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1" r:id="rId2"/>
    <p:sldId id="262" r:id="rId3"/>
    <p:sldId id="263" r:id="rId4"/>
    <p:sldId id="264" r:id="rId5"/>
    <p:sldId id="265" r:id="rId6"/>
    <p:sldId id="266" r:id="rId7"/>
    <p:sldId id="272" r:id="rId8"/>
    <p:sldId id="273" r:id="rId9"/>
    <p:sldId id="275" r:id="rId10"/>
    <p:sldId id="268" r:id="rId11"/>
    <p:sldId id="278" r:id="rId12"/>
    <p:sldId id="279" r:id="rId13"/>
    <p:sldId id="280" r:id="rId14"/>
    <p:sldId id="281" r:id="rId15"/>
    <p:sldId id="282" r:id="rId16"/>
    <p:sldId id="284" r:id="rId17"/>
    <p:sldId id="285" r:id="rId18"/>
    <p:sldId id="270" r:id="rId19"/>
    <p:sldId id="287" r:id="rId20"/>
    <p:sldId id="288" r:id="rId21"/>
    <p:sldId id="289" r:id="rId22"/>
    <p:sldId id="290" r:id="rId23"/>
    <p:sldId id="291" r:id="rId24"/>
    <p:sldId id="274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0" autoAdjust="0"/>
    <p:restoredTop sz="96229" autoAdjust="0"/>
  </p:normalViewPr>
  <p:slideViewPr>
    <p:cSldViewPr snapToGrid="0">
      <p:cViewPr>
        <p:scale>
          <a:sx n="50" d="100"/>
          <a:sy n="50" d="100"/>
        </p:scale>
        <p:origin x="3000" y="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4D0B2-5C61-4513-AAEC-580B68A9068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ED9E9-0C4A-489A-B5D2-6E026E4E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3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0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6041BD-28E4-409A-9C9C-F617436DF4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3602" y="1772982"/>
            <a:ext cx="2325655" cy="2615520"/>
          </a:xfrm>
          <a:custGeom>
            <a:avLst/>
            <a:gdLst>
              <a:gd name="connsiteX0" fmla="*/ 1163575 w 2325958"/>
              <a:gd name="connsiteY0" fmla="*/ 0 h 2615520"/>
              <a:gd name="connsiteX1" fmla="*/ 1277370 w 2325958"/>
              <a:gd name="connsiteY1" fmla="*/ 28481 h 2615520"/>
              <a:gd name="connsiteX2" fmla="*/ 2216333 w 2325958"/>
              <a:gd name="connsiteY2" fmla="*/ 574370 h 2615520"/>
              <a:gd name="connsiteX3" fmla="*/ 2325958 w 2325958"/>
              <a:gd name="connsiteY3" fmla="*/ 764244 h 2615520"/>
              <a:gd name="connsiteX4" fmla="*/ 2325958 w 2325958"/>
              <a:gd name="connsiteY4" fmla="*/ 1851276 h 2615520"/>
              <a:gd name="connsiteX5" fmla="*/ 2216333 w 2325958"/>
              <a:gd name="connsiteY5" fmla="*/ 2041150 h 2615520"/>
              <a:gd name="connsiteX6" fmla="*/ 1277370 w 2325958"/>
              <a:gd name="connsiteY6" fmla="*/ 2587039 h 2615520"/>
              <a:gd name="connsiteX7" fmla="*/ 1162979 w 2325958"/>
              <a:gd name="connsiteY7" fmla="*/ 2615520 h 2615520"/>
              <a:gd name="connsiteX8" fmla="*/ 1053354 w 2325958"/>
              <a:gd name="connsiteY8" fmla="*/ 2587039 h 2615520"/>
              <a:gd name="connsiteX9" fmla="*/ 114391 w 2325958"/>
              <a:gd name="connsiteY9" fmla="*/ 2041150 h 2615520"/>
              <a:gd name="connsiteX10" fmla="*/ 0 w 2325958"/>
              <a:gd name="connsiteY10" fmla="*/ 1851276 h 2615520"/>
              <a:gd name="connsiteX11" fmla="*/ 0 w 2325958"/>
              <a:gd name="connsiteY11" fmla="*/ 764244 h 2615520"/>
              <a:gd name="connsiteX12" fmla="*/ 114391 w 2325958"/>
              <a:gd name="connsiteY12" fmla="*/ 574370 h 2615520"/>
              <a:gd name="connsiteX13" fmla="*/ 1053354 w 2325958"/>
              <a:gd name="connsiteY13" fmla="*/ 28481 h 2615520"/>
              <a:gd name="connsiteX14" fmla="*/ 1163575 w 2325958"/>
              <a:gd name="connsiteY14" fmla="*/ 0 h 261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5958" h="2615520">
                <a:moveTo>
                  <a:pt x="1163575" y="0"/>
                </a:moveTo>
                <a:cubicBezTo>
                  <a:pt x="1202301" y="0"/>
                  <a:pt x="1241623" y="9494"/>
                  <a:pt x="1277370" y="28481"/>
                </a:cubicBezTo>
                <a:cubicBezTo>
                  <a:pt x="2216333" y="574370"/>
                  <a:pt x="2216333" y="574370"/>
                  <a:pt x="2216333" y="574370"/>
                </a:cubicBezTo>
                <a:cubicBezTo>
                  <a:pt x="2283061" y="612345"/>
                  <a:pt x="2325958" y="683548"/>
                  <a:pt x="2325958" y="764244"/>
                </a:cubicBezTo>
                <a:cubicBezTo>
                  <a:pt x="2325958" y="1851276"/>
                  <a:pt x="2325958" y="1851276"/>
                  <a:pt x="2325958" y="1851276"/>
                </a:cubicBezTo>
                <a:cubicBezTo>
                  <a:pt x="2325958" y="1931972"/>
                  <a:pt x="2283061" y="2003175"/>
                  <a:pt x="2216333" y="2041150"/>
                </a:cubicBezTo>
                <a:cubicBezTo>
                  <a:pt x="1277370" y="2587039"/>
                  <a:pt x="1277370" y="2587039"/>
                  <a:pt x="1277370" y="2587039"/>
                </a:cubicBezTo>
                <a:cubicBezTo>
                  <a:pt x="1239240" y="2606026"/>
                  <a:pt x="1201110" y="2615520"/>
                  <a:pt x="1162979" y="2615520"/>
                </a:cubicBezTo>
                <a:cubicBezTo>
                  <a:pt x="1124848" y="2615520"/>
                  <a:pt x="1086718" y="2606026"/>
                  <a:pt x="1053354" y="2587039"/>
                </a:cubicBezTo>
                <a:cubicBezTo>
                  <a:pt x="114391" y="2041150"/>
                  <a:pt x="114391" y="2041150"/>
                  <a:pt x="114391" y="2041150"/>
                </a:cubicBezTo>
                <a:cubicBezTo>
                  <a:pt x="47663" y="2003175"/>
                  <a:pt x="0" y="1931972"/>
                  <a:pt x="0" y="1851276"/>
                </a:cubicBezTo>
                <a:cubicBezTo>
                  <a:pt x="0" y="764244"/>
                  <a:pt x="0" y="764244"/>
                  <a:pt x="0" y="764244"/>
                </a:cubicBezTo>
                <a:cubicBezTo>
                  <a:pt x="0" y="683548"/>
                  <a:pt x="47663" y="612345"/>
                  <a:pt x="114391" y="574370"/>
                </a:cubicBezTo>
                <a:cubicBezTo>
                  <a:pt x="1053354" y="28481"/>
                  <a:pt x="1053354" y="28481"/>
                  <a:pt x="1053354" y="28481"/>
                </a:cubicBezTo>
                <a:cubicBezTo>
                  <a:pt x="1086718" y="9494"/>
                  <a:pt x="1124848" y="0"/>
                  <a:pt x="1163575" y="0"/>
                </a:cubicBez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95AB21-73D2-44D6-96AD-16C5360C82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4537" y="1772982"/>
            <a:ext cx="2325655" cy="2615520"/>
          </a:xfrm>
          <a:custGeom>
            <a:avLst/>
            <a:gdLst>
              <a:gd name="connsiteX0" fmla="*/ 1163575 w 2325958"/>
              <a:gd name="connsiteY0" fmla="*/ 0 h 2615520"/>
              <a:gd name="connsiteX1" fmla="*/ 1277371 w 2325958"/>
              <a:gd name="connsiteY1" fmla="*/ 28481 h 2615520"/>
              <a:gd name="connsiteX2" fmla="*/ 2216333 w 2325958"/>
              <a:gd name="connsiteY2" fmla="*/ 574370 h 2615520"/>
              <a:gd name="connsiteX3" fmla="*/ 2325958 w 2325958"/>
              <a:gd name="connsiteY3" fmla="*/ 764244 h 2615520"/>
              <a:gd name="connsiteX4" fmla="*/ 2325958 w 2325958"/>
              <a:gd name="connsiteY4" fmla="*/ 1851276 h 2615520"/>
              <a:gd name="connsiteX5" fmla="*/ 2216333 w 2325958"/>
              <a:gd name="connsiteY5" fmla="*/ 2041150 h 2615520"/>
              <a:gd name="connsiteX6" fmla="*/ 1277371 w 2325958"/>
              <a:gd name="connsiteY6" fmla="*/ 2587039 h 2615520"/>
              <a:gd name="connsiteX7" fmla="*/ 1162979 w 2325958"/>
              <a:gd name="connsiteY7" fmla="*/ 2615520 h 2615520"/>
              <a:gd name="connsiteX8" fmla="*/ 1053354 w 2325958"/>
              <a:gd name="connsiteY8" fmla="*/ 2587039 h 2615520"/>
              <a:gd name="connsiteX9" fmla="*/ 114392 w 2325958"/>
              <a:gd name="connsiteY9" fmla="*/ 2041150 h 2615520"/>
              <a:gd name="connsiteX10" fmla="*/ 0 w 2325958"/>
              <a:gd name="connsiteY10" fmla="*/ 1851276 h 2615520"/>
              <a:gd name="connsiteX11" fmla="*/ 0 w 2325958"/>
              <a:gd name="connsiteY11" fmla="*/ 764244 h 2615520"/>
              <a:gd name="connsiteX12" fmla="*/ 114392 w 2325958"/>
              <a:gd name="connsiteY12" fmla="*/ 574370 h 2615520"/>
              <a:gd name="connsiteX13" fmla="*/ 1053354 w 2325958"/>
              <a:gd name="connsiteY13" fmla="*/ 28481 h 2615520"/>
              <a:gd name="connsiteX14" fmla="*/ 1163575 w 2325958"/>
              <a:gd name="connsiteY14" fmla="*/ 0 h 261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5958" h="2615520">
                <a:moveTo>
                  <a:pt x="1163575" y="0"/>
                </a:moveTo>
                <a:cubicBezTo>
                  <a:pt x="1202301" y="0"/>
                  <a:pt x="1241623" y="9494"/>
                  <a:pt x="1277371" y="28481"/>
                </a:cubicBezTo>
                <a:cubicBezTo>
                  <a:pt x="2216333" y="574370"/>
                  <a:pt x="2216333" y="574370"/>
                  <a:pt x="2216333" y="574370"/>
                </a:cubicBezTo>
                <a:cubicBezTo>
                  <a:pt x="2283061" y="612345"/>
                  <a:pt x="2325958" y="683548"/>
                  <a:pt x="2325958" y="764244"/>
                </a:cubicBezTo>
                <a:cubicBezTo>
                  <a:pt x="2325958" y="1851276"/>
                  <a:pt x="2325958" y="1851276"/>
                  <a:pt x="2325958" y="1851276"/>
                </a:cubicBezTo>
                <a:cubicBezTo>
                  <a:pt x="2325958" y="1931972"/>
                  <a:pt x="2283061" y="2003175"/>
                  <a:pt x="2216333" y="2041150"/>
                </a:cubicBezTo>
                <a:cubicBezTo>
                  <a:pt x="1277371" y="2587039"/>
                  <a:pt x="1277371" y="2587039"/>
                  <a:pt x="1277371" y="2587039"/>
                </a:cubicBezTo>
                <a:cubicBezTo>
                  <a:pt x="1239240" y="2606026"/>
                  <a:pt x="1201110" y="2615520"/>
                  <a:pt x="1162979" y="2615520"/>
                </a:cubicBezTo>
                <a:cubicBezTo>
                  <a:pt x="1124849" y="2615520"/>
                  <a:pt x="1086718" y="2606026"/>
                  <a:pt x="1053354" y="2587039"/>
                </a:cubicBezTo>
                <a:cubicBezTo>
                  <a:pt x="114392" y="2041150"/>
                  <a:pt x="114392" y="2041150"/>
                  <a:pt x="114392" y="2041150"/>
                </a:cubicBezTo>
                <a:cubicBezTo>
                  <a:pt x="47663" y="2003175"/>
                  <a:pt x="0" y="1931972"/>
                  <a:pt x="0" y="1851276"/>
                </a:cubicBezTo>
                <a:cubicBezTo>
                  <a:pt x="0" y="764244"/>
                  <a:pt x="0" y="764244"/>
                  <a:pt x="0" y="764244"/>
                </a:cubicBezTo>
                <a:cubicBezTo>
                  <a:pt x="0" y="683548"/>
                  <a:pt x="47663" y="612345"/>
                  <a:pt x="114392" y="574370"/>
                </a:cubicBezTo>
                <a:cubicBezTo>
                  <a:pt x="1053354" y="28481"/>
                  <a:pt x="1053354" y="28481"/>
                  <a:pt x="1053354" y="28481"/>
                </a:cubicBezTo>
                <a:cubicBezTo>
                  <a:pt x="1086718" y="9494"/>
                  <a:pt x="1124849" y="0"/>
                  <a:pt x="1163575" y="0"/>
                </a:cubicBez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0C3F6CB-749A-4525-95C8-600F7AB742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5472" y="1772982"/>
            <a:ext cx="2325655" cy="2615520"/>
          </a:xfrm>
          <a:custGeom>
            <a:avLst/>
            <a:gdLst>
              <a:gd name="connsiteX0" fmla="*/ 1163575 w 2325958"/>
              <a:gd name="connsiteY0" fmla="*/ 0 h 2615520"/>
              <a:gd name="connsiteX1" fmla="*/ 1277371 w 2325958"/>
              <a:gd name="connsiteY1" fmla="*/ 28481 h 2615520"/>
              <a:gd name="connsiteX2" fmla="*/ 2216333 w 2325958"/>
              <a:gd name="connsiteY2" fmla="*/ 574370 h 2615520"/>
              <a:gd name="connsiteX3" fmla="*/ 2325958 w 2325958"/>
              <a:gd name="connsiteY3" fmla="*/ 764244 h 2615520"/>
              <a:gd name="connsiteX4" fmla="*/ 2325958 w 2325958"/>
              <a:gd name="connsiteY4" fmla="*/ 1851276 h 2615520"/>
              <a:gd name="connsiteX5" fmla="*/ 2216333 w 2325958"/>
              <a:gd name="connsiteY5" fmla="*/ 2041150 h 2615520"/>
              <a:gd name="connsiteX6" fmla="*/ 1277371 w 2325958"/>
              <a:gd name="connsiteY6" fmla="*/ 2587039 h 2615520"/>
              <a:gd name="connsiteX7" fmla="*/ 1162979 w 2325958"/>
              <a:gd name="connsiteY7" fmla="*/ 2615520 h 2615520"/>
              <a:gd name="connsiteX8" fmla="*/ 1053354 w 2325958"/>
              <a:gd name="connsiteY8" fmla="*/ 2587039 h 2615520"/>
              <a:gd name="connsiteX9" fmla="*/ 114392 w 2325958"/>
              <a:gd name="connsiteY9" fmla="*/ 2041150 h 2615520"/>
              <a:gd name="connsiteX10" fmla="*/ 0 w 2325958"/>
              <a:gd name="connsiteY10" fmla="*/ 1851276 h 2615520"/>
              <a:gd name="connsiteX11" fmla="*/ 0 w 2325958"/>
              <a:gd name="connsiteY11" fmla="*/ 764244 h 2615520"/>
              <a:gd name="connsiteX12" fmla="*/ 114392 w 2325958"/>
              <a:gd name="connsiteY12" fmla="*/ 574370 h 2615520"/>
              <a:gd name="connsiteX13" fmla="*/ 1053354 w 2325958"/>
              <a:gd name="connsiteY13" fmla="*/ 28481 h 2615520"/>
              <a:gd name="connsiteX14" fmla="*/ 1163575 w 2325958"/>
              <a:gd name="connsiteY14" fmla="*/ 0 h 261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5958" h="2615520">
                <a:moveTo>
                  <a:pt x="1163575" y="0"/>
                </a:moveTo>
                <a:cubicBezTo>
                  <a:pt x="1202302" y="0"/>
                  <a:pt x="1241624" y="9494"/>
                  <a:pt x="1277371" y="28481"/>
                </a:cubicBezTo>
                <a:cubicBezTo>
                  <a:pt x="2216333" y="574370"/>
                  <a:pt x="2216333" y="574370"/>
                  <a:pt x="2216333" y="574370"/>
                </a:cubicBezTo>
                <a:cubicBezTo>
                  <a:pt x="2283061" y="612345"/>
                  <a:pt x="2325958" y="683548"/>
                  <a:pt x="2325958" y="764244"/>
                </a:cubicBezTo>
                <a:cubicBezTo>
                  <a:pt x="2325958" y="1851276"/>
                  <a:pt x="2325958" y="1851276"/>
                  <a:pt x="2325958" y="1851276"/>
                </a:cubicBezTo>
                <a:cubicBezTo>
                  <a:pt x="2325958" y="1931972"/>
                  <a:pt x="2283061" y="2003175"/>
                  <a:pt x="2216333" y="2041150"/>
                </a:cubicBezTo>
                <a:cubicBezTo>
                  <a:pt x="1277371" y="2587039"/>
                  <a:pt x="1277371" y="2587039"/>
                  <a:pt x="1277371" y="2587039"/>
                </a:cubicBezTo>
                <a:cubicBezTo>
                  <a:pt x="1239240" y="2606026"/>
                  <a:pt x="1201110" y="2615520"/>
                  <a:pt x="1162979" y="2615520"/>
                </a:cubicBezTo>
                <a:cubicBezTo>
                  <a:pt x="1124849" y="2615520"/>
                  <a:pt x="1086718" y="2606026"/>
                  <a:pt x="1053354" y="2587039"/>
                </a:cubicBezTo>
                <a:cubicBezTo>
                  <a:pt x="114392" y="2041150"/>
                  <a:pt x="114392" y="2041150"/>
                  <a:pt x="114392" y="2041150"/>
                </a:cubicBezTo>
                <a:cubicBezTo>
                  <a:pt x="47663" y="2003175"/>
                  <a:pt x="0" y="1931972"/>
                  <a:pt x="0" y="1851276"/>
                </a:cubicBezTo>
                <a:cubicBezTo>
                  <a:pt x="0" y="764244"/>
                  <a:pt x="0" y="764244"/>
                  <a:pt x="0" y="764244"/>
                </a:cubicBezTo>
                <a:cubicBezTo>
                  <a:pt x="0" y="683548"/>
                  <a:pt x="47663" y="612345"/>
                  <a:pt x="114392" y="574370"/>
                </a:cubicBezTo>
                <a:cubicBezTo>
                  <a:pt x="1053354" y="28481"/>
                  <a:pt x="1053354" y="28481"/>
                  <a:pt x="1053354" y="28481"/>
                </a:cubicBezTo>
                <a:cubicBezTo>
                  <a:pt x="1086718" y="9494"/>
                  <a:pt x="1124849" y="0"/>
                  <a:pt x="1163575" y="0"/>
                </a:cubicBez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B2B6614-2568-42A5-83A6-60728621C8C1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576407" y="1772982"/>
            <a:ext cx="2325655" cy="2615520"/>
          </a:xfrm>
          <a:custGeom>
            <a:avLst/>
            <a:gdLst>
              <a:gd name="connsiteX0" fmla="*/ 1163575 w 2325958"/>
              <a:gd name="connsiteY0" fmla="*/ 0 h 2615520"/>
              <a:gd name="connsiteX1" fmla="*/ 1277371 w 2325958"/>
              <a:gd name="connsiteY1" fmla="*/ 28481 h 2615520"/>
              <a:gd name="connsiteX2" fmla="*/ 2216333 w 2325958"/>
              <a:gd name="connsiteY2" fmla="*/ 574370 h 2615520"/>
              <a:gd name="connsiteX3" fmla="*/ 2325958 w 2325958"/>
              <a:gd name="connsiteY3" fmla="*/ 764244 h 2615520"/>
              <a:gd name="connsiteX4" fmla="*/ 2325958 w 2325958"/>
              <a:gd name="connsiteY4" fmla="*/ 1851276 h 2615520"/>
              <a:gd name="connsiteX5" fmla="*/ 2216333 w 2325958"/>
              <a:gd name="connsiteY5" fmla="*/ 2041150 h 2615520"/>
              <a:gd name="connsiteX6" fmla="*/ 1277371 w 2325958"/>
              <a:gd name="connsiteY6" fmla="*/ 2587039 h 2615520"/>
              <a:gd name="connsiteX7" fmla="*/ 1162979 w 2325958"/>
              <a:gd name="connsiteY7" fmla="*/ 2615520 h 2615520"/>
              <a:gd name="connsiteX8" fmla="*/ 1053354 w 2325958"/>
              <a:gd name="connsiteY8" fmla="*/ 2587039 h 2615520"/>
              <a:gd name="connsiteX9" fmla="*/ 114392 w 2325958"/>
              <a:gd name="connsiteY9" fmla="*/ 2041150 h 2615520"/>
              <a:gd name="connsiteX10" fmla="*/ 0 w 2325958"/>
              <a:gd name="connsiteY10" fmla="*/ 1851276 h 2615520"/>
              <a:gd name="connsiteX11" fmla="*/ 0 w 2325958"/>
              <a:gd name="connsiteY11" fmla="*/ 764244 h 2615520"/>
              <a:gd name="connsiteX12" fmla="*/ 114392 w 2325958"/>
              <a:gd name="connsiteY12" fmla="*/ 574370 h 2615520"/>
              <a:gd name="connsiteX13" fmla="*/ 1053354 w 2325958"/>
              <a:gd name="connsiteY13" fmla="*/ 28481 h 2615520"/>
              <a:gd name="connsiteX14" fmla="*/ 1163575 w 2325958"/>
              <a:gd name="connsiteY14" fmla="*/ 0 h 261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5958" h="2615520">
                <a:moveTo>
                  <a:pt x="1163575" y="0"/>
                </a:moveTo>
                <a:cubicBezTo>
                  <a:pt x="1202301" y="0"/>
                  <a:pt x="1241623" y="9494"/>
                  <a:pt x="1277371" y="28481"/>
                </a:cubicBezTo>
                <a:cubicBezTo>
                  <a:pt x="2216333" y="574370"/>
                  <a:pt x="2216333" y="574370"/>
                  <a:pt x="2216333" y="574370"/>
                </a:cubicBezTo>
                <a:cubicBezTo>
                  <a:pt x="2283062" y="612345"/>
                  <a:pt x="2325958" y="683548"/>
                  <a:pt x="2325958" y="764244"/>
                </a:cubicBezTo>
                <a:cubicBezTo>
                  <a:pt x="2325958" y="1851276"/>
                  <a:pt x="2325958" y="1851276"/>
                  <a:pt x="2325958" y="1851276"/>
                </a:cubicBezTo>
                <a:cubicBezTo>
                  <a:pt x="2325958" y="1931972"/>
                  <a:pt x="2283062" y="2003175"/>
                  <a:pt x="2216333" y="2041150"/>
                </a:cubicBezTo>
                <a:cubicBezTo>
                  <a:pt x="1277371" y="2587039"/>
                  <a:pt x="1277371" y="2587039"/>
                  <a:pt x="1277371" y="2587039"/>
                </a:cubicBezTo>
                <a:cubicBezTo>
                  <a:pt x="1239240" y="2606026"/>
                  <a:pt x="1201110" y="2615520"/>
                  <a:pt x="1162979" y="2615520"/>
                </a:cubicBezTo>
                <a:cubicBezTo>
                  <a:pt x="1124849" y="2615520"/>
                  <a:pt x="1086718" y="2606026"/>
                  <a:pt x="1053354" y="2587039"/>
                </a:cubicBezTo>
                <a:cubicBezTo>
                  <a:pt x="114392" y="2041150"/>
                  <a:pt x="114392" y="2041150"/>
                  <a:pt x="114392" y="2041150"/>
                </a:cubicBezTo>
                <a:cubicBezTo>
                  <a:pt x="47663" y="2003175"/>
                  <a:pt x="0" y="1931972"/>
                  <a:pt x="0" y="1851276"/>
                </a:cubicBezTo>
                <a:cubicBezTo>
                  <a:pt x="0" y="764244"/>
                  <a:pt x="0" y="764244"/>
                  <a:pt x="0" y="764244"/>
                </a:cubicBezTo>
                <a:cubicBezTo>
                  <a:pt x="0" y="683548"/>
                  <a:pt x="47663" y="612345"/>
                  <a:pt x="114392" y="574370"/>
                </a:cubicBezTo>
                <a:cubicBezTo>
                  <a:pt x="1053354" y="28481"/>
                  <a:pt x="1053354" y="28481"/>
                  <a:pt x="1053354" y="28481"/>
                </a:cubicBezTo>
                <a:cubicBezTo>
                  <a:pt x="1086718" y="9494"/>
                  <a:pt x="1124849" y="0"/>
                  <a:pt x="1163575" y="0"/>
                </a:cubicBez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662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63A257-875F-4707-A8E3-50B619A866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5393" y="634046"/>
            <a:ext cx="10336609" cy="6223954"/>
          </a:xfrm>
          <a:custGeom>
            <a:avLst/>
            <a:gdLst>
              <a:gd name="connsiteX0" fmla="*/ 9116521 w 10337955"/>
              <a:gd name="connsiteY0" fmla="*/ 264 h 6223954"/>
              <a:gd name="connsiteX1" fmla="*/ 10337955 w 10337955"/>
              <a:gd name="connsiteY1" fmla="*/ 216280 h 6223954"/>
              <a:gd name="connsiteX2" fmla="*/ 10337955 w 10337955"/>
              <a:gd name="connsiteY2" fmla="*/ 3401659 h 6223954"/>
              <a:gd name="connsiteX3" fmla="*/ 10337955 w 10337955"/>
              <a:gd name="connsiteY3" fmla="*/ 3851841 h 6223954"/>
              <a:gd name="connsiteX4" fmla="*/ 10337955 w 10337955"/>
              <a:gd name="connsiteY4" fmla="*/ 6223934 h 6223954"/>
              <a:gd name="connsiteX5" fmla="*/ 4405864 w 10337955"/>
              <a:gd name="connsiteY5" fmla="*/ 6223934 h 6223954"/>
              <a:gd name="connsiteX6" fmla="*/ 4405869 w 10337955"/>
              <a:gd name="connsiteY6" fmla="*/ 6223954 h 6223954"/>
              <a:gd name="connsiteX7" fmla="*/ 0 w 10337955"/>
              <a:gd name="connsiteY7" fmla="*/ 6223954 h 6223954"/>
              <a:gd name="connsiteX8" fmla="*/ 716315 w 10337955"/>
              <a:gd name="connsiteY8" fmla="*/ 5698417 h 6223954"/>
              <a:gd name="connsiteX9" fmla="*/ 2116545 w 10337955"/>
              <a:gd name="connsiteY9" fmla="*/ 5410452 h 6223954"/>
              <a:gd name="connsiteX10" fmla="*/ 4794624 w 10337955"/>
              <a:gd name="connsiteY10" fmla="*/ 3851841 h 6223954"/>
              <a:gd name="connsiteX11" fmla="*/ 7177536 w 10337955"/>
              <a:gd name="connsiteY11" fmla="*/ 655428 h 6223954"/>
              <a:gd name="connsiteX12" fmla="*/ 9116521 w 10337955"/>
              <a:gd name="connsiteY12" fmla="*/ 264 h 622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7955" h="6223954">
                <a:moveTo>
                  <a:pt x="9116521" y="264"/>
                </a:moveTo>
                <a:cubicBezTo>
                  <a:pt x="9533284" y="-4925"/>
                  <a:pt x="9950552" y="66448"/>
                  <a:pt x="10337955" y="216280"/>
                </a:cubicBezTo>
                <a:lnTo>
                  <a:pt x="10337955" y="3401659"/>
                </a:lnTo>
                <a:lnTo>
                  <a:pt x="10337955" y="3851841"/>
                </a:lnTo>
                <a:lnTo>
                  <a:pt x="10337955" y="6223934"/>
                </a:lnTo>
                <a:lnTo>
                  <a:pt x="4405864" y="6223934"/>
                </a:lnTo>
                <a:lnTo>
                  <a:pt x="4405869" y="6223954"/>
                </a:lnTo>
                <a:lnTo>
                  <a:pt x="0" y="6223954"/>
                </a:lnTo>
                <a:cubicBezTo>
                  <a:pt x="172780" y="5986384"/>
                  <a:pt x="439148" y="5806404"/>
                  <a:pt x="716315" y="5698417"/>
                </a:cubicBezTo>
                <a:cubicBezTo>
                  <a:pt x="1162661" y="5529239"/>
                  <a:pt x="1648603" y="5504041"/>
                  <a:pt x="2116545" y="5410452"/>
                </a:cubicBezTo>
                <a:cubicBezTo>
                  <a:pt x="3146021" y="5205277"/>
                  <a:pt x="4107106" y="4647344"/>
                  <a:pt x="4794624" y="3851841"/>
                </a:cubicBezTo>
                <a:cubicBezTo>
                  <a:pt x="5669319" y="2843963"/>
                  <a:pt x="6119264" y="1468928"/>
                  <a:pt x="7177536" y="655428"/>
                </a:cubicBezTo>
                <a:cubicBezTo>
                  <a:pt x="7728720" y="230229"/>
                  <a:pt x="8421918" y="8911"/>
                  <a:pt x="9116521" y="264"/>
                </a:cubicBez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8703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456D36-6CF0-482D-B68D-D65ABF02A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7107841" cy="6501923"/>
          </a:xfrm>
          <a:custGeom>
            <a:avLst/>
            <a:gdLst>
              <a:gd name="connsiteX0" fmla="*/ 0 w 7108767"/>
              <a:gd name="connsiteY0" fmla="*/ 0 h 6501923"/>
              <a:gd name="connsiteX1" fmla="*/ 7092785 w 7108767"/>
              <a:gd name="connsiteY1" fmla="*/ 0 h 6501923"/>
              <a:gd name="connsiteX2" fmla="*/ 7099531 w 7108767"/>
              <a:gd name="connsiteY2" fmla="*/ 49965 h 6501923"/>
              <a:gd name="connsiteX3" fmla="*/ 7059802 w 7108767"/>
              <a:gd name="connsiteY3" fmla="*/ 765070 h 6501923"/>
              <a:gd name="connsiteX4" fmla="*/ 5709169 w 7108767"/>
              <a:gd name="connsiteY4" fmla="*/ 2638155 h 6501923"/>
              <a:gd name="connsiteX5" fmla="*/ 4637176 w 7108767"/>
              <a:gd name="connsiteY5" fmla="*/ 3094815 h 6501923"/>
              <a:gd name="connsiteX6" fmla="*/ 3820605 w 7108767"/>
              <a:gd name="connsiteY6" fmla="*/ 3888166 h 6501923"/>
              <a:gd name="connsiteX7" fmla="*/ 3696765 w 7108767"/>
              <a:gd name="connsiteY7" fmla="*/ 5416819 h 6501923"/>
              <a:gd name="connsiteX8" fmla="*/ 2826013 w 7108767"/>
              <a:gd name="connsiteY8" fmla="*/ 6248872 h 6501923"/>
              <a:gd name="connsiteX9" fmla="*/ 2562853 w 7108767"/>
              <a:gd name="connsiteY9" fmla="*/ 6349491 h 6501923"/>
              <a:gd name="connsiteX10" fmla="*/ 178926 w 7108767"/>
              <a:gd name="connsiteY10" fmla="*/ 6144382 h 6501923"/>
              <a:gd name="connsiteX11" fmla="*/ 11366 w 7108767"/>
              <a:gd name="connsiteY11" fmla="*/ 6045817 h 6501923"/>
              <a:gd name="connsiteX12" fmla="*/ 0 w 7108767"/>
              <a:gd name="connsiteY12" fmla="*/ 6038039 h 650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08767" h="6501923">
                <a:moveTo>
                  <a:pt x="0" y="0"/>
                </a:moveTo>
                <a:lnTo>
                  <a:pt x="7092785" y="0"/>
                </a:lnTo>
                <a:lnTo>
                  <a:pt x="7099531" y="49965"/>
                </a:lnTo>
                <a:cubicBezTo>
                  <a:pt x="7120030" y="288333"/>
                  <a:pt x="7106243" y="529967"/>
                  <a:pt x="7059802" y="765070"/>
                </a:cubicBezTo>
                <a:cubicBezTo>
                  <a:pt x="6908872" y="1546812"/>
                  <a:pt x="6413512" y="2266632"/>
                  <a:pt x="5709169" y="2638155"/>
                </a:cubicBezTo>
                <a:cubicBezTo>
                  <a:pt x="5364739" y="2820045"/>
                  <a:pt x="4985476" y="2924535"/>
                  <a:pt x="4637176" y="3094815"/>
                </a:cubicBezTo>
                <a:cubicBezTo>
                  <a:pt x="4288876" y="3265097"/>
                  <a:pt x="3952185" y="3520516"/>
                  <a:pt x="3820605" y="3888166"/>
                </a:cubicBezTo>
                <a:cubicBezTo>
                  <a:pt x="3646454" y="4371917"/>
                  <a:pt x="3863175" y="4929200"/>
                  <a:pt x="3696765" y="5416819"/>
                </a:cubicBezTo>
                <a:cubicBezTo>
                  <a:pt x="3561315" y="5807691"/>
                  <a:pt x="3201404" y="6082462"/>
                  <a:pt x="2826013" y="6248872"/>
                </a:cubicBezTo>
                <a:cubicBezTo>
                  <a:pt x="2740871" y="6287571"/>
                  <a:pt x="2651863" y="6322403"/>
                  <a:pt x="2562853" y="6349491"/>
                </a:cubicBezTo>
                <a:cubicBezTo>
                  <a:pt x="1784981" y="6608783"/>
                  <a:pt x="902617" y="6535252"/>
                  <a:pt x="178926" y="6144382"/>
                </a:cubicBezTo>
                <a:cubicBezTo>
                  <a:pt x="121843" y="6113422"/>
                  <a:pt x="65970" y="6080527"/>
                  <a:pt x="11366" y="6045817"/>
                </a:cubicBezTo>
                <a:lnTo>
                  <a:pt x="0" y="6038039"/>
                </a:ln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7348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3A64E82-111F-4CEC-AA18-EC8AC317D7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4317" y="2721169"/>
            <a:ext cx="2649094" cy="3458541"/>
          </a:xfrm>
          <a:custGeom>
            <a:avLst/>
            <a:gdLst>
              <a:gd name="connsiteX0" fmla="*/ 931679 w 2649439"/>
              <a:gd name="connsiteY0" fmla="*/ 35 h 3458541"/>
              <a:gd name="connsiteX1" fmla="*/ 942753 w 2649439"/>
              <a:gd name="connsiteY1" fmla="*/ 9900 h 3458541"/>
              <a:gd name="connsiteX2" fmla="*/ 1159580 w 2649439"/>
              <a:gd name="connsiteY2" fmla="*/ 356238 h 3458541"/>
              <a:gd name="connsiteX3" fmla="*/ 1362832 w 2649439"/>
              <a:gd name="connsiteY3" fmla="*/ 680456 h 3458541"/>
              <a:gd name="connsiteX4" fmla="*/ 1556271 w 2649439"/>
              <a:gd name="connsiteY4" fmla="*/ 989206 h 3458541"/>
              <a:gd name="connsiteX5" fmla="*/ 1816114 w 2649439"/>
              <a:gd name="connsiteY5" fmla="*/ 1404069 h 3458541"/>
              <a:gd name="connsiteX6" fmla="*/ 2049310 w 2649439"/>
              <a:gd name="connsiteY6" fmla="*/ 1775752 h 3458541"/>
              <a:gd name="connsiteX7" fmla="*/ 2246256 w 2649439"/>
              <a:gd name="connsiteY7" fmla="*/ 2090625 h 3458541"/>
              <a:gd name="connsiteX8" fmla="*/ 2426868 w 2649439"/>
              <a:gd name="connsiteY8" fmla="*/ 2378846 h 3458541"/>
              <a:gd name="connsiteX9" fmla="*/ 2625338 w 2649439"/>
              <a:gd name="connsiteY9" fmla="*/ 2695594 h 3458541"/>
              <a:gd name="connsiteX10" fmla="*/ 2643197 w 2649439"/>
              <a:gd name="connsiteY10" fmla="*/ 2724122 h 3458541"/>
              <a:gd name="connsiteX11" fmla="*/ 2638487 w 2649439"/>
              <a:gd name="connsiteY11" fmla="*/ 2754144 h 3458541"/>
              <a:gd name="connsiteX12" fmla="*/ 2353096 w 2649439"/>
              <a:gd name="connsiteY12" fmla="*/ 2928948 h 3458541"/>
              <a:gd name="connsiteX13" fmla="*/ 2111652 w 2649439"/>
              <a:gd name="connsiteY13" fmla="*/ 3076095 h 3458541"/>
              <a:gd name="connsiteX14" fmla="*/ 1884032 w 2649439"/>
              <a:gd name="connsiteY14" fmla="*/ 3215486 h 3458541"/>
              <a:gd name="connsiteX15" fmla="*/ 1658287 w 2649439"/>
              <a:gd name="connsiteY15" fmla="*/ 3353355 h 3458541"/>
              <a:gd name="connsiteX16" fmla="*/ 1491902 w 2649439"/>
              <a:gd name="connsiteY16" fmla="*/ 3455065 h 3458541"/>
              <a:gd name="connsiteX17" fmla="*/ 1469503 w 2649439"/>
              <a:gd name="connsiteY17" fmla="*/ 3450009 h 3458541"/>
              <a:gd name="connsiteX18" fmla="*/ 1413016 w 2649439"/>
              <a:gd name="connsiteY18" fmla="*/ 3355432 h 3458541"/>
              <a:gd name="connsiteX19" fmla="*/ 1287743 w 2649439"/>
              <a:gd name="connsiteY19" fmla="*/ 3145504 h 3458541"/>
              <a:gd name="connsiteX20" fmla="*/ 1173279 w 2649439"/>
              <a:gd name="connsiteY20" fmla="*/ 2953167 h 3458541"/>
              <a:gd name="connsiteX21" fmla="*/ 1045988 w 2649439"/>
              <a:gd name="connsiteY21" fmla="*/ 2740300 h 3458541"/>
              <a:gd name="connsiteX22" fmla="*/ 931028 w 2649439"/>
              <a:gd name="connsiteY22" fmla="*/ 2546901 h 3458541"/>
              <a:gd name="connsiteX23" fmla="*/ 817059 w 2649439"/>
              <a:gd name="connsiteY23" fmla="*/ 2355625 h 3458541"/>
              <a:gd name="connsiteX24" fmla="*/ 715389 w 2649439"/>
              <a:gd name="connsiteY24" fmla="*/ 2185127 h 3458541"/>
              <a:gd name="connsiteX25" fmla="*/ 576827 w 2649439"/>
              <a:gd name="connsiteY25" fmla="*/ 1952299 h 3458541"/>
              <a:gd name="connsiteX26" fmla="*/ 476927 w 2649439"/>
              <a:gd name="connsiteY26" fmla="*/ 1784205 h 3458541"/>
              <a:gd name="connsiteX27" fmla="*/ 364697 w 2649439"/>
              <a:gd name="connsiteY27" fmla="*/ 1596647 h 3458541"/>
              <a:gd name="connsiteX28" fmla="*/ 210827 w 2649439"/>
              <a:gd name="connsiteY28" fmla="*/ 1337978 h 3458541"/>
              <a:gd name="connsiteX29" fmla="*/ 72265 w 2649439"/>
              <a:gd name="connsiteY29" fmla="*/ 1105149 h 3458541"/>
              <a:gd name="connsiteX30" fmla="*/ 3977 w 2649439"/>
              <a:gd name="connsiteY30" fmla="*/ 990858 h 3458541"/>
              <a:gd name="connsiteX31" fmla="*/ 6779 w 2649439"/>
              <a:gd name="connsiteY31" fmla="*/ 963670 h 3458541"/>
              <a:gd name="connsiteX32" fmla="*/ 552148 w 2649439"/>
              <a:gd name="connsiteY32" fmla="*/ 392388 h 3458541"/>
              <a:gd name="connsiteX33" fmla="*/ 918977 w 2649439"/>
              <a:gd name="connsiteY33" fmla="*/ 7428 h 3458541"/>
              <a:gd name="connsiteX34" fmla="*/ 931679 w 2649439"/>
              <a:gd name="connsiteY34" fmla="*/ 35 h 345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49439" h="3458541">
                <a:moveTo>
                  <a:pt x="931679" y="35"/>
                </a:moveTo>
                <a:cubicBezTo>
                  <a:pt x="935402" y="396"/>
                  <a:pt x="938856" y="3635"/>
                  <a:pt x="942753" y="9900"/>
                </a:cubicBezTo>
                <a:cubicBezTo>
                  <a:pt x="1014686" y="125074"/>
                  <a:pt x="1086868" y="240781"/>
                  <a:pt x="1159580" y="356238"/>
                </a:cubicBezTo>
                <a:cubicBezTo>
                  <a:pt x="1226976" y="464476"/>
                  <a:pt x="1294905" y="572466"/>
                  <a:pt x="1362832" y="680456"/>
                </a:cubicBezTo>
                <a:cubicBezTo>
                  <a:pt x="1427218" y="783632"/>
                  <a:pt x="1491355" y="886278"/>
                  <a:pt x="1556271" y="989206"/>
                </a:cubicBezTo>
                <a:cubicBezTo>
                  <a:pt x="1642802" y="1127316"/>
                  <a:pt x="1729334" y="1265427"/>
                  <a:pt x="1816114" y="1404069"/>
                </a:cubicBezTo>
                <a:cubicBezTo>
                  <a:pt x="1893857" y="1527527"/>
                  <a:pt x="1971849" y="1651516"/>
                  <a:pt x="2049310" y="1775752"/>
                </a:cubicBezTo>
                <a:cubicBezTo>
                  <a:pt x="2115218" y="1880803"/>
                  <a:pt x="2180347" y="1985573"/>
                  <a:pt x="2246256" y="2090625"/>
                </a:cubicBezTo>
                <a:cubicBezTo>
                  <a:pt x="2306638" y="2186615"/>
                  <a:pt x="2367017" y="2282606"/>
                  <a:pt x="2426868" y="2378846"/>
                </a:cubicBezTo>
                <a:cubicBezTo>
                  <a:pt x="2493024" y="2484428"/>
                  <a:pt x="2559181" y="2590011"/>
                  <a:pt x="2625338" y="2695594"/>
                </a:cubicBezTo>
                <a:cubicBezTo>
                  <a:pt x="2631859" y="2706779"/>
                  <a:pt x="2638661" y="2717185"/>
                  <a:pt x="2643197" y="2724122"/>
                </a:cubicBezTo>
                <a:cubicBezTo>
                  <a:pt x="2652695" y="2741678"/>
                  <a:pt x="2651532" y="2746104"/>
                  <a:pt x="2638487" y="2754144"/>
                </a:cubicBezTo>
                <a:cubicBezTo>
                  <a:pt x="2543451" y="2812152"/>
                  <a:pt x="2448414" y="2870160"/>
                  <a:pt x="2353096" y="2928948"/>
                </a:cubicBezTo>
                <a:cubicBezTo>
                  <a:pt x="2272449" y="2977644"/>
                  <a:pt x="2192050" y="3026869"/>
                  <a:pt x="2111652" y="3076095"/>
                </a:cubicBezTo>
                <a:cubicBezTo>
                  <a:pt x="2035779" y="3122559"/>
                  <a:pt x="1959905" y="3169023"/>
                  <a:pt x="1884032" y="3215486"/>
                </a:cubicBezTo>
                <a:cubicBezTo>
                  <a:pt x="1808441" y="3261171"/>
                  <a:pt x="1733629" y="3307139"/>
                  <a:pt x="1658287" y="3353355"/>
                </a:cubicBezTo>
                <a:cubicBezTo>
                  <a:pt x="1602918" y="3386998"/>
                  <a:pt x="1547021" y="3420891"/>
                  <a:pt x="1491902" y="3455065"/>
                </a:cubicBezTo>
                <a:cubicBezTo>
                  <a:pt x="1482321" y="3460838"/>
                  <a:pt x="1475279" y="3459600"/>
                  <a:pt x="1469503" y="3450009"/>
                </a:cubicBezTo>
                <a:cubicBezTo>
                  <a:pt x="1450932" y="3418577"/>
                  <a:pt x="1431833" y="3387394"/>
                  <a:pt x="1413016" y="3355432"/>
                </a:cubicBezTo>
                <a:cubicBezTo>
                  <a:pt x="1371341" y="3285633"/>
                  <a:pt x="1329418" y="3215303"/>
                  <a:pt x="1287743" y="3145504"/>
                </a:cubicBezTo>
                <a:cubicBezTo>
                  <a:pt x="1249329" y="3081298"/>
                  <a:pt x="1211693" y="3017373"/>
                  <a:pt x="1173279" y="2953167"/>
                </a:cubicBezTo>
                <a:cubicBezTo>
                  <a:pt x="1131108" y="2882305"/>
                  <a:pt x="1088159" y="2811161"/>
                  <a:pt x="1045988" y="2740300"/>
                </a:cubicBezTo>
                <a:cubicBezTo>
                  <a:pt x="1007574" y="2676093"/>
                  <a:pt x="969442" y="2611108"/>
                  <a:pt x="931028" y="2546901"/>
                </a:cubicBezTo>
                <a:cubicBezTo>
                  <a:pt x="893391" y="2482977"/>
                  <a:pt x="855226" y="2419302"/>
                  <a:pt x="817059" y="2355625"/>
                </a:cubicBezTo>
                <a:cubicBezTo>
                  <a:pt x="783429" y="2298887"/>
                  <a:pt x="749550" y="2241618"/>
                  <a:pt x="715389" y="2185127"/>
                </a:cubicBezTo>
                <a:cubicBezTo>
                  <a:pt x="669461" y="2107612"/>
                  <a:pt x="622754" y="2029813"/>
                  <a:pt x="576827" y="1952299"/>
                </a:cubicBezTo>
                <a:cubicBezTo>
                  <a:pt x="543693" y="1896620"/>
                  <a:pt x="510310" y="1840414"/>
                  <a:pt x="476927" y="1784205"/>
                </a:cubicBezTo>
                <a:cubicBezTo>
                  <a:pt x="439258" y="1721593"/>
                  <a:pt x="402367" y="1659261"/>
                  <a:pt x="364697" y="1596647"/>
                </a:cubicBezTo>
                <a:cubicBezTo>
                  <a:pt x="313242" y="1510071"/>
                  <a:pt x="262564" y="1423777"/>
                  <a:pt x="210827" y="1337978"/>
                </a:cubicBezTo>
                <a:cubicBezTo>
                  <a:pt x="164899" y="1260464"/>
                  <a:pt x="118193" y="1182665"/>
                  <a:pt x="72265" y="1105149"/>
                </a:cubicBezTo>
                <a:cubicBezTo>
                  <a:pt x="49408" y="1067312"/>
                  <a:pt x="26834" y="1028696"/>
                  <a:pt x="3977" y="990858"/>
                </a:cubicBezTo>
                <a:cubicBezTo>
                  <a:pt x="-2048" y="980735"/>
                  <a:pt x="-1313" y="972628"/>
                  <a:pt x="6779" y="963670"/>
                </a:cubicBezTo>
                <a:cubicBezTo>
                  <a:pt x="188568" y="773243"/>
                  <a:pt x="370358" y="582816"/>
                  <a:pt x="552148" y="392388"/>
                </a:cubicBezTo>
                <a:cubicBezTo>
                  <a:pt x="674425" y="264069"/>
                  <a:pt x="796700" y="135748"/>
                  <a:pt x="918977" y="7428"/>
                </a:cubicBezTo>
                <a:cubicBezTo>
                  <a:pt x="923961" y="2187"/>
                  <a:pt x="927956" y="-327"/>
                  <a:pt x="931679" y="35"/>
                </a:cubicBez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C99608-A138-4B53-BAC1-FEDB78777173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130903" y="536355"/>
            <a:ext cx="2332835" cy="3045647"/>
          </a:xfrm>
          <a:custGeom>
            <a:avLst/>
            <a:gdLst>
              <a:gd name="connsiteX0" fmla="*/ 1512689 w 2333139"/>
              <a:gd name="connsiteY0" fmla="*/ 31 h 3045647"/>
              <a:gd name="connsiteX1" fmla="*/ 1523875 w 2333139"/>
              <a:gd name="connsiteY1" fmla="*/ 6542 h 3045647"/>
              <a:gd name="connsiteX2" fmla="*/ 1846910 w 2333139"/>
              <a:gd name="connsiteY2" fmla="*/ 345545 h 3045647"/>
              <a:gd name="connsiteX3" fmla="*/ 2327169 w 2333139"/>
              <a:gd name="connsiteY3" fmla="*/ 848623 h 3045647"/>
              <a:gd name="connsiteX4" fmla="*/ 2329638 w 2333139"/>
              <a:gd name="connsiteY4" fmla="*/ 872566 h 3045647"/>
              <a:gd name="connsiteX5" fmla="*/ 2269502 w 2333139"/>
              <a:gd name="connsiteY5" fmla="*/ 973213 h 3045647"/>
              <a:gd name="connsiteX6" fmla="*/ 2147483 w 2333139"/>
              <a:gd name="connsiteY6" fmla="*/ 1178246 h 3045647"/>
              <a:gd name="connsiteX7" fmla="*/ 2011981 w 2333139"/>
              <a:gd name="connsiteY7" fmla="*/ 1406033 h 3045647"/>
              <a:gd name="connsiteX8" fmla="*/ 1913149 w 2333139"/>
              <a:gd name="connsiteY8" fmla="*/ 1571200 h 3045647"/>
              <a:gd name="connsiteX9" fmla="*/ 1825177 w 2333139"/>
              <a:gd name="connsiteY9" fmla="*/ 1719225 h 3045647"/>
              <a:gd name="connsiteX10" fmla="*/ 1703158 w 2333139"/>
              <a:gd name="connsiteY10" fmla="*/ 1924259 h 3045647"/>
              <a:gd name="connsiteX11" fmla="*/ 1613624 w 2333139"/>
              <a:gd name="connsiteY11" fmla="*/ 2074403 h 3045647"/>
              <a:gd name="connsiteX12" fmla="*/ 1513261 w 2333139"/>
              <a:gd name="connsiteY12" fmla="*/ 2242842 h 3045647"/>
              <a:gd name="connsiteX13" fmla="*/ 1412026 w 2333139"/>
              <a:gd name="connsiteY13" fmla="*/ 2413153 h 3045647"/>
              <a:gd name="connsiteX14" fmla="*/ 1299930 w 2333139"/>
              <a:gd name="connsiteY14" fmla="*/ 2600606 h 3045647"/>
              <a:gd name="connsiteX15" fmla="*/ 1199133 w 2333139"/>
              <a:gd name="connsiteY15" fmla="*/ 2769982 h 3045647"/>
              <a:gd name="connsiteX16" fmla="*/ 1088814 w 2333139"/>
              <a:gd name="connsiteY16" fmla="*/ 2954849 h 3045647"/>
              <a:gd name="connsiteX17" fmla="*/ 1039071 w 2333139"/>
              <a:gd name="connsiteY17" fmla="*/ 3038134 h 3045647"/>
              <a:gd name="connsiteX18" fmla="*/ 1019347 w 2333139"/>
              <a:gd name="connsiteY18" fmla="*/ 3042588 h 3045647"/>
              <a:gd name="connsiteX19" fmla="*/ 872826 w 2333139"/>
              <a:gd name="connsiteY19" fmla="*/ 2953019 h 3045647"/>
              <a:gd name="connsiteX20" fmla="*/ 674030 w 2333139"/>
              <a:gd name="connsiteY20" fmla="*/ 2831611 h 3045647"/>
              <a:gd name="connsiteX21" fmla="*/ 473586 w 2333139"/>
              <a:gd name="connsiteY21" fmla="*/ 2708860 h 3045647"/>
              <a:gd name="connsiteX22" fmla="*/ 260966 w 2333139"/>
              <a:gd name="connsiteY22" fmla="*/ 2579281 h 3045647"/>
              <a:gd name="connsiteX23" fmla="*/ 9646 w 2333139"/>
              <a:gd name="connsiteY23" fmla="*/ 2425344 h 3045647"/>
              <a:gd name="connsiteX24" fmla="*/ 5498 w 2333139"/>
              <a:gd name="connsiteY24" fmla="*/ 2398908 h 3045647"/>
              <a:gd name="connsiteX25" fmla="*/ 21225 w 2333139"/>
              <a:gd name="connsiteY25" fmla="*/ 2373785 h 3045647"/>
              <a:gd name="connsiteX26" fmla="*/ 196002 w 2333139"/>
              <a:gd name="connsiteY26" fmla="*/ 2094850 h 3045647"/>
              <a:gd name="connsiteX27" fmla="*/ 355049 w 2333139"/>
              <a:gd name="connsiteY27" fmla="*/ 1841039 h 3045647"/>
              <a:gd name="connsiteX28" fmla="*/ 528483 w 2333139"/>
              <a:gd name="connsiteY28" fmla="*/ 1563755 h 3045647"/>
              <a:gd name="connsiteX29" fmla="*/ 733840 w 2333139"/>
              <a:gd name="connsiteY29" fmla="*/ 1236446 h 3045647"/>
              <a:gd name="connsiteX30" fmla="*/ 962663 w 2333139"/>
              <a:gd name="connsiteY30" fmla="*/ 871111 h 3045647"/>
              <a:gd name="connsiteX31" fmla="*/ 1133007 w 2333139"/>
              <a:gd name="connsiteY31" fmla="*/ 599221 h 3045647"/>
              <a:gd name="connsiteX32" fmla="*/ 1311996 w 2333139"/>
              <a:gd name="connsiteY32" fmla="*/ 313710 h 3045647"/>
              <a:gd name="connsiteX33" fmla="*/ 1502936 w 2333139"/>
              <a:gd name="connsiteY33" fmla="*/ 8719 h 3045647"/>
              <a:gd name="connsiteX34" fmla="*/ 1512689 w 2333139"/>
              <a:gd name="connsiteY34" fmla="*/ 31 h 304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33139" h="3045647">
                <a:moveTo>
                  <a:pt x="1512689" y="31"/>
                </a:moveTo>
                <a:cubicBezTo>
                  <a:pt x="1515969" y="-288"/>
                  <a:pt x="1519487" y="1926"/>
                  <a:pt x="1523875" y="6542"/>
                </a:cubicBezTo>
                <a:cubicBezTo>
                  <a:pt x="1631553" y="119542"/>
                  <a:pt x="1739232" y="232544"/>
                  <a:pt x="1846910" y="345545"/>
                </a:cubicBezTo>
                <a:cubicBezTo>
                  <a:pt x="2006997" y="513238"/>
                  <a:pt x="2167084" y="680931"/>
                  <a:pt x="2327169" y="848623"/>
                </a:cubicBezTo>
                <a:cubicBezTo>
                  <a:pt x="2334297" y="856512"/>
                  <a:pt x="2334943" y="863652"/>
                  <a:pt x="2329638" y="872566"/>
                </a:cubicBezTo>
                <a:cubicBezTo>
                  <a:pt x="2309510" y="905886"/>
                  <a:pt x="2289630" y="939893"/>
                  <a:pt x="2269502" y="973213"/>
                </a:cubicBezTo>
                <a:cubicBezTo>
                  <a:pt x="2229057" y="1041473"/>
                  <a:pt x="2187927" y="1109985"/>
                  <a:pt x="2147483" y="1178246"/>
                </a:cubicBezTo>
                <a:cubicBezTo>
                  <a:pt x="2101922" y="1253800"/>
                  <a:pt x="2057295" y="1329793"/>
                  <a:pt x="2011981" y="1406033"/>
                </a:cubicBezTo>
                <a:cubicBezTo>
                  <a:pt x="1978809" y="1461173"/>
                  <a:pt x="1946322" y="1516063"/>
                  <a:pt x="1913149" y="1571200"/>
                </a:cubicBezTo>
                <a:cubicBezTo>
                  <a:pt x="1883752" y="1620698"/>
                  <a:pt x="1854355" y="1670196"/>
                  <a:pt x="1825177" y="1719225"/>
                </a:cubicBezTo>
                <a:cubicBezTo>
                  <a:pt x="1784733" y="1787485"/>
                  <a:pt x="1743601" y="1855998"/>
                  <a:pt x="1703158" y="1924259"/>
                </a:cubicBezTo>
                <a:cubicBezTo>
                  <a:pt x="1673074" y="1974005"/>
                  <a:pt x="1643240" y="2024438"/>
                  <a:pt x="1613624" y="2074403"/>
                </a:cubicBezTo>
                <a:cubicBezTo>
                  <a:pt x="1580013" y="2130475"/>
                  <a:pt x="1546405" y="2186551"/>
                  <a:pt x="1513261" y="2242842"/>
                </a:cubicBezTo>
                <a:cubicBezTo>
                  <a:pt x="1479433" y="2299383"/>
                  <a:pt x="1445854" y="2356612"/>
                  <a:pt x="1412026" y="2413153"/>
                </a:cubicBezTo>
                <a:cubicBezTo>
                  <a:pt x="1374890" y="2475555"/>
                  <a:pt x="1337067" y="2538204"/>
                  <a:pt x="1299930" y="2600606"/>
                </a:cubicBezTo>
                <a:cubicBezTo>
                  <a:pt x="1266102" y="2657148"/>
                  <a:pt x="1232960" y="2713440"/>
                  <a:pt x="1199133" y="2769982"/>
                </a:cubicBezTo>
                <a:cubicBezTo>
                  <a:pt x="1162432" y="2831448"/>
                  <a:pt x="1125516" y="2893383"/>
                  <a:pt x="1088814" y="2954849"/>
                </a:cubicBezTo>
                <a:cubicBezTo>
                  <a:pt x="1072245" y="2982995"/>
                  <a:pt x="1055424" y="3010455"/>
                  <a:pt x="1039071" y="3038134"/>
                </a:cubicBezTo>
                <a:cubicBezTo>
                  <a:pt x="1033985" y="3046580"/>
                  <a:pt x="1027785" y="3047669"/>
                  <a:pt x="1019347" y="3042588"/>
                </a:cubicBezTo>
                <a:cubicBezTo>
                  <a:pt x="970809" y="3012492"/>
                  <a:pt x="921585" y="2982646"/>
                  <a:pt x="872826" y="2953019"/>
                </a:cubicBezTo>
                <a:cubicBezTo>
                  <a:pt x="806478" y="2912321"/>
                  <a:pt x="740597" y="2871840"/>
                  <a:pt x="674030" y="2831611"/>
                </a:cubicBezTo>
                <a:cubicBezTo>
                  <a:pt x="607215" y="2790692"/>
                  <a:pt x="540400" y="2749777"/>
                  <a:pt x="473586" y="2708860"/>
                </a:cubicBezTo>
                <a:cubicBezTo>
                  <a:pt x="402784" y="2665510"/>
                  <a:pt x="331984" y="2622161"/>
                  <a:pt x="260966" y="2579281"/>
                </a:cubicBezTo>
                <a:cubicBezTo>
                  <a:pt x="177027" y="2527510"/>
                  <a:pt x="93336" y="2476426"/>
                  <a:pt x="9646" y="2425344"/>
                </a:cubicBezTo>
                <a:cubicBezTo>
                  <a:pt x="-1843" y="2418265"/>
                  <a:pt x="-2867" y="2414367"/>
                  <a:pt x="5498" y="2398908"/>
                </a:cubicBezTo>
                <a:cubicBezTo>
                  <a:pt x="9490" y="2392798"/>
                  <a:pt x="15482" y="2383635"/>
                  <a:pt x="21225" y="2373785"/>
                </a:cubicBezTo>
                <a:cubicBezTo>
                  <a:pt x="79483" y="2280806"/>
                  <a:pt x="137741" y="2187827"/>
                  <a:pt x="196002" y="2094850"/>
                </a:cubicBezTo>
                <a:cubicBezTo>
                  <a:pt x="248706" y="2010100"/>
                  <a:pt x="301877" y="1925571"/>
                  <a:pt x="355049" y="1841039"/>
                </a:cubicBezTo>
                <a:cubicBezTo>
                  <a:pt x="413090" y="1748528"/>
                  <a:pt x="470444" y="1656267"/>
                  <a:pt x="528483" y="1563755"/>
                </a:cubicBezTo>
                <a:cubicBezTo>
                  <a:pt x="596697" y="1454351"/>
                  <a:pt x="665378" y="1345165"/>
                  <a:pt x="733840" y="1236446"/>
                </a:cubicBezTo>
                <a:cubicBezTo>
                  <a:pt x="810260" y="1114357"/>
                  <a:pt x="886462" y="992733"/>
                  <a:pt x="962663" y="871111"/>
                </a:cubicBezTo>
                <a:cubicBezTo>
                  <a:pt x="1019828" y="780471"/>
                  <a:pt x="1076309" y="690079"/>
                  <a:pt x="1133007" y="599221"/>
                </a:cubicBezTo>
                <a:cubicBezTo>
                  <a:pt x="1192825" y="504124"/>
                  <a:pt x="1252646" y="409027"/>
                  <a:pt x="1311996" y="313710"/>
                </a:cubicBezTo>
                <a:cubicBezTo>
                  <a:pt x="1376027" y="212037"/>
                  <a:pt x="1439592" y="110143"/>
                  <a:pt x="1502936" y="8719"/>
                </a:cubicBezTo>
                <a:cubicBezTo>
                  <a:pt x="1506369" y="3201"/>
                  <a:pt x="1509410" y="351"/>
                  <a:pt x="1512689" y="31"/>
                </a:cubicBez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1157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E3595D2-FA75-4741-87EC-0F0977482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400790" cy="6858000"/>
          </a:xfrm>
          <a:custGeom>
            <a:avLst/>
            <a:gdLst>
              <a:gd name="connsiteX0" fmla="*/ 0 w 7401754"/>
              <a:gd name="connsiteY0" fmla="*/ 0 h 6858000"/>
              <a:gd name="connsiteX1" fmla="*/ 712438 w 7401754"/>
              <a:gd name="connsiteY1" fmla="*/ 0 h 6858000"/>
              <a:gd name="connsiteX2" fmla="*/ 3844718 w 7401754"/>
              <a:gd name="connsiteY2" fmla="*/ 0 h 6858000"/>
              <a:gd name="connsiteX3" fmla="*/ 7353951 w 7401754"/>
              <a:gd name="connsiteY3" fmla="*/ 0 h 6858000"/>
              <a:gd name="connsiteX4" fmla="*/ 7344975 w 7401754"/>
              <a:gd name="connsiteY4" fmla="*/ 1103927 h 6858000"/>
              <a:gd name="connsiteX5" fmla="*/ 5778835 w 7401754"/>
              <a:gd name="connsiteY5" fmla="*/ 3275882 h 6858000"/>
              <a:gd name="connsiteX6" fmla="*/ 4535794 w 7401754"/>
              <a:gd name="connsiteY6" fmla="*/ 3805408 h 6858000"/>
              <a:gd name="connsiteX7" fmla="*/ 3588930 w 7401754"/>
              <a:gd name="connsiteY7" fmla="*/ 4725346 h 6858000"/>
              <a:gd name="connsiteX8" fmla="*/ 3445331 w 7401754"/>
              <a:gd name="connsiteY8" fmla="*/ 6497912 h 6858000"/>
              <a:gd name="connsiteX9" fmla="*/ 3282518 w 7401754"/>
              <a:gd name="connsiteY9" fmla="*/ 6812740 h 6858000"/>
              <a:gd name="connsiteX10" fmla="*/ 3246339 w 7401754"/>
              <a:gd name="connsiteY10" fmla="*/ 6858000 h 6858000"/>
              <a:gd name="connsiteX11" fmla="*/ 0 w 740175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01754" h="6858000">
                <a:moveTo>
                  <a:pt x="0" y="0"/>
                </a:moveTo>
                <a:lnTo>
                  <a:pt x="712438" y="0"/>
                </a:lnTo>
                <a:lnTo>
                  <a:pt x="3844718" y="0"/>
                </a:lnTo>
                <a:lnTo>
                  <a:pt x="7353951" y="0"/>
                </a:lnTo>
                <a:cubicBezTo>
                  <a:pt x="7421266" y="363489"/>
                  <a:pt x="7416778" y="740439"/>
                  <a:pt x="7344975" y="1103927"/>
                </a:cubicBezTo>
                <a:cubicBezTo>
                  <a:pt x="7169963" y="2010404"/>
                  <a:pt x="6595563" y="2845080"/>
                  <a:pt x="5778835" y="3275882"/>
                </a:cubicBezTo>
                <a:cubicBezTo>
                  <a:pt x="5379448" y="3486796"/>
                  <a:pt x="4939670" y="3607958"/>
                  <a:pt x="4535794" y="3805408"/>
                </a:cubicBezTo>
                <a:cubicBezTo>
                  <a:pt x="4131919" y="4002859"/>
                  <a:pt x="3741506" y="4299034"/>
                  <a:pt x="3588930" y="4725346"/>
                </a:cubicBezTo>
                <a:cubicBezTo>
                  <a:pt x="3386993" y="5286284"/>
                  <a:pt x="3638293" y="5932488"/>
                  <a:pt x="3445331" y="6497912"/>
                </a:cubicBezTo>
                <a:cubicBezTo>
                  <a:pt x="3406065" y="6611222"/>
                  <a:pt x="3350532" y="6716118"/>
                  <a:pt x="3282518" y="6812740"/>
                </a:cubicBezTo>
                <a:lnTo>
                  <a:pt x="3246339" y="6858000"/>
                </a:lnTo>
                <a:lnTo>
                  <a:pt x="0" y="6858000"/>
                </a:ln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6203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11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A39FA-A0BE-4C44-95A9-E4E0D4000F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3126"/>
            <a:ext cx="5775148" cy="5694874"/>
          </a:xfrm>
          <a:custGeom>
            <a:avLst/>
            <a:gdLst>
              <a:gd name="connsiteX0" fmla="*/ 2411800 w 5775900"/>
              <a:gd name="connsiteY0" fmla="*/ 0 h 5694874"/>
              <a:gd name="connsiteX1" fmla="*/ 5775900 w 5775900"/>
              <a:gd name="connsiteY1" fmla="*/ 3364099 h 5694874"/>
              <a:gd name="connsiteX2" fmla="*/ 5007704 w 5775900"/>
              <a:gd name="connsiteY2" fmla="*/ 5503979 h 5694874"/>
              <a:gd name="connsiteX3" fmla="*/ 4834206 w 5775900"/>
              <a:gd name="connsiteY3" fmla="*/ 5694874 h 5694874"/>
              <a:gd name="connsiteX4" fmla="*/ 0 w 5775900"/>
              <a:gd name="connsiteY4" fmla="*/ 5694874 h 5694874"/>
              <a:gd name="connsiteX5" fmla="*/ 0 w 5775900"/>
              <a:gd name="connsiteY5" fmla="*/ 1021655 h 5694874"/>
              <a:gd name="connsiteX6" fmla="*/ 33022 w 5775900"/>
              <a:gd name="connsiteY6" fmla="*/ 985322 h 5694874"/>
              <a:gd name="connsiteX7" fmla="*/ 2411800 w 5775900"/>
              <a:gd name="connsiteY7" fmla="*/ 0 h 569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5900" h="5694874">
                <a:moveTo>
                  <a:pt x="2411800" y="0"/>
                </a:moveTo>
                <a:cubicBezTo>
                  <a:pt x="4269742" y="0"/>
                  <a:pt x="5775900" y="1506158"/>
                  <a:pt x="5775900" y="3364099"/>
                </a:cubicBezTo>
                <a:cubicBezTo>
                  <a:pt x="5775900" y="4176948"/>
                  <a:pt x="5487612" y="4922464"/>
                  <a:pt x="5007704" y="5503979"/>
                </a:cubicBezTo>
                <a:lnTo>
                  <a:pt x="4834206" y="5694874"/>
                </a:lnTo>
                <a:lnTo>
                  <a:pt x="0" y="5694874"/>
                </a:lnTo>
                <a:lnTo>
                  <a:pt x="0" y="1021655"/>
                </a:lnTo>
                <a:lnTo>
                  <a:pt x="33022" y="985322"/>
                </a:lnTo>
                <a:cubicBezTo>
                  <a:pt x="641805" y="376540"/>
                  <a:pt x="1482830" y="0"/>
                  <a:pt x="2411800" y="0"/>
                </a:cubicBez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973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596608-E4B9-49B2-9CB2-1F50320A3A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62915" y="0"/>
            <a:ext cx="5029085" cy="6858000"/>
          </a:xfrm>
          <a:custGeom>
            <a:avLst/>
            <a:gdLst>
              <a:gd name="connsiteX0" fmla="*/ 0 w 5029740"/>
              <a:gd name="connsiteY0" fmla="*/ 0 h 6858000"/>
              <a:gd name="connsiteX1" fmla="*/ 978216 w 5029740"/>
              <a:gd name="connsiteY1" fmla="*/ 0 h 6858000"/>
              <a:gd name="connsiteX2" fmla="*/ 5029740 w 5029740"/>
              <a:gd name="connsiteY2" fmla="*/ 0 h 6858000"/>
              <a:gd name="connsiteX3" fmla="*/ 5029740 w 5029740"/>
              <a:gd name="connsiteY3" fmla="*/ 6858000 h 6858000"/>
              <a:gd name="connsiteX4" fmla="*/ 2967516 w 5029740"/>
              <a:gd name="connsiteY4" fmla="*/ 6858000 h 6858000"/>
              <a:gd name="connsiteX5" fmla="*/ 2725634 w 5029740"/>
              <a:gd name="connsiteY5" fmla="*/ 6858000 h 6858000"/>
              <a:gd name="connsiteX6" fmla="*/ 2703158 w 5029740"/>
              <a:gd name="connsiteY6" fmla="*/ 6821371 h 6858000"/>
              <a:gd name="connsiteX7" fmla="*/ 1310140 w 5029740"/>
              <a:gd name="connsiteY7" fmla="*/ 4954145 h 6858000"/>
              <a:gd name="connsiteX8" fmla="*/ 928355 w 5029740"/>
              <a:gd name="connsiteY8" fmla="*/ 3919795 h 6858000"/>
              <a:gd name="connsiteX9" fmla="*/ 853700 w 5029740"/>
              <a:gd name="connsiteY9" fmla="*/ 2648400 h 6858000"/>
              <a:gd name="connsiteX10" fmla="*/ 498518 w 5029740"/>
              <a:gd name="connsiteY10" fmla="*/ 1058972 h 6858000"/>
              <a:gd name="connsiteX11" fmla="*/ 26896 w 5029740"/>
              <a:gd name="connsiteY11" fmla="*/ 118235 h 6858000"/>
              <a:gd name="connsiteX12" fmla="*/ 3190 w 5029740"/>
              <a:gd name="connsiteY12" fmla="*/ 204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29740" h="6858000">
                <a:moveTo>
                  <a:pt x="0" y="0"/>
                </a:moveTo>
                <a:lnTo>
                  <a:pt x="978216" y="0"/>
                </a:lnTo>
                <a:lnTo>
                  <a:pt x="5029740" y="0"/>
                </a:lnTo>
                <a:lnTo>
                  <a:pt x="5029740" y="6858000"/>
                </a:lnTo>
                <a:lnTo>
                  <a:pt x="2967516" y="6858000"/>
                </a:lnTo>
                <a:lnTo>
                  <a:pt x="2725634" y="6858000"/>
                </a:lnTo>
                <a:lnTo>
                  <a:pt x="2703158" y="6821371"/>
                </a:lnTo>
                <a:cubicBezTo>
                  <a:pt x="2131278" y="5918010"/>
                  <a:pt x="1481628" y="5213134"/>
                  <a:pt x="1310140" y="4954145"/>
                </a:cubicBezTo>
                <a:cubicBezTo>
                  <a:pt x="1086781" y="4611339"/>
                  <a:pt x="964664" y="4219253"/>
                  <a:pt x="928355" y="3919795"/>
                </a:cubicBezTo>
                <a:cubicBezTo>
                  <a:pt x="868480" y="3430733"/>
                  <a:pt x="886022" y="3072483"/>
                  <a:pt x="853700" y="2648400"/>
                </a:cubicBezTo>
                <a:cubicBezTo>
                  <a:pt x="810028" y="2118364"/>
                  <a:pt x="729866" y="1535333"/>
                  <a:pt x="498518" y="1058972"/>
                </a:cubicBezTo>
                <a:cubicBezTo>
                  <a:pt x="345127" y="739635"/>
                  <a:pt x="121727" y="458443"/>
                  <a:pt x="26896" y="118235"/>
                </a:cubicBezTo>
                <a:cubicBezTo>
                  <a:pt x="18066" y="87282"/>
                  <a:pt x="10017" y="54469"/>
                  <a:pt x="3190" y="20455"/>
                </a:cubicBez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131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596608-E4B9-49B2-9CB2-1F50320A3A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62915" y="0"/>
            <a:ext cx="5029085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5585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8326552-2A3B-427F-959E-365F82A00D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75295" cy="6858000"/>
          </a:xfrm>
          <a:custGeom>
            <a:avLst/>
            <a:gdLst>
              <a:gd name="connsiteX0" fmla="*/ 0 w 5275982"/>
              <a:gd name="connsiteY0" fmla="*/ 0 h 6858000"/>
              <a:gd name="connsiteX1" fmla="*/ 2227815 w 5275982"/>
              <a:gd name="connsiteY1" fmla="*/ 0 h 6858000"/>
              <a:gd name="connsiteX2" fmla="*/ 5214609 w 5275982"/>
              <a:gd name="connsiteY2" fmla="*/ 0 h 6858000"/>
              <a:gd name="connsiteX3" fmla="*/ 5218647 w 5275982"/>
              <a:gd name="connsiteY3" fmla="*/ 10899 h 6858000"/>
              <a:gd name="connsiteX4" fmla="*/ 5248772 w 5275982"/>
              <a:gd name="connsiteY4" fmla="*/ 637255 h 6858000"/>
              <a:gd name="connsiteX5" fmla="*/ 4063072 w 5275982"/>
              <a:gd name="connsiteY5" fmla="*/ 2039477 h 6858000"/>
              <a:gd name="connsiteX6" fmla="*/ 3032027 w 5275982"/>
              <a:gd name="connsiteY6" fmla="*/ 3534485 h 6858000"/>
              <a:gd name="connsiteX7" fmla="*/ 4238349 w 5275982"/>
              <a:gd name="connsiteY7" fmla="*/ 5514089 h 6858000"/>
              <a:gd name="connsiteX8" fmla="*/ 4725797 w 5275982"/>
              <a:gd name="connsiteY8" fmla="*/ 6721435 h 6858000"/>
              <a:gd name="connsiteX9" fmla="*/ 4746569 w 5275982"/>
              <a:gd name="connsiteY9" fmla="*/ 6858000 h 6858000"/>
              <a:gd name="connsiteX10" fmla="*/ 2227815 w 5275982"/>
              <a:gd name="connsiteY10" fmla="*/ 6858000 h 6858000"/>
              <a:gd name="connsiteX11" fmla="*/ 0 w 527598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75982" h="6858000">
                <a:moveTo>
                  <a:pt x="0" y="0"/>
                </a:moveTo>
                <a:lnTo>
                  <a:pt x="2227815" y="0"/>
                </a:lnTo>
                <a:lnTo>
                  <a:pt x="5214609" y="0"/>
                </a:lnTo>
                <a:lnTo>
                  <a:pt x="5218647" y="10899"/>
                </a:lnTo>
                <a:cubicBezTo>
                  <a:pt x="5280348" y="211307"/>
                  <a:pt x="5295169" y="423315"/>
                  <a:pt x="5248772" y="637255"/>
                </a:cubicBezTo>
                <a:cubicBezTo>
                  <a:pt x="5114735" y="1245572"/>
                  <a:pt x="4557975" y="1657989"/>
                  <a:pt x="4063072" y="2039477"/>
                </a:cubicBezTo>
                <a:cubicBezTo>
                  <a:pt x="3568169" y="2420960"/>
                  <a:pt x="3052649" y="2905551"/>
                  <a:pt x="3032027" y="3534485"/>
                </a:cubicBezTo>
                <a:cubicBezTo>
                  <a:pt x="3011409" y="4318079"/>
                  <a:pt x="3774381" y="4864533"/>
                  <a:pt x="4238349" y="5514089"/>
                </a:cubicBezTo>
                <a:cubicBezTo>
                  <a:pt x="4490955" y="5883977"/>
                  <a:pt x="4648833" y="6293333"/>
                  <a:pt x="4725797" y="6721435"/>
                </a:cubicBezTo>
                <a:lnTo>
                  <a:pt x="4746569" y="6858000"/>
                </a:lnTo>
                <a:lnTo>
                  <a:pt x="2227815" y="6858000"/>
                </a:lnTo>
                <a:lnTo>
                  <a:pt x="0" y="6858000"/>
                </a:ln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761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F8366D-4EA6-4083-8876-94D7335AB9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1210" y="0"/>
            <a:ext cx="7400791" cy="6858000"/>
          </a:xfrm>
          <a:custGeom>
            <a:avLst/>
            <a:gdLst>
              <a:gd name="connsiteX0" fmla="*/ 47804 w 7401755"/>
              <a:gd name="connsiteY0" fmla="*/ 0 h 6858000"/>
              <a:gd name="connsiteX1" fmla="*/ 3557037 w 7401755"/>
              <a:gd name="connsiteY1" fmla="*/ 0 h 6858000"/>
              <a:gd name="connsiteX2" fmla="*/ 6689317 w 7401755"/>
              <a:gd name="connsiteY2" fmla="*/ 0 h 6858000"/>
              <a:gd name="connsiteX3" fmla="*/ 7401755 w 7401755"/>
              <a:gd name="connsiteY3" fmla="*/ 0 h 6858000"/>
              <a:gd name="connsiteX4" fmla="*/ 7401755 w 7401755"/>
              <a:gd name="connsiteY4" fmla="*/ 6858000 h 6858000"/>
              <a:gd name="connsiteX5" fmla="*/ 4155416 w 7401755"/>
              <a:gd name="connsiteY5" fmla="*/ 6858000 h 6858000"/>
              <a:gd name="connsiteX6" fmla="*/ 4119237 w 7401755"/>
              <a:gd name="connsiteY6" fmla="*/ 6812740 h 6858000"/>
              <a:gd name="connsiteX7" fmla="*/ 3956424 w 7401755"/>
              <a:gd name="connsiteY7" fmla="*/ 6497912 h 6858000"/>
              <a:gd name="connsiteX8" fmla="*/ 3812825 w 7401755"/>
              <a:gd name="connsiteY8" fmla="*/ 4725346 h 6858000"/>
              <a:gd name="connsiteX9" fmla="*/ 2865961 w 7401755"/>
              <a:gd name="connsiteY9" fmla="*/ 3805408 h 6858000"/>
              <a:gd name="connsiteX10" fmla="*/ 1622920 w 7401755"/>
              <a:gd name="connsiteY10" fmla="*/ 3275882 h 6858000"/>
              <a:gd name="connsiteX11" fmla="*/ 56780 w 7401755"/>
              <a:gd name="connsiteY11" fmla="*/ 1103927 h 6858000"/>
              <a:gd name="connsiteX12" fmla="*/ 47804 w 740175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01755" h="6858000">
                <a:moveTo>
                  <a:pt x="47804" y="0"/>
                </a:moveTo>
                <a:lnTo>
                  <a:pt x="3557037" y="0"/>
                </a:lnTo>
                <a:lnTo>
                  <a:pt x="6689317" y="0"/>
                </a:lnTo>
                <a:lnTo>
                  <a:pt x="7401755" y="0"/>
                </a:lnTo>
                <a:lnTo>
                  <a:pt x="7401755" y="6858000"/>
                </a:lnTo>
                <a:lnTo>
                  <a:pt x="4155416" y="6858000"/>
                </a:lnTo>
                <a:lnTo>
                  <a:pt x="4119237" y="6812740"/>
                </a:lnTo>
                <a:cubicBezTo>
                  <a:pt x="4051223" y="6716118"/>
                  <a:pt x="3995690" y="6611222"/>
                  <a:pt x="3956424" y="6497912"/>
                </a:cubicBezTo>
                <a:cubicBezTo>
                  <a:pt x="3763462" y="5932488"/>
                  <a:pt x="4014762" y="5286284"/>
                  <a:pt x="3812825" y="4725346"/>
                </a:cubicBezTo>
                <a:cubicBezTo>
                  <a:pt x="3660249" y="4299034"/>
                  <a:pt x="3269836" y="4002859"/>
                  <a:pt x="2865961" y="3805408"/>
                </a:cubicBezTo>
                <a:cubicBezTo>
                  <a:pt x="2462085" y="3607958"/>
                  <a:pt x="2022307" y="3486796"/>
                  <a:pt x="1622920" y="3275882"/>
                </a:cubicBezTo>
                <a:cubicBezTo>
                  <a:pt x="806192" y="2845080"/>
                  <a:pt x="231792" y="2010404"/>
                  <a:pt x="56780" y="1103927"/>
                </a:cubicBezTo>
                <a:cubicBezTo>
                  <a:pt x="-15023" y="740439"/>
                  <a:pt x="-19511" y="363489"/>
                  <a:pt x="47804" y="0"/>
                </a:cubicBez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753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31FCB79-8E2E-459E-8D0C-8213D75F19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35883" cy="6858000"/>
          </a:xfrm>
          <a:custGeom>
            <a:avLst/>
            <a:gdLst>
              <a:gd name="connsiteX0" fmla="*/ 0 w 6136682"/>
              <a:gd name="connsiteY0" fmla="*/ 0 h 6858000"/>
              <a:gd name="connsiteX1" fmla="*/ 6056600 w 6136682"/>
              <a:gd name="connsiteY1" fmla="*/ 0 h 6858000"/>
              <a:gd name="connsiteX2" fmla="*/ 6069228 w 6136682"/>
              <a:gd name="connsiteY2" fmla="*/ 55837 h 6858000"/>
              <a:gd name="connsiteX3" fmla="*/ 6130701 w 6136682"/>
              <a:gd name="connsiteY3" fmla="*/ 932658 h 6858000"/>
              <a:gd name="connsiteX4" fmla="*/ 6097349 w 6136682"/>
              <a:gd name="connsiteY4" fmla="*/ 1254272 h 6858000"/>
              <a:gd name="connsiteX5" fmla="*/ 5433707 w 6136682"/>
              <a:gd name="connsiteY5" fmla="*/ 2466729 h 6858000"/>
              <a:gd name="connsiteX6" fmla="*/ 3775953 w 6136682"/>
              <a:gd name="connsiteY6" fmla="*/ 3058181 h 6858000"/>
              <a:gd name="connsiteX7" fmla="*/ 3139114 w 6136682"/>
              <a:gd name="connsiteY7" fmla="*/ 4199080 h 6858000"/>
              <a:gd name="connsiteX8" fmla="*/ 2951393 w 6136682"/>
              <a:gd name="connsiteY8" fmla="*/ 5523086 h 6858000"/>
              <a:gd name="connsiteX9" fmla="*/ 2346041 w 6136682"/>
              <a:gd name="connsiteY9" fmla="*/ 6734289 h 6858000"/>
              <a:gd name="connsiteX10" fmla="*/ 2232178 w 6136682"/>
              <a:gd name="connsiteY10" fmla="*/ 6858000 h 6858000"/>
              <a:gd name="connsiteX11" fmla="*/ 0 w 613668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36682" h="6858000">
                <a:moveTo>
                  <a:pt x="0" y="0"/>
                </a:moveTo>
                <a:lnTo>
                  <a:pt x="6056600" y="0"/>
                </a:lnTo>
                <a:lnTo>
                  <a:pt x="6069228" y="55837"/>
                </a:lnTo>
                <a:cubicBezTo>
                  <a:pt x="6126840" y="343924"/>
                  <a:pt x="6148301" y="639118"/>
                  <a:pt x="6130701" y="932658"/>
                </a:cubicBezTo>
                <a:cubicBezTo>
                  <a:pt x="6127119" y="1039376"/>
                  <a:pt x="6114952" y="1148392"/>
                  <a:pt x="6097349" y="1254272"/>
                </a:cubicBezTo>
                <a:cubicBezTo>
                  <a:pt x="6024412" y="1719842"/>
                  <a:pt x="5826755" y="2200449"/>
                  <a:pt x="5433707" y="2466729"/>
                </a:cubicBezTo>
                <a:cubicBezTo>
                  <a:pt x="4942612" y="2796073"/>
                  <a:pt x="4260461" y="2721406"/>
                  <a:pt x="3775953" y="3058181"/>
                </a:cubicBezTo>
                <a:cubicBezTo>
                  <a:pt x="3407498" y="3313272"/>
                  <a:pt x="3224393" y="3762389"/>
                  <a:pt x="3139114" y="4199080"/>
                </a:cubicBezTo>
                <a:cubicBezTo>
                  <a:pt x="3053838" y="4635770"/>
                  <a:pt x="3050690" y="5087236"/>
                  <a:pt x="2951393" y="5523086"/>
                </a:cubicBezTo>
                <a:cubicBezTo>
                  <a:pt x="2850105" y="5968667"/>
                  <a:pt x="2636771" y="6382203"/>
                  <a:pt x="2346041" y="6734289"/>
                </a:cubicBezTo>
                <a:lnTo>
                  <a:pt x="2232178" y="6858000"/>
                </a:lnTo>
                <a:lnTo>
                  <a:pt x="0" y="6858000"/>
                </a:ln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77193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A8A1D3-45A8-4B9D-AA4F-3C4AE8D723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400790" cy="6858000"/>
          </a:xfrm>
          <a:custGeom>
            <a:avLst/>
            <a:gdLst>
              <a:gd name="connsiteX0" fmla="*/ 0 w 7401754"/>
              <a:gd name="connsiteY0" fmla="*/ 0 h 6858000"/>
              <a:gd name="connsiteX1" fmla="*/ 712438 w 7401754"/>
              <a:gd name="connsiteY1" fmla="*/ 0 h 6858000"/>
              <a:gd name="connsiteX2" fmla="*/ 3844718 w 7401754"/>
              <a:gd name="connsiteY2" fmla="*/ 0 h 6858000"/>
              <a:gd name="connsiteX3" fmla="*/ 7353951 w 7401754"/>
              <a:gd name="connsiteY3" fmla="*/ 0 h 6858000"/>
              <a:gd name="connsiteX4" fmla="*/ 7344975 w 7401754"/>
              <a:gd name="connsiteY4" fmla="*/ 1103927 h 6858000"/>
              <a:gd name="connsiteX5" fmla="*/ 5778835 w 7401754"/>
              <a:gd name="connsiteY5" fmla="*/ 3275882 h 6858000"/>
              <a:gd name="connsiteX6" fmla="*/ 4535794 w 7401754"/>
              <a:gd name="connsiteY6" fmla="*/ 3805408 h 6858000"/>
              <a:gd name="connsiteX7" fmla="*/ 3588930 w 7401754"/>
              <a:gd name="connsiteY7" fmla="*/ 4725346 h 6858000"/>
              <a:gd name="connsiteX8" fmla="*/ 3445331 w 7401754"/>
              <a:gd name="connsiteY8" fmla="*/ 6497912 h 6858000"/>
              <a:gd name="connsiteX9" fmla="*/ 3282518 w 7401754"/>
              <a:gd name="connsiteY9" fmla="*/ 6812740 h 6858000"/>
              <a:gd name="connsiteX10" fmla="*/ 3246339 w 7401754"/>
              <a:gd name="connsiteY10" fmla="*/ 6858000 h 6858000"/>
              <a:gd name="connsiteX11" fmla="*/ 0 w 740175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01754" h="6858000">
                <a:moveTo>
                  <a:pt x="0" y="0"/>
                </a:moveTo>
                <a:lnTo>
                  <a:pt x="712438" y="0"/>
                </a:lnTo>
                <a:lnTo>
                  <a:pt x="3844718" y="0"/>
                </a:lnTo>
                <a:lnTo>
                  <a:pt x="7353951" y="0"/>
                </a:lnTo>
                <a:cubicBezTo>
                  <a:pt x="7421266" y="363489"/>
                  <a:pt x="7416778" y="740439"/>
                  <a:pt x="7344975" y="1103927"/>
                </a:cubicBezTo>
                <a:cubicBezTo>
                  <a:pt x="7169963" y="2010404"/>
                  <a:pt x="6595563" y="2845080"/>
                  <a:pt x="5778835" y="3275882"/>
                </a:cubicBezTo>
                <a:cubicBezTo>
                  <a:pt x="5379448" y="3486796"/>
                  <a:pt x="4939670" y="3607958"/>
                  <a:pt x="4535794" y="3805408"/>
                </a:cubicBezTo>
                <a:cubicBezTo>
                  <a:pt x="4131919" y="4002859"/>
                  <a:pt x="3741506" y="4299034"/>
                  <a:pt x="3588930" y="4725346"/>
                </a:cubicBezTo>
                <a:cubicBezTo>
                  <a:pt x="3386993" y="5286284"/>
                  <a:pt x="3638293" y="5932488"/>
                  <a:pt x="3445331" y="6497912"/>
                </a:cubicBezTo>
                <a:cubicBezTo>
                  <a:pt x="3406065" y="6611222"/>
                  <a:pt x="3350532" y="6716118"/>
                  <a:pt x="3282518" y="6812740"/>
                </a:cubicBezTo>
                <a:lnTo>
                  <a:pt x="3246339" y="6858000"/>
                </a:lnTo>
                <a:lnTo>
                  <a:pt x="0" y="6858000"/>
                </a:lnTo>
                <a:close/>
              </a:path>
            </a:pathLst>
          </a:cu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087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4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1E430D12-FA52-49FB-B9A9-4CEF63166235}"/>
              </a:ext>
            </a:extLst>
          </p:cNvPr>
          <p:cNvSpPr/>
          <p:nvPr/>
        </p:nvSpPr>
        <p:spPr>
          <a:xfrm>
            <a:off x="6641503" y="1698253"/>
            <a:ext cx="5550497" cy="3461495"/>
          </a:xfrm>
          <a:custGeom>
            <a:avLst/>
            <a:gdLst>
              <a:gd name="connsiteX0" fmla="*/ 1730973 w 5551220"/>
              <a:gd name="connsiteY0" fmla="*/ 0 h 3461946"/>
              <a:gd name="connsiteX1" fmla="*/ 5551220 w 5551220"/>
              <a:gd name="connsiteY1" fmla="*/ 0 h 3461946"/>
              <a:gd name="connsiteX2" fmla="*/ 5551220 w 5551220"/>
              <a:gd name="connsiteY2" fmla="*/ 401034 h 3461946"/>
              <a:gd name="connsiteX3" fmla="*/ 1828177 w 5551220"/>
              <a:gd name="connsiteY3" fmla="*/ 401034 h 3461946"/>
              <a:gd name="connsiteX4" fmla="*/ 1468710 w 5551220"/>
              <a:gd name="connsiteY4" fmla="*/ 760501 h 3461946"/>
              <a:gd name="connsiteX5" fmla="*/ 1828177 w 5551220"/>
              <a:gd name="connsiteY5" fmla="*/ 1119968 h 3461946"/>
              <a:gd name="connsiteX6" fmla="*/ 5551220 w 5551220"/>
              <a:gd name="connsiteY6" fmla="*/ 1119968 h 3461946"/>
              <a:gd name="connsiteX7" fmla="*/ 5551220 w 5551220"/>
              <a:gd name="connsiteY7" fmla="*/ 3461946 h 3461946"/>
              <a:gd name="connsiteX8" fmla="*/ 1730973 w 5551220"/>
              <a:gd name="connsiteY8" fmla="*/ 3461945 h 3461946"/>
              <a:gd name="connsiteX9" fmla="*/ 8937 w 5551220"/>
              <a:gd name="connsiteY9" fmla="*/ 1907954 h 3461946"/>
              <a:gd name="connsiteX10" fmla="*/ 0 w 5551220"/>
              <a:gd name="connsiteY10" fmla="*/ 1730973 h 3461946"/>
              <a:gd name="connsiteX11" fmla="*/ 8937 w 5551220"/>
              <a:gd name="connsiteY11" fmla="*/ 1553991 h 3461946"/>
              <a:gd name="connsiteX12" fmla="*/ 1730973 w 5551220"/>
              <a:gd name="connsiteY12" fmla="*/ 0 h 346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1220" h="3461946">
                <a:moveTo>
                  <a:pt x="1730973" y="0"/>
                </a:moveTo>
                <a:lnTo>
                  <a:pt x="5551220" y="0"/>
                </a:lnTo>
                <a:lnTo>
                  <a:pt x="5551220" y="401034"/>
                </a:lnTo>
                <a:lnTo>
                  <a:pt x="1828177" y="401034"/>
                </a:lnTo>
                <a:cubicBezTo>
                  <a:pt x="1629649" y="401034"/>
                  <a:pt x="1468710" y="561973"/>
                  <a:pt x="1468710" y="760501"/>
                </a:cubicBezTo>
                <a:cubicBezTo>
                  <a:pt x="1468710" y="959029"/>
                  <a:pt x="1629649" y="1119968"/>
                  <a:pt x="1828177" y="1119968"/>
                </a:cubicBezTo>
                <a:lnTo>
                  <a:pt x="5551220" y="1119968"/>
                </a:lnTo>
                <a:lnTo>
                  <a:pt x="5551220" y="3461946"/>
                </a:lnTo>
                <a:lnTo>
                  <a:pt x="1730973" y="3461945"/>
                </a:lnTo>
                <a:cubicBezTo>
                  <a:pt x="834733" y="3461945"/>
                  <a:pt x="97580" y="2780808"/>
                  <a:pt x="8937" y="1907954"/>
                </a:cubicBezTo>
                <a:lnTo>
                  <a:pt x="0" y="1730973"/>
                </a:lnTo>
                <a:lnTo>
                  <a:pt x="8937" y="1553991"/>
                </a:lnTo>
                <a:cubicBezTo>
                  <a:pt x="97580" y="681138"/>
                  <a:pt x="834733" y="0"/>
                  <a:pt x="173097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194D6FB-4671-4E59-B345-F1C26BB6C7A2}"/>
              </a:ext>
            </a:extLst>
          </p:cNvPr>
          <p:cNvSpPr/>
          <p:nvPr/>
        </p:nvSpPr>
        <p:spPr>
          <a:xfrm>
            <a:off x="1553015" y="1729044"/>
            <a:ext cx="808510" cy="808510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AF90039-932C-441C-B807-1608F5C6DBF6}"/>
              </a:ext>
            </a:extLst>
          </p:cNvPr>
          <p:cNvSpPr/>
          <p:nvPr/>
        </p:nvSpPr>
        <p:spPr>
          <a:xfrm>
            <a:off x="9165963" y="1281579"/>
            <a:ext cx="1132600" cy="11326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FE66294-0FF9-4E40-A1D6-B92C47939DB7}"/>
              </a:ext>
            </a:extLst>
          </p:cNvPr>
          <p:cNvSpPr/>
          <p:nvPr/>
        </p:nvSpPr>
        <p:spPr>
          <a:xfrm>
            <a:off x="5235119" y="5353165"/>
            <a:ext cx="526042" cy="526042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0DA25A-759D-4534-9748-3F9C7C411D7F}"/>
              </a:ext>
            </a:extLst>
          </p:cNvPr>
          <p:cNvSpPr txBox="1"/>
          <p:nvPr/>
        </p:nvSpPr>
        <p:spPr>
          <a:xfrm>
            <a:off x="3636833" y="2644170"/>
            <a:ext cx="4918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/>
                </a:solidFill>
              </a:rPr>
              <a:t>Fun</a:t>
            </a:r>
            <a:r>
              <a:rPr lang="en-US" sz="96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4256110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AD7F095-EEEA-490C-AACE-5D3A968654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14028"/>
          <a:stretch>
            <a:fillRect/>
          </a:stretch>
        </p:blipFill>
        <p:spPr/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B70F537-2BC8-4B9F-9FC7-482E8FFA16FE}"/>
              </a:ext>
            </a:extLst>
          </p:cNvPr>
          <p:cNvSpPr/>
          <p:nvPr/>
        </p:nvSpPr>
        <p:spPr>
          <a:xfrm flipH="1">
            <a:off x="3741843" y="3061964"/>
            <a:ext cx="1595349" cy="1595349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8EA8325-12C3-4549-93F6-E4A9858E5D4C}"/>
              </a:ext>
            </a:extLst>
          </p:cNvPr>
          <p:cNvSpPr/>
          <p:nvPr/>
        </p:nvSpPr>
        <p:spPr>
          <a:xfrm flipH="1">
            <a:off x="3308126" y="4657313"/>
            <a:ext cx="488308" cy="4883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56D0EC-FC6F-4B85-881D-71EB6EEF34BA}"/>
              </a:ext>
            </a:extLst>
          </p:cNvPr>
          <p:cNvSpPr txBox="1"/>
          <p:nvPr/>
        </p:nvSpPr>
        <p:spPr>
          <a:xfrm flipH="1">
            <a:off x="8032719" y="2243346"/>
            <a:ext cx="370277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Meet our team</a:t>
            </a:r>
            <a:endParaRPr lang="en-ID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27FFB8-25D5-4324-9446-22058584EEF2}"/>
              </a:ext>
            </a:extLst>
          </p:cNvPr>
          <p:cNvSpPr txBox="1"/>
          <p:nvPr/>
        </p:nvSpPr>
        <p:spPr>
          <a:xfrm flipH="1">
            <a:off x="5850717" y="3781809"/>
            <a:ext cx="5861921" cy="103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adipiscing elit maecenas porttitor congue massa fusce posuere magna pulvinar ultricies purus lectus malesuada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906CA2F-9362-4806-ACFF-73EF032A768A}"/>
              </a:ext>
            </a:extLst>
          </p:cNvPr>
          <p:cNvSpPr>
            <a:spLocks/>
          </p:cNvSpPr>
          <p:nvPr/>
        </p:nvSpPr>
        <p:spPr bwMode="auto">
          <a:xfrm flipH="1">
            <a:off x="11332958" y="3065698"/>
            <a:ext cx="275713" cy="276420"/>
          </a:xfrm>
          <a:custGeom>
            <a:avLst/>
            <a:gdLst>
              <a:gd name="connsiteX0" fmla="*/ 283604 w 575497"/>
              <a:gd name="connsiteY0" fmla="*/ 246774 h 576974"/>
              <a:gd name="connsiteX1" fmla="*/ 268125 w 575497"/>
              <a:gd name="connsiteY1" fmla="*/ 262252 h 576974"/>
              <a:gd name="connsiteX2" fmla="*/ 268125 w 575497"/>
              <a:gd name="connsiteY2" fmla="*/ 308687 h 576974"/>
              <a:gd name="connsiteX3" fmla="*/ 221691 w 575497"/>
              <a:gd name="connsiteY3" fmla="*/ 308687 h 576974"/>
              <a:gd name="connsiteX4" fmla="*/ 206213 w 575497"/>
              <a:gd name="connsiteY4" fmla="*/ 324165 h 576974"/>
              <a:gd name="connsiteX5" fmla="*/ 206213 w 575497"/>
              <a:gd name="connsiteY5" fmla="*/ 331904 h 576974"/>
              <a:gd name="connsiteX6" fmla="*/ 221691 w 575497"/>
              <a:gd name="connsiteY6" fmla="*/ 349962 h 576974"/>
              <a:gd name="connsiteX7" fmla="*/ 268125 w 575497"/>
              <a:gd name="connsiteY7" fmla="*/ 349962 h 576974"/>
              <a:gd name="connsiteX8" fmla="*/ 268125 w 575497"/>
              <a:gd name="connsiteY8" fmla="*/ 393816 h 576974"/>
              <a:gd name="connsiteX9" fmla="*/ 283604 w 575497"/>
              <a:gd name="connsiteY9" fmla="*/ 411874 h 576974"/>
              <a:gd name="connsiteX10" fmla="*/ 291343 w 575497"/>
              <a:gd name="connsiteY10" fmla="*/ 411874 h 576974"/>
              <a:gd name="connsiteX11" fmla="*/ 309401 w 575497"/>
              <a:gd name="connsiteY11" fmla="*/ 393816 h 576974"/>
              <a:gd name="connsiteX12" fmla="*/ 309401 w 575497"/>
              <a:gd name="connsiteY12" fmla="*/ 349962 h 576974"/>
              <a:gd name="connsiteX13" fmla="*/ 353255 w 575497"/>
              <a:gd name="connsiteY13" fmla="*/ 349962 h 576974"/>
              <a:gd name="connsiteX14" fmla="*/ 371313 w 575497"/>
              <a:gd name="connsiteY14" fmla="*/ 331904 h 576974"/>
              <a:gd name="connsiteX15" fmla="*/ 371313 w 575497"/>
              <a:gd name="connsiteY15" fmla="*/ 324165 h 576974"/>
              <a:gd name="connsiteX16" fmla="*/ 353255 w 575497"/>
              <a:gd name="connsiteY16" fmla="*/ 308687 h 576974"/>
              <a:gd name="connsiteX17" fmla="*/ 309401 w 575497"/>
              <a:gd name="connsiteY17" fmla="*/ 308687 h 576974"/>
              <a:gd name="connsiteX18" fmla="*/ 309401 w 575497"/>
              <a:gd name="connsiteY18" fmla="*/ 262252 h 576974"/>
              <a:gd name="connsiteX19" fmla="*/ 291343 w 575497"/>
              <a:gd name="connsiteY19" fmla="*/ 246774 h 576974"/>
              <a:gd name="connsiteX20" fmla="*/ 283604 w 575497"/>
              <a:gd name="connsiteY20" fmla="*/ 246774 h 576974"/>
              <a:gd name="connsiteX21" fmla="*/ 287969 w 575497"/>
              <a:gd name="connsiteY21" fmla="*/ 81674 h 576974"/>
              <a:gd name="connsiteX22" fmla="*/ 536413 w 575497"/>
              <a:gd name="connsiteY22" fmla="*/ 329324 h 576974"/>
              <a:gd name="connsiteX23" fmla="*/ 287969 w 575497"/>
              <a:gd name="connsiteY23" fmla="*/ 576974 h 576974"/>
              <a:gd name="connsiteX24" fmla="*/ 39525 w 575497"/>
              <a:gd name="connsiteY24" fmla="*/ 329324 h 576974"/>
              <a:gd name="connsiteX25" fmla="*/ 287969 w 575497"/>
              <a:gd name="connsiteY25" fmla="*/ 81674 h 576974"/>
              <a:gd name="connsiteX26" fmla="*/ 160361 w 575497"/>
              <a:gd name="connsiteY26" fmla="*/ 565 h 576974"/>
              <a:gd name="connsiteX27" fmla="*/ 212782 w 575497"/>
              <a:gd name="connsiteY27" fmla="*/ 27406 h 576974"/>
              <a:gd name="connsiteX28" fmla="*/ 207637 w 575497"/>
              <a:gd name="connsiteY28" fmla="*/ 50689 h 576974"/>
              <a:gd name="connsiteX29" fmla="*/ 35256 w 575497"/>
              <a:gd name="connsiteY29" fmla="*/ 187802 h 576974"/>
              <a:gd name="connsiteX30" fmla="*/ 6954 w 575497"/>
              <a:gd name="connsiteY30" fmla="*/ 187802 h 576974"/>
              <a:gd name="connsiteX31" fmla="*/ 14673 w 575497"/>
              <a:gd name="connsiteY31" fmla="*/ 102430 h 576974"/>
              <a:gd name="connsiteX32" fmla="*/ 53266 w 575497"/>
              <a:gd name="connsiteY32" fmla="*/ 53276 h 576974"/>
              <a:gd name="connsiteX33" fmla="*/ 102150 w 575497"/>
              <a:gd name="connsiteY33" fmla="*/ 14470 h 576974"/>
              <a:gd name="connsiteX34" fmla="*/ 160361 w 575497"/>
              <a:gd name="connsiteY34" fmla="*/ 565 h 576974"/>
              <a:gd name="connsiteX35" fmla="*/ 415578 w 575497"/>
              <a:gd name="connsiteY35" fmla="*/ 565 h 576974"/>
              <a:gd name="connsiteX36" fmla="*/ 473789 w 575497"/>
              <a:gd name="connsiteY36" fmla="*/ 14470 h 576974"/>
              <a:gd name="connsiteX37" fmla="*/ 522673 w 575497"/>
              <a:gd name="connsiteY37" fmla="*/ 53276 h 576974"/>
              <a:gd name="connsiteX38" fmla="*/ 561266 w 575497"/>
              <a:gd name="connsiteY38" fmla="*/ 102430 h 576974"/>
              <a:gd name="connsiteX39" fmla="*/ 566412 w 575497"/>
              <a:gd name="connsiteY39" fmla="*/ 190389 h 576974"/>
              <a:gd name="connsiteX40" fmla="*/ 540683 w 575497"/>
              <a:gd name="connsiteY40" fmla="*/ 190389 h 576974"/>
              <a:gd name="connsiteX41" fmla="*/ 368302 w 575497"/>
              <a:gd name="connsiteY41" fmla="*/ 50689 h 576974"/>
              <a:gd name="connsiteX42" fmla="*/ 363157 w 575497"/>
              <a:gd name="connsiteY42" fmla="*/ 27406 h 576974"/>
              <a:gd name="connsiteX43" fmla="*/ 415578 w 575497"/>
              <a:gd name="connsiteY43" fmla="*/ 565 h 57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75497" h="576974">
                <a:moveTo>
                  <a:pt x="283604" y="246774"/>
                </a:moveTo>
                <a:cubicBezTo>
                  <a:pt x="275865" y="246774"/>
                  <a:pt x="268125" y="254513"/>
                  <a:pt x="268125" y="262252"/>
                </a:cubicBezTo>
                <a:cubicBezTo>
                  <a:pt x="268125" y="262252"/>
                  <a:pt x="268125" y="262252"/>
                  <a:pt x="268125" y="308687"/>
                </a:cubicBezTo>
                <a:cubicBezTo>
                  <a:pt x="268125" y="308687"/>
                  <a:pt x="268125" y="308687"/>
                  <a:pt x="221691" y="308687"/>
                </a:cubicBezTo>
                <a:cubicBezTo>
                  <a:pt x="213952" y="308687"/>
                  <a:pt x="206213" y="316426"/>
                  <a:pt x="206213" y="324165"/>
                </a:cubicBezTo>
                <a:cubicBezTo>
                  <a:pt x="206213" y="324165"/>
                  <a:pt x="206213" y="324165"/>
                  <a:pt x="206213" y="331904"/>
                </a:cubicBezTo>
                <a:cubicBezTo>
                  <a:pt x="206213" y="342223"/>
                  <a:pt x="213952" y="349962"/>
                  <a:pt x="221691" y="349962"/>
                </a:cubicBezTo>
                <a:cubicBezTo>
                  <a:pt x="221691" y="349962"/>
                  <a:pt x="221691" y="349962"/>
                  <a:pt x="268125" y="349962"/>
                </a:cubicBezTo>
                <a:cubicBezTo>
                  <a:pt x="268125" y="349962"/>
                  <a:pt x="268125" y="349962"/>
                  <a:pt x="268125" y="393816"/>
                </a:cubicBezTo>
                <a:cubicBezTo>
                  <a:pt x="268125" y="404135"/>
                  <a:pt x="275865" y="411874"/>
                  <a:pt x="283604" y="411874"/>
                </a:cubicBezTo>
                <a:cubicBezTo>
                  <a:pt x="283604" y="411874"/>
                  <a:pt x="283604" y="411874"/>
                  <a:pt x="291343" y="411874"/>
                </a:cubicBezTo>
                <a:cubicBezTo>
                  <a:pt x="301661" y="411874"/>
                  <a:pt x="309401" y="404135"/>
                  <a:pt x="309401" y="393816"/>
                </a:cubicBezTo>
                <a:cubicBezTo>
                  <a:pt x="309401" y="393816"/>
                  <a:pt x="309401" y="393816"/>
                  <a:pt x="309401" y="349962"/>
                </a:cubicBezTo>
                <a:cubicBezTo>
                  <a:pt x="309401" y="349962"/>
                  <a:pt x="309401" y="349962"/>
                  <a:pt x="353255" y="349962"/>
                </a:cubicBezTo>
                <a:cubicBezTo>
                  <a:pt x="363574" y="349962"/>
                  <a:pt x="371313" y="342223"/>
                  <a:pt x="371313" y="331904"/>
                </a:cubicBezTo>
                <a:lnTo>
                  <a:pt x="371313" y="324165"/>
                </a:lnTo>
                <a:cubicBezTo>
                  <a:pt x="371313" y="316426"/>
                  <a:pt x="363574" y="308687"/>
                  <a:pt x="353255" y="308687"/>
                </a:cubicBezTo>
                <a:cubicBezTo>
                  <a:pt x="353255" y="308687"/>
                  <a:pt x="353255" y="308687"/>
                  <a:pt x="309401" y="308687"/>
                </a:cubicBezTo>
                <a:cubicBezTo>
                  <a:pt x="309401" y="308687"/>
                  <a:pt x="309401" y="308687"/>
                  <a:pt x="309401" y="262252"/>
                </a:cubicBezTo>
                <a:cubicBezTo>
                  <a:pt x="309401" y="254513"/>
                  <a:pt x="301661" y="246774"/>
                  <a:pt x="291343" y="246774"/>
                </a:cubicBezTo>
                <a:cubicBezTo>
                  <a:pt x="291343" y="246774"/>
                  <a:pt x="291343" y="246774"/>
                  <a:pt x="283604" y="246774"/>
                </a:cubicBezTo>
                <a:close/>
                <a:moveTo>
                  <a:pt x="287969" y="81674"/>
                </a:moveTo>
                <a:cubicBezTo>
                  <a:pt x="425181" y="81674"/>
                  <a:pt x="536413" y="192551"/>
                  <a:pt x="536413" y="329324"/>
                </a:cubicBezTo>
                <a:cubicBezTo>
                  <a:pt x="536413" y="466097"/>
                  <a:pt x="425181" y="576974"/>
                  <a:pt x="287969" y="576974"/>
                </a:cubicBezTo>
                <a:cubicBezTo>
                  <a:pt x="150757" y="576974"/>
                  <a:pt x="39525" y="466097"/>
                  <a:pt x="39525" y="329324"/>
                </a:cubicBezTo>
                <a:cubicBezTo>
                  <a:pt x="39525" y="192551"/>
                  <a:pt x="150757" y="81674"/>
                  <a:pt x="287969" y="81674"/>
                </a:cubicBezTo>
                <a:close/>
                <a:moveTo>
                  <a:pt x="160361" y="565"/>
                </a:moveTo>
                <a:cubicBezTo>
                  <a:pt x="179979" y="2829"/>
                  <a:pt x="198632" y="11883"/>
                  <a:pt x="212782" y="27406"/>
                </a:cubicBezTo>
                <a:cubicBezTo>
                  <a:pt x="220501" y="35167"/>
                  <a:pt x="217928" y="48102"/>
                  <a:pt x="207637" y="50689"/>
                </a:cubicBezTo>
                <a:cubicBezTo>
                  <a:pt x="133024" y="71385"/>
                  <a:pt x="71276" y="123126"/>
                  <a:pt x="35256" y="187802"/>
                </a:cubicBezTo>
                <a:cubicBezTo>
                  <a:pt x="27537" y="200737"/>
                  <a:pt x="12100" y="200737"/>
                  <a:pt x="6954" y="187802"/>
                </a:cubicBezTo>
                <a:cubicBezTo>
                  <a:pt x="-3337" y="161932"/>
                  <a:pt x="-3337" y="128300"/>
                  <a:pt x="14673" y="102430"/>
                </a:cubicBezTo>
                <a:cubicBezTo>
                  <a:pt x="24964" y="86907"/>
                  <a:pt x="37829" y="68798"/>
                  <a:pt x="53266" y="53276"/>
                </a:cubicBezTo>
                <a:cubicBezTo>
                  <a:pt x="68703" y="37754"/>
                  <a:pt x="84140" y="24819"/>
                  <a:pt x="102150" y="14470"/>
                </a:cubicBezTo>
                <a:cubicBezTo>
                  <a:pt x="120160" y="2829"/>
                  <a:pt x="140743" y="-1699"/>
                  <a:pt x="160361" y="565"/>
                </a:cubicBezTo>
                <a:close/>
                <a:moveTo>
                  <a:pt x="415578" y="565"/>
                </a:moveTo>
                <a:cubicBezTo>
                  <a:pt x="435196" y="-1699"/>
                  <a:pt x="455779" y="2829"/>
                  <a:pt x="473789" y="14470"/>
                </a:cubicBezTo>
                <a:cubicBezTo>
                  <a:pt x="491799" y="24819"/>
                  <a:pt x="507236" y="37754"/>
                  <a:pt x="522673" y="53276"/>
                </a:cubicBezTo>
                <a:cubicBezTo>
                  <a:pt x="538110" y="68798"/>
                  <a:pt x="550975" y="86907"/>
                  <a:pt x="561266" y="102430"/>
                </a:cubicBezTo>
                <a:cubicBezTo>
                  <a:pt x="579276" y="130887"/>
                  <a:pt x="579276" y="161932"/>
                  <a:pt x="566412" y="190389"/>
                </a:cubicBezTo>
                <a:cubicBezTo>
                  <a:pt x="561266" y="200737"/>
                  <a:pt x="545829" y="200737"/>
                  <a:pt x="540683" y="190389"/>
                </a:cubicBezTo>
                <a:cubicBezTo>
                  <a:pt x="504663" y="123126"/>
                  <a:pt x="442915" y="73972"/>
                  <a:pt x="368302" y="50689"/>
                </a:cubicBezTo>
                <a:cubicBezTo>
                  <a:pt x="358011" y="48102"/>
                  <a:pt x="355438" y="35167"/>
                  <a:pt x="363157" y="27406"/>
                </a:cubicBezTo>
                <a:cubicBezTo>
                  <a:pt x="377307" y="11883"/>
                  <a:pt x="395960" y="2829"/>
                  <a:pt x="415578" y="5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35B2EF-D04C-4605-8C2D-872CFE9E21E2}"/>
              </a:ext>
            </a:extLst>
          </p:cNvPr>
          <p:cNvSpPr txBox="1"/>
          <p:nvPr/>
        </p:nvSpPr>
        <p:spPr>
          <a:xfrm flipH="1">
            <a:off x="9854706" y="3000332"/>
            <a:ext cx="1324230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/>
              <a:t>09.00 – 10.00</a:t>
            </a:r>
            <a:endParaRPr lang="en-ID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D39651F-D66E-422D-AD6C-16C47695F934}"/>
              </a:ext>
            </a:extLst>
          </p:cNvPr>
          <p:cNvSpPr>
            <a:spLocks/>
          </p:cNvSpPr>
          <p:nvPr/>
        </p:nvSpPr>
        <p:spPr bwMode="auto">
          <a:xfrm>
            <a:off x="4276502" y="3636454"/>
            <a:ext cx="526031" cy="441890"/>
          </a:xfrm>
          <a:custGeom>
            <a:avLst/>
            <a:gdLst>
              <a:gd name="connsiteX0" fmla="*/ 133000 w 582613"/>
              <a:gd name="connsiteY0" fmla="*/ 385462 h 489425"/>
              <a:gd name="connsiteX1" fmla="*/ 150038 w 582613"/>
              <a:gd name="connsiteY1" fmla="*/ 389048 h 489425"/>
              <a:gd name="connsiteX2" fmla="*/ 228675 w 582613"/>
              <a:gd name="connsiteY2" fmla="*/ 467290 h 489425"/>
              <a:gd name="connsiteX3" fmla="*/ 220811 w 582613"/>
              <a:gd name="connsiteY3" fmla="*/ 488154 h 489425"/>
              <a:gd name="connsiteX4" fmla="*/ 199841 w 582613"/>
              <a:gd name="connsiteY4" fmla="*/ 480330 h 489425"/>
              <a:gd name="connsiteX5" fmla="*/ 129068 w 582613"/>
              <a:gd name="connsiteY5" fmla="*/ 409913 h 489425"/>
              <a:gd name="connsiteX6" fmla="*/ 123825 w 582613"/>
              <a:gd name="connsiteY6" fmla="*/ 399480 h 489425"/>
              <a:gd name="connsiteX7" fmla="*/ 133000 w 582613"/>
              <a:gd name="connsiteY7" fmla="*/ 385462 h 489425"/>
              <a:gd name="connsiteX8" fmla="*/ 340324 w 582613"/>
              <a:gd name="connsiteY8" fmla="*/ 173829 h 489425"/>
              <a:gd name="connsiteX9" fmla="*/ 431466 w 582613"/>
              <a:gd name="connsiteY9" fmla="*/ 213120 h 489425"/>
              <a:gd name="connsiteX10" fmla="*/ 499172 w 582613"/>
              <a:gd name="connsiteY10" fmla="*/ 281224 h 489425"/>
              <a:gd name="connsiteX11" fmla="*/ 499172 w 582613"/>
              <a:gd name="connsiteY11" fmla="*/ 320515 h 489425"/>
              <a:gd name="connsiteX12" fmla="*/ 457507 w 582613"/>
              <a:gd name="connsiteY12" fmla="*/ 320515 h 489425"/>
              <a:gd name="connsiteX13" fmla="*/ 428862 w 582613"/>
              <a:gd name="connsiteY13" fmla="*/ 291701 h 489425"/>
              <a:gd name="connsiteX14" fmla="*/ 397614 w 582613"/>
              <a:gd name="connsiteY14" fmla="*/ 278604 h 489425"/>
              <a:gd name="connsiteX15" fmla="*/ 358553 w 582613"/>
              <a:gd name="connsiteY15" fmla="*/ 262888 h 489425"/>
              <a:gd name="connsiteX16" fmla="*/ 301263 w 582613"/>
              <a:gd name="connsiteY16" fmla="*/ 255030 h 489425"/>
              <a:gd name="connsiteX17" fmla="*/ 241370 w 582613"/>
              <a:gd name="connsiteY17" fmla="*/ 294321 h 489425"/>
              <a:gd name="connsiteX18" fmla="*/ 220537 w 582613"/>
              <a:gd name="connsiteY18" fmla="*/ 291701 h 489425"/>
              <a:gd name="connsiteX19" fmla="*/ 220537 w 582613"/>
              <a:gd name="connsiteY19" fmla="*/ 265507 h 489425"/>
              <a:gd name="connsiteX20" fmla="*/ 290847 w 582613"/>
              <a:gd name="connsiteY20" fmla="*/ 194784 h 489425"/>
              <a:gd name="connsiteX21" fmla="*/ 340324 w 582613"/>
              <a:gd name="connsiteY21" fmla="*/ 173829 h 489425"/>
              <a:gd name="connsiteX22" fmla="*/ 235977 w 582613"/>
              <a:gd name="connsiteY22" fmla="*/ 173829 h 489425"/>
              <a:gd name="connsiteX23" fmla="*/ 248990 w 582613"/>
              <a:gd name="connsiteY23" fmla="*/ 189576 h 489425"/>
              <a:gd name="connsiteX24" fmla="*/ 243785 w 582613"/>
              <a:gd name="connsiteY24" fmla="*/ 200074 h 489425"/>
              <a:gd name="connsiteX25" fmla="*/ 204745 w 582613"/>
              <a:gd name="connsiteY25" fmla="*/ 239442 h 489425"/>
              <a:gd name="connsiteX26" fmla="*/ 186527 w 582613"/>
              <a:gd name="connsiteY26" fmla="*/ 284058 h 489425"/>
              <a:gd name="connsiteX27" fmla="*/ 186527 w 582613"/>
              <a:gd name="connsiteY27" fmla="*/ 289307 h 489425"/>
              <a:gd name="connsiteX28" fmla="*/ 199540 w 582613"/>
              <a:gd name="connsiteY28" fmla="*/ 312928 h 489425"/>
              <a:gd name="connsiteX29" fmla="*/ 220361 w 582613"/>
              <a:gd name="connsiteY29" fmla="*/ 320801 h 489425"/>
              <a:gd name="connsiteX30" fmla="*/ 228169 w 582613"/>
              <a:gd name="connsiteY30" fmla="*/ 320801 h 489425"/>
              <a:gd name="connsiteX31" fmla="*/ 267209 w 582613"/>
              <a:gd name="connsiteY31" fmla="*/ 307679 h 489425"/>
              <a:gd name="connsiteX32" fmla="*/ 306248 w 582613"/>
              <a:gd name="connsiteY32" fmla="*/ 284058 h 489425"/>
              <a:gd name="connsiteX33" fmla="*/ 321864 w 582613"/>
              <a:gd name="connsiteY33" fmla="*/ 278809 h 489425"/>
              <a:gd name="connsiteX34" fmla="*/ 340082 w 582613"/>
              <a:gd name="connsiteY34" fmla="*/ 286683 h 489425"/>
              <a:gd name="connsiteX35" fmla="*/ 360904 w 582613"/>
              <a:gd name="connsiteY35" fmla="*/ 307679 h 489425"/>
              <a:gd name="connsiteX36" fmla="*/ 389533 w 582613"/>
              <a:gd name="connsiteY36" fmla="*/ 320801 h 489425"/>
              <a:gd name="connsiteX37" fmla="*/ 433777 w 582613"/>
              <a:gd name="connsiteY37" fmla="*/ 336548 h 489425"/>
              <a:gd name="connsiteX38" fmla="*/ 433777 w 582613"/>
              <a:gd name="connsiteY38" fmla="*/ 428406 h 489425"/>
              <a:gd name="connsiteX39" fmla="*/ 402546 w 582613"/>
              <a:gd name="connsiteY39" fmla="*/ 459900 h 489425"/>
              <a:gd name="connsiteX40" fmla="*/ 262003 w 582613"/>
              <a:gd name="connsiteY40" fmla="*/ 459900 h 489425"/>
              <a:gd name="connsiteX41" fmla="*/ 157898 w 582613"/>
              <a:gd name="connsiteY41" fmla="*/ 354920 h 489425"/>
              <a:gd name="connsiteX42" fmla="*/ 134474 w 582613"/>
              <a:gd name="connsiteY42" fmla="*/ 354920 h 489425"/>
              <a:gd name="connsiteX43" fmla="*/ 116255 w 582613"/>
              <a:gd name="connsiteY43" fmla="*/ 354920 h 489425"/>
              <a:gd name="connsiteX44" fmla="*/ 87626 w 582613"/>
              <a:gd name="connsiteY44" fmla="*/ 326050 h 489425"/>
              <a:gd name="connsiteX45" fmla="*/ 90229 w 582613"/>
              <a:gd name="connsiteY45" fmla="*/ 273560 h 489425"/>
              <a:gd name="connsiteX46" fmla="*/ 118858 w 582613"/>
              <a:gd name="connsiteY46" fmla="*/ 244691 h 489425"/>
              <a:gd name="connsiteX47" fmla="*/ 155295 w 582613"/>
              <a:gd name="connsiteY47" fmla="*/ 207948 h 489425"/>
              <a:gd name="connsiteX48" fmla="*/ 235977 w 582613"/>
              <a:gd name="connsiteY48" fmla="*/ 173829 h 489425"/>
              <a:gd name="connsiteX49" fmla="*/ 576410 w 582613"/>
              <a:gd name="connsiteY49" fmla="*/ 613 h 489425"/>
              <a:gd name="connsiteX50" fmla="*/ 582613 w 582613"/>
              <a:gd name="connsiteY50" fmla="*/ 9129 h 489425"/>
              <a:gd name="connsiteX51" fmla="*/ 582613 w 582613"/>
              <a:gd name="connsiteY51" fmla="*/ 218740 h 489425"/>
              <a:gd name="connsiteX52" fmla="*/ 569555 w 582613"/>
              <a:gd name="connsiteY52" fmla="*/ 250182 h 489425"/>
              <a:gd name="connsiteX53" fmla="*/ 512098 w 582613"/>
              <a:gd name="connsiteY53" fmla="*/ 250182 h 489425"/>
              <a:gd name="connsiteX54" fmla="*/ 428523 w 582613"/>
              <a:gd name="connsiteY54" fmla="*/ 166337 h 489425"/>
              <a:gd name="connsiteX55" fmla="*/ 428523 w 582613"/>
              <a:gd name="connsiteY55" fmla="*/ 140136 h 489425"/>
              <a:gd name="connsiteX56" fmla="*/ 564331 w 582613"/>
              <a:gd name="connsiteY56" fmla="*/ 3888 h 489425"/>
              <a:gd name="connsiteX57" fmla="*/ 576410 w 582613"/>
              <a:gd name="connsiteY57" fmla="*/ 613 h 489425"/>
              <a:gd name="connsiteX58" fmla="*/ 6142 w 582613"/>
              <a:gd name="connsiteY58" fmla="*/ 613 h 489425"/>
              <a:gd name="connsiteX59" fmla="*/ 18102 w 582613"/>
              <a:gd name="connsiteY59" fmla="*/ 3888 h 489425"/>
              <a:gd name="connsiteX60" fmla="*/ 155166 w 582613"/>
              <a:gd name="connsiteY60" fmla="*/ 142756 h 489425"/>
              <a:gd name="connsiteX61" fmla="*/ 155166 w 582613"/>
              <a:gd name="connsiteY61" fmla="*/ 163717 h 489425"/>
              <a:gd name="connsiteX62" fmla="*/ 69824 w 582613"/>
              <a:gd name="connsiteY62" fmla="*/ 250182 h 489425"/>
              <a:gd name="connsiteX63" fmla="*/ 12930 w 582613"/>
              <a:gd name="connsiteY63" fmla="*/ 250182 h 489425"/>
              <a:gd name="connsiteX64" fmla="*/ 0 w 582613"/>
              <a:gd name="connsiteY64" fmla="*/ 218740 h 489425"/>
              <a:gd name="connsiteX65" fmla="*/ 0 w 582613"/>
              <a:gd name="connsiteY65" fmla="*/ 9129 h 489425"/>
              <a:gd name="connsiteX66" fmla="*/ 6142 w 582613"/>
              <a:gd name="connsiteY66" fmla="*/ 613 h 48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82613" h="489425">
                <a:moveTo>
                  <a:pt x="133000" y="385462"/>
                </a:moveTo>
                <a:cubicBezTo>
                  <a:pt x="138242" y="383180"/>
                  <a:pt x="144795" y="383832"/>
                  <a:pt x="150038" y="389048"/>
                </a:cubicBezTo>
                <a:cubicBezTo>
                  <a:pt x="150038" y="389048"/>
                  <a:pt x="150038" y="389048"/>
                  <a:pt x="228675" y="467290"/>
                </a:cubicBezTo>
                <a:cubicBezTo>
                  <a:pt x="236538" y="475114"/>
                  <a:pt x="231296" y="488154"/>
                  <a:pt x="220811" y="488154"/>
                </a:cubicBezTo>
                <a:cubicBezTo>
                  <a:pt x="212947" y="488154"/>
                  <a:pt x="205083" y="485546"/>
                  <a:pt x="199841" y="480330"/>
                </a:cubicBezTo>
                <a:cubicBezTo>
                  <a:pt x="199841" y="480330"/>
                  <a:pt x="199841" y="480330"/>
                  <a:pt x="129068" y="409913"/>
                </a:cubicBezTo>
                <a:cubicBezTo>
                  <a:pt x="126446" y="407305"/>
                  <a:pt x="123825" y="402088"/>
                  <a:pt x="123825" y="399480"/>
                </a:cubicBezTo>
                <a:cubicBezTo>
                  <a:pt x="123825" y="392960"/>
                  <a:pt x="127757" y="387744"/>
                  <a:pt x="133000" y="385462"/>
                </a:cubicBezTo>
                <a:close/>
                <a:moveTo>
                  <a:pt x="340324" y="173829"/>
                </a:moveTo>
                <a:cubicBezTo>
                  <a:pt x="376781" y="173829"/>
                  <a:pt x="408030" y="186926"/>
                  <a:pt x="431466" y="213120"/>
                </a:cubicBezTo>
                <a:cubicBezTo>
                  <a:pt x="431466" y="213120"/>
                  <a:pt x="431466" y="213120"/>
                  <a:pt x="499172" y="281224"/>
                </a:cubicBezTo>
                <a:cubicBezTo>
                  <a:pt x="509588" y="291701"/>
                  <a:pt x="509588" y="310037"/>
                  <a:pt x="499172" y="320515"/>
                </a:cubicBezTo>
                <a:cubicBezTo>
                  <a:pt x="488756" y="330992"/>
                  <a:pt x="467923" y="330992"/>
                  <a:pt x="457507" y="320515"/>
                </a:cubicBezTo>
                <a:cubicBezTo>
                  <a:pt x="457507" y="320515"/>
                  <a:pt x="457507" y="320515"/>
                  <a:pt x="428862" y="291701"/>
                </a:cubicBezTo>
                <a:cubicBezTo>
                  <a:pt x="421050" y="283843"/>
                  <a:pt x="410634" y="278604"/>
                  <a:pt x="397614" y="278604"/>
                </a:cubicBezTo>
                <a:cubicBezTo>
                  <a:pt x="381989" y="278604"/>
                  <a:pt x="368969" y="273366"/>
                  <a:pt x="358553" y="262888"/>
                </a:cubicBezTo>
                <a:cubicBezTo>
                  <a:pt x="342928" y="247172"/>
                  <a:pt x="319492" y="244552"/>
                  <a:pt x="301263" y="255030"/>
                </a:cubicBezTo>
                <a:cubicBezTo>
                  <a:pt x="301263" y="255030"/>
                  <a:pt x="301263" y="255030"/>
                  <a:pt x="241370" y="294321"/>
                </a:cubicBezTo>
                <a:cubicBezTo>
                  <a:pt x="233558" y="296940"/>
                  <a:pt x="225746" y="296940"/>
                  <a:pt x="220537" y="291701"/>
                </a:cubicBezTo>
                <a:cubicBezTo>
                  <a:pt x="212725" y="283843"/>
                  <a:pt x="212725" y="273366"/>
                  <a:pt x="220537" y="265507"/>
                </a:cubicBezTo>
                <a:cubicBezTo>
                  <a:pt x="220537" y="265507"/>
                  <a:pt x="220537" y="265507"/>
                  <a:pt x="290847" y="194784"/>
                </a:cubicBezTo>
                <a:cubicBezTo>
                  <a:pt x="303867" y="181687"/>
                  <a:pt x="322096" y="173829"/>
                  <a:pt x="340324" y="173829"/>
                </a:cubicBezTo>
                <a:close/>
                <a:moveTo>
                  <a:pt x="235977" y="173829"/>
                </a:moveTo>
                <a:cubicBezTo>
                  <a:pt x="243785" y="173829"/>
                  <a:pt x="248990" y="181703"/>
                  <a:pt x="248990" y="189576"/>
                </a:cubicBezTo>
                <a:cubicBezTo>
                  <a:pt x="248990" y="192201"/>
                  <a:pt x="246387" y="197450"/>
                  <a:pt x="243785" y="200074"/>
                </a:cubicBezTo>
                <a:cubicBezTo>
                  <a:pt x="243785" y="200074"/>
                  <a:pt x="243785" y="200074"/>
                  <a:pt x="204745" y="239442"/>
                </a:cubicBezTo>
                <a:cubicBezTo>
                  <a:pt x="194335" y="249940"/>
                  <a:pt x="186527" y="265687"/>
                  <a:pt x="186527" y="284058"/>
                </a:cubicBezTo>
                <a:cubicBezTo>
                  <a:pt x="186527" y="284058"/>
                  <a:pt x="186527" y="284058"/>
                  <a:pt x="186527" y="289307"/>
                </a:cubicBezTo>
                <a:cubicBezTo>
                  <a:pt x="186527" y="297181"/>
                  <a:pt x="191732" y="307679"/>
                  <a:pt x="199540" y="312928"/>
                </a:cubicBezTo>
                <a:cubicBezTo>
                  <a:pt x="204745" y="318177"/>
                  <a:pt x="212553" y="320801"/>
                  <a:pt x="220361" y="320801"/>
                </a:cubicBezTo>
                <a:cubicBezTo>
                  <a:pt x="220361" y="320801"/>
                  <a:pt x="220361" y="320801"/>
                  <a:pt x="228169" y="320801"/>
                </a:cubicBezTo>
                <a:cubicBezTo>
                  <a:pt x="241182" y="320801"/>
                  <a:pt x="254195" y="315552"/>
                  <a:pt x="267209" y="307679"/>
                </a:cubicBezTo>
                <a:cubicBezTo>
                  <a:pt x="267209" y="307679"/>
                  <a:pt x="267209" y="307679"/>
                  <a:pt x="306248" y="284058"/>
                </a:cubicBezTo>
                <a:cubicBezTo>
                  <a:pt x="308851" y="281434"/>
                  <a:pt x="314056" y="278809"/>
                  <a:pt x="321864" y="278809"/>
                </a:cubicBezTo>
                <a:cubicBezTo>
                  <a:pt x="327069" y="278809"/>
                  <a:pt x="334877" y="281434"/>
                  <a:pt x="340082" y="286683"/>
                </a:cubicBezTo>
                <a:cubicBezTo>
                  <a:pt x="340082" y="286683"/>
                  <a:pt x="340082" y="286683"/>
                  <a:pt x="360904" y="307679"/>
                </a:cubicBezTo>
                <a:cubicBezTo>
                  <a:pt x="368711" y="315552"/>
                  <a:pt x="379122" y="320801"/>
                  <a:pt x="389533" y="320801"/>
                </a:cubicBezTo>
                <a:cubicBezTo>
                  <a:pt x="405148" y="320801"/>
                  <a:pt x="420764" y="326050"/>
                  <a:pt x="433777" y="336548"/>
                </a:cubicBezTo>
                <a:cubicBezTo>
                  <a:pt x="457201" y="362793"/>
                  <a:pt x="457201" y="404785"/>
                  <a:pt x="433777" y="428406"/>
                </a:cubicBezTo>
                <a:cubicBezTo>
                  <a:pt x="433777" y="428406"/>
                  <a:pt x="433777" y="428406"/>
                  <a:pt x="402546" y="459900"/>
                </a:cubicBezTo>
                <a:cubicBezTo>
                  <a:pt x="363506" y="499267"/>
                  <a:pt x="301043" y="499267"/>
                  <a:pt x="262003" y="459900"/>
                </a:cubicBezTo>
                <a:cubicBezTo>
                  <a:pt x="262003" y="459900"/>
                  <a:pt x="262003" y="459900"/>
                  <a:pt x="157898" y="354920"/>
                </a:cubicBezTo>
                <a:cubicBezTo>
                  <a:pt x="150090" y="347046"/>
                  <a:pt x="139679" y="347046"/>
                  <a:pt x="134474" y="354920"/>
                </a:cubicBezTo>
                <a:cubicBezTo>
                  <a:pt x="129269" y="360169"/>
                  <a:pt x="121461" y="360169"/>
                  <a:pt x="116255" y="354920"/>
                </a:cubicBezTo>
                <a:cubicBezTo>
                  <a:pt x="116255" y="354920"/>
                  <a:pt x="116255" y="354920"/>
                  <a:pt x="87626" y="326050"/>
                </a:cubicBezTo>
                <a:cubicBezTo>
                  <a:pt x="74613" y="310303"/>
                  <a:pt x="74613" y="289307"/>
                  <a:pt x="90229" y="273560"/>
                </a:cubicBezTo>
                <a:cubicBezTo>
                  <a:pt x="90229" y="273560"/>
                  <a:pt x="90229" y="273560"/>
                  <a:pt x="118858" y="244691"/>
                </a:cubicBezTo>
                <a:lnTo>
                  <a:pt x="155295" y="207948"/>
                </a:lnTo>
                <a:cubicBezTo>
                  <a:pt x="176116" y="186952"/>
                  <a:pt x="204745" y="173829"/>
                  <a:pt x="235977" y="173829"/>
                </a:cubicBezTo>
                <a:close/>
                <a:moveTo>
                  <a:pt x="576410" y="613"/>
                </a:moveTo>
                <a:cubicBezTo>
                  <a:pt x="580001" y="1923"/>
                  <a:pt x="582613" y="5199"/>
                  <a:pt x="582613" y="9129"/>
                </a:cubicBezTo>
                <a:cubicBezTo>
                  <a:pt x="582613" y="9129"/>
                  <a:pt x="582613" y="9129"/>
                  <a:pt x="582613" y="218740"/>
                </a:cubicBezTo>
                <a:cubicBezTo>
                  <a:pt x="582613" y="231841"/>
                  <a:pt x="577390" y="242322"/>
                  <a:pt x="569555" y="250182"/>
                </a:cubicBezTo>
                <a:cubicBezTo>
                  <a:pt x="553885" y="265903"/>
                  <a:pt x="527768" y="265903"/>
                  <a:pt x="512098" y="250182"/>
                </a:cubicBezTo>
                <a:cubicBezTo>
                  <a:pt x="512098" y="250182"/>
                  <a:pt x="512098" y="250182"/>
                  <a:pt x="428523" y="166337"/>
                </a:cubicBezTo>
                <a:cubicBezTo>
                  <a:pt x="420688" y="158477"/>
                  <a:pt x="420688" y="147996"/>
                  <a:pt x="428523" y="140136"/>
                </a:cubicBezTo>
                <a:cubicBezTo>
                  <a:pt x="428523" y="140136"/>
                  <a:pt x="428523" y="140136"/>
                  <a:pt x="564331" y="3888"/>
                </a:cubicBezTo>
                <a:cubicBezTo>
                  <a:pt x="568249" y="-42"/>
                  <a:pt x="572819" y="-697"/>
                  <a:pt x="576410" y="613"/>
                </a:cubicBezTo>
                <a:close/>
                <a:moveTo>
                  <a:pt x="6142" y="613"/>
                </a:moveTo>
                <a:cubicBezTo>
                  <a:pt x="9698" y="-697"/>
                  <a:pt x="14223" y="-42"/>
                  <a:pt x="18102" y="3888"/>
                </a:cubicBezTo>
                <a:cubicBezTo>
                  <a:pt x="18102" y="3888"/>
                  <a:pt x="18102" y="3888"/>
                  <a:pt x="155166" y="142756"/>
                </a:cubicBezTo>
                <a:cubicBezTo>
                  <a:pt x="160338" y="147996"/>
                  <a:pt x="160338" y="158477"/>
                  <a:pt x="155166" y="163717"/>
                </a:cubicBezTo>
                <a:cubicBezTo>
                  <a:pt x="155166" y="163717"/>
                  <a:pt x="155166" y="163717"/>
                  <a:pt x="69824" y="250182"/>
                </a:cubicBezTo>
                <a:cubicBezTo>
                  <a:pt x="54308" y="265903"/>
                  <a:pt x="28447" y="265903"/>
                  <a:pt x="12930" y="250182"/>
                </a:cubicBezTo>
                <a:cubicBezTo>
                  <a:pt x="5172" y="242322"/>
                  <a:pt x="0" y="231841"/>
                  <a:pt x="0" y="218740"/>
                </a:cubicBezTo>
                <a:cubicBezTo>
                  <a:pt x="0" y="218740"/>
                  <a:pt x="0" y="218740"/>
                  <a:pt x="0" y="9129"/>
                </a:cubicBezTo>
                <a:cubicBezTo>
                  <a:pt x="0" y="5199"/>
                  <a:pt x="2586" y="1923"/>
                  <a:pt x="6142" y="6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C25B67-9566-4FF7-984B-629EFD81F768}"/>
              </a:ext>
            </a:extLst>
          </p:cNvPr>
          <p:cNvSpPr txBox="1"/>
          <p:nvPr/>
        </p:nvSpPr>
        <p:spPr>
          <a:xfrm>
            <a:off x="9641582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BFB9C89-9DDB-4FD3-A3D9-571AC668EBF7}"/>
              </a:ext>
            </a:extLst>
          </p:cNvPr>
          <p:cNvGrpSpPr/>
          <p:nvPr/>
        </p:nvGrpSpPr>
        <p:grpSpPr>
          <a:xfrm>
            <a:off x="10175242" y="5227256"/>
            <a:ext cx="1489380" cy="461821"/>
            <a:chOff x="9093636" y="4528819"/>
            <a:chExt cx="1134676" cy="2353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08CEF2E-6970-4C0C-9D16-A70C67B1874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43321" y="4079134"/>
              <a:ext cx="235306" cy="11346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noFill/>
            </a:ln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sz="1600" b="1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D8E260-16A1-43BC-B78B-AB1366631AC7}"/>
                </a:ext>
              </a:extLst>
            </p:cNvPr>
            <p:cNvSpPr/>
            <p:nvPr/>
          </p:nvSpPr>
          <p:spPr>
            <a:xfrm>
              <a:off x="9285324" y="4585950"/>
              <a:ext cx="751306" cy="1254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cs typeface="Poppins" panose="00000500000000000000" pitchFamily="50" charset="0"/>
                </a:rPr>
                <a:t>LEARN MORE</a:t>
              </a:r>
              <a:endParaRPr lang="en-ID" sz="1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029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0D1D3A70-7942-4113-B8CF-8C2135B265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2" r="20292"/>
          <a:stretch>
            <a:fillRect/>
          </a:stretch>
        </p:blipFill>
        <p:spPr/>
      </p:pic>
      <p:pic>
        <p:nvPicPr>
          <p:cNvPr id="89" name="Picture Placeholder 88">
            <a:extLst>
              <a:ext uri="{FF2B5EF4-FFF2-40B4-BE49-F238E27FC236}">
                <a16:creationId xmlns:a16="http://schemas.microsoft.com/office/drawing/2014/main" id="{CBDF6242-4FB6-4177-8A7C-92A411694C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r="20350"/>
          <a:stretch>
            <a:fillRect/>
          </a:stretch>
        </p:blipFill>
        <p:spPr/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45C43808-4E74-4755-93BF-4A3A831E15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b="9855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9453009-E064-409F-B077-1399F57DA7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r="20350"/>
          <a:stretch>
            <a:fillRect/>
          </a:stretch>
        </p:blipFill>
        <p:spPr/>
      </p:pic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BF575C8-6276-4731-8B94-CDB4AF60C691}"/>
              </a:ext>
            </a:extLst>
          </p:cNvPr>
          <p:cNvSpPr/>
          <p:nvPr/>
        </p:nvSpPr>
        <p:spPr>
          <a:xfrm>
            <a:off x="-3119" y="448"/>
            <a:ext cx="3432119" cy="1264660"/>
          </a:xfrm>
          <a:custGeom>
            <a:avLst/>
            <a:gdLst>
              <a:gd name="connsiteX0" fmla="*/ 0 w 4436069"/>
              <a:gd name="connsiteY0" fmla="*/ 0 h 1634594"/>
              <a:gd name="connsiteX1" fmla="*/ 4436069 w 4436069"/>
              <a:gd name="connsiteY1" fmla="*/ 0 h 1634594"/>
              <a:gd name="connsiteX2" fmla="*/ 4432567 w 4436069"/>
              <a:gd name="connsiteY2" fmla="*/ 20006 h 1634594"/>
              <a:gd name="connsiteX3" fmla="*/ 4229436 w 4436069"/>
              <a:gd name="connsiteY3" fmla="*/ 271566 h 1634594"/>
              <a:gd name="connsiteX4" fmla="*/ 3373863 w 4436069"/>
              <a:gd name="connsiteY4" fmla="*/ 311923 h 1634594"/>
              <a:gd name="connsiteX5" fmla="*/ 2373005 w 4436069"/>
              <a:gd name="connsiteY5" fmla="*/ 774685 h 1634594"/>
              <a:gd name="connsiteX6" fmla="*/ 1485146 w 4436069"/>
              <a:gd name="connsiteY6" fmla="*/ 1455377 h 1634594"/>
              <a:gd name="connsiteX7" fmla="*/ 21524 w 4436069"/>
              <a:gd name="connsiteY7" fmla="*/ 1482281 h 1634594"/>
              <a:gd name="connsiteX8" fmla="*/ 0 w 4436069"/>
              <a:gd name="connsiteY8" fmla="*/ 1471520 h 163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6069" h="1634594">
                <a:moveTo>
                  <a:pt x="0" y="0"/>
                </a:moveTo>
                <a:lnTo>
                  <a:pt x="4436069" y="0"/>
                </a:lnTo>
                <a:lnTo>
                  <a:pt x="4432567" y="20006"/>
                </a:lnTo>
                <a:cubicBezTo>
                  <a:pt x="4396246" y="124262"/>
                  <a:pt x="4326293" y="216411"/>
                  <a:pt x="4229436" y="271566"/>
                </a:cubicBezTo>
                <a:cubicBezTo>
                  <a:pt x="3976531" y="416851"/>
                  <a:pt x="3664435" y="303852"/>
                  <a:pt x="3373863" y="311923"/>
                </a:cubicBezTo>
                <a:cubicBezTo>
                  <a:pt x="2999886" y="322684"/>
                  <a:pt x="2660885" y="535233"/>
                  <a:pt x="2373005" y="774685"/>
                </a:cubicBezTo>
                <a:cubicBezTo>
                  <a:pt x="2085122" y="1014139"/>
                  <a:pt x="1818765" y="1285877"/>
                  <a:pt x="1485146" y="1455377"/>
                </a:cubicBezTo>
                <a:cubicBezTo>
                  <a:pt x="1035835" y="1684068"/>
                  <a:pt x="478906" y="1694829"/>
                  <a:pt x="21524" y="1482281"/>
                </a:cubicBezTo>
                <a:cubicBezTo>
                  <a:pt x="13452" y="1479591"/>
                  <a:pt x="8071" y="1474211"/>
                  <a:pt x="0" y="147152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866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12D405-5C93-4934-8359-0B5AEA41E456}"/>
              </a:ext>
            </a:extLst>
          </p:cNvPr>
          <p:cNvSpPr/>
          <p:nvPr/>
        </p:nvSpPr>
        <p:spPr>
          <a:xfrm flipH="1">
            <a:off x="380918" y="3524734"/>
            <a:ext cx="390978" cy="390976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3DC7C8-B536-4FE2-BF37-8A5B2A15F7D6}"/>
              </a:ext>
            </a:extLst>
          </p:cNvPr>
          <p:cNvSpPr/>
          <p:nvPr/>
        </p:nvSpPr>
        <p:spPr>
          <a:xfrm flipH="1">
            <a:off x="2452984" y="1924741"/>
            <a:ext cx="898156" cy="898156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9A51BB-9D36-49D4-B5B1-9590972C1580}"/>
              </a:ext>
            </a:extLst>
          </p:cNvPr>
          <p:cNvSpPr txBox="1"/>
          <p:nvPr/>
        </p:nvSpPr>
        <p:spPr>
          <a:xfrm>
            <a:off x="1167638" y="4542366"/>
            <a:ext cx="1184941" cy="384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b="1"/>
              <a:t>name here</a:t>
            </a:r>
            <a:endParaRPr lang="en-ID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4593DC-3FB8-4780-BB42-CCC0FAC206A4}"/>
              </a:ext>
            </a:extLst>
          </p:cNvPr>
          <p:cNvSpPr txBox="1"/>
          <p:nvPr/>
        </p:nvSpPr>
        <p:spPr>
          <a:xfrm>
            <a:off x="618151" y="4905770"/>
            <a:ext cx="2283911" cy="57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pusce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6C32EC-1A7C-4847-AE14-D4DF20908F4A}"/>
              </a:ext>
            </a:extLst>
          </p:cNvPr>
          <p:cNvGrpSpPr/>
          <p:nvPr/>
        </p:nvGrpSpPr>
        <p:grpSpPr>
          <a:xfrm>
            <a:off x="1348528" y="5584183"/>
            <a:ext cx="823157" cy="224321"/>
            <a:chOff x="11178904" y="110245"/>
            <a:chExt cx="823264" cy="2243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0B87E50-3DB7-4A46-866A-6FD4F6A822D5}"/>
                </a:ext>
              </a:extLst>
            </p:cNvPr>
            <p:cNvGrpSpPr/>
            <p:nvPr/>
          </p:nvGrpSpPr>
          <p:grpSpPr>
            <a:xfrm>
              <a:off x="11778684" y="110245"/>
              <a:ext cx="223484" cy="224350"/>
              <a:chOff x="11778684" y="110245"/>
              <a:chExt cx="223484" cy="224350"/>
            </a:xfrm>
          </p:grpSpPr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7995C0CD-68BB-4645-AEDD-35869D1E96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78684" y="110245"/>
                <a:ext cx="223484" cy="2243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42">
                <a:extLst>
                  <a:ext uri="{FF2B5EF4-FFF2-40B4-BE49-F238E27FC236}">
                    <a16:creationId xmlns:a16="http://schemas.microsoft.com/office/drawing/2014/main" id="{DBD377B8-CC7E-4D42-904F-2C9F48AD0C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29890" y="182714"/>
                <a:ext cx="119770" cy="79412"/>
              </a:xfrm>
              <a:custGeom>
                <a:avLst/>
                <a:gdLst>
                  <a:gd name="T0" fmla="*/ 127 w 212"/>
                  <a:gd name="T1" fmla="*/ 56 h 140"/>
                  <a:gd name="T2" fmla="*/ 83 w 212"/>
                  <a:gd name="T3" fmla="*/ 56 h 140"/>
                  <a:gd name="T4" fmla="*/ 71 w 212"/>
                  <a:gd name="T5" fmla="*/ 56 h 140"/>
                  <a:gd name="T6" fmla="*/ 68 w 212"/>
                  <a:gd name="T7" fmla="*/ 58 h 140"/>
                  <a:gd name="T8" fmla="*/ 68 w 212"/>
                  <a:gd name="T9" fmla="*/ 83 h 140"/>
                  <a:gd name="T10" fmla="*/ 104 w 212"/>
                  <a:gd name="T11" fmla="*/ 83 h 140"/>
                  <a:gd name="T12" fmla="*/ 103 w 212"/>
                  <a:gd name="T13" fmla="*/ 87 h 140"/>
                  <a:gd name="T14" fmla="*/ 62 w 212"/>
                  <a:gd name="T15" fmla="*/ 109 h 140"/>
                  <a:gd name="T16" fmla="*/ 30 w 212"/>
                  <a:gd name="T17" fmla="*/ 62 h 140"/>
                  <a:gd name="T18" fmla="*/ 33 w 212"/>
                  <a:gd name="T19" fmla="*/ 53 h 140"/>
                  <a:gd name="T20" fmla="*/ 77 w 212"/>
                  <a:gd name="T21" fmla="*/ 31 h 140"/>
                  <a:gd name="T22" fmla="*/ 94 w 212"/>
                  <a:gd name="T23" fmla="*/ 40 h 140"/>
                  <a:gd name="T24" fmla="*/ 113 w 212"/>
                  <a:gd name="T25" fmla="*/ 20 h 140"/>
                  <a:gd name="T26" fmla="*/ 112 w 212"/>
                  <a:gd name="T27" fmla="*/ 19 h 140"/>
                  <a:gd name="T28" fmla="*/ 57 w 212"/>
                  <a:gd name="T29" fmla="*/ 4 h 140"/>
                  <a:gd name="T30" fmla="*/ 3 w 212"/>
                  <a:gd name="T31" fmla="*/ 58 h 140"/>
                  <a:gd name="T32" fmla="*/ 6 w 212"/>
                  <a:gd name="T33" fmla="*/ 94 h 140"/>
                  <a:gd name="T34" fmla="*/ 76 w 212"/>
                  <a:gd name="T35" fmla="*/ 136 h 140"/>
                  <a:gd name="T36" fmla="*/ 115 w 212"/>
                  <a:gd name="T37" fmla="*/ 118 h 140"/>
                  <a:gd name="T38" fmla="*/ 132 w 212"/>
                  <a:gd name="T39" fmla="*/ 60 h 140"/>
                  <a:gd name="T40" fmla="*/ 127 w 212"/>
                  <a:gd name="T41" fmla="*/ 56 h 140"/>
                  <a:gd name="T42" fmla="*/ 193 w 212"/>
                  <a:gd name="T43" fmla="*/ 58 h 140"/>
                  <a:gd name="T44" fmla="*/ 189 w 212"/>
                  <a:gd name="T45" fmla="*/ 58 h 140"/>
                  <a:gd name="T46" fmla="*/ 189 w 212"/>
                  <a:gd name="T47" fmla="*/ 57 h 140"/>
                  <a:gd name="T48" fmla="*/ 189 w 212"/>
                  <a:gd name="T49" fmla="*/ 54 h 140"/>
                  <a:gd name="T50" fmla="*/ 189 w 212"/>
                  <a:gd name="T51" fmla="*/ 37 h 140"/>
                  <a:gd name="T52" fmla="*/ 187 w 212"/>
                  <a:gd name="T53" fmla="*/ 35 h 140"/>
                  <a:gd name="T54" fmla="*/ 172 w 212"/>
                  <a:gd name="T55" fmla="*/ 34 h 140"/>
                  <a:gd name="T56" fmla="*/ 172 w 212"/>
                  <a:gd name="T57" fmla="*/ 54 h 140"/>
                  <a:gd name="T58" fmla="*/ 172 w 212"/>
                  <a:gd name="T59" fmla="*/ 58 h 140"/>
                  <a:gd name="T60" fmla="*/ 148 w 212"/>
                  <a:gd name="T61" fmla="*/ 58 h 140"/>
                  <a:gd name="T62" fmla="*/ 148 w 212"/>
                  <a:gd name="T63" fmla="*/ 62 h 140"/>
                  <a:gd name="T64" fmla="*/ 149 w 212"/>
                  <a:gd name="T65" fmla="*/ 75 h 140"/>
                  <a:gd name="T66" fmla="*/ 161 w 212"/>
                  <a:gd name="T67" fmla="*/ 75 h 140"/>
                  <a:gd name="T68" fmla="*/ 172 w 212"/>
                  <a:gd name="T69" fmla="*/ 75 h 140"/>
                  <a:gd name="T70" fmla="*/ 172 w 212"/>
                  <a:gd name="T71" fmla="*/ 98 h 140"/>
                  <a:gd name="T72" fmla="*/ 189 w 212"/>
                  <a:gd name="T73" fmla="*/ 98 h 140"/>
                  <a:gd name="T74" fmla="*/ 189 w 212"/>
                  <a:gd name="T75" fmla="*/ 75 h 140"/>
                  <a:gd name="T76" fmla="*/ 212 w 212"/>
                  <a:gd name="T77" fmla="*/ 75 h 140"/>
                  <a:gd name="T78" fmla="*/ 212 w 212"/>
                  <a:gd name="T79" fmla="*/ 62 h 140"/>
                  <a:gd name="T80" fmla="*/ 212 w 212"/>
                  <a:gd name="T81" fmla="*/ 58 h 140"/>
                  <a:gd name="T82" fmla="*/ 193 w 212"/>
                  <a:gd name="T83" fmla="*/ 5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2" h="140">
                    <a:moveTo>
                      <a:pt x="127" y="56"/>
                    </a:moveTo>
                    <a:cubicBezTo>
                      <a:pt x="112" y="56"/>
                      <a:pt x="98" y="56"/>
                      <a:pt x="83" y="56"/>
                    </a:cubicBezTo>
                    <a:cubicBezTo>
                      <a:pt x="79" y="56"/>
                      <a:pt x="75" y="56"/>
                      <a:pt x="71" y="56"/>
                    </a:cubicBezTo>
                    <a:cubicBezTo>
                      <a:pt x="70" y="56"/>
                      <a:pt x="68" y="57"/>
                      <a:pt x="68" y="58"/>
                    </a:cubicBezTo>
                    <a:cubicBezTo>
                      <a:pt x="68" y="66"/>
                      <a:pt x="68" y="74"/>
                      <a:pt x="68" y="83"/>
                    </a:cubicBezTo>
                    <a:cubicBezTo>
                      <a:pt x="80" y="83"/>
                      <a:pt x="92" y="83"/>
                      <a:pt x="104" y="83"/>
                    </a:cubicBezTo>
                    <a:cubicBezTo>
                      <a:pt x="104" y="85"/>
                      <a:pt x="103" y="86"/>
                      <a:pt x="103" y="87"/>
                    </a:cubicBezTo>
                    <a:cubicBezTo>
                      <a:pt x="97" y="104"/>
                      <a:pt x="81" y="112"/>
                      <a:pt x="62" y="109"/>
                    </a:cubicBezTo>
                    <a:cubicBezTo>
                      <a:pt x="40" y="105"/>
                      <a:pt x="26" y="84"/>
                      <a:pt x="30" y="62"/>
                    </a:cubicBezTo>
                    <a:cubicBezTo>
                      <a:pt x="31" y="59"/>
                      <a:pt x="32" y="56"/>
                      <a:pt x="33" y="53"/>
                    </a:cubicBezTo>
                    <a:cubicBezTo>
                      <a:pt x="40" y="37"/>
                      <a:pt x="59" y="27"/>
                      <a:pt x="77" y="31"/>
                    </a:cubicBezTo>
                    <a:cubicBezTo>
                      <a:pt x="83" y="32"/>
                      <a:pt x="89" y="35"/>
                      <a:pt x="94" y="40"/>
                    </a:cubicBezTo>
                    <a:cubicBezTo>
                      <a:pt x="100" y="33"/>
                      <a:pt x="106" y="27"/>
                      <a:pt x="113" y="20"/>
                    </a:cubicBezTo>
                    <a:cubicBezTo>
                      <a:pt x="113" y="20"/>
                      <a:pt x="112" y="19"/>
                      <a:pt x="112" y="19"/>
                    </a:cubicBezTo>
                    <a:cubicBezTo>
                      <a:pt x="96" y="5"/>
                      <a:pt x="78" y="0"/>
                      <a:pt x="57" y="4"/>
                    </a:cubicBezTo>
                    <a:cubicBezTo>
                      <a:pt x="28" y="8"/>
                      <a:pt x="7" y="31"/>
                      <a:pt x="3" y="58"/>
                    </a:cubicBezTo>
                    <a:cubicBezTo>
                      <a:pt x="0" y="70"/>
                      <a:pt x="1" y="82"/>
                      <a:pt x="6" y="94"/>
                    </a:cubicBezTo>
                    <a:cubicBezTo>
                      <a:pt x="17" y="122"/>
                      <a:pt x="46" y="140"/>
                      <a:pt x="76" y="136"/>
                    </a:cubicBezTo>
                    <a:cubicBezTo>
                      <a:pt x="91" y="135"/>
                      <a:pt x="105" y="129"/>
                      <a:pt x="115" y="118"/>
                    </a:cubicBezTo>
                    <a:cubicBezTo>
                      <a:pt x="131" y="102"/>
                      <a:pt x="135" y="82"/>
                      <a:pt x="132" y="60"/>
                    </a:cubicBezTo>
                    <a:cubicBezTo>
                      <a:pt x="132" y="56"/>
                      <a:pt x="130" y="56"/>
                      <a:pt x="127" y="56"/>
                    </a:cubicBezTo>
                    <a:close/>
                    <a:moveTo>
                      <a:pt x="193" y="58"/>
                    </a:moveTo>
                    <a:cubicBezTo>
                      <a:pt x="192" y="58"/>
                      <a:pt x="190" y="58"/>
                      <a:pt x="189" y="58"/>
                    </a:cubicBezTo>
                    <a:cubicBezTo>
                      <a:pt x="189" y="58"/>
                      <a:pt x="189" y="57"/>
                      <a:pt x="189" y="57"/>
                    </a:cubicBezTo>
                    <a:cubicBezTo>
                      <a:pt x="189" y="56"/>
                      <a:pt x="189" y="55"/>
                      <a:pt x="189" y="54"/>
                    </a:cubicBezTo>
                    <a:cubicBezTo>
                      <a:pt x="189" y="48"/>
                      <a:pt x="189" y="43"/>
                      <a:pt x="189" y="37"/>
                    </a:cubicBezTo>
                    <a:cubicBezTo>
                      <a:pt x="189" y="36"/>
                      <a:pt x="188" y="35"/>
                      <a:pt x="187" y="35"/>
                    </a:cubicBezTo>
                    <a:cubicBezTo>
                      <a:pt x="182" y="34"/>
                      <a:pt x="177" y="34"/>
                      <a:pt x="172" y="34"/>
                    </a:cubicBezTo>
                    <a:cubicBezTo>
                      <a:pt x="172" y="41"/>
                      <a:pt x="172" y="47"/>
                      <a:pt x="172" y="54"/>
                    </a:cubicBezTo>
                    <a:cubicBezTo>
                      <a:pt x="172" y="55"/>
                      <a:pt x="172" y="56"/>
                      <a:pt x="172" y="58"/>
                    </a:cubicBezTo>
                    <a:cubicBezTo>
                      <a:pt x="164" y="58"/>
                      <a:pt x="156" y="58"/>
                      <a:pt x="148" y="58"/>
                    </a:cubicBezTo>
                    <a:cubicBezTo>
                      <a:pt x="148" y="60"/>
                      <a:pt x="148" y="61"/>
                      <a:pt x="148" y="62"/>
                    </a:cubicBezTo>
                    <a:cubicBezTo>
                      <a:pt x="148" y="66"/>
                      <a:pt x="148" y="70"/>
                      <a:pt x="149" y="75"/>
                    </a:cubicBezTo>
                    <a:cubicBezTo>
                      <a:pt x="153" y="75"/>
                      <a:pt x="157" y="75"/>
                      <a:pt x="161" y="75"/>
                    </a:cubicBezTo>
                    <a:cubicBezTo>
                      <a:pt x="165" y="75"/>
                      <a:pt x="168" y="75"/>
                      <a:pt x="172" y="75"/>
                    </a:cubicBezTo>
                    <a:cubicBezTo>
                      <a:pt x="172" y="83"/>
                      <a:pt x="172" y="91"/>
                      <a:pt x="172" y="98"/>
                    </a:cubicBezTo>
                    <a:cubicBezTo>
                      <a:pt x="178" y="98"/>
                      <a:pt x="183" y="98"/>
                      <a:pt x="189" y="98"/>
                    </a:cubicBezTo>
                    <a:cubicBezTo>
                      <a:pt x="189" y="90"/>
                      <a:pt x="189" y="83"/>
                      <a:pt x="189" y="75"/>
                    </a:cubicBezTo>
                    <a:cubicBezTo>
                      <a:pt x="197" y="75"/>
                      <a:pt x="204" y="75"/>
                      <a:pt x="212" y="75"/>
                    </a:cubicBezTo>
                    <a:cubicBezTo>
                      <a:pt x="212" y="71"/>
                      <a:pt x="212" y="66"/>
                      <a:pt x="212" y="62"/>
                    </a:cubicBezTo>
                    <a:cubicBezTo>
                      <a:pt x="212" y="61"/>
                      <a:pt x="212" y="59"/>
                      <a:pt x="212" y="58"/>
                    </a:cubicBezTo>
                    <a:cubicBezTo>
                      <a:pt x="206" y="58"/>
                      <a:pt x="199" y="58"/>
                      <a:pt x="193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949329F-77FE-49AB-B618-4210E1651D16}"/>
                </a:ext>
              </a:extLst>
            </p:cNvPr>
            <p:cNvGrpSpPr/>
            <p:nvPr/>
          </p:nvGrpSpPr>
          <p:grpSpPr>
            <a:xfrm>
              <a:off x="11478794" y="110245"/>
              <a:ext cx="223484" cy="224350"/>
              <a:chOff x="11478794" y="110245"/>
              <a:chExt cx="223484" cy="224350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87E12F10-D9C6-476C-8B49-4E6714D327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78794" y="110245"/>
                <a:ext cx="223484" cy="2243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45">
                <a:extLst>
                  <a:ext uri="{FF2B5EF4-FFF2-40B4-BE49-F238E27FC236}">
                    <a16:creationId xmlns:a16="http://schemas.microsoft.com/office/drawing/2014/main" id="{923E9BD8-0BC8-46F4-9599-B398DCE523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33472" y="165356"/>
                <a:ext cx="114129" cy="114128"/>
              </a:xfrm>
              <a:custGeom>
                <a:avLst/>
                <a:gdLst>
                  <a:gd name="T0" fmla="*/ 202 w 202"/>
                  <a:gd name="T1" fmla="*/ 96 h 202"/>
                  <a:gd name="T2" fmla="*/ 103 w 202"/>
                  <a:gd name="T3" fmla="*/ 0 h 202"/>
                  <a:gd name="T4" fmla="*/ 4 w 202"/>
                  <a:gd name="T5" fmla="*/ 94 h 202"/>
                  <a:gd name="T6" fmla="*/ 3 w 202"/>
                  <a:gd name="T7" fmla="*/ 98 h 202"/>
                  <a:gd name="T8" fmla="*/ 18 w 202"/>
                  <a:gd name="T9" fmla="*/ 149 h 202"/>
                  <a:gd name="T10" fmla="*/ 0 w 202"/>
                  <a:gd name="T11" fmla="*/ 202 h 202"/>
                  <a:gd name="T12" fmla="*/ 55 w 202"/>
                  <a:gd name="T13" fmla="*/ 184 h 202"/>
                  <a:gd name="T14" fmla="*/ 103 w 202"/>
                  <a:gd name="T15" fmla="*/ 196 h 202"/>
                  <a:gd name="T16" fmla="*/ 202 w 202"/>
                  <a:gd name="T17" fmla="*/ 98 h 202"/>
                  <a:gd name="T18" fmla="*/ 202 w 202"/>
                  <a:gd name="T19" fmla="*/ 96 h 202"/>
                  <a:gd name="T20" fmla="*/ 148 w 202"/>
                  <a:gd name="T21" fmla="*/ 118 h 202"/>
                  <a:gd name="T22" fmla="*/ 132 w 202"/>
                  <a:gd name="T23" fmla="*/ 110 h 202"/>
                  <a:gd name="T24" fmla="*/ 126 w 202"/>
                  <a:gd name="T25" fmla="*/ 111 h 202"/>
                  <a:gd name="T26" fmla="*/ 118 w 202"/>
                  <a:gd name="T27" fmla="*/ 121 h 202"/>
                  <a:gd name="T28" fmla="*/ 113 w 202"/>
                  <a:gd name="T29" fmla="*/ 121 h 202"/>
                  <a:gd name="T30" fmla="*/ 94 w 202"/>
                  <a:gd name="T31" fmla="*/ 109 h 202"/>
                  <a:gd name="T32" fmla="*/ 80 w 202"/>
                  <a:gd name="T33" fmla="*/ 93 h 202"/>
                  <a:gd name="T34" fmla="*/ 81 w 202"/>
                  <a:gd name="T35" fmla="*/ 88 h 202"/>
                  <a:gd name="T36" fmla="*/ 85 w 202"/>
                  <a:gd name="T37" fmla="*/ 83 h 202"/>
                  <a:gd name="T38" fmla="*/ 86 w 202"/>
                  <a:gd name="T39" fmla="*/ 82 h 202"/>
                  <a:gd name="T40" fmla="*/ 87 w 202"/>
                  <a:gd name="T41" fmla="*/ 79 h 202"/>
                  <a:gd name="T42" fmla="*/ 87 w 202"/>
                  <a:gd name="T43" fmla="*/ 75 h 202"/>
                  <a:gd name="T44" fmla="*/ 79 w 202"/>
                  <a:gd name="T45" fmla="*/ 57 h 202"/>
                  <a:gd name="T46" fmla="*/ 74 w 202"/>
                  <a:gd name="T47" fmla="*/ 53 h 202"/>
                  <a:gd name="T48" fmla="*/ 69 w 202"/>
                  <a:gd name="T49" fmla="*/ 53 h 202"/>
                  <a:gd name="T50" fmla="*/ 63 w 202"/>
                  <a:gd name="T51" fmla="*/ 56 h 202"/>
                  <a:gd name="T52" fmla="*/ 54 w 202"/>
                  <a:gd name="T53" fmla="*/ 76 h 202"/>
                  <a:gd name="T54" fmla="*/ 56 w 202"/>
                  <a:gd name="T55" fmla="*/ 84 h 202"/>
                  <a:gd name="T56" fmla="*/ 64 w 202"/>
                  <a:gd name="T57" fmla="*/ 101 h 202"/>
                  <a:gd name="T58" fmla="*/ 106 w 202"/>
                  <a:gd name="T59" fmla="*/ 138 h 202"/>
                  <a:gd name="T60" fmla="*/ 135 w 202"/>
                  <a:gd name="T61" fmla="*/ 144 h 202"/>
                  <a:gd name="T62" fmla="*/ 151 w 202"/>
                  <a:gd name="T63" fmla="*/ 132 h 202"/>
                  <a:gd name="T64" fmla="*/ 153 w 202"/>
                  <a:gd name="T65" fmla="*/ 121 h 202"/>
                  <a:gd name="T66" fmla="*/ 148 w 202"/>
                  <a:gd name="T67" fmla="*/ 118 h 202"/>
                  <a:gd name="T68" fmla="*/ 103 w 202"/>
                  <a:gd name="T69" fmla="*/ 181 h 202"/>
                  <a:gd name="T70" fmla="*/ 57 w 202"/>
                  <a:gd name="T71" fmla="*/ 167 h 202"/>
                  <a:gd name="T72" fmla="*/ 25 w 202"/>
                  <a:gd name="T73" fmla="*/ 177 h 202"/>
                  <a:gd name="T74" fmla="*/ 35 w 202"/>
                  <a:gd name="T75" fmla="*/ 147 h 202"/>
                  <a:gd name="T76" fmla="*/ 19 w 202"/>
                  <a:gd name="T77" fmla="*/ 98 h 202"/>
                  <a:gd name="T78" fmla="*/ 20 w 202"/>
                  <a:gd name="T79" fmla="*/ 90 h 202"/>
                  <a:gd name="T80" fmla="*/ 103 w 202"/>
                  <a:gd name="T81" fmla="*/ 15 h 202"/>
                  <a:gd name="T82" fmla="*/ 186 w 202"/>
                  <a:gd name="T83" fmla="*/ 92 h 202"/>
                  <a:gd name="T84" fmla="*/ 186 w 202"/>
                  <a:gd name="T85" fmla="*/ 98 h 202"/>
                  <a:gd name="T86" fmla="*/ 103 w 202"/>
                  <a:gd name="T87" fmla="*/ 18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2" h="202">
                    <a:moveTo>
                      <a:pt x="202" y="96"/>
                    </a:moveTo>
                    <a:cubicBezTo>
                      <a:pt x="201" y="42"/>
                      <a:pt x="157" y="0"/>
                      <a:pt x="103" y="0"/>
                    </a:cubicBezTo>
                    <a:cubicBezTo>
                      <a:pt x="49" y="0"/>
                      <a:pt x="6" y="41"/>
                      <a:pt x="4" y="94"/>
                    </a:cubicBezTo>
                    <a:cubicBezTo>
                      <a:pt x="3" y="95"/>
                      <a:pt x="3" y="97"/>
                      <a:pt x="3" y="98"/>
                    </a:cubicBezTo>
                    <a:cubicBezTo>
                      <a:pt x="3" y="117"/>
                      <a:pt x="9" y="134"/>
                      <a:pt x="18" y="149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55" y="184"/>
                      <a:pt x="55" y="184"/>
                      <a:pt x="55" y="184"/>
                    </a:cubicBezTo>
                    <a:cubicBezTo>
                      <a:pt x="69" y="192"/>
                      <a:pt x="85" y="196"/>
                      <a:pt x="103" y="196"/>
                    </a:cubicBezTo>
                    <a:cubicBezTo>
                      <a:pt x="158" y="196"/>
                      <a:pt x="202" y="153"/>
                      <a:pt x="202" y="98"/>
                    </a:cubicBezTo>
                    <a:cubicBezTo>
                      <a:pt x="202" y="97"/>
                      <a:pt x="202" y="96"/>
                      <a:pt x="202" y="96"/>
                    </a:cubicBezTo>
                    <a:close/>
                    <a:moveTo>
                      <a:pt x="148" y="118"/>
                    </a:moveTo>
                    <a:cubicBezTo>
                      <a:pt x="146" y="117"/>
                      <a:pt x="134" y="111"/>
                      <a:pt x="132" y="110"/>
                    </a:cubicBezTo>
                    <a:cubicBezTo>
                      <a:pt x="129" y="109"/>
                      <a:pt x="128" y="109"/>
                      <a:pt x="126" y="111"/>
                    </a:cubicBezTo>
                    <a:cubicBezTo>
                      <a:pt x="124" y="114"/>
                      <a:pt x="120" y="119"/>
                      <a:pt x="118" y="121"/>
                    </a:cubicBezTo>
                    <a:cubicBezTo>
                      <a:pt x="117" y="122"/>
                      <a:pt x="116" y="122"/>
                      <a:pt x="113" y="121"/>
                    </a:cubicBezTo>
                    <a:cubicBezTo>
                      <a:pt x="111" y="120"/>
                      <a:pt x="103" y="118"/>
                      <a:pt x="94" y="109"/>
                    </a:cubicBezTo>
                    <a:cubicBezTo>
                      <a:pt x="86" y="103"/>
                      <a:pt x="81" y="95"/>
                      <a:pt x="80" y="93"/>
                    </a:cubicBezTo>
                    <a:cubicBezTo>
                      <a:pt x="79" y="90"/>
                      <a:pt x="80" y="89"/>
                      <a:pt x="81" y="88"/>
                    </a:cubicBezTo>
                    <a:cubicBezTo>
                      <a:pt x="82" y="87"/>
                      <a:pt x="83" y="85"/>
                      <a:pt x="85" y="83"/>
                    </a:cubicBezTo>
                    <a:cubicBezTo>
                      <a:pt x="85" y="83"/>
                      <a:pt x="85" y="83"/>
                      <a:pt x="86" y="82"/>
                    </a:cubicBezTo>
                    <a:cubicBezTo>
                      <a:pt x="86" y="81"/>
                      <a:pt x="87" y="81"/>
                      <a:pt x="87" y="79"/>
                    </a:cubicBezTo>
                    <a:cubicBezTo>
                      <a:pt x="88" y="78"/>
                      <a:pt x="88" y="76"/>
                      <a:pt x="87" y="75"/>
                    </a:cubicBezTo>
                    <a:cubicBezTo>
                      <a:pt x="86" y="74"/>
                      <a:pt x="82" y="62"/>
                      <a:pt x="79" y="57"/>
                    </a:cubicBezTo>
                    <a:cubicBezTo>
                      <a:pt x="77" y="52"/>
                      <a:pt x="75" y="53"/>
                      <a:pt x="74" y="53"/>
                    </a:cubicBezTo>
                    <a:cubicBezTo>
                      <a:pt x="73" y="53"/>
                      <a:pt x="71" y="53"/>
                      <a:pt x="69" y="53"/>
                    </a:cubicBezTo>
                    <a:cubicBezTo>
                      <a:pt x="68" y="53"/>
                      <a:pt x="65" y="54"/>
                      <a:pt x="63" y="56"/>
                    </a:cubicBezTo>
                    <a:cubicBezTo>
                      <a:pt x="60" y="59"/>
                      <a:pt x="54" y="64"/>
                      <a:pt x="54" y="76"/>
                    </a:cubicBezTo>
                    <a:cubicBezTo>
                      <a:pt x="54" y="79"/>
                      <a:pt x="55" y="82"/>
                      <a:pt x="56" y="84"/>
                    </a:cubicBezTo>
                    <a:cubicBezTo>
                      <a:pt x="58" y="93"/>
                      <a:pt x="63" y="100"/>
                      <a:pt x="64" y="101"/>
                    </a:cubicBezTo>
                    <a:cubicBezTo>
                      <a:pt x="65" y="103"/>
                      <a:pt x="81" y="128"/>
                      <a:pt x="106" y="138"/>
                    </a:cubicBezTo>
                    <a:cubicBezTo>
                      <a:pt x="131" y="147"/>
                      <a:pt x="131" y="144"/>
                      <a:pt x="135" y="144"/>
                    </a:cubicBezTo>
                    <a:cubicBezTo>
                      <a:pt x="139" y="143"/>
                      <a:pt x="149" y="138"/>
                      <a:pt x="151" y="132"/>
                    </a:cubicBezTo>
                    <a:cubicBezTo>
                      <a:pt x="153" y="127"/>
                      <a:pt x="153" y="122"/>
                      <a:pt x="153" y="121"/>
                    </a:cubicBezTo>
                    <a:cubicBezTo>
                      <a:pt x="152" y="120"/>
                      <a:pt x="151" y="119"/>
                      <a:pt x="148" y="118"/>
                    </a:cubicBezTo>
                    <a:close/>
                    <a:moveTo>
                      <a:pt x="103" y="181"/>
                    </a:moveTo>
                    <a:cubicBezTo>
                      <a:pt x="86" y="181"/>
                      <a:pt x="70" y="176"/>
                      <a:pt x="57" y="167"/>
                    </a:cubicBezTo>
                    <a:cubicBezTo>
                      <a:pt x="25" y="177"/>
                      <a:pt x="25" y="177"/>
                      <a:pt x="25" y="177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25" y="133"/>
                      <a:pt x="19" y="116"/>
                      <a:pt x="19" y="98"/>
                    </a:cubicBezTo>
                    <a:cubicBezTo>
                      <a:pt x="19" y="95"/>
                      <a:pt x="19" y="93"/>
                      <a:pt x="20" y="90"/>
                    </a:cubicBezTo>
                    <a:cubicBezTo>
                      <a:pt x="24" y="48"/>
                      <a:pt x="59" y="15"/>
                      <a:pt x="103" y="15"/>
                    </a:cubicBezTo>
                    <a:cubicBezTo>
                      <a:pt x="147" y="15"/>
                      <a:pt x="183" y="49"/>
                      <a:pt x="186" y="92"/>
                    </a:cubicBezTo>
                    <a:cubicBezTo>
                      <a:pt x="186" y="94"/>
                      <a:pt x="186" y="96"/>
                      <a:pt x="186" y="98"/>
                    </a:cubicBezTo>
                    <a:cubicBezTo>
                      <a:pt x="186" y="144"/>
                      <a:pt x="149" y="181"/>
                      <a:pt x="103" y="1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221537A-25EA-49DD-B309-E168707844AA}"/>
                </a:ext>
              </a:extLst>
            </p:cNvPr>
            <p:cNvGrpSpPr/>
            <p:nvPr/>
          </p:nvGrpSpPr>
          <p:grpSpPr>
            <a:xfrm>
              <a:off x="11178904" y="110245"/>
              <a:ext cx="223484" cy="224350"/>
              <a:chOff x="11178904" y="110245"/>
              <a:chExt cx="223484" cy="224350"/>
            </a:xfrm>
          </p:grpSpPr>
          <p:sp>
            <p:nvSpPr>
              <p:cNvPr id="29" name="Freeform 117">
                <a:extLst>
                  <a:ext uri="{FF2B5EF4-FFF2-40B4-BE49-F238E27FC236}">
                    <a16:creationId xmlns:a16="http://schemas.microsoft.com/office/drawing/2014/main" id="{2885994F-BFA7-4698-AF31-60D16256DF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78904" y="110245"/>
                <a:ext cx="223484" cy="2243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E09D8410-0C94-496B-9525-E919C87B7575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1234062" y="165882"/>
                <a:ext cx="113168" cy="113168"/>
              </a:xfrm>
              <a:custGeom>
                <a:avLst/>
                <a:gdLst>
                  <a:gd name="T0" fmla="*/ 142 w 202"/>
                  <a:gd name="T1" fmla="*/ 19 h 202"/>
                  <a:gd name="T2" fmla="*/ 172 w 202"/>
                  <a:gd name="T3" fmla="*/ 30 h 202"/>
                  <a:gd name="T4" fmla="*/ 183 w 202"/>
                  <a:gd name="T5" fmla="*/ 60 h 202"/>
                  <a:gd name="T6" fmla="*/ 183 w 202"/>
                  <a:gd name="T7" fmla="*/ 142 h 202"/>
                  <a:gd name="T8" fmla="*/ 172 w 202"/>
                  <a:gd name="T9" fmla="*/ 172 h 202"/>
                  <a:gd name="T10" fmla="*/ 142 w 202"/>
                  <a:gd name="T11" fmla="*/ 183 h 202"/>
                  <a:gd name="T12" fmla="*/ 60 w 202"/>
                  <a:gd name="T13" fmla="*/ 183 h 202"/>
                  <a:gd name="T14" fmla="*/ 30 w 202"/>
                  <a:gd name="T15" fmla="*/ 172 h 202"/>
                  <a:gd name="T16" fmla="*/ 19 w 202"/>
                  <a:gd name="T17" fmla="*/ 142 h 202"/>
                  <a:gd name="T18" fmla="*/ 19 w 202"/>
                  <a:gd name="T19" fmla="*/ 60 h 202"/>
                  <a:gd name="T20" fmla="*/ 30 w 202"/>
                  <a:gd name="T21" fmla="*/ 30 h 202"/>
                  <a:gd name="T22" fmla="*/ 60 w 202"/>
                  <a:gd name="T23" fmla="*/ 19 h 202"/>
                  <a:gd name="T24" fmla="*/ 101 w 202"/>
                  <a:gd name="T25" fmla="*/ 0 h 202"/>
                  <a:gd name="T26" fmla="*/ 35 w 202"/>
                  <a:gd name="T27" fmla="*/ 6 h 202"/>
                  <a:gd name="T28" fmla="*/ 5 w 202"/>
                  <a:gd name="T29" fmla="*/ 35 h 202"/>
                  <a:gd name="T30" fmla="*/ 0 w 202"/>
                  <a:gd name="T31" fmla="*/ 101 h 202"/>
                  <a:gd name="T32" fmla="*/ 5 w 202"/>
                  <a:gd name="T33" fmla="*/ 167 h 202"/>
                  <a:gd name="T34" fmla="*/ 35 w 202"/>
                  <a:gd name="T35" fmla="*/ 197 h 202"/>
                  <a:gd name="T36" fmla="*/ 101 w 202"/>
                  <a:gd name="T37" fmla="*/ 202 h 202"/>
                  <a:gd name="T38" fmla="*/ 167 w 202"/>
                  <a:gd name="T39" fmla="*/ 197 h 202"/>
                  <a:gd name="T40" fmla="*/ 196 w 202"/>
                  <a:gd name="T41" fmla="*/ 167 h 202"/>
                  <a:gd name="T42" fmla="*/ 202 w 202"/>
                  <a:gd name="T43" fmla="*/ 101 h 202"/>
                  <a:gd name="T44" fmla="*/ 196 w 202"/>
                  <a:gd name="T45" fmla="*/ 35 h 202"/>
                  <a:gd name="T46" fmla="*/ 167 w 202"/>
                  <a:gd name="T47" fmla="*/ 6 h 202"/>
                  <a:gd name="T48" fmla="*/ 101 w 202"/>
                  <a:gd name="T49" fmla="*/ 0 h 202"/>
                  <a:gd name="T50" fmla="*/ 49 w 202"/>
                  <a:gd name="T51" fmla="*/ 101 h 202"/>
                  <a:gd name="T52" fmla="*/ 153 w 202"/>
                  <a:gd name="T53" fmla="*/ 101 h 202"/>
                  <a:gd name="T54" fmla="*/ 101 w 202"/>
                  <a:gd name="T55" fmla="*/ 135 h 202"/>
                  <a:gd name="T56" fmla="*/ 101 w 202"/>
                  <a:gd name="T57" fmla="*/ 68 h 202"/>
                  <a:gd name="T58" fmla="*/ 101 w 202"/>
                  <a:gd name="T59" fmla="*/ 135 h 202"/>
                  <a:gd name="T60" fmla="*/ 155 w 202"/>
                  <a:gd name="T61" fmla="*/ 59 h 202"/>
                  <a:gd name="T62" fmla="*/ 155 w 202"/>
                  <a:gd name="T63" fmla="*/ 35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2" h="202">
                    <a:moveTo>
                      <a:pt x="101" y="18"/>
                    </a:moveTo>
                    <a:cubicBezTo>
                      <a:pt x="128" y="18"/>
                      <a:pt x="131" y="19"/>
                      <a:pt x="142" y="19"/>
                    </a:cubicBezTo>
                    <a:cubicBezTo>
                      <a:pt x="151" y="20"/>
                      <a:pt x="157" y="21"/>
                      <a:pt x="160" y="23"/>
                    </a:cubicBezTo>
                    <a:cubicBezTo>
                      <a:pt x="165" y="24"/>
                      <a:pt x="168" y="27"/>
                      <a:pt x="172" y="30"/>
                    </a:cubicBezTo>
                    <a:cubicBezTo>
                      <a:pt x="175" y="34"/>
                      <a:pt x="178" y="37"/>
                      <a:pt x="180" y="42"/>
                    </a:cubicBezTo>
                    <a:cubicBezTo>
                      <a:pt x="181" y="45"/>
                      <a:pt x="183" y="51"/>
                      <a:pt x="183" y="60"/>
                    </a:cubicBezTo>
                    <a:cubicBezTo>
                      <a:pt x="183" y="71"/>
                      <a:pt x="184" y="74"/>
                      <a:pt x="184" y="101"/>
                    </a:cubicBezTo>
                    <a:cubicBezTo>
                      <a:pt x="184" y="128"/>
                      <a:pt x="183" y="131"/>
                      <a:pt x="183" y="142"/>
                    </a:cubicBezTo>
                    <a:cubicBezTo>
                      <a:pt x="183" y="152"/>
                      <a:pt x="181" y="157"/>
                      <a:pt x="180" y="161"/>
                    </a:cubicBezTo>
                    <a:cubicBezTo>
                      <a:pt x="178" y="165"/>
                      <a:pt x="175" y="169"/>
                      <a:pt x="172" y="172"/>
                    </a:cubicBezTo>
                    <a:cubicBezTo>
                      <a:pt x="168" y="176"/>
                      <a:pt x="165" y="178"/>
                      <a:pt x="160" y="180"/>
                    </a:cubicBezTo>
                    <a:cubicBezTo>
                      <a:pt x="157" y="181"/>
                      <a:pt x="151" y="183"/>
                      <a:pt x="142" y="183"/>
                    </a:cubicBezTo>
                    <a:cubicBezTo>
                      <a:pt x="131" y="184"/>
                      <a:pt x="128" y="184"/>
                      <a:pt x="101" y="184"/>
                    </a:cubicBezTo>
                    <a:cubicBezTo>
                      <a:pt x="74" y="184"/>
                      <a:pt x="71" y="184"/>
                      <a:pt x="60" y="183"/>
                    </a:cubicBezTo>
                    <a:cubicBezTo>
                      <a:pt x="50" y="183"/>
                      <a:pt x="45" y="181"/>
                      <a:pt x="41" y="180"/>
                    </a:cubicBezTo>
                    <a:cubicBezTo>
                      <a:pt x="37" y="178"/>
                      <a:pt x="33" y="176"/>
                      <a:pt x="30" y="172"/>
                    </a:cubicBezTo>
                    <a:cubicBezTo>
                      <a:pt x="26" y="169"/>
                      <a:pt x="24" y="165"/>
                      <a:pt x="22" y="161"/>
                    </a:cubicBezTo>
                    <a:cubicBezTo>
                      <a:pt x="21" y="157"/>
                      <a:pt x="19" y="152"/>
                      <a:pt x="19" y="142"/>
                    </a:cubicBezTo>
                    <a:cubicBezTo>
                      <a:pt x="18" y="131"/>
                      <a:pt x="18" y="128"/>
                      <a:pt x="18" y="101"/>
                    </a:cubicBezTo>
                    <a:cubicBezTo>
                      <a:pt x="18" y="74"/>
                      <a:pt x="18" y="71"/>
                      <a:pt x="19" y="60"/>
                    </a:cubicBezTo>
                    <a:cubicBezTo>
                      <a:pt x="19" y="51"/>
                      <a:pt x="21" y="45"/>
                      <a:pt x="22" y="42"/>
                    </a:cubicBezTo>
                    <a:cubicBezTo>
                      <a:pt x="24" y="37"/>
                      <a:pt x="26" y="34"/>
                      <a:pt x="30" y="30"/>
                    </a:cubicBezTo>
                    <a:cubicBezTo>
                      <a:pt x="33" y="27"/>
                      <a:pt x="37" y="24"/>
                      <a:pt x="41" y="23"/>
                    </a:cubicBezTo>
                    <a:cubicBezTo>
                      <a:pt x="45" y="21"/>
                      <a:pt x="50" y="20"/>
                      <a:pt x="60" y="19"/>
                    </a:cubicBezTo>
                    <a:cubicBezTo>
                      <a:pt x="71" y="19"/>
                      <a:pt x="74" y="18"/>
                      <a:pt x="101" y="18"/>
                    </a:cubicBezTo>
                    <a:moveTo>
                      <a:pt x="101" y="0"/>
                    </a:moveTo>
                    <a:cubicBezTo>
                      <a:pt x="73" y="0"/>
                      <a:pt x="70" y="0"/>
                      <a:pt x="59" y="1"/>
                    </a:cubicBezTo>
                    <a:cubicBezTo>
                      <a:pt x="48" y="1"/>
                      <a:pt x="41" y="3"/>
                      <a:pt x="35" y="6"/>
                    </a:cubicBezTo>
                    <a:cubicBezTo>
                      <a:pt x="28" y="8"/>
                      <a:pt x="22" y="12"/>
                      <a:pt x="17" y="17"/>
                    </a:cubicBezTo>
                    <a:cubicBezTo>
                      <a:pt x="11" y="23"/>
                      <a:pt x="8" y="28"/>
                      <a:pt x="5" y="35"/>
                    </a:cubicBezTo>
                    <a:cubicBezTo>
                      <a:pt x="3" y="42"/>
                      <a:pt x="1" y="49"/>
                      <a:pt x="1" y="60"/>
                    </a:cubicBezTo>
                    <a:cubicBezTo>
                      <a:pt x="0" y="70"/>
                      <a:pt x="0" y="74"/>
                      <a:pt x="0" y="101"/>
                    </a:cubicBezTo>
                    <a:cubicBezTo>
                      <a:pt x="0" y="129"/>
                      <a:pt x="0" y="132"/>
                      <a:pt x="1" y="143"/>
                    </a:cubicBezTo>
                    <a:cubicBezTo>
                      <a:pt x="1" y="154"/>
                      <a:pt x="3" y="161"/>
                      <a:pt x="5" y="167"/>
                    </a:cubicBezTo>
                    <a:cubicBezTo>
                      <a:pt x="8" y="174"/>
                      <a:pt x="11" y="180"/>
                      <a:pt x="17" y="185"/>
                    </a:cubicBezTo>
                    <a:cubicBezTo>
                      <a:pt x="22" y="191"/>
                      <a:pt x="28" y="194"/>
                      <a:pt x="35" y="197"/>
                    </a:cubicBezTo>
                    <a:cubicBezTo>
                      <a:pt x="41" y="199"/>
                      <a:pt x="48" y="201"/>
                      <a:pt x="59" y="202"/>
                    </a:cubicBezTo>
                    <a:cubicBezTo>
                      <a:pt x="70" y="202"/>
                      <a:pt x="73" y="202"/>
                      <a:pt x="101" y="202"/>
                    </a:cubicBezTo>
                    <a:cubicBezTo>
                      <a:pt x="128" y="202"/>
                      <a:pt x="132" y="202"/>
                      <a:pt x="142" y="202"/>
                    </a:cubicBezTo>
                    <a:cubicBezTo>
                      <a:pt x="153" y="201"/>
                      <a:pt x="161" y="199"/>
                      <a:pt x="167" y="197"/>
                    </a:cubicBezTo>
                    <a:cubicBezTo>
                      <a:pt x="174" y="194"/>
                      <a:pt x="179" y="191"/>
                      <a:pt x="185" y="185"/>
                    </a:cubicBezTo>
                    <a:cubicBezTo>
                      <a:pt x="190" y="180"/>
                      <a:pt x="194" y="174"/>
                      <a:pt x="196" y="167"/>
                    </a:cubicBezTo>
                    <a:cubicBezTo>
                      <a:pt x="199" y="161"/>
                      <a:pt x="201" y="154"/>
                      <a:pt x="201" y="143"/>
                    </a:cubicBezTo>
                    <a:cubicBezTo>
                      <a:pt x="202" y="132"/>
                      <a:pt x="202" y="129"/>
                      <a:pt x="202" y="101"/>
                    </a:cubicBezTo>
                    <a:cubicBezTo>
                      <a:pt x="202" y="74"/>
                      <a:pt x="202" y="70"/>
                      <a:pt x="201" y="60"/>
                    </a:cubicBezTo>
                    <a:cubicBezTo>
                      <a:pt x="201" y="49"/>
                      <a:pt x="199" y="42"/>
                      <a:pt x="196" y="35"/>
                    </a:cubicBezTo>
                    <a:cubicBezTo>
                      <a:pt x="194" y="28"/>
                      <a:pt x="190" y="23"/>
                      <a:pt x="185" y="17"/>
                    </a:cubicBezTo>
                    <a:cubicBezTo>
                      <a:pt x="179" y="12"/>
                      <a:pt x="174" y="8"/>
                      <a:pt x="167" y="6"/>
                    </a:cubicBezTo>
                    <a:cubicBezTo>
                      <a:pt x="161" y="3"/>
                      <a:pt x="153" y="1"/>
                      <a:pt x="142" y="1"/>
                    </a:cubicBezTo>
                    <a:cubicBezTo>
                      <a:pt x="132" y="0"/>
                      <a:pt x="128" y="0"/>
                      <a:pt x="101" y="0"/>
                    </a:cubicBezTo>
                    <a:close/>
                    <a:moveTo>
                      <a:pt x="101" y="49"/>
                    </a:moveTo>
                    <a:cubicBezTo>
                      <a:pt x="72" y="49"/>
                      <a:pt x="49" y="73"/>
                      <a:pt x="49" y="101"/>
                    </a:cubicBezTo>
                    <a:cubicBezTo>
                      <a:pt x="49" y="130"/>
                      <a:pt x="72" y="153"/>
                      <a:pt x="101" y="153"/>
                    </a:cubicBezTo>
                    <a:cubicBezTo>
                      <a:pt x="129" y="153"/>
                      <a:pt x="153" y="130"/>
                      <a:pt x="153" y="101"/>
                    </a:cubicBezTo>
                    <a:cubicBezTo>
                      <a:pt x="153" y="73"/>
                      <a:pt x="129" y="49"/>
                      <a:pt x="101" y="49"/>
                    </a:cubicBezTo>
                    <a:close/>
                    <a:moveTo>
                      <a:pt x="101" y="135"/>
                    </a:moveTo>
                    <a:cubicBezTo>
                      <a:pt x="82" y="135"/>
                      <a:pt x="67" y="120"/>
                      <a:pt x="67" y="101"/>
                    </a:cubicBezTo>
                    <a:cubicBezTo>
                      <a:pt x="67" y="83"/>
                      <a:pt x="82" y="68"/>
                      <a:pt x="101" y="68"/>
                    </a:cubicBezTo>
                    <a:cubicBezTo>
                      <a:pt x="119" y="68"/>
                      <a:pt x="134" y="83"/>
                      <a:pt x="134" y="101"/>
                    </a:cubicBezTo>
                    <a:cubicBezTo>
                      <a:pt x="134" y="120"/>
                      <a:pt x="119" y="135"/>
                      <a:pt x="101" y="135"/>
                    </a:cubicBezTo>
                    <a:close/>
                    <a:moveTo>
                      <a:pt x="167" y="47"/>
                    </a:moveTo>
                    <a:cubicBezTo>
                      <a:pt x="167" y="54"/>
                      <a:pt x="161" y="59"/>
                      <a:pt x="155" y="59"/>
                    </a:cubicBezTo>
                    <a:cubicBezTo>
                      <a:pt x="148" y="59"/>
                      <a:pt x="143" y="54"/>
                      <a:pt x="143" y="47"/>
                    </a:cubicBezTo>
                    <a:cubicBezTo>
                      <a:pt x="143" y="41"/>
                      <a:pt x="148" y="35"/>
                      <a:pt x="155" y="35"/>
                    </a:cubicBezTo>
                    <a:cubicBezTo>
                      <a:pt x="161" y="35"/>
                      <a:pt x="167" y="41"/>
                      <a:pt x="167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271AFFF-0003-429C-93F8-09D7BA801409}"/>
              </a:ext>
            </a:extLst>
          </p:cNvPr>
          <p:cNvSpPr>
            <a:spLocks/>
          </p:cNvSpPr>
          <p:nvPr/>
        </p:nvSpPr>
        <p:spPr bwMode="auto">
          <a:xfrm>
            <a:off x="2738364" y="2185786"/>
            <a:ext cx="402090" cy="403771"/>
          </a:xfrm>
          <a:custGeom>
            <a:avLst/>
            <a:gdLst>
              <a:gd name="connsiteX0" fmla="*/ 437056 w 584200"/>
              <a:gd name="connsiteY0" fmla="*/ 368852 h 586643"/>
              <a:gd name="connsiteX1" fmla="*/ 419056 w 584200"/>
              <a:gd name="connsiteY1" fmla="*/ 386852 h 586643"/>
              <a:gd name="connsiteX2" fmla="*/ 419056 w 584200"/>
              <a:gd name="connsiteY2" fmla="*/ 422852 h 586643"/>
              <a:gd name="connsiteX3" fmla="*/ 383056 w 584200"/>
              <a:gd name="connsiteY3" fmla="*/ 422852 h 586643"/>
              <a:gd name="connsiteX4" fmla="*/ 365056 w 584200"/>
              <a:gd name="connsiteY4" fmla="*/ 440852 h 586643"/>
              <a:gd name="connsiteX5" fmla="*/ 383056 w 584200"/>
              <a:gd name="connsiteY5" fmla="*/ 458852 h 586643"/>
              <a:gd name="connsiteX6" fmla="*/ 419056 w 584200"/>
              <a:gd name="connsiteY6" fmla="*/ 458852 h 586643"/>
              <a:gd name="connsiteX7" fmla="*/ 419056 w 584200"/>
              <a:gd name="connsiteY7" fmla="*/ 494852 h 586643"/>
              <a:gd name="connsiteX8" fmla="*/ 437056 w 584200"/>
              <a:gd name="connsiteY8" fmla="*/ 512852 h 586643"/>
              <a:gd name="connsiteX9" fmla="*/ 455056 w 584200"/>
              <a:gd name="connsiteY9" fmla="*/ 494852 h 586643"/>
              <a:gd name="connsiteX10" fmla="*/ 455056 w 584200"/>
              <a:gd name="connsiteY10" fmla="*/ 458852 h 586643"/>
              <a:gd name="connsiteX11" fmla="*/ 491056 w 584200"/>
              <a:gd name="connsiteY11" fmla="*/ 458852 h 586643"/>
              <a:gd name="connsiteX12" fmla="*/ 509056 w 584200"/>
              <a:gd name="connsiteY12" fmla="*/ 440852 h 586643"/>
              <a:gd name="connsiteX13" fmla="*/ 491056 w 584200"/>
              <a:gd name="connsiteY13" fmla="*/ 422852 h 586643"/>
              <a:gd name="connsiteX14" fmla="*/ 455056 w 584200"/>
              <a:gd name="connsiteY14" fmla="*/ 422852 h 586643"/>
              <a:gd name="connsiteX15" fmla="*/ 455056 w 584200"/>
              <a:gd name="connsiteY15" fmla="*/ 386852 h 586643"/>
              <a:gd name="connsiteX16" fmla="*/ 437056 w 584200"/>
              <a:gd name="connsiteY16" fmla="*/ 368852 h 586643"/>
              <a:gd name="connsiteX17" fmla="*/ 438150 w 584200"/>
              <a:gd name="connsiteY17" fmla="*/ 294543 h 586643"/>
              <a:gd name="connsiteX18" fmla="*/ 584200 w 584200"/>
              <a:gd name="connsiteY18" fmla="*/ 440593 h 586643"/>
              <a:gd name="connsiteX19" fmla="*/ 438150 w 584200"/>
              <a:gd name="connsiteY19" fmla="*/ 586643 h 586643"/>
              <a:gd name="connsiteX20" fmla="*/ 292100 w 584200"/>
              <a:gd name="connsiteY20" fmla="*/ 440593 h 586643"/>
              <a:gd name="connsiteX21" fmla="*/ 438150 w 584200"/>
              <a:gd name="connsiteY21" fmla="*/ 294543 h 586643"/>
              <a:gd name="connsiteX22" fmla="*/ 221758 w 584200"/>
              <a:gd name="connsiteY22" fmla="*/ 747 h 586643"/>
              <a:gd name="connsiteX23" fmla="*/ 323505 w 584200"/>
              <a:gd name="connsiteY23" fmla="*/ 99932 h 586643"/>
              <a:gd name="connsiteX24" fmla="*/ 260891 w 584200"/>
              <a:gd name="connsiteY24" fmla="*/ 217388 h 586643"/>
              <a:gd name="connsiteX25" fmla="*/ 250456 w 584200"/>
              <a:gd name="connsiteY25" fmla="*/ 235658 h 586643"/>
              <a:gd name="connsiteX26" fmla="*/ 268718 w 584200"/>
              <a:gd name="connsiteY26" fmla="*/ 256539 h 586643"/>
              <a:gd name="connsiteX27" fmla="*/ 326114 w 584200"/>
              <a:gd name="connsiteY27" fmla="*/ 266980 h 586643"/>
              <a:gd name="connsiteX28" fmla="*/ 331332 w 584200"/>
              <a:gd name="connsiteY28" fmla="*/ 285251 h 586643"/>
              <a:gd name="connsiteX29" fmla="*/ 258283 w 584200"/>
              <a:gd name="connsiteY29" fmla="*/ 384435 h 586643"/>
              <a:gd name="connsiteX30" fmla="*/ 211322 w 584200"/>
              <a:gd name="connsiteY30" fmla="*/ 418367 h 586643"/>
              <a:gd name="connsiteX31" fmla="*/ 75659 w 584200"/>
              <a:gd name="connsiteY31" fmla="*/ 418367 h 586643"/>
              <a:gd name="connsiteX32" fmla="*/ 0 w 584200"/>
              <a:gd name="connsiteY32" fmla="*/ 347894 h 586643"/>
              <a:gd name="connsiteX33" fmla="*/ 39134 w 584200"/>
              <a:gd name="connsiteY33" fmla="*/ 287861 h 586643"/>
              <a:gd name="connsiteX34" fmla="*/ 148708 w 584200"/>
              <a:gd name="connsiteY34" fmla="*/ 253929 h 586643"/>
              <a:gd name="connsiteX35" fmla="*/ 166971 w 584200"/>
              <a:gd name="connsiteY35" fmla="*/ 235658 h 586643"/>
              <a:gd name="connsiteX36" fmla="*/ 156535 w 584200"/>
              <a:gd name="connsiteY36" fmla="*/ 217388 h 586643"/>
              <a:gd name="connsiteX37" fmla="*/ 93921 w 584200"/>
              <a:gd name="connsiteY37" fmla="*/ 115593 h 586643"/>
              <a:gd name="connsiteX38" fmla="*/ 221758 w 584200"/>
              <a:gd name="connsiteY38" fmla="*/ 747 h 58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4200" h="586643">
                <a:moveTo>
                  <a:pt x="437056" y="368852"/>
                </a:moveTo>
                <a:cubicBezTo>
                  <a:pt x="427115" y="368852"/>
                  <a:pt x="419056" y="376911"/>
                  <a:pt x="419056" y="386852"/>
                </a:cubicBezTo>
                <a:lnTo>
                  <a:pt x="419056" y="422852"/>
                </a:lnTo>
                <a:lnTo>
                  <a:pt x="383056" y="422852"/>
                </a:lnTo>
                <a:cubicBezTo>
                  <a:pt x="373115" y="422852"/>
                  <a:pt x="365056" y="430911"/>
                  <a:pt x="365056" y="440852"/>
                </a:cubicBezTo>
                <a:cubicBezTo>
                  <a:pt x="365056" y="450793"/>
                  <a:pt x="373115" y="458852"/>
                  <a:pt x="383056" y="458852"/>
                </a:cubicBezTo>
                <a:lnTo>
                  <a:pt x="419056" y="458852"/>
                </a:lnTo>
                <a:lnTo>
                  <a:pt x="419056" y="494852"/>
                </a:lnTo>
                <a:cubicBezTo>
                  <a:pt x="419056" y="504793"/>
                  <a:pt x="427115" y="512852"/>
                  <a:pt x="437056" y="512852"/>
                </a:cubicBezTo>
                <a:cubicBezTo>
                  <a:pt x="446997" y="512852"/>
                  <a:pt x="455056" y="504793"/>
                  <a:pt x="455056" y="494852"/>
                </a:cubicBezTo>
                <a:lnTo>
                  <a:pt x="455056" y="458852"/>
                </a:lnTo>
                <a:lnTo>
                  <a:pt x="491056" y="458852"/>
                </a:lnTo>
                <a:cubicBezTo>
                  <a:pt x="500997" y="458852"/>
                  <a:pt x="509056" y="450793"/>
                  <a:pt x="509056" y="440852"/>
                </a:cubicBezTo>
                <a:cubicBezTo>
                  <a:pt x="509056" y="430911"/>
                  <a:pt x="500997" y="422852"/>
                  <a:pt x="491056" y="422852"/>
                </a:cubicBezTo>
                <a:lnTo>
                  <a:pt x="455056" y="422852"/>
                </a:lnTo>
                <a:lnTo>
                  <a:pt x="455056" y="386852"/>
                </a:lnTo>
                <a:cubicBezTo>
                  <a:pt x="455056" y="376911"/>
                  <a:pt x="446997" y="368852"/>
                  <a:pt x="437056" y="368852"/>
                </a:cubicBezTo>
                <a:close/>
                <a:moveTo>
                  <a:pt x="438150" y="294543"/>
                </a:moveTo>
                <a:cubicBezTo>
                  <a:pt x="518811" y="294543"/>
                  <a:pt x="584200" y="359932"/>
                  <a:pt x="584200" y="440593"/>
                </a:cubicBezTo>
                <a:cubicBezTo>
                  <a:pt x="584200" y="521254"/>
                  <a:pt x="518811" y="586643"/>
                  <a:pt x="438150" y="586643"/>
                </a:cubicBezTo>
                <a:cubicBezTo>
                  <a:pt x="357489" y="586643"/>
                  <a:pt x="292100" y="521254"/>
                  <a:pt x="292100" y="440593"/>
                </a:cubicBezTo>
                <a:cubicBezTo>
                  <a:pt x="292100" y="359932"/>
                  <a:pt x="357489" y="294543"/>
                  <a:pt x="438150" y="294543"/>
                </a:cubicBezTo>
                <a:close/>
                <a:moveTo>
                  <a:pt x="221758" y="747"/>
                </a:moveTo>
                <a:cubicBezTo>
                  <a:pt x="273936" y="8578"/>
                  <a:pt x="315679" y="47730"/>
                  <a:pt x="323505" y="99932"/>
                </a:cubicBezTo>
                <a:cubicBezTo>
                  <a:pt x="328723" y="149524"/>
                  <a:pt x="302634" y="196507"/>
                  <a:pt x="260891" y="217388"/>
                </a:cubicBezTo>
                <a:cubicBezTo>
                  <a:pt x="255674" y="219998"/>
                  <a:pt x="250456" y="227828"/>
                  <a:pt x="250456" y="235658"/>
                </a:cubicBezTo>
                <a:cubicBezTo>
                  <a:pt x="250456" y="246099"/>
                  <a:pt x="258283" y="253929"/>
                  <a:pt x="268718" y="256539"/>
                </a:cubicBezTo>
                <a:cubicBezTo>
                  <a:pt x="289590" y="259150"/>
                  <a:pt x="307852" y="261760"/>
                  <a:pt x="326114" y="266980"/>
                </a:cubicBezTo>
                <a:cubicBezTo>
                  <a:pt x="336550" y="269590"/>
                  <a:pt x="336550" y="280031"/>
                  <a:pt x="331332" y="285251"/>
                </a:cubicBezTo>
                <a:cubicBezTo>
                  <a:pt x="297416" y="308742"/>
                  <a:pt x="271327" y="345284"/>
                  <a:pt x="258283" y="384435"/>
                </a:cubicBezTo>
                <a:cubicBezTo>
                  <a:pt x="253065" y="405316"/>
                  <a:pt x="232193" y="418367"/>
                  <a:pt x="211322" y="418367"/>
                </a:cubicBezTo>
                <a:cubicBezTo>
                  <a:pt x="211322" y="418367"/>
                  <a:pt x="211322" y="418367"/>
                  <a:pt x="75659" y="418367"/>
                </a:cubicBezTo>
                <a:cubicBezTo>
                  <a:pt x="33916" y="418367"/>
                  <a:pt x="0" y="387046"/>
                  <a:pt x="0" y="347894"/>
                </a:cubicBezTo>
                <a:cubicBezTo>
                  <a:pt x="0" y="321792"/>
                  <a:pt x="15654" y="298301"/>
                  <a:pt x="39134" y="287861"/>
                </a:cubicBezTo>
                <a:cubicBezTo>
                  <a:pt x="70441" y="272200"/>
                  <a:pt x="106966" y="261760"/>
                  <a:pt x="148708" y="253929"/>
                </a:cubicBezTo>
                <a:cubicBezTo>
                  <a:pt x="159144" y="253929"/>
                  <a:pt x="166971" y="246099"/>
                  <a:pt x="166971" y="235658"/>
                </a:cubicBezTo>
                <a:cubicBezTo>
                  <a:pt x="166971" y="227828"/>
                  <a:pt x="161753" y="219998"/>
                  <a:pt x="156535" y="217388"/>
                </a:cubicBezTo>
                <a:cubicBezTo>
                  <a:pt x="120010" y="199117"/>
                  <a:pt x="93921" y="159965"/>
                  <a:pt x="93921" y="115593"/>
                </a:cubicBezTo>
                <a:cubicBezTo>
                  <a:pt x="93921" y="47730"/>
                  <a:pt x="153926" y="-7083"/>
                  <a:pt x="221758" y="7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7E6BF19-5F8D-4B03-AEA0-19D2C04EB2AA}"/>
              </a:ext>
            </a:extLst>
          </p:cNvPr>
          <p:cNvSpPr/>
          <p:nvPr/>
        </p:nvSpPr>
        <p:spPr>
          <a:xfrm flipH="1">
            <a:off x="3259983" y="3524734"/>
            <a:ext cx="390978" cy="390976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7CF3129-8AF0-44D9-A332-1E9D92E926F0}"/>
              </a:ext>
            </a:extLst>
          </p:cNvPr>
          <p:cNvSpPr/>
          <p:nvPr/>
        </p:nvSpPr>
        <p:spPr>
          <a:xfrm flipH="1">
            <a:off x="5332049" y="1924741"/>
            <a:ext cx="898156" cy="898156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BD9481-B1B3-40FC-814F-49CF5C98B201}"/>
              </a:ext>
            </a:extLst>
          </p:cNvPr>
          <p:cNvSpPr txBox="1"/>
          <p:nvPr/>
        </p:nvSpPr>
        <p:spPr>
          <a:xfrm>
            <a:off x="4046703" y="4542366"/>
            <a:ext cx="1184941" cy="384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b="1"/>
              <a:t>name here</a:t>
            </a:r>
            <a:endParaRPr lang="en-ID" b="1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E1BF3D-5FF7-4F3F-9501-57F8510BCD2F}"/>
              </a:ext>
            </a:extLst>
          </p:cNvPr>
          <p:cNvSpPr txBox="1"/>
          <p:nvPr/>
        </p:nvSpPr>
        <p:spPr>
          <a:xfrm>
            <a:off x="3497216" y="4905770"/>
            <a:ext cx="2283911" cy="57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pusce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B0ECEE-AFB5-4D3B-8223-8B753C358529}"/>
              </a:ext>
            </a:extLst>
          </p:cNvPr>
          <p:cNvGrpSpPr/>
          <p:nvPr/>
        </p:nvGrpSpPr>
        <p:grpSpPr>
          <a:xfrm>
            <a:off x="4227593" y="5584183"/>
            <a:ext cx="823157" cy="224321"/>
            <a:chOff x="11178904" y="110245"/>
            <a:chExt cx="823264" cy="2243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5BF3F48-8774-481D-9AB2-263B6D95B9ED}"/>
                </a:ext>
              </a:extLst>
            </p:cNvPr>
            <p:cNvGrpSpPr/>
            <p:nvPr/>
          </p:nvGrpSpPr>
          <p:grpSpPr>
            <a:xfrm>
              <a:off x="11778684" y="110245"/>
              <a:ext cx="223484" cy="224350"/>
              <a:chOff x="11778684" y="110245"/>
              <a:chExt cx="223484" cy="224350"/>
            </a:xfrm>
          </p:grpSpPr>
          <p:sp>
            <p:nvSpPr>
              <p:cNvPr id="52" name="Freeform 9">
                <a:extLst>
                  <a:ext uri="{FF2B5EF4-FFF2-40B4-BE49-F238E27FC236}">
                    <a16:creationId xmlns:a16="http://schemas.microsoft.com/office/drawing/2014/main" id="{5C0FC292-25A4-46F5-9546-01C7BA8EB3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78684" y="110245"/>
                <a:ext cx="223484" cy="2243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42">
                <a:extLst>
                  <a:ext uri="{FF2B5EF4-FFF2-40B4-BE49-F238E27FC236}">
                    <a16:creationId xmlns:a16="http://schemas.microsoft.com/office/drawing/2014/main" id="{4914A1DB-2529-4A66-A645-82669CED80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29890" y="182714"/>
                <a:ext cx="119770" cy="79412"/>
              </a:xfrm>
              <a:custGeom>
                <a:avLst/>
                <a:gdLst>
                  <a:gd name="T0" fmla="*/ 127 w 212"/>
                  <a:gd name="T1" fmla="*/ 56 h 140"/>
                  <a:gd name="T2" fmla="*/ 83 w 212"/>
                  <a:gd name="T3" fmla="*/ 56 h 140"/>
                  <a:gd name="T4" fmla="*/ 71 w 212"/>
                  <a:gd name="T5" fmla="*/ 56 h 140"/>
                  <a:gd name="T6" fmla="*/ 68 w 212"/>
                  <a:gd name="T7" fmla="*/ 58 h 140"/>
                  <a:gd name="T8" fmla="*/ 68 w 212"/>
                  <a:gd name="T9" fmla="*/ 83 h 140"/>
                  <a:gd name="T10" fmla="*/ 104 w 212"/>
                  <a:gd name="T11" fmla="*/ 83 h 140"/>
                  <a:gd name="T12" fmla="*/ 103 w 212"/>
                  <a:gd name="T13" fmla="*/ 87 h 140"/>
                  <a:gd name="T14" fmla="*/ 62 w 212"/>
                  <a:gd name="T15" fmla="*/ 109 h 140"/>
                  <a:gd name="T16" fmla="*/ 30 w 212"/>
                  <a:gd name="T17" fmla="*/ 62 h 140"/>
                  <a:gd name="T18" fmla="*/ 33 w 212"/>
                  <a:gd name="T19" fmla="*/ 53 h 140"/>
                  <a:gd name="T20" fmla="*/ 77 w 212"/>
                  <a:gd name="T21" fmla="*/ 31 h 140"/>
                  <a:gd name="T22" fmla="*/ 94 w 212"/>
                  <a:gd name="T23" fmla="*/ 40 h 140"/>
                  <a:gd name="T24" fmla="*/ 113 w 212"/>
                  <a:gd name="T25" fmla="*/ 20 h 140"/>
                  <a:gd name="T26" fmla="*/ 112 w 212"/>
                  <a:gd name="T27" fmla="*/ 19 h 140"/>
                  <a:gd name="T28" fmla="*/ 57 w 212"/>
                  <a:gd name="T29" fmla="*/ 4 h 140"/>
                  <a:gd name="T30" fmla="*/ 3 w 212"/>
                  <a:gd name="T31" fmla="*/ 58 h 140"/>
                  <a:gd name="T32" fmla="*/ 6 w 212"/>
                  <a:gd name="T33" fmla="*/ 94 h 140"/>
                  <a:gd name="T34" fmla="*/ 76 w 212"/>
                  <a:gd name="T35" fmla="*/ 136 h 140"/>
                  <a:gd name="T36" fmla="*/ 115 w 212"/>
                  <a:gd name="T37" fmla="*/ 118 h 140"/>
                  <a:gd name="T38" fmla="*/ 132 w 212"/>
                  <a:gd name="T39" fmla="*/ 60 h 140"/>
                  <a:gd name="T40" fmla="*/ 127 w 212"/>
                  <a:gd name="T41" fmla="*/ 56 h 140"/>
                  <a:gd name="T42" fmla="*/ 193 w 212"/>
                  <a:gd name="T43" fmla="*/ 58 h 140"/>
                  <a:gd name="T44" fmla="*/ 189 w 212"/>
                  <a:gd name="T45" fmla="*/ 58 h 140"/>
                  <a:gd name="T46" fmla="*/ 189 w 212"/>
                  <a:gd name="T47" fmla="*/ 57 h 140"/>
                  <a:gd name="T48" fmla="*/ 189 w 212"/>
                  <a:gd name="T49" fmla="*/ 54 h 140"/>
                  <a:gd name="T50" fmla="*/ 189 w 212"/>
                  <a:gd name="T51" fmla="*/ 37 h 140"/>
                  <a:gd name="T52" fmla="*/ 187 w 212"/>
                  <a:gd name="T53" fmla="*/ 35 h 140"/>
                  <a:gd name="T54" fmla="*/ 172 w 212"/>
                  <a:gd name="T55" fmla="*/ 34 h 140"/>
                  <a:gd name="T56" fmla="*/ 172 w 212"/>
                  <a:gd name="T57" fmla="*/ 54 h 140"/>
                  <a:gd name="T58" fmla="*/ 172 w 212"/>
                  <a:gd name="T59" fmla="*/ 58 h 140"/>
                  <a:gd name="T60" fmla="*/ 148 w 212"/>
                  <a:gd name="T61" fmla="*/ 58 h 140"/>
                  <a:gd name="T62" fmla="*/ 148 w 212"/>
                  <a:gd name="T63" fmla="*/ 62 h 140"/>
                  <a:gd name="T64" fmla="*/ 149 w 212"/>
                  <a:gd name="T65" fmla="*/ 75 h 140"/>
                  <a:gd name="T66" fmla="*/ 161 w 212"/>
                  <a:gd name="T67" fmla="*/ 75 h 140"/>
                  <a:gd name="T68" fmla="*/ 172 w 212"/>
                  <a:gd name="T69" fmla="*/ 75 h 140"/>
                  <a:gd name="T70" fmla="*/ 172 w 212"/>
                  <a:gd name="T71" fmla="*/ 98 h 140"/>
                  <a:gd name="T72" fmla="*/ 189 w 212"/>
                  <a:gd name="T73" fmla="*/ 98 h 140"/>
                  <a:gd name="T74" fmla="*/ 189 w 212"/>
                  <a:gd name="T75" fmla="*/ 75 h 140"/>
                  <a:gd name="T76" fmla="*/ 212 w 212"/>
                  <a:gd name="T77" fmla="*/ 75 h 140"/>
                  <a:gd name="T78" fmla="*/ 212 w 212"/>
                  <a:gd name="T79" fmla="*/ 62 h 140"/>
                  <a:gd name="T80" fmla="*/ 212 w 212"/>
                  <a:gd name="T81" fmla="*/ 58 h 140"/>
                  <a:gd name="T82" fmla="*/ 193 w 212"/>
                  <a:gd name="T83" fmla="*/ 5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2" h="140">
                    <a:moveTo>
                      <a:pt x="127" y="56"/>
                    </a:moveTo>
                    <a:cubicBezTo>
                      <a:pt x="112" y="56"/>
                      <a:pt x="98" y="56"/>
                      <a:pt x="83" y="56"/>
                    </a:cubicBezTo>
                    <a:cubicBezTo>
                      <a:pt x="79" y="56"/>
                      <a:pt x="75" y="56"/>
                      <a:pt x="71" y="56"/>
                    </a:cubicBezTo>
                    <a:cubicBezTo>
                      <a:pt x="70" y="56"/>
                      <a:pt x="68" y="57"/>
                      <a:pt x="68" y="58"/>
                    </a:cubicBezTo>
                    <a:cubicBezTo>
                      <a:pt x="68" y="66"/>
                      <a:pt x="68" y="74"/>
                      <a:pt x="68" y="83"/>
                    </a:cubicBezTo>
                    <a:cubicBezTo>
                      <a:pt x="80" y="83"/>
                      <a:pt x="92" y="83"/>
                      <a:pt x="104" y="83"/>
                    </a:cubicBezTo>
                    <a:cubicBezTo>
                      <a:pt x="104" y="85"/>
                      <a:pt x="103" y="86"/>
                      <a:pt x="103" y="87"/>
                    </a:cubicBezTo>
                    <a:cubicBezTo>
                      <a:pt x="97" y="104"/>
                      <a:pt x="81" y="112"/>
                      <a:pt x="62" y="109"/>
                    </a:cubicBezTo>
                    <a:cubicBezTo>
                      <a:pt x="40" y="105"/>
                      <a:pt x="26" y="84"/>
                      <a:pt x="30" y="62"/>
                    </a:cubicBezTo>
                    <a:cubicBezTo>
                      <a:pt x="31" y="59"/>
                      <a:pt x="32" y="56"/>
                      <a:pt x="33" y="53"/>
                    </a:cubicBezTo>
                    <a:cubicBezTo>
                      <a:pt x="40" y="37"/>
                      <a:pt x="59" y="27"/>
                      <a:pt x="77" y="31"/>
                    </a:cubicBezTo>
                    <a:cubicBezTo>
                      <a:pt x="83" y="32"/>
                      <a:pt x="89" y="35"/>
                      <a:pt x="94" y="40"/>
                    </a:cubicBezTo>
                    <a:cubicBezTo>
                      <a:pt x="100" y="33"/>
                      <a:pt x="106" y="27"/>
                      <a:pt x="113" y="20"/>
                    </a:cubicBezTo>
                    <a:cubicBezTo>
                      <a:pt x="113" y="20"/>
                      <a:pt x="112" y="19"/>
                      <a:pt x="112" y="19"/>
                    </a:cubicBezTo>
                    <a:cubicBezTo>
                      <a:pt x="96" y="5"/>
                      <a:pt x="78" y="0"/>
                      <a:pt x="57" y="4"/>
                    </a:cubicBezTo>
                    <a:cubicBezTo>
                      <a:pt x="28" y="8"/>
                      <a:pt x="7" y="31"/>
                      <a:pt x="3" y="58"/>
                    </a:cubicBezTo>
                    <a:cubicBezTo>
                      <a:pt x="0" y="70"/>
                      <a:pt x="1" y="82"/>
                      <a:pt x="6" y="94"/>
                    </a:cubicBezTo>
                    <a:cubicBezTo>
                      <a:pt x="17" y="122"/>
                      <a:pt x="46" y="140"/>
                      <a:pt x="76" y="136"/>
                    </a:cubicBezTo>
                    <a:cubicBezTo>
                      <a:pt x="91" y="135"/>
                      <a:pt x="105" y="129"/>
                      <a:pt x="115" y="118"/>
                    </a:cubicBezTo>
                    <a:cubicBezTo>
                      <a:pt x="131" y="102"/>
                      <a:pt x="135" y="82"/>
                      <a:pt x="132" y="60"/>
                    </a:cubicBezTo>
                    <a:cubicBezTo>
                      <a:pt x="132" y="56"/>
                      <a:pt x="130" y="56"/>
                      <a:pt x="127" y="56"/>
                    </a:cubicBezTo>
                    <a:close/>
                    <a:moveTo>
                      <a:pt x="193" y="58"/>
                    </a:moveTo>
                    <a:cubicBezTo>
                      <a:pt x="192" y="58"/>
                      <a:pt x="190" y="58"/>
                      <a:pt x="189" y="58"/>
                    </a:cubicBezTo>
                    <a:cubicBezTo>
                      <a:pt x="189" y="58"/>
                      <a:pt x="189" y="57"/>
                      <a:pt x="189" y="57"/>
                    </a:cubicBezTo>
                    <a:cubicBezTo>
                      <a:pt x="189" y="56"/>
                      <a:pt x="189" y="55"/>
                      <a:pt x="189" y="54"/>
                    </a:cubicBezTo>
                    <a:cubicBezTo>
                      <a:pt x="189" y="48"/>
                      <a:pt x="189" y="43"/>
                      <a:pt x="189" y="37"/>
                    </a:cubicBezTo>
                    <a:cubicBezTo>
                      <a:pt x="189" y="36"/>
                      <a:pt x="188" y="35"/>
                      <a:pt x="187" y="35"/>
                    </a:cubicBezTo>
                    <a:cubicBezTo>
                      <a:pt x="182" y="34"/>
                      <a:pt x="177" y="34"/>
                      <a:pt x="172" y="34"/>
                    </a:cubicBezTo>
                    <a:cubicBezTo>
                      <a:pt x="172" y="41"/>
                      <a:pt x="172" y="47"/>
                      <a:pt x="172" y="54"/>
                    </a:cubicBezTo>
                    <a:cubicBezTo>
                      <a:pt x="172" y="55"/>
                      <a:pt x="172" y="56"/>
                      <a:pt x="172" y="58"/>
                    </a:cubicBezTo>
                    <a:cubicBezTo>
                      <a:pt x="164" y="58"/>
                      <a:pt x="156" y="58"/>
                      <a:pt x="148" y="58"/>
                    </a:cubicBezTo>
                    <a:cubicBezTo>
                      <a:pt x="148" y="60"/>
                      <a:pt x="148" y="61"/>
                      <a:pt x="148" y="62"/>
                    </a:cubicBezTo>
                    <a:cubicBezTo>
                      <a:pt x="148" y="66"/>
                      <a:pt x="148" y="70"/>
                      <a:pt x="149" y="75"/>
                    </a:cubicBezTo>
                    <a:cubicBezTo>
                      <a:pt x="153" y="75"/>
                      <a:pt x="157" y="75"/>
                      <a:pt x="161" y="75"/>
                    </a:cubicBezTo>
                    <a:cubicBezTo>
                      <a:pt x="165" y="75"/>
                      <a:pt x="168" y="75"/>
                      <a:pt x="172" y="75"/>
                    </a:cubicBezTo>
                    <a:cubicBezTo>
                      <a:pt x="172" y="83"/>
                      <a:pt x="172" y="91"/>
                      <a:pt x="172" y="98"/>
                    </a:cubicBezTo>
                    <a:cubicBezTo>
                      <a:pt x="178" y="98"/>
                      <a:pt x="183" y="98"/>
                      <a:pt x="189" y="98"/>
                    </a:cubicBezTo>
                    <a:cubicBezTo>
                      <a:pt x="189" y="90"/>
                      <a:pt x="189" y="83"/>
                      <a:pt x="189" y="75"/>
                    </a:cubicBezTo>
                    <a:cubicBezTo>
                      <a:pt x="197" y="75"/>
                      <a:pt x="204" y="75"/>
                      <a:pt x="212" y="75"/>
                    </a:cubicBezTo>
                    <a:cubicBezTo>
                      <a:pt x="212" y="71"/>
                      <a:pt x="212" y="66"/>
                      <a:pt x="212" y="62"/>
                    </a:cubicBezTo>
                    <a:cubicBezTo>
                      <a:pt x="212" y="61"/>
                      <a:pt x="212" y="59"/>
                      <a:pt x="212" y="58"/>
                    </a:cubicBezTo>
                    <a:cubicBezTo>
                      <a:pt x="206" y="58"/>
                      <a:pt x="199" y="58"/>
                      <a:pt x="193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CFC1890-490A-4797-B8EF-420E50602392}"/>
                </a:ext>
              </a:extLst>
            </p:cNvPr>
            <p:cNvGrpSpPr/>
            <p:nvPr/>
          </p:nvGrpSpPr>
          <p:grpSpPr>
            <a:xfrm>
              <a:off x="11478794" y="110245"/>
              <a:ext cx="223484" cy="224350"/>
              <a:chOff x="11478794" y="110245"/>
              <a:chExt cx="223484" cy="224350"/>
            </a:xfrm>
          </p:grpSpPr>
          <p:sp>
            <p:nvSpPr>
              <p:cNvPr id="50" name="Freeform 8">
                <a:extLst>
                  <a:ext uri="{FF2B5EF4-FFF2-40B4-BE49-F238E27FC236}">
                    <a16:creationId xmlns:a16="http://schemas.microsoft.com/office/drawing/2014/main" id="{423E76AC-6F82-4DC9-B7C5-09E779AB32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78794" y="110245"/>
                <a:ext cx="223484" cy="2243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45">
                <a:extLst>
                  <a:ext uri="{FF2B5EF4-FFF2-40B4-BE49-F238E27FC236}">
                    <a16:creationId xmlns:a16="http://schemas.microsoft.com/office/drawing/2014/main" id="{139727BA-F0D6-48D9-A996-8731BB2B59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33472" y="165356"/>
                <a:ext cx="114129" cy="114128"/>
              </a:xfrm>
              <a:custGeom>
                <a:avLst/>
                <a:gdLst>
                  <a:gd name="T0" fmla="*/ 202 w 202"/>
                  <a:gd name="T1" fmla="*/ 96 h 202"/>
                  <a:gd name="T2" fmla="*/ 103 w 202"/>
                  <a:gd name="T3" fmla="*/ 0 h 202"/>
                  <a:gd name="T4" fmla="*/ 4 w 202"/>
                  <a:gd name="T5" fmla="*/ 94 h 202"/>
                  <a:gd name="T6" fmla="*/ 3 w 202"/>
                  <a:gd name="T7" fmla="*/ 98 h 202"/>
                  <a:gd name="T8" fmla="*/ 18 w 202"/>
                  <a:gd name="T9" fmla="*/ 149 h 202"/>
                  <a:gd name="T10" fmla="*/ 0 w 202"/>
                  <a:gd name="T11" fmla="*/ 202 h 202"/>
                  <a:gd name="T12" fmla="*/ 55 w 202"/>
                  <a:gd name="T13" fmla="*/ 184 h 202"/>
                  <a:gd name="T14" fmla="*/ 103 w 202"/>
                  <a:gd name="T15" fmla="*/ 196 h 202"/>
                  <a:gd name="T16" fmla="*/ 202 w 202"/>
                  <a:gd name="T17" fmla="*/ 98 h 202"/>
                  <a:gd name="T18" fmla="*/ 202 w 202"/>
                  <a:gd name="T19" fmla="*/ 96 h 202"/>
                  <a:gd name="T20" fmla="*/ 148 w 202"/>
                  <a:gd name="T21" fmla="*/ 118 h 202"/>
                  <a:gd name="T22" fmla="*/ 132 w 202"/>
                  <a:gd name="T23" fmla="*/ 110 h 202"/>
                  <a:gd name="T24" fmla="*/ 126 w 202"/>
                  <a:gd name="T25" fmla="*/ 111 h 202"/>
                  <a:gd name="T26" fmla="*/ 118 w 202"/>
                  <a:gd name="T27" fmla="*/ 121 h 202"/>
                  <a:gd name="T28" fmla="*/ 113 w 202"/>
                  <a:gd name="T29" fmla="*/ 121 h 202"/>
                  <a:gd name="T30" fmla="*/ 94 w 202"/>
                  <a:gd name="T31" fmla="*/ 109 h 202"/>
                  <a:gd name="T32" fmla="*/ 80 w 202"/>
                  <a:gd name="T33" fmla="*/ 93 h 202"/>
                  <a:gd name="T34" fmla="*/ 81 w 202"/>
                  <a:gd name="T35" fmla="*/ 88 h 202"/>
                  <a:gd name="T36" fmla="*/ 85 w 202"/>
                  <a:gd name="T37" fmla="*/ 83 h 202"/>
                  <a:gd name="T38" fmla="*/ 86 w 202"/>
                  <a:gd name="T39" fmla="*/ 82 h 202"/>
                  <a:gd name="T40" fmla="*/ 87 w 202"/>
                  <a:gd name="T41" fmla="*/ 79 h 202"/>
                  <a:gd name="T42" fmla="*/ 87 w 202"/>
                  <a:gd name="T43" fmla="*/ 75 h 202"/>
                  <a:gd name="T44" fmla="*/ 79 w 202"/>
                  <a:gd name="T45" fmla="*/ 57 h 202"/>
                  <a:gd name="T46" fmla="*/ 74 w 202"/>
                  <a:gd name="T47" fmla="*/ 53 h 202"/>
                  <a:gd name="T48" fmla="*/ 69 w 202"/>
                  <a:gd name="T49" fmla="*/ 53 h 202"/>
                  <a:gd name="T50" fmla="*/ 63 w 202"/>
                  <a:gd name="T51" fmla="*/ 56 h 202"/>
                  <a:gd name="T52" fmla="*/ 54 w 202"/>
                  <a:gd name="T53" fmla="*/ 76 h 202"/>
                  <a:gd name="T54" fmla="*/ 56 w 202"/>
                  <a:gd name="T55" fmla="*/ 84 h 202"/>
                  <a:gd name="T56" fmla="*/ 64 w 202"/>
                  <a:gd name="T57" fmla="*/ 101 h 202"/>
                  <a:gd name="T58" fmla="*/ 106 w 202"/>
                  <a:gd name="T59" fmla="*/ 138 h 202"/>
                  <a:gd name="T60" fmla="*/ 135 w 202"/>
                  <a:gd name="T61" fmla="*/ 144 h 202"/>
                  <a:gd name="T62" fmla="*/ 151 w 202"/>
                  <a:gd name="T63" fmla="*/ 132 h 202"/>
                  <a:gd name="T64" fmla="*/ 153 w 202"/>
                  <a:gd name="T65" fmla="*/ 121 h 202"/>
                  <a:gd name="T66" fmla="*/ 148 w 202"/>
                  <a:gd name="T67" fmla="*/ 118 h 202"/>
                  <a:gd name="T68" fmla="*/ 103 w 202"/>
                  <a:gd name="T69" fmla="*/ 181 h 202"/>
                  <a:gd name="T70" fmla="*/ 57 w 202"/>
                  <a:gd name="T71" fmla="*/ 167 h 202"/>
                  <a:gd name="T72" fmla="*/ 25 w 202"/>
                  <a:gd name="T73" fmla="*/ 177 h 202"/>
                  <a:gd name="T74" fmla="*/ 35 w 202"/>
                  <a:gd name="T75" fmla="*/ 147 h 202"/>
                  <a:gd name="T76" fmla="*/ 19 w 202"/>
                  <a:gd name="T77" fmla="*/ 98 h 202"/>
                  <a:gd name="T78" fmla="*/ 20 w 202"/>
                  <a:gd name="T79" fmla="*/ 90 h 202"/>
                  <a:gd name="T80" fmla="*/ 103 w 202"/>
                  <a:gd name="T81" fmla="*/ 15 h 202"/>
                  <a:gd name="T82" fmla="*/ 186 w 202"/>
                  <a:gd name="T83" fmla="*/ 92 h 202"/>
                  <a:gd name="T84" fmla="*/ 186 w 202"/>
                  <a:gd name="T85" fmla="*/ 98 h 202"/>
                  <a:gd name="T86" fmla="*/ 103 w 202"/>
                  <a:gd name="T87" fmla="*/ 18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2" h="202">
                    <a:moveTo>
                      <a:pt x="202" y="96"/>
                    </a:moveTo>
                    <a:cubicBezTo>
                      <a:pt x="201" y="42"/>
                      <a:pt x="157" y="0"/>
                      <a:pt x="103" y="0"/>
                    </a:cubicBezTo>
                    <a:cubicBezTo>
                      <a:pt x="49" y="0"/>
                      <a:pt x="6" y="41"/>
                      <a:pt x="4" y="94"/>
                    </a:cubicBezTo>
                    <a:cubicBezTo>
                      <a:pt x="3" y="95"/>
                      <a:pt x="3" y="97"/>
                      <a:pt x="3" y="98"/>
                    </a:cubicBezTo>
                    <a:cubicBezTo>
                      <a:pt x="3" y="117"/>
                      <a:pt x="9" y="134"/>
                      <a:pt x="18" y="149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55" y="184"/>
                      <a:pt x="55" y="184"/>
                      <a:pt x="55" y="184"/>
                    </a:cubicBezTo>
                    <a:cubicBezTo>
                      <a:pt x="69" y="192"/>
                      <a:pt x="85" y="196"/>
                      <a:pt x="103" y="196"/>
                    </a:cubicBezTo>
                    <a:cubicBezTo>
                      <a:pt x="158" y="196"/>
                      <a:pt x="202" y="153"/>
                      <a:pt x="202" y="98"/>
                    </a:cubicBezTo>
                    <a:cubicBezTo>
                      <a:pt x="202" y="97"/>
                      <a:pt x="202" y="96"/>
                      <a:pt x="202" y="96"/>
                    </a:cubicBezTo>
                    <a:close/>
                    <a:moveTo>
                      <a:pt x="148" y="118"/>
                    </a:moveTo>
                    <a:cubicBezTo>
                      <a:pt x="146" y="117"/>
                      <a:pt x="134" y="111"/>
                      <a:pt x="132" y="110"/>
                    </a:cubicBezTo>
                    <a:cubicBezTo>
                      <a:pt x="129" y="109"/>
                      <a:pt x="128" y="109"/>
                      <a:pt x="126" y="111"/>
                    </a:cubicBezTo>
                    <a:cubicBezTo>
                      <a:pt x="124" y="114"/>
                      <a:pt x="120" y="119"/>
                      <a:pt x="118" y="121"/>
                    </a:cubicBezTo>
                    <a:cubicBezTo>
                      <a:pt x="117" y="122"/>
                      <a:pt x="116" y="122"/>
                      <a:pt x="113" y="121"/>
                    </a:cubicBezTo>
                    <a:cubicBezTo>
                      <a:pt x="111" y="120"/>
                      <a:pt x="103" y="118"/>
                      <a:pt x="94" y="109"/>
                    </a:cubicBezTo>
                    <a:cubicBezTo>
                      <a:pt x="86" y="103"/>
                      <a:pt x="81" y="95"/>
                      <a:pt x="80" y="93"/>
                    </a:cubicBezTo>
                    <a:cubicBezTo>
                      <a:pt x="79" y="90"/>
                      <a:pt x="80" y="89"/>
                      <a:pt x="81" y="88"/>
                    </a:cubicBezTo>
                    <a:cubicBezTo>
                      <a:pt x="82" y="87"/>
                      <a:pt x="83" y="85"/>
                      <a:pt x="85" y="83"/>
                    </a:cubicBezTo>
                    <a:cubicBezTo>
                      <a:pt x="85" y="83"/>
                      <a:pt x="85" y="83"/>
                      <a:pt x="86" y="82"/>
                    </a:cubicBezTo>
                    <a:cubicBezTo>
                      <a:pt x="86" y="81"/>
                      <a:pt x="87" y="81"/>
                      <a:pt x="87" y="79"/>
                    </a:cubicBezTo>
                    <a:cubicBezTo>
                      <a:pt x="88" y="78"/>
                      <a:pt x="88" y="76"/>
                      <a:pt x="87" y="75"/>
                    </a:cubicBezTo>
                    <a:cubicBezTo>
                      <a:pt x="86" y="74"/>
                      <a:pt x="82" y="62"/>
                      <a:pt x="79" y="57"/>
                    </a:cubicBezTo>
                    <a:cubicBezTo>
                      <a:pt x="77" y="52"/>
                      <a:pt x="75" y="53"/>
                      <a:pt x="74" y="53"/>
                    </a:cubicBezTo>
                    <a:cubicBezTo>
                      <a:pt x="73" y="53"/>
                      <a:pt x="71" y="53"/>
                      <a:pt x="69" y="53"/>
                    </a:cubicBezTo>
                    <a:cubicBezTo>
                      <a:pt x="68" y="53"/>
                      <a:pt x="65" y="54"/>
                      <a:pt x="63" y="56"/>
                    </a:cubicBezTo>
                    <a:cubicBezTo>
                      <a:pt x="60" y="59"/>
                      <a:pt x="54" y="64"/>
                      <a:pt x="54" y="76"/>
                    </a:cubicBezTo>
                    <a:cubicBezTo>
                      <a:pt x="54" y="79"/>
                      <a:pt x="55" y="82"/>
                      <a:pt x="56" y="84"/>
                    </a:cubicBezTo>
                    <a:cubicBezTo>
                      <a:pt x="58" y="93"/>
                      <a:pt x="63" y="100"/>
                      <a:pt x="64" y="101"/>
                    </a:cubicBezTo>
                    <a:cubicBezTo>
                      <a:pt x="65" y="103"/>
                      <a:pt x="81" y="128"/>
                      <a:pt x="106" y="138"/>
                    </a:cubicBezTo>
                    <a:cubicBezTo>
                      <a:pt x="131" y="147"/>
                      <a:pt x="131" y="144"/>
                      <a:pt x="135" y="144"/>
                    </a:cubicBezTo>
                    <a:cubicBezTo>
                      <a:pt x="139" y="143"/>
                      <a:pt x="149" y="138"/>
                      <a:pt x="151" y="132"/>
                    </a:cubicBezTo>
                    <a:cubicBezTo>
                      <a:pt x="153" y="127"/>
                      <a:pt x="153" y="122"/>
                      <a:pt x="153" y="121"/>
                    </a:cubicBezTo>
                    <a:cubicBezTo>
                      <a:pt x="152" y="120"/>
                      <a:pt x="151" y="119"/>
                      <a:pt x="148" y="118"/>
                    </a:cubicBezTo>
                    <a:close/>
                    <a:moveTo>
                      <a:pt x="103" y="181"/>
                    </a:moveTo>
                    <a:cubicBezTo>
                      <a:pt x="86" y="181"/>
                      <a:pt x="70" y="176"/>
                      <a:pt x="57" y="167"/>
                    </a:cubicBezTo>
                    <a:cubicBezTo>
                      <a:pt x="25" y="177"/>
                      <a:pt x="25" y="177"/>
                      <a:pt x="25" y="177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25" y="133"/>
                      <a:pt x="19" y="116"/>
                      <a:pt x="19" y="98"/>
                    </a:cubicBezTo>
                    <a:cubicBezTo>
                      <a:pt x="19" y="95"/>
                      <a:pt x="19" y="93"/>
                      <a:pt x="20" y="90"/>
                    </a:cubicBezTo>
                    <a:cubicBezTo>
                      <a:pt x="24" y="48"/>
                      <a:pt x="59" y="15"/>
                      <a:pt x="103" y="15"/>
                    </a:cubicBezTo>
                    <a:cubicBezTo>
                      <a:pt x="147" y="15"/>
                      <a:pt x="183" y="49"/>
                      <a:pt x="186" y="92"/>
                    </a:cubicBezTo>
                    <a:cubicBezTo>
                      <a:pt x="186" y="94"/>
                      <a:pt x="186" y="96"/>
                      <a:pt x="186" y="98"/>
                    </a:cubicBezTo>
                    <a:cubicBezTo>
                      <a:pt x="186" y="144"/>
                      <a:pt x="149" y="181"/>
                      <a:pt x="103" y="1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AE0B63C-4583-479C-9F1E-159C49CF222D}"/>
                </a:ext>
              </a:extLst>
            </p:cNvPr>
            <p:cNvGrpSpPr/>
            <p:nvPr/>
          </p:nvGrpSpPr>
          <p:grpSpPr>
            <a:xfrm>
              <a:off x="11178904" y="110245"/>
              <a:ext cx="223484" cy="224350"/>
              <a:chOff x="11178904" y="110245"/>
              <a:chExt cx="223484" cy="224350"/>
            </a:xfrm>
          </p:grpSpPr>
          <p:sp>
            <p:nvSpPr>
              <p:cNvPr id="48" name="Freeform 117">
                <a:extLst>
                  <a:ext uri="{FF2B5EF4-FFF2-40B4-BE49-F238E27FC236}">
                    <a16:creationId xmlns:a16="http://schemas.microsoft.com/office/drawing/2014/main" id="{639F9658-CA02-4257-92DA-D90DECA80E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78904" y="110245"/>
                <a:ext cx="223484" cy="2243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3">
                <a:extLst>
                  <a:ext uri="{FF2B5EF4-FFF2-40B4-BE49-F238E27FC236}">
                    <a16:creationId xmlns:a16="http://schemas.microsoft.com/office/drawing/2014/main" id="{959B5496-1360-4261-9FFE-4F94C6F898D0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1234062" y="165882"/>
                <a:ext cx="113168" cy="113168"/>
              </a:xfrm>
              <a:custGeom>
                <a:avLst/>
                <a:gdLst>
                  <a:gd name="T0" fmla="*/ 142 w 202"/>
                  <a:gd name="T1" fmla="*/ 19 h 202"/>
                  <a:gd name="T2" fmla="*/ 172 w 202"/>
                  <a:gd name="T3" fmla="*/ 30 h 202"/>
                  <a:gd name="T4" fmla="*/ 183 w 202"/>
                  <a:gd name="T5" fmla="*/ 60 h 202"/>
                  <a:gd name="T6" fmla="*/ 183 w 202"/>
                  <a:gd name="T7" fmla="*/ 142 h 202"/>
                  <a:gd name="T8" fmla="*/ 172 w 202"/>
                  <a:gd name="T9" fmla="*/ 172 h 202"/>
                  <a:gd name="T10" fmla="*/ 142 w 202"/>
                  <a:gd name="T11" fmla="*/ 183 h 202"/>
                  <a:gd name="T12" fmla="*/ 60 w 202"/>
                  <a:gd name="T13" fmla="*/ 183 h 202"/>
                  <a:gd name="T14" fmla="*/ 30 w 202"/>
                  <a:gd name="T15" fmla="*/ 172 h 202"/>
                  <a:gd name="T16" fmla="*/ 19 w 202"/>
                  <a:gd name="T17" fmla="*/ 142 h 202"/>
                  <a:gd name="T18" fmla="*/ 19 w 202"/>
                  <a:gd name="T19" fmla="*/ 60 h 202"/>
                  <a:gd name="T20" fmla="*/ 30 w 202"/>
                  <a:gd name="T21" fmla="*/ 30 h 202"/>
                  <a:gd name="T22" fmla="*/ 60 w 202"/>
                  <a:gd name="T23" fmla="*/ 19 h 202"/>
                  <a:gd name="T24" fmla="*/ 101 w 202"/>
                  <a:gd name="T25" fmla="*/ 0 h 202"/>
                  <a:gd name="T26" fmla="*/ 35 w 202"/>
                  <a:gd name="T27" fmla="*/ 6 h 202"/>
                  <a:gd name="T28" fmla="*/ 5 w 202"/>
                  <a:gd name="T29" fmla="*/ 35 h 202"/>
                  <a:gd name="T30" fmla="*/ 0 w 202"/>
                  <a:gd name="T31" fmla="*/ 101 h 202"/>
                  <a:gd name="T32" fmla="*/ 5 w 202"/>
                  <a:gd name="T33" fmla="*/ 167 h 202"/>
                  <a:gd name="T34" fmla="*/ 35 w 202"/>
                  <a:gd name="T35" fmla="*/ 197 h 202"/>
                  <a:gd name="T36" fmla="*/ 101 w 202"/>
                  <a:gd name="T37" fmla="*/ 202 h 202"/>
                  <a:gd name="T38" fmla="*/ 167 w 202"/>
                  <a:gd name="T39" fmla="*/ 197 h 202"/>
                  <a:gd name="T40" fmla="*/ 196 w 202"/>
                  <a:gd name="T41" fmla="*/ 167 h 202"/>
                  <a:gd name="T42" fmla="*/ 202 w 202"/>
                  <a:gd name="T43" fmla="*/ 101 h 202"/>
                  <a:gd name="T44" fmla="*/ 196 w 202"/>
                  <a:gd name="T45" fmla="*/ 35 h 202"/>
                  <a:gd name="T46" fmla="*/ 167 w 202"/>
                  <a:gd name="T47" fmla="*/ 6 h 202"/>
                  <a:gd name="T48" fmla="*/ 101 w 202"/>
                  <a:gd name="T49" fmla="*/ 0 h 202"/>
                  <a:gd name="T50" fmla="*/ 49 w 202"/>
                  <a:gd name="T51" fmla="*/ 101 h 202"/>
                  <a:gd name="T52" fmla="*/ 153 w 202"/>
                  <a:gd name="T53" fmla="*/ 101 h 202"/>
                  <a:gd name="T54" fmla="*/ 101 w 202"/>
                  <a:gd name="T55" fmla="*/ 135 h 202"/>
                  <a:gd name="T56" fmla="*/ 101 w 202"/>
                  <a:gd name="T57" fmla="*/ 68 h 202"/>
                  <a:gd name="T58" fmla="*/ 101 w 202"/>
                  <a:gd name="T59" fmla="*/ 135 h 202"/>
                  <a:gd name="T60" fmla="*/ 155 w 202"/>
                  <a:gd name="T61" fmla="*/ 59 h 202"/>
                  <a:gd name="T62" fmla="*/ 155 w 202"/>
                  <a:gd name="T63" fmla="*/ 35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2" h="202">
                    <a:moveTo>
                      <a:pt x="101" y="18"/>
                    </a:moveTo>
                    <a:cubicBezTo>
                      <a:pt x="128" y="18"/>
                      <a:pt x="131" y="19"/>
                      <a:pt x="142" y="19"/>
                    </a:cubicBezTo>
                    <a:cubicBezTo>
                      <a:pt x="151" y="20"/>
                      <a:pt x="157" y="21"/>
                      <a:pt x="160" y="23"/>
                    </a:cubicBezTo>
                    <a:cubicBezTo>
                      <a:pt x="165" y="24"/>
                      <a:pt x="168" y="27"/>
                      <a:pt x="172" y="30"/>
                    </a:cubicBezTo>
                    <a:cubicBezTo>
                      <a:pt x="175" y="34"/>
                      <a:pt x="178" y="37"/>
                      <a:pt x="180" y="42"/>
                    </a:cubicBezTo>
                    <a:cubicBezTo>
                      <a:pt x="181" y="45"/>
                      <a:pt x="183" y="51"/>
                      <a:pt x="183" y="60"/>
                    </a:cubicBezTo>
                    <a:cubicBezTo>
                      <a:pt x="183" y="71"/>
                      <a:pt x="184" y="74"/>
                      <a:pt x="184" y="101"/>
                    </a:cubicBezTo>
                    <a:cubicBezTo>
                      <a:pt x="184" y="128"/>
                      <a:pt x="183" y="131"/>
                      <a:pt x="183" y="142"/>
                    </a:cubicBezTo>
                    <a:cubicBezTo>
                      <a:pt x="183" y="152"/>
                      <a:pt x="181" y="157"/>
                      <a:pt x="180" y="161"/>
                    </a:cubicBezTo>
                    <a:cubicBezTo>
                      <a:pt x="178" y="165"/>
                      <a:pt x="175" y="169"/>
                      <a:pt x="172" y="172"/>
                    </a:cubicBezTo>
                    <a:cubicBezTo>
                      <a:pt x="168" y="176"/>
                      <a:pt x="165" y="178"/>
                      <a:pt x="160" y="180"/>
                    </a:cubicBezTo>
                    <a:cubicBezTo>
                      <a:pt x="157" y="181"/>
                      <a:pt x="151" y="183"/>
                      <a:pt x="142" y="183"/>
                    </a:cubicBezTo>
                    <a:cubicBezTo>
                      <a:pt x="131" y="184"/>
                      <a:pt x="128" y="184"/>
                      <a:pt x="101" y="184"/>
                    </a:cubicBezTo>
                    <a:cubicBezTo>
                      <a:pt x="74" y="184"/>
                      <a:pt x="71" y="184"/>
                      <a:pt x="60" y="183"/>
                    </a:cubicBezTo>
                    <a:cubicBezTo>
                      <a:pt x="50" y="183"/>
                      <a:pt x="45" y="181"/>
                      <a:pt x="41" y="180"/>
                    </a:cubicBezTo>
                    <a:cubicBezTo>
                      <a:pt x="37" y="178"/>
                      <a:pt x="33" y="176"/>
                      <a:pt x="30" y="172"/>
                    </a:cubicBezTo>
                    <a:cubicBezTo>
                      <a:pt x="26" y="169"/>
                      <a:pt x="24" y="165"/>
                      <a:pt x="22" y="161"/>
                    </a:cubicBezTo>
                    <a:cubicBezTo>
                      <a:pt x="21" y="157"/>
                      <a:pt x="19" y="152"/>
                      <a:pt x="19" y="142"/>
                    </a:cubicBezTo>
                    <a:cubicBezTo>
                      <a:pt x="18" y="131"/>
                      <a:pt x="18" y="128"/>
                      <a:pt x="18" y="101"/>
                    </a:cubicBezTo>
                    <a:cubicBezTo>
                      <a:pt x="18" y="74"/>
                      <a:pt x="18" y="71"/>
                      <a:pt x="19" y="60"/>
                    </a:cubicBezTo>
                    <a:cubicBezTo>
                      <a:pt x="19" y="51"/>
                      <a:pt x="21" y="45"/>
                      <a:pt x="22" y="42"/>
                    </a:cubicBezTo>
                    <a:cubicBezTo>
                      <a:pt x="24" y="37"/>
                      <a:pt x="26" y="34"/>
                      <a:pt x="30" y="30"/>
                    </a:cubicBezTo>
                    <a:cubicBezTo>
                      <a:pt x="33" y="27"/>
                      <a:pt x="37" y="24"/>
                      <a:pt x="41" y="23"/>
                    </a:cubicBezTo>
                    <a:cubicBezTo>
                      <a:pt x="45" y="21"/>
                      <a:pt x="50" y="20"/>
                      <a:pt x="60" y="19"/>
                    </a:cubicBezTo>
                    <a:cubicBezTo>
                      <a:pt x="71" y="19"/>
                      <a:pt x="74" y="18"/>
                      <a:pt x="101" y="18"/>
                    </a:cubicBezTo>
                    <a:moveTo>
                      <a:pt x="101" y="0"/>
                    </a:moveTo>
                    <a:cubicBezTo>
                      <a:pt x="73" y="0"/>
                      <a:pt x="70" y="0"/>
                      <a:pt x="59" y="1"/>
                    </a:cubicBezTo>
                    <a:cubicBezTo>
                      <a:pt x="48" y="1"/>
                      <a:pt x="41" y="3"/>
                      <a:pt x="35" y="6"/>
                    </a:cubicBezTo>
                    <a:cubicBezTo>
                      <a:pt x="28" y="8"/>
                      <a:pt x="22" y="12"/>
                      <a:pt x="17" y="17"/>
                    </a:cubicBezTo>
                    <a:cubicBezTo>
                      <a:pt x="11" y="23"/>
                      <a:pt x="8" y="28"/>
                      <a:pt x="5" y="35"/>
                    </a:cubicBezTo>
                    <a:cubicBezTo>
                      <a:pt x="3" y="42"/>
                      <a:pt x="1" y="49"/>
                      <a:pt x="1" y="60"/>
                    </a:cubicBezTo>
                    <a:cubicBezTo>
                      <a:pt x="0" y="70"/>
                      <a:pt x="0" y="74"/>
                      <a:pt x="0" y="101"/>
                    </a:cubicBezTo>
                    <a:cubicBezTo>
                      <a:pt x="0" y="129"/>
                      <a:pt x="0" y="132"/>
                      <a:pt x="1" y="143"/>
                    </a:cubicBezTo>
                    <a:cubicBezTo>
                      <a:pt x="1" y="154"/>
                      <a:pt x="3" y="161"/>
                      <a:pt x="5" y="167"/>
                    </a:cubicBezTo>
                    <a:cubicBezTo>
                      <a:pt x="8" y="174"/>
                      <a:pt x="11" y="180"/>
                      <a:pt x="17" y="185"/>
                    </a:cubicBezTo>
                    <a:cubicBezTo>
                      <a:pt x="22" y="191"/>
                      <a:pt x="28" y="194"/>
                      <a:pt x="35" y="197"/>
                    </a:cubicBezTo>
                    <a:cubicBezTo>
                      <a:pt x="41" y="199"/>
                      <a:pt x="48" y="201"/>
                      <a:pt x="59" y="202"/>
                    </a:cubicBezTo>
                    <a:cubicBezTo>
                      <a:pt x="70" y="202"/>
                      <a:pt x="73" y="202"/>
                      <a:pt x="101" y="202"/>
                    </a:cubicBezTo>
                    <a:cubicBezTo>
                      <a:pt x="128" y="202"/>
                      <a:pt x="132" y="202"/>
                      <a:pt x="142" y="202"/>
                    </a:cubicBezTo>
                    <a:cubicBezTo>
                      <a:pt x="153" y="201"/>
                      <a:pt x="161" y="199"/>
                      <a:pt x="167" y="197"/>
                    </a:cubicBezTo>
                    <a:cubicBezTo>
                      <a:pt x="174" y="194"/>
                      <a:pt x="179" y="191"/>
                      <a:pt x="185" y="185"/>
                    </a:cubicBezTo>
                    <a:cubicBezTo>
                      <a:pt x="190" y="180"/>
                      <a:pt x="194" y="174"/>
                      <a:pt x="196" y="167"/>
                    </a:cubicBezTo>
                    <a:cubicBezTo>
                      <a:pt x="199" y="161"/>
                      <a:pt x="201" y="154"/>
                      <a:pt x="201" y="143"/>
                    </a:cubicBezTo>
                    <a:cubicBezTo>
                      <a:pt x="202" y="132"/>
                      <a:pt x="202" y="129"/>
                      <a:pt x="202" y="101"/>
                    </a:cubicBezTo>
                    <a:cubicBezTo>
                      <a:pt x="202" y="74"/>
                      <a:pt x="202" y="70"/>
                      <a:pt x="201" y="60"/>
                    </a:cubicBezTo>
                    <a:cubicBezTo>
                      <a:pt x="201" y="49"/>
                      <a:pt x="199" y="42"/>
                      <a:pt x="196" y="35"/>
                    </a:cubicBezTo>
                    <a:cubicBezTo>
                      <a:pt x="194" y="28"/>
                      <a:pt x="190" y="23"/>
                      <a:pt x="185" y="17"/>
                    </a:cubicBezTo>
                    <a:cubicBezTo>
                      <a:pt x="179" y="12"/>
                      <a:pt x="174" y="8"/>
                      <a:pt x="167" y="6"/>
                    </a:cubicBezTo>
                    <a:cubicBezTo>
                      <a:pt x="161" y="3"/>
                      <a:pt x="153" y="1"/>
                      <a:pt x="142" y="1"/>
                    </a:cubicBezTo>
                    <a:cubicBezTo>
                      <a:pt x="132" y="0"/>
                      <a:pt x="128" y="0"/>
                      <a:pt x="101" y="0"/>
                    </a:cubicBezTo>
                    <a:close/>
                    <a:moveTo>
                      <a:pt x="101" y="49"/>
                    </a:moveTo>
                    <a:cubicBezTo>
                      <a:pt x="72" y="49"/>
                      <a:pt x="49" y="73"/>
                      <a:pt x="49" y="101"/>
                    </a:cubicBezTo>
                    <a:cubicBezTo>
                      <a:pt x="49" y="130"/>
                      <a:pt x="72" y="153"/>
                      <a:pt x="101" y="153"/>
                    </a:cubicBezTo>
                    <a:cubicBezTo>
                      <a:pt x="129" y="153"/>
                      <a:pt x="153" y="130"/>
                      <a:pt x="153" y="101"/>
                    </a:cubicBezTo>
                    <a:cubicBezTo>
                      <a:pt x="153" y="73"/>
                      <a:pt x="129" y="49"/>
                      <a:pt x="101" y="49"/>
                    </a:cubicBezTo>
                    <a:close/>
                    <a:moveTo>
                      <a:pt x="101" y="135"/>
                    </a:moveTo>
                    <a:cubicBezTo>
                      <a:pt x="82" y="135"/>
                      <a:pt x="67" y="120"/>
                      <a:pt x="67" y="101"/>
                    </a:cubicBezTo>
                    <a:cubicBezTo>
                      <a:pt x="67" y="83"/>
                      <a:pt x="82" y="68"/>
                      <a:pt x="101" y="68"/>
                    </a:cubicBezTo>
                    <a:cubicBezTo>
                      <a:pt x="119" y="68"/>
                      <a:pt x="134" y="83"/>
                      <a:pt x="134" y="101"/>
                    </a:cubicBezTo>
                    <a:cubicBezTo>
                      <a:pt x="134" y="120"/>
                      <a:pt x="119" y="135"/>
                      <a:pt x="101" y="135"/>
                    </a:cubicBezTo>
                    <a:close/>
                    <a:moveTo>
                      <a:pt x="167" y="47"/>
                    </a:moveTo>
                    <a:cubicBezTo>
                      <a:pt x="167" y="54"/>
                      <a:pt x="161" y="59"/>
                      <a:pt x="155" y="59"/>
                    </a:cubicBezTo>
                    <a:cubicBezTo>
                      <a:pt x="148" y="59"/>
                      <a:pt x="143" y="54"/>
                      <a:pt x="143" y="47"/>
                    </a:cubicBezTo>
                    <a:cubicBezTo>
                      <a:pt x="143" y="41"/>
                      <a:pt x="148" y="35"/>
                      <a:pt x="155" y="35"/>
                    </a:cubicBezTo>
                    <a:cubicBezTo>
                      <a:pt x="161" y="35"/>
                      <a:pt x="167" y="41"/>
                      <a:pt x="167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51D368E-36D9-474A-B875-69BAECCE90A4}"/>
              </a:ext>
            </a:extLst>
          </p:cNvPr>
          <p:cNvSpPr>
            <a:spLocks/>
          </p:cNvSpPr>
          <p:nvPr/>
        </p:nvSpPr>
        <p:spPr bwMode="auto">
          <a:xfrm>
            <a:off x="5617429" y="2185786"/>
            <a:ext cx="402090" cy="403771"/>
          </a:xfrm>
          <a:custGeom>
            <a:avLst/>
            <a:gdLst>
              <a:gd name="connsiteX0" fmla="*/ 437056 w 584200"/>
              <a:gd name="connsiteY0" fmla="*/ 368852 h 586643"/>
              <a:gd name="connsiteX1" fmla="*/ 419056 w 584200"/>
              <a:gd name="connsiteY1" fmla="*/ 386852 h 586643"/>
              <a:gd name="connsiteX2" fmla="*/ 419056 w 584200"/>
              <a:gd name="connsiteY2" fmla="*/ 422852 h 586643"/>
              <a:gd name="connsiteX3" fmla="*/ 383056 w 584200"/>
              <a:gd name="connsiteY3" fmla="*/ 422852 h 586643"/>
              <a:gd name="connsiteX4" fmla="*/ 365056 w 584200"/>
              <a:gd name="connsiteY4" fmla="*/ 440852 h 586643"/>
              <a:gd name="connsiteX5" fmla="*/ 383056 w 584200"/>
              <a:gd name="connsiteY5" fmla="*/ 458852 h 586643"/>
              <a:gd name="connsiteX6" fmla="*/ 419056 w 584200"/>
              <a:gd name="connsiteY6" fmla="*/ 458852 h 586643"/>
              <a:gd name="connsiteX7" fmla="*/ 419056 w 584200"/>
              <a:gd name="connsiteY7" fmla="*/ 494852 h 586643"/>
              <a:gd name="connsiteX8" fmla="*/ 437056 w 584200"/>
              <a:gd name="connsiteY8" fmla="*/ 512852 h 586643"/>
              <a:gd name="connsiteX9" fmla="*/ 455056 w 584200"/>
              <a:gd name="connsiteY9" fmla="*/ 494852 h 586643"/>
              <a:gd name="connsiteX10" fmla="*/ 455056 w 584200"/>
              <a:gd name="connsiteY10" fmla="*/ 458852 h 586643"/>
              <a:gd name="connsiteX11" fmla="*/ 491056 w 584200"/>
              <a:gd name="connsiteY11" fmla="*/ 458852 h 586643"/>
              <a:gd name="connsiteX12" fmla="*/ 509056 w 584200"/>
              <a:gd name="connsiteY12" fmla="*/ 440852 h 586643"/>
              <a:gd name="connsiteX13" fmla="*/ 491056 w 584200"/>
              <a:gd name="connsiteY13" fmla="*/ 422852 h 586643"/>
              <a:gd name="connsiteX14" fmla="*/ 455056 w 584200"/>
              <a:gd name="connsiteY14" fmla="*/ 422852 h 586643"/>
              <a:gd name="connsiteX15" fmla="*/ 455056 w 584200"/>
              <a:gd name="connsiteY15" fmla="*/ 386852 h 586643"/>
              <a:gd name="connsiteX16" fmla="*/ 437056 w 584200"/>
              <a:gd name="connsiteY16" fmla="*/ 368852 h 586643"/>
              <a:gd name="connsiteX17" fmla="*/ 438150 w 584200"/>
              <a:gd name="connsiteY17" fmla="*/ 294543 h 586643"/>
              <a:gd name="connsiteX18" fmla="*/ 584200 w 584200"/>
              <a:gd name="connsiteY18" fmla="*/ 440593 h 586643"/>
              <a:gd name="connsiteX19" fmla="*/ 438150 w 584200"/>
              <a:gd name="connsiteY19" fmla="*/ 586643 h 586643"/>
              <a:gd name="connsiteX20" fmla="*/ 292100 w 584200"/>
              <a:gd name="connsiteY20" fmla="*/ 440593 h 586643"/>
              <a:gd name="connsiteX21" fmla="*/ 438150 w 584200"/>
              <a:gd name="connsiteY21" fmla="*/ 294543 h 586643"/>
              <a:gd name="connsiteX22" fmla="*/ 221758 w 584200"/>
              <a:gd name="connsiteY22" fmla="*/ 747 h 586643"/>
              <a:gd name="connsiteX23" fmla="*/ 323505 w 584200"/>
              <a:gd name="connsiteY23" fmla="*/ 99932 h 586643"/>
              <a:gd name="connsiteX24" fmla="*/ 260891 w 584200"/>
              <a:gd name="connsiteY24" fmla="*/ 217388 h 586643"/>
              <a:gd name="connsiteX25" fmla="*/ 250456 w 584200"/>
              <a:gd name="connsiteY25" fmla="*/ 235658 h 586643"/>
              <a:gd name="connsiteX26" fmla="*/ 268718 w 584200"/>
              <a:gd name="connsiteY26" fmla="*/ 256539 h 586643"/>
              <a:gd name="connsiteX27" fmla="*/ 326114 w 584200"/>
              <a:gd name="connsiteY27" fmla="*/ 266980 h 586643"/>
              <a:gd name="connsiteX28" fmla="*/ 331332 w 584200"/>
              <a:gd name="connsiteY28" fmla="*/ 285251 h 586643"/>
              <a:gd name="connsiteX29" fmla="*/ 258283 w 584200"/>
              <a:gd name="connsiteY29" fmla="*/ 384435 h 586643"/>
              <a:gd name="connsiteX30" fmla="*/ 211322 w 584200"/>
              <a:gd name="connsiteY30" fmla="*/ 418367 h 586643"/>
              <a:gd name="connsiteX31" fmla="*/ 75659 w 584200"/>
              <a:gd name="connsiteY31" fmla="*/ 418367 h 586643"/>
              <a:gd name="connsiteX32" fmla="*/ 0 w 584200"/>
              <a:gd name="connsiteY32" fmla="*/ 347894 h 586643"/>
              <a:gd name="connsiteX33" fmla="*/ 39134 w 584200"/>
              <a:gd name="connsiteY33" fmla="*/ 287861 h 586643"/>
              <a:gd name="connsiteX34" fmla="*/ 148708 w 584200"/>
              <a:gd name="connsiteY34" fmla="*/ 253929 h 586643"/>
              <a:gd name="connsiteX35" fmla="*/ 166971 w 584200"/>
              <a:gd name="connsiteY35" fmla="*/ 235658 h 586643"/>
              <a:gd name="connsiteX36" fmla="*/ 156535 w 584200"/>
              <a:gd name="connsiteY36" fmla="*/ 217388 h 586643"/>
              <a:gd name="connsiteX37" fmla="*/ 93921 w 584200"/>
              <a:gd name="connsiteY37" fmla="*/ 115593 h 586643"/>
              <a:gd name="connsiteX38" fmla="*/ 221758 w 584200"/>
              <a:gd name="connsiteY38" fmla="*/ 747 h 58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4200" h="586643">
                <a:moveTo>
                  <a:pt x="437056" y="368852"/>
                </a:moveTo>
                <a:cubicBezTo>
                  <a:pt x="427115" y="368852"/>
                  <a:pt x="419056" y="376911"/>
                  <a:pt x="419056" y="386852"/>
                </a:cubicBezTo>
                <a:lnTo>
                  <a:pt x="419056" y="422852"/>
                </a:lnTo>
                <a:lnTo>
                  <a:pt x="383056" y="422852"/>
                </a:lnTo>
                <a:cubicBezTo>
                  <a:pt x="373115" y="422852"/>
                  <a:pt x="365056" y="430911"/>
                  <a:pt x="365056" y="440852"/>
                </a:cubicBezTo>
                <a:cubicBezTo>
                  <a:pt x="365056" y="450793"/>
                  <a:pt x="373115" y="458852"/>
                  <a:pt x="383056" y="458852"/>
                </a:cubicBezTo>
                <a:lnTo>
                  <a:pt x="419056" y="458852"/>
                </a:lnTo>
                <a:lnTo>
                  <a:pt x="419056" y="494852"/>
                </a:lnTo>
                <a:cubicBezTo>
                  <a:pt x="419056" y="504793"/>
                  <a:pt x="427115" y="512852"/>
                  <a:pt x="437056" y="512852"/>
                </a:cubicBezTo>
                <a:cubicBezTo>
                  <a:pt x="446997" y="512852"/>
                  <a:pt x="455056" y="504793"/>
                  <a:pt x="455056" y="494852"/>
                </a:cubicBezTo>
                <a:lnTo>
                  <a:pt x="455056" y="458852"/>
                </a:lnTo>
                <a:lnTo>
                  <a:pt x="491056" y="458852"/>
                </a:lnTo>
                <a:cubicBezTo>
                  <a:pt x="500997" y="458852"/>
                  <a:pt x="509056" y="450793"/>
                  <a:pt x="509056" y="440852"/>
                </a:cubicBezTo>
                <a:cubicBezTo>
                  <a:pt x="509056" y="430911"/>
                  <a:pt x="500997" y="422852"/>
                  <a:pt x="491056" y="422852"/>
                </a:cubicBezTo>
                <a:lnTo>
                  <a:pt x="455056" y="422852"/>
                </a:lnTo>
                <a:lnTo>
                  <a:pt x="455056" y="386852"/>
                </a:lnTo>
                <a:cubicBezTo>
                  <a:pt x="455056" y="376911"/>
                  <a:pt x="446997" y="368852"/>
                  <a:pt x="437056" y="368852"/>
                </a:cubicBezTo>
                <a:close/>
                <a:moveTo>
                  <a:pt x="438150" y="294543"/>
                </a:moveTo>
                <a:cubicBezTo>
                  <a:pt x="518811" y="294543"/>
                  <a:pt x="584200" y="359932"/>
                  <a:pt x="584200" y="440593"/>
                </a:cubicBezTo>
                <a:cubicBezTo>
                  <a:pt x="584200" y="521254"/>
                  <a:pt x="518811" y="586643"/>
                  <a:pt x="438150" y="586643"/>
                </a:cubicBezTo>
                <a:cubicBezTo>
                  <a:pt x="357489" y="586643"/>
                  <a:pt x="292100" y="521254"/>
                  <a:pt x="292100" y="440593"/>
                </a:cubicBezTo>
                <a:cubicBezTo>
                  <a:pt x="292100" y="359932"/>
                  <a:pt x="357489" y="294543"/>
                  <a:pt x="438150" y="294543"/>
                </a:cubicBezTo>
                <a:close/>
                <a:moveTo>
                  <a:pt x="221758" y="747"/>
                </a:moveTo>
                <a:cubicBezTo>
                  <a:pt x="273936" y="8578"/>
                  <a:pt x="315679" y="47730"/>
                  <a:pt x="323505" y="99932"/>
                </a:cubicBezTo>
                <a:cubicBezTo>
                  <a:pt x="328723" y="149524"/>
                  <a:pt x="302634" y="196507"/>
                  <a:pt x="260891" y="217388"/>
                </a:cubicBezTo>
                <a:cubicBezTo>
                  <a:pt x="255674" y="219998"/>
                  <a:pt x="250456" y="227828"/>
                  <a:pt x="250456" y="235658"/>
                </a:cubicBezTo>
                <a:cubicBezTo>
                  <a:pt x="250456" y="246099"/>
                  <a:pt x="258283" y="253929"/>
                  <a:pt x="268718" y="256539"/>
                </a:cubicBezTo>
                <a:cubicBezTo>
                  <a:pt x="289590" y="259150"/>
                  <a:pt x="307852" y="261760"/>
                  <a:pt x="326114" y="266980"/>
                </a:cubicBezTo>
                <a:cubicBezTo>
                  <a:pt x="336550" y="269590"/>
                  <a:pt x="336550" y="280031"/>
                  <a:pt x="331332" y="285251"/>
                </a:cubicBezTo>
                <a:cubicBezTo>
                  <a:pt x="297416" y="308742"/>
                  <a:pt x="271327" y="345284"/>
                  <a:pt x="258283" y="384435"/>
                </a:cubicBezTo>
                <a:cubicBezTo>
                  <a:pt x="253065" y="405316"/>
                  <a:pt x="232193" y="418367"/>
                  <a:pt x="211322" y="418367"/>
                </a:cubicBezTo>
                <a:cubicBezTo>
                  <a:pt x="211322" y="418367"/>
                  <a:pt x="211322" y="418367"/>
                  <a:pt x="75659" y="418367"/>
                </a:cubicBezTo>
                <a:cubicBezTo>
                  <a:pt x="33916" y="418367"/>
                  <a:pt x="0" y="387046"/>
                  <a:pt x="0" y="347894"/>
                </a:cubicBezTo>
                <a:cubicBezTo>
                  <a:pt x="0" y="321792"/>
                  <a:pt x="15654" y="298301"/>
                  <a:pt x="39134" y="287861"/>
                </a:cubicBezTo>
                <a:cubicBezTo>
                  <a:pt x="70441" y="272200"/>
                  <a:pt x="106966" y="261760"/>
                  <a:pt x="148708" y="253929"/>
                </a:cubicBezTo>
                <a:cubicBezTo>
                  <a:pt x="159144" y="253929"/>
                  <a:pt x="166971" y="246099"/>
                  <a:pt x="166971" y="235658"/>
                </a:cubicBezTo>
                <a:cubicBezTo>
                  <a:pt x="166971" y="227828"/>
                  <a:pt x="161753" y="219998"/>
                  <a:pt x="156535" y="217388"/>
                </a:cubicBezTo>
                <a:cubicBezTo>
                  <a:pt x="120010" y="199117"/>
                  <a:pt x="93921" y="159965"/>
                  <a:pt x="93921" y="115593"/>
                </a:cubicBezTo>
                <a:cubicBezTo>
                  <a:pt x="93921" y="47730"/>
                  <a:pt x="153926" y="-7083"/>
                  <a:pt x="221758" y="7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84ACDC0-E232-4D8C-8141-5CB1BB5F1970}"/>
              </a:ext>
            </a:extLst>
          </p:cNvPr>
          <p:cNvSpPr/>
          <p:nvPr/>
        </p:nvSpPr>
        <p:spPr>
          <a:xfrm flipH="1">
            <a:off x="6139048" y="3524734"/>
            <a:ext cx="390978" cy="390976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78E8EC6-D6DD-47EF-BADA-3E07D107109D}"/>
              </a:ext>
            </a:extLst>
          </p:cNvPr>
          <p:cNvSpPr/>
          <p:nvPr/>
        </p:nvSpPr>
        <p:spPr>
          <a:xfrm flipH="1">
            <a:off x="8211114" y="1924741"/>
            <a:ext cx="898156" cy="898156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C110B01-C26B-49AE-ABDC-DEE304D96AFB}"/>
              </a:ext>
            </a:extLst>
          </p:cNvPr>
          <p:cNvSpPr txBox="1"/>
          <p:nvPr/>
        </p:nvSpPr>
        <p:spPr>
          <a:xfrm>
            <a:off x="6925768" y="4542366"/>
            <a:ext cx="1184941" cy="384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b="1"/>
              <a:t>name here</a:t>
            </a:r>
            <a:endParaRPr lang="en-ID" b="1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7DAB25A-27D4-41DA-B6C4-974B0D9BBC66}"/>
              </a:ext>
            </a:extLst>
          </p:cNvPr>
          <p:cNvSpPr txBox="1"/>
          <p:nvPr/>
        </p:nvSpPr>
        <p:spPr>
          <a:xfrm>
            <a:off x="6376281" y="4905770"/>
            <a:ext cx="2283911" cy="57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pusce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3AC9AE-9320-4FB4-BFB4-2B19852E0599}"/>
              </a:ext>
            </a:extLst>
          </p:cNvPr>
          <p:cNvGrpSpPr/>
          <p:nvPr/>
        </p:nvGrpSpPr>
        <p:grpSpPr>
          <a:xfrm>
            <a:off x="7106658" y="5584183"/>
            <a:ext cx="823157" cy="224321"/>
            <a:chOff x="11178904" y="110245"/>
            <a:chExt cx="823264" cy="22435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44FE48C-8CF6-4655-A835-ADF8608DAD43}"/>
                </a:ext>
              </a:extLst>
            </p:cNvPr>
            <p:cNvGrpSpPr/>
            <p:nvPr/>
          </p:nvGrpSpPr>
          <p:grpSpPr>
            <a:xfrm>
              <a:off x="11778684" y="110245"/>
              <a:ext cx="223484" cy="224350"/>
              <a:chOff x="11778684" y="110245"/>
              <a:chExt cx="223484" cy="224350"/>
            </a:xfrm>
          </p:grpSpPr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C860576B-911F-4473-8171-DDC3013F24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78684" y="110245"/>
                <a:ext cx="223484" cy="2243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42">
                <a:extLst>
                  <a:ext uri="{FF2B5EF4-FFF2-40B4-BE49-F238E27FC236}">
                    <a16:creationId xmlns:a16="http://schemas.microsoft.com/office/drawing/2014/main" id="{6FE98BC5-93FA-4228-A421-B018428615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29890" y="182714"/>
                <a:ext cx="119770" cy="79412"/>
              </a:xfrm>
              <a:custGeom>
                <a:avLst/>
                <a:gdLst>
                  <a:gd name="T0" fmla="*/ 127 w 212"/>
                  <a:gd name="T1" fmla="*/ 56 h 140"/>
                  <a:gd name="T2" fmla="*/ 83 w 212"/>
                  <a:gd name="T3" fmla="*/ 56 h 140"/>
                  <a:gd name="T4" fmla="*/ 71 w 212"/>
                  <a:gd name="T5" fmla="*/ 56 h 140"/>
                  <a:gd name="T6" fmla="*/ 68 w 212"/>
                  <a:gd name="T7" fmla="*/ 58 h 140"/>
                  <a:gd name="T8" fmla="*/ 68 w 212"/>
                  <a:gd name="T9" fmla="*/ 83 h 140"/>
                  <a:gd name="T10" fmla="*/ 104 w 212"/>
                  <a:gd name="T11" fmla="*/ 83 h 140"/>
                  <a:gd name="T12" fmla="*/ 103 w 212"/>
                  <a:gd name="T13" fmla="*/ 87 h 140"/>
                  <a:gd name="T14" fmla="*/ 62 w 212"/>
                  <a:gd name="T15" fmla="*/ 109 h 140"/>
                  <a:gd name="T16" fmla="*/ 30 w 212"/>
                  <a:gd name="T17" fmla="*/ 62 h 140"/>
                  <a:gd name="T18" fmla="*/ 33 w 212"/>
                  <a:gd name="T19" fmla="*/ 53 h 140"/>
                  <a:gd name="T20" fmla="*/ 77 w 212"/>
                  <a:gd name="T21" fmla="*/ 31 h 140"/>
                  <a:gd name="T22" fmla="*/ 94 w 212"/>
                  <a:gd name="T23" fmla="*/ 40 h 140"/>
                  <a:gd name="T24" fmla="*/ 113 w 212"/>
                  <a:gd name="T25" fmla="*/ 20 h 140"/>
                  <a:gd name="T26" fmla="*/ 112 w 212"/>
                  <a:gd name="T27" fmla="*/ 19 h 140"/>
                  <a:gd name="T28" fmla="*/ 57 w 212"/>
                  <a:gd name="T29" fmla="*/ 4 h 140"/>
                  <a:gd name="T30" fmla="*/ 3 w 212"/>
                  <a:gd name="T31" fmla="*/ 58 h 140"/>
                  <a:gd name="T32" fmla="*/ 6 w 212"/>
                  <a:gd name="T33" fmla="*/ 94 h 140"/>
                  <a:gd name="T34" fmla="*/ 76 w 212"/>
                  <a:gd name="T35" fmla="*/ 136 h 140"/>
                  <a:gd name="T36" fmla="*/ 115 w 212"/>
                  <a:gd name="T37" fmla="*/ 118 h 140"/>
                  <a:gd name="T38" fmla="*/ 132 w 212"/>
                  <a:gd name="T39" fmla="*/ 60 h 140"/>
                  <a:gd name="T40" fmla="*/ 127 w 212"/>
                  <a:gd name="T41" fmla="*/ 56 h 140"/>
                  <a:gd name="T42" fmla="*/ 193 w 212"/>
                  <a:gd name="T43" fmla="*/ 58 h 140"/>
                  <a:gd name="T44" fmla="*/ 189 w 212"/>
                  <a:gd name="T45" fmla="*/ 58 h 140"/>
                  <a:gd name="T46" fmla="*/ 189 w 212"/>
                  <a:gd name="T47" fmla="*/ 57 h 140"/>
                  <a:gd name="T48" fmla="*/ 189 w 212"/>
                  <a:gd name="T49" fmla="*/ 54 h 140"/>
                  <a:gd name="T50" fmla="*/ 189 w 212"/>
                  <a:gd name="T51" fmla="*/ 37 h 140"/>
                  <a:gd name="T52" fmla="*/ 187 w 212"/>
                  <a:gd name="T53" fmla="*/ 35 h 140"/>
                  <a:gd name="T54" fmla="*/ 172 w 212"/>
                  <a:gd name="T55" fmla="*/ 34 h 140"/>
                  <a:gd name="T56" fmla="*/ 172 w 212"/>
                  <a:gd name="T57" fmla="*/ 54 h 140"/>
                  <a:gd name="T58" fmla="*/ 172 w 212"/>
                  <a:gd name="T59" fmla="*/ 58 h 140"/>
                  <a:gd name="T60" fmla="*/ 148 w 212"/>
                  <a:gd name="T61" fmla="*/ 58 h 140"/>
                  <a:gd name="T62" fmla="*/ 148 w 212"/>
                  <a:gd name="T63" fmla="*/ 62 h 140"/>
                  <a:gd name="T64" fmla="*/ 149 w 212"/>
                  <a:gd name="T65" fmla="*/ 75 h 140"/>
                  <a:gd name="T66" fmla="*/ 161 w 212"/>
                  <a:gd name="T67" fmla="*/ 75 h 140"/>
                  <a:gd name="T68" fmla="*/ 172 w 212"/>
                  <a:gd name="T69" fmla="*/ 75 h 140"/>
                  <a:gd name="T70" fmla="*/ 172 w 212"/>
                  <a:gd name="T71" fmla="*/ 98 h 140"/>
                  <a:gd name="T72" fmla="*/ 189 w 212"/>
                  <a:gd name="T73" fmla="*/ 98 h 140"/>
                  <a:gd name="T74" fmla="*/ 189 w 212"/>
                  <a:gd name="T75" fmla="*/ 75 h 140"/>
                  <a:gd name="T76" fmla="*/ 212 w 212"/>
                  <a:gd name="T77" fmla="*/ 75 h 140"/>
                  <a:gd name="T78" fmla="*/ 212 w 212"/>
                  <a:gd name="T79" fmla="*/ 62 h 140"/>
                  <a:gd name="T80" fmla="*/ 212 w 212"/>
                  <a:gd name="T81" fmla="*/ 58 h 140"/>
                  <a:gd name="T82" fmla="*/ 193 w 212"/>
                  <a:gd name="T83" fmla="*/ 5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2" h="140">
                    <a:moveTo>
                      <a:pt x="127" y="56"/>
                    </a:moveTo>
                    <a:cubicBezTo>
                      <a:pt x="112" y="56"/>
                      <a:pt x="98" y="56"/>
                      <a:pt x="83" y="56"/>
                    </a:cubicBezTo>
                    <a:cubicBezTo>
                      <a:pt x="79" y="56"/>
                      <a:pt x="75" y="56"/>
                      <a:pt x="71" y="56"/>
                    </a:cubicBezTo>
                    <a:cubicBezTo>
                      <a:pt x="70" y="56"/>
                      <a:pt x="68" y="57"/>
                      <a:pt x="68" y="58"/>
                    </a:cubicBezTo>
                    <a:cubicBezTo>
                      <a:pt x="68" y="66"/>
                      <a:pt x="68" y="74"/>
                      <a:pt x="68" y="83"/>
                    </a:cubicBezTo>
                    <a:cubicBezTo>
                      <a:pt x="80" y="83"/>
                      <a:pt x="92" y="83"/>
                      <a:pt x="104" y="83"/>
                    </a:cubicBezTo>
                    <a:cubicBezTo>
                      <a:pt x="104" y="85"/>
                      <a:pt x="103" y="86"/>
                      <a:pt x="103" y="87"/>
                    </a:cubicBezTo>
                    <a:cubicBezTo>
                      <a:pt x="97" y="104"/>
                      <a:pt x="81" y="112"/>
                      <a:pt x="62" y="109"/>
                    </a:cubicBezTo>
                    <a:cubicBezTo>
                      <a:pt x="40" y="105"/>
                      <a:pt x="26" y="84"/>
                      <a:pt x="30" y="62"/>
                    </a:cubicBezTo>
                    <a:cubicBezTo>
                      <a:pt x="31" y="59"/>
                      <a:pt x="32" y="56"/>
                      <a:pt x="33" y="53"/>
                    </a:cubicBezTo>
                    <a:cubicBezTo>
                      <a:pt x="40" y="37"/>
                      <a:pt x="59" y="27"/>
                      <a:pt x="77" y="31"/>
                    </a:cubicBezTo>
                    <a:cubicBezTo>
                      <a:pt x="83" y="32"/>
                      <a:pt x="89" y="35"/>
                      <a:pt x="94" y="40"/>
                    </a:cubicBezTo>
                    <a:cubicBezTo>
                      <a:pt x="100" y="33"/>
                      <a:pt x="106" y="27"/>
                      <a:pt x="113" y="20"/>
                    </a:cubicBezTo>
                    <a:cubicBezTo>
                      <a:pt x="113" y="20"/>
                      <a:pt x="112" y="19"/>
                      <a:pt x="112" y="19"/>
                    </a:cubicBezTo>
                    <a:cubicBezTo>
                      <a:pt x="96" y="5"/>
                      <a:pt x="78" y="0"/>
                      <a:pt x="57" y="4"/>
                    </a:cubicBezTo>
                    <a:cubicBezTo>
                      <a:pt x="28" y="8"/>
                      <a:pt x="7" y="31"/>
                      <a:pt x="3" y="58"/>
                    </a:cubicBezTo>
                    <a:cubicBezTo>
                      <a:pt x="0" y="70"/>
                      <a:pt x="1" y="82"/>
                      <a:pt x="6" y="94"/>
                    </a:cubicBezTo>
                    <a:cubicBezTo>
                      <a:pt x="17" y="122"/>
                      <a:pt x="46" y="140"/>
                      <a:pt x="76" y="136"/>
                    </a:cubicBezTo>
                    <a:cubicBezTo>
                      <a:pt x="91" y="135"/>
                      <a:pt x="105" y="129"/>
                      <a:pt x="115" y="118"/>
                    </a:cubicBezTo>
                    <a:cubicBezTo>
                      <a:pt x="131" y="102"/>
                      <a:pt x="135" y="82"/>
                      <a:pt x="132" y="60"/>
                    </a:cubicBezTo>
                    <a:cubicBezTo>
                      <a:pt x="132" y="56"/>
                      <a:pt x="130" y="56"/>
                      <a:pt x="127" y="56"/>
                    </a:cubicBezTo>
                    <a:close/>
                    <a:moveTo>
                      <a:pt x="193" y="58"/>
                    </a:moveTo>
                    <a:cubicBezTo>
                      <a:pt x="192" y="58"/>
                      <a:pt x="190" y="58"/>
                      <a:pt x="189" y="58"/>
                    </a:cubicBezTo>
                    <a:cubicBezTo>
                      <a:pt x="189" y="58"/>
                      <a:pt x="189" y="57"/>
                      <a:pt x="189" y="57"/>
                    </a:cubicBezTo>
                    <a:cubicBezTo>
                      <a:pt x="189" y="56"/>
                      <a:pt x="189" y="55"/>
                      <a:pt x="189" y="54"/>
                    </a:cubicBezTo>
                    <a:cubicBezTo>
                      <a:pt x="189" y="48"/>
                      <a:pt x="189" y="43"/>
                      <a:pt x="189" y="37"/>
                    </a:cubicBezTo>
                    <a:cubicBezTo>
                      <a:pt x="189" y="36"/>
                      <a:pt x="188" y="35"/>
                      <a:pt x="187" y="35"/>
                    </a:cubicBezTo>
                    <a:cubicBezTo>
                      <a:pt x="182" y="34"/>
                      <a:pt x="177" y="34"/>
                      <a:pt x="172" y="34"/>
                    </a:cubicBezTo>
                    <a:cubicBezTo>
                      <a:pt x="172" y="41"/>
                      <a:pt x="172" y="47"/>
                      <a:pt x="172" y="54"/>
                    </a:cubicBezTo>
                    <a:cubicBezTo>
                      <a:pt x="172" y="55"/>
                      <a:pt x="172" y="56"/>
                      <a:pt x="172" y="58"/>
                    </a:cubicBezTo>
                    <a:cubicBezTo>
                      <a:pt x="164" y="58"/>
                      <a:pt x="156" y="58"/>
                      <a:pt x="148" y="58"/>
                    </a:cubicBezTo>
                    <a:cubicBezTo>
                      <a:pt x="148" y="60"/>
                      <a:pt x="148" y="61"/>
                      <a:pt x="148" y="62"/>
                    </a:cubicBezTo>
                    <a:cubicBezTo>
                      <a:pt x="148" y="66"/>
                      <a:pt x="148" y="70"/>
                      <a:pt x="149" y="75"/>
                    </a:cubicBezTo>
                    <a:cubicBezTo>
                      <a:pt x="153" y="75"/>
                      <a:pt x="157" y="75"/>
                      <a:pt x="161" y="75"/>
                    </a:cubicBezTo>
                    <a:cubicBezTo>
                      <a:pt x="165" y="75"/>
                      <a:pt x="168" y="75"/>
                      <a:pt x="172" y="75"/>
                    </a:cubicBezTo>
                    <a:cubicBezTo>
                      <a:pt x="172" y="83"/>
                      <a:pt x="172" y="91"/>
                      <a:pt x="172" y="98"/>
                    </a:cubicBezTo>
                    <a:cubicBezTo>
                      <a:pt x="178" y="98"/>
                      <a:pt x="183" y="98"/>
                      <a:pt x="189" y="98"/>
                    </a:cubicBezTo>
                    <a:cubicBezTo>
                      <a:pt x="189" y="90"/>
                      <a:pt x="189" y="83"/>
                      <a:pt x="189" y="75"/>
                    </a:cubicBezTo>
                    <a:cubicBezTo>
                      <a:pt x="197" y="75"/>
                      <a:pt x="204" y="75"/>
                      <a:pt x="212" y="75"/>
                    </a:cubicBezTo>
                    <a:cubicBezTo>
                      <a:pt x="212" y="71"/>
                      <a:pt x="212" y="66"/>
                      <a:pt x="212" y="62"/>
                    </a:cubicBezTo>
                    <a:cubicBezTo>
                      <a:pt x="212" y="61"/>
                      <a:pt x="212" y="59"/>
                      <a:pt x="212" y="58"/>
                    </a:cubicBezTo>
                    <a:cubicBezTo>
                      <a:pt x="206" y="58"/>
                      <a:pt x="199" y="58"/>
                      <a:pt x="193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3C0BA0B-E56C-4CE3-B9C8-7FAF4A6BBB74}"/>
                </a:ext>
              </a:extLst>
            </p:cNvPr>
            <p:cNvGrpSpPr/>
            <p:nvPr/>
          </p:nvGrpSpPr>
          <p:grpSpPr>
            <a:xfrm>
              <a:off x="11478794" y="110245"/>
              <a:ext cx="223484" cy="224350"/>
              <a:chOff x="11478794" y="110245"/>
              <a:chExt cx="223484" cy="224350"/>
            </a:xfrm>
          </p:grpSpPr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C733F596-C83A-44B1-BB5E-0FD56265B4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78794" y="110245"/>
                <a:ext cx="223484" cy="2243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45">
                <a:extLst>
                  <a:ext uri="{FF2B5EF4-FFF2-40B4-BE49-F238E27FC236}">
                    <a16:creationId xmlns:a16="http://schemas.microsoft.com/office/drawing/2014/main" id="{F771F63E-22BA-4DBC-BD93-083EE1AE75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33472" y="165356"/>
                <a:ext cx="114129" cy="114128"/>
              </a:xfrm>
              <a:custGeom>
                <a:avLst/>
                <a:gdLst>
                  <a:gd name="T0" fmla="*/ 202 w 202"/>
                  <a:gd name="T1" fmla="*/ 96 h 202"/>
                  <a:gd name="T2" fmla="*/ 103 w 202"/>
                  <a:gd name="T3" fmla="*/ 0 h 202"/>
                  <a:gd name="T4" fmla="*/ 4 w 202"/>
                  <a:gd name="T5" fmla="*/ 94 h 202"/>
                  <a:gd name="T6" fmla="*/ 3 w 202"/>
                  <a:gd name="T7" fmla="*/ 98 h 202"/>
                  <a:gd name="T8" fmla="*/ 18 w 202"/>
                  <a:gd name="T9" fmla="*/ 149 h 202"/>
                  <a:gd name="T10" fmla="*/ 0 w 202"/>
                  <a:gd name="T11" fmla="*/ 202 h 202"/>
                  <a:gd name="T12" fmla="*/ 55 w 202"/>
                  <a:gd name="T13" fmla="*/ 184 h 202"/>
                  <a:gd name="T14" fmla="*/ 103 w 202"/>
                  <a:gd name="T15" fmla="*/ 196 h 202"/>
                  <a:gd name="T16" fmla="*/ 202 w 202"/>
                  <a:gd name="T17" fmla="*/ 98 h 202"/>
                  <a:gd name="T18" fmla="*/ 202 w 202"/>
                  <a:gd name="T19" fmla="*/ 96 h 202"/>
                  <a:gd name="T20" fmla="*/ 148 w 202"/>
                  <a:gd name="T21" fmla="*/ 118 h 202"/>
                  <a:gd name="T22" fmla="*/ 132 w 202"/>
                  <a:gd name="T23" fmla="*/ 110 h 202"/>
                  <a:gd name="T24" fmla="*/ 126 w 202"/>
                  <a:gd name="T25" fmla="*/ 111 h 202"/>
                  <a:gd name="T26" fmla="*/ 118 w 202"/>
                  <a:gd name="T27" fmla="*/ 121 h 202"/>
                  <a:gd name="T28" fmla="*/ 113 w 202"/>
                  <a:gd name="T29" fmla="*/ 121 h 202"/>
                  <a:gd name="T30" fmla="*/ 94 w 202"/>
                  <a:gd name="T31" fmla="*/ 109 h 202"/>
                  <a:gd name="T32" fmla="*/ 80 w 202"/>
                  <a:gd name="T33" fmla="*/ 93 h 202"/>
                  <a:gd name="T34" fmla="*/ 81 w 202"/>
                  <a:gd name="T35" fmla="*/ 88 h 202"/>
                  <a:gd name="T36" fmla="*/ 85 w 202"/>
                  <a:gd name="T37" fmla="*/ 83 h 202"/>
                  <a:gd name="T38" fmla="*/ 86 w 202"/>
                  <a:gd name="T39" fmla="*/ 82 h 202"/>
                  <a:gd name="T40" fmla="*/ 87 w 202"/>
                  <a:gd name="T41" fmla="*/ 79 h 202"/>
                  <a:gd name="T42" fmla="*/ 87 w 202"/>
                  <a:gd name="T43" fmla="*/ 75 h 202"/>
                  <a:gd name="T44" fmla="*/ 79 w 202"/>
                  <a:gd name="T45" fmla="*/ 57 h 202"/>
                  <a:gd name="T46" fmla="*/ 74 w 202"/>
                  <a:gd name="T47" fmla="*/ 53 h 202"/>
                  <a:gd name="T48" fmla="*/ 69 w 202"/>
                  <a:gd name="T49" fmla="*/ 53 h 202"/>
                  <a:gd name="T50" fmla="*/ 63 w 202"/>
                  <a:gd name="T51" fmla="*/ 56 h 202"/>
                  <a:gd name="T52" fmla="*/ 54 w 202"/>
                  <a:gd name="T53" fmla="*/ 76 h 202"/>
                  <a:gd name="T54" fmla="*/ 56 w 202"/>
                  <a:gd name="T55" fmla="*/ 84 h 202"/>
                  <a:gd name="T56" fmla="*/ 64 w 202"/>
                  <a:gd name="T57" fmla="*/ 101 h 202"/>
                  <a:gd name="T58" fmla="*/ 106 w 202"/>
                  <a:gd name="T59" fmla="*/ 138 h 202"/>
                  <a:gd name="T60" fmla="*/ 135 w 202"/>
                  <a:gd name="T61" fmla="*/ 144 h 202"/>
                  <a:gd name="T62" fmla="*/ 151 w 202"/>
                  <a:gd name="T63" fmla="*/ 132 h 202"/>
                  <a:gd name="T64" fmla="*/ 153 w 202"/>
                  <a:gd name="T65" fmla="*/ 121 h 202"/>
                  <a:gd name="T66" fmla="*/ 148 w 202"/>
                  <a:gd name="T67" fmla="*/ 118 h 202"/>
                  <a:gd name="T68" fmla="*/ 103 w 202"/>
                  <a:gd name="T69" fmla="*/ 181 h 202"/>
                  <a:gd name="T70" fmla="*/ 57 w 202"/>
                  <a:gd name="T71" fmla="*/ 167 h 202"/>
                  <a:gd name="T72" fmla="*/ 25 w 202"/>
                  <a:gd name="T73" fmla="*/ 177 h 202"/>
                  <a:gd name="T74" fmla="*/ 35 w 202"/>
                  <a:gd name="T75" fmla="*/ 147 h 202"/>
                  <a:gd name="T76" fmla="*/ 19 w 202"/>
                  <a:gd name="T77" fmla="*/ 98 h 202"/>
                  <a:gd name="T78" fmla="*/ 20 w 202"/>
                  <a:gd name="T79" fmla="*/ 90 h 202"/>
                  <a:gd name="T80" fmla="*/ 103 w 202"/>
                  <a:gd name="T81" fmla="*/ 15 h 202"/>
                  <a:gd name="T82" fmla="*/ 186 w 202"/>
                  <a:gd name="T83" fmla="*/ 92 h 202"/>
                  <a:gd name="T84" fmla="*/ 186 w 202"/>
                  <a:gd name="T85" fmla="*/ 98 h 202"/>
                  <a:gd name="T86" fmla="*/ 103 w 202"/>
                  <a:gd name="T87" fmla="*/ 18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2" h="202">
                    <a:moveTo>
                      <a:pt x="202" y="96"/>
                    </a:moveTo>
                    <a:cubicBezTo>
                      <a:pt x="201" y="42"/>
                      <a:pt x="157" y="0"/>
                      <a:pt x="103" y="0"/>
                    </a:cubicBezTo>
                    <a:cubicBezTo>
                      <a:pt x="49" y="0"/>
                      <a:pt x="6" y="41"/>
                      <a:pt x="4" y="94"/>
                    </a:cubicBezTo>
                    <a:cubicBezTo>
                      <a:pt x="3" y="95"/>
                      <a:pt x="3" y="97"/>
                      <a:pt x="3" y="98"/>
                    </a:cubicBezTo>
                    <a:cubicBezTo>
                      <a:pt x="3" y="117"/>
                      <a:pt x="9" y="134"/>
                      <a:pt x="18" y="149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55" y="184"/>
                      <a:pt x="55" y="184"/>
                      <a:pt x="55" y="184"/>
                    </a:cubicBezTo>
                    <a:cubicBezTo>
                      <a:pt x="69" y="192"/>
                      <a:pt x="85" y="196"/>
                      <a:pt x="103" y="196"/>
                    </a:cubicBezTo>
                    <a:cubicBezTo>
                      <a:pt x="158" y="196"/>
                      <a:pt x="202" y="153"/>
                      <a:pt x="202" y="98"/>
                    </a:cubicBezTo>
                    <a:cubicBezTo>
                      <a:pt x="202" y="97"/>
                      <a:pt x="202" y="96"/>
                      <a:pt x="202" y="96"/>
                    </a:cubicBezTo>
                    <a:close/>
                    <a:moveTo>
                      <a:pt x="148" y="118"/>
                    </a:moveTo>
                    <a:cubicBezTo>
                      <a:pt x="146" y="117"/>
                      <a:pt x="134" y="111"/>
                      <a:pt x="132" y="110"/>
                    </a:cubicBezTo>
                    <a:cubicBezTo>
                      <a:pt x="129" y="109"/>
                      <a:pt x="128" y="109"/>
                      <a:pt x="126" y="111"/>
                    </a:cubicBezTo>
                    <a:cubicBezTo>
                      <a:pt x="124" y="114"/>
                      <a:pt x="120" y="119"/>
                      <a:pt x="118" y="121"/>
                    </a:cubicBezTo>
                    <a:cubicBezTo>
                      <a:pt x="117" y="122"/>
                      <a:pt x="116" y="122"/>
                      <a:pt x="113" y="121"/>
                    </a:cubicBezTo>
                    <a:cubicBezTo>
                      <a:pt x="111" y="120"/>
                      <a:pt x="103" y="118"/>
                      <a:pt x="94" y="109"/>
                    </a:cubicBezTo>
                    <a:cubicBezTo>
                      <a:pt x="86" y="103"/>
                      <a:pt x="81" y="95"/>
                      <a:pt x="80" y="93"/>
                    </a:cubicBezTo>
                    <a:cubicBezTo>
                      <a:pt x="79" y="90"/>
                      <a:pt x="80" y="89"/>
                      <a:pt x="81" y="88"/>
                    </a:cubicBezTo>
                    <a:cubicBezTo>
                      <a:pt x="82" y="87"/>
                      <a:pt x="83" y="85"/>
                      <a:pt x="85" y="83"/>
                    </a:cubicBezTo>
                    <a:cubicBezTo>
                      <a:pt x="85" y="83"/>
                      <a:pt x="85" y="83"/>
                      <a:pt x="86" y="82"/>
                    </a:cubicBezTo>
                    <a:cubicBezTo>
                      <a:pt x="86" y="81"/>
                      <a:pt x="87" y="81"/>
                      <a:pt x="87" y="79"/>
                    </a:cubicBezTo>
                    <a:cubicBezTo>
                      <a:pt x="88" y="78"/>
                      <a:pt x="88" y="76"/>
                      <a:pt x="87" y="75"/>
                    </a:cubicBezTo>
                    <a:cubicBezTo>
                      <a:pt x="86" y="74"/>
                      <a:pt x="82" y="62"/>
                      <a:pt x="79" y="57"/>
                    </a:cubicBezTo>
                    <a:cubicBezTo>
                      <a:pt x="77" y="52"/>
                      <a:pt x="75" y="53"/>
                      <a:pt x="74" y="53"/>
                    </a:cubicBezTo>
                    <a:cubicBezTo>
                      <a:pt x="73" y="53"/>
                      <a:pt x="71" y="53"/>
                      <a:pt x="69" y="53"/>
                    </a:cubicBezTo>
                    <a:cubicBezTo>
                      <a:pt x="68" y="53"/>
                      <a:pt x="65" y="54"/>
                      <a:pt x="63" y="56"/>
                    </a:cubicBezTo>
                    <a:cubicBezTo>
                      <a:pt x="60" y="59"/>
                      <a:pt x="54" y="64"/>
                      <a:pt x="54" y="76"/>
                    </a:cubicBezTo>
                    <a:cubicBezTo>
                      <a:pt x="54" y="79"/>
                      <a:pt x="55" y="82"/>
                      <a:pt x="56" y="84"/>
                    </a:cubicBezTo>
                    <a:cubicBezTo>
                      <a:pt x="58" y="93"/>
                      <a:pt x="63" y="100"/>
                      <a:pt x="64" y="101"/>
                    </a:cubicBezTo>
                    <a:cubicBezTo>
                      <a:pt x="65" y="103"/>
                      <a:pt x="81" y="128"/>
                      <a:pt x="106" y="138"/>
                    </a:cubicBezTo>
                    <a:cubicBezTo>
                      <a:pt x="131" y="147"/>
                      <a:pt x="131" y="144"/>
                      <a:pt x="135" y="144"/>
                    </a:cubicBezTo>
                    <a:cubicBezTo>
                      <a:pt x="139" y="143"/>
                      <a:pt x="149" y="138"/>
                      <a:pt x="151" y="132"/>
                    </a:cubicBezTo>
                    <a:cubicBezTo>
                      <a:pt x="153" y="127"/>
                      <a:pt x="153" y="122"/>
                      <a:pt x="153" y="121"/>
                    </a:cubicBezTo>
                    <a:cubicBezTo>
                      <a:pt x="152" y="120"/>
                      <a:pt x="151" y="119"/>
                      <a:pt x="148" y="118"/>
                    </a:cubicBezTo>
                    <a:close/>
                    <a:moveTo>
                      <a:pt x="103" y="181"/>
                    </a:moveTo>
                    <a:cubicBezTo>
                      <a:pt x="86" y="181"/>
                      <a:pt x="70" y="176"/>
                      <a:pt x="57" y="167"/>
                    </a:cubicBezTo>
                    <a:cubicBezTo>
                      <a:pt x="25" y="177"/>
                      <a:pt x="25" y="177"/>
                      <a:pt x="25" y="177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25" y="133"/>
                      <a:pt x="19" y="116"/>
                      <a:pt x="19" y="98"/>
                    </a:cubicBezTo>
                    <a:cubicBezTo>
                      <a:pt x="19" y="95"/>
                      <a:pt x="19" y="93"/>
                      <a:pt x="20" y="90"/>
                    </a:cubicBezTo>
                    <a:cubicBezTo>
                      <a:pt x="24" y="48"/>
                      <a:pt x="59" y="15"/>
                      <a:pt x="103" y="15"/>
                    </a:cubicBezTo>
                    <a:cubicBezTo>
                      <a:pt x="147" y="15"/>
                      <a:pt x="183" y="49"/>
                      <a:pt x="186" y="92"/>
                    </a:cubicBezTo>
                    <a:cubicBezTo>
                      <a:pt x="186" y="94"/>
                      <a:pt x="186" y="96"/>
                      <a:pt x="186" y="98"/>
                    </a:cubicBezTo>
                    <a:cubicBezTo>
                      <a:pt x="186" y="144"/>
                      <a:pt x="149" y="181"/>
                      <a:pt x="103" y="1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1CD3214-67A9-4883-B858-416FBE058BB0}"/>
                </a:ext>
              </a:extLst>
            </p:cNvPr>
            <p:cNvGrpSpPr/>
            <p:nvPr/>
          </p:nvGrpSpPr>
          <p:grpSpPr>
            <a:xfrm>
              <a:off x="11178904" y="110245"/>
              <a:ext cx="223484" cy="224350"/>
              <a:chOff x="11178904" y="110245"/>
              <a:chExt cx="223484" cy="224350"/>
            </a:xfrm>
          </p:grpSpPr>
          <p:sp>
            <p:nvSpPr>
              <p:cNvPr id="65" name="Freeform 117">
                <a:extLst>
                  <a:ext uri="{FF2B5EF4-FFF2-40B4-BE49-F238E27FC236}">
                    <a16:creationId xmlns:a16="http://schemas.microsoft.com/office/drawing/2014/main" id="{7C8D79E7-8CA7-4DFC-9333-6A7228484E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78904" y="110245"/>
                <a:ext cx="223484" cy="2243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13">
                <a:extLst>
                  <a:ext uri="{FF2B5EF4-FFF2-40B4-BE49-F238E27FC236}">
                    <a16:creationId xmlns:a16="http://schemas.microsoft.com/office/drawing/2014/main" id="{5948A9C6-B886-4FA5-A140-312CF7F5115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1234062" y="165882"/>
                <a:ext cx="113168" cy="113168"/>
              </a:xfrm>
              <a:custGeom>
                <a:avLst/>
                <a:gdLst>
                  <a:gd name="T0" fmla="*/ 142 w 202"/>
                  <a:gd name="T1" fmla="*/ 19 h 202"/>
                  <a:gd name="T2" fmla="*/ 172 w 202"/>
                  <a:gd name="T3" fmla="*/ 30 h 202"/>
                  <a:gd name="T4" fmla="*/ 183 w 202"/>
                  <a:gd name="T5" fmla="*/ 60 h 202"/>
                  <a:gd name="T6" fmla="*/ 183 w 202"/>
                  <a:gd name="T7" fmla="*/ 142 h 202"/>
                  <a:gd name="T8" fmla="*/ 172 w 202"/>
                  <a:gd name="T9" fmla="*/ 172 h 202"/>
                  <a:gd name="T10" fmla="*/ 142 w 202"/>
                  <a:gd name="T11" fmla="*/ 183 h 202"/>
                  <a:gd name="T12" fmla="*/ 60 w 202"/>
                  <a:gd name="T13" fmla="*/ 183 h 202"/>
                  <a:gd name="T14" fmla="*/ 30 w 202"/>
                  <a:gd name="T15" fmla="*/ 172 h 202"/>
                  <a:gd name="T16" fmla="*/ 19 w 202"/>
                  <a:gd name="T17" fmla="*/ 142 h 202"/>
                  <a:gd name="T18" fmla="*/ 19 w 202"/>
                  <a:gd name="T19" fmla="*/ 60 h 202"/>
                  <a:gd name="T20" fmla="*/ 30 w 202"/>
                  <a:gd name="T21" fmla="*/ 30 h 202"/>
                  <a:gd name="T22" fmla="*/ 60 w 202"/>
                  <a:gd name="T23" fmla="*/ 19 h 202"/>
                  <a:gd name="T24" fmla="*/ 101 w 202"/>
                  <a:gd name="T25" fmla="*/ 0 h 202"/>
                  <a:gd name="T26" fmla="*/ 35 w 202"/>
                  <a:gd name="T27" fmla="*/ 6 h 202"/>
                  <a:gd name="T28" fmla="*/ 5 w 202"/>
                  <a:gd name="T29" fmla="*/ 35 h 202"/>
                  <a:gd name="T30" fmla="*/ 0 w 202"/>
                  <a:gd name="T31" fmla="*/ 101 h 202"/>
                  <a:gd name="T32" fmla="*/ 5 w 202"/>
                  <a:gd name="T33" fmla="*/ 167 h 202"/>
                  <a:gd name="T34" fmla="*/ 35 w 202"/>
                  <a:gd name="T35" fmla="*/ 197 h 202"/>
                  <a:gd name="T36" fmla="*/ 101 w 202"/>
                  <a:gd name="T37" fmla="*/ 202 h 202"/>
                  <a:gd name="T38" fmla="*/ 167 w 202"/>
                  <a:gd name="T39" fmla="*/ 197 h 202"/>
                  <a:gd name="T40" fmla="*/ 196 w 202"/>
                  <a:gd name="T41" fmla="*/ 167 h 202"/>
                  <a:gd name="T42" fmla="*/ 202 w 202"/>
                  <a:gd name="T43" fmla="*/ 101 h 202"/>
                  <a:gd name="T44" fmla="*/ 196 w 202"/>
                  <a:gd name="T45" fmla="*/ 35 h 202"/>
                  <a:gd name="T46" fmla="*/ 167 w 202"/>
                  <a:gd name="T47" fmla="*/ 6 h 202"/>
                  <a:gd name="T48" fmla="*/ 101 w 202"/>
                  <a:gd name="T49" fmla="*/ 0 h 202"/>
                  <a:gd name="T50" fmla="*/ 49 w 202"/>
                  <a:gd name="T51" fmla="*/ 101 h 202"/>
                  <a:gd name="T52" fmla="*/ 153 w 202"/>
                  <a:gd name="T53" fmla="*/ 101 h 202"/>
                  <a:gd name="T54" fmla="*/ 101 w 202"/>
                  <a:gd name="T55" fmla="*/ 135 h 202"/>
                  <a:gd name="T56" fmla="*/ 101 w 202"/>
                  <a:gd name="T57" fmla="*/ 68 h 202"/>
                  <a:gd name="T58" fmla="*/ 101 w 202"/>
                  <a:gd name="T59" fmla="*/ 135 h 202"/>
                  <a:gd name="T60" fmla="*/ 155 w 202"/>
                  <a:gd name="T61" fmla="*/ 59 h 202"/>
                  <a:gd name="T62" fmla="*/ 155 w 202"/>
                  <a:gd name="T63" fmla="*/ 35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2" h="202">
                    <a:moveTo>
                      <a:pt x="101" y="18"/>
                    </a:moveTo>
                    <a:cubicBezTo>
                      <a:pt x="128" y="18"/>
                      <a:pt x="131" y="19"/>
                      <a:pt x="142" y="19"/>
                    </a:cubicBezTo>
                    <a:cubicBezTo>
                      <a:pt x="151" y="20"/>
                      <a:pt x="157" y="21"/>
                      <a:pt x="160" y="23"/>
                    </a:cubicBezTo>
                    <a:cubicBezTo>
                      <a:pt x="165" y="24"/>
                      <a:pt x="168" y="27"/>
                      <a:pt x="172" y="30"/>
                    </a:cubicBezTo>
                    <a:cubicBezTo>
                      <a:pt x="175" y="34"/>
                      <a:pt x="178" y="37"/>
                      <a:pt x="180" y="42"/>
                    </a:cubicBezTo>
                    <a:cubicBezTo>
                      <a:pt x="181" y="45"/>
                      <a:pt x="183" y="51"/>
                      <a:pt x="183" y="60"/>
                    </a:cubicBezTo>
                    <a:cubicBezTo>
                      <a:pt x="183" y="71"/>
                      <a:pt x="184" y="74"/>
                      <a:pt x="184" y="101"/>
                    </a:cubicBezTo>
                    <a:cubicBezTo>
                      <a:pt x="184" y="128"/>
                      <a:pt x="183" y="131"/>
                      <a:pt x="183" y="142"/>
                    </a:cubicBezTo>
                    <a:cubicBezTo>
                      <a:pt x="183" y="152"/>
                      <a:pt x="181" y="157"/>
                      <a:pt x="180" y="161"/>
                    </a:cubicBezTo>
                    <a:cubicBezTo>
                      <a:pt x="178" y="165"/>
                      <a:pt x="175" y="169"/>
                      <a:pt x="172" y="172"/>
                    </a:cubicBezTo>
                    <a:cubicBezTo>
                      <a:pt x="168" y="176"/>
                      <a:pt x="165" y="178"/>
                      <a:pt x="160" y="180"/>
                    </a:cubicBezTo>
                    <a:cubicBezTo>
                      <a:pt x="157" y="181"/>
                      <a:pt x="151" y="183"/>
                      <a:pt x="142" y="183"/>
                    </a:cubicBezTo>
                    <a:cubicBezTo>
                      <a:pt x="131" y="184"/>
                      <a:pt x="128" y="184"/>
                      <a:pt x="101" y="184"/>
                    </a:cubicBezTo>
                    <a:cubicBezTo>
                      <a:pt x="74" y="184"/>
                      <a:pt x="71" y="184"/>
                      <a:pt x="60" y="183"/>
                    </a:cubicBezTo>
                    <a:cubicBezTo>
                      <a:pt x="50" y="183"/>
                      <a:pt x="45" y="181"/>
                      <a:pt x="41" y="180"/>
                    </a:cubicBezTo>
                    <a:cubicBezTo>
                      <a:pt x="37" y="178"/>
                      <a:pt x="33" y="176"/>
                      <a:pt x="30" y="172"/>
                    </a:cubicBezTo>
                    <a:cubicBezTo>
                      <a:pt x="26" y="169"/>
                      <a:pt x="24" y="165"/>
                      <a:pt x="22" y="161"/>
                    </a:cubicBezTo>
                    <a:cubicBezTo>
                      <a:pt x="21" y="157"/>
                      <a:pt x="19" y="152"/>
                      <a:pt x="19" y="142"/>
                    </a:cubicBezTo>
                    <a:cubicBezTo>
                      <a:pt x="18" y="131"/>
                      <a:pt x="18" y="128"/>
                      <a:pt x="18" y="101"/>
                    </a:cubicBezTo>
                    <a:cubicBezTo>
                      <a:pt x="18" y="74"/>
                      <a:pt x="18" y="71"/>
                      <a:pt x="19" y="60"/>
                    </a:cubicBezTo>
                    <a:cubicBezTo>
                      <a:pt x="19" y="51"/>
                      <a:pt x="21" y="45"/>
                      <a:pt x="22" y="42"/>
                    </a:cubicBezTo>
                    <a:cubicBezTo>
                      <a:pt x="24" y="37"/>
                      <a:pt x="26" y="34"/>
                      <a:pt x="30" y="30"/>
                    </a:cubicBezTo>
                    <a:cubicBezTo>
                      <a:pt x="33" y="27"/>
                      <a:pt x="37" y="24"/>
                      <a:pt x="41" y="23"/>
                    </a:cubicBezTo>
                    <a:cubicBezTo>
                      <a:pt x="45" y="21"/>
                      <a:pt x="50" y="20"/>
                      <a:pt x="60" y="19"/>
                    </a:cubicBezTo>
                    <a:cubicBezTo>
                      <a:pt x="71" y="19"/>
                      <a:pt x="74" y="18"/>
                      <a:pt x="101" y="18"/>
                    </a:cubicBezTo>
                    <a:moveTo>
                      <a:pt x="101" y="0"/>
                    </a:moveTo>
                    <a:cubicBezTo>
                      <a:pt x="73" y="0"/>
                      <a:pt x="70" y="0"/>
                      <a:pt x="59" y="1"/>
                    </a:cubicBezTo>
                    <a:cubicBezTo>
                      <a:pt x="48" y="1"/>
                      <a:pt x="41" y="3"/>
                      <a:pt x="35" y="6"/>
                    </a:cubicBezTo>
                    <a:cubicBezTo>
                      <a:pt x="28" y="8"/>
                      <a:pt x="22" y="12"/>
                      <a:pt x="17" y="17"/>
                    </a:cubicBezTo>
                    <a:cubicBezTo>
                      <a:pt x="11" y="23"/>
                      <a:pt x="8" y="28"/>
                      <a:pt x="5" y="35"/>
                    </a:cubicBezTo>
                    <a:cubicBezTo>
                      <a:pt x="3" y="42"/>
                      <a:pt x="1" y="49"/>
                      <a:pt x="1" y="60"/>
                    </a:cubicBezTo>
                    <a:cubicBezTo>
                      <a:pt x="0" y="70"/>
                      <a:pt x="0" y="74"/>
                      <a:pt x="0" y="101"/>
                    </a:cubicBezTo>
                    <a:cubicBezTo>
                      <a:pt x="0" y="129"/>
                      <a:pt x="0" y="132"/>
                      <a:pt x="1" y="143"/>
                    </a:cubicBezTo>
                    <a:cubicBezTo>
                      <a:pt x="1" y="154"/>
                      <a:pt x="3" y="161"/>
                      <a:pt x="5" y="167"/>
                    </a:cubicBezTo>
                    <a:cubicBezTo>
                      <a:pt x="8" y="174"/>
                      <a:pt x="11" y="180"/>
                      <a:pt x="17" y="185"/>
                    </a:cubicBezTo>
                    <a:cubicBezTo>
                      <a:pt x="22" y="191"/>
                      <a:pt x="28" y="194"/>
                      <a:pt x="35" y="197"/>
                    </a:cubicBezTo>
                    <a:cubicBezTo>
                      <a:pt x="41" y="199"/>
                      <a:pt x="48" y="201"/>
                      <a:pt x="59" y="202"/>
                    </a:cubicBezTo>
                    <a:cubicBezTo>
                      <a:pt x="70" y="202"/>
                      <a:pt x="73" y="202"/>
                      <a:pt x="101" y="202"/>
                    </a:cubicBezTo>
                    <a:cubicBezTo>
                      <a:pt x="128" y="202"/>
                      <a:pt x="132" y="202"/>
                      <a:pt x="142" y="202"/>
                    </a:cubicBezTo>
                    <a:cubicBezTo>
                      <a:pt x="153" y="201"/>
                      <a:pt x="161" y="199"/>
                      <a:pt x="167" y="197"/>
                    </a:cubicBezTo>
                    <a:cubicBezTo>
                      <a:pt x="174" y="194"/>
                      <a:pt x="179" y="191"/>
                      <a:pt x="185" y="185"/>
                    </a:cubicBezTo>
                    <a:cubicBezTo>
                      <a:pt x="190" y="180"/>
                      <a:pt x="194" y="174"/>
                      <a:pt x="196" y="167"/>
                    </a:cubicBezTo>
                    <a:cubicBezTo>
                      <a:pt x="199" y="161"/>
                      <a:pt x="201" y="154"/>
                      <a:pt x="201" y="143"/>
                    </a:cubicBezTo>
                    <a:cubicBezTo>
                      <a:pt x="202" y="132"/>
                      <a:pt x="202" y="129"/>
                      <a:pt x="202" y="101"/>
                    </a:cubicBezTo>
                    <a:cubicBezTo>
                      <a:pt x="202" y="74"/>
                      <a:pt x="202" y="70"/>
                      <a:pt x="201" y="60"/>
                    </a:cubicBezTo>
                    <a:cubicBezTo>
                      <a:pt x="201" y="49"/>
                      <a:pt x="199" y="42"/>
                      <a:pt x="196" y="35"/>
                    </a:cubicBezTo>
                    <a:cubicBezTo>
                      <a:pt x="194" y="28"/>
                      <a:pt x="190" y="23"/>
                      <a:pt x="185" y="17"/>
                    </a:cubicBezTo>
                    <a:cubicBezTo>
                      <a:pt x="179" y="12"/>
                      <a:pt x="174" y="8"/>
                      <a:pt x="167" y="6"/>
                    </a:cubicBezTo>
                    <a:cubicBezTo>
                      <a:pt x="161" y="3"/>
                      <a:pt x="153" y="1"/>
                      <a:pt x="142" y="1"/>
                    </a:cubicBezTo>
                    <a:cubicBezTo>
                      <a:pt x="132" y="0"/>
                      <a:pt x="128" y="0"/>
                      <a:pt x="101" y="0"/>
                    </a:cubicBezTo>
                    <a:close/>
                    <a:moveTo>
                      <a:pt x="101" y="49"/>
                    </a:moveTo>
                    <a:cubicBezTo>
                      <a:pt x="72" y="49"/>
                      <a:pt x="49" y="73"/>
                      <a:pt x="49" y="101"/>
                    </a:cubicBezTo>
                    <a:cubicBezTo>
                      <a:pt x="49" y="130"/>
                      <a:pt x="72" y="153"/>
                      <a:pt x="101" y="153"/>
                    </a:cubicBezTo>
                    <a:cubicBezTo>
                      <a:pt x="129" y="153"/>
                      <a:pt x="153" y="130"/>
                      <a:pt x="153" y="101"/>
                    </a:cubicBezTo>
                    <a:cubicBezTo>
                      <a:pt x="153" y="73"/>
                      <a:pt x="129" y="49"/>
                      <a:pt x="101" y="49"/>
                    </a:cubicBezTo>
                    <a:close/>
                    <a:moveTo>
                      <a:pt x="101" y="135"/>
                    </a:moveTo>
                    <a:cubicBezTo>
                      <a:pt x="82" y="135"/>
                      <a:pt x="67" y="120"/>
                      <a:pt x="67" y="101"/>
                    </a:cubicBezTo>
                    <a:cubicBezTo>
                      <a:pt x="67" y="83"/>
                      <a:pt x="82" y="68"/>
                      <a:pt x="101" y="68"/>
                    </a:cubicBezTo>
                    <a:cubicBezTo>
                      <a:pt x="119" y="68"/>
                      <a:pt x="134" y="83"/>
                      <a:pt x="134" y="101"/>
                    </a:cubicBezTo>
                    <a:cubicBezTo>
                      <a:pt x="134" y="120"/>
                      <a:pt x="119" y="135"/>
                      <a:pt x="101" y="135"/>
                    </a:cubicBezTo>
                    <a:close/>
                    <a:moveTo>
                      <a:pt x="167" y="47"/>
                    </a:moveTo>
                    <a:cubicBezTo>
                      <a:pt x="167" y="54"/>
                      <a:pt x="161" y="59"/>
                      <a:pt x="155" y="59"/>
                    </a:cubicBezTo>
                    <a:cubicBezTo>
                      <a:pt x="148" y="59"/>
                      <a:pt x="143" y="54"/>
                      <a:pt x="143" y="47"/>
                    </a:cubicBezTo>
                    <a:cubicBezTo>
                      <a:pt x="143" y="41"/>
                      <a:pt x="148" y="35"/>
                      <a:pt x="155" y="35"/>
                    </a:cubicBezTo>
                    <a:cubicBezTo>
                      <a:pt x="161" y="35"/>
                      <a:pt x="167" y="41"/>
                      <a:pt x="167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3C933D6-C763-4F28-A73B-848D33C528C1}"/>
              </a:ext>
            </a:extLst>
          </p:cNvPr>
          <p:cNvSpPr>
            <a:spLocks/>
          </p:cNvSpPr>
          <p:nvPr/>
        </p:nvSpPr>
        <p:spPr bwMode="auto">
          <a:xfrm>
            <a:off x="8496494" y="2185786"/>
            <a:ext cx="402090" cy="403771"/>
          </a:xfrm>
          <a:custGeom>
            <a:avLst/>
            <a:gdLst>
              <a:gd name="connsiteX0" fmla="*/ 437056 w 584200"/>
              <a:gd name="connsiteY0" fmla="*/ 368852 h 586643"/>
              <a:gd name="connsiteX1" fmla="*/ 419056 w 584200"/>
              <a:gd name="connsiteY1" fmla="*/ 386852 h 586643"/>
              <a:gd name="connsiteX2" fmla="*/ 419056 w 584200"/>
              <a:gd name="connsiteY2" fmla="*/ 422852 h 586643"/>
              <a:gd name="connsiteX3" fmla="*/ 383056 w 584200"/>
              <a:gd name="connsiteY3" fmla="*/ 422852 h 586643"/>
              <a:gd name="connsiteX4" fmla="*/ 365056 w 584200"/>
              <a:gd name="connsiteY4" fmla="*/ 440852 h 586643"/>
              <a:gd name="connsiteX5" fmla="*/ 383056 w 584200"/>
              <a:gd name="connsiteY5" fmla="*/ 458852 h 586643"/>
              <a:gd name="connsiteX6" fmla="*/ 419056 w 584200"/>
              <a:gd name="connsiteY6" fmla="*/ 458852 h 586643"/>
              <a:gd name="connsiteX7" fmla="*/ 419056 w 584200"/>
              <a:gd name="connsiteY7" fmla="*/ 494852 h 586643"/>
              <a:gd name="connsiteX8" fmla="*/ 437056 w 584200"/>
              <a:gd name="connsiteY8" fmla="*/ 512852 h 586643"/>
              <a:gd name="connsiteX9" fmla="*/ 455056 w 584200"/>
              <a:gd name="connsiteY9" fmla="*/ 494852 h 586643"/>
              <a:gd name="connsiteX10" fmla="*/ 455056 w 584200"/>
              <a:gd name="connsiteY10" fmla="*/ 458852 h 586643"/>
              <a:gd name="connsiteX11" fmla="*/ 491056 w 584200"/>
              <a:gd name="connsiteY11" fmla="*/ 458852 h 586643"/>
              <a:gd name="connsiteX12" fmla="*/ 509056 w 584200"/>
              <a:gd name="connsiteY12" fmla="*/ 440852 h 586643"/>
              <a:gd name="connsiteX13" fmla="*/ 491056 w 584200"/>
              <a:gd name="connsiteY13" fmla="*/ 422852 h 586643"/>
              <a:gd name="connsiteX14" fmla="*/ 455056 w 584200"/>
              <a:gd name="connsiteY14" fmla="*/ 422852 h 586643"/>
              <a:gd name="connsiteX15" fmla="*/ 455056 w 584200"/>
              <a:gd name="connsiteY15" fmla="*/ 386852 h 586643"/>
              <a:gd name="connsiteX16" fmla="*/ 437056 w 584200"/>
              <a:gd name="connsiteY16" fmla="*/ 368852 h 586643"/>
              <a:gd name="connsiteX17" fmla="*/ 438150 w 584200"/>
              <a:gd name="connsiteY17" fmla="*/ 294543 h 586643"/>
              <a:gd name="connsiteX18" fmla="*/ 584200 w 584200"/>
              <a:gd name="connsiteY18" fmla="*/ 440593 h 586643"/>
              <a:gd name="connsiteX19" fmla="*/ 438150 w 584200"/>
              <a:gd name="connsiteY19" fmla="*/ 586643 h 586643"/>
              <a:gd name="connsiteX20" fmla="*/ 292100 w 584200"/>
              <a:gd name="connsiteY20" fmla="*/ 440593 h 586643"/>
              <a:gd name="connsiteX21" fmla="*/ 438150 w 584200"/>
              <a:gd name="connsiteY21" fmla="*/ 294543 h 586643"/>
              <a:gd name="connsiteX22" fmla="*/ 221758 w 584200"/>
              <a:gd name="connsiteY22" fmla="*/ 747 h 586643"/>
              <a:gd name="connsiteX23" fmla="*/ 323505 w 584200"/>
              <a:gd name="connsiteY23" fmla="*/ 99932 h 586643"/>
              <a:gd name="connsiteX24" fmla="*/ 260891 w 584200"/>
              <a:gd name="connsiteY24" fmla="*/ 217388 h 586643"/>
              <a:gd name="connsiteX25" fmla="*/ 250456 w 584200"/>
              <a:gd name="connsiteY25" fmla="*/ 235658 h 586643"/>
              <a:gd name="connsiteX26" fmla="*/ 268718 w 584200"/>
              <a:gd name="connsiteY26" fmla="*/ 256539 h 586643"/>
              <a:gd name="connsiteX27" fmla="*/ 326114 w 584200"/>
              <a:gd name="connsiteY27" fmla="*/ 266980 h 586643"/>
              <a:gd name="connsiteX28" fmla="*/ 331332 w 584200"/>
              <a:gd name="connsiteY28" fmla="*/ 285251 h 586643"/>
              <a:gd name="connsiteX29" fmla="*/ 258283 w 584200"/>
              <a:gd name="connsiteY29" fmla="*/ 384435 h 586643"/>
              <a:gd name="connsiteX30" fmla="*/ 211322 w 584200"/>
              <a:gd name="connsiteY30" fmla="*/ 418367 h 586643"/>
              <a:gd name="connsiteX31" fmla="*/ 75659 w 584200"/>
              <a:gd name="connsiteY31" fmla="*/ 418367 h 586643"/>
              <a:gd name="connsiteX32" fmla="*/ 0 w 584200"/>
              <a:gd name="connsiteY32" fmla="*/ 347894 h 586643"/>
              <a:gd name="connsiteX33" fmla="*/ 39134 w 584200"/>
              <a:gd name="connsiteY33" fmla="*/ 287861 h 586643"/>
              <a:gd name="connsiteX34" fmla="*/ 148708 w 584200"/>
              <a:gd name="connsiteY34" fmla="*/ 253929 h 586643"/>
              <a:gd name="connsiteX35" fmla="*/ 166971 w 584200"/>
              <a:gd name="connsiteY35" fmla="*/ 235658 h 586643"/>
              <a:gd name="connsiteX36" fmla="*/ 156535 w 584200"/>
              <a:gd name="connsiteY36" fmla="*/ 217388 h 586643"/>
              <a:gd name="connsiteX37" fmla="*/ 93921 w 584200"/>
              <a:gd name="connsiteY37" fmla="*/ 115593 h 586643"/>
              <a:gd name="connsiteX38" fmla="*/ 221758 w 584200"/>
              <a:gd name="connsiteY38" fmla="*/ 747 h 58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4200" h="586643">
                <a:moveTo>
                  <a:pt x="437056" y="368852"/>
                </a:moveTo>
                <a:cubicBezTo>
                  <a:pt x="427115" y="368852"/>
                  <a:pt x="419056" y="376911"/>
                  <a:pt x="419056" y="386852"/>
                </a:cubicBezTo>
                <a:lnTo>
                  <a:pt x="419056" y="422852"/>
                </a:lnTo>
                <a:lnTo>
                  <a:pt x="383056" y="422852"/>
                </a:lnTo>
                <a:cubicBezTo>
                  <a:pt x="373115" y="422852"/>
                  <a:pt x="365056" y="430911"/>
                  <a:pt x="365056" y="440852"/>
                </a:cubicBezTo>
                <a:cubicBezTo>
                  <a:pt x="365056" y="450793"/>
                  <a:pt x="373115" y="458852"/>
                  <a:pt x="383056" y="458852"/>
                </a:cubicBezTo>
                <a:lnTo>
                  <a:pt x="419056" y="458852"/>
                </a:lnTo>
                <a:lnTo>
                  <a:pt x="419056" y="494852"/>
                </a:lnTo>
                <a:cubicBezTo>
                  <a:pt x="419056" y="504793"/>
                  <a:pt x="427115" y="512852"/>
                  <a:pt x="437056" y="512852"/>
                </a:cubicBezTo>
                <a:cubicBezTo>
                  <a:pt x="446997" y="512852"/>
                  <a:pt x="455056" y="504793"/>
                  <a:pt x="455056" y="494852"/>
                </a:cubicBezTo>
                <a:lnTo>
                  <a:pt x="455056" y="458852"/>
                </a:lnTo>
                <a:lnTo>
                  <a:pt x="491056" y="458852"/>
                </a:lnTo>
                <a:cubicBezTo>
                  <a:pt x="500997" y="458852"/>
                  <a:pt x="509056" y="450793"/>
                  <a:pt x="509056" y="440852"/>
                </a:cubicBezTo>
                <a:cubicBezTo>
                  <a:pt x="509056" y="430911"/>
                  <a:pt x="500997" y="422852"/>
                  <a:pt x="491056" y="422852"/>
                </a:cubicBezTo>
                <a:lnTo>
                  <a:pt x="455056" y="422852"/>
                </a:lnTo>
                <a:lnTo>
                  <a:pt x="455056" y="386852"/>
                </a:lnTo>
                <a:cubicBezTo>
                  <a:pt x="455056" y="376911"/>
                  <a:pt x="446997" y="368852"/>
                  <a:pt x="437056" y="368852"/>
                </a:cubicBezTo>
                <a:close/>
                <a:moveTo>
                  <a:pt x="438150" y="294543"/>
                </a:moveTo>
                <a:cubicBezTo>
                  <a:pt x="518811" y="294543"/>
                  <a:pt x="584200" y="359932"/>
                  <a:pt x="584200" y="440593"/>
                </a:cubicBezTo>
                <a:cubicBezTo>
                  <a:pt x="584200" y="521254"/>
                  <a:pt x="518811" y="586643"/>
                  <a:pt x="438150" y="586643"/>
                </a:cubicBezTo>
                <a:cubicBezTo>
                  <a:pt x="357489" y="586643"/>
                  <a:pt x="292100" y="521254"/>
                  <a:pt x="292100" y="440593"/>
                </a:cubicBezTo>
                <a:cubicBezTo>
                  <a:pt x="292100" y="359932"/>
                  <a:pt x="357489" y="294543"/>
                  <a:pt x="438150" y="294543"/>
                </a:cubicBezTo>
                <a:close/>
                <a:moveTo>
                  <a:pt x="221758" y="747"/>
                </a:moveTo>
                <a:cubicBezTo>
                  <a:pt x="273936" y="8578"/>
                  <a:pt x="315679" y="47730"/>
                  <a:pt x="323505" y="99932"/>
                </a:cubicBezTo>
                <a:cubicBezTo>
                  <a:pt x="328723" y="149524"/>
                  <a:pt x="302634" y="196507"/>
                  <a:pt x="260891" y="217388"/>
                </a:cubicBezTo>
                <a:cubicBezTo>
                  <a:pt x="255674" y="219998"/>
                  <a:pt x="250456" y="227828"/>
                  <a:pt x="250456" y="235658"/>
                </a:cubicBezTo>
                <a:cubicBezTo>
                  <a:pt x="250456" y="246099"/>
                  <a:pt x="258283" y="253929"/>
                  <a:pt x="268718" y="256539"/>
                </a:cubicBezTo>
                <a:cubicBezTo>
                  <a:pt x="289590" y="259150"/>
                  <a:pt x="307852" y="261760"/>
                  <a:pt x="326114" y="266980"/>
                </a:cubicBezTo>
                <a:cubicBezTo>
                  <a:pt x="336550" y="269590"/>
                  <a:pt x="336550" y="280031"/>
                  <a:pt x="331332" y="285251"/>
                </a:cubicBezTo>
                <a:cubicBezTo>
                  <a:pt x="297416" y="308742"/>
                  <a:pt x="271327" y="345284"/>
                  <a:pt x="258283" y="384435"/>
                </a:cubicBezTo>
                <a:cubicBezTo>
                  <a:pt x="253065" y="405316"/>
                  <a:pt x="232193" y="418367"/>
                  <a:pt x="211322" y="418367"/>
                </a:cubicBezTo>
                <a:cubicBezTo>
                  <a:pt x="211322" y="418367"/>
                  <a:pt x="211322" y="418367"/>
                  <a:pt x="75659" y="418367"/>
                </a:cubicBezTo>
                <a:cubicBezTo>
                  <a:pt x="33916" y="418367"/>
                  <a:pt x="0" y="387046"/>
                  <a:pt x="0" y="347894"/>
                </a:cubicBezTo>
                <a:cubicBezTo>
                  <a:pt x="0" y="321792"/>
                  <a:pt x="15654" y="298301"/>
                  <a:pt x="39134" y="287861"/>
                </a:cubicBezTo>
                <a:cubicBezTo>
                  <a:pt x="70441" y="272200"/>
                  <a:pt x="106966" y="261760"/>
                  <a:pt x="148708" y="253929"/>
                </a:cubicBezTo>
                <a:cubicBezTo>
                  <a:pt x="159144" y="253929"/>
                  <a:pt x="166971" y="246099"/>
                  <a:pt x="166971" y="235658"/>
                </a:cubicBezTo>
                <a:cubicBezTo>
                  <a:pt x="166971" y="227828"/>
                  <a:pt x="161753" y="219998"/>
                  <a:pt x="156535" y="217388"/>
                </a:cubicBezTo>
                <a:cubicBezTo>
                  <a:pt x="120010" y="199117"/>
                  <a:pt x="93921" y="159965"/>
                  <a:pt x="93921" y="115593"/>
                </a:cubicBezTo>
                <a:cubicBezTo>
                  <a:pt x="93921" y="47730"/>
                  <a:pt x="153926" y="-7083"/>
                  <a:pt x="221758" y="7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C2990F0-6203-487A-8F90-14BCD22A35C1}"/>
              </a:ext>
            </a:extLst>
          </p:cNvPr>
          <p:cNvSpPr/>
          <p:nvPr/>
        </p:nvSpPr>
        <p:spPr>
          <a:xfrm flipH="1">
            <a:off x="9018113" y="3524734"/>
            <a:ext cx="390978" cy="390976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91D2930-2F8B-4618-930C-BF8872F4DACE}"/>
              </a:ext>
            </a:extLst>
          </p:cNvPr>
          <p:cNvSpPr/>
          <p:nvPr/>
        </p:nvSpPr>
        <p:spPr>
          <a:xfrm flipH="1">
            <a:off x="11090179" y="1924741"/>
            <a:ext cx="898156" cy="898156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C6C6575-F104-477D-A14E-1B36C063D409}"/>
              </a:ext>
            </a:extLst>
          </p:cNvPr>
          <p:cNvSpPr txBox="1"/>
          <p:nvPr/>
        </p:nvSpPr>
        <p:spPr>
          <a:xfrm>
            <a:off x="9804833" y="4542366"/>
            <a:ext cx="1184941" cy="384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b="1"/>
              <a:t>name here</a:t>
            </a:r>
            <a:endParaRPr lang="en-ID" b="1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086F448-6A88-4580-AC95-08282EE6BF3B}"/>
              </a:ext>
            </a:extLst>
          </p:cNvPr>
          <p:cNvSpPr txBox="1"/>
          <p:nvPr/>
        </p:nvSpPr>
        <p:spPr>
          <a:xfrm>
            <a:off x="9255346" y="4905770"/>
            <a:ext cx="2283911" cy="57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pusce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48082F8-7AE8-4594-A65D-1B122433CEAF}"/>
              </a:ext>
            </a:extLst>
          </p:cNvPr>
          <p:cNvGrpSpPr/>
          <p:nvPr/>
        </p:nvGrpSpPr>
        <p:grpSpPr>
          <a:xfrm>
            <a:off x="9985723" y="5584183"/>
            <a:ext cx="823157" cy="224321"/>
            <a:chOff x="11178904" y="110245"/>
            <a:chExt cx="823264" cy="224350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E792C2D-1225-4666-9F4E-96E5E15C700C}"/>
                </a:ext>
              </a:extLst>
            </p:cNvPr>
            <p:cNvGrpSpPr/>
            <p:nvPr/>
          </p:nvGrpSpPr>
          <p:grpSpPr>
            <a:xfrm>
              <a:off x="11778684" y="110245"/>
              <a:ext cx="223484" cy="224350"/>
              <a:chOff x="11778684" y="110245"/>
              <a:chExt cx="223484" cy="224350"/>
            </a:xfrm>
          </p:grpSpPr>
          <p:sp>
            <p:nvSpPr>
              <p:cNvPr id="86" name="Freeform 9">
                <a:extLst>
                  <a:ext uri="{FF2B5EF4-FFF2-40B4-BE49-F238E27FC236}">
                    <a16:creationId xmlns:a16="http://schemas.microsoft.com/office/drawing/2014/main" id="{C74A6473-BCAE-4DC3-9DF8-274B96E979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78684" y="110245"/>
                <a:ext cx="223484" cy="2243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42">
                <a:extLst>
                  <a:ext uri="{FF2B5EF4-FFF2-40B4-BE49-F238E27FC236}">
                    <a16:creationId xmlns:a16="http://schemas.microsoft.com/office/drawing/2014/main" id="{AEDD124A-AFBB-406E-982D-F764AC643C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29890" y="182714"/>
                <a:ext cx="119770" cy="79412"/>
              </a:xfrm>
              <a:custGeom>
                <a:avLst/>
                <a:gdLst>
                  <a:gd name="T0" fmla="*/ 127 w 212"/>
                  <a:gd name="T1" fmla="*/ 56 h 140"/>
                  <a:gd name="T2" fmla="*/ 83 w 212"/>
                  <a:gd name="T3" fmla="*/ 56 h 140"/>
                  <a:gd name="T4" fmla="*/ 71 w 212"/>
                  <a:gd name="T5" fmla="*/ 56 h 140"/>
                  <a:gd name="T6" fmla="*/ 68 w 212"/>
                  <a:gd name="T7" fmla="*/ 58 h 140"/>
                  <a:gd name="T8" fmla="*/ 68 w 212"/>
                  <a:gd name="T9" fmla="*/ 83 h 140"/>
                  <a:gd name="T10" fmla="*/ 104 w 212"/>
                  <a:gd name="T11" fmla="*/ 83 h 140"/>
                  <a:gd name="T12" fmla="*/ 103 w 212"/>
                  <a:gd name="T13" fmla="*/ 87 h 140"/>
                  <a:gd name="T14" fmla="*/ 62 w 212"/>
                  <a:gd name="T15" fmla="*/ 109 h 140"/>
                  <a:gd name="T16" fmla="*/ 30 w 212"/>
                  <a:gd name="T17" fmla="*/ 62 h 140"/>
                  <a:gd name="T18" fmla="*/ 33 w 212"/>
                  <a:gd name="T19" fmla="*/ 53 h 140"/>
                  <a:gd name="T20" fmla="*/ 77 w 212"/>
                  <a:gd name="T21" fmla="*/ 31 h 140"/>
                  <a:gd name="T22" fmla="*/ 94 w 212"/>
                  <a:gd name="T23" fmla="*/ 40 h 140"/>
                  <a:gd name="T24" fmla="*/ 113 w 212"/>
                  <a:gd name="T25" fmla="*/ 20 h 140"/>
                  <a:gd name="T26" fmla="*/ 112 w 212"/>
                  <a:gd name="T27" fmla="*/ 19 h 140"/>
                  <a:gd name="T28" fmla="*/ 57 w 212"/>
                  <a:gd name="T29" fmla="*/ 4 h 140"/>
                  <a:gd name="T30" fmla="*/ 3 w 212"/>
                  <a:gd name="T31" fmla="*/ 58 h 140"/>
                  <a:gd name="T32" fmla="*/ 6 w 212"/>
                  <a:gd name="T33" fmla="*/ 94 h 140"/>
                  <a:gd name="T34" fmla="*/ 76 w 212"/>
                  <a:gd name="T35" fmla="*/ 136 h 140"/>
                  <a:gd name="T36" fmla="*/ 115 w 212"/>
                  <a:gd name="T37" fmla="*/ 118 h 140"/>
                  <a:gd name="T38" fmla="*/ 132 w 212"/>
                  <a:gd name="T39" fmla="*/ 60 h 140"/>
                  <a:gd name="T40" fmla="*/ 127 w 212"/>
                  <a:gd name="T41" fmla="*/ 56 h 140"/>
                  <a:gd name="T42" fmla="*/ 193 w 212"/>
                  <a:gd name="T43" fmla="*/ 58 h 140"/>
                  <a:gd name="T44" fmla="*/ 189 w 212"/>
                  <a:gd name="T45" fmla="*/ 58 h 140"/>
                  <a:gd name="T46" fmla="*/ 189 w 212"/>
                  <a:gd name="T47" fmla="*/ 57 h 140"/>
                  <a:gd name="T48" fmla="*/ 189 w 212"/>
                  <a:gd name="T49" fmla="*/ 54 h 140"/>
                  <a:gd name="T50" fmla="*/ 189 w 212"/>
                  <a:gd name="T51" fmla="*/ 37 h 140"/>
                  <a:gd name="T52" fmla="*/ 187 w 212"/>
                  <a:gd name="T53" fmla="*/ 35 h 140"/>
                  <a:gd name="T54" fmla="*/ 172 w 212"/>
                  <a:gd name="T55" fmla="*/ 34 h 140"/>
                  <a:gd name="T56" fmla="*/ 172 w 212"/>
                  <a:gd name="T57" fmla="*/ 54 h 140"/>
                  <a:gd name="T58" fmla="*/ 172 w 212"/>
                  <a:gd name="T59" fmla="*/ 58 h 140"/>
                  <a:gd name="T60" fmla="*/ 148 w 212"/>
                  <a:gd name="T61" fmla="*/ 58 h 140"/>
                  <a:gd name="T62" fmla="*/ 148 w 212"/>
                  <a:gd name="T63" fmla="*/ 62 h 140"/>
                  <a:gd name="T64" fmla="*/ 149 w 212"/>
                  <a:gd name="T65" fmla="*/ 75 h 140"/>
                  <a:gd name="T66" fmla="*/ 161 w 212"/>
                  <a:gd name="T67" fmla="*/ 75 h 140"/>
                  <a:gd name="T68" fmla="*/ 172 w 212"/>
                  <a:gd name="T69" fmla="*/ 75 h 140"/>
                  <a:gd name="T70" fmla="*/ 172 w 212"/>
                  <a:gd name="T71" fmla="*/ 98 h 140"/>
                  <a:gd name="T72" fmla="*/ 189 w 212"/>
                  <a:gd name="T73" fmla="*/ 98 h 140"/>
                  <a:gd name="T74" fmla="*/ 189 w 212"/>
                  <a:gd name="T75" fmla="*/ 75 h 140"/>
                  <a:gd name="T76" fmla="*/ 212 w 212"/>
                  <a:gd name="T77" fmla="*/ 75 h 140"/>
                  <a:gd name="T78" fmla="*/ 212 w 212"/>
                  <a:gd name="T79" fmla="*/ 62 h 140"/>
                  <a:gd name="T80" fmla="*/ 212 w 212"/>
                  <a:gd name="T81" fmla="*/ 58 h 140"/>
                  <a:gd name="T82" fmla="*/ 193 w 212"/>
                  <a:gd name="T83" fmla="*/ 5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2" h="140">
                    <a:moveTo>
                      <a:pt x="127" y="56"/>
                    </a:moveTo>
                    <a:cubicBezTo>
                      <a:pt x="112" y="56"/>
                      <a:pt x="98" y="56"/>
                      <a:pt x="83" y="56"/>
                    </a:cubicBezTo>
                    <a:cubicBezTo>
                      <a:pt x="79" y="56"/>
                      <a:pt x="75" y="56"/>
                      <a:pt x="71" y="56"/>
                    </a:cubicBezTo>
                    <a:cubicBezTo>
                      <a:pt x="70" y="56"/>
                      <a:pt x="68" y="57"/>
                      <a:pt x="68" y="58"/>
                    </a:cubicBezTo>
                    <a:cubicBezTo>
                      <a:pt x="68" y="66"/>
                      <a:pt x="68" y="74"/>
                      <a:pt x="68" y="83"/>
                    </a:cubicBezTo>
                    <a:cubicBezTo>
                      <a:pt x="80" y="83"/>
                      <a:pt x="92" y="83"/>
                      <a:pt x="104" y="83"/>
                    </a:cubicBezTo>
                    <a:cubicBezTo>
                      <a:pt x="104" y="85"/>
                      <a:pt x="103" y="86"/>
                      <a:pt x="103" y="87"/>
                    </a:cubicBezTo>
                    <a:cubicBezTo>
                      <a:pt x="97" y="104"/>
                      <a:pt x="81" y="112"/>
                      <a:pt x="62" y="109"/>
                    </a:cubicBezTo>
                    <a:cubicBezTo>
                      <a:pt x="40" y="105"/>
                      <a:pt x="26" y="84"/>
                      <a:pt x="30" y="62"/>
                    </a:cubicBezTo>
                    <a:cubicBezTo>
                      <a:pt x="31" y="59"/>
                      <a:pt x="32" y="56"/>
                      <a:pt x="33" y="53"/>
                    </a:cubicBezTo>
                    <a:cubicBezTo>
                      <a:pt x="40" y="37"/>
                      <a:pt x="59" y="27"/>
                      <a:pt x="77" y="31"/>
                    </a:cubicBezTo>
                    <a:cubicBezTo>
                      <a:pt x="83" y="32"/>
                      <a:pt x="89" y="35"/>
                      <a:pt x="94" y="40"/>
                    </a:cubicBezTo>
                    <a:cubicBezTo>
                      <a:pt x="100" y="33"/>
                      <a:pt x="106" y="27"/>
                      <a:pt x="113" y="20"/>
                    </a:cubicBezTo>
                    <a:cubicBezTo>
                      <a:pt x="113" y="20"/>
                      <a:pt x="112" y="19"/>
                      <a:pt x="112" y="19"/>
                    </a:cubicBezTo>
                    <a:cubicBezTo>
                      <a:pt x="96" y="5"/>
                      <a:pt x="78" y="0"/>
                      <a:pt x="57" y="4"/>
                    </a:cubicBezTo>
                    <a:cubicBezTo>
                      <a:pt x="28" y="8"/>
                      <a:pt x="7" y="31"/>
                      <a:pt x="3" y="58"/>
                    </a:cubicBezTo>
                    <a:cubicBezTo>
                      <a:pt x="0" y="70"/>
                      <a:pt x="1" y="82"/>
                      <a:pt x="6" y="94"/>
                    </a:cubicBezTo>
                    <a:cubicBezTo>
                      <a:pt x="17" y="122"/>
                      <a:pt x="46" y="140"/>
                      <a:pt x="76" y="136"/>
                    </a:cubicBezTo>
                    <a:cubicBezTo>
                      <a:pt x="91" y="135"/>
                      <a:pt x="105" y="129"/>
                      <a:pt x="115" y="118"/>
                    </a:cubicBezTo>
                    <a:cubicBezTo>
                      <a:pt x="131" y="102"/>
                      <a:pt x="135" y="82"/>
                      <a:pt x="132" y="60"/>
                    </a:cubicBezTo>
                    <a:cubicBezTo>
                      <a:pt x="132" y="56"/>
                      <a:pt x="130" y="56"/>
                      <a:pt x="127" y="56"/>
                    </a:cubicBezTo>
                    <a:close/>
                    <a:moveTo>
                      <a:pt x="193" y="58"/>
                    </a:moveTo>
                    <a:cubicBezTo>
                      <a:pt x="192" y="58"/>
                      <a:pt x="190" y="58"/>
                      <a:pt x="189" y="58"/>
                    </a:cubicBezTo>
                    <a:cubicBezTo>
                      <a:pt x="189" y="58"/>
                      <a:pt x="189" y="57"/>
                      <a:pt x="189" y="57"/>
                    </a:cubicBezTo>
                    <a:cubicBezTo>
                      <a:pt x="189" y="56"/>
                      <a:pt x="189" y="55"/>
                      <a:pt x="189" y="54"/>
                    </a:cubicBezTo>
                    <a:cubicBezTo>
                      <a:pt x="189" y="48"/>
                      <a:pt x="189" y="43"/>
                      <a:pt x="189" y="37"/>
                    </a:cubicBezTo>
                    <a:cubicBezTo>
                      <a:pt x="189" y="36"/>
                      <a:pt x="188" y="35"/>
                      <a:pt x="187" y="35"/>
                    </a:cubicBezTo>
                    <a:cubicBezTo>
                      <a:pt x="182" y="34"/>
                      <a:pt x="177" y="34"/>
                      <a:pt x="172" y="34"/>
                    </a:cubicBezTo>
                    <a:cubicBezTo>
                      <a:pt x="172" y="41"/>
                      <a:pt x="172" y="47"/>
                      <a:pt x="172" y="54"/>
                    </a:cubicBezTo>
                    <a:cubicBezTo>
                      <a:pt x="172" y="55"/>
                      <a:pt x="172" y="56"/>
                      <a:pt x="172" y="58"/>
                    </a:cubicBezTo>
                    <a:cubicBezTo>
                      <a:pt x="164" y="58"/>
                      <a:pt x="156" y="58"/>
                      <a:pt x="148" y="58"/>
                    </a:cubicBezTo>
                    <a:cubicBezTo>
                      <a:pt x="148" y="60"/>
                      <a:pt x="148" y="61"/>
                      <a:pt x="148" y="62"/>
                    </a:cubicBezTo>
                    <a:cubicBezTo>
                      <a:pt x="148" y="66"/>
                      <a:pt x="148" y="70"/>
                      <a:pt x="149" y="75"/>
                    </a:cubicBezTo>
                    <a:cubicBezTo>
                      <a:pt x="153" y="75"/>
                      <a:pt x="157" y="75"/>
                      <a:pt x="161" y="75"/>
                    </a:cubicBezTo>
                    <a:cubicBezTo>
                      <a:pt x="165" y="75"/>
                      <a:pt x="168" y="75"/>
                      <a:pt x="172" y="75"/>
                    </a:cubicBezTo>
                    <a:cubicBezTo>
                      <a:pt x="172" y="83"/>
                      <a:pt x="172" y="91"/>
                      <a:pt x="172" y="98"/>
                    </a:cubicBezTo>
                    <a:cubicBezTo>
                      <a:pt x="178" y="98"/>
                      <a:pt x="183" y="98"/>
                      <a:pt x="189" y="98"/>
                    </a:cubicBezTo>
                    <a:cubicBezTo>
                      <a:pt x="189" y="90"/>
                      <a:pt x="189" y="83"/>
                      <a:pt x="189" y="75"/>
                    </a:cubicBezTo>
                    <a:cubicBezTo>
                      <a:pt x="197" y="75"/>
                      <a:pt x="204" y="75"/>
                      <a:pt x="212" y="75"/>
                    </a:cubicBezTo>
                    <a:cubicBezTo>
                      <a:pt x="212" y="71"/>
                      <a:pt x="212" y="66"/>
                      <a:pt x="212" y="62"/>
                    </a:cubicBezTo>
                    <a:cubicBezTo>
                      <a:pt x="212" y="61"/>
                      <a:pt x="212" y="59"/>
                      <a:pt x="212" y="58"/>
                    </a:cubicBezTo>
                    <a:cubicBezTo>
                      <a:pt x="206" y="58"/>
                      <a:pt x="199" y="58"/>
                      <a:pt x="193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D1F7D9D-584A-4A63-9004-5EADA4562A42}"/>
                </a:ext>
              </a:extLst>
            </p:cNvPr>
            <p:cNvGrpSpPr/>
            <p:nvPr/>
          </p:nvGrpSpPr>
          <p:grpSpPr>
            <a:xfrm>
              <a:off x="11478794" y="110245"/>
              <a:ext cx="223484" cy="224350"/>
              <a:chOff x="11478794" y="110245"/>
              <a:chExt cx="223484" cy="224350"/>
            </a:xfrm>
          </p:grpSpPr>
          <p:sp>
            <p:nvSpPr>
              <p:cNvPr id="84" name="Freeform 8">
                <a:extLst>
                  <a:ext uri="{FF2B5EF4-FFF2-40B4-BE49-F238E27FC236}">
                    <a16:creationId xmlns:a16="http://schemas.microsoft.com/office/drawing/2014/main" id="{44109A8B-AFA8-4BF3-9F5D-2E01213D5F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78794" y="110245"/>
                <a:ext cx="223484" cy="2243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45">
                <a:extLst>
                  <a:ext uri="{FF2B5EF4-FFF2-40B4-BE49-F238E27FC236}">
                    <a16:creationId xmlns:a16="http://schemas.microsoft.com/office/drawing/2014/main" id="{A0CC52BC-B340-40BF-AFF4-F3C4796122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33472" y="165356"/>
                <a:ext cx="114129" cy="114128"/>
              </a:xfrm>
              <a:custGeom>
                <a:avLst/>
                <a:gdLst>
                  <a:gd name="T0" fmla="*/ 202 w 202"/>
                  <a:gd name="T1" fmla="*/ 96 h 202"/>
                  <a:gd name="T2" fmla="*/ 103 w 202"/>
                  <a:gd name="T3" fmla="*/ 0 h 202"/>
                  <a:gd name="T4" fmla="*/ 4 w 202"/>
                  <a:gd name="T5" fmla="*/ 94 h 202"/>
                  <a:gd name="T6" fmla="*/ 3 w 202"/>
                  <a:gd name="T7" fmla="*/ 98 h 202"/>
                  <a:gd name="T8" fmla="*/ 18 w 202"/>
                  <a:gd name="T9" fmla="*/ 149 h 202"/>
                  <a:gd name="T10" fmla="*/ 0 w 202"/>
                  <a:gd name="T11" fmla="*/ 202 h 202"/>
                  <a:gd name="T12" fmla="*/ 55 w 202"/>
                  <a:gd name="T13" fmla="*/ 184 h 202"/>
                  <a:gd name="T14" fmla="*/ 103 w 202"/>
                  <a:gd name="T15" fmla="*/ 196 h 202"/>
                  <a:gd name="T16" fmla="*/ 202 w 202"/>
                  <a:gd name="T17" fmla="*/ 98 h 202"/>
                  <a:gd name="T18" fmla="*/ 202 w 202"/>
                  <a:gd name="T19" fmla="*/ 96 h 202"/>
                  <a:gd name="T20" fmla="*/ 148 w 202"/>
                  <a:gd name="T21" fmla="*/ 118 h 202"/>
                  <a:gd name="T22" fmla="*/ 132 w 202"/>
                  <a:gd name="T23" fmla="*/ 110 h 202"/>
                  <a:gd name="T24" fmla="*/ 126 w 202"/>
                  <a:gd name="T25" fmla="*/ 111 h 202"/>
                  <a:gd name="T26" fmla="*/ 118 w 202"/>
                  <a:gd name="T27" fmla="*/ 121 h 202"/>
                  <a:gd name="T28" fmla="*/ 113 w 202"/>
                  <a:gd name="T29" fmla="*/ 121 h 202"/>
                  <a:gd name="T30" fmla="*/ 94 w 202"/>
                  <a:gd name="T31" fmla="*/ 109 h 202"/>
                  <a:gd name="T32" fmla="*/ 80 w 202"/>
                  <a:gd name="T33" fmla="*/ 93 h 202"/>
                  <a:gd name="T34" fmla="*/ 81 w 202"/>
                  <a:gd name="T35" fmla="*/ 88 h 202"/>
                  <a:gd name="T36" fmla="*/ 85 w 202"/>
                  <a:gd name="T37" fmla="*/ 83 h 202"/>
                  <a:gd name="T38" fmla="*/ 86 w 202"/>
                  <a:gd name="T39" fmla="*/ 82 h 202"/>
                  <a:gd name="T40" fmla="*/ 87 w 202"/>
                  <a:gd name="T41" fmla="*/ 79 h 202"/>
                  <a:gd name="T42" fmla="*/ 87 w 202"/>
                  <a:gd name="T43" fmla="*/ 75 h 202"/>
                  <a:gd name="T44" fmla="*/ 79 w 202"/>
                  <a:gd name="T45" fmla="*/ 57 h 202"/>
                  <a:gd name="T46" fmla="*/ 74 w 202"/>
                  <a:gd name="T47" fmla="*/ 53 h 202"/>
                  <a:gd name="T48" fmla="*/ 69 w 202"/>
                  <a:gd name="T49" fmla="*/ 53 h 202"/>
                  <a:gd name="T50" fmla="*/ 63 w 202"/>
                  <a:gd name="T51" fmla="*/ 56 h 202"/>
                  <a:gd name="T52" fmla="*/ 54 w 202"/>
                  <a:gd name="T53" fmla="*/ 76 h 202"/>
                  <a:gd name="T54" fmla="*/ 56 w 202"/>
                  <a:gd name="T55" fmla="*/ 84 h 202"/>
                  <a:gd name="T56" fmla="*/ 64 w 202"/>
                  <a:gd name="T57" fmla="*/ 101 h 202"/>
                  <a:gd name="T58" fmla="*/ 106 w 202"/>
                  <a:gd name="T59" fmla="*/ 138 h 202"/>
                  <a:gd name="T60" fmla="*/ 135 w 202"/>
                  <a:gd name="T61" fmla="*/ 144 h 202"/>
                  <a:gd name="T62" fmla="*/ 151 w 202"/>
                  <a:gd name="T63" fmla="*/ 132 h 202"/>
                  <a:gd name="T64" fmla="*/ 153 w 202"/>
                  <a:gd name="T65" fmla="*/ 121 h 202"/>
                  <a:gd name="T66" fmla="*/ 148 w 202"/>
                  <a:gd name="T67" fmla="*/ 118 h 202"/>
                  <a:gd name="T68" fmla="*/ 103 w 202"/>
                  <a:gd name="T69" fmla="*/ 181 h 202"/>
                  <a:gd name="T70" fmla="*/ 57 w 202"/>
                  <a:gd name="T71" fmla="*/ 167 h 202"/>
                  <a:gd name="T72" fmla="*/ 25 w 202"/>
                  <a:gd name="T73" fmla="*/ 177 h 202"/>
                  <a:gd name="T74" fmla="*/ 35 w 202"/>
                  <a:gd name="T75" fmla="*/ 147 h 202"/>
                  <a:gd name="T76" fmla="*/ 19 w 202"/>
                  <a:gd name="T77" fmla="*/ 98 h 202"/>
                  <a:gd name="T78" fmla="*/ 20 w 202"/>
                  <a:gd name="T79" fmla="*/ 90 h 202"/>
                  <a:gd name="T80" fmla="*/ 103 w 202"/>
                  <a:gd name="T81" fmla="*/ 15 h 202"/>
                  <a:gd name="T82" fmla="*/ 186 w 202"/>
                  <a:gd name="T83" fmla="*/ 92 h 202"/>
                  <a:gd name="T84" fmla="*/ 186 w 202"/>
                  <a:gd name="T85" fmla="*/ 98 h 202"/>
                  <a:gd name="T86" fmla="*/ 103 w 202"/>
                  <a:gd name="T87" fmla="*/ 18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2" h="202">
                    <a:moveTo>
                      <a:pt x="202" y="96"/>
                    </a:moveTo>
                    <a:cubicBezTo>
                      <a:pt x="201" y="42"/>
                      <a:pt x="157" y="0"/>
                      <a:pt x="103" y="0"/>
                    </a:cubicBezTo>
                    <a:cubicBezTo>
                      <a:pt x="49" y="0"/>
                      <a:pt x="6" y="41"/>
                      <a:pt x="4" y="94"/>
                    </a:cubicBezTo>
                    <a:cubicBezTo>
                      <a:pt x="3" y="95"/>
                      <a:pt x="3" y="97"/>
                      <a:pt x="3" y="98"/>
                    </a:cubicBezTo>
                    <a:cubicBezTo>
                      <a:pt x="3" y="117"/>
                      <a:pt x="9" y="134"/>
                      <a:pt x="18" y="149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55" y="184"/>
                      <a:pt x="55" y="184"/>
                      <a:pt x="55" y="184"/>
                    </a:cubicBezTo>
                    <a:cubicBezTo>
                      <a:pt x="69" y="192"/>
                      <a:pt x="85" y="196"/>
                      <a:pt x="103" y="196"/>
                    </a:cubicBezTo>
                    <a:cubicBezTo>
                      <a:pt x="158" y="196"/>
                      <a:pt x="202" y="153"/>
                      <a:pt x="202" y="98"/>
                    </a:cubicBezTo>
                    <a:cubicBezTo>
                      <a:pt x="202" y="97"/>
                      <a:pt x="202" y="96"/>
                      <a:pt x="202" y="96"/>
                    </a:cubicBezTo>
                    <a:close/>
                    <a:moveTo>
                      <a:pt x="148" y="118"/>
                    </a:moveTo>
                    <a:cubicBezTo>
                      <a:pt x="146" y="117"/>
                      <a:pt x="134" y="111"/>
                      <a:pt x="132" y="110"/>
                    </a:cubicBezTo>
                    <a:cubicBezTo>
                      <a:pt x="129" y="109"/>
                      <a:pt x="128" y="109"/>
                      <a:pt x="126" y="111"/>
                    </a:cubicBezTo>
                    <a:cubicBezTo>
                      <a:pt x="124" y="114"/>
                      <a:pt x="120" y="119"/>
                      <a:pt x="118" y="121"/>
                    </a:cubicBezTo>
                    <a:cubicBezTo>
                      <a:pt x="117" y="122"/>
                      <a:pt x="116" y="122"/>
                      <a:pt x="113" y="121"/>
                    </a:cubicBezTo>
                    <a:cubicBezTo>
                      <a:pt x="111" y="120"/>
                      <a:pt x="103" y="118"/>
                      <a:pt x="94" y="109"/>
                    </a:cubicBezTo>
                    <a:cubicBezTo>
                      <a:pt x="86" y="103"/>
                      <a:pt x="81" y="95"/>
                      <a:pt x="80" y="93"/>
                    </a:cubicBezTo>
                    <a:cubicBezTo>
                      <a:pt x="79" y="90"/>
                      <a:pt x="80" y="89"/>
                      <a:pt x="81" y="88"/>
                    </a:cubicBezTo>
                    <a:cubicBezTo>
                      <a:pt x="82" y="87"/>
                      <a:pt x="83" y="85"/>
                      <a:pt x="85" y="83"/>
                    </a:cubicBezTo>
                    <a:cubicBezTo>
                      <a:pt x="85" y="83"/>
                      <a:pt x="85" y="83"/>
                      <a:pt x="86" y="82"/>
                    </a:cubicBezTo>
                    <a:cubicBezTo>
                      <a:pt x="86" y="81"/>
                      <a:pt x="87" y="81"/>
                      <a:pt x="87" y="79"/>
                    </a:cubicBezTo>
                    <a:cubicBezTo>
                      <a:pt x="88" y="78"/>
                      <a:pt x="88" y="76"/>
                      <a:pt x="87" y="75"/>
                    </a:cubicBezTo>
                    <a:cubicBezTo>
                      <a:pt x="86" y="74"/>
                      <a:pt x="82" y="62"/>
                      <a:pt x="79" y="57"/>
                    </a:cubicBezTo>
                    <a:cubicBezTo>
                      <a:pt x="77" y="52"/>
                      <a:pt x="75" y="53"/>
                      <a:pt x="74" y="53"/>
                    </a:cubicBezTo>
                    <a:cubicBezTo>
                      <a:pt x="73" y="53"/>
                      <a:pt x="71" y="53"/>
                      <a:pt x="69" y="53"/>
                    </a:cubicBezTo>
                    <a:cubicBezTo>
                      <a:pt x="68" y="53"/>
                      <a:pt x="65" y="54"/>
                      <a:pt x="63" y="56"/>
                    </a:cubicBezTo>
                    <a:cubicBezTo>
                      <a:pt x="60" y="59"/>
                      <a:pt x="54" y="64"/>
                      <a:pt x="54" y="76"/>
                    </a:cubicBezTo>
                    <a:cubicBezTo>
                      <a:pt x="54" y="79"/>
                      <a:pt x="55" y="82"/>
                      <a:pt x="56" y="84"/>
                    </a:cubicBezTo>
                    <a:cubicBezTo>
                      <a:pt x="58" y="93"/>
                      <a:pt x="63" y="100"/>
                      <a:pt x="64" y="101"/>
                    </a:cubicBezTo>
                    <a:cubicBezTo>
                      <a:pt x="65" y="103"/>
                      <a:pt x="81" y="128"/>
                      <a:pt x="106" y="138"/>
                    </a:cubicBezTo>
                    <a:cubicBezTo>
                      <a:pt x="131" y="147"/>
                      <a:pt x="131" y="144"/>
                      <a:pt x="135" y="144"/>
                    </a:cubicBezTo>
                    <a:cubicBezTo>
                      <a:pt x="139" y="143"/>
                      <a:pt x="149" y="138"/>
                      <a:pt x="151" y="132"/>
                    </a:cubicBezTo>
                    <a:cubicBezTo>
                      <a:pt x="153" y="127"/>
                      <a:pt x="153" y="122"/>
                      <a:pt x="153" y="121"/>
                    </a:cubicBezTo>
                    <a:cubicBezTo>
                      <a:pt x="152" y="120"/>
                      <a:pt x="151" y="119"/>
                      <a:pt x="148" y="118"/>
                    </a:cubicBezTo>
                    <a:close/>
                    <a:moveTo>
                      <a:pt x="103" y="181"/>
                    </a:moveTo>
                    <a:cubicBezTo>
                      <a:pt x="86" y="181"/>
                      <a:pt x="70" y="176"/>
                      <a:pt x="57" y="167"/>
                    </a:cubicBezTo>
                    <a:cubicBezTo>
                      <a:pt x="25" y="177"/>
                      <a:pt x="25" y="177"/>
                      <a:pt x="25" y="177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25" y="133"/>
                      <a:pt x="19" y="116"/>
                      <a:pt x="19" y="98"/>
                    </a:cubicBezTo>
                    <a:cubicBezTo>
                      <a:pt x="19" y="95"/>
                      <a:pt x="19" y="93"/>
                      <a:pt x="20" y="90"/>
                    </a:cubicBezTo>
                    <a:cubicBezTo>
                      <a:pt x="24" y="48"/>
                      <a:pt x="59" y="15"/>
                      <a:pt x="103" y="15"/>
                    </a:cubicBezTo>
                    <a:cubicBezTo>
                      <a:pt x="147" y="15"/>
                      <a:pt x="183" y="49"/>
                      <a:pt x="186" y="92"/>
                    </a:cubicBezTo>
                    <a:cubicBezTo>
                      <a:pt x="186" y="94"/>
                      <a:pt x="186" y="96"/>
                      <a:pt x="186" y="98"/>
                    </a:cubicBezTo>
                    <a:cubicBezTo>
                      <a:pt x="186" y="144"/>
                      <a:pt x="149" y="181"/>
                      <a:pt x="103" y="1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4E0F6E3-8978-4B6C-897F-315D6792413A}"/>
                </a:ext>
              </a:extLst>
            </p:cNvPr>
            <p:cNvGrpSpPr/>
            <p:nvPr/>
          </p:nvGrpSpPr>
          <p:grpSpPr>
            <a:xfrm>
              <a:off x="11178904" y="110245"/>
              <a:ext cx="223484" cy="224350"/>
              <a:chOff x="11178904" y="110245"/>
              <a:chExt cx="223484" cy="224350"/>
            </a:xfrm>
          </p:grpSpPr>
          <p:sp>
            <p:nvSpPr>
              <p:cNvPr id="82" name="Freeform 117">
                <a:extLst>
                  <a:ext uri="{FF2B5EF4-FFF2-40B4-BE49-F238E27FC236}">
                    <a16:creationId xmlns:a16="http://schemas.microsoft.com/office/drawing/2014/main" id="{EBC72177-A30E-40E9-B324-B950A8D472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78904" y="110245"/>
                <a:ext cx="223484" cy="2243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3">
                <a:extLst>
                  <a:ext uri="{FF2B5EF4-FFF2-40B4-BE49-F238E27FC236}">
                    <a16:creationId xmlns:a16="http://schemas.microsoft.com/office/drawing/2014/main" id="{DDF2D48B-6906-4DBC-BEC3-95F2460F0C4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1234062" y="165882"/>
                <a:ext cx="113168" cy="113168"/>
              </a:xfrm>
              <a:custGeom>
                <a:avLst/>
                <a:gdLst>
                  <a:gd name="T0" fmla="*/ 142 w 202"/>
                  <a:gd name="T1" fmla="*/ 19 h 202"/>
                  <a:gd name="T2" fmla="*/ 172 w 202"/>
                  <a:gd name="T3" fmla="*/ 30 h 202"/>
                  <a:gd name="T4" fmla="*/ 183 w 202"/>
                  <a:gd name="T5" fmla="*/ 60 h 202"/>
                  <a:gd name="T6" fmla="*/ 183 w 202"/>
                  <a:gd name="T7" fmla="*/ 142 h 202"/>
                  <a:gd name="T8" fmla="*/ 172 w 202"/>
                  <a:gd name="T9" fmla="*/ 172 h 202"/>
                  <a:gd name="T10" fmla="*/ 142 w 202"/>
                  <a:gd name="T11" fmla="*/ 183 h 202"/>
                  <a:gd name="T12" fmla="*/ 60 w 202"/>
                  <a:gd name="T13" fmla="*/ 183 h 202"/>
                  <a:gd name="T14" fmla="*/ 30 w 202"/>
                  <a:gd name="T15" fmla="*/ 172 h 202"/>
                  <a:gd name="T16" fmla="*/ 19 w 202"/>
                  <a:gd name="T17" fmla="*/ 142 h 202"/>
                  <a:gd name="T18" fmla="*/ 19 w 202"/>
                  <a:gd name="T19" fmla="*/ 60 h 202"/>
                  <a:gd name="T20" fmla="*/ 30 w 202"/>
                  <a:gd name="T21" fmla="*/ 30 h 202"/>
                  <a:gd name="T22" fmla="*/ 60 w 202"/>
                  <a:gd name="T23" fmla="*/ 19 h 202"/>
                  <a:gd name="T24" fmla="*/ 101 w 202"/>
                  <a:gd name="T25" fmla="*/ 0 h 202"/>
                  <a:gd name="T26" fmla="*/ 35 w 202"/>
                  <a:gd name="T27" fmla="*/ 6 h 202"/>
                  <a:gd name="T28" fmla="*/ 5 w 202"/>
                  <a:gd name="T29" fmla="*/ 35 h 202"/>
                  <a:gd name="T30" fmla="*/ 0 w 202"/>
                  <a:gd name="T31" fmla="*/ 101 h 202"/>
                  <a:gd name="T32" fmla="*/ 5 w 202"/>
                  <a:gd name="T33" fmla="*/ 167 h 202"/>
                  <a:gd name="T34" fmla="*/ 35 w 202"/>
                  <a:gd name="T35" fmla="*/ 197 h 202"/>
                  <a:gd name="T36" fmla="*/ 101 w 202"/>
                  <a:gd name="T37" fmla="*/ 202 h 202"/>
                  <a:gd name="T38" fmla="*/ 167 w 202"/>
                  <a:gd name="T39" fmla="*/ 197 h 202"/>
                  <a:gd name="T40" fmla="*/ 196 w 202"/>
                  <a:gd name="T41" fmla="*/ 167 h 202"/>
                  <a:gd name="T42" fmla="*/ 202 w 202"/>
                  <a:gd name="T43" fmla="*/ 101 h 202"/>
                  <a:gd name="T44" fmla="*/ 196 w 202"/>
                  <a:gd name="T45" fmla="*/ 35 h 202"/>
                  <a:gd name="T46" fmla="*/ 167 w 202"/>
                  <a:gd name="T47" fmla="*/ 6 h 202"/>
                  <a:gd name="T48" fmla="*/ 101 w 202"/>
                  <a:gd name="T49" fmla="*/ 0 h 202"/>
                  <a:gd name="T50" fmla="*/ 49 w 202"/>
                  <a:gd name="T51" fmla="*/ 101 h 202"/>
                  <a:gd name="T52" fmla="*/ 153 w 202"/>
                  <a:gd name="T53" fmla="*/ 101 h 202"/>
                  <a:gd name="T54" fmla="*/ 101 w 202"/>
                  <a:gd name="T55" fmla="*/ 135 h 202"/>
                  <a:gd name="T56" fmla="*/ 101 w 202"/>
                  <a:gd name="T57" fmla="*/ 68 h 202"/>
                  <a:gd name="T58" fmla="*/ 101 w 202"/>
                  <a:gd name="T59" fmla="*/ 135 h 202"/>
                  <a:gd name="T60" fmla="*/ 155 w 202"/>
                  <a:gd name="T61" fmla="*/ 59 h 202"/>
                  <a:gd name="T62" fmla="*/ 155 w 202"/>
                  <a:gd name="T63" fmla="*/ 35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2" h="202">
                    <a:moveTo>
                      <a:pt x="101" y="18"/>
                    </a:moveTo>
                    <a:cubicBezTo>
                      <a:pt x="128" y="18"/>
                      <a:pt x="131" y="19"/>
                      <a:pt x="142" y="19"/>
                    </a:cubicBezTo>
                    <a:cubicBezTo>
                      <a:pt x="151" y="20"/>
                      <a:pt x="157" y="21"/>
                      <a:pt x="160" y="23"/>
                    </a:cubicBezTo>
                    <a:cubicBezTo>
                      <a:pt x="165" y="24"/>
                      <a:pt x="168" y="27"/>
                      <a:pt x="172" y="30"/>
                    </a:cubicBezTo>
                    <a:cubicBezTo>
                      <a:pt x="175" y="34"/>
                      <a:pt x="178" y="37"/>
                      <a:pt x="180" y="42"/>
                    </a:cubicBezTo>
                    <a:cubicBezTo>
                      <a:pt x="181" y="45"/>
                      <a:pt x="183" y="51"/>
                      <a:pt x="183" y="60"/>
                    </a:cubicBezTo>
                    <a:cubicBezTo>
                      <a:pt x="183" y="71"/>
                      <a:pt x="184" y="74"/>
                      <a:pt x="184" y="101"/>
                    </a:cubicBezTo>
                    <a:cubicBezTo>
                      <a:pt x="184" y="128"/>
                      <a:pt x="183" y="131"/>
                      <a:pt x="183" y="142"/>
                    </a:cubicBezTo>
                    <a:cubicBezTo>
                      <a:pt x="183" y="152"/>
                      <a:pt x="181" y="157"/>
                      <a:pt x="180" y="161"/>
                    </a:cubicBezTo>
                    <a:cubicBezTo>
                      <a:pt x="178" y="165"/>
                      <a:pt x="175" y="169"/>
                      <a:pt x="172" y="172"/>
                    </a:cubicBezTo>
                    <a:cubicBezTo>
                      <a:pt x="168" y="176"/>
                      <a:pt x="165" y="178"/>
                      <a:pt x="160" y="180"/>
                    </a:cubicBezTo>
                    <a:cubicBezTo>
                      <a:pt x="157" y="181"/>
                      <a:pt x="151" y="183"/>
                      <a:pt x="142" y="183"/>
                    </a:cubicBezTo>
                    <a:cubicBezTo>
                      <a:pt x="131" y="184"/>
                      <a:pt x="128" y="184"/>
                      <a:pt x="101" y="184"/>
                    </a:cubicBezTo>
                    <a:cubicBezTo>
                      <a:pt x="74" y="184"/>
                      <a:pt x="71" y="184"/>
                      <a:pt x="60" y="183"/>
                    </a:cubicBezTo>
                    <a:cubicBezTo>
                      <a:pt x="50" y="183"/>
                      <a:pt x="45" y="181"/>
                      <a:pt x="41" y="180"/>
                    </a:cubicBezTo>
                    <a:cubicBezTo>
                      <a:pt x="37" y="178"/>
                      <a:pt x="33" y="176"/>
                      <a:pt x="30" y="172"/>
                    </a:cubicBezTo>
                    <a:cubicBezTo>
                      <a:pt x="26" y="169"/>
                      <a:pt x="24" y="165"/>
                      <a:pt x="22" y="161"/>
                    </a:cubicBezTo>
                    <a:cubicBezTo>
                      <a:pt x="21" y="157"/>
                      <a:pt x="19" y="152"/>
                      <a:pt x="19" y="142"/>
                    </a:cubicBezTo>
                    <a:cubicBezTo>
                      <a:pt x="18" y="131"/>
                      <a:pt x="18" y="128"/>
                      <a:pt x="18" y="101"/>
                    </a:cubicBezTo>
                    <a:cubicBezTo>
                      <a:pt x="18" y="74"/>
                      <a:pt x="18" y="71"/>
                      <a:pt x="19" y="60"/>
                    </a:cubicBezTo>
                    <a:cubicBezTo>
                      <a:pt x="19" y="51"/>
                      <a:pt x="21" y="45"/>
                      <a:pt x="22" y="42"/>
                    </a:cubicBezTo>
                    <a:cubicBezTo>
                      <a:pt x="24" y="37"/>
                      <a:pt x="26" y="34"/>
                      <a:pt x="30" y="30"/>
                    </a:cubicBezTo>
                    <a:cubicBezTo>
                      <a:pt x="33" y="27"/>
                      <a:pt x="37" y="24"/>
                      <a:pt x="41" y="23"/>
                    </a:cubicBezTo>
                    <a:cubicBezTo>
                      <a:pt x="45" y="21"/>
                      <a:pt x="50" y="20"/>
                      <a:pt x="60" y="19"/>
                    </a:cubicBezTo>
                    <a:cubicBezTo>
                      <a:pt x="71" y="19"/>
                      <a:pt x="74" y="18"/>
                      <a:pt x="101" y="18"/>
                    </a:cubicBezTo>
                    <a:moveTo>
                      <a:pt x="101" y="0"/>
                    </a:moveTo>
                    <a:cubicBezTo>
                      <a:pt x="73" y="0"/>
                      <a:pt x="70" y="0"/>
                      <a:pt x="59" y="1"/>
                    </a:cubicBezTo>
                    <a:cubicBezTo>
                      <a:pt x="48" y="1"/>
                      <a:pt x="41" y="3"/>
                      <a:pt x="35" y="6"/>
                    </a:cubicBezTo>
                    <a:cubicBezTo>
                      <a:pt x="28" y="8"/>
                      <a:pt x="22" y="12"/>
                      <a:pt x="17" y="17"/>
                    </a:cubicBezTo>
                    <a:cubicBezTo>
                      <a:pt x="11" y="23"/>
                      <a:pt x="8" y="28"/>
                      <a:pt x="5" y="35"/>
                    </a:cubicBezTo>
                    <a:cubicBezTo>
                      <a:pt x="3" y="42"/>
                      <a:pt x="1" y="49"/>
                      <a:pt x="1" y="60"/>
                    </a:cubicBezTo>
                    <a:cubicBezTo>
                      <a:pt x="0" y="70"/>
                      <a:pt x="0" y="74"/>
                      <a:pt x="0" y="101"/>
                    </a:cubicBezTo>
                    <a:cubicBezTo>
                      <a:pt x="0" y="129"/>
                      <a:pt x="0" y="132"/>
                      <a:pt x="1" y="143"/>
                    </a:cubicBezTo>
                    <a:cubicBezTo>
                      <a:pt x="1" y="154"/>
                      <a:pt x="3" y="161"/>
                      <a:pt x="5" y="167"/>
                    </a:cubicBezTo>
                    <a:cubicBezTo>
                      <a:pt x="8" y="174"/>
                      <a:pt x="11" y="180"/>
                      <a:pt x="17" y="185"/>
                    </a:cubicBezTo>
                    <a:cubicBezTo>
                      <a:pt x="22" y="191"/>
                      <a:pt x="28" y="194"/>
                      <a:pt x="35" y="197"/>
                    </a:cubicBezTo>
                    <a:cubicBezTo>
                      <a:pt x="41" y="199"/>
                      <a:pt x="48" y="201"/>
                      <a:pt x="59" y="202"/>
                    </a:cubicBezTo>
                    <a:cubicBezTo>
                      <a:pt x="70" y="202"/>
                      <a:pt x="73" y="202"/>
                      <a:pt x="101" y="202"/>
                    </a:cubicBezTo>
                    <a:cubicBezTo>
                      <a:pt x="128" y="202"/>
                      <a:pt x="132" y="202"/>
                      <a:pt x="142" y="202"/>
                    </a:cubicBezTo>
                    <a:cubicBezTo>
                      <a:pt x="153" y="201"/>
                      <a:pt x="161" y="199"/>
                      <a:pt x="167" y="197"/>
                    </a:cubicBezTo>
                    <a:cubicBezTo>
                      <a:pt x="174" y="194"/>
                      <a:pt x="179" y="191"/>
                      <a:pt x="185" y="185"/>
                    </a:cubicBezTo>
                    <a:cubicBezTo>
                      <a:pt x="190" y="180"/>
                      <a:pt x="194" y="174"/>
                      <a:pt x="196" y="167"/>
                    </a:cubicBezTo>
                    <a:cubicBezTo>
                      <a:pt x="199" y="161"/>
                      <a:pt x="201" y="154"/>
                      <a:pt x="201" y="143"/>
                    </a:cubicBezTo>
                    <a:cubicBezTo>
                      <a:pt x="202" y="132"/>
                      <a:pt x="202" y="129"/>
                      <a:pt x="202" y="101"/>
                    </a:cubicBezTo>
                    <a:cubicBezTo>
                      <a:pt x="202" y="74"/>
                      <a:pt x="202" y="70"/>
                      <a:pt x="201" y="60"/>
                    </a:cubicBezTo>
                    <a:cubicBezTo>
                      <a:pt x="201" y="49"/>
                      <a:pt x="199" y="42"/>
                      <a:pt x="196" y="35"/>
                    </a:cubicBezTo>
                    <a:cubicBezTo>
                      <a:pt x="194" y="28"/>
                      <a:pt x="190" y="23"/>
                      <a:pt x="185" y="17"/>
                    </a:cubicBezTo>
                    <a:cubicBezTo>
                      <a:pt x="179" y="12"/>
                      <a:pt x="174" y="8"/>
                      <a:pt x="167" y="6"/>
                    </a:cubicBezTo>
                    <a:cubicBezTo>
                      <a:pt x="161" y="3"/>
                      <a:pt x="153" y="1"/>
                      <a:pt x="142" y="1"/>
                    </a:cubicBezTo>
                    <a:cubicBezTo>
                      <a:pt x="132" y="0"/>
                      <a:pt x="128" y="0"/>
                      <a:pt x="101" y="0"/>
                    </a:cubicBezTo>
                    <a:close/>
                    <a:moveTo>
                      <a:pt x="101" y="49"/>
                    </a:moveTo>
                    <a:cubicBezTo>
                      <a:pt x="72" y="49"/>
                      <a:pt x="49" y="73"/>
                      <a:pt x="49" y="101"/>
                    </a:cubicBezTo>
                    <a:cubicBezTo>
                      <a:pt x="49" y="130"/>
                      <a:pt x="72" y="153"/>
                      <a:pt x="101" y="153"/>
                    </a:cubicBezTo>
                    <a:cubicBezTo>
                      <a:pt x="129" y="153"/>
                      <a:pt x="153" y="130"/>
                      <a:pt x="153" y="101"/>
                    </a:cubicBezTo>
                    <a:cubicBezTo>
                      <a:pt x="153" y="73"/>
                      <a:pt x="129" y="49"/>
                      <a:pt x="101" y="49"/>
                    </a:cubicBezTo>
                    <a:close/>
                    <a:moveTo>
                      <a:pt x="101" y="135"/>
                    </a:moveTo>
                    <a:cubicBezTo>
                      <a:pt x="82" y="135"/>
                      <a:pt x="67" y="120"/>
                      <a:pt x="67" y="101"/>
                    </a:cubicBezTo>
                    <a:cubicBezTo>
                      <a:pt x="67" y="83"/>
                      <a:pt x="82" y="68"/>
                      <a:pt x="101" y="68"/>
                    </a:cubicBezTo>
                    <a:cubicBezTo>
                      <a:pt x="119" y="68"/>
                      <a:pt x="134" y="83"/>
                      <a:pt x="134" y="101"/>
                    </a:cubicBezTo>
                    <a:cubicBezTo>
                      <a:pt x="134" y="120"/>
                      <a:pt x="119" y="135"/>
                      <a:pt x="101" y="135"/>
                    </a:cubicBezTo>
                    <a:close/>
                    <a:moveTo>
                      <a:pt x="167" y="47"/>
                    </a:moveTo>
                    <a:cubicBezTo>
                      <a:pt x="167" y="54"/>
                      <a:pt x="161" y="59"/>
                      <a:pt x="155" y="59"/>
                    </a:cubicBezTo>
                    <a:cubicBezTo>
                      <a:pt x="148" y="59"/>
                      <a:pt x="143" y="54"/>
                      <a:pt x="143" y="47"/>
                    </a:cubicBezTo>
                    <a:cubicBezTo>
                      <a:pt x="143" y="41"/>
                      <a:pt x="148" y="35"/>
                      <a:pt x="155" y="35"/>
                    </a:cubicBezTo>
                    <a:cubicBezTo>
                      <a:pt x="161" y="35"/>
                      <a:pt x="167" y="41"/>
                      <a:pt x="167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59D903F-941B-4591-83DB-4D61E5396DCA}"/>
              </a:ext>
            </a:extLst>
          </p:cNvPr>
          <p:cNvSpPr>
            <a:spLocks/>
          </p:cNvSpPr>
          <p:nvPr/>
        </p:nvSpPr>
        <p:spPr bwMode="auto">
          <a:xfrm>
            <a:off x="11375559" y="2185786"/>
            <a:ext cx="402090" cy="403771"/>
          </a:xfrm>
          <a:custGeom>
            <a:avLst/>
            <a:gdLst>
              <a:gd name="connsiteX0" fmla="*/ 437056 w 584200"/>
              <a:gd name="connsiteY0" fmla="*/ 368852 h 586643"/>
              <a:gd name="connsiteX1" fmla="*/ 419056 w 584200"/>
              <a:gd name="connsiteY1" fmla="*/ 386852 h 586643"/>
              <a:gd name="connsiteX2" fmla="*/ 419056 w 584200"/>
              <a:gd name="connsiteY2" fmla="*/ 422852 h 586643"/>
              <a:gd name="connsiteX3" fmla="*/ 383056 w 584200"/>
              <a:gd name="connsiteY3" fmla="*/ 422852 h 586643"/>
              <a:gd name="connsiteX4" fmla="*/ 365056 w 584200"/>
              <a:gd name="connsiteY4" fmla="*/ 440852 h 586643"/>
              <a:gd name="connsiteX5" fmla="*/ 383056 w 584200"/>
              <a:gd name="connsiteY5" fmla="*/ 458852 h 586643"/>
              <a:gd name="connsiteX6" fmla="*/ 419056 w 584200"/>
              <a:gd name="connsiteY6" fmla="*/ 458852 h 586643"/>
              <a:gd name="connsiteX7" fmla="*/ 419056 w 584200"/>
              <a:gd name="connsiteY7" fmla="*/ 494852 h 586643"/>
              <a:gd name="connsiteX8" fmla="*/ 437056 w 584200"/>
              <a:gd name="connsiteY8" fmla="*/ 512852 h 586643"/>
              <a:gd name="connsiteX9" fmla="*/ 455056 w 584200"/>
              <a:gd name="connsiteY9" fmla="*/ 494852 h 586643"/>
              <a:gd name="connsiteX10" fmla="*/ 455056 w 584200"/>
              <a:gd name="connsiteY10" fmla="*/ 458852 h 586643"/>
              <a:gd name="connsiteX11" fmla="*/ 491056 w 584200"/>
              <a:gd name="connsiteY11" fmla="*/ 458852 h 586643"/>
              <a:gd name="connsiteX12" fmla="*/ 509056 w 584200"/>
              <a:gd name="connsiteY12" fmla="*/ 440852 h 586643"/>
              <a:gd name="connsiteX13" fmla="*/ 491056 w 584200"/>
              <a:gd name="connsiteY13" fmla="*/ 422852 h 586643"/>
              <a:gd name="connsiteX14" fmla="*/ 455056 w 584200"/>
              <a:gd name="connsiteY14" fmla="*/ 422852 h 586643"/>
              <a:gd name="connsiteX15" fmla="*/ 455056 w 584200"/>
              <a:gd name="connsiteY15" fmla="*/ 386852 h 586643"/>
              <a:gd name="connsiteX16" fmla="*/ 437056 w 584200"/>
              <a:gd name="connsiteY16" fmla="*/ 368852 h 586643"/>
              <a:gd name="connsiteX17" fmla="*/ 438150 w 584200"/>
              <a:gd name="connsiteY17" fmla="*/ 294543 h 586643"/>
              <a:gd name="connsiteX18" fmla="*/ 584200 w 584200"/>
              <a:gd name="connsiteY18" fmla="*/ 440593 h 586643"/>
              <a:gd name="connsiteX19" fmla="*/ 438150 w 584200"/>
              <a:gd name="connsiteY19" fmla="*/ 586643 h 586643"/>
              <a:gd name="connsiteX20" fmla="*/ 292100 w 584200"/>
              <a:gd name="connsiteY20" fmla="*/ 440593 h 586643"/>
              <a:gd name="connsiteX21" fmla="*/ 438150 w 584200"/>
              <a:gd name="connsiteY21" fmla="*/ 294543 h 586643"/>
              <a:gd name="connsiteX22" fmla="*/ 221758 w 584200"/>
              <a:gd name="connsiteY22" fmla="*/ 747 h 586643"/>
              <a:gd name="connsiteX23" fmla="*/ 323505 w 584200"/>
              <a:gd name="connsiteY23" fmla="*/ 99932 h 586643"/>
              <a:gd name="connsiteX24" fmla="*/ 260891 w 584200"/>
              <a:gd name="connsiteY24" fmla="*/ 217388 h 586643"/>
              <a:gd name="connsiteX25" fmla="*/ 250456 w 584200"/>
              <a:gd name="connsiteY25" fmla="*/ 235658 h 586643"/>
              <a:gd name="connsiteX26" fmla="*/ 268718 w 584200"/>
              <a:gd name="connsiteY26" fmla="*/ 256539 h 586643"/>
              <a:gd name="connsiteX27" fmla="*/ 326114 w 584200"/>
              <a:gd name="connsiteY27" fmla="*/ 266980 h 586643"/>
              <a:gd name="connsiteX28" fmla="*/ 331332 w 584200"/>
              <a:gd name="connsiteY28" fmla="*/ 285251 h 586643"/>
              <a:gd name="connsiteX29" fmla="*/ 258283 w 584200"/>
              <a:gd name="connsiteY29" fmla="*/ 384435 h 586643"/>
              <a:gd name="connsiteX30" fmla="*/ 211322 w 584200"/>
              <a:gd name="connsiteY30" fmla="*/ 418367 h 586643"/>
              <a:gd name="connsiteX31" fmla="*/ 75659 w 584200"/>
              <a:gd name="connsiteY31" fmla="*/ 418367 h 586643"/>
              <a:gd name="connsiteX32" fmla="*/ 0 w 584200"/>
              <a:gd name="connsiteY32" fmla="*/ 347894 h 586643"/>
              <a:gd name="connsiteX33" fmla="*/ 39134 w 584200"/>
              <a:gd name="connsiteY33" fmla="*/ 287861 h 586643"/>
              <a:gd name="connsiteX34" fmla="*/ 148708 w 584200"/>
              <a:gd name="connsiteY34" fmla="*/ 253929 h 586643"/>
              <a:gd name="connsiteX35" fmla="*/ 166971 w 584200"/>
              <a:gd name="connsiteY35" fmla="*/ 235658 h 586643"/>
              <a:gd name="connsiteX36" fmla="*/ 156535 w 584200"/>
              <a:gd name="connsiteY36" fmla="*/ 217388 h 586643"/>
              <a:gd name="connsiteX37" fmla="*/ 93921 w 584200"/>
              <a:gd name="connsiteY37" fmla="*/ 115593 h 586643"/>
              <a:gd name="connsiteX38" fmla="*/ 221758 w 584200"/>
              <a:gd name="connsiteY38" fmla="*/ 747 h 58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4200" h="586643">
                <a:moveTo>
                  <a:pt x="437056" y="368852"/>
                </a:moveTo>
                <a:cubicBezTo>
                  <a:pt x="427115" y="368852"/>
                  <a:pt x="419056" y="376911"/>
                  <a:pt x="419056" y="386852"/>
                </a:cubicBezTo>
                <a:lnTo>
                  <a:pt x="419056" y="422852"/>
                </a:lnTo>
                <a:lnTo>
                  <a:pt x="383056" y="422852"/>
                </a:lnTo>
                <a:cubicBezTo>
                  <a:pt x="373115" y="422852"/>
                  <a:pt x="365056" y="430911"/>
                  <a:pt x="365056" y="440852"/>
                </a:cubicBezTo>
                <a:cubicBezTo>
                  <a:pt x="365056" y="450793"/>
                  <a:pt x="373115" y="458852"/>
                  <a:pt x="383056" y="458852"/>
                </a:cubicBezTo>
                <a:lnTo>
                  <a:pt x="419056" y="458852"/>
                </a:lnTo>
                <a:lnTo>
                  <a:pt x="419056" y="494852"/>
                </a:lnTo>
                <a:cubicBezTo>
                  <a:pt x="419056" y="504793"/>
                  <a:pt x="427115" y="512852"/>
                  <a:pt x="437056" y="512852"/>
                </a:cubicBezTo>
                <a:cubicBezTo>
                  <a:pt x="446997" y="512852"/>
                  <a:pt x="455056" y="504793"/>
                  <a:pt x="455056" y="494852"/>
                </a:cubicBezTo>
                <a:lnTo>
                  <a:pt x="455056" y="458852"/>
                </a:lnTo>
                <a:lnTo>
                  <a:pt x="491056" y="458852"/>
                </a:lnTo>
                <a:cubicBezTo>
                  <a:pt x="500997" y="458852"/>
                  <a:pt x="509056" y="450793"/>
                  <a:pt x="509056" y="440852"/>
                </a:cubicBezTo>
                <a:cubicBezTo>
                  <a:pt x="509056" y="430911"/>
                  <a:pt x="500997" y="422852"/>
                  <a:pt x="491056" y="422852"/>
                </a:cubicBezTo>
                <a:lnTo>
                  <a:pt x="455056" y="422852"/>
                </a:lnTo>
                <a:lnTo>
                  <a:pt x="455056" y="386852"/>
                </a:lnTo>
                <a:cubicBezTo>
                  <a:pt x="455056" y="376911"/>
                  <a:pt x="446997" y="368852"/>
                  <a:pt x="437056" y="368852"/>
                </a:cubicBezTo>
                <a:close/>
                <a:moveTo>
                  <a:pt x="438150" y="294543"/>
                </a:moveTo>
                <a:cubicBezTo>
                  <a:pt x="518811" y="294543"/>
                  <a:pt x="584200" y="359932"/>
                  <a:pt x="584200" y="440593"/>
                </a:cubicBezTo>
                <a:cubicBezTo>
                  <a:pt x="584200" y="521254"/>
                  <a:pt x="518811" y="586643"/>
                  <a:pt x="438150" y="586643"/>
                </a:cubicBezTo>
                <a:cubicBezTo>
                  <a:pt x="357489" y="586643"/>
                  <a:pt x="292100" y="521254"/>
                  <a:pt x="292100" y="440593"/>
                </a:cubicBezTo>
                <a:cubicBezTo>
                  <a:pt x="292100" y="359932"/>
                  <a:pt x="357489" y="294543"/>
                  <a:pt x="438150" y="294543"/>
                </a:cubicBezTo>
                <a:close/>
                <a:moveTo>
                  <a:pt x="221758" y="747"/>
                </a:moveTo>
                <a:cubicBezTo>
                  <a:pt x="273936" y="8578"/>
                  <a:pt x="315679" y="47730"/>
                  <a:pt x="323505" y="99932"/>
                </a:cubicBezTo>
                <a:cubicBezTo>
                  <a:pt x="328723" y="149524"/>
                  <a:pt x="302634" y="196507"/>
                  <a:pt x="260891" y="217388"/>
                </a:cubicBezTo>
                <a:cubicBezTo>
                  <a:pt x="255674" y="219998"/>
                  <a:pt x="250456" y="227828"/>
                  <a:pt x="250456" y="235658"/>
                </a:cubicBezTo>
                <a:cubicBezTo>
                  <a:pt x="250456" y="246099"/>
                  <a:pt x="258283" y="253929"/>
                  <a:pt x="268718" y="256539"/>
                </a:cubicBezTo>
                <a:cubicBezTo>
                  <a:pt x="289590" y="259150"/>
                  <a:pt x="307852" y="261760"/>
                  <a:pt x="326114" y="266980"/>
                </a:cubicBezTo>
                <a:cubicBezTo>
                  <a:pt x="336550" y="269590"/>
                  <a:pt x="336550" y="280031"/>
                  <a:pt x="331332" y="285251"/>
                </a:cubicBezTo>
                <a:cubicBezTo>
                  <a:pt x="297416" y="308742"/>
                  <a:pt x="271327" y="345284"/>
                  <a:pt x="258283" y="384435"/>
                </a:cubicBezTo>
                <a:cubicBezTo>
                  <a:pt x="253065" y="405316"/>
                  <a:pt x="232193" y="418367"/>
                  <a:pt x="211322" y="418367"/>
                </a:cubicBezTo>
                <a:cubicBezTo>
                  <a:pt x="211322" y="418367"/>
                  <a:pt x="211322" y="418367"/>
                  <a:pt x="75659" y="418367"/>
                </a:cubicBezTo>
                <a:cubicBezTo>
                  <a:pt x="33916" y="418367"/>
                  <a:pt x="0" y="387046"/>
                  <a:pt x="0" y="347894"/>
                </a:cubicBezTo>
                <a:cubicBezTo>
                  <a:pt x="0" y="321792"/>
                  <a:pt x="15654" y="298301"/>
                  <a:pt x="39134" y="287861"/>
                </a:cubicBezTo>
                <a:cubicBezTo>
                  <a:pt x="70441" y="272200"/>
                  <a:pt x="106966" y="261760"/>
                  <a:pt x="148708" y="253929"/>
                </a:cubicBezTo>
                <a:cubicBezTo>
                  <a:pt x="159144" y="253929"/>
                  <a:pt x="166971" y="246099"/>
                  <a:pt x="166971" y="235658"/>
                </a:cubicBezTo>
                <a:cubicBezTo>
                  <a:pt x="166971" y="227828"/>
                  <a:pt x="161753" y="219998"/>
                  <a:pt x="156535" y="217388"/>
                </a:cubicBezTo>
                <a:cubicBezTo>
                  <a:pt x="120010" y="199117"/>
                  <a:pt x="93921" y="159965"/>
                  <a:pt x="93921" y="115593"/>
                </a:cubicBezTo>
                <a:cubicBezTo>
                  <a:pt x="93921" y="47730"/>
                  <a:pt x="153926" y="-7083"/>
                  <a:pt x="221758" y="7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567176F-8FB2-4933-A742-AECE6E3112A0}"/>
              </a:ext>
            </a:extLst>
          </p:cNvPr>
          <p:cNvSpPr txBox="1"/>
          <p:nvPr/>
        </p:nvSpPr>
        <p:spPr>
          <a:xfrm>
            <a:off x="4327160" y="560252"/>
            <a:ext cx="3537688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chemeClr val="accent4"/>
                </a:solidFill>
                <a:latin typeface="+mj-lt"/>
              </a:rPr>
              <a:t>Creative team</a:t>
            </a:r>
            <a:endParaRPr lang="en-ID" sz="360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7815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AC2BF1F-3143-4C77-B146-57CB9BC78F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4834"/>
          <a:stretch>
            <a:fillRect/>
          </a:stretch>
        </p:blipFill>
        <p:spPr/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598952-5D42-4B3A-B41B-7A971D608AEB}"/>
              </a:ext>
            </a:extLst>
          </p:cNvPr>
          <p:cNvSpPr/>
          <p:nvPr/>
        </p:nvSpPr>
        <p:spPr>
          <a:xfrm>
            <a:off x="1867651" y="634411"/>
            <a:ext cx="10336609" cy="6223143"/>
          </a:xfrm>
          <a:custGeom>
            <a:avLst/>
            <a:gdLst>
              <a:gd name="connsiteX0" fmla="*/ 9116521 w 10337955"/>
              <a:gd name="connsiteY0" fmla="*/ 263 h 6223953"/>
              <a:gd name="connsiteX1" fmla="*/ 10337955 w 10337955"/>
              <a:gd name="connsiteY1" fmla="*/ 216279 h 6223953"/>
              <a:gd name="connsiteX2" fmla="*/ 10337955 w 10337955"/>
              <a:gd name="connsiteY2" fmla="*/ 3401658 h 6223953"/>
              <a:gd name="connsiteX3" fmla="*/ 10337955 w 10337955"/>
              <a:gd name="connsiteY3" fmla="*/ 3851840 h 6223953"/>
              <a:gd name="connsiteX4" fmla="*/ 10337955 w 10337955"/>
              <a:gd name="connsiteY4" fmla="*/ 6223933 h 6223953"/>
              <a:gd name="connsiteX5" fmla="*/ 4405864 w 10337955"/>
              <a:gd name="connsiteY5" fmla="*/ 6223933 h 6223953"/>
              <a:gd name="connsiteX6" fmla="*/ 4405869 w 10337955"/>
              <a:gd name="connsiteY6" fmla="*/ 6223953 h 6223953"/>
              <a:gd name="connsiteX7" fmla="*/ 0 w 10337955"/>
              <a:gd name="connsiteY7" fmla="*/ 6223953 h 6223953"/>
              <a:gd name="connsiteX8" fmla="*/ 716315 w 10337955"/>
              <a:gd name="connsiteY8" fmla="*/ 5698416 h 6223953"/>
              <a:gd name="connsiteX9" fmla="*/ 2116545 w 10337955"/>
              <a:gd name="connsiteY9" fmla="*/ 5410451 h 6223953"/>
              <a:gd name="connsiteX10" fmla="*/ 4794624 w 10337955"/>
              <a:gd name="connsiteY10" fmla="*/ 3851840 h 6223953"/>
              <a:gd name="connsiteX11" fmla="*/ 7177536 w 10337955"/>
              <a:gd name="connsiteY11" fmla="*/ 655427 h 6223953"/>
              <a:gd name="connsiteX12" fmla="*/ 9116521 w 10337955"/>
              <a:gd name="connsiteY12" fmla="*/ 263 h 622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7955" h="6223953">
                <a:moveTo>
                  <a:pt x="9116521" y="263"/>
                </a:moveTo>
                <a:cubicBezTo>
                  <a:pt x="9533284" y="-4926"/>
                  <a:pt x="9950552" y="66447"/>
                  <a:pt x="10337955" y="216279"/>
                </a:cubicBezTo>
                <a:lnTo>
                  <a:pt x="10337955" y="3401658"/>
                </a:lnTo>
                <a:lnTo>
                  <a:pt x="10337955" y="3851840"/>
                </a:lnTo>
                <a:lnTo>
                  <a:pt x="10337955" y="6223933"/>
                </a:lnTo>
                <a:lnTo>
                  <a:pt x="4405864" y="6223933"/>
                </a:lnTo>
                <a:lnTo>
                  <a:pt x="4405869" y="6223953"/>
                </a:lnTo>
                <a:lnTo>
                  <a:pt x="0" y="6223953"/>
                </a:lnTo>
                <a:cubicBezTo>
                  <a:pt x="172780" y="5986383"/>
                  <a:pt x="439148" y="5806403"/>
                  <a:pt x="716315" y="5698416"/>
                </a:cubicBezTo>
                <a:cubicBezTo>
                  <a:pt x="1162661" y="5529238"/>
                  <a:pt x="1648603" y="5504040"/>
                  <a:pt x="2116545" y="5410451"/>
                </a:cubicBezTo>
                <a:cubicBezTo>
                  <a:pt x="3146021" y="5205276"/>
                  <a:pt x="4107106" y="4647343"/>
                  <a:pt x="4794624" y="3851840"/>
                </a:cubicBezTo>
                <a:cubicBezTo>
                  <a:pt x="5669319" y="2843962"/>
                  <a:pt x="6119264" y="1468927"/>
                  <a:pt x="7177536" y="655427"/>
                </a:cubicBezTo>
                <a:cubicBezTo>
                  <a:pt x="7728720" y="230228"/>
                  <a:pt x="8421918" y="8910"/>
                  <a:pt x="9116521" y="263"/>
                </a:cubicBezTo>
                <a:close/>
              </a:path>
            </a:pathLst>
          </a:custGeom>
          <a:gradFill>
            <a:gsLst>
              <a:gs pos="50000">
                <a:schemeClr val="tx1">
                  <a:lumMod val="95000"/>
                  <a:lumOff val="5000"/>
                  <a:alpha val="55000"/>
                </a:schemeClr>
              </a:gs>
              <a:gs pos="0">
                <a:schemeClr val="tx1">
                  <a:lumMod val="95000"/>
                  <a:lumOff val="5000"/>
                  <a:alpha val="90000"/>
                </a:schemeClr>
              </a:gs>
              <a:gs pos="100000">
                <a:schemeClr val="tx1">
                  <a:lumMod val="95000"/>
                  <a:lumOff val="5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379C9A-B8DB-4EE3-AAC2-6BB9584A910B}"/>
              </a:ext>
            </a:extLst>
          </p:cNvPr>
          <p:cNvSpPr txBox="1"/>
          <p:nvPr/>
        </p:nvSpPr>
        <p:spPr>
          <a:xfrm>
            <a:off x="804848" y="2199976"/>
            <a:ext cx="3151415" cy="1200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 Solid Team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Is A Key</a:t>
            </a:r>
            <a:endParaRPr lang="en-ID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F7663-84C3-4D5B-BF0A-74AF3715A4F6}"/>
              </a:ext>
            </a:extLst>
          </p:cNvPr>
          <p:cNvSpPr txBox="1"/>
          <p:nvPr/>
        </p:nvSpPr>
        <p:spPr>
          <a:xfrm>
            <a:off x="761969" y="3637695"/>
            <a:ext cx="2990882" cy="135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0FD0DE-0478-4372-A6C7-9BAF1A4C6A57}"/>
              </a:ext>
            </a:extLst>
          </p:cNvPr>
          <p:cNvSpPr/>
          <p:nvPr/>
        </p:nvSpPr>
        <p:spPr>
          <a:xfrm flipH="1">
            <a:off x="4782557" y="4452899"/>
            <a:ext cx="1595349" cy="1595349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C0D743-0EC2-4668-84C4-A16A63B2234E}"/>
              </a:ext>
            </a:extLst>
          </p:cNvPr>
          <p:cNvSpPr/>
          <p:nvPr/>
        </p:nvSpPr>
        <p:spPr>
          <a:xfrm flipH="1">
            <a:off x="4021577" y="5640511"/>
            <a:ext cx="583082" cy="583079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5F54F20-A20A-4BEB-A094-E88D92F01674}"/>
              </a:ext>
            </a:extLst>
          </p:cNvPr>
          <p:cNvSpPr/>
          <p:nvPr/>
        </p:nvSpPr>
        <p:spPr>
          <a:xfrm>
            <a:off x="11258121" y="2382980"/>
            <a:ext cx="263668" cy="312534"/>
          </a:xfrm>
          <a:custGeom>
            <a:avLst/>
            <a:gdLst>
              <a:gd name="connsiteX0" fmla="*/ 180588 w 560213"/>
              <a:gd name="connsiteY0" fmla="*/ 377373 h 664040"/>
              <a:gd name="connsiteX1" fmla="*/ 225273 w 560213"/>
              <a:gd name="connsiteY1" fmla="*/ 518300 h 664040"/>
              <a:gd name="connsiteX2" fmla="*/ 233660 w 560213"/>
              <a:gd name="connsiteY2" fmla="*/ 544836 h 664040"/>
              <a:gd name="connsiteX3" fmla="*/ 233797 w 560213"/>
              <a:gd name="connsiteY3" fmla="*/ 544423 h 664040"/>
              <a:gd name="connsiteX4" fmla="*/ 241084 w 560213"/>
              <a:gd name="connsiteY4" fmla="*/ 566972 h 664040"/>
              <a:gd name="connsiteX5" fmla="*/ 264595 w 560213"/>
              <a:gd name="connsiteY5" fmla="*/ 500289 h 664040"/>
              <a:gd name="connsiteX6" fmla="*/ 280131 w 560213"/>
              <a:gd name="connsiteY6" fmla="*/ 420682 h 664040"/>
              <a:gd name="connsiteX7" fmla="*/ 295668 w 560213"/>
              <a:gd name="connsiteY7" fmla="*/ 500289 h 664040"/>
              <a:gd name="connsiteX8" fmla="*/ 319179 w 560213"/>
              <a:gd name="connsiteY8" fmla="*/ 566972 h 664040"/>
              <a:gd name="connsiteX9" fmla="*/ 326466 w 560213"/>
              <a:gd name="connsiteY9" fmla="*/ 544423 h 664040"/>
              <a:gd name="connsiteX10" fmla="*/ 326603 w 560213"/>
              <a:gd name="connsiteY10" fmla="*/ 544836 h 664040"/>
              <a:gd name="connsiteX11" fmla="*/ 334990 w 560213"/>
              <a:gd name="connsiteY11" fmla="*/ 518300 h 664040"/>
              <a:gd name="connsiteX12" fmla="*/ 379537 w 560213"/>
              <a:gd name="connsiteY12" fmla="*/ 377373 h 664040"/>
              <a:gd name="connsiteX13" fmla="*/ 506852 w 560213"/>
              <a:gd name="connsiteY13" fmla="*/ 435394 h 664040"/>
              <a:gd name="connsiteX14" fmla="*/ 559786 w 560213"/>
              <a:gd name="connsiteY14" fmla="*/ 539061 h 664040"/>
              <a:gd name="connsiteX15" fmla="*/ 553737 w 560213"/>
              <a:gd name="connsiteY15" fmla="*/ 597495 h 664040"/>
              <a:gd name="connsiteX16" fmla="*/ 280131 w 560213"/>
              <a:gd name="connsiteY16" fmla="*/ 664040 h 664040"/>
              <a:gd name="connsiteX17" fmla="*/ 6525 w 560213"/>
              <a:gd name="connsiteY17" fmla="*/ 597495 h 664040"/>
              <a:gd name="connsiteX18" fmla="*/ 476 w 560213"/>
              <a:gd name="connsiteY18" fmla="*/ 539061 h 664040"/>
              <a:gd name="connsiteX19" fmla="*/ 53272 w 560213"/>
              <a:gd name="connsiteY19" fmla="*/ 435394 h 664040"/>
              <a:gd name="connsiteX20" fmla="*/ 180588 w 560213"/>
              <a:gd name="connsiteY20" fmla="*/ 377373 h 664040"/>
              <a:gd name="connsiteX21" fmla="*/ 271056 w 560213"/>
              <a:gd name="connsiteY21" fmla="*/ 513 h 664040"/>
              <a:gd name="connsiteX22" fmla="*/ 342414 w 560213"/>
              <a:gd name="connsiteY22" fmla="*/ 15637 h 664040"/>
              <a:gd name="connsiteX23" fmla="*/ 377199 w 560213"/>
              <a:gd name="connsiteY23" fmla="*/ 47947 h 664040"/>
              <a:gd name="connsiteX24" fmla="*/ 415421 w 560213"/>
              <a:gd name="connsiteY24" fmla="*/ 169213 h 664040"/>
              <a:gd name="connsiteX25" fmla="*/ 410471 w 560213"/>
              <a:gd name="connsiteY25" fmla="*/ 187774 h 664040"/>
              <a:gd name="connsiteX26" fmla="*/ 422845 w 560213"/>
              <a:gd name="connsiteY26" fmla="*/ 238646 h 664040"/>
              <a:gd name="connsiteX27" fmla="*/ 398235 w 560213"/>
              <a:gd name="connsiteY27" fmla="*/ 281543 h 664040"/>
              <a:gd name="connsiteX28" fmla="*/ 311616 w 560213"/>
              <a:gd name="connsiteY28" fmla="*/ 388373 h 664040"/>
              <a:gd name="connsiteX29" fmla="*/ 248233 w 560213"/>
              <a:gd name="connsiteY29" fmla="*/ 388511 h 664040"/>
              <a:gd name="connsiteX30" fmla="*/ 161888 w 560213"/>
              <a:gd name="connsiteY30" fmla="*/ 281543 h 664040"/>
              <a:gd name="connsiteX31" fmla="*/ 137140 w 560213"/>
              <a:gd name="connsiteY31" fmla="*/ 238783 h 664040"/>
              <a:gd name="connsiteX32" fmla="*/ 149514 w 560213"/>
              <a:gd name="connsiteY32" fmla="*/ 187912 h 664040"/>
              <a:gd name="connsiteX33" fmla="*/ 144564 w 560213"/>
              <a:gd name="connsiteY33" fmla="*/ 169351 h 664040"/>
              <a:gd name="connsiteX34" fmla="*/ 144289 w 560213"/>
              <a:gd name="connsiteY34" fmla="*/ 109680 h 664040"/>
              <a:gd name="connsiteX35" fmla="*/ 179074 w 560213"/>
              <a:gd name="connsiteY35" fmla="*/ 48634 h 664040"/>
              <a:gd name="connsiteX36" fmla="*/ 211247 w 560213"/>
              <a:gd name="connsiteY36" fmla="*/ 21961 h 664040"/>
              <a:gd name="connsiteX37" fmla="*/ 242596 w 560213"/>
              <a:gd name="connsiteY37" fmla="*/ 5875 h 664040"/>
              <a:gd name="connsiteX38" fmla="*/ 271056 w 560213"/>
              <a:gd name="connsiteY38" fmla="*/ 513 h 66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0213" h="664040">
                <a:moveTo>
                  <a:pt x="180588" y="377373"/>
                </a:moveTo>
                <a:lnTo>
                  <a:pt x="225273" y="518300"/>
                </a:lnTo>
                <a:lnTo>
                  <a:pt x="233660" y="544836"/>
                </a:lnTo>
                <a:lnTo>
                  <a:pt x="233797" y="544423"/>
                </a:lnTo>
                <a:lnTo>
                  <a:pt x="241084" y="566972"/>
                </a:lnTo>
                <a:lnTo>
                  <a:pt x="264595" y="500289"/>
                </a:lnTo>
                <a:cubicBezTo>
                  <a:pt x="206849" y="419720"/>
                  <a:pt x="276282" y="420545"/>
                  <a:pt x="280131" y="420682"/>
                </a:cubicBezTo>
                <a:cubicBezTo>
                  <a:pt x="283981" y="420545"/>
                  <a:pt x="353414" y="419720"/>
                  <a:pt x="295668" y="500289"/>
                </a:cubicBezTo>
                <a:lnTo>
                  <a:pt x="319179" y="566972"/>
                </a:lnTo>
                <a:lnTo>
                  <a:pt x="326466" y="544423"/>
                </a:lnTo>
                <a:lnTo>
                  <a:pt x="326603" y="544836"/>
                </a:lnTo>
                <a:lnTo>
                  <a:pt x="334990" y="518300"/>
                </a:lnTo>
                <a:lnTo>
                  <a:pt x="379537" y="377373"/>
                </a:lnTo>
                <a:cubicBezTo>
                  <a:pt x="379537" y="377373"/>
                  <a:pt x="436595" y="417520"/>
                  <a:pt x="506852" y="435394"/>
                </a:cubicBezTo>
                <a:cubicBezTo>
                  <a:pt x="559236" y="448730"/>
                  <a:pt x="561711" y="509226"/>
                  <a:pt x="559786" y="539061"/>
                </a:cubicBezTo>
                <a:cubicBezTo>
                  <a:pt x="559786" y="539061"/>
                  <a:pt x="556761" y="579621"/>
                  <a:pt x="553737" y="597495"/>
                </a:cubicBezTo>
                <a:cubicBezTo>
                  <a:pt x="553737" y="597495"/>
                  <a:pt x="451444" y="664040"/>
                  <a:pt x="280131" y="664040"/>
                </a:cubicBezTo>
                <a:cubicBezTo>
                  <a:pt x="108818" y="663902"/>
                  <a:pt x="6525" y="597495"/>
                  <a:pt x="6525" y="597495"/>
                </a:cubicBezTo>
                <a:cubicBezTo>
                  <a:pt x="3500" y="579621"/>
                  <a:pt x="476" y="539061"/>
                  <a:pt x="476" y="539061"/>
                </a:cubicBezTo>
                <a:cubicBezTo>
                  <a:pt x="-1587" y="509226"/>
                  <a:pt x="888" y="448730"/>
                  <a:pt x="53272" y="435394"/>
                </a:cubicBezTo>
                <a:cubicBezTo>
                  <a:pt x="123529" y="417520"/>
                  <a:pt x="180588" y="377373"/>
                  <a:pt x="180588" y="377373"/>
                </a:cubicBezTo>
                <a:close/>
                <a:moveTo>
                  <a:pt x="271056" y="513"/>
                </a:moveTo>
                <a:cubicBezTo>
                  <a:pt x="301991" y="-2099"/>
                  <a:pt x="325502" y="5600"/>
                  <a:pt x="342414" y="15637"/>
                </a:cubicBezTo>
                <a:cubicBezTo>
                  <a:pt x="367574" y="29523"/>
                  <a:pt x="377199" y="47947"/>
                  <a:pt x="377199" y="47947"/>
                </a:cubicBezTo>
                <a:cubicBezTo>
                  <a:pt x="377199" y="47947"/>
                  <a:pt x="434944" y="51934"/>
                  <a:pt x="415421" y="169213"/>
                </a:cubicBezTo>
                <a:cubicBezTo>
                  <a:pt x="414321" y="175263"/>
                  <a:pt x="412671" y="181587"/>
                  <a:pt x="410471" y="187774"/>
                </a:cubicBezTo>
                <a:cubicBezTo>
                  <a:pt x="422020" y="186674"/>
                  <a:pt x="435632" y="193411"/>
                  <a:pt x="422845" y="238646"/>
                </a:cubicBezTo>
                <a:cubicBezTo>
                  <a:pt x="413496" y="271781"/>
                  <a:pt x="404834" y="280993"/>
                  <a:pt x="398235" y="281543"/>
                </a:cubicBezTo>
                <a:cubicBezTo>
                  <a:pt x="392047" y="320728"/>
                  <a:pt x="360700" y="370637"/>
                  <a:pt x="311616" y="388373"/>
                </a:cubicBezTo>
                <a:cubicBezTo>
                  <a:pt x="291130" y="395798"/>
                  <a:pt x="268719" y="395660"/>
                  <a:pt x="248233" y="388511"/>
                </a:cubicBezTo>
                <a:cubicBezTo>
                  <a:pt x="198323" y="370912"/>
                  <a:pt x="167938" y="320866"/>
                  <a:pt x="161888" y="281543"/>
                </a:cubicBezTo>
                <a:cubicBezTo>
                  <a:pt x="155289" y="280993"/>
                  <a:pt x="146627" y="271781"/>
                  <a:pt x="137140" y="238783"/>
                </a:cubicBezTo>
                <a:cubicBezTo>
                  <a:pt x="124353" y="193549"/>
                  <a:pt x="137965" y="186812"/>
                  <a:pt x="149514" y="187912"/>
                </a:cubicBezTo>
                <a:cubicBezTo>
                  <a:pt x="147314" y="181725"/>
                  <a:pt x="145664" y="175538"/>
                  <a:pt x="144564" y="169351"/>
                </a:cubicBezTo>
                <a:cubicBezTo>
                  <a:pt x="140440" y="148177"/>
                  <a:pt x="139340" y="128516"/>
                  <a:pt x="144289" y="109680"/>
                </a:cubicBezTo>
                <a:cubicBezTo>
                  <a:pt x="150201" y="84519"/>
                  <a:pt x="163813" y="64308"/>
                  <a:pt x="179074" y="48634"/>
                </a:cubicBezTo>
                <a:cubicBezTo>
                  <a:pt x="188699" y="38323"/>
                  <a:pt x="199698" y="29248"/>
                  <a:pt x="211247" y="21961"/>
                </a:cubicBezTo>
                <a:cubicBezTo>
                  <a:pt x="220734" y="15362"/>
                  <a:pt x="231183" y="9725"/>
                  <a:pt x="242596" y="5875"/>
                </a:cubicBezTo>
                <a:cubicBezTo>
                  <a:pt x="251533" y="2988"/>
                  <a:pt x="261019" y="925"/>
                  <a:pt x="271056" y="513"/>
                </a:cubicBezTo>
                <a:close/>
              </a:path>
            </a:pathLst>
          </a:custGeom>
          <a:solidFill>
            <a:schemeClr val="bg1"/>
          </a:solidFill>
          <a:ln w="13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6562DDA-E815-461F-AE13-4CB44F8080CD}"/>
              </a:ext>
            </a:extLst>
          </p:cNvPr>
          <p:cNvSpPr/>
          <p:nvPr/>
        </p:nvSpPr>
        <p:spPr>
          <a:xfrm>
            <a:off x="11251706" y="3529717"/>
            <a:ext cx="270378" cy="315794"/>
          </a:xfrm>
          <a:custGeom>
            <a:avLst/>
            <a:gdLst>
              <a:gd name="connsiteX0" fmla="*/ 180131 w 574471"/>
              <a:gd name="connsiteY0" fmla="*/ 450020 h 670967"/>
              <a:gd name="connsiteX1" fmla="*/ 148509 w 574471"/>
              <a:gd name="connsiteY1" fmla="*/ 541314 h 670967"/>
              <a:gd name="connsiteX2" fmla="*/ 191818 w 574471"/>
              <a:gd name="connsiteY2" fmla="*/ 538015 h 670967"/>
              <a:gd name="connsiteX3" fmla="*/ 287236 w 574471"/>
              <a:gd name="connsiteY3" fmla="*/ 655431 h 670967"/>
              <a:gd name="connsiteX4" fmla="*/ 382654 w 574471"/>
              <a:gd name="connsiteY4" fmla="*/ 538015 h 670967"/>
              <a:gd name="connsiteX5" fmla="*/ 425964 w 574471"/>
              <a:gd name="connsiteY5" fmla="*/ 541314 h 670967"/>
              <a:gd name="connsiteX6" fmla="*/ 395028 w 574471"/>
              <a:gd name="connsiteY6" fmla="*/ 450020 h 670967"/>
              <a:gd name="connsiteX7" fmla="*/ 411665 w 574471"/>
              <a:gd name="connsiteY7" fmla="*/ 458957 h 670967"/>
              <a:gd name="connsiteX8" fmla="*/ 509832 w 574471"/>
              <a:gd name="connsiteY8" fmla="*/ 507353 h 670967"/>
              <a:gd name="connsiteX9" fmla="*/ 558641 w 574471"/>
              <a:gd name="connsiteY9" fmla="*/ 572112 h 670967"/>
              <a:gd name="connsiteX10" fmla="*/ 574315 w 574471"/>
              <a:gd name="connsiteY10" fmla="*/ 658731 h 670967"/>
              <a:gd name="connsiteX11" fmla="*/ 563866 w 574471"/>
              <a:gd name="connsiteY11" fmla="*/ 670967 h 670967"/>
              <a:gd name="connsiteX12" fmla="*/ 290673 w 574471"/>
              <a:gd name="connsiteY12" fmla="*/ 670967 h 670967"/>
              <a:gd name="connsiteX13" fmla="*/ 283524 w 574471"/>
              <a:gd name="connsiteY13" fmla="*/ 670967 h 670967"/>
              <a:gd name="connsiteX14" fmla="*/ 10331 w 574471"/>
              <a:gd name="connsiteY14" fmla="*/ 670967 h 670967"/>
              <a:gd name="connsiteX15" fmla="*/ 157 w 574471"/>
              <a:gd name="connsiteY15" fmla="*/ 658731 h 670967"/>
              <a:gd name="connsiteX16" fmla="*/ 15831 w 574471"/>
              <a:gd name="connsiteY16" fmla="*/ 572112 h 670967"/>
              <a:gd name="connsiteX17" fmla="*/ 64640 w 574471"/>
              <a:gd name="connsiteY17" fmla="*/ 507353 h 670967"/>
              <a:gd name="connsiteX18" fmla="*/ 160470 w 574471"/>
              <a:gd name="connsiteY18" fmla="*/ 460057 h 670967"/>
              <a:gd name="connsiteX19" fmla="*/ 276609 w 574471"/>
              <a:gd name="connsiteY19" fmla="*/ 14 h 670967"/>
              <a:gd name="connsiteX20" fmla="*/ 342095 w 574471"/>
              <a:gd name="connsiteY20" fmla="*/ 27101 h 670967"/>
              <a:gd name="connsiteX21" fmla="*/ 445625 w 574471"/>
              <a:gd name="connsiteY21" fmla="*/ 228524 h 670967"/>
              <a:gd name="connsiteX22" fmla="*/ 495946 w 574471"/>
              <a:gd name="connsiteY22" fmla="*/ 357627 h 670967"/>
              <a:gd name="connsiteX23" fmla="*/ 364918 w 574471"/>
              <a:gd name="connsiteY23" fmla="*/ 397912 h 670967"/>
              <a:gd name="connsiteX24" fmla="*/ 364918 w 574471"/>
              <a:gd name="connsiteY24" fmla="*/ 426097 h 670967"/>
              <a:gd name="connsiteX25" fmla="*/ 365055 w 574471"/>
              <a:gd name="connsiteY25" fmla="*/ 428160 h 670967"/>
              <a:gd name="connsiteX26" fmla="*/ 287236 w 574471"/>
              <a:gd name="connsiteY26" fmla="*/ 655431 h 670967"/>
              <a:gd name="connsiteX27" fmla="*/ 209279 w 574471"/>
              <a:gd name="connsiteY27" fmla="*/ 427747 h 670967"/>
              <a:gd name="connsiteX28" fmla="*/ 209279 w 574471"/>
              <a:gd name="connsiteY28" fmla="*/ 398874 h 670967"/>
              <a:gd name="connsiteX29" fmla="*/ 76464 w 574471"/>
              <a:gd name="connsiteY29" fmla="*/ 355840 h 670967"/>
              <a:gd name="connsiteX30" fmla="*/ 131460 w 574471"/>
              <a:gd name="connsiteY30" fmla="*/ 200201 h 670967"/>
              <a:gd name="connsiteX31" fmla="*/ 225778 w 574471"/>
              <a:gd name="connsiteY31" fmla="*/ 9778 h 670967"/>
              <a:gd name="connsiteX32" fmla="*/ 276609 w 574471"/>
              <a:gd name="connsiteY32" fmla="*/ 14 h 67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74471" h="670967">
                <a:moveTo>
                  <a:pt x="180131" y="450020"/>
                </a:moveTo>
                <a:lnTo>
                  <a:pt x="148509" y="541314"/>
                </a:lnTo>
                <a:lnTo>
                  <a:pt x="191818" y="538015"/>
                </a:lnTo>
                <a:lnTo>
                  <a:pt x="287236" y="655431"/>
                </a:lnTo>
                <a:lnTo>
                  <a:pt x="382654" y="538015"/>
                </a:lnTo>
                <a:lnTo>
                  <a:pt x="425964" y="541314"/>
                </a:lnTo>
                <a:lnTo>
                  <a:pt x="395028" y="450020"/>
                </a:lnTo>
                <a:cubicBezTo>
                  <a:pt x="400528" y="453045"/>
                  <a:pt x="406027" y="456207"/>
                  <a:pt x="411665" y="458957"/>
                </a:cubicBezTo>
                <a:lnTo>
                  <a:pt x="509832" y="507353"/>
                </a:lnTo>
                <a:cubicBezTo>
                  <a:pt x="535406" y="520002"/>
                  <a:pt x="553554" y="544064"/>
                  <a:pt x="558641" y="572112"/>
                </a:cubicBezTo>
                <a:lnTo>
                  <a:pt x="574315" y="658731"/>
                </a:lnTo>
                <a:cubicBezTo>
                  <a:pt x="575415" y="665055"/>
                  <a:pt x="570603" y="670967"/>
                  <a:pt x="563866" y="670967"/>
                </a:cubicBezTo>
                <a:lnTo>
                  <a:pt x="290673" y="670967"/>
                </a:lnTo>
                <a:lnTo>
                  <a:pt x="283524" y="670967"/>
                </a:lnTo>
                <a:lnTo>
                  <a:pt x="10331" y="670967"/>
                </a:lnTo>
                <a:cubicBezTo>
                  <a:pt x="3869" y="670967"/>
                  <a:pt x="-943" y="665055"/>
                  <a:pt x="157" y="658731"/>
                </a:cubicBezTo>
                <a:lnTo>
                  <a:pt x="15831" y="572112"/>
                </a:lnTo>
                <a:cubicBezTo>
                  <a:pt x="20918" y="544064"/>
                  <a:pt x="39067" y="520002"/>
                  <a:pt x="64640" y="507353"/>
                </a:cubicBezTo>
                <a:lnTo>
                  <a:pt x="160470" y="460057"/>
                </a:lnTo>
                <a:close/>
                <a:moveTo>
                  <a:pt x="276609" y="14"/>
                </a:moveTo>
                <a:cubicBezTo>
                  <a:pt x="320208" y="729"/>
                  <a:pt x="342095" y="27101"/>
                  <a:pt x="342095" y="27101"/>
                </a:cubicBezTo>
                <a:cubicBezTo>
                  <a:pt x="431876" y="18852"/>
                  <a:pt x="456624" y="116882"/>
                  <a:pt x="445625" y="228524"/>
                </a:cubicBezTo>
                <a:cubicBezTo>
                  <a:pt x="434625" y="340304"/>
                  <a:pt x="495946" y="357627"/>
                  <a:pt x="495946" y="357627"/>
                </a:cubicBezTo>
                <a:cubicBezTo>
                  <a:pt x="453736" y="400662"/>
                  <a:pt x="364918" y="397912"/>
                  <a:pt x="364918" y="397912"/>
                </a:cubicBezTo>
                <a:lnTo>
                  <a:pt x="364918" y="426097"/>
                </a:lnTo>
                <a:lnTo>
                  <a:pt x="365055" y="428160"/>
                </a:lnTo>
                <a:lnTo>
                  <a:pt x="287236" y="655431"/>
                </a:lnTo>
                <a:lnTo>
                  <a:pt x="209279" y="427747"/>
                </a:lnTo>
                <a:lnTo>
                  <a:pt x="209279" y="398874"/>
                </a:lnTo>
                <a:cubicBezTo>
                  <a:pt x="106712" y="399837"/>
                  <a:pt x="76464" y="355840"/>
                  <a:pt x="76464" y="355840"/>
                </a:cubicBezTo>
                <a:cubicBezTo>
                  <a:pt x="76464" y="355840"/>
                  <a:pt x="135035" y="354878"/>
                  <a:pt x="131460" y="200201"/>
                </a:cubicBezTo>
                <a:cubicBezTo>
                  <a:pt x="127885" y="45388"/>
                  <a:pt x="199243" y="19952"/>
                  <a:pt x="225778" y="9778"/>
                </a:cubicBezTo>
                <a:cubicBezTo>
                  <a:pt x="245130" y="2388"/>
                  <a:pt x="262076" y="-225"/>
                  <a:pt x="276609" y="14"/>
                </a:cubicBezTo>
                <a:close/>
              </a:path>
            </a:pathLst>
          </a:custGeom>
          <a:solidFill>
            <a:schemeClr val="bg1"/>
          </a:solidFill>
          <a:ln w="1366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E728FD-EE24-4484-A0B0-3D58BA85B9D5}"/>
              </a:ext>
            </a:extLst>
          </p:cNvPr>
          <p:cNvSpPr txBox="1"/>
          <p:nvPr/>
        </p:nvSpPr>
        <p:spPr>
          <a:xfrm>
            <a:off x="9542279" y="2338123"/>
            <a:ext cx="1593498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>
                <a:solidFill>
                  <a:schemeClr val="bg1"/>
                </a:solidFill>
              </a:rPr>
              <a:t>male employee</a:t>
            </a:r>
            <a:endParaRPr lang="en-ID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6530DFC-0747-45D3-9D9D-54FD3ACD5B98}"/>
              </a:ext>
            </a:extLst>
          </p:cNvPr>
          <p:cNvCxnSpPr/>
          <p:nvPr/>
        </p:nvCxnSpPr>
        <p:spPr>
          <a:xfrm flipH="1" flipV="1">
            <a:off x="9165963" y="2856229"/>
            <a:ext cx="2341442" cy="0"/>
          </a:xfrm>
          <a:prstGeom prst="line">
            <a:avLst/>
          </a:prstGeom>
          <a:ln w="762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7FC1212-EC37-4378-9837-E890376288A5}"/>
              </a:ext>
            </a:extLst>
          </p:cNvPr>
          <p:cNvCxnSpPr/>
          <p:nvPr/>
        </p:nvCxnSpPr>
        <p:spPr>
          <a:xfrm flipH="1" flipV="1">
            <a:off x="9528536" y="2856229"/>
            <a:ext cx="1978868" cy="0"/>
          </a:xfrm>
          <a:prstGeom prst="line">
            <a:avLst/>
          </a:prstGeom>
          <a:solidFill>
            <a:schemeClr val="bg1">
              <a:lumMod val="95000"/>
            </a:schemeClr>
          </a:solidFill>
          <a:ln w="76200" cap="rnd">
            <a:solidFill>
              <a:schemeClr val="accent1"/>
            </a:solidFill>
            <a:headEnd type="none"/>
            <a:tailEnd type="oval" w="sm" len="sm"/>
          </a:ln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850BE68-FD66-483D-BBBD-4D9A41C4F1CE}"/>
              </a:ext>
            </a:extLst>
          </p:cNvPr>
          <p:cNvSpPr txBox="1"/>
          <p:nvPr/>
        </p:nvSpPr>
        <p:spPr>
          <a:xfrm>
            <a:off x="9277709" y="2985998"/>
            <a:ext cx="2313153" cy="346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95000"/>
                  </a:schemeClr>
                </a:solidFill>
              </a:rPr>
              <a:t>dolor sit amet consectetuer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359495-688F-46D5-940E-64CA60606AB5}"/>
              </a:ext>
            </a:extLst>
          </p:cNvPr>
          <p:cNvSpPr txBox="1"/>
          <p:nvPr/>
        </p:nvSpPr>
        <p:spPr>
          <a:xfrm>
            <a:off x="8521133" y="2636856"/>
            <a:ext cx="493982" cy="343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sz="1200">
                <a:solidFill>
                  <a:schemeClr val="bg1"/>
                </a:solidFill>
              </a:rPr>
              <a:t>2,8K</a:t>
            </a:r>
            <a:endParaRPr lang="en-ID" sz="120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F659F9-93DE-434B-8DF0-D74D3C362AE5}"/>
              </a:ext>
            </a:extLst>
          </p:cNvPr>
          <p:cNvSpPr txBox="1"/>
          <p:nvPr/>
        </p:nvSpPr>
        <p:spPr>
          <a:xfrm>
            <a:off x="9372383" y="3529717"/>
            <a:ext cx="1763393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>
                <a:solidFill>
                  <a:schemeClr val="bg1"/>
                </a:solidFill>
              </a:rPr>
              <a:t>female employee</a:t>
            </a:r>
            <a:endParaRPr lang="en-ID">
              <a:solidFill>
                <a:schemeClr val="bg1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CEF5427-6217-4E27-9D0D-2463A499E013}"/>
              </a:ext>
            </a:extLst>
          </p:cNvPr>
          <p:cNvCxnSpPr/>
          <p:nvPr/>
        </p:nvCxnSpPr>
        <p:spPr>
          <a:xfrm flipH="1" flipV="1">
            <a:off x="9165963" y="4047822"/>
            <a:ext cx="2341442" cy="0"/>
          </a:xfrm>
          <a:prstGeom prst="line">
            <a:avLst/>
          </a:prstGeom>
          <a:ln w="762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E74BB54-C1F1-45C6-8E43-497FFFA31BEB}"/>
              </a:ext>
            </a:extLst>
          </p:cNvPr>
          <p:cNvCxnSpPr>
            <a:cxnSpLocks/>
          </p:cNvCxnSpPr>
          <p:nvPr/>
        </p:nvCxnSpPr>
        <p:spPr>
          <a:xfrm flipH="1">
            <a:off x="9964475" y="4047822"/>
            <a:ext cx="1542929" cy="0"/>
          </a:xfrm>
          <a:prstGeom prst="line">
            <a:avLst/>
          </a:prstGeom>
          <a:solidFill>
            <a:schemeClr val="bg1">
              <a:lumMod val="95000"/>
            </a:schemeClr>
          </a:solidFill>
          <a:ln w="76200" cap="rnd">
            <a:solidFill>
              <a:schemeClr val="accent1"/>
            </a:solidFill>
            <a:headEnd type="none"/>
            <a:tailEnd type="oval" w="sm" len="sm"/>
          </a:ln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FF7F2FC-BFD6-4DE3-AC74-24C3518EC16E}"/>
              </a:ext>
            </a:extLst>
          </p:cNvPr>
          <p:cNvSpPr txBox="1"/>
          <p:nvPr/>
        </p:nvSpPr>
        <p:spPr>
          <a:xfrm>
            <a:off x="9277709" y="4177592"/>
            <a:ext cx="2313153" cy="346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95000"/>
                  </a:schemeClr>
                </a:solidFill>
              </a:rPr>
              <a:t>dolor sit amet consectetuer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26CEA7-D8AA-44D7-A029-D729E18F499D}"/>
              </a:ext>
            </a:extLst>
          </p:cNvPr>
          <p:cNvSpPr txBox="1"/>
          <p:nvPr/>
        </p:nvSpPr>
        <p:spPr>
          <a:xfrm>
            <a:off x="8566013" y="3828450"/>
            <a:ext cx="449103" cy="343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sz="1200">
                <a:solidFill>
                  <a:schemeClr val="bg1"/>
                </a:solidFill>
              </a:rPr>
              <a:t>1,3K</a:t>
            </a:r>
            <a:endParaRPr lang="en-ID" sz="1200">
              <a:solidFill>
                <a:schemeClr val="bg1"/>
              </a:solidFill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26BF21E-433F-472A-8850-11D880BB84E6}"/>
              </a:ext>
            </a:extLst>
          </p:cNvPr>
          <p:cNvSpPr>
            <a:spLocks/>
          </p:cNvSpPr>
          <p:nvPr/>
        </p:nvSpPr>
        <p:spPr bwMode="auto">
          <a:xfrm>
            <a:off x="5293811" y="4962956"/>
            <a:ext cx="572840" cy="575236"/>
          </a:xfrm>
          <a:custGeom>
            <a:avLst/>
            <a:gdLst>
              <a:gd name="connsiteX0" fmla="*/ 437056 w 584200"/>
              <a:gd name="connsiteY0" fmla="*/ 368852 h 586643"/>
              <a:gd name="connsiteX1" fmla="*/ 419056 w 584200"/>
              <a:gd name="connsiteY1" fmla="*/ 386852 h 586643"/>
              <a:gd name="connsiteX2" fmla="*/ 419056 w 584200"/>
              <a:gd name="connsiteY2" fmla="*/ 422852 h 586643"/>
              <a:gd name="connsiteX3" fmla="*/ 383056 w 584200"/>
              <a:gd name="connsiteY3" fmla="*/ 422852 h 586643"/>
              <a:gd name="connsiteX4" fmla="*/ 365056 w 584200"/>
              <a:gd name="connsiteY4" fmla="*/ 440852 h 586643"/>
              <a:gd name="connsiteX5" fmla="*/ 383056 w 584200"/>
              <a:gd name="connsiteY5" fmla="*/ 458852 h 586643"/>
              <a:gd name="connsiteX6" fmla="*/ 419056 w 584200"/>
              <a:gd name="connsiteY6" fmla="*/ 458852 h 586643"/>
              <a:gd name="connsiteX7" fmla="*/ 419056 w 584200"/>
              <a:gd name="connsiteY7" fmla="*/ 494852 h 586643"/>
              <a:gd name="connsiteX8" fmla="*/ 437056 w 584200"/>
              <a:gd name="connsiteY8" fmla="*/ 512852 h 586643"/>
              <a:gd name="connsiteX9" fmla="*/ 455056 w 584200"/>
              <a:gd name="connsiteY9" fmla="*/ 494852 h 586643"/>
              <a:gd name="connsiteX10" fmla="*/ 455056 w 584200"/>
              <a:gd name="connsiteY10" fmla="*/ 458852 h 586643"/>
              <a:gd name="connsiteX11" fmla="*/ 491056 w 584200"/>
              <a:gd name="connsiteY11" fmla="*/ 458852 h 586643"/>
              <a:gd name="connsiteX12" fmla="*/ 509056 w 584200"/>
              <a:gd name="connsiteY12" fmla="*/ 440852 h 586643"/>
              <a:gd name="connsiteX13" fmla="*/ 491056 w 584200"/>
              <a:gd name="connsiteY13" fmla="*/ 422852 h 586643"/>
              <a:gd name="connsiteX14" fmla="*/ 455056 w 584200"/>
              <a:gd name="connsiteY14" fmla="*/ 422852 h 586643"/>
              <a:gd name="connsiteX15" fmla="*/ 455056 w 584200"/>
              <a:gd name="connsiteY15" fmla="*/ 386852 h 586643"/>
              <a:gd name="connsiteX16" fmla="*/ 437056 w 584200"/>
              <a:gd name="connsiteY16" fmla="*/ 368852 h 586643"/>
              <a:gd name="connsiteX17" fmla="*/ 438150 w 584200"/>
              <a:gd name="connsiteY17" fmla="*/ 294543 h 586643"/>
              <a:gd name="connsiteX18" fmla="*/ 584200 w 584200"/>
              <a:gd name="connsiteY18" fmla="*/ 440593 h 586643"/>
              <a:gd name="connsiteX19" fmla="*/ 438150 w 584200"/>
              <a:gd name="connsiteY19" fmla="*/ 586643 h 586643"/>
              <a:gd name="connsiteX20" fmla="*/ 292100 w 584200"/>
              <a:gd name="connsiteY20" fmla="*/ 440593 h 586643"/>
              <a:gd name="connsiteX21" fmla="*/ 438150 w 584200"/>
              <a:gd name="connsiteY21" fmla="*/ 294543 h 586643"/>
              <a:gd name="connsiteX22" fmla="*/ 221758 w 584200"/>
              <a:gd name="connsiteY22" fmla="*/ 747 h 586643"/>
              <a:gd name="connsiteX23" fmla="*/ 323505 w 584200"/>
              <a:gd name="connsiteY23" fmla="*/ 99932 h 586643"/>
              <a:gd name="connsiteX24" fmla="*/ 260891 w 584200"/>
              <a:gd name="connsiteY24" fmla="*/ 217388 h 586643"/>
              <a:gd name="connsiteX25" fmla="*/ 250456 w 584200"/>
              <a:gd name="connsiteY25" fmla="*/ 235658 h 586643"/>
              <a:gd name="connsiteX26" fmla="*/ 268718 w 584200"/>
              <a:gd name="connsiteY26" fmla="*/ 256539 h 586643"/>
              <a:gd name="connsiteX27" fmla="*/ 326114 w 584200"/>
              <a:gd name="connsiteY27" fmla="*/ 266980 h 586643"/>
              <a:gd name="connsiteX28" fmla="*/ 331332 w 584200"/>
              <a:gd name="connsiteY28" fmla="*/ 285251 h 586643"/>
              <a:gd name="connsiteX29" fmla="*/ 258283 w 584200"/>
              <a:gd name="connsiteY29" fmla="*/ 384435 h 586643"/>
              <a:gd name="connsiteX30" fmla="*/ 211322 w 584200"/>
              <a:gd name="connsiteY30" fmla="*/ 418367 h 586643"/>
              <a:gd name="connsiteX31" fmla="*/ 75659 w 584200"/>
              <a:gd name="connsiteY31" fmla="*/ 418367 h 586643"/>
              <a:gd name="connsiteX32" fmla="*/ 0 w 584200"/>
              <a:gd name="connsiteY32" fmla="*/ 347894 h 586643"/>
              <a:gd name="connsiteX33" fmla="*/ 39134 w 584200"/>
              <a:gd name="connsiteY33" fmla="*/ 287861 h 586643"/>
              <a:gd name="connsiteX34" fmla="*/ 148708 w 584200"/>
              <a:gd name="connsiteY34" fmla="*/ 253929 h 586643"/>
              <a:gd name="connsiteX35" fmla="*/ 166971 w 584200"/>
              <a:gd name="connsiteY35" fmla="*/ 235658 h 586643"/>
              <a:gd name="connsiteX36" fmla="*/ 156535 w 584200"/>
              <a:gd name="connsiteY36" fmla="*/ 217388 h 586643"/>
              <a:gd name="connsiteX37" fmla="*/ 93921 w 584200"/>
              <a:gd name="connsiteY37" fmla="*/ 115593 h 586643"/>
              <a:gd name="connsiteX38" fmla="*/ 221758 w 584200"/>
              <a:gd name="connsiteY38" fmla="*/ 747 h 58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4200" h="586643">
                <a:moveTo>
                  <a:pt x="437056" y="368852"/>
                </a:moveTo>
                <a:cubicBezTo>
                  <a:pt x="427115" y="368852"/>
                  <a:pt x="419056" y="376911"/>
                  <a:pt x="419056" y="386852"/>
                </a:cubicBezTo>
                <a:lnTo>
                  <a:pt x="419056" y="422852"/>
                </a:lnTo>
                <a:lnTo>
                  <a:pt x="383056" y="422852"/>
                </a:lnTo>
                <a:cubicBezTo>
                  <a:pt x="373115" y="422852"/>
                  <a:pt x="365056" y="430911"/>
                  <a:pt x="365056" y="440852"/>
                </a:cubicBezTo>
                <a:cubicBezTo>
                  <a:pt x="365056" y="450793"/>
                  <a:pt x="373115" y="458852"/>
                  <a:pt x="383056" y="458852"/>
                </a:cubicBezTo>
                <a:lnTo>
                  <a:pt x="419056" y="458852"/>
                </a:lnTo>
                <a:lnTo>
                  <a:pt x="419056" y="494852"/>
                </a:lnTo>
                <a:cubicBezTo>
                  <a:pt x="419056" y="504793"/>
                  <a:pt x="427115" y="512852"/>
                  <a:pt x="437056" y="512852"/>
                </a:cubicBezTo>
                <a:cubicBezTo>
                  <a:pt x="446997" y="512852"/>
                  <a:pt x="455056" y="504793"/>
                  <a:pt x="455056" y="494852"/>
                </a:cubicBezTo>
                <a:lnTo>
                  <a:pt x="455056" y="458852"/>
                </a:lnTo>
                <a:lnTo>
                  <a:pt x="491056" y="458852"/>
                </a:lnTo>
                <a:cubicBezTo>
                  <a:pt x="500997" y="458852"/>
                  <a:pt x="509056" y="450793"/>
                  <a:pt x="509056" y="440852"/>
                </a:cubicBezTo>
                <a:cubicBezTo>
                  <a:pt x="509056" y="430911"/>
                  <a:pt x="500997" y="422852"/>
                  <a:pt x="491056" y="422852"/>
                </a:cubicBezTo>
                <a:lnTo>
                  <a:pt x="455056" y="422852"/>
                </a:lnTo>
                <a:lnTo>
                  <a:pt x="455056" y="386852"/>
                </a:lnTo>
                <a:cubicBezTo>
                  <a:pt x="455056" y="376911"/>
                  <a:pt x="446997" y="368852"/>
                  <a:pt x="437056" y="368852"/>
                </a:cubicBezTo>
                <a:close/>
                <a:moveTo>
                  <a:pt x="438150" y="294543"/>
                </a:moveTo>
                <a:cubicBezTo>
                  <a:pt x="518811" y="294543"/>
                  <a:pt x="584200" y="359932"/>
                  <a:pt x="584200" y="440593"/>
                </a:cubicBezTo>
                <a:cubicBezTo>
                  <a:pt x="584200" y="521254"/>
                  <a:pt x="518811" y="586643"/>
                  <a:pt x="438150" y="586643"/>
                </a:cubicBezTo>
                <a:cubicBezTo>
                  <a:pt x="357489" y="586643"/>
                  <a:pt x="292100" y="521254"/>
                  <a:pt x="292100" y="440593"/>
                </a:cubicBezTo>
                <a:cubicBezTo>
                  <a:pt x="292100" y="359932"/>
                  <a:pt x="357489" y="294543"/>
                  <a:pt x="438150" y="294543"/>
                </a:cubicBezTo>
                <a:close/>
                <a:moveTo>
                  <a:pt x="221758" y="747"/>
                </a:moveTo>
                <a:cubicBezTo>
                  <a:pt x="273936" y="8578"/>
                  <a:pt x="315679" y="47730"/>
                  <a:pt x="323505" y="99932"/>
                </a:cubicBezTo>
                <a:cubicBezTo>
                  <a:pt x="328723" y="149524"/>
                  <a:pt x="302634" y="196507"/>
                  <a:pt x="260891" y="217388"/>
                </a:cubicBezTo>
                <a:cubicBezTo>
                  <a:pt x="255674" y="219998"/>
                  <a:pt x="250456" y="227828"/>
                  <a:pt x="250456" y="235658"/>
                </a:cubicBezTo>
                <a:cubicBezTo>
                  <a:pt x="250456" y="246099"/>
                  <a:pt x="258283" y="253929"/>
                  <a:pt x="268718" y="256539"/>
                </a:cubicBezTo>
                <a:cubicBezTo>
                  <a:pt x="289590" y="259150"/>
                  <a:pt x="307852" y="261760"/>
                  <a:pt x="326114" y="266980"/>
                </a:cubicBezTo>
                <a:cubicBezTo>
                  <a:pt x="336550" y="269590"/>
                  <a:pt x="336550" y="280031"/>
                  <a:pt x="331332" y="285251"/>
                </a:cubicBezTo>
                <a:cubicBezTo>
                  <a:pt x="297416" y="308742"/>
                  <a:pt x="271327" y="345284"/>
                  <a:pt x="258283" y="384435"/>
                </a:cubicBezTo>
                <a:cubicBezTo>
                  <a:pt x="253065" y="405316"/>
                  <a:pt x="232193" y="418367"/>
                  <a:pt x="211322" y="418367"/>
                </a:cubicBezTo>
                <a:cubicBezTo>
                  <a:pt x="211322" y="418367"/>
                  <a:pt x="211322" y="418367"/>
                  <a:pt x="75659" y="418367"/>
                </a:cubicBezTo>
                <a:cubicBezTo>
                  <a:pt x="33916" y="418367"/>
                  <a:pt x="0" y="387046"/>
                  <a:pt x="0" y="347894"/>
                </a:cubicBezTo>
                <a:cubicBezTo>
                  <a:pt x="0" y="321792"/>
                  <a:pt x="15654" y="298301"/>
                  <a:pt x="39134" y="287861"/>
                </a:cubicBezTo>
                <a:cubicBezTo>
                  <a:pt x="70441" y="272200"/>
                  <a:pt x="106966" y="261760"/>
                  <a:pt x="148708" y="253929"/>
                </a:cubicBezTo>
                <a:cubicBezTo>
                  <a:pt x="159144" y="253929"/>
                  <a:pt x="166971" y="246099"/>
                  <a:pt x="166971" y="235658"/>
                </a:cubicBezTo>
                <a:cubicBezTo>
                  <a:pt x="166971" y="227828"/>
                  <a:pt x="161753" y="219998"/>
                  <a:pt x="156535" y="217388"/>
                </a:cubicBezTo>
                <a:cubicBezTo>
                  <a:pt x="120010" y="199117"/>
                  <a:pt x="93921" y="159965"/>
                  <a:pt x="93921" y="115593"/>
                </a:cubicBezTo>
                <a:cubicBezTo>
                  <a:pt x="93921" y="47730"/>
                  <a:pt x="153926" y="-7083"/>
                  <a:pt x="221758" y="7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9A3277-6A99-4458-B707-3D47508431F1}"/>
              </a:ext>
            </a:extLst>
          </p:cNvPr>
          <p:cNvSpPr txBox="1"/>
          <p:nvPr/>
        </p:nvSpPr>
        <p:spPr>
          <a:xfrm>
            <a:off x="802382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365761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7DD658A-DECE-4A46-83CA-2CC79E99EE45}"/>
              </a:ext>
            </a:extLst>
          </p:cNvPr>
          <p:cNvSpPr/>
          <p:nvPr/>
        </p:nvSpPr>
        <p:spPr>
          <a:xfrm>
            <a:off x="1" y="427251"/>
            <a:ext cx="5123782" cy="6442772"/>
          </a:xfrm>
          <a:custGeom>
            <a:avLst/>
            <a:gdLst>
              <a:gd name="connsiteX0" fmla="*/ 1785068 w 2007704"/>
              <a:gd name="connsiteY0" fmla="*/ 1906325 h 2524538"/>
              <a:gd name="connsiteX1" fmla="*/ 1264257 w 2007704"/>
              <a:gd name="connsiteY1" fmla="*/ 1715493 h 2524538"/>
              <a:gd name="connsiteX2" fmla="*/ 729532 w 2007704"/>
              <a:gd name="connsiteY2" fmla="*/ 1562431 h 2524538"/>
              <a:gd name="connsiteX3" fmla="*/ 393590 w 2007704"/>
              <a:gd name="connsiteY3" fmla="*/ 1143000 h 2524538"/>
              <a:gd name="connsiteX4" fmla="*/ 463163 w 2007704"/>
              <a:gd name="connsiteY4" fmla="*/ 713629 h 2524538"/>
              <a:gd name="connsiteX5" fmla="*/ 489005 w 2007704"/>
              <a:gd name="connsiteY5" fmla="*/ 534725 h 2524538"/>
              <a:gd name="connsiteX6" fmla="*/ 288235 w 2007704"/>
              <a:gd name="connsiteY6" fmla="*/ 113306 h 2524538"/>
              <a:gd name="connsiteX7" fmla="*/ 0 w 2007704"/>
              <a:gd name="connsiteY7" fmla="*/ 0 h 2524538"/>
              <a:gd name="connsiteX8" fmla="*/ 0 w 2007704"/>
              <a:gd name="connsiteY8" fmla="*/ 783203 h 2524538"/>
              <a:gd name="connsiteX9" fmla="*/ 0 w 2007704"/>
              <a:gd name="connsiteY9" fmla="*/ 2524539 h 2524538"/>
              <a:gd name="connsiteX10" fmla="*/ 1967948 w 2007704"/>
              <a:gd name="connsiteY10" fmla="*/ 2524539 h 2524538"/>
              <a:gd name="connsiteX11" fmla="*/ 2015656 w 2007704"/>
              <a:gd name="connsiteY11" fmla="*/ 2383403 h 2524538"/>
              <a:gd name="connsiteX12" fmla="*/ 1785068 w 2007704"/>
              <a:gd name="connsiteY12" fmla="*/ 1906325 h 252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7704" h="2524538">
                <a:moveTo>
                  <a:pt x="1785068" y="1906325"/>
                </a:moveTo>
                <a:cubicBezTo>
                  <a:pt x="1633993" y="1798982"/>
                  <a:pt x="1447138" y="1751274"/>
                  <a:pt x="1264257" y="1715493"/>
                </a:cubicBezTo>
                <a:cubicBezTo>
                  <a:pt x="1081377" y="1677725"/>
                  <a:pt x="894522" y="1645919"/>
                  <a:pt x="729532" y="1562431"/>
                </a:cubicBezTo>
                <a:cubicBezTo>
                  <a:pt x="564543" y="1476954"/>
                  <a:pt x="419431" y="1327867"/>
                  <a:pt x="393590" y="1143000"/>
                </a:cubicBezTo>
                <a:cubicBezTo>
                  <a:pt x="373711" y="997889"/>
                  <a:pt x="429370" y="856753"/>
                  <a:pt x="463163" y="713629"/>
                </a:cubicBezTo>
                <a:cubicBezTo>
                  <a:pt x="477078" y="653995"/>
                  <a:pt x="489005" y="596348"/>
                  <a:pt x="489005" y="534725"/>
                </a:cubicBezTo>
                <a:cubicBezTo>
                  <a:pt x="490993" y="373711"/>
                  <a:pt x="413468" y="214685"/>
                  <a:pt x="288235" y="113306"/>
                </a:cubicBezTo>
                <a:cubicBezTo>
                  <a:pt x="206734" y="47708"/>
                  <a:pt x="103367" y="9939"/>
                  <a:pt x="0" y="0"/>
                </a:cubicBezTo>
                <a:lnTo>
                  <a:pt x="0" y="783203"/>
                </a:lnTo>
                <a:lnTo>
                  <a:pt x="0" y="2524539"/>
                </a:lnTo>
                <a:lnTo>
                  <a:pt x="1967948" y="2524539"/>
                </a:lnTo>
                <a:cubicBezTo>
                  <a:pt x="1989814" y="2478819"/>
                  <a:pt x="2007704" y="2433098"/>
                  <a:pt x="2015656" y="2383403"/>
                </a:cubicBezTo>
                <a:cubicBezTo>
                  <a:pt x="2047461" y="2198535"/>
                  <a:pt x="1936143" y="2013667"/>
                  <a:pt x="1785068" y="19063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866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03ED229-423E-4C00-9B01-936F5F1E5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6939" l="10000" r="90000">
                        <a14:foregroundMark x1="50404" y1="85287" x2="50404" y2="96939"/>
                        <a14:backgroundMark x1="26212" y1="35826" x2="58081" y2="46957"/>
                        <a14:backgroundMark x1="70152" y1="59443" x2="51364" y2="52209"/>
                        <a14:backgroundMark x1="51364" y1="52209" x2="38485" y2="51096"/>
                        <a14:backgroundMark x1="38485" y1="51096" x2="28636" y2="53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9" t="58889" r="17329" b="7414"/>
          <a:stretch/>
        </p:blipFill>
        <p:spPr>
          <a:xfrm>
            <a:off x="-1200150" y="970644"/>
            <a:ext cx="8153401" cy="588735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9A5AE51-C64B-4134-95E6-ECC4E3B3092D}"/>
              </a:ext>
            </a:extLst>
          </p:cNvPr>
          <p:cNvSpPr/>
          <p:nvPr/>
        </p:nvSpPr>
        <p:spPr>
          <a:xfrm flipH="1">
            <a:off x="618399" y="2591946"/>
            <a:ext cx="1265837" cy="1265837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3F52EBC-F298-41B9-9DA6-2C81AB70AA5A}"/>
              </a:ext>
            </a:extLst>
          </p:cNvPr>
          <p:cNvSpPr>
            <a:spLocks/>
          </p:cNvSpPr>
          <p:nvPr/>
        </p:nvSpPr>
        <p:spPr bwMode="auto">
          <a:xfrm>
            <a:off x="1024056" y="2996653"/>
            <a:ext cx="454523" cy="456424"/>
          </a:xfrm>
          <a:custGeom>
            <a:avLst/>
            <a:gdLst>
              <a:gd name="connsiteX0" fmla="*/ 437056 w 584200"/>
              <a:gd name="connsiteY0" fmla="*/ 368852 h 586643"/>
              <a:gd name="connsiteX1" fmla="*/ 419056 w 584200"/>
              <a:gd name="connsiteY1" fmla="*/ 386852 h 586643"/>
              <a:gd name="connsiteX2" fmla="*/ 419056 w 584200"/>
              <a:gd name="connsiteY2" fmla="*/ 422852 h 586643"/>
              <a:gd name="connsiteX3" fmla="*/ 383056 w 584200"/>
              <a:gd name="connsiteY3" fmla="*/ 422852 h 586643"/>
              <a:gd name="connsiteX4" fmla="*/ 365056 w 584200"/>
              <a:gd name="connsiteY4" fmla="*/ 440852 h 586643"/>
              <a:gd name="connsiteX5" fmla="*/ 383056 w 584200"/>
              <a:gd name="connsiteY5" fmla="*/ 458852 h 586643"/>
              <a:gd name="connsiteX6" fmla="*/ 419056 w 584200"/>
              <a:gd name="connsiteY6" fmla="*/ 458852 h 586643"/>
              <a:gd name="connsiteX7" fmla="*/ 419056 w 584200"/>
              <a:gd name="connsiteY7" fmla="*/ 494852 h 586643"/>
              <a:gd name="connsiteX8" fmla="*/ 437056 w 584200"/>
              <a:gd name="connsiteY8" fmla="*/ 512852 h 586643"/>
              <a:gd name="connsiteX9" fmla="*/ 455056 w 584200"/>
              <a:gd name="connsiteY9" fmla="*/ 494852 h 586643"/>
              <a:gd name="connsiteX10" fmla="*/ 455056 w 584200"/>
              <a:gd name="connsiteY10" fmla="*/ 458852 h 586643"/>
              <a:gd name="connsiteX11" fmla="*/ 491056 w 584200"/>
              <a:gd name="connsiteY11" fmla="*/ 458852 h 586643"/>
              <a:gd name="connsiteX12" fmla="*/ 509056 w 584200"/>
              <a:gd name="connsiteY12" fmla="*/ 440852 h 586643"/>
              <a:gd name="connsiteX13" fmla="*/ 491056 w 584200"/>
              <a:gd name="connsiteY13" fmla="*/ 422852 h 586643"/>
              <a:gd name="connsiteX14" fmla="*/ 455056 w 584200"/>
              <a:gd name="connsiteY14" fmla="*/ 422852 h 586643"/>
              <a:gd name="connsiteX15" fmla="*/ 455056 w 584200"/>
              <a:gd name="connsiteY15" fmla="*/ 386852 h 586643"/>
              <a:gd name="connsiteX16" fmla="*/ 437056 w 584200"/>
              <a:gd name="connsiteY16" fmla="*/ 368852 h 586643"/>
              <a:gd name="connsiteX17" fmla="*/ 438150 w 584200"/>
              <a:gd name="connsiteY17" fmla="*/ 294543 h 586643"/>
              <a:gd name="connsiteX18" fmla="*/ 584200 w 584200"/>
              <a:gd name="connsiteY18" fmla="*/ 440593 h 586643"/>
              <a:gd name="connsiteX19" fmla="*/ 438150 w 584200"/>
              <a:gd name="connsiteY19" fmla="*/ 586643 h 586643"/>
              <a:gd name="connsiteX20" fmla="*/ 292100 w 584200"/>
              <a:gd name="connsiteY20" fmla="*/ 440593 h 586643"/>
              <a:gd name="connsiteX21" fmla="*/ 438150 w 584200"/>
              <a:gd name="connsiteY21" fmla="*/ 294543 h 586643"/>
              <a:gd name="connsiteX22" fmla="*/ 221758 w 584200"/>
              <a:gd name="connsiteY22" fmla="*/ 747 h 586643"/>
              <a:gd name="connsiteX23" fmla="*/ 323505 w 584200"/>
              <a:gd name="connsiteY23" fmla="*/ 99932 h 586643"/>
              <a:gd name="connsiteX24" fmla="*/ 260891 w 584200"/>
              <a:gd name="connsiteY24" fmla="*/ 217388 h 586643"/>
              <a:gd name="connsiteX25" fmla="*/ 250456 w 584200"/>
              <a:gd name="connsiteY25" fmla="*/ 235658 h 586643"/>
              <a:gd name="connsiteX26" fmla="*/ 268718 w 584200"/>
              <a:gd name="connsiteY26" fmla="*/ 256539 h 586643"/>
              <a:gd name="connsiteX27" fmla="*/ 326114 w 584200"/>
              <a:gd name="connsiteY27" fmla="*/ 266980 h 586643"/>
              <a:gd name="connsiteX28" fmla="*/ 331332 w 584200"/>
              <a:gd name="connsiteY28" fmla="*/ 285251 h 586643"/>
              <a:gd name="connsiteX29" fmla="*/ 258283 w 584200"/>
              <a:gd name="connsiteY29" fmla="*/ 384435 h 586643"/>
              <a:gd name="connsiteX30" fmla="*/ 211322 w 584200"/>
              <a:gd name="connsiteY30" fmla="*/ 418367 h 586643"/>
              <a:gd name="connsiteX31" fmla="*/ 75659 w 584200"/>
              <a:gd name="connsiteY31" fmla="*/ 418367 h 586643"/>
              <a:gd name="connsiteX32" fmla="*/ 0 w 584200"/>
              <a:gd name="connsiteY32" fmla="*/ 347894 h 586643"/>
              <a:gd name="connsiteX33" fmla="*/ 39134 w 584200"/>
              <a:gd name="connsiteY33" fmla="*/ 287861 h 586643"/>
              <a:gd name="connsiteX34" fmla="*/ 148708 w 584200"/>
              <a:gd name="connsiteY34" fmla="*/ 253929 h 586643"/>
              <a:gd name="connsiteX35" fmla="*/ 166971 w 584200"/>
              <a:gd name="connsiteY35" fmla="*/ 235658 h 586643"/>
              <a:gd name="connsiteX36" fmla="*/ 156535 w 584200"/>
              <a:gd name="connsiteY36" fmla="*/ 217388 h 586643"/>
              <a:gd name="connsiteX37" fmla="*/ 93921 w 584200"/>
              <a:gd name="connsiteY37" fmla="*/ 115593 h 586643"/>
              <a:gd name="connsiteX38" fmla="*/ 221758 w 584200"/>
              <a:gd name="connsiteY38" fmla="*/ 747 h 58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4200" h="586643">
                <a:moveTo>
                  <a:pt x="437056" y="368852"/>
                </a:moveTo>
                <a:cubicBezTo>
                  <a:pt x="427115" y="368852"/>
                  <a:pt x="419056" y="376911"/>
                  <a:pt x="419056" y="386852"/>
                </a:cubicBezTo>
                <a:lnTo>
                  <a:pt x="419056" y="422852"/>
                </a:lnTo>
                <a:lnTo>
                  <a:pt x="383056" y="422852"/>
                </a:lnTo>
                <a:cubicBezTo>
                  <a:pt x="373115" y="422852"/>
                  <a:pt x="365056" y="430911"/>
                  <a:pt x="365056" y="440852"/>
                </a:cubicBezTo>
                <a:cubicBezTo>
                  <a:pt x="365056" y="450793"/>
                  <a:pt x="373115" y="458852"/>
                  <a:pt x="383056" y="458852"/>
                </a:cubicBezTo>
                <a:lnTo>
                  <a:pt x="419056" y="458852"/>
                </a:lnTo>
                <a:lnTo>
                  <a:pt x="419056" y="494852"/>
                </a:lnTo>
                <a:cubicBezTo>
                  <a:pt x="419056" y="504793"/>
                  <a:pt x="427115" y="512852"/>
                  <a:pt x="437056" y="512852"/>
                </a:cubicBezTo>
                <a:cubicBezTo>
                  <a:pt x="446997" y="512852"/>
                  <a:pt x="455056" y="504793"/>
                  <a:pt x="455056" y="494852"/>
                </a:cubicBezTo>
                <a:lnTo>
                  <a:pt x="455056" y="458852"/>
                </a:lnTo>
                <a:lnTo>
                  <a:pt x="491056" y="458852"/>
                </a:lnTo>
                <a:cubicBezTo>
                  <a:pt x="500997" y="458852"/>
                  <a:pt x="509056" y="450793"/>
                  <a:pt x="509056" y="440852"/>
                </a:cubicBezTo>
                <a:cubicBezTo>
                  <a:pt x="509056" y="430911"/>
                  <a:pt x="500997" y="422852"/>
                  <a:pt x="491056" y="422852"/>
                </a:cubicBezTo>
                <a:lnTo>
                  <a:pt x="455056" y="422852"/>
                </a:lnTo>
                <a:lnTo>
                  <a:pt x="455056" y="386852"/>
                </a:lnTo>
                <a:cubicBezTo>
                  <a:pt x="455056" y="376911"/>
                  <a:pt x="446997" y="368852"/>
                  <a:pt x="437056" y="368852"/>
                </a:cubicBezTo>
                <a:close/>
                <a:moveTo>
                  <a:pt x="438150" y="294543"/>
                </a:moveTo>
                <a:cubicBezTo>
                  <a:pt x="518811" y="294543"/>
                  <a:pt x="584200" y="359932"/>
                  <a:pt x="584200" y="440593"/>
                </a:cubicBezTo>
                <a:cubicBezTo>
                  <a:pt x="584200" y="521254"/>
                  <a:pt x="518811" y="586643"/>
                  <a:pt x="438150" y="586643"/>
                </a:cubicBezTo>
                <a:cubicBezTo>
                  <a:pt x="357489" y="586643"/>
                  <a:pt x="292100" y="521254"/>
                  <a:pt x="292100" y="440593"/>
                </a:cubicBezTo>
                <a:cubicBezTo>
                  <a:pt x="292100" y="359932"/>
                  <a:pt x="357489" y="294543"/>
                  <a:pt x="438150" y="294543"/>
                </a:cubicBezTo>
                <a:close/>
                <a:moveTo>
                  <a:pt x="221758" y="747"/>
                </a:moveTo>
                <a:cubicBezTo>
                  <a:pt x="273936" y="8578"/>
                  <a:pt x="315679" y="47730"/>
                  <a:pt x="323505" y="99932"/>
                </a:cubicBezTo>
                <a:cubicBezTo>
                  <a:pt x="328723" y="149524"/>
                  <a:pt x="302634" y="196507"/>
                  <a:pt x="260891" y="217388"/>
                </a:cubicBezTo>
                <a:cubicBezTo>
                  <a:pt x="255674" y="219998"/>
                  <a:pt x="250456" y="227828"/>
                  <a:pt x="250456" y="235658"/>
                </a:cubicBezTo>
                <a:cubicBezTo>
                  <a:pt x="250456" y="246099"/>
                  <a:pt x="258283" y="253929"/>
                  <a:pt x="268718" y="256539"/>
                </a:cubicBezTo>
                <a:cubicBezTo>
                  <a:pt x="289590" y="259150"/>
                  <a:pt x="307852" y="261760"/>
                  <a:pt x="326114" y="266980"/>
                </a:cubicBezTo>
                <a:cubicBezTo>
                  <a:pt x="336550" y="269590"/>
                  <a:pt x="336550" y="280031"/>
                  <a:pt x="331332" y="285251"/>
                </a:cubicBezTo>
                <a:cubicBezTo>
                  <a:pt x="297416" y="308742"/>
                  <a:pt x="271327" y="345284"/>
                  <a:pt x="258283" y="384435"/>
                </a:cubicBezTo>
                <a:cubicBezTo>
                  <a:pt x="253065" y="405316"/>
                  <a:pt x="232193" y="418367"/>
                  <a:pt x="211322" y="418367"/>
                </a:cubicBezTo>
                <a:cubicBezTo>
                  <a:pt x="211322" y="418367"/>
                  <a:pt x="211322" y="418367"/>
                  <a:pt x="75659" y="418367"/>
                </a:cubicBezTo>
                <a:cubicBezTo>
                  <a:pt x="33916" y="418367"/>
                  <a:pt x="0" y="387046"/>
                  <a:pt x="0" y="347894"/>
                </a:cubicBezTo>
                <a:cubicBezTo>
                  <a:pt x="0" y="321792"/>
                  <a:pt x="15654" y="298301"/>
                  <a:pt x="39134" y="287861"/>
                </a:cubicBezTo>
                <a:cubicBezTo>
                  <a:pt x="70441" y="272200"/>
                  <a:pt x="106966" y="261760"/>
                  <a:pt x="148708" y="253929"/>
                </a:cubicBezTo>
                <a:cubicBezTo>
                  <a:pt x="159144" y="253929"/>
                  <a:pt x="166971" y="246099"/>
                  <a:pt x="166971" y="235658"/>
                </a:cubicBezTo>
                <a:cubicBezTo>
                  <a:pt x="166971" y="227828"/>
                  <a:pt x="161753" y="219998"/>
                  <a:pt x="156535" y="217388"/>
                </a:cubicBezTo>
                <a:cubicBezTo>
                  <a:pt x="120010" y="199117"/>
                  <a:pt x="93921" y="159965"/>
                  <a:pt x="93921" y="115593"/>
                </a:cubicBezTo>
                <a:cubicBezTo>
                  <a:pt x="93921" y="47730"/>
                  <a:pt x="153926" y="-7083"/>
                  <a:pt x="221758" y="7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E71C522-18A3-4127-A721-5952A62C2671}"/>
              </a:ext>
            </a:extLst>
          </p:cNvPr>
          <p:cNvSpPr/>
          <p:nvPr/>
        </p:nvSpPr>
        <p:spPr>
          <a:xfrm flipH="1">
            <a:off x="895497" y="1604160"/>
            <a:ext cx="583082" cy="583079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1EAECC-A5E1-4822-8921-CB7430B88651}"/>
              </a:ext>
            </a:extLst>
          </p:cNvPr>
          <p:cNvSpPr txBox="1"/>
          <p:nvPr/>
        </p:nvSpPr>
        <p:spPr>
          <a:xfrm flipH="1">
            <a:off x="6545357" y="2174327"/>
            <a:ext cx="4694905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Meet Alex Abraham</a:t>
            </a:r>
            <a:endParaRPr lang="en-ID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6FC1DC-34D7-4ECC-B7C5-168A144E6B42}"/>
              </a:ext>
            </a:extLst>
          </p:cNvPr>
          <p:cNvSpPr txBox="1"/>
          <p:nvPr/>
        </p:nvSpPr>
        <p:spPr>
          <a:xfrm flipH="1">
            <a:off x="5336434" y="3222220"/>
            <a:ext cx="5861921" cy="71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E11F0B-B423-4879-B3A5-2476844931B0}"/>
              </a:ext>
            </a:extLst>
          </p:cNvPr>
          <p:cNvSpPr txBox="1"/>
          <p:nvPr/>
        </p:nvSpPr>
        <p:spPr>
          <a:xfrm flipH="1">
            <a:off x="8595951" y="4470385"/>
            <a:ext cx="2091967" cy="364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 sz="1300"/>
              <a:t>new york, united states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DF6249-C077-4740-8F78-000202E63D97}"/>
              </a:ext>
            </a:extLst>
          </p:cNvPr>
          <p:cNvSpPr txBox="1"/>
          <p:nvPr/>
        </p:nvSpPr>
        <p:spPr>
          <a:xfrm flipH="1">
            <a:off x="8892468" y="5013598"/>
            <a:ext cx="1795449" cy="364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 sz="1300"/>
              <a:t>stamford university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87554-9908-4D5F-B088-3A023FEB8430}"/>
              </a:ext>
            </a:extLst>
          </p:cNvPr>
          <p:cNvSpPr txBox="1"/>
          <p:nvPr/>
        </p:nvSpPr>
        <p:spPr>
          <a:xfrm flipH="1">
            <a:off x="8740202" y="5536916"/>
            <a:ext cx="1947715" cy="364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 sz="1300"/>
              <a:t>chef executive owner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A0627F0-4D9E-4A9A-908E-F61F50F4761F}"/>
              </a:ext>
            </a:extLst>
          </p:cNvPr>
          <p:cNvSpPr>
            <a:spLocks/>
          </p:cNvSpPr>
          <p:nvPr/>
        </p:nvSpPr>
        <p:spPr bwMode="auto">
          <a:xfrm flipH="1">
            <a:off x="10821539" y="5585550"/>
            <a:ext cx="255301" cy="237767"/>
          </a:xfrm>
          <a:custGeom>
            <a:avLst/>
            <a:gdLst>
              <a:gd name="connsiteX0" fmla="*/ 425649 w 577850"/>
              <a:gd name="connsiteY0" fmla="*/ 247650 h 538163"/>
              <a:gd name="connsiteX1" fmla="*/ 443706 w 577850"/>
              <a:gd name="connsiteY1" fmla="*/ 247650 h 538163"/>
              <a:gd name="connsiteX2" fmla="*/ 454025 w 577850"/>
              <a:gd name="connsiteY2" fmla="*/ 260549 h 538163"/>
              <a:gd name="connsiteX3" fmla="*/ 454025 w 577850"/>
              <a:gd name="connsiteY3" fmla="*/ 268288 h 538163"/>
              <a:gd name="connsiteX4" fmla="*/ 433388 w 577850"/>
              <a:gd name="connsiteY4" fmla="*/ 288925 h 538163"/>
              <a:gd name="connsiteX5" fmla="*/ 412750 w 577850"/>
              <a:gd name="connsiteY5" fmla="*/ 268288 h 538163"/>
              <a:gd name="connsiteX6" fmla="*/ 412750 w 577850"/>
              <a:gd name="connsiteY6" fmla="*/ 260549 h 538163"/>
              <a:gd name="connsiteX7" fmla="*/ 425649 w 577850"/>
              <a:gd name="connsiteY7" fmla="*/ 247650 h 538163"/>
              <a:gd name="connsiteX8" fmla="*/ 136723 w 577850"/>
              <a:gd name="connsiteY8" fmla="*/ 247650 h 538163"/>
              <a:gd name="connsiteX9" fmla="*/ 154781 w 577850"/>
              <a:gd name="connsiteY9" fmla="*/ 247650 h 538163"/>
              <a:gd name="connsiteX10" fmla="*/ 165100 w 577850"/>
              <a:gd name="connsiteY10" fmla="*/ 260549 h 538163"/>
              <a:gd name="connsiteX11" fmla="*/ 165100 w 577850"/>
              <a:gd name="connsiteY11" fmla="*/ 268288 h 538163"/>
              <a:gd name="connsiteX12" fmla="*/ 144462 w 577850"/>
              <a:gd name="connsiteY12" fmla="*/ 288925 h 538163"/>
              <a:gd name="connsiteX13" fmla="*/ 123825 w 577850"/>
              <a:gd name="connsiteY13" fmla="*/ 268288 h 538163"/>
              <a:gd name="connsiteX14" fmla="*/ 123825 w 577850"/>
              <a:gd name="connsiteY14" fmla="*/ 260549 h 538163"/>
              <a:gd name="connsiteX15" fmla="*/ 136723 w 577850"/>
              <a:gd name="connsiteY15" fmla="*/ 247650 h 538163"/>
              <a:gd name="connsiteX16" fmla="*/ 20637 w 577850"/>
              <a:gd name="connsiteY16" fmla="*/ 247650 h 538163"/>
              <a:gd name="connsiteX17" fmla="*/ 61912 w 577850"/>
              <a:gd name="connsiteY17" fmla="*/ 247650 h 538163"/>
              <a:gd name="connsiteX18" fmla="*/ 82550 w 577850"/>
              <a:gd name="connsiteY18" fmla="*/ 268401 h 538163"/>
              <a:gd name="connsiteX19" fmla="*/ 152201 w 577850"/>
              <a:gd name="connsiteY19" fmla="*/ 330654 h 538163"/>
              <a:gd name="connsiteX20" fmla="*/ 206375 w 577850"/>
              <a:gd name="connsiteY20" fmla="*/ 265807 h 538163"/>
              <a:gd name="connsiteX21" fmla="*/ 224433 w 577850"/>
              <a:gd name="connsiteY21" fmla="*/ 247650 h 538163"/>
              <a:gd name="connsiteX22" fmla="*/ 353417 w 577850"/>
              <a:gd name="connsiteY22" fmla="*/ 247650 h 538163"/>
              <a:gd name="connsiteX23" fmla="*/ 371475 w 577850"/>
              <a:gd name="connsiteY23" fmla="*/ 265807 h 538163"/>
              <a:gd name="connsiteX24" fmla="*/ 371475 w 577850"/>
              <a:gd name="connsiteY24" fmla="*/ 268401 h 538163"/>
              <a:gd name="connsiteX25" fmla="*/ 441127 w 577850"/>
              <a:gd name="connsiteY25" fmla="*/ 330654 h 538163"/>
              <a:gd name="connsiteX26" fmla="*/ 495300 w 577850"/>
              <a:gd name="connsiteY26" fmla="*/ 265807 h 538163"/>
              <a:gd name="connsiteX27" fmla="*/ 513358 w 577850"/>
              <a:gd name="connsiteY27" fmla="*/ 247650 h 538163"/>
              <a:gd name="connsiteX28" fmla="*/ 557213 w 577850"/>
              <a:gd name="connsiteY28" fmla="*/ 247650 h 538163"/>
              <a:gd name="connsiteX29" fmla="*/ 577850 w 577850"/>
              <a:gd name="connsiteY29" fmla="*/ 268401 h 538163"/>
              <a:gd name="connsiteX30" fmla="*/ 577850 w 577850"/>
              <a:gd name="connsiteY30" fmla="*/ 494067 h 538163"/>
              <a:gd name="connsiteX31" fmla="*/ 533995 w 577850"/>
              <a:gd name="connsiteY31" fmla="*/ 538163 h 538163"/>
              <a:gd name="connsiteX32" fmla="*/ 43855 w 577850"/>
              <a:gd name="connsiteY32" fmla="*/ 538163 h 538163"/>
              <a:gd name="connsiteX33" fmla="*/ 0 w 577850"/>
              <a:gd name="connsiteY33" fmla="*/ 494067 h 538163"/>
              <a:gd name="connsiteX34" fmla="*/ 0 w 577850"/>
              <a:gd name="connsiteY34" fmla="*/ 268401 h 538163"/>
              <a:gd name="connsiteX35" fmla="*/ 20637 w 577850"/>
              <a:gd name="connsiteY35" fmla="*/ 247650 h 538163"/>
              <a:gd name="connsiteX36" fmla="*/ 43855 w 577850"/>
              <a:gd name="connsiteY36" fmla="*/ 123825 h 538163"/>
              <a:gd name="connsiteX37" fmla="*/ 533995 w 577850"/>
              <a:gd name="connsiteY37" fmla="*/ 123825 h 538163"/>
              <a:gd name="connsiteX38" fmla="*/ 577850 w 577850"/>
              <a:gd name="connsiteY38" fmla="*/ 167680 h 538163"/>
              <a:gd name="connsiteX39" fmla="*/ 577850 w 577850"/>
              <a:gd name="connsiteY39" fmla="*/ 183158 h 538163"/>
              <a:gd name="connsiteX40" fmla="*/ 554633 w 577850"/>
              <a:gd name="connsiteY40" fmla="*/ 206375 h 538163"/>
              <a:gd name="connsiteX41" fmla="*/ 23217 w 577850"/>
              <a:gd name="connsiteY41" fmla="*/ 206375 h 538163"/>
              <a:gd name="connsiteX42" fmla="*/ 0 w 577850"/>
              <a:gd name="connsiteY42" fmla="*/ 183158 h 538163"/>
              <a:gd name="connsiteX43" fmla="*/ 0 w 577850"/>
              <a:gd name="connsiteY43" fmla="*/ 167680 h 538163"/>
              <a:gd name="connsiteX44" fmla="*/ 43855 w 577850"/>
              <a:gd name="connsiteY44" fmla="*/ 123825 h 538163"/>
              <a:gd name="connsiteX45" fmla="*/ 193476 w 577850"/>
              <a:gd name="connsiteY45" fmla="*/ 0 h 538163"/>
              <a:gd name="connsiteX46" fmla="*/ 384373 w 577850"/>
              <a:gd name="connsiteY46" fmla="*/ 0 h 538163"/>
              <a:gd name="connsiteX47" fmla="*/ 454025 w 577850"/>
              <a:gd name="connsiteY47" fmla="*/ 64943 h 538163"/>
              <a:gd name="connsiteX48" fmla="*/ 433388 w 577850"/>
              <a:gd name="connsiteY48" fmla="*/ 85725 h 538163"/>
              <a:gd name="connsiteX49" fmla="*/ 412750 w 577850"/>
              <a:gd name="connsiteY49" fmla="*/ 64943 h 538163"/>
              <a:gd name="connsiteX50" fmla="*/ 384373 w 577850"/>
              <a:gd name="connsiteY50" fmla="*/ 41564 h 538163"/>
              <a:gd name="connsiteX51" fmla="*/ 193476 w 577850"/>
              <a:gd name="connsiteY51" fmla="*/ 41564 h 538163"/>
              <a:gd name="connsiteX52" fmla="*/ 165100 w 577850"/>
              <a:gd name="connsiteY52" fmla="*/ 64943 h 538163"/>
              <a:gd name="connsiteX53" fmla="*/ 144462 w 577850"/>
              <a:gd name="connsiteY53" fmla="*/ 85725 h 538163"/>
              <a:gd name="connsiteX54" fmla="*/ 123825 w 577850"/>
              <a:gd name="connsiteY54" fmla="*/ 64943 h 538163"/>
              <a:gd name="connsiteX55" fmla="*/ 193476 w 577850"/>
              <a:gd name="connsiteY55" fmla="*/ 0 h 53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77850" h="538163">
                <a:moveTo>
                  <a:pt x="425649" y="247650"/>
                </a:moveTo>
                <a:cubicBezTo>
                  <a:pt x="425649" y="247650"/>
                  <a:pt x="425649" y="247650"/>
                  <a:pt x="443706" y="247650"/>
                </a:cubicBezTo>
                <a:cubicBezTo>
                  <a:pt x="448866" y="247650"/>
                  <a:pt x="454025" y="252810"/>
                  <a:pt x="454025" y="260549"/>
                </a:cubicBezTo>
                <a:cubicBezTo>
                  <a:pt x="454025" y="260549"/>
                  <a:pt x="454025" y="260549"/>
                  <a:pt x="454025" y="268288"/>
                </a:cubicBezTo>
                <a:cubicBezTo>
                  <a:pt x="454025" y="278606"/>
                  <a:pt x="443706" y="288925"/>
                  <a:pt x="433388" y="288925"/>
                </a:cubicBezTo>
                <a:cubicBezTo>
                  <a:pt x="423069" y="288925"/>
                  <a:pt x="412750" y="278606"/>
                  <a:pt x="412750" y="268288"/>
                </a:cubicBezTo>
                <a:cubicBezTo>
                  <a:pt x="412750" y="268288"/>
                  <a:pt x="412750" y="268288"/>
                  <a:pt x="412750" y="260549"/>
                </a:cubicBezTo>
                <a:cubicBezTo>
                  <a:pt x="412750" y="252810"/>
                  <a:pt x="417910" y="247650"/>
                  <a:pt x="425649" y="247650"/>
                </a:cubicBezTo>
                <a:close/>
                <a:moveTo>
                  <a:pt x="136723" y="247650"/>
                </a:moveTo>
                <a:cubicBezTo>
                  <a:pt x="136723" y="247650"/>
                  <a:pt x="136723" y="247650"/>
                  <a:pt x="154781" y="247650"/>
                </a:cubicBezTo>
                <a:cubicBezTo>
                  <a:pt x="159940" y="247650"/>
                  <a:pt x="165100" y="252810"/>
                  <a:pt x="165100" y="260549"/>
                </a:cubicBezTo>
                <a:cubicBezTo>
                  <a:pt x="165100" y="260549"/>
                  <a:pt x="165100" y="260549"/>
                  <a:pt x="165100" y="268288"/>
                </a:cubicBezTo>
                <a:cubicBezTo>
                  <a:pt x="165100" y="278606"/>
                  <a:pt x="154781" y="288925"/>
                  <a:pt x="144462" y="288925"/>
                </a:cubicBezTo>
                <a:cubicBezTo>
                  <a:pt x="134144" y="288925"/>
                  <a:pt x="123825" y="278606"/>
                  <a:pt x="123825" y="268288"/>
                </a:cubicBezTo>
                <a:cubicBezTo>
                  <a:pt x="123825" y="268288"/>
                  <a:pt x="123825" y="268288"/>
                  <a:pt x="123825" y="260549"/>
                </a:cubicBezTo>
                <a:cubicBezTo>
                  <a:pt x="123825" y="252810"/>
                  <a:pt x="128984" y="247650"/>
                  <a:pt x="136723" y="247650"/>
                </a:cubicBezTo>
                <a:close/>
                <a:moveTo>
                  <a:pt x="20637" y="247650"/>
                </a:moveTo>
                <a:cubicBezTo>
                  <a:pt x="20637" y="247650"/>
                  <a:pt x="20637" y="247650"/>
                  <a:pt x="61912" y="247650"/>
                </a:cubicBezTo>
                <a:cubicBezTo>
                  <a:pt x="72231" y="247650"/>
                  <a:pt x="82550" y="258026"/>
                  <a:pt x="82550" y="268401"/>
                </a:cubicBezTo>
                <a:cubicBezTo>
                  <a:pt x="82550" y="304715"/>
                  <a:pt x="113506" y="335842"/>
                  <a:pt x="152201" y="330654"/>
                </a:cubicBezTo>
                <a:cubicBezTo>
                  <a:pt x="183158" y="325466"/>
                  <a:pt x="206375" y="296934"/>
                  <a:pt x="206375" y="265807"/>
                </a:cubicBezTo>
                <a:cubicBezTo>
                  <a:pt x="206375" y="255432"/>
                  <a:pt x="214114" y="247650"/>
                  <a:pt x="224433" y="247650"/>
                </a:cubicBezTo>
                <a:cubicBezTo>
                  <a:pt x="224433" y="247650"/>
                  <a:pt x="224433" y="247650"/>
                  <a:pt x="353417" y="247650"/>
                </a:cubicBezTo>
                <a:cubicBezTo>
                  <a:pt x="363736" y="247650"/>
                  <a:pt x="371475" y="255432"/>
                  <a:pt x="371475" y="265807"/>
                </a:cubicBezTo>
                <a:cubicBezTo>
                  <a:pt x="371475" y="265807"/>
                  <a:pt x="371475" y="265807"/>
                  <a:pt x="371475" y="268401"/>
                </a:cubicBezTo>
                <a:cubicBezTo>
                  <a:pt x="371475" y="304715"/>
                  <a:pt x="402431" y="335842"/>
                  <a:pt x="441127" y="330654"/>
                </a:cubicBezTo>
                <a:cubicBezTo>
                  <a:pt x="472083" y="325466"/>
                  <a:pt x="495300" y="296934"/>
                  <a:pt x="495300" y="265807"/>
                </a:cubicBezTo>
                <a:cubicBezTo>
                  <a:pt x="495300" y="255432"/>
                  <a:pt x="503039" y="247650"/>
                  <a:pt x="513358" y="247650"/>
                </a:cubicBezTo>
                <a:cubicBezTo>
                  <a:pt x="513358" y="247650"/>
                  <a:pt x="513358" y="247650"/>
                  <a:pt x="557213" y="247650"/>
                </a:cubicBezTo>
                <a:cubicBezTo>
                  <a:pt x="567531" y="247650"/>
                  <a:pt x="577850" y="258026"/>
                  <a:pt x="577850" y="268401"/>
                </a:cubicBezTo>
                <a:cubicBezTo>
                  <a:pt x="577850" y="268401"/>
                  <a:pt x="577850" y="268401"/>
                  <a:pt x="577850" y="494067"/>
                </a:cubicBezTo>
                <a:cubicBezTo>
                  <a:pt x="577850" y="517412"/>
                  <a:pt x="557213" y="538163"/>
                  <a:pt x="533995" y="538163"/>
                </a:cubicBezTo>
                <a:cubicBezTo>
                  <a:pt x="533995" y="538163"/>
                  <a:pt x="533995" y="538163"/>
                  <a:pt x="43855" y="538163"/>
                </a:cubicBezTo>
                <a:cubicBezTo>
                  <a:pt x="20637" y="538163"/>
                  <a:pt x="0" y="517412"/>
                  <a:pt x="0" y="494067"/>
                </a:cubicBezTo>
                <a:cubicBezTo>
                  <a:pt x="0" y="494067"/>
                  <a:pt x="0" y="494067"/>
                  <a:pt x="0" y="268401"/>
                </a:cubicBezTo>
                <a:cubicBezTo>
                  <a:pt x="0" y="258026"/>
                  <a:pt x="10319" y="247650"/>
                  <a:pt x="20637" y="247650"/>
                </a:cubicBezTo>
                <a:close/>
                <a:moveTo>
                  <a:pt x="43855" y="123825"/>
                </a:moveTo>
                <a:cubicBezTo>
                  <a:pt x="43855" y="123825"/>
                  <a:pt x="43855" y="123825"/>
                  <a:pt x="533995" y="123825"/>
                </a:cubicBezTo>
                <a:cubicBezTo>
                  <a:pt x="557213" y="123825"/>
                  <a:pt x="577850" y="144462"/>
                  <a:pt x="577850" y="167680"/>
                </a:cubicBezTo>
                <a:cubicBezTo>
                  <a:pt x="577850" y="167680"/>
                  <a:pt x="577850" y="167680"/>
                  <a:pt x="577850" y="183158"/>
                </a:cubicBezTo>
                <a:cubicBezTo>
                  <a:pt x="577850" y="196056"/>
                  <a:pt x="567531" y="206375"/>
                  <a:pt x="554633" y="206375"/>
                </a:cubicBezTo>
                <a:cubicBezTo>
                  <a:pt x="554633" y="206375"/>
                  <a:pt x="554633" y="206375"/>
                  <a:pt x="23217" y="206375"/>
                </a:cubicBezTo>
                <a:cubicBezTo>
                  <a:pt x="10319" y="206375"/>
                  <a:pt x="0" y="196056"/>
                  <a:pt x="0" y="183158"/>
                </a:cubicBezTo>
                <a:cubicBezTo>
                  <a:pt x="0" y="183158"/>
                  <a:pt x="0" y="183158"/>
                  <a:pt x="0" y="167680"/>
                </a:cubicBezTo>
                <a:cubicBezTo>
                  <a:pt x="0" y="144462"/>
                  <a:pt x="20637" y="123825"/>
                  <a:pt x="43855" y="123825"/>
                </a:cubicBezTo>
                <a:close/>
                <a:moveTo>
                  <a:pt x="193476" y="0"/>
                </a:moveTo>
                <a:cubicBezTo>
                  <a:pt x="193476" y="0"/>
                  <a:pt x="193476" y="0"/>
                  <a:pt x="384373" y="0"/>
                </a:cubicBezTo>
                <a:cubicBezTo>
                  <a:pt x="423069" y="0"/>
                  <a:pt x="454025" y="28575"/>
                  <a:pt x="454025" y="64943"/>
                </a:cubicBezTo>
                <a:cubicBezTo>
                  <a:pt x="454025" y="75334"/>
                  <a:pt x="443706" y="85725"/>
                  <a:pt x="433388" y="85725"/>
                </a:cubicBezTo>
                <a:cubicBezTo>
                  <a:pt x="423069" y="85725"/>
                  <a:pt x="412750" y="75334"/>
                  <a:pt x="412750" y="64943"/>
                </a:cubicBezTo>
                <a:cubicBezTo>
                  <a:pt x="412750" y="51954"/>
                  <a:pt x="399851" y="41564"/>
                  <a:pt x="384373" y="41564"/>
                </a:cubicBezTo>
                <a:cubicBezTo>
                  <a:pt x="384373" y="41564"/>
                  <a:pt x="384373" y="41564"/>
                  <a:pt x="193476" y="41564"/>
                </a:cubicBezTo>
                <a:cubicBezTo>
                  <a:pt x="177998" y="41564"/>
                  <a:pt x="165100" y="51954"/>
                  <a:pt x="165100" y="64943"/>
                </a:cubicBezTo>
                <a:cubicBezTo>
                  <a:pt x="165100" y="75334"/>
                  <a:pt x="154781" y="85725"/>
                  <a:pt x="144462" y="85725"/>
                </a:cubicBezTo>
                <a:cubicBezTo>
                  <a:pt x="134144" y="85725"/>
                  <a:pt x="123825" y="75334"/>
                  <a:pt x="123825" y="64943"/>
                </a:cubicBezTo>
                <a:cubicBezTo>
                  <a:pt x="123825" y="28575"/>
                  <a:pt x="154781" y="0"/>
                  <a:pt x="193476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en-ID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3C5DC77-0835-42D7-A2EC-4CBBC004189A}"/>
              </a:ext>
            </a:extLst>
          </p:cNvPr>
          <p:cNvSpPr>
            <a:spLocks/>
          </p:cNvSpPr>
          <p:nvPr/>
        </p:nvSpPr>
        <p:spPr bwMode="auto">
          <a:xfrm flipH="1">
            <a:off x="10824730" y="4506891"/>
            <a:ext cx="261814" cy="245126"/>
          </a:xfrm>
          <a:custGeom>
            <a:avLst/>
            <a:gdLst>
              <a:gd name="connsiteX0" fmla="*/ 404154 w 579998"/>
              <a:gd name="connsiteY0" fmla="*/ 408093 h 543031"/>
              <a:gd name="connsiteX1" fmla="*/ 404154 w 579998"/>
              <a:gd name="connsiteY1" fmla="*/ 460481 h 543031"/>
              <a:gd name="connsiteX2" fmla="*/ 435587 w 579998"/>
              <a:gd name="connsiteY2" fmla="*/ 460481 h 543031"/>
              <a:gd name="connsiteX3" fmla="*/ 456542 w 579998"/>
              <a:gd name="connsiteY3" fmla="*/ 439526 h 543031"/>
              <a:gd name="connsiteX4" fmla="*/ 456542 w 579998"/>
              <a:gd name="connsiteY4" fmla="*/ 408093 h 543031"/>
              <a:gd name="connsiteX5" fmla="*/ 404154 w 579998"/>
              <a:gd name="connsiteY5" fmla="*/ 408093 h 543031"/>
              <a:gd name="connsiteX6" fmla="*/ 331129 w 579998"/>
              <a:gd name="connsiteY6" fmla="*/ 408093 h 543031"/>
              <a:gd name="connsiteX7" fmla="*/ 331129 w 579998"/>
              <a:gd name="connsiteY7" fmla="*/ 439526 h 543031"/>
              <a:gd name="connsiteX8" fmla="*/ 352084 w 579998"/>
              <a:gd name="connsiteY8" fmla="*/ 460481 h 543031"/>
              <a:gd name="connsiteX9" fmla="*/ 383517 w 579998"/>
              <a:gd name="connsiteY9" fmla="*/ 460481 h 543031"/>
              <a:gd name="connsiteX10" fmla="*/ 383517 w 579998"/>
              <a:gd name="connsiteY10" fmla="*/ 408093 h 543031"/>
              <a:gd name="connsiteX11" fmla="*/ 331129 w 579998"/>
              <a:gd name="connsiteY11" fmla="*/ 408093 h 543031"/>
              <a:gd name="connsiteX12" fmla="*/ 404154 w 579998"/>
              <a:gd name="connsiteY12" fmla="*/ 335068 h 543031"/>
              <a:gd name="connsiteX13" fmla="*/ 404154 w 579998"/>
              <a:gd name="connsiteY13" fmla="*/ 387456 h 543031"/>
              <a:gd name="connsiteX14" fmla="*/ 456542 w 579998"/>
              <a:gd name="connsiteY14" fmla="*/ 387456 h 543031"/>
              <a:gd name="connsiteX15" fmla="*/ 456542 w 579998"/>
              <a:gd name="connsiteY15" fmla="*/ 356023 h 543031"/>
              <a:gd name="connsiteX16" fmla="*/ 435587 w 579998"/>
              <a:gd name="connsiteY16" fmla="*/ 335068 h 543031"/>
              <a:gd name="connsiteX17" fmla="*/ 404154 w 579998"/>
              <a:gd name="connsiteY17" fmla="*/ 335068 h 543031"/>
              <a:gd name="connsiteX18" fmla="*/ 352084 w 579998"/>
              <a:gd name="connsiteY18" fmla="*/ 335068 h 543031"/>
              <a:gd name="connsiteX19" fmla="*/ 331129 w 579998"/>
              <a:gd name="connsiteY19" fmla="*/ 356023 h 543031"/>
              <a:gd name="connsiteX20" fmla="*/ 331129 w 579998"/>
              <a:gd name="connsiteY20" fmla="*/ 387456 h 543031"/>
              <a:gd name="connsiteX21" fmla="*/ 383517 w 579998"/>
              <a:gd name="connsiteY21" fmla="*/ 387456 h 543031"/>
              <a:gd name="connsiteX22" fmla="*/ 383517 w 579998"/>
              <a:gd name="connsiteY22" fmla="*/ 335068 h 543031"/>
              <a:gd name="connsiteX23" fmla="*/ 352084 w 579998"/>
              <a:gd name="connsiteY23" fmla="*/ 335068 h 543031"/>
              <a:gd name="connsiteX24" fmla="*/ 289854 w 579998"/>
              <a:gd name="connsiteY24" fmla="*/ 0 h 543031"/>
              <a:gd name="connsiteX25" fmla="*/ 347230 w 579998"/>
              <a:gd name="connsiteY25" fmla="*/ 23497 h 543031"/>
              <a:gd name="connsiteX26" fmla="*/ 574130 w 579998"/>
              <a:gd name="connsiteY26" fmla="*/ 250630 h 543031"/>
              <a:gd name="connsiteX27" fmla="*/ 574130 w 579998"/>
              <a:gd name="connsiteY27" fmla="*/ 279348 h 543031"/>
              <a:gd name="connsiteX28" fmla="*/ 558482 w 579998"/>
              <a:gd name="connsiteY28" fmla="*/ 287180 h 543031"/>
              <a:gd name="connsiteX29" fmla="*/ 545441 w 579998"/>
              <a:gd name="connsiteY29" fmla="*/ 279348 h 543031"/>
              <a:gd name="connsiteX30" fmla="*/ 540225 w 579998"/>
              <a:gd name="connsiteY30" fmla="*/ 276737 h 543031"/>
              <a:gd name="connsiteX31" fmla="*/ 540225 w 579998"/>
              <a:gd name="connsiteY31" fmla="*/ 519535 h 543031"/>
              <a:gd name="connsiteX32" fmla="*/ 516753 w 579998"/>
              <a:gd name="connsiteY32" fmla="*/ 543031 h 543031"/>
              <a:gd name="connsiteX33" fmla="*/ 268989 w 579998"/>
              <a:gd name="connsiteY33" fmla="*/ 543031 h 543031"/>
              <a:gd name="connsiteX34" fmla="*/ 248125 w 579998"/>
              <a:gd name="connsiteY34" fmla="*/ 522145 h 543031"/>
              <a:gd name="connsiteX35" fmla="*/ 248125 w 579998"/>
              <a:gd name="connsiteY35" fmla="*/ 383777 h 543031"/>
              <a:gd name="connsiteX36" fmla="*/ 198572 w 579998"/>
              <a:gd name="connsiteY36" fmla="*/ 334173 h 543031"/>
              <a:gd name="connsiteX37" fmla="*/ 172492 w 579998"/>
              <a:gd name="connsiteY37" fmla="*/ 334173 h 543031"/>
              <a:gd name="connsiteX38" fmla="*/ 122939 w 579998"/>
              <a:gd name="connsiteY38" fmla="*/ 383777 h 543031"/>
              <a:gd name="connsiteX39" fmla="*/ 122939 w 579998"/>
              <a:gd name="connsiteY39" fmla="*/ 522145 h 543031"/>
              <a:gd name="connsiteX40" fmla="*/ 102075 w 579998"/>
              <a:gd name="connsiteY40" fmla="*/ 543031 h 543031"/>
              <a:gd name="connsiteX41" fmla="*/ 62954 w 579998"/>
              <a:gd name="connsiteY41" fmla="*/ 543031 h 543031"/>
              <a:gd name="connsiteX42" fmla="*/ 39482 w 579998"/>
              <a:gd name="connsiteY42" fmla="*/ 519535 h 543031"/>
              <a:gd name="connsiteX43" fmla="*/ 39482 w 579998"/>
              <a:gd name="connsiteY43" fmla="*/ 276737 h 543031"/>
              <a:gd name="connsiteX44" fmla="*/ 36874 w 579998"/>
              <a:gd name="connsiteY44" fmla="*/ 279348 h 543031"/>
              <a:gd name="connsiteX45" fmla="*/ 8185 w 579998"/>
              <a:gd name="connsiteY45" fmla="*/ 281958 h 543031"/>
              <a:gd name="connsiteX46" fmla="*/ 5577 w 579998"/>
              <a:gd name="connsiteY46" fmla="*/ 250630 h 543031"/>
              <a:gd name="connsiteX47" fmla="*/ 232477 w 579998"/>
              <a:gd name="connsiteY47" fmla="*/ 23497 h 543031"/>
              <a:gd name="connsiteX48" fmla="*/ 289854 w 579998"/>
              <a:gd name="connsiteY48" fmla="*/ 0 h 54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9998" h="543031">
                <a:moveTo>
                  <a:pt x="404154" y="408093"/>
                </a:moveTo>
                <a:lnTo>
                  <a:pt x="404154" y="460481"/>
                </a:lnTo>
                <a:cubicBezTo>
                  <a:pt x="404154" y="460481"/>
                  <a:pt x="404154" y="460481"/>
                  <a:pt x="435587" y="460481"/>
                </a:cubicBezTo>
                <a:cubicBezTo>
                  <a:pt x="446064" y="460481"/>
                  <a:pt x="456542" y="450004"/>
                  <a:pt x="456542" y="439526"/>
                </a:cubicBezTo>
                <a:cubicBezTo>
                  <a:pt x="456542" y="439526"/>
                  <a:pt x="456542" y="439526"/>
                  <a:pt x="456542" y="408093"/>
                </a:cubicBezTo>
                <a:cubicBezTo>
                  <a:pt x="456542" y="408093"/>
                  <a:pt x="456542" y="408093"/>
                  <a:pt x="404154" y="408093"/>
                </a:cubicBezTo>
                <a:close/>
                <a:moveTo>
                  <a:pt x="331129" y="408093"/>
                </a:moveTo>
                <a:lnTo>
                  <a:pt x="331129" y="439526"/>
                </a:lnTo>
                <a:cubicBezTo>
                  <a:pt x="331129" y="450004"/>
                  <a:pt x="341607" y="460481"/>
                  <a:pt x="352084" y="460481"/>
                </a:cubicBezTo>
                <a:cubicBezTo>
                  <a:pt x="352084" y="460481"/>
                  <a:pt x="352084" y="460481"/>
                  <a:pt x="383517" y="460481"/>
                </a:cubicBezTo>
                <a:cubicBezTo>
                  <a:pt x="383517" y="460481"/>
                  <a:pt x="383517" y="460481"/>
                  <a:pt x="383517" y="408093"/>
                </a:cubicBezTo>
                <a:cubicBezTo>
                  <a:pt x="383517" y="408093"/>
                  <a:pt x="383517" y="408093"/>
                  <a:pt x="331129" y="408093"/>
                </a:cubicBezTo>
                <a:close/>
                <a:moveTo>
                  <a:pt x="404154" y="335068"/>
                </a:moveTo>
                <a:lnTo>
                  <a:pt x="404154" y="387456"/>
                </a:lnTo>
                <a:cubicBezTo>
                  <a:pt x="404154" y="387456"/>
                  <a:pt x="404154" y="387456"/>
                  <a:pt x="456542" y="387456"/>
                </a:cubicBezTo>
                <a:cubicBezTo>
                  <a:pt x="456542" y="387456"/>
                  <a:pt x="456542" y="387456"/>
                  <a:pt x="456542" y="356023"/>
                </a:cubicBezTo>
                <a:cubicBezTo>
                  <a:pt x="456542" y="345545"/>
                  <a:pt x="446064" y="335068"/>
                  <a:pt x="435587" y="335068"/>
                </a:cubicBezTo>
                <a:cubicBezTo>
                  <a:pt x="435587" y="335068"/>
                  <a:pt x="435587" y="335068"/>
                  <a:pt x="404154" y="335068"/>
                </a:cubicBezTo>
                <a:close/>
                <a:moveTo>
                  <a:pt x="352084" y="335068"/>
                </a:moveTo>
                <a:cubicBezTo>
                  <a:pt x="341607" y="335068"/>
                  <a:pt x="331129" y="345545"/>
                  <a:pt x="331129" y="356023"/>
                </a:cubicBezTo>
                <a:lnTo>
                  <a:pt x="331129" y="387456"/>
                </a:lnTo>
                <a:cubicBezTo>
                  <a:pt x="331129" y="387456"/>
                  <a:pt x="331129" y="387456"/>
                  <a:pt x="383517" y="387456"/>
                </a:cubicBezTo>
                <a:cubicBezTo>
                  <a:pt x="383517" y="387456"/>
                  <a:pt x="383517" y="387456"/>
                  <a:pt x="383517" y="335068"/>
                </a:cubicBezTo>
                <a:cubicBezTo>
                  <a:pt x="383517" y="335068"/>
                  <a:pt x="383517" y="335068"/>
                  <a:pt x="352084" y="335068"/>
                </a:cubicBezTo>
                <a:close/>
                <a:moveTo>
                  <a:pt x="289854" y="0"/>
                </a:moveTo>
                <a:cubicBezTo>
                  <a:pt x="310718" y="0"/>
                  <a:pt x="331582" y="7832"/>
                  <a:pt x="347230" y="23497"/>
                </a:cubicBezTo>
                <a:cubicBezTo>
                  <a:pt x="347230" y="23497"/>
                  <a:pt x="347230" y="23497"/>
                  <a:pt x="574130" y="250630"/>
                </a:cubicBezTo>
                <a:cubicBezTo>
                  <a:pt x="581954" y="258462"/>
                  <a:pt x="581954" y="271515"/>
                  <a:pt x="574130" y="279348"/>
                </a:cubicBezTo>
                <a:cubicBezTo>
                  <a:pt x="568914" y="284569"/>
                  <a:pt x="563698" y="287180"/>
                  <a:pt x="558482" y="287180"/>
                </a:cubicBezTo>
                <a:cubicBezTo>
                  <a:pt x="553266" y="287180"/>
                  <a:pt x="548050" y="284569"/>
                  <a:pt x="545441" y="279348"/>
                </a:cubicBezTo>
                <a:cubicBezTo>
                  <a:pt x="545441" y="279348"/>
                  <a:pt x="545441" y="279348"/>
                  <a:pt x="540225" y="276737"/>
                </a:cubicBezTo>
                <a:cubicBezTo>
                  <a:pt x="540225" y="276737"/>
                  <a:pt x="540225" y="276737"/>
                  <a:pt x="540225" y="519535"/>
                </a:cubicBezTo>
                <a:cubicBezTo>
                  <a:pt x="540225" y="532588"/>
                  <a:pt x="529793" y="543031"/>
                  <a:pt x="516753" y="543031"/>
                </a:cubicBezTo>
                <a:cubicBezTo>
                  <a:pt x="516753" y="543031"/>
                  <a:pt x="516753" y="543031"/>
                  <a:pt x="268989" y="543031"/>
                </a:cubicBezTo>
                <a:cubicBezTo>
                  <a:pt x="258557" y="543031"/>
                  <a:pt x="248125" y="532588"/>
                  <a:pt x="248125" y="522145"/>
                </a:cubicBezTo>
                <a:cubicBezTo>
                  <a:pt x="248125" y="522145"/>
                  <a:pt x="248125" y="522145"/>
                  <a:pt x="248125" y="383777"/>
                </a:cubicBezTo>
                <a:cubicBezTo>
                  <a:pt x="248125" y="355059"/>
                  <a:pt x="227261" y="334173"/>
                  <a:pt x="198572" y="334173"/>
                </a:cubicBezTo>
                <a:cubicBezTo>
                  <a:pt x="198572" y="334173"/>
                  <a:pt x="198572" y="334173"/>
                  <a:pt x="172492" y="334173"/>
                </a:cubicBezTo>
                <a:cubicBezTo>
                  <a:pt x="143803" y="334173"/>
                  <a:pt x="122939" y="355059"/>
                  <a:pt x="122939" y="383777"/>
                </a:cubicBezTo>
                <a:cubicBezTo>
                  <a:pt x="122939" y="383777"/>
                  <a:pt x="122939" y="383777"/>
                  <a:pt x="122939" y="522145"/>
                </a:cubicBezTo>
                <a:cubicBezTo>
                  <a:pt x="122939" y="532588"/>
                  <a:pt x="112507" y="543031"/>
                  <a:pt x="102075" y="543031"/>
                </a:cubicBezTo>
                <a:cubicBezTo>
                  <a:pt x="102075" y="543031"/>
                  <a:pt x="102075" y="543031"/>
                  <a:pt x="62954" y="543031"/>
                </a:cubicBezTo>
                <a:cubicBezTo>
                  <a:pt x="49914" y="543031"/>
                  <a:pt x="39482" y="532588"/>
                  <a:pt x="39482" y="519535"/>
                </a:cubicBezTo>
                <a:cubicBezTo>
                  <a:pt x="39482" y="519535"/>
                  <a:pt x="39482" y="519535"/>
                  <a:pt x="39482" y="276737"/>
                </a:cubicBezTo>
                <a:cubicBezTo>
                  <a:pt x="39482" y="276737"/>
                  <a:pt x="39482" y="276737"/>
                  <a:pt x="36874" y="279348"/>
                </a:cubicBezTo>
                <a:cubicBezTo>
                  <a:pt x="29049" y="287180"/>
                  <a:pt x="16009" y="289791"/>
                  <a:pt x="8185" y="281958"/>
                </a:cubicBezTo>
                <a:cubicBezTo>
                  <a:pt x="-2247" y="274126"/>
                  <a:pt x="-2247" y="258462"/>
                  <a:pt x="5577" y="250630"/>
                </a:cubicBezTo>
                <a:cubicBezTo>
                  <a:pt x="5577" y="250630"/>
                  <a:pt x="5577" y="250630"/>
                  <a:pt x="232477" y="23497"/>
                </a:cubicBezTo>
                <a:cubicBezTo>
                  <a:pt x="248125" y="7832"/>
                  <a:pt x="268989" y="0"/>
                  <a:pt x="28985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en-ID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D0F1E9D-15D1-46C9-AE31-CA5CF227D86E}"/>
              </a:ext>
            </a:extLst>
          </p:cNvPr>
          <p:cNvSpPr>
            <a:spLocks/>
          </p:cNvSpPr>
          <p:nvPr/>
        </p:nvSpPr>
        <p:spPr bwMode="auto">
          <a:xfrm flipH="1">
            <a:off x="10824731" y="5077483"/>
            <a:ext cx="264885" cy="245126"/>
          </a:xfrm>
          <a:custGeom>
            <a:avLst/>
            <a:gdLst>
              <a:gd name="connsiteX0" fmla="*/ 408579 w 579826"/>
              <a:gd name="connsiteY0" fmla="*/ 350838 h 536575"/>
              <a:gd name="connsiteX1" fmla="*/ 393101 w 579826"/>
              <a:gd name="connsiteY1" fmla="*/ 366316 h 536575"/>
              <a:gd name="connsiteX2" fmla="*/ 393101 w 579826"/>
              <a:gd name="connsiteY2" fmla="*/ 376635 h 536575"/>
              <a:gd name="connsiteX3" fmla="*/ 408579 w 579826"/>
              <a:gd name="connsiteY3" fmla="*/ 392113 h 536575"/>
              <a:gd name="connsiteX4" fmla="*/ 460173 w 579826"/>
              <a:gd name="connsiteY4" fmla="*/ 392113 h 536575"/>
              <a:gd name="connsiteX5" fmla="*/ 475651 w 579826"/>
              <a:gd name="connsiteY5" fmla="*/ 376635 h 536575"/>
              <a:gd name="connsiteX6" fmla="*/ 475651 w 579826"/>
              <a:gd name="connsiteY6" fmla="*/ 366316 h 536575"/>
              <a:gd name="connsiteX7" fmla="*/ 460173 w 579826"/>
              <a:gd name="connsiteY7" fmla="*/ 350838 h 536575"/>
              <a:gd name="connsiteX8" fmla="*/ 408579 w 579826"/>
              <a:gd name="connsiteY8" fmla="*/ 350838 h 536575"/>
              <a:gd name="connsiteX9" fmla="*/ 264116 w 579826"/>
              <a:gd name="connsiteY9" fmla="*/ 350838 h 536575"/>
              <a:gd name="connsiteX10" fmla="*/ 248638 w 579826"/>
              <a:gd name="connsiteY10" fmla="*/ 366316 h 536575"/>
              <a:gd name="connsiteX11" fmla="*/ 248638 w 579826"/>
              <a:gd name="connsiteY11" fmla="*/ 376635 h 536575"/>
              <a:gd name="connsiteX12" fmla="*/ 264116 w 579826"/>
              <a:gd name="connsiteY12" fmla="*/ 392113 h 536575"/>
              <a:gd name="connsiteX13" fmla="*/ 315710 w 579826"/>
              <a:gd name="connsiteY13" fmla="*/ 392113 h 536575"/>
              <a:gd name="connsiteX14" fmla="*/ 331188 w 579826"/>
              <a:gd name="connsiteY14" fmla="*/ 376635 h 536575"/>
              <a:gd name="connsiteX15" fmla="*/ 331188 w 579826"/>
              <a:gd name="connsiteY15" fmla="*/ 366316 h 536575"/>
              <a:gd name="connsiteX16" fmla="*/ 315710 w 579826"/>
              <a:gd name="connsiteY16" fmla="*/ 350838 h 536575"/>
              <a:gd name="connsiteX17" fmla="*/ 264116 w 579826"/>
              <a:gd name="connsiteY17" fmla="*/ 350838 h 536575"/>
              <a:gd name="connsiteX18" fmla="*/ 119654 w 579826"/>
              <a:gd name="connsiteY18" fmla="*/ 350838 h 536575"/>
              <a:gd name="connsiteX19" fmla="*/ 104176 w 579826"/>
              <a:gd name="connsiteY19" fmla="*/ 366316 h 536575"/>
              <a:gd name="connsiteX20" fmla="*/ 104176 w 579826"/>
              <a:gd name="connsiteY20" fmla="*/ 376635 h 536575"/>
              <a:gd name="connsiteX21" fmla="*/ 119654 w 579826"/>
              <a:gd name="connsiteY21" fmla="*/ 392113 h 536575"/>
              <a:gd name="connsiteX22" fmla="*/ 171248 w 579826"/>
              <a:gd name="connsiteY22" fmla="*/ 392113 h 536575"/>
              <a:gd name="connsiteX23" fmla="*/ 186726 w 579826"/>
              <a:gd name="connsiteY23" fmla="*/ 376635 h 536575"/>
              <a:gd name="connsiteX24" fmla="*/ 186726 w 579826"/>
              <a:gd name="connsiteY24" fmla="*/ 366316 h 536575"/>
              <a:gd name="connsiteX25" fmla="*/ 171248 w 579826"/>
              <a:gd name="connsiteY25" fmla="*/ 350838 h 536575"/>
              <a:gd name="connsiteX26" fmla="*/ 119654 w 579826"/>
              <a:gd name="connsiteY26" fmla="*/ 350838 h 536575"/>
              <a:gd name="connsiteX27" fmla="*/ 248638 w 579826"/>
              <a:gd name="connsiteY27" fmla="*/ 270074 h 536575"/>
              <a:gd name="connsiteX28" fmla="*/ 248638 w 579826"/>
              <a:gd name="connsiteY28" fmla="*/ 273447 h 536575"/>
              <a:gd name="connsiteX29" fmla="*/ 264116 w 579826"/>
              <a:gd name="connsiteY29" fmla="*/ 288925 h 536575"/>
              <a:gd name="connsiteX30" fmla="*/ 315710 w 579826"/>
              <a:gd name="connsiteY30" fmla="*/ 288925 h 536575"/>
              <a:gd name="connsiteX31" fmla="*/ 331188 w 579826"/>
              <a:gd name="connsiteY31" fmla="*/ 273447 h 536575"/>
              <a:gd name="connsiteX32" fmla="*/ 331188 w 579826"/>
              <a:gd name="connsiteY32" fmla="*/ 272157 h 536575"/>
              <a:gd name="connsiteX33" fmla="*/ 331188 w 579826"/>
              <a:gd name="connsiteY33" fmla="*/ 270074 h 536575"/>
              <a:gd name="connsiteX34" fmla="*/ 323449 w 579826"/>
              <a:gd name="connsiteY34" fmla="*/ 277813 h 536575"/>
              <a:gd name="connsiteX35" fmla="*/ 256377 w 579826"/>
              <a:gd name="connsiteY35" fmla="*/ 277813 h 536575"/>
              <a:gd name="connsiteX36" fmla="*/ 248638 w 579826"/>
              <a:gd name="connsiteY36" fmla="*/ 270074 h 536575"/>
              <a:gd name="connsiteX37" fmla="*/ 408579 w 579826"/>
              <a:gd name="connsiteY37" fmla="*/ 247650 h 536575"/>
              <a:gd name="connsiteX38" fmla="*/ 393101 w 579826"/>
              <a:gd name="connsiteY38" fmla="*/ 263128 h 536575"/>
              <a:gd name="connsiteX39" fmla="*/ 393101 w 579826"/>
              <a:gd name="connsiteY39" fmla="*/ 273447 h 536575"/>
              <a:gd name="connsiteX40" fmla="*/ 408579 w 579826"/>
              <a:gd name="connsiteY40" fmla="*/ 288925 h 536575"/>
              <a:gd name="connsiteX41" fmla="*/ 460173 w 579826"/>
              <a:gd name="connsiteY41" fmla="*/ 288925 h 536575"/>
              <a:gd name="connsiteX42" fmla="*/ 475651 w 579826"/>
              <a:gd name="connsiteY42" fmla="*/ 273447 h 536575"/>
              <a:gd name="connsiteX43" fmla="*/ 475651 w 579826"/>
              <a:gd name="connsiteY43" fmla="*/ 263128 h 536575"/>
              <a:gd name="connsiteX44" fmla="*/ 460173 w 579826"/>
              <a:gd name="connsiteY44" fmla="*/ 247650 h 536575"/>
              <a:gd name="connsiteX45" fmla="*/ 408579 w 579826"/>
              <a:gd name="connsiteY45" fmla="*/ 247650 h 536575"/>
              <a:gd name="connsiteX46" fmla="*/ 264116 w 579826"/>
              <a:gd name="connsiteY46" fmla="*/ 247650 h 536575"/>
              <a:gd name="connsiteX47" fmla="*/ 248638 w 579826"/>
              <a:gd name="connsiteY47" fmla="*/ 263128 h 536575"/>
              <a:gd name="connsiteX48" fmla="*/ 248638 w 579826"/>
              <a:gd name="connsiteY48" fmla="*/ 264914 h 536575"/>
              <a:gd name="connsiteX49" fmla="*/ 256377 w 579826"/>
              <a:gd name="connsiteY49" fmla="*/ 257175 h 536575"/>
              <a:gd name="connsiteX50" fmla="*/ 323449 w 579826"/>
              <a:gd name="connsiteY50" fmla="*/ 257175 h 536575"/>
              <a:gd name="connsiteX51" fmla="*/ 331188 w 579826"/>
              <a:gd name="connsiteY51" fmla="*/ 264914 h 536575"/>
              <a:gd name="connsiteX52" fmla="*/ 331188 w 579826"/>
              <a:gd name="connsiteY52" fmla="*/ 263128 h 536575"/>
              <a:gd name="connsiteX53" fmla="*/ 315710 w 579826"/>
              <a:gd name="connsiteY53" fmla="*/ 247650 h 536575"/>
              <a:gd name="connsiteX54" fmla="*/ 264116 w 579826"/>
              <a:gd name="connsiteY54" fmla="*/ 247650 h 536575"/>
              <a:gd name="connsiteX55" fmla="*/ 119654 w 579826"/>
              <a:gd name="connsiteY55" fmla="*/ 247650 h 536575"/>
              <a:gd name="connsiteX56" fmla="*/ 104176 w 579826"/>
              <a:gd name="connsiteY56" fmla="*/ 263128 h 536575"/>
              <a:gd name="connsiteX57" fmla="*/ 104176 w 579826"/>
              <a:gd name="connsiteY57" fmla="*/ 273447 h 536575"/>
              <a:gd name="connsiteX58" fmla="*/ 119654 w 579826"/>
              <a:gd name="connsiteY58" fmla="*/ 288925 h 536575"/>
              <a:gd name="connsiteX59" fmla="*/ 171248 w 579826"/>
              <a:gd name="connsiteY59" fmla="*/ 288925 h 536575"/>
              <a:gd name="connsiteX60" fmla="*/ 186726 w 579826"/>
              <a:gd name="connsiteY60" fmla="*/ 273447 h 536575"/>
              <a:gd name="connsiteX61" fmla="*/ 186726 w 579826"/>
              <a:gd name="connsiteY61" fmla="*/ 263128 h 536575"/>
              <a:gd name="connsiteX62" fmla="*/ 171248 w 579826"/>
              <a:gd name="connsiteY62" fmla="*/ 247650 h 536575"/>
              <a:gd name="connsiteX63" fmla="*/ 119654 w 579826"/>
              <a:gd name="connsiteY63" fmla="*/ 247650 h 536575"/>
              <a:gd name="connsiteX64" fmla="*/ 408579 w 579826"/>
              <a:gd name="connsiteY64" fmla="*/ 144463 h 536575"/>
              <a:gd name="connsiteX65" fmla="*/ 393101 w 579826"/>
              <a:gd name="connsiteY65" fmla="*/ 159941 h 536575"/>
              <a:gd name="connsiteX66" fmla="*/ 393101 w 579826"/>
              <a:gd name="connsiteY66" fmla="*/ 170260 h 536575"/>
              <a:gd name="connsiteX67" fmla="*/ 408579 w 579826"/>
              <a:gd name="connsiteY67" fmla="*/ 185738 h 536575"/>
              <a:gd name="connsiteX68" fmla="*/ 460173 w 579826"/>
              <a:gd name="connsiteY68" fmla="*/ 185738 h 536575"/>
              <a:gd name="connsiteX69" fmla="*/ 475651 w 579826"/>
              <a:gd name="connsiteY69" fmla="*/ 170260 h 536575"/>
              <a:gd name="connsiteX70" fmla="*/ 475651 w 579826"/>
              <a:gd name="connsiteY70" fmla="*/ 159941 h 536575"/>
              <a:gd name="connsiteX71" fmla="*/ 460173 w 579826"/>
              <a:gd name="connsiteY71" fmla="*/ 144463 h 536575"/>
              <a:gd name="connsiteX72" fmla="*/ 408579 w 579826"/>
              <a:gd name="connsiteY72" fmla="*/ 144463 h 536575"/>
              <a:gd name="connsiteX73" fmla="*/ 264116 w 579826"/>
              <a:gd name="connsiteY73" fmla="*/ 144463 h 536575"/>
              <a:gd name="connsiteX74" fmla="*/ 248638 w 579826"/>
              <a:gd name="connsiteY74" fmla="*/ 159941 h 536575"/>
              <a:gd name="connsiteX75" fmla="*/ 248638 w 579826"/>
              <a:gd name="connsiteY75" fmla="*/ 170260 h 536575"/>
              <a:gd name="connsiteX76" fmla="*/ 264116 w 579826"/>
              <a:gd name="connsiteY76" fmla="*/ 185738 h 536575"/>
              <a:gd name="connsiteX77" fmla="*/ 315710 w 579826"/>
              <a:gd name="connsiteY77" fmla="*/ 185738 h 536575"/>
              <a:gd name="connsiteX78" fmla="*/ 331188 w 579826"/>
              <a:gd name="connsiteY78" fmla="*/ 170260 h 536575"/>
              <a:gd name="connsiteX79" fmla="*/ 331188 w 579826"/>
              <a:gd name="connsiteY79" fmla="*/ 159941 h 536575"/>
              <a:gd name="connsiteX80" fmla="*/ 315710 w 579826"/>
              <a:gd name="connsiteY80" fmla="*/ 144463 h 536575"/>
              <a:gd name="connsiteX81" fmla="*/ 264116 w 579826"/>
              <a:gd name="connsiteY81" fmla="*/ 144463 h 536575"/>
              <a:gd name="connsiteX82" fmla="*/ 119654 w 579826"/>
              <a:gd name="connsiteY82" fmla="*/ 144463 h 536575"/>
              <a:gd name="connsiteX83" fmla="*/ 104176 w 579826"/>
              <a:gd name="connsiteY83" fmla="*/ 159941 h 536575"/>
              <a:gd name="connsiteX84" fmla="*/ 104176 w 579826"/>
              <a:gd name="connsiteY84" fmla="*/ 170260 h 536575"/>
              <a:gd name="connsiteX85" fmla="*/ 119654 w 579826"/>
              <a:gd name="connsiteY85" fmla="*/ 185738 h 536575"/>
              <a:gd name="connsiteX86" fmla="*/ 171248 w 579826"/>
              <a:gd name="connsiteY86" fmla="*/ 185738 h 536575"/>
              <a:gd name="connsiteX87" fmla="*/ 186726 w 579826"/>
              <a:gd name="connsiteY87" fmla="*/ 170260 h 536575"/>
              <a:gd name="connsiteX88" fmla="*/ 186726 w 579826"/>
              <a:gd name="connsiteY88" fmla="*/ 159941 h 536575"/>
              <a:gd name="connsiteX89" fmla="*/ 171248 w 579826"/>
              <a:gd name="connsiteY89" fmla="*/ 144463 h 536575"/>
              <a:gd name="connsiteX90" fmla="*/ 119654 w 579826"/>
              <a:gd name="connsiteY90" fmla="*/ 144463 h 536575"/>
              <a:gd name="connsiteX91" fmla="*/ 77947 w 579826"/>
              <a:gd name="connsiteY91" fmla="*/ 0 h 536575"/>
              <a:gd name="connsiteX92" fmla="*/ 501880 w 579826"/>
              <a:gd name="connsiteY92" fmla="*/ 0 h 536575"/>
              <a:gd name="connsiteX93" fmla="*/ 525144 w 579826"/>
              <a:gd name="connsiteY93" fmla="*/ 15478 h 536575"/>
              <a:gd name="connsiteX94" fmla="*/ 569088 w 579826"/>
              <a:gd name="connsiteY94" fmla="*/ 105767 h 536575"/>
              <a:gd name="connsiteX95" fmla="*/ 558749 w 579826"/>
              <a:gd name="connsiteY95" fmla="*/ 123825 h 536575"/>
              <a:gd name="connsiteX96" fmla="*/ 538069 w 579826"/>
              <a:gd name="connsiteY96" fmla="*/ 147042 h 536575"/>
              <a:gd name="connsiteX97" fmla="*/ 538069 w 579826"/>
              <a:gd name="connsiteY97" fmla="*/ 474663 h 536575"/>
              <a:gd name="connsiteX98" fmla="*/ 558749 w 579826"/>
              <a:gd name="connsiteY98" fmla="*/ 495300 h 536575"/>
              <a:gd name="connsiteX99" fmla="*/ 579428 w 579826"/>
              <a:gd name="connsiteY99" fmla="*/ 518517 h 536575"/>
              <a:gd name="connsiteX100" fmla="*/ 558749 w 579826"/>
              <a:gd name="connsiteY100" fmla="*/ 536575 h 536575"/>
              <a:gd name="connsiteX101" fmla="*/ 538069 w 579826"/>
              <a:gd name="connsiteY101" fmla="*/ 536575 h 536575"/>
              <a:gd name="connsiteX102" fmla="*/ 339027 w 579826"/>
              <a:gd name="connsiteY102" fmla="*/ 536575 h 536575"/>
              <a:gd name="connsiteX103" fmla="*/ 331272 w 579826"/>
              <a:gd name="connsiteY103" fmla="*/ 528836 h 536575"/>
              <a:gd name="connsiteX104" fmla="*/ 331272 w 579826"/>
              <a:gd name="connsiteY104" fmla="*/ 474663 h 536575"/>
              <a:gd name="connsiteX105" fmla="*/ 289913 w 579826"/>
              <a:gd name="connsiteY105" fmla="*/ 433388 h 536575"/>
              <a:gd name="connsiteX106" fmla="*/ 248554 w 579826"/>
              <a:gd name="connsiteY106" fmla="*/ 474663 h 536575"/>
              <a:gd name="connsiteX107" fmla="*/ 248554 w 579826"/>
              <a:gd name="connsiteY107" fmla="*/ 528836 h 536575"/>
              <a:gd name="connsiteX108" fmla="*/ 240799 w 579826"/>
              <a:gd name="connsiteY108" fmla="*/ 536575 h 536575"/>
              <a:gd name="connsiteX109" fmla="*/ 41757 w 579826"/>
              <a:gd name="connsiteY109" fmla="*/ 536575 h 536575"/>
              <a:gd name="connsiteX110" fmla="*/ 21078 w 579826"/>
              <a:gd name="connsiteY110" fmla="*/ 536575 h 536575"/>
              <a:gd name="connsiteX111" fmla="*/ 398 w 579826"/>
              <a:gd name="connsiteY111" fmla="*/ 513358 h 536575"/>
              <a:gd name="connsiteX112" fmla="*/ 21078 w 579826"/>
              <a:gd name="connsiteY112" fmla="*/ 495300 h 536575"/>
              <a:gd name="connsiteX113" fmla="*/ 41757 w 579826"/>
              <a:gd name="connsiteY113" fmla="*/ 474663 h 536575"/>
              <a:gd name="connsiteX114" fmla="*/ 41757 w 579826"/>
              <a:gd name="connsiteY114" fmla="*/ 147042 h 536575"/>
              <a:gd name="connsiteX115" fmla="*/ 21078 w 579826"/>
              <a:gd name="connsiteY115" fmla="*/ 123825 h 536575"/>
              <a:gd name="connsiteX116" fmla="*/ 10738 w 579826"/>
              <a:gd name="connsiteY116" fmla="*/ 105767 h 536575"/>
              <a:gd name="connsiteX117" fmla="*/ 54682 w 579826"/>
              <a:gd name="connsiteY117" fmla="*/ 15478 h 536575"/>
              <a:gd name="connsiteX118" fmla="*/ 77947 w 579826"/>
              <a:gd name="connsiteY118" fmla="*/ 0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579826" h="536575">
                <a:moveTo>
                  <a:pt x="408579" y="350838"/>
                </a:moveTo>
                <a:cubicBezTo>
                  <a:pt x="400840" y="350838"/>
                  <a:pt x="393101" y="358577"/>
                  <a:pt x="393101" y="366316"/>
                </a:cubicBezTo>
                <a:lnTo>
                  <a:pt x="393101" y="376635"/>
                </a:lnTo>
                <a:cubicBezTo>
                  <a:pt x="393101" y="384374"/>
                  <a:pt x="400840" y="392113"/>
                  <a:pt x="408579" y="392113"/>
                </a:cubicBezTo>
                <a:cubicBezTo>
                  <a:pt x="408579" y="392113"/>
                  <a:pt x="408579" y="392113"/>
                  <a:pt x="460173" y="392113"/>
                </a:cubicBezTo>
                <a:cubicBezTo>
                  <a:pt x="467912" y="392113"/>
                  <a:pt x="475651" y="384374"/>
                  <a:pt x="475651" y="376635"/>
                </a:cubicBezTo>
                <a:cubicBezTo>
                  <a:pt x="475651" y="376635"/>
                  <a:pt x="475651" y="376635"/>
                  <a:pt x="475651" y="366316"/>
                </a:cubicBezTo>
                <a:cubicBezTo>
                  <a:pt x="475651" y="358577"/>
                  <a:pt x="467912" y="350838"/>
                  <a:pt x="460173" y="350838"/>
                </a:cubicBezTo>
                <a:cubicBezTo>
                  <a:pt x="460173" y="350838"/>
                  <a:pt x="460173" y="350838"/>
                  <a:pt x="408579" y="350838"/>
                </a:cubicBezTo>
                <a:close/>
                <a:moveTo>
                  <a:pt x="264116" y="350838"/>
                </a:moveTo>
                <a:cubicBezTo>
                  <a:pt x="256377" y="350838"/>
                  <a:pt x="248638" y="358577"/>
                  <a:pt x="248638" y="366316"/>
                </a:cubicBezTo>
                <a:lnTo>
                  <a:pt x="248638" y="376635"/>
                </a:lnTo>
                <a:cubicBezTo>
                  <a:pt x="248638" y="384374"/>
                  <a:pt x="256377" y="392113"/>
                  <a:pt x="264116" y="392113"/>
                </a:cubicBezTo>
                <a:cubicBezTo>
                  <a:pt x="264116" y="392113"/>
                  <a:pt x="264116" y="392113"/>
                  <a:pt x="315710" y="392113"/>
                </a:cubicBezTo>
                <a:cubicBezTo>
                  <a:pt x="323449" y="392113"/>
                  <a:pt x="331188" y="384374"/>
                  <a:pt x="331188" y="376635"/>
                </a:cubicBezTo>
                <a:cubicBezTo>
                  <a:pt x="331188" y="376635"/>
                  <a:pt x="331188" y="376635"/>
                  <a:pt x="331188" y="366316"/>
                </a:cubicBezTo>
                <a:cubicBezTo>
                  <a:pt x="331188" y="358577"/>
                  <a:pt x="323449" y="350838"/>
                  <a:pt x="315710" y="350838"/>
                </a:cubicBezTo>
                <a:cubicBezTo>
                  <a:pt x="315710" y="350838"/>
                  <a:pt x="315710" y="350838"/>
                  <a:pt x="264116" y="350838"/>
                </a:cubicBezTo>
                <a:close/>
                <a:moveTo>
                  <a:pt x="119654" y="350838"/>
                </a:moveTo>
                <a:cubicBezTo>
                  <a:pt x="111915" y="350838"/>
                  <a:pt x="104176" y="358577"/>
                  <a:pt x="104176" y="366316"/>
                </a:cubicBezTo>
                <a:lnTo>
                  <a:pt x="104176" y="376635"/>
                </a:lnTo>
                <a:cubicBezTo>
                  <a:pt x="104176" y="384374"/>
                  <a:pt x="111915" y="392113"/>
                  <a:pt x="119654" y="392113"/>
                </a:cubicBezTo>
                <a:cubicBezTo>
                  <a:pt x="119654" y="392113"/>
                  <a:pt x="119654" y="392113"/>
                  <a:pt x="171248" y="392113"/>
                </a:cubicBezTo>
                <a:cubicBezTo>
                  <a:pt x="178987" y="392113"/>
                  <a:pt x="186726" y="384374"/>
                  <a:pt x="186726" y="376635"/>
                </a:cubicBezTo>
                <a:cubicBezTo>
                  <a:pt x="186726" y="376635"/>
                  <a:pt x="186726" y="376635"/>
                  <a:pt x="186726" y="366316"/>
                </a:cubicBezTo>
                <a:cubicBezTo>
                  <a:pt x="186726" y="358577"/>
                  <a:pt x="178987" y="350838"/>
                  <a:pt x="171248" y="350838"/>
                </a:cubicBezTo>
                <a:cubicBezTo>
                  <a:pt x="171248" y="350838"/>
                  <a:pt x="171248" y="350838"/>
                  <a:pt x="119654" y="350838"/>
                </a:cubicBezTo>
                <a:close/>
                <a:moveTo>
                  <a:pt x="248638" y="270074"/>
                </a:moveTo>
                <a:lnTo>
                  <a:pt x="248638" y="273447"/>
                </a:lnTo>
                <a:cubicBezTo>
                  <a:pt x="248638" y="281186"/>
                  <a:pt x="256377" y="288925"/>
                  <a:pt x="264116" y="288925"/>
                </a:cubicBezTo>
                <a:cubicBezTo>
                  <a:pt x="264116" y="288925"/>
                  <a:pt x="264116" y="288925"/>
                  <a:pt x="315710" y="288925"/>
                </a:cubicBezTo>
                <a:cubicBezTo>
                  <a:pt x="323449" y="288925"/>
                  <a:pt x="331188" y="281186"/>
                  <a:pt x="331188" y="273447"/>
                </a:cubicBezTo>
                <a:cubicBezTo>
                  <a:pt x="331188" y="273447"/>
                  <a:pt x="331188" y="273447"/>
                  <a:pt x="331188" y="272157"/>
                </a:cubicBezTo>
                <a:lnTo>
                  <a:pt x="331188" y="270074"/>
                </a:lnTo>
                <a:cubicBezTo>
                  <a:pt x="331188" y="275233"/>
                  <a:pt x="328608" y="277813"/>
                  <a:pt x="323449" y="277813"/>
                </a:cubicBezTo>
                <a:cubicBezTo>
                  <a:pt x="323449" y="277813"/>
                  <a:pt x="323449" y="277813"/>
                  <a:pt x="256377" y="277813"/>
                </a:cubicBezTo>
                <a:cubicBezTo>
                  <a:pt x="251218" y="277813"/>
                  <a:pt x="248638" y="275233"/>
                  <a:pt x="248638" y="270074"/>
                </a:cubicBezTo>
                <a:close/>
                <a:moveTo>
                  <a:pt x="408579" y="247650"/>
                </a:moveTo>
                <a:cubicBezTo>
                  <a:pt x="400840" y="247650"/>
                  <a:pt x="393101" y="255389"/>
                  <a:pt x="393101" y="263128"/>
                </a:cubicBezTo>
                <a:lnTo>
                  <a:pt x="393101" y="273447"/>
                </a:lnTo>
                <a:cubicBezTo>
                  <a:pt x="393101" y="281186"/>
                  <a:pt x="400840" y="288925"/>
                  <a:pt x="408579" y="288925"/>
                </a:cubicBezTo>
                <a:cubicBezTo>
                  <a:pt x="408579" y="288925"/>
                  <a:pt x="408579" y="288925"/>
                  <a:pt x="460173" y="288925"/>
                </a:cubicBezTo>
                <a:cubicBezTo>
                  <a:pt x="467912" y="288925"/>
                  <a:pt x="475651" y="281186"/>
                  <a:pt x="475651" y="273447"/>
                </a:cubicBezTo>
                <a:cubicBezTo>
                  <a:pt x="475651" y="273447"/>
                  <a:pt x="475651" y="273447"/>
                  <a:pt x="475651" y="263128"/>
                </a:cubicBezTo>
                <a:cubicBezTo>
                  <a:pt x="475651" y="255389"/>
                  <a:pt x="467912" y="247650"/>
                  <a:pt x="460173" y="247650"/>
                </a:cubicBezTo>
                <a:cubicBezTo>
                  <a:pt x="460173" y="247650"/>
                  <a:pt x="460173" y="247650"/>
                  <a:pt x="408579" y="247650"/>
                </a:cubicBezTo>
                <a:close/>
                <a:moveTo>
                  <a:pt x="264116" y="247650"/>
                </a:moveTo>
                <a:cubicBezTo>
                  <a:pt x="256377" y="247650"/>
                  <a:pt x="248638" y="255389"/>
                  <a:pt x="248638" y="263128"/>
                </a:cubicBezTo>
                <a:lnTo>
                  <a:pt x="248638" y="264914"/>
                </a:lnTo>
                <a:cubicBezTo>
                  <a:pt x="248638" y="259755"/>
                  <a:pt x="251218" y="257175"/>
                  <a:pt x="256377" y="257175"/>
                </a:cubicBezTo>
                <a:lnTo>
                  <a:pt x="323449" y="257175"/>
                </a:lnTo>
                <a:cubicBezTo>
                  <a:pt x="328608" y="257175"/>
                  <a:pt x="331188" y="259755"/>
                  <a:pt x="331188" y="264914"/>
                </a:cubicBezTo>
                <a:lnTo>
                  <a:pt x="331188" y="263128"/>
                </a:lnTo>
                <a:cubicBezTo>
                  <a:pt x="331188" y="255389"/>
                  <a:pt x="323449" y="247650"/>
                  <a:pt x="315710" y="247650"/>
                </a:cubicBezTo>
                <a:cubicBezTo>
                  <a:pt x="315710" y="247650"/>
                  <a:pt x="315710" y="247650"/>
                  <a:pt x="264116" y="247650"/>
                </a:cubicBezTo>
                <a:close/>
                <a:moveTo>
                  <a:pt x="119654" y="247650"/>
                </a:moveTo>
                <a:cubicBezTo>
                  <a:pt x="111915" y="247650"/>
                  <a:pt x="104176" y="255389"/>
                  <a:pt x="104176" y="263128"/>
                </a:cubicBezTo>
                <a:lnTo>
                  <a:pt x="104176" y="273447"/>
                </a:lnTo>
                <a:cubicBezTo>
                  <a:pt x="104176" y="281186"/>
                  <a:pt x="111915" y="288925"/>
                  <a:pt x="119654" y="288925"/>
                </a:cubicBezTo>
                <a:cubicBezTo>
                  <a:pt x="119654" y="288925"/>
                  <a:pt x="119654" y="288925"/>
                  <a:pt x="171248" y="288925"/>
                </a:cubicBezTo>
                <a:cubicBezTo>
                  <a:pt x="178987" y="288925"/>
                  <a:pt x="186726" y="281186"/>
                  <a:pt x="186726" y="273447"/>
                </a:cubicBezTo>
                <a:cubicBezTo>
                  <a:pt x="186726" y="273447"/>
                  <a:pt x="186726" y="273447"/>
                  <a:pt x="186726" y="263128"/>
                </a:cubicBezTo>
                <a:cubicBezTo>
                  <a:pt x="186726" y="255389"/>
                  <a:pt x="178987" y="247650"/>
                  <a:pt x="171248" y="247650"/>
                </a:cubicBezTo>
                <a:cubicBezTo>
                  <a:pt x="171248" y="247650"/>
                  <a:pt x="171248" y="247650"/>
                  <a:pt x="119654" y="247650"/>
                </a:cubicBezTo>
                <a:close/>
                <a:moveTo>
                  <a:pt x="408579" y="144463"/>
                </a:moveTo>
                <a:cubicBezTo>
                  <a:pt x="400840" y="144463"/>
                  <a:pt x="393101" y="152202"/>
                  <a:pt x="393101" y="159941"/>
                </a:cubicBezTo>
                <a:lnTo>
                  <a:pt x="393101" y="170260"/>
                </a:lnTo>
                <a:cubicBezTo>
                  <a:pt x="393101" y="177999"/>
                  <a:pt x="400840" y="185738"/>
                  <a:pt x="408579" y="185738"/>
                </a:cubicBezTo>
                <a:cubicBezTo>
                  <a:pt x="408579" y="185738"/>
                  <a:pt x="408579" y="185738"/>
                  <a:pt x="460173" y="185738"/>
                </a:cubicBezTo>
                <a:cubicBezTo>
                  <a:pt x="467912" y="185738"/>
                  <a:pt x="475651" y="177999"/>
                  <a:pt x="475651" y="170260"/>
                </a:cubicBezTo>
                <a:cubicBezTo>
                  <a:pt x="475651" y="170260"/>
                  <a:pt x="475651" y="170260"/>
                  <a:pt x="475651" y="159941"/>
                </a:cubicBezTo>
                <a:cubicBezTo>
                  <a:pt x="475651" y="152202"/>
                  <a:pt x="467912" y="144463"/>
                  <a:pt x="460173" y="144463"/>
                </a:cubicBezTo>
                <a:cubicBezTo>
                  <a:pt x="460173" y="144463"/>
                  <a:pt x="460173" y="144463"/>
                  <a:pt x="408579" y="144463"/>
                </a:cubicBezTo>
                <a:close/>
                <a:moveTo>
                  <a:pt x="264116" y="144463"/>
                </a:moveTo>
                <a:cubicBezTo>
                  <a:pt x="256377" y="144463"/>
                  <a:pt x="248638" y="152202"/>
                  <a:pt x="248638" y="159941"/>
                </a:cubicBezTo>
                <a:lnTo>
                  <a:pt x="248638" y="170260"/>
                </a:lnTo>
                <a:cubicBezTo>
                  <a:pt x="248638" y="177999"/>
                  <a:pt x="256377" y="185738"/>
                  <a:pt x="264116" y="185738"/>
                </a:cubicBezTo>
                <a:cubicBezTo>
                  <a:pt x="264116" y="185738"/>
                  <a:pt x="264116" y="185738"/>
                  <a:pt x="315710" y="185738"/>
                </a:cubicBezTo>
                <a:cubicBezTo>
                  <a:pt x="323449" y="185738"/>
                  <a:pt x="331188" y="177999"/>
                  <a:pt x="331188" y="170260"/>
                </a:cubicBezTo>
                <a:cubicBezTo>
                  <a:pt x="331188" y="170260"/>
                  <a:pt x="331188" y="170260"/>
                  <a:pt x="331188" y="159941"/>
                </a:cubicBezTo>
                <a:cubicBezTo>
                  <a:pt x="331188" y="152202"/>
                  <a:pt x="323449" y="144463"/>
                  <a:pt x="315710" y="144463"/>
                </a:cubicBezTo>
                <a:cubicBezTo>
                  <a:pt x="315710" y="144463"/>
                  <a:pt x="315710" y="144463"/>
                  <a:pt x="264116" y="144463"/>
                </a:cubicBezTo>
                <a:close/>
                <a:moveTo>
                  <a:pt x="119654" y="144463"/>
                </a:moveTo>
                <a:cubicBezTo>
                  <a:pt x="111915" y="144463"/>
                  <a:pt x="104176" y="152202"/>
                  <a:pt x="104176" y="159941"/>
                </a:cubicBezTo>
                <a:lnTo>
                  <a:pt x="104176" y="170260"/>
                </a:lnTo>
                <a:cubicBezTo>
                  <a:pt x="104176" y="177999"/>
                  <a:pt x="111915" y="185738"/>
                  <a:pt x="119654" y="185738"/>
                </a:cubicBezTo>
                <a:cubicBezTo>
                  <a:pt x="119654" y="185738"/>
                  <a:pt x="119654" y="185738"/>
                  <a:pt x="171248" y="185738"/>
                </a:cubicBezTo>
                <a:cubicBezTo>
                  <a:pt x="178987" y="185738"/>
                  <a:pt x="186726" y="177999"/>
                  <a:pt x="186726" y="170260"/>
                </a:cubicBezTo>
                <a:cubicBezTo>
                  <a:pt x="186726" y="170260"/>
                  <a:pt x="186726" y="170260"/>
                  <a:pt x="186726" y="159941"/>
                </a:cubicBezTo>
                <a:cubicBezTo>
                  <a:pt x="186726" y="152202"/>
                  <a:pt x="178987" y="144463"/>
                  <a:pt x="171248" y="144463"/>
                </a:cubicBezTo>
                <a:cubicBezTo>
                  <a:pt x="171248" y="144463"/>
                  <a:pt x="171248" y="144463"/>
                  <a:pt x="119654" y="144463"/>
                </a:cubicBezTo>
                <a:close/>
                <a:moveTo>
                  <a:pt x="77947" y="0"/>
                </a:moveTo>
                <a:cubicBezTo>
                  <a:pt x="77947" y="0"/>
                  <a:pt x="77947" y="0"/>
                  <a:pt x="501880" y="0"/>
                </a:cubicBezTo>
                <a:cubicBezTo>
                  <a:pt x="512219" y="0"/>
                  <a:pt x="519974" y="5159"/>
                  <a:pt x="525144" y="15478"/>
                </a:cubicBezTo>
                <a:cubicBezTo>
                  <a:pt x="525144" y="15478"/>
                  <a:pt x="525144" y="15478"/>
                  <a:pt x="569088" y="105767"/>
                </a:cubicBezTo>
                <a:cubicBezTo>
                  <a:pt x="574258" y="113506"/>
                  <a:pt x="569088" y="123825"/>
                  <a:pt x="558749" y="123825"/>
                </a:cubicBezTo>
                <a:cubicBezTo>
                  <a:pt x="548409" y="123825"/>
                  <a:pt x="538069" y="134144"/>
                  <a:pt x="538069" y="147042"/>
                </a:cubicBezTo>
                <a:cubicBezTo>
                  <a:pt x="538069" y="147042"/>
                  <a:pt x="538069" y="147042"/>
                  <a:pt x="538069" y="474663"/>
                </a:cubicBezTo>
                <a:cubicBezTo>
                  <a:pt x="538069" y="487561"/>
                  <a:pt x="545824" y="495300"/>
                  <a:pt x="558749" y="495300"/>
                </a:cubicBezTo>
                <a:cubicBezTo>
                  <a:pt x="571673" y="495300"/>
                  <a:pt x="582013" y="505619"/>
                  <a:pt x="579428" y="518517"/>
                </a:cubicBezTo>
                <a:cubicBezTo>
                  <a:pt x="576843" y="528836"/>
                  <a:pt x="569088" y="536575"/>
                  <a:pt x="558749" y="536575"/>
                </a:cubicBezTo>
                <a:cubicBezTo>
                  <a:pt x="558749" y="536575"/>
                  <a:pt x="558749" y="536575"/>
                  <a:pt x="538069" y="536575"/>
                </a:cubicBezTo>
                <a:cubicBezTo>
                  <a:pt x="538069" y="536575"/>
                  <a:pt x="538069" y="536575"/>
                  <a:pt x="339027" y="536575"/>
                </a:cubicBezTo>
                <a:cubicBezTo>
                  <a:pt x="333857" y="536575"/>
                  <a:pt x="331272" y="533995"/>
                  <a:pt x="331272" y="528836"/>
                </a:cubicBezTo>
                <a:cubicBezTo>
                  <a:pt x="331272" y="528836"/>
                  <a:pt x="331272" y="528836"/>
                  <a:pt x="331272" y="474663"/>
                </a:cubicBezTo>
                <a:cubicBezTo>
                  <a:pt x="331272" y="451445"/>
                  <a:pt x="313178" y="433388"/>
                  <a:pt x="289913" y="433388"/>
                </a:cubicBezTo>
                <a:cubicBezTo>
                  <a:pt x="266649" y="433388"/>
                  <a:pt x="248554" y="451445"/>
                  <a:pt x="248554" y="474663"/>
                </a:cubicBezTo>
                <a:cubicBezTo>
                  <a:pt x="248554" y="474663"/>
                  <a:pt x="248554" y="474663"/>
                  <a:pt x="248554" y="528836"/>
                </a:cubicBezTo>
                <a:cubicBezTo>
                  <a:pt x="248554" y="533995"/>
                  <a:pt x="245969" y="536575"/>
                  <a:pt x="240799" y="536575"/>
                </a:cubicBezTo>
                <a:cubicBezTo>
                  <a:pt x="240799" y="536575"/>
                  <a:pt x="240799" y="536575"/>
                  <a:pt x="41757" y="536575"/>
                </a:cubicBezTo>
                <a:cubicBezTo>
                  <a:pt x="41757" y="536575"/>
                  <a:pt x="41757" y="536575"/>
                  <a:pt x="21078" y="536575"/>
                </a:cubicBezTo>
                <a:cubicBezTo>
                  <a:pt x="8153" y="536575"/>
                  <a:pt x="-2187" y="526256"/>
                  <a:pt x="398" y="513358"/>
                </a:cubicBezTo>
                <a:cubicBezTo>
                  <a:pt x="2983" y="503039"/>
                  <a:pt x="10738" y="495300"/>
                  <a:pt x="21078" y="495300"/>
                </a:cubicBezTo>
                <a:cubicBezTo>
                  <a:pt x="34002" y="495300"/>
                  <a:pt x="41757" y="487561"/>
                  <a:pt x="41757" y="474663"/>
                </a:cubicBezTo>
                <a:cubicBezTo>
                  <a:pt x="41757" y="474663"/>
                  <a:pt x="41757" y="474663"/>
                  <a:pt x="41757" y="147042"/>
                </a:cubicBezTo>
                <a:cubicBezTo>
                  <a:pt x="41757" y="134144"/>
                  <a:pt x="31417" y="123825"/>
                  <a:pt x="21078" y="123825"/>
                </a:cubicBezTo>
                <a:cubicBezTo>
                  <a:pt x="10738" y="123825"/>
                  <a:pt x="5568" y="113506"/>
                  <a:pt x="10738" y="105767"/>
                </a:cubicBezTo>
                <a:cubicBezTo>
                  <a:pt x="10738" y="105767"/>
                  <a:pt x="10738" y="105767"/>
                  <a:pt x="54682" y="15478"/>
                </a:cubicBezTo>
                <a:cubicBezTo>
                  <a:pt x="59852" y="5159"/>
                  <a:pt x="67607" y="0"/>
                  <a:pt x="7794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en-ID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2A561A-1A21-4079-BBB6-12BE0BEB3724}"/>
              </a:ext>
            </a:extLst>
          </p:cNvPr>
          <p:cNvSpPr txBox="1"/>
          <p:nvPr/>
        </p:nvSpPr>
        <p:spPr>
          <a:xfrm>
            <a:off x="9165332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3930380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5B7B14-3791-4423-B844-BE1EA8A34EA9}"/>
              </a:ext>
            </a:extLst>
          </p:cNvPr>
          <p:cNvSpPr/>
          <p:nvPr/>
        </p:nvSpPr>
        <p:spPr>
          <a:xfrm rot="5400000">
            <a:off x="6925850" y="1622742"/>
            <a:ext cx="5098192" cy="5434108"/>
          </a:xfrm>
          <a:custGeom>
            <a:avLst/>
            <a:gdLst>
              <a:gd name="connsiteX0" fmla="*/ 4214 w 1769165"/>
              <a:gd name="connsiteY0" fmla="*/ 308113 h 1530625"/>
              <a:gd name="connsiteX1" fmla="*/ 201008 w 1769165"/>
              <a:gd name="connsiteY1" fmla="*/ 602311 h 1530625"/>
              <a:gd name="connsiteX2" fmla="*/ 906687 w 1769165"/>
              <a:gd name="connsiteY2" fmla="*/ 816996 h 1530625"/>
              <a:gd name="connsiteX3" fmla="*/ 1167092 w 1769165"/>
              <a:gd name="connsiteY3" fmla="*/ 1300038 h 1530625"/>
              <a:gd name="connsiteX4" fmla="*/ 1522913 w 1769165"/>
              <a:gd name="connsiteY4" fmla="*/ 1532614 h 1530625"/>
              <a:gd name="connsiteX5" fmla="*/ 1771391 w 1769165"/>
              <a:gd name="connsiteY5" fmla="*/ 1512735 h 1530625"/>
              <a:gd name="connsiteX6" fmla="*/ 1771391 w 1769165"/>
              <a:gd name="connsiteY6" fmla="*/ 0 h 1530625"/>
              <a:gd name="connsiteX7" fmla="*/ 81739 w 1769165"/>
              <a:gd name="connsiteY7" fmla="*/ 0 h 1530625"/>
              <a:gd name="connsiteX8" fmla="*/ 4214 w 1769165"/>
              <a:gd name="connsiteY8" fmla="*/ 308113 h 153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9165" h="1530625">
                <a:moveTo>
                  <a:pt x="4214" y="308113"/>
                </a:moveTo>
                <a:cubicBezTo>
                  <a:pt x="22104" y="429370"/>
                  <a:pt x="95654" y="540689"/>
                  <a:pt x="201008" y="602311"/>
                </a:cubicBezTo>
                <a:cubicBezTo>
                  <a:pt x="413706" y="729532"/>
                  <a:pt x="717843" y="653995"/>
                  <a:pt x="906687" y="816996"/>
                </a:cubicBezTo>
                <a:cubicBezTo>
                  <a:pt x="1045834" y="938254"/>
                  <a:pt x="1067701" y="1146975"/>
                  <a:pt x="1167092" y="1300038"/>
                </a:cubicBezTo>
                <a:cubicBezTo>
                  <a:pt x="1246605" y="1421295"/>
                  <a:pt x="1379789" y="1508760"/>
                  <a:pt x="1522913" y="1532614"/>
                </a:cubicBezTo>
                <a:cubicBezTo>
                  <a:pt x="1606402" y="1546528"/>
                  <a:pt x="1691878" y="1538577"/>
                  <a:pt x="1771391" y="1512735"/>
                </a:cubicBezTo>
                <a:lnTo>
                  <a:pt x="1771391" y="0"/>
                </a:lnTo>
                <a:lnTo>
                  <a:pt x="81739" y="0"/>
                </a:lnTo>
                <a:cubicBezTo>
                  <a:pt x="18128" y="87464"/>
                  <a:pt x="-11689" y="200770"/>
                  <a:pt x="4214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866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A55FEB7-A792-4C56-BF49-8E0E85911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6" b="99677" l="354" r="99596">
                        <a14:foregroundMark x1="50354" y1="67771" x2="16717" y2="88409"/>
                        <a14:foregroundMark x1="16717" y1="88409" x2="23737" y2="93538"/>
                        <a14:foregroundMark x1="23737" y1="93538" x2="39949" y2="96123"/>
                        <a14:foregroundMark x1="39949" y1="96123" x2="84848" y2="92205"/>
                        <a14:foregroundMark x1="84848" y1="92205" x2="81263" y2="80735"/>
                        <a14:foregroundMark x1="81263" y1="80735" x2="58485" y2="72092"/>
                        <a14:foregroundMark x1="58485" y1="72092" x2="55404" y2="63207"/>
                        <a14:foregroundMark x1="55404" y1="63207" x2="55606" y2="55210"/>
                        <a14:foregroundMark x1="55606" y1="55210" x2="59394" y2="47213"/>
                        <a14:foregroundMark x1="59394" y1="47213" x2="59394" y2="46931"/>
                        <a14:foregroundMark x1="21162" y1="90549" x2="10152" y2="94992"/>
                        <a14:foregroundMark x1="10152" y1="94992" x2="6919" y2="99717"/>
                        <a14:foregroundMark x1="55909" y1="85541" x2="65606" y2="99435"/>
                        <a14:foregroundMark x1="84747" y1="84733" x2="84747" y2="84733"/>
                        <a14:foregroundMark x1="91667" y1="83885" x2="99091" y2="97011"/>
                        <a14:foregroundMark x1="99091" y1="97011" x2="99646" y2="99717"/>
                        <a14:foregroundMark x1="6919" y1="87763" x2="354" y2="94992"/>
                        <a14:backgroundMark x1="81970" y1="29725" x2="85404" y2="59491"/>
                        <a14:backgroundMark x1="85404" y1="59491" x2="93737" y2="73425"/>
                        <a14:backgroundMark x1="93737" y1="73425" x2="97576" y2="75000"/>
                        <a14:backgroundMark x1="3485" y1="78595" x2="13788" y2="40267"/>
                        <a14:backgroundMark x1="13788" y1="40267" x2="13182" y2="32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0019" y="0"/>
            <a:ext cx="5485061" cy="68580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14B95B7-CAF1-490F-81FC-F4DFCA433140}"/>
              </a:ext>
            </a:extLst>
          </p:cNvPr>
          <p:cNvSpPr/>
          <p:nvPr/>
        </p:nvSpPr>
        <p:spPr>
          <a:xfrm flipH="1">
            <a:off x="10442312" y="1106143"/>
            <a:ext cx="1265837" cy="1265837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F11A18-FE05-428A-8ABA-14F9FF25BFC0}"/>
              </a:ext>
            </a:extLst>
          </p:cNvPr>
          <p:cNvSpPr/>
          <p:nvPr/>
        </p:nvSpPr>
        <p:spPr>
          <a:xfrm flipH="1">
            <a:off x="5937910" y="5489934"/>
            <a:ext cx="583082" cy="583079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020BE8-EE57-4B3C-AF38-7C4A33EB1BAF}"/>
              </a:ext>
            </a:extLst>
          </p:cNvPr>
          <p:cNvSpPr>
            <a:spLocks/>
          </p:cNvSpPr>
          <p:nvPr/>
        </p:nvSpPr>
        <p:spPr bwMode="auto">
          <a:xfrm>
            <a:off x="10847969" y="1567992"/>
            <a:ext cx="454523" cy="456424"/>
          </a:xfrm>
          <a:custGeom>
            <a:avLst/>
            <a:gdLst>
              <a:gd name="connsiteX0" fmla="*/ 437056 w 584200"/>
              <a:gd name="connsiteY0" fmla="*/ 368852 h 586643"/>
              <a:gd name="connsiteX1" fmla="*/ 419056 w 584200"/>
              <a:gd name="connsiteY1" fmla="*/ 386852 h 586643"/>
              <a:gd name="connsiteX2" fmla="*/ 419056 w 584200"/>
              <a:gd name="connsiteY2" fmla="*/ 422852 h 586643"/>
              <a:gd name="connsiteX3" fmla="*/ 383056 w 584200"/>
              <a:gd name="connsiteY3" fmla="*/ 422852 h 586643"/>
              <a:gd name="connsiteX4" fmla="*/ 365056 w 584200"/>
              <a:gd name="connsiteY4" fmla="*/ 440852 h 586643"/>
              <a:gd name="connsiteX5" fmla="*/ 383056 w 584200"/>
              <a:gd name="connsiteY5" fmla="*/ 458852 h 586643"/>
              <a:gd name="connsiteX6" fmla="*/ 419056 w 584200"/>
              <a:gd name="connsiteY6" fmla="*/ 458852 h 586643"/>
              <a:gd name="connsiteX7" fmla="*/ 419056 w 584200"/>
              <a:gd name="connsiteY7" fmla="*/ 494852 h 586643"/>
              <a:gd name="connsiteX8" fmla="*/ 437056 w 584200"/>
              <a:gd name="connsiteY8" fmla="*/ 512852 h 586643"/>
              <a:gd name="connsiteX9" fmla="*/ 455056 w 584200"/>
              <a:gd name="connsiteY9" fmla="*/ 494852 h 586643"/>
              <a:gd name="connsiteX10" fmla="*/ 455056 w 584200"/>
              <a:gd name="connsiteY10" fmla="*/ 458852 h 586643"/>
              <a:gd name="connsiteX11" fmla="*/ 491056 w 584200"/>
              <a:gd name="connsiteY11" fmla="*/ 458852 h 586643"/>
              <a:gd name="connsiteX12" fmla="*/ 509056 w 584200"/>
              <a:gd name="connsiteY12" fmla="*/ 440852 h 586643"/>
              <a:gd name="connsiteX13" fmla="*/ 491056 w 584200"/>
              <a:gd name="connsiteY13" fmla="*/ 422852 h 586643"/>
              <a:gd name="connsiteX14" fmla="*/ 455056 w 584200"/>
              <a:gd name="connsiteY14" fmla="*/ 422852 h 586643"/>
              <a:gd name="connsiteX15" fmla="*/ 455056 w 584200"/>
              <a:gd name="connsiteY15" fmla="*/ 386852 h 586643"/>
              <a:gd name="connsiteX16" fmla="*/ 437056 w 584200"/>
              <a:gd name="connsiteY16" fmla="*/ 368852 h 586643"/>
              <a:gd name="connsiteX17" fmla="*/ 438150 w 584200"/>
              <a:gd name="connsiteY17" fmla="*/ 294543 h 586643"/>
              <a:gd name="connsiteX18" fmla="*/ 584200 w 584200"/>
              <a:gd name="connsiteY18" fmla="*/ 440593 h 586643"/>
              <a:gd name="connsiteX19" fmla="*/ 438150 w 584200"/>
              <a:gd name="connsiteY19" fmla="*/ 586643 h 586643"/>
              <a:gd name="connsiteX20" fmla="*/ 292100 w 584200"/>
              <a:gd name="connsiteY20" fmla="*/ 440593 h 586643"/>
              <a:gd name="connsiteX21" fmla="*/ 438150 w 584200"/>
              <a:gd name="connsiteY21" fmla="*/ 294543 h 586643"/>
              <a:gd name="connsiteX22" fmla="*/ 221758 w 584200"/>
              <a:gd name="connsiteY22" fmla="*/ 747 h 586643"/>
              <a:gd name="connsiteX23" fmla="*/ 323505 w 584200"/>
              <a:gd name="connsiteY23" fmla="*/ 99932 h 586643"/>
              <a:gd name="connsiteX24" fmla="*/ 260891 w 584200"/>
              <a:gd name="connsiteY24" fmla="*/ 217388 h 586643"/>
              <a:gd name="connsiteX25" fmla="*/ 250456 w 584200"/>
              <a:gd name="connsiteY25" fmla="*/ 235658 h 586643"/>
              <a:gd name="connsiteX26" fmla="*/ 268718 w 584200"/>
              <a:gd name="connsiteY26" fmla="*/ 256539 h 586643"/>
              <a:gd name="connsiteX27" fmla="*/ 326114 w 584200"/>
              <a:gd name="connsiteY27" fmla="*/ 266980 h 586643"/>
              <a:gd name="connsiteX28" fmla="*/ 331332 w 584200"/>
              <a:gd name="connsiteY28" fmla="*/ 285251 h 586643"/>
              <a:gd name="connsiteX29" fmla="*/ 258283 w 584200"/>
              <a:gd name="connsiteY29" fmla="*/ 384435 h 586643"/>
              <a:gd name="connsiteX30" fmla="*/ 211322 w 584200"/>
              <a:gd name="connsiteY30" fmla="*/ 418367 h 586643"/>
              <a:gd name="connsiteX31" fmla="*/ 75659 w 584200"/>
              <a:gd name="connsiteY31" fmla="*/ 418367 h 586643"/>
              <a:gd name="connsiteX32" fmla="*/ 0 w 584200"/>
              <a:gd name="connsiteY32" fmla="*/ 347894 h 586643"/>
              <a:gd name="connsiteX33" fmla="*/ 39134 w 584200"/>
              <a:gd name="connsiteY33" fmla="*/ 287861 h 586643"/>
              <a:gd name="connsiteX34" fmla="*/ 148708 w 584200"/>
              <a:gd name="connsiteY34" fmla="*/ 253929 h 586643"/>
              <a:gd name="connsiteX35" fmla="*/ 166971 w 584200"/>
              <a:gd name="connsiteY35" fmla="*/ 235658 h 586643"/>
              <a:gd name="connsiteX36" fmla="*/ 156535 w 584200"/>
              <a:gd name="connsiteY36" fmla="*/ 217388 h 586643"/>
              <a:gd name="connsiteX37" fmla="*/ 93921 w 584200"/>
              <a:gd name="connsiteY37" fmla="*/ 115593 h 586643"/>
              <a:gd name="connsiteX38" fmla="*/ 221758 w 584200"/>
              <a:gd name="connsiteY38" fmla="*/ 747 h 58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4200" h="586643">
                <a:moveTo>
                  <a:pt x="437056" y="368852"/>
                </a:moveTo>
                <a:cubicBezTo>
                  <a:pt x="427115" y="368852"/>
                  <a:pt x="419056" y="376911"/>
                  <a:pt x="419056" y="386852"/>
                </a:cubicBezTo>
                <a:lnTo>
                  <a:pt x="419056" y="422852"/>
                </a:lnTo>
                <a:lnTo>
                  <a:pt x="383056" y="422852"/>
                </a:lnTo>
                <a:cubicBezTo>
                  <a:pt x="373115" y="422852"/>
                  <a:pt x="365056" y="430911"/>
                  <a:pt x="365056" y="440852"/>
                </a:cubicBezTo>
                <a:cubicBezTo>
                  <a:pt x="365056" y="450793"/>
                  <a:pt x="373115" y="458852"/>
                  <a:pt x="383056" y="458852"/>
                </a:cubicBezTo>
                <a:lnTo>
                  <a:pt x="419056" y="458852"/>
                </a:lnTo>
                <a:lnTo>
                  <a:pt x="419056" y="494852"/>
                </a:lnTo>
                <a:cubicBezTo>
                  <a:pt x="419056" y="504793"/>
                  <a:pt x="427115" y="512852"/>
                  <a:pt x="437056" y="512852"/>
                </a:cubicBezTo>
                <a:cubicBezTo>
                  <a:pt x="446997" y="512852"/>
                  <a:pt x="455056" y="504793"/>
                  <a:pt x="455056" y="494852"/>
                </a:cubicBezTo>
                <a:lnTo>
                  <a:pt x="455056" y="458852"/>
                </a:lnTo>
                <a:lnTo>
                  <a:pt x="491056" y="458852"/>
                </a:lnTo>
                <a:cubicBezTo>
                  <a:pt x="500997" y="458852"/>
                  <a:pt x="509056" y="450793"/>
                  <a:pt x="509056" y="440852"/>
                </a:cubicBezTo>
                <a:cubicBezTo>
                  <a:pt x="509056" y="430911"/>
                  <a:pt x="500997" y="422852"/>
                  <a:pt x="491056" y="422852"/>
                </a:cubicBezTo>
                <a:lnTo>
                  <a:pt x="455056" y="422852"/>
                </a:lnTo>
                <a:lnTo>
                  <a:pt x="455056" y="386852"/>
                </a:lnTo>
                <a:cubicBezTo>
                  <a:pt x="455056" y="376911"/>
                  <a:pt x="446997" y="368852"/>
                  <a:pt x="437056" y="368852"/>
                </a:cubicBezTo>
                <a:close/>
                <a:moveTo>
                  <a:pt x="438150" y="294543"/>
                </a:moveTo>
                <a:cubicBezTo>
                  <a:pt x="518811" y="294543"/>
                  <a:pt x="584200" y="359932"/>
                  <a:pt x="584200" y="440593"/>
                </a:cubicBezTo>
                <a:cubicBezTo>
                  <a:pt x="584200" y="521254"/>
                  <a:pt x="518811" y="586643"/>
                  <a:pt x="438150" y="586643"/>
                </a:cubicBezTo>
                <a:cubicBezTo>
                  <a:pt x="357489" y="586643"/>
                  <a:pt x="292100" y="521254"/>
                  <a:pt x="292100" y="440593"/>
                </a:cubicBezTo>
                <a:cubicBezTo>
                  <a:pt x="292100" y="359932"/>
                  <a:pt x="357489" y="294543"/>
                  <a:pt x="438150" y="294543"/>
                </a:cubicBezTo>
                <a:close/>
                <a:moveTo>
                  <a:pt x="221758" y="747"/>
                </a:moveTo>
                <a:cubicBezTo>
                  <a:pt x="273936" y="8578"/>
                  <a:pt x="315679" y="47730"/>
                  <a:pt x="323505" y="99932"/>
                </a:cubicBezTo>
                <a:cubicBezTo>
                  <a:pt x="328723" y="149524"/>
                  <a:pt x="302634" y="196507"/>
                  <a:pt x="260891" y="217388"/>
                </a:cubicBezTo>
                <a:cubicBezTo>
                  <a:pt x="255674" y="219998"/>
                  <a:pt x="250456" y="227828"/>
                  <a:pt x="250456" y="235658"/>
                </a:cubicBezTo>
                <a:cubicBezTo>
                  <a:pt x="250456" y="246099"/>
                  <a:pt x="258283" y="253929"/>
                  <a:pt x="268718" y="256539"/>
                </a:cubicBezTo>
                <a:cubicBezTo>
                  <a:pt x="289590" y="259150"/>
                  <a:pt x="307852" y="261760"/>
                  <a:pt x="326114" y="266980"/>
                </a:cubicBezTo>
                <a:cubicBezTo>
                  <a:pt x="336550" y="269590"/>
                  <a:pt x="336550" y="280031"/>
                  <a:pt x="331332" y="285251"/>
                </a:cubicBezTo>
                <a:cubicBezTo>
                  <a:pt x="297416" y="308742"/>
                  <a:pt x="271327" y="345284"/>
                  <a:pt x="258283" y="384435"/>
                </a:cubicBezTo>
                <a:cubicBezTo>
                  <a:pt x="253065" y="405316"/>
                  <a:pt x="232193" y="418367"/>
                  <a:pt x="211322" y="418367"/>
                </a:cubicBezTo>
                <a:cubicBezTo>
                  <a:pt x="211322" y="418367"/>
                  <a:pt x="211322" y="418367"/>
                  <a:pt x="75659" y="418367"/>
                </a:cubicBezTo>
                <a:cubicBezTo>
                  <a:pt x="33916" y="418367"/>
                  <a:pt x="0" y="387046"/>
                  <a:pt x="0" y="347894"/>
                </a:cubicBezTo>
                <a:cubicBezTo>
                  <a:pt x="0" y="321792"/>
                  <a:pt x="15654" y="298301"/>
                  <a:pt x="39134" y="287861"/>
                </a:cubicBezTo>
                <a:cubicBezTo>
                  <a:pt x="70441" y="272200"/>
                  <a:pt x="106966" y="261760"/>
                  <a:pt x="148708" y="253929"/>
                </a:cubicBezTo>
                <a:cubicBezTo>
                  <a:pt x="159144" y="253929"/>
                  <a:pt x="166971" y="246099"/>
                  <a:pt x="166971" y="235658"/>
                </a:cubicBezTo>
                <a:cubicBezTo>
                  <a:pt x="166971" y="227828"/>
                  <a:pt x="161753" y="219998"/>
                  <a:pt x="156535" y="217388"/>
                </a:cubicBezTo>
                <a:cubicBezTo>
                  <a:pt x="120010" y="199117"/>
                  <a:pt x="93921" y="159965"/>
                  <a:pt x="93921" y="115593"/>
                </a:cubicBezTo>
                <a:cubicBezTo>
                  <a:pt x="93921" y="47730"/>
                  <a:pt x="153926" y="-7083"/>
                  <a:pt x="221758" y="7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309847-654B-4A74-83A1-3AE82084C74A}"/>
              </a:ext>
            </a:extLst>
          </p:cNvPr>
          <p:cNvSpPr txBox="1"/>
          <p:nvPr/>
        </p:nvSpPr>
        <p:spPr>
          <a:xfrm>
            <a:off x="1123258" y="2047619"/>
            <a:ext cx="5480274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Meet Sarah Donnovan</a:t>
            </a:r>
            <a:endParaRPr lang="en-ID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3FC55-4219-406B-97F3-0F056BEBD97E}"/>
              </a:ext>
            </a:extLst>
          </p:cNvPr>
          <p:cNvSpPr txBox="1"/>
          <p:nvPr/>
        </p:nvSpPr>
        <p:spPr>
          <a:xfrm>
            <a:off x="1123259" y="2839104"/>
            <a:ext cx="4934641" cy="135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libero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imperdiet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enim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93DAFA4-F7A3-45D6-80C1-7DD7F1B34387}"/>
              </a:ext>
            </a:extLst>
          </p:cNvPr>
          <p:cNvGrpSpPr/>
          <p:nvPr/>
        </p:nvGrpSpPr>
        <p:grpSpPr>
          <a:xfrm>
            <a:off x="1788499" y="4882583"/>
            <a:ext cx="2130272" cy="35995"/>
            <a:chOff x="3552825" y="4209078"/>
            <a:chExt cx="2130549" cy="360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9BDED59-1F95-493E-B1B9-0A355DE4465A}"/>
                </a:ext>
              </a:extLst>
            </p:cNvPr>
            <p:cNvSpPr/>
            <p:nvPr/>
          </p:nvSpPr>
          <p:spPr>
            <a:xfrm>
              <a:off x="3552825" y="4209078"/>
              <a:ext cx="393746" cy="3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C6FE48-75A6-4679-9DA7-AA719AC8907D}"/>
                </a:ext>
              </a:extLst>
            </p:cNvPr>
            <p:cNvSpPr/>
            <p:nvPr/>
          </p:nvSpPr>
          <p:spPr>
            <a:xfrm>
              <a:off x="3987026" y="4209078"/>
              <a:ext cx="393746" cy="3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132662-5026-47C1-AE5B-3074861AF742}"/>
                </a:ext>
              </a:extLst>
            </p:cNvPr>
            <p:cNvSpPr/>
            <p:nvPr/>
          </p:nvSpPr>
          <p:spPr>
            <a:xfrm>
              <a:off x="4421227" y="4209078"/>
              <a:ext cx="393746" cy="3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7E97B10-EC49-41FF-9330-2A20800E2758}"/>
                </a:ext>
              </a:extLst>
            </p:cNvPr>
            <p:cNvSpPr/>
            <p:nvPr/>
          </p:nvSpPr>
          <p:spPr>
            <a:xfrm>
              <a:off x="4855428" y="4209078"/>
              <a:ext cx="393746" cy="3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E8692B-59BF-4138-A782-D0CDECD8A072}"/>
                </a:ext>
              </a:extLst>
            </p:cNvPr>
            <p:cNvSpPr/>
            <p:nvPr/>
          </p:nvSpPr>
          <p:spPr>
            <a:xfrm>
              <a:off x="5289628" y="4209078"/>
              <a:ext cx="393746" cy="3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AF6A191-77FA-4603-98B8-B644D17EC985}"/>
              </a:ext>
            </a:extLst>
          </p:cNvPr>
          <p:cNvSpPr/>
          <p:nvPr/>
        </p:nvSpPr>
        <p:spPr>
          <a:xfrm>
            <a:off x="1707013" y="4866195"/>
            <a:ext cx="1748969" cy="343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 of 5 jobs complete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13646B0-CEE6-4738-9A55-9BCD65D5DFD1}"/>
              </a:ext>
            </a:extLst>
          </p:cNvPr>
          <p:cNvGrpSpPr/>
          <p:nvPr/>
        </p:nvGrpSpPr>
        <p:grpSpPr>
          <a:xfrm>
            <a:off x="1788499" y="5499216"/>
            <a:ext cx="2130272" cy="35995"/>
            <a:chOff x="3552825" y="4209078"/>
            <a:chExt cx="2130549" cy="36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04090D3-42DA-4919-B865-EDD2D73F9884}"/>
                </a:ext>
              </a:extLst>
            </p:cNvPr>
            <p:cNvSpPr/>
            <p:nvPr/>
          </p:nvSpPr>
          <p:spPr>
            <a:xfrm>
              <a:off x="3552825" y="4209078"/>
              <a:ext cx="393746" cy="3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C2BF6EB-B957-4829-A396-DD58F8552C49}"/>
                </a:ext>
              </a:extLst>
            </p:cNvPr>
            <p:cNvSpPr/>
            <p:nvPr/>
          </p:nvSpPr>
          <p:spPr>
            <a:xfrm>
              <a:off x="3987026" y="4209078"/>
              <a:ext cx="393746" cy="3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9E2AC0F-AFEC-421A-AEFD-E63DB6EDCD07}"/>
                </a:ext>
              </a:extLst>
            </p:cNvPr>
            <p:cNvSpPr/>
            <p:nvPr/>
          </p:nvSpPr>
          <p:spPr>
            <a:xfrm>
              <a:off x="4421227" y="4209078"/>
              <a:ext cx="393746" cy="3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88FE533-5494-43DB-B8DD-FF22A95E9691}"/>
                </a:ext>
              </a:extLst>
            </p:cNvPr>
            <p:cNvSpPr/>
            <p:nvPr/>
          </p:nvSpPr>
          <p:spPr>
            <a:xfrm>
              <a:off x="4855428" y="4209078"/>
              <a:ext cx="393746" cy="3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4E0AEB9-9CC2-49FC-847F-0B71FBE5AAEC}"/>
                </a:ext>
              </a:extLst>
            </p:cNvPr>
            <p:cNvSpPr/>
            <p:nvPr/>
          </p:nvSpPr>
          <p:spPr>
            <a:xfrm>
              <a:off x="5289628" y="4209078"/>
              <a:ext cx="393746" cy="3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95CE9C9-DDCF-487C-AD72-286502BFE6BE}"/>
              </a:ext>
            </a:extLst>
          </p:cNvPr>
          <p:cNvSpPr/>
          <p:nvPr/>
        </p:nvSpPr>
        <p:spPr>
          <a:xfrm>
            <a:off x="1707013" y="5501877"/>
            <a:ext cx="1745764" cy="343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 of 5 jobs complete</a:t>
            </a:r>
          </a:p>
        </p:txBody>
      </p:sp>
      <p:sp>
        <p:nvSpPr>
          <p:cNvPr id="47" name="Freeform 28">
            <a:extLst>
              <a:ext uri="{FF2B5EF4-FFF2-40B4-BE49-F238E27FC236}">
                <a16:creationId xmlns:a16="http://schemas.microsoft.com/office/drawing/2014/main" id="{C742ABE9-CCC5-4EA9-90DD-94CF29BE9FFF}"/>
              </a:ext>
            </a:extLst>
          </p:cNvPr>
          <p:cNvSpPr>
            <a:spLocks noEditPoints="1"/>
          </p:cNvSpPr>
          <p:nvPr/>
        </p:nvSpPr>
        <p:spPr bwMode="auto">
          <a:xfrm>
            <a:off x="1220635" y="4802865"/>
            <a:ext cx="257306" cy="261018"/>
          </a:xfrm>
          <a:custGeom>
            <a:avLst/>
            <a:gdLst>
              <a:gd name="T0" fmla="*/ 76 w 88"/>
              <a:gd name="T1" fmla="*/ 51 h 89"/>
              <a:gd name="T2" fmla="*/ 76 w 88"/>
              <a:gd name="T3" fmla="*/ 51 h 89"/>
              <a:gd name="T4" fmla="*/ 38 w 88"/>
              <a:gd name="T5" fmla="*/ 89 h 89"/>
              <a:gd name="T6" fmla="*/ 0 w 88"/>
              <a:gd name="T7" fmla="*/ 51 h 89"/>
              <a:gd name="T8" fmla="*/ 38 w 88"/>
              <a:gd name="T9" fmla="*/ 12 h 89"/>
              <a:gd name="T10" fmla="*/ 38 w 88"/>
              <a:gd name="T11" fmla="*/ 51 h 89"/>
              <a:gd name="T12" fmla="*/ 76 w 88"/>
              <a:gd name="T13" fmla="*/ 51 h 89"/>
              <a:gd name="T14" fmla="*/ 50 w 88"/>
              <a:gd name="T15" fmla="*/ 39 h 89"/>
              <a:gd name="T16" fmla="*/ 50 w 88"/>
              <a:gd name="T17" fmla="*/ 0 h 89"/>
              <a:gd name="T18" fmla="*/ 88 w 88"/>
              <a:gd name="T19" fmla="*/ 38 h 89"/>
              <a:gd name="T20" fmla="*/ 88 w 88"/>
              <a:gd name="T21" fmla="*/ 39 h 89"/>
              <a:gd name="T22" fmla="*/ 50 w 88"/>
              <a:gd name="T23" fmla="*/ 3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8" h="89">
                <a:moveTo>
                  <a:pt x="76" y="51"/>
                </a:moveTo>
                <a:cubicBezTo>
                  <a:pt x="76" y="51"/>
                  <a:pt x="76" y="51"/>
                  <a:pt x="76" y="51"/>
                </a:cubicBezTo>
                <a:cubicBezTo>
                  <a:pt x="76" y="72"/>
                  <a:pt x="59" y="89"/>
                  <a:pt x="38" y="89"/>
                </a:cubicBezTo>
                <a:cubicBezTo>
                  <a:pt x="17" y="89"/>
                  <a:pt x="0" y="72"/>
                  <a:pt x="0" y="51"/>
                </a:cubicBezTo>
                <a:cubicBezTo>
                  <a:pt x="0" y="29"/>
                  <a:pt x="17" y="12"/>
                  <a:pt x="38" y="12"/>
                </a:cubicBezTo>
                <a:cubicBezTo>
                  <a:pt x="38" y="51"/>
                  <a:pt x="38" y="51"/>
                  <a:pt x="38" y="51"/>
                </a:cubicBezTo>
                <a:lnTo>
                  <a:pt x="76" y="51"/>
                </a:lnTo>
                <a:close/>
                <a:moveTo>
                  <a:pt x="50" y="39"/>
                </a:moveTo>
                <a:cubicBezTo>
                  <a:pt x="50" y="0"/>
                  <a:pt x="50" y="0"/>
                  <a:pt x="50" y="0"/>
                </a:cubicBezTo>
                <a:cubicBezTo>
                  <a:pt x="71" y="0"/>
                  <a:pt x="88" y="17"/>
                  <a:pt x="88" y="38"/>
                </a:cubicBezTo>
                <a:cubicBezTo>
                  <a:pt x="88" y="39"/>
                  <a:pt x="88" y="39"/>
                  <a:pt x="88" y="39"/>
                </a:cubicBezTo>
                <a:lnTo>
                  <a:pt x="50" y="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67">
            <a:extLst>
              <a:ext uri="{FF2B5EF4-FFF2-40B4-BE49-F238E27FC236}">
                <a16:creationId xmlns:a16="http://schemas.microsoft.com/office/drawing/2014/main" id="{46B77ED3-70C9-4362-9CFB-59D3F9489580}"/>
              </a:ext>
            </a:extLst>
          </p:cNvPr>
          <p:cNvSpPr>
            <a:spLocks noEditPoints="1"/>
          </p:cNvSpPr>
          <p:nvPr/>
        </p:nvSpPr>
        <p:spPr bwMode="auto">
          <a:xfrm>
            <a:off x="1220407" y="5495253"/>
            <a:ext cx="263494" cy="269677"/>
          </a:xfrm>
          <a:custGeom>
            <a:avLst/>
            <a:gdLst>
              <a:gd name="T0" fmla="*/ 80 w 90"/>
              <a:gd name="T1" fmla="*/ 0 h 92"/>
              <a:gd name="T2" fmla="*/ 90 w 90"/>
              <a:gd name="T3" fmla="*/ 10 h 92"/>
              <a:gd name="T4" fmla="*/ 90 w 90"/>
              <a:gd name="T5" fmla="*/ 55 h 92"/>
              <a:gd name="T6" fmla="*/ 80 w 90"/>
              <a:gd name="T7" fmla="*/ 64 h 92"/>
              <a:gd name="T8" fmla="*/ 48 w 90"/>
              <a:gd name="T9" fmla="*/ 64 h 92"/>
              <a:gd name="T10" fmla="*/ 14 w 90"/>
              <a:gd name="T11" fmla="*/ 92 h 92"/>
              <a:gd name="T12" fmla="*/ 21 w 90"/>
              <a:gd name="T13" fmla="*/ 64 h 92"/>
              <a:gd name="T14" fmla="*/ 10 w 90"/>
              <a:gd name="T15" fmla="*/ 64 h 92"/>
              <a:gd name="T16" fmla="*/ 0 w 90"/>
              <a:gd name="T17" fmla="*/ 54 h 92"/>
              <a:gd name="T18" fmla="*/ 0 w 90"/>
              <a:gd name="T19" fmla="*/ 10 h 92"/>
              <a:gd name="T20" fmla="*/ 10 w 90"/>
              <a:gd name="T21" fmla="*/ 0 h 92"/>
              <a:gd name="T22" fmla="*/ 80 w 90"/>
              <a:gd name="T23" fmla="*/ 0 h 92"/>
              <a:gd name="T24" fmla="*/ 19 w 90"/>
              <a:gd name="T25" fmla="*/ 28 h 92"/>
              <a:gd name="T26" fmla="*/ 71 w 90"/>
              <a:gd name="T27" fmla="*/ 28 h 92"/>
              <a:gd name="T28" fmla="*/ 71 w 90"/>
              <a:gd name="T29" fmla="*/ 18 h 92"/>
              <a:gd name="T30" fmla="*/ 19 w 90"/>
              <a:gd name="T31" fmla="*/ 18 h 92"/>
              <a:gd name="T32" fmla="*/ 19 w 90"/>
              <a:gd name="T33" fmla="*/ 28 h 92"/>
              <a:gd name="T34" fmla="*/ 71 w 90"/>
              <a:gd name="T35" fmla="*/ 36 h 92"/>
              <a:gd name="T36" fmla="*/ 19 w 90"/>
              <a:gd name="T37" fmla="*/ 36 h 92"/>
              <a:gd name="T38" fmla="*/ 19 w 90"/>
              <a:gd name="T39" fmla="*/ 46 h 92"/>
              <a:gd name="T40" fmla="*/ 71 w 90"/>
              <a:gd name="T41" fmla="*/ 46 h 92"/>
              <a:gd name="T42" fmla="*/ 71 w 90"/>
              <a:gd name="T43" fmla="*/ 3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0" h="92">
                <a:moveTo>
                  <a:pt x="80" y="0"/>
                </a:moveTo>
                <a:cubicBezTo>
                  <a:pt x="87" y="0"/>
                  <a:pt x="90" y="3"/>
                  <a:pt x="90" y="10"/>
                </a:cubicBezTo>
                <a:cubicBezTo>
                  <a:pt x="90" y="55"/>
                  <a:pt x="90" y="55"/>
                  <a:pt x="90" y="55"/>
                </a:cubicBezTo>
                <a:cubicBezTo>
                  <a:pt x="90" y="61"/>
                  <a:pt x="87" y="64"/>
                  <a:pt x="80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14" y="92"/>
                  <a:pt x="14" y="92"/>
                  <a:pt x="14" y="92"/>
                </a:cubicBezTo>
                <a:cubicBezTo>
                  <a:pt x="21" y="64"/>
                  <a:pt x="21" y="64"/>
                  <a:pt x="21" y="64"/>
                </a:cubicBezTo>
                <a:cubicBezTo>
                  <a:pt x="10" y="64"/>
                  <a:pt x="10" y="64"/>
                  <a:pt x="10" y="64"/>
                </a:cubicBezTo>
                <a:cubicBezTo>
                  <a:pt x="3" y="64"/>
                  <a:pt x="0" y="61"/>
                  <a:pt x="0" y="5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3"/>
                  <a:pt x="3" y="0"/>
                  <a:pt x="10" y="0"/>
                </a:cubicBezTo>
                <a:lnTo>
                  <a:pt x="80" y="0"/>
                </a:lnTo>
                <a:close/>
                <a:moveTo>
                  <a:pt x="19" y="28"/>
                </a:moveTo>
                <a:cubicBezTo>
                  <a:pt x="71" y="28"/>
                  <a:pt x="71" y="28"/>
                  <a:pt x="71" y="28"/>
                </a:cubicBezTo>
                <a:cubicBezTo>
                  <a:pt x="71" y="18"/>
                  <a:pt x="71" y="18"/>
                  <a:pt x="71" y="18"/>
                </a:cubicBezTo>
                <a:cubicBezTo>
                  <a:pt x="19" y="18"/>
                  <a:pt x="19" y="18"/>
                  <a:pt x="19" y="18"/>
                </a:cubicBezTo>
                <a:lnTo>
                  <a:pt x="19" y="28"/>
                </a:lnTo>
                <a:close/>
                <a:moveTo>
                  <a:pt x="71" y="36"/>
                </a:moveTo>
                <a:cubicBezTo>
                  <a:pt x="19" y="36"/>
                  <a:pt x="19" y="36"/>
                  <a:pt x="19" y="36"/>
                </a:cubicBezTo>
                <a:cubicBezTo>
                  <a:pt x="19" y="46"/>
                  <a:pt x="19" y="46"/>
                  <a:pt x="19" y="46"/>
                </a:cubicBezTo>
                <a:cubicBezTo>
                  <a:pt x="71" y="46"/>
                  <a:pt x="71" y="46"/>
                  <a:pt x="71" y="46"/>
                </a:cubicBezTo>
                <a:lnTo>
                  <a:pt x="71" y="3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CB6130F-434D-4F47-B091-B7B929BD673D}"/>
              </a:ext>
            </a:extLst>
          </p:cNvPr>
          <p:cNvSpPr txBox="1"/>
          <p:nvPr/>
        </p:nvSpPr>
        <p:spPr>
          <a:xfrm>
            <a:off x="1126232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2220982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A7D3354-AFD9-4DE6-BBC0-C7EFB1D70A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r="13499"/>
          <a:stretch>
            <a:fillRect/>
          </a:stretch>
        </p:blipFill>
        <p:spPr/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B9D7FD6B-E35F-477C-B2C7-B50AA483854A}"/>
              </a:ext>
            </a:extLst>
          </p:cNvPr>
          <p:cNvSpPr/>
          <p:nvPr/>
        </p:nvSpPr>
        <p:spPr>
          <a:xfrm>
            <a:off x="3216133" y="2631326"/>
            <a:ext cx="1595349" cy="1595349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7983769-51DC-4FDD-8A0E-50E875AEB273}"/>
              </a:ext>
            </a:extLst>
          </p:cNvPr>
          <p:cNvSpPr/>
          <p:nvPr/>
        </p:nvSpPr>
        <p:spPr>
          <a:xfrm>
            <a:off x="3553920" y="4542730"/>
            <a:ext cx="488308" cy="488306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2D20BF-7234-4226-8606-CA3BA95048FB}"/>
              </a:ext>
            </a:extLst>
          </p:cNvPr>
          <p:cNvSpPr txBox="1"/>
          <p:nvPr/>
        </p:nvSpPr>
        <p:spPr>
          <a:xfrm flipH="1">
            <a:off x="7673092" y="2197601"/>
            <a:ext cx="3795738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Creative image</a:t>
            </a:r>
            <a:endParaRPr lang="en-ID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A9CBAD-2A5F-47DD-8426-05A6CA8D76CA}"/>
              </a:ext>
            </a:extLst>
          </p:cNvPr>
          <p:cNvSpPr txBox="1"/>
          <p:nvPr/>
        </p:nvSpPr>
        <p:spPr>
          <a:xfrm flipH="1">
            <a:off x="5584052" y="2940694"/>
            <a:ext cx="5861921" cy="71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adipiscing elit maecenas porttitor congue massa fusce posuere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26EE11-9D61-4397-97F5-0573663E5AF9}"/>
              </a:ext>
            </a:extLst>
          </p:cNvPr>
          <p:cNvSpPr txBox="1"/>
          <p:nvPr/>
        </p:nvSpPr>
        <p:spPr>
          <a:xfrm>
            <a:off x="9310609" y="5478973"/>
            <a:ext cx="2125952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1200"/>
              <a:t>piscing elit maecenas porttitor sad massa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E30F82-7697-4E9F-87B6-D426A63E443D}"/>
              </a:ext>
            </a:extLst>
          </p:cNvPr>
          <p:cNvSpPr txBox="1"/>
          <p:nvPr/>
        </p:nvSpPr>
        <p:spPr>
          <a:xfrm>
            <a:off x="10701392" y="5135356"/>
            <a:ext cx="692727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/>
              <a:t>1920p</a:t>
            </a:r>
            <a:endParaRPr lang="en-ID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BB386C-4845-4C71-B4E1-D305D0AE751D}"/>
              </a:ext>
            </a:extLst>
          </p:cNvPr>
          <p:cNvSpPr txBox="1"/>
          <p:nvPr/>
        </p:nvSpPr>
        <p:spPr>
          <a:xfrm>
            <a:off x="7142214" y="5478973"/>
            <a:ext cx="2125952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1200"/>
              <a:t>piscing elit maecenas porttitor sad massa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8B5E96-1592-422B-B372-419AB415D945}"/>
              </a:ext>
            </a:extLst>
          </p:cNvPr>
          <p:cNvSpPr txBox="1"/>
          <p:nvPr/>
        </p:nvSpPr>
        <p:spPr>
          <a:xfrm>
            <a:off x="8523379" y="5135356"/>
            <a:ext cx="702345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/>
              <a:t>1080p</a:t>
            </a:r>
            <a:endParaRPr lang="en-ID"/>
          </a:p>
        </p:txBody>
      </p:sp>
      <p:sp>
        <p:nvSpPr>
          <p:cNvPr id="46" name="Freeform 100">
            <a:extLst>
              <a:ext uri="{FF2B5EF4-FFF2-40B4-BE49-F238E27FC236}">
                <a16:creationId xmlns:a16="http://schemas.microsoft.com/office/drawing/2014/main" id="{48060A39-5C87-43A9-B7AE-524A3E97D6D4}"/>
              </a:ext>
            </a:extLst>
          </p:cNvPr>
          <p:cNvSpPr>
            <a:spLocks noEditPoints="1"/>
          </p:cNvSpPr>
          <p:nvPr/>
        </p:nvSpPr>
        <p:spPr bwMode="auto">
          <a:xfrm>
            <a:off x="3713771" y="3187276"/>
            <a:ext cx="600070" cy="483447"/>
          </a:xfrm>
          <a:custGeom>
            <a:avLst/>
            <a:gdLst>
              <a:gd name="T0" fmla="*/ 120 w 120"/>
              <a:gd name="T1" fmla="*/ 86 h 96"/>
              <a:gd name="T2" fmla="*/ 110 w 120"/>
              <a:gd name="T3" fmla="*/ 96 h 96"/>
              <a:gd name="T4" fmla="*/ 10 w 120"/>
              <a:gd name="T5" fmla="*/ 96 h 96"/>
              <a:gd name="T6" fmla="*/ 0 w 120"/>
              <a:gd name="T7" fmla="*/ 86 h 96"/>
              <a:gd name="T8" fmla="*/ 0 w 120"/>
              <a:gd name="T9" fmla="*/ 10 h 96"/>
              <a:gd name="T10" fmla="*/ 10 w 120"/>
              <a:gd name="T11" fmla="*/ 0 h 96"/>
              <a:gd name="T12" fmla="*/ 110 w 120"/>
              <a:gd name="T13" fmla="*/ 0 h 96"/>
              <a:gd name="T14" fmla="*/ 120 w 120"/>
              <a:gd name="T15" fmla="*/ 10 h 96"/>
              <a:gd name="T16" fmla="*/ 120 w 120"/>
              <a:gd name="T17" fmla="*/ 86 h 96"/>
              <a:gd name="T18" fmla="*/ 10 w 120"/>
              <a:gd name="T19" fmla="*/ 8 h 96"/>
              <a:gd name="T20" fmla="*/ 8 w 120"/>
              <a:gd name="T21" fmla="*/ 10 h 96"/>
              <a:gd name="T22" fmla="*/ 8 w 120"/>
              <a:gd name="T23" fmla="*/ 86 h 96"/>
              <a:gd name="T24" fmla="*/ 10 w 120"/>
              <a:gd name="T25" fmla="*/ 88 h 96"/>
              <a:gd name="T26" fmla="*/ 110 w 120"/>
              <a:gd name="T27" fmla="*/ 88 h 96"/>
              <a:gd name="T28" fmla="*/ 112 w 120"/>
              <a:gd name="T29" fmla="*/ 86 h 96"/>
              <a:gd name="T30" fmla="*/ 112 w 120"/>
              <a:gd name="T31" fmla="*/ 10 h 96"/>
              <a:gd name="T32" fmla="*/ 110 w 120"/>
              <a:gd name="T33" fmla="*/ 8 h 96"/>
              <a:gd name="T34" fmla="*/ 10 w 120"/>
              <a:gd name="T35" fmla="*/ 8 h 96"/>
              <a:gd name="T36" fmla="*/ 28 w 120"/>
              <a:gd name="T37" fmla="*/ 40 h 96"/>
              <a:gd name="T38" fmla="*/ 16 w 120"/>
              <a:gd name="T39" fmla="*/ 28 h 96"/>
              <a:gd name="T40" fmla="*/ 28 w 120"/>
              <a:gd name="T41" fmla="*/ 16 h 96"/>
              <a:gd name="T42" fmla="*/ 40 w 120"/>
              <a:gd name="T43" fmla="*/ 28 h 96"/>
              <a:gd name="T44" fmla="*/ 28 w 120"/>
              <a:gd name="T45" fmla="*/ 40 h 96"/>
              <a:gd name="T46" fmla="*/ 104 w 120"/>
              <a:gd name="T47" fmla="*/ 80 h 96"/>
              <a:gd name="T48" fmla="*/ 16 w 120"/>
              <a:gd name="T49" fmla="*/ 80 h 96"/>
              <a:gd name="T50" fmla="*/ 16 w 120"/>
              <a:gd name="T51" fmla="*/ 68 h 96"/>
              <a:gd name="T52" fmla="*/ 36 w 120"/>
              <a:gd name="T53" fmla="*/ 48 h 96"/>
              <a:gd name="T54" fmla="*/ 46 w 120"/>
              <a:gd name="T55" fmla="*/ 58 h 96"/>
              <a:gd name="T56" fmla="*/ 78 w 120"/>
              <a:gd name="T57" fmla="*/ 26 h 96"/>
              <a:gd name="T58" fmla="*/ 104 w 120"/>
              <a:gd name="T59" fmla="*/ 52 h 96"/>
              <a:gd name="T60" fmla="*/ 104 w 120"/>
              <a:gd name="T61" fmla="*/ 8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0" h="96">
                <a:moveTo>
                  <a:pt x="120" y="86"/>
                </a:moveTo>
                <a:cubicBezTo>
                  <a:pt x="120" y="92"/>
                  <a:pt x="115" y="96"/>
                  <a:pt x="110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4" y="96"/>
                  <a:pt x="0" y="92"/>
                  <a:pt x="0" y="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5" y="0"/>
                  <a:pt x="120" y="5"/>
                  <a:pt x="120" y="10"/>
                </a:cubicBezTo>
                <a:lnTo>
                  <a:pt x="120" y="86"/>
                </a:ln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86"/>
                  <a:pt x="8" y="86"/>
                  <a:pt x="8" y="86"/>
                </a:cubicBezTo>
                <a:cubicBezTo>
                  <a:pt x="8" y="87"/>
                  <a:pt x="9" y="88"/>
                  <a:pt x="10" y="88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111" y="88"/>
                  <a:pt x="112" y="87"/>
                  <a:pt x="112" y="86"/>
                </a:cubicBezTo>
                <a:cubicBezTo>
                  <a:pt x="112" y="10"/>
                  <a:pt x="112" y="10"/>
                  <a:pt x="112" y="10"/>
                </a:cubicBezTo>
                <a:cubicBezTo>
                  <a:pt x="112" y="9"/>
                  <a:pt x="111" y="8"/>
                  <a:pt x="110" y="8"/>
                </a:cubicBezTo>
                <a:lnTo>
                  <a:pt x="10" y="8"/>
                </a:lnTo>
                <a:close/>
                <a:moveTo>
                  <a:pt x="28" y="40"/>
                </a:moveTo>
                <a:cubicBezTo>
                  <a:pt x="21" y="40"/>
                  <a:pt x="16" y="35"/>
                  <a:pt x="16" y="28"/>
                </a:cubicBezTo>
                <a:cubicBezTo>
                  <a:pt x="16" y="22"/>
                  <a:pt x="21" y="16"/>
                  <a:pt x="28" y="16"/>
                </a:cubicBezTo>
                <a:cubicBezTo>
                  <a:pt x="34" y="16"/>
                  <a:pt x="40" y="22"/>
                  <a:pt x="40" y="28"/>
                </a:cubicBezTo>
                <a:cubicBezTo>
                  <a:pt x="40" y="35"/>
                  <a:pt x="34" y="40"/>
                  <a:pt x="28" y="40"/>
                </a:cubicBezTo>
                <a:close/>
                <a:moveTo>
                  <a:pt x="104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68"/>
                  <a:pt x="16" y="68"/>
                  <a:pt x="16" y="68"/>
                </a:cubicBezTo>
                <a:cubicBezTo>
                  <a:pt x="36" y="48"/>
                  <a:pt x="36" y="48"/>
                  <a:pt x="36" y="48"/>
                </a:cubicBezTo>
                <a:cubicBezTo>
                  <a:pt x="46" y="58"/>
                  <a:pt x="46" y="58"/>
                  <a:pt x="46" y="58"/>
                </a:cubicBezTo>
                <a:cubicBezTo>
                  <a:pt x="78" y="26"/>
                  <a:pt x="78" y="26"/>
                  <a:pt x="78" y="26"/>
                </a:cubicBezTo>
                <a:cubicBezTo>
                  <a:pt x="104" y="52"/>
                  <a:pt x="104" y="52"/>
                  <a:pt x="104" y="52"/>
                </a:cubicBezTo>
                <a:lnTo>
                  <a:pt x="104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AF3CBC-F1AE-4219-8A35-69DAA2C831C0}"/>
              </a:ext>
            </a:extLst>
          </p:cNvPr>
          <p:cNvSpPr txBox="1"/>
          <p:nvPr/>
        </p:nvSpPr>
        <p:spPr>
          <a:xfrm>
            <a:off x="9355832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36979E-5F07-4C54-8FA7-348D9D3A4BFF}"/>
              </a:ext>
            </a:extLst>
          </p:cNvPr>
          <p:cNvGrpSpPr/>
          <p:nvPr/>
        </p:nvGrpSpPr>
        <p:grpSpPr>
          <a:xfrm>
            <a:off x="9851392" y="4122356"/>
            <a:ext cx="1489380" cy="461821"/>
            <a:chOff x="9093636" y="4528819"/>
            <a:chExt cx="1134676" cy="235306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20D995C-8619-4E89-B50E-5DD08017475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43321" y="4079134"/>
              <a:ext cx="235306" cy="11346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noFill/>
            </a:ln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sz="1600" b="1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F559655-03AB-4542-B6C4-0E3BB922F029}"/>
                </a:ext>
              </a:extLst>
            </p:cNvPr>
            <p:cNvSpPr/>
            <p:nvPr/>
          </p:nvSpPr>
          <p:spPr>
            <a:xfrm>
              <a:off x="9285324" y="4585950"/>
              <a:ext cx="751306" cy="1254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cs typeface="Poppins" panose="00000500000000000000" pitchFamily="50" charset="0"/>
                </a:rPr>
                <a:t>LEARN MORE</a:t>
              </a:r>
              <a:endParaRPr lang="en-ID" sz="1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044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13B1CCF-03EF-4AD3-8E8A-22F4A0918DCD}"/>
              </a:ext>
            </a:extLst>
          </p:cNvPr>
          <p:cNvSpPr/>
          <p:nvPr/>
        </p:nvSpPr>
        <p:spPr>
          <a:xfrm>
            <a:off x="1" y="940290"/>
            <a:ext cx="6095901" cy="5917265"/>
          </a:xfrm>
          <a:custGeom>
            <a:avLst/>
            <a:gdLst>
              <a:gd name="connsiteX0" fmla="*/ 946648 w 6096695"/>
              <a:gd name="connsiteY0" fmla="*/ 305 h 5918035"/>
              <a:gd name="connsiteX1" fmla="*/ 1801957 w 6096695"/>
              <a:gd name="connsiteY1" fmla="*/ 144014 h 5918035"/>
              <a:gd name="connsiteX2" fmla="*/ 2050582 w 6096695"/>
              <a:gd name="connsiteY2" fmla="*/ 239076 h 5918035"/>
              <a:gd name="connsiteX3" fmla="*/ 2873242 w 6096695"/>
              <a:gd name="connsiteY3" fmla="*/ 1025173 h 5918035"/>
              <a:gd name="connsiteX4" fmla="*/ 2990242 w 6096695"/>
              <a:gd name="connsiteY4" fmla="*/ 2469396 h 5918035"/>
              <a:gd name="connsiteX5" fmla="*/ 3761713 w 6096695"/>
              <a:gd name="connsiteY5" fmla="*/ 3218930 h 5918035"/>
              <a:gd name="connsiteX6" fmla="*/ 4774498 w 6096695"/>
              <a:gd name="connsiteY6" fmla="*/ 3650368 h 5918035"/>
              <a:gd name="connsiteX7" fmla="*/ 6050533 w 6096695"/>
              <a:gd name="connsiteY7" fmla="*/ 5419999 h 5918035"/>
              <a:gd name="connsiteX8" fmla="*/ 6096695 w 6096695"/>
              <a:gd name="connsiteY8" fmla="*/ 5869719 h 5918035"/>
              <a:gd name="connsiteX9" fmla="*/ 6094850 w 6096695"/>
              <a:gd name="connsiteY9" fmla="*/ 5918035 h 5918035"/>
              <a:gd name="connsiteX10" fmla="*/ 0 w 6096695"/>
              <a:gd name="connsiteY10" fmla="*/ 5918035 h 5918035"/>
              <a:gd name="connsiteX11" fmla="*/ 0 w 6096695"/>
              <a:gd name="connsiteY11" fmla="*/ 147687 h 5918035"/>
              <a:gd name="connsiteX12" fmla="*/ 86712 w 6096695"/>
              <a:gd name="connsiteY12" fmla="*/ 117277 h 5918035"/>
              <a:gd name="connsiteX13" fmla="*/ 946648 w 6096695"/>
              <a:gd name="connsiteY13" fmla="*/ 305 h 591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6695" h="5918035">
                <a:moveTo>
                  <a:pt x="946648" y="305"/>
                </a:moveTo>
                <a:cubicBezTo>
                  <a:pt x="1236893" y="4504"/>
                  <a:pt x="1526366" y="52150"/>
                  <a:pt x="1801957" y="144014"/>
                </a:cubicBezTo>
                <a:cubicBezTo>
                  <a:pt x="1886051" y="169607"/>
                  <a:pt x="1970143" y="202514"/>
                  <a:pt x="2050582" y="239076"/>
                </a:cubicBezTo>
                <a:cubicBezTo>
                  <a:pt x="2405240" y="396295"/>
                  <a:pt x="2745273" y="655890"/>
                  <a:pt x="2873242" y="1025173"/>
                </a:cubicBezTo>
                <a:cubicBezTo>
                  <a:pt x="3030460" y="1485860"/>
                  <a:pt x="2825710" y="2012364"/>
                  <a:pt x="2990242" y="2469396"/>
                </a:cubicBezTo>
                <a:cubicBezTo>
                  <a:pt x="3114554" y="2816740"/>
                  <a:pt x="3432649" y="3058053"/>
                  <a:pt x="3761713" y="3218930"/>
                </a:cubicBezTo>
                <a:cubicBezTo>
                  <a:pt x="4090776" y="3379804"/>
                  <a:pt x="4449091" y="3478523"/>
                  <a:pt x="4774498" y="3650368"/>
                </a:cubicBezTo>
                <a:cubicBezTo>
                  <a:pt x="5439939" y="4001370"/>
                  <a:pt x="5907939" y="4681434"/>
                  <a:pt x="6050533" y="5419999"/>
                </a:cubicBezTo>
                <a:cubicBezTo>
                  <a:pt x="6079784" y="5568078"/>
                  <a:pt x="6095324" y="5718898"/>
                  <a:pt x="6096695" y="5869719"/>
                </a:cubicBezTo>
                <a:lnTo>
                  <a:pt x="6094850" y="5918035"/>
                </a:lnTo>
                <a:lnTo>
                  <a:pt x="0" y="5918035"/>
                </a:lnTo>
                <a:lnTo>
                  <a:pt x="0" y="147687"/>
                </a:lnTo>
                <a:lnTo>
                  <a:pt x="86712" y="117277"/>
                </a:lnTo>
                <a:cubicBezTo>
                  <a:pt x="365387" y="35354"/>
                  <a:pt x="656403" y="-3894"/>
                  <a:pt x="946648" y="3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866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B3C4957-826C-4507-BCB5-0A43685BD2E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1" b="6461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D577ECF8-A129-4FD6-B874-19B69A631E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3" r="24453"/>
          <a:stretch>
            <a:fillRect/>
          </a:stretch>
        </p:blipFill>
        <p:spPr/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EA86476-9791-458E-8BF2-366136F24D07}"/>
              </a:ext>
            </a:extLst>
          </p:cNvPr>
          <p:cNvGrpSpPr/>
          <p:nvPr/>
        </p:nvGrpSpPr>
        <p:grpSpPr>
          <a:xfrm>
            <a:off x="3903280" y="3787475"/>
            <a:ext cx="1316597" cy="1316597"/>
            <a:chOff x="8017486" y="2254850"/>
            <a:chExt cx="1595557" cy="159555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1A15FE4-3D06-466B-AF9E-15C72D6609F9}"/>
                </a:ext>
              </a:extLst>
            </p:cNvPr>
            <p:cNvSpPr/>
            <p:nvPr/>
          </p:nvSpPr>
          <p:spPr>
            <a:xfrm>
              <a:off x="8017486" y="2254850"/>
              <a:ext cx="1595557" cy="1595557"/>
            </a:xfrm>
            <a:prstGeom prst="ellipse">
              <a:avLst/>
            </a:prstGeom>
            <a:solidFill>
              <a:schemeClr val="accent1"/>
            </a:solidFill>
            <a:ln w="476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9" name="Freeform 100">
              <a:extLst>
                <a:ext uri="{FF2B5EF4-FFF2-40B4-BE49-F238E27FC236}">
                  <a16:creationId xmlns:a16="http://schemas.microsoft.com/office/drawing/2014/main" id="{125F0A2B-C24D-4351-813D-5163A22653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5190" y="2810873"/>
              <a:ext cx="600148" cy="483510"/>
            </a:xfrm>
            <a:custGeom>
              <a:avLst/>
              <a:gdLst>
                <a:gd name="T0" fmla="*/ 120 w 120"/>
                <a:gd name="T1" fmla="*/ 86 h 96"/>
                <a:gd name="T2" fmla="*/ 110 w 120"/>
                <a:gd name="T3" fmla="*/ 96 h 96"/>
                <a:gd name="T4" fmla="*/ 10 w 120"/>
                <a:gd name="T5" fmla="*/ 96 h 96"/>
                <a:gd name="T6" fmla="*/ 0 w 120"/>
                <a:gd name="T7" fmla="*/ 86 h 96"/>
                <a:gd name="T8" fmla="*/ 0 w 120"/>
                <a:gd name="T9" fmla="*/ 10 h 96"/>
                <a:gd name="T10" fmla="*/ 10 w 120"/>
                <a:gd name="T11" fmla="*/ 0 h 96"/>
                <a:gd name="T12" fmla="*/ 110 w 120"/>
                <a:gd name="T13" fmla="*/ 0 h 96"/>
                <a:gd name="T14" fmla="*/ 120 w 120"/>
                <a:gd name="T15" fmla="*/ 10 h 96"/>
                <a:gd name="T16" fmla="*/ 120 w 120"/>
                <a:gd name="T17" fmla="*/ 86 h 96"/>
                <a:gd name="T18" fmla="*/ 10 w 120"/>
                <a:gd name="T19" fmla="*/ 8 h 96"/>
                <a:gd name="T20" fmla="*/ 8 w 120"/>
                <a:gd name="T21" fmla="*/ 10 h 96"/>
                <a:gd name="T22" fmla="*/ 8 w 120"/>
                <a:gd name="T23" fmla="*/ 86 h 96"/>
                <a:gd name="T24" fmla="*/ 10 w 120"/>
                <a:gd name="T25" fmla="*/ 88 h 96"/>
                <a:gd name="T26" fmla="*/ 110 w 120"/>
                <a:gd name="T27" fmla="*/ 88 h 96"/>
                <a:gd name="T28" fmla="*/ 112 w 120"/>
                <a:gd name="T29" fmla="*/ 86 h 96"/>
                <a:gd name="T30" fmla="*/ 112 w 120"/>
                <a:gd name="T31" fmla="*/ 10 h 96"/>
                <a:gd name="T32" fmla="*/ 110 w 120"/>
                <a:gd name="T33" fmla="*/ 8 h 96"/>
                <a:gd name="T34" fmla="*/ 10 w 120"/>
                <a:gd name="T35" fmla="*/ 8 h 96"/>
                <a:gd name="T36" fmla="*/ 28 w 120"/>
                <a:gd name="T37" fmla="*/ 40 h 96"/>
                <a:gd name="T38" fmla="*/ 16 w 120"/>
                <a:gd name="T39" fmla="*/ 28 h 96"/>
                <a:gd name="T40" fmla="*/ 28 w 120"/>
                <a:gd name="T41" fmla="*/ 16 h 96"/>
                <a:gd name="T42" fmla="*/ 40 w 120"/>
                <a:gd name="T43" fmla="*/ 28 h 96"/>
                <a:gd name="T44" fmla="*/ 28 w 120"/>
                <a:gd name="T45" fmla="*/ 40 h 96"/>
                <a:gd name="T46" fmla="*/ 104 w 120"/>
                <a:gd name="T47" fmla="*/ 80 h 96"/>
                <a:gd name="T48" fmla="*/ 16 w 120"/>
                <a:gd name="T49" fmla="*/ 80 h 96"/>
                <a:gd name="T50" fmla="*/ 16 w 120"/>
                <a:gd name="T51" fmla="*/ 68 h 96"/>
                <a:gd name="T52" fmla="*/ 36 w 120"/>
                <a:gd name="T53" fmla="*/ 48 h 96"/>
                <a:gd name="T54" fmla="*/ 46 w 120"/>
                <a:gd name="T55" fmla="*/ 58 h 96"/>
                <a:gd name="T56" fmla="*/ 78 w 120"/>
                <a:gd name="T57" fmla="*/ 26 h 96"/>
                <a:gd name="T58" fmla="*/ 104 w 120"/>
                <a:gd name="T59" fmla="*/ 52 h 96"/>
                <a:gd name="T60" fmla="*/ 104 w 120"/>
                <a:gd name="T61" fmla="*/ 8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" h="96">
                  <a:moveTo>
                    <a:pt x="120" y="86"/>
                  </a:moveTo>
                  <a:cubicBezTo>
                    <a:pt x="120" y="92"/>
                    <a:pt x="115" y="96"/>
                    <a:pt x="110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4" y="96"/>
                    <a:pt x="0" y="92"/>
                    <a:pt x="0" y="8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5" y="0"/>
                    <a:pt x="120" y="5"/>
                    <a:pt x="120" y="10"/>
                  </a:cubicBezTo>
                  <a:lnTo>
                    <a:pt x="120" y="86"/>
                  </a:ln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8" y="87"/>
                    <a:pt x="9" y="88"/>
                    <a:pt x="10" y="88"/>
                  </a:cubicBezTo>
                  <a:cubicBezTo>
                    <a:pt x="110" y="88"/>
                    <a:pt x="110" y="88"/>
                    <a:pt x="110" y="88"/>
                  </a:cubicBezTo>
                  <a:cubicBezTo>
                    <a:pt x="111" y="88"/>
                    <a:pt x="112" y="87"/>
                    <a:pt x="112" y="86"/>
                  </a:cubicBezTo>
                  <a:cubicBezTo>
                    <a:pt x="112" y="10"/>
                    <a:pt x="112" y="10"/>
                    <a:pt x="112" y="10"/>
                  </a:cubicBezTo>
                  <a:cubicBezTo>
                    <a:pt x="112" y="9"/>
                    <a:pt x="111" y="8"/>
                    <a:pt x="110" y="8"/>
                  </a:cubicBezTo>
                  <a:lnTo>
                    <a:pt x="10" y="8"/>
                  </a:lnTo>
                  <a:close/>
                  <a:moveTo>
                    <a:pt x="28" y="40"/>
                  </a:moveTo>
                  <a:cubicBezTo>
                    <a:pt x="21" y="40"/>
                    <a:pt x="16" y="35"/>
                    <a:pt x="16" y="28"/>
                  </a:cubicBezTo>
                  <a:cubicBezTo>
                    <a:pt x="16" y="22"/>
                    <a:pt x="21" y="16"/>
                    <a:pt x="28" y="16"/>
                  </a:cubicBezTo>
                  <a:cubicBezTo>
                    <a:pt x="34" y="16"/>
                    <a:pt x="40" y="22"/>
                    <a:pt x="40" y="28"/>
                  </a:cubicBezTo>
                  <a:cubicBezTo>
                    <a:pt x="40" y="35"/>
                    <a:pt x="34" y="40"/>
                    <a:pt x="28" y="40"/>
                  </a:cubicBezTo>
                  <a:close/>
                  <a:moveTo>
                    <a:pt x="104" y="80"/>
                  </a:moveTo>
                  <a:cubicBezTo>
                    <a:pt x="16" y="80"/>
                    <a:pt x="16" y="80"/>
                    <a:pt x="16" y="80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104" y="52"/>
                    <a:pt x="104" y="52"/>
                    <a:pt x="104" y="52"/>
                  </a:cubicBezTo>
                  <a:lnTo>
                    <a:pt x="104" y="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A482C6DC-9EFC-45BF-976F-4FC87C1078F8}"/>
              </a:ext>
            </a:extLst>
          </p:cNvPr>
          <p:cNvSpPr/>
          <p:nvPr/>
        </p:nvSpPr>
        <p:spPr>
          <a:xfrm>
            <a:off x="2559643" y="1749872"/>
            <a:ext cx="488308" cy="488306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16D41D-7881-4959-928B-FF9E9FF67EDA}"/>
              </a:ext>
            </a:extLst>
          </p:cNvPr>
          <p:cNvSpPr txBox="1"/>
          <p:nvPr/>
        </p:nvSpPr>
        <p:spPr>
          <a:xfrm flipH="1">
            <a:off x="7084866" y="1813012"/>
            <a:ext cx="4383963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Image in mockup</a:t>
            </a:r>
            <a:endParaRPr lang="en-ID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A8264D-CDBB-4154-A7CD-00294F4C62C5}"/>
              </a:ext>
            </a:extLst>
          </p:cNvPr>
          <p:cNvSpPr txBox="1"/>
          <p:nvPr/>
        </p:nvSpPr>
        <p:spPr>
          <a:xfrm flipH="1">
            <a:off x="5584052" y="2556106"/>
            <a:ext cx="5861921" cy="71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adipiscing elit maecenas porttitor congue massa fusce posuere</a:t>
            </a:r>
          </a:p>
        </p:txBody>
      </p:sp>
      <p:sp>
        <p:nvSpPr>
          <p:cNvPr id="43" name="Freeform 65">
            <a:extLst>
              <a:ext uri="{FF2B5EF4-FFF2-40B4-BE49-F238E27FC236}">
                <a16:creationId xmlns:a16="http://schemas.microsoft.com/office/drawing/2014/main" id="{894E9205-EB34-4C4F-A15F-3E5ABAA7E40D}"/>
              </a:ext>
            </a:extLst>
          </p:cNvPr>
          <p:cNvSpPr>
            <a:spLocks/>
          </p:cNvSpPr>
          <p:nvPr/>
        </p:nvSpPr>
        <p:spPr bwMode="auto">
          <a:xfrm>
            <a:off x="10917933" y="4481214"/>
            <a:ext cx="305819" cy="236375"/>
          </a:xfrm>
          <a:custGeom>
            <a:avLst/>
            <a:gdLst>
              <a:gd name="T0" fmla="*/ 96 w 97"/>
              <a:gd name="T1" fmla="*/ 19 h 75"/>
              <a:gd name="T2" fmla="*/ 50 w 97"/>
              <a:gd name="T3" fmla="*/ 64 h 75"/>
              <a:gd name="T4" fmla="*/ 42 w 97"/>
              <a:gd name="T5" fmla="*/ 73 h 75"/>
              <a:gd name="T6" fmla="*/ 38 w 97"/>
              <a:gd name="T7" fmla="*/ 75 h 75"/>
              <a:gd name="T8" fmla="*/ 33 w 97"/>
              <a:gd name="T9" fmla="*/ 73 h 75"/>
              <a:gd name="T10" fmla="*/ 25 w 97"/>
              <a:gd name="T11" fmla="*/ 64 h 75"/>
              <a:gd name="T12" fmla="*/ 2 w 97"/>
              <a:gd name="T13" fmla="*/ 42 h 75"/>
              <a:gd name="T14" fmla="*/ 0 w 97"/>
              <a:gd name="T15" fmla="*/ 38 h 75"/>
              <a:gd name="T16" fmla="*/ 2 w 97"/>
              <a:gd name="T17" fmla="*/ 33 h 75"/>
              <a:gd name="T18" fmla="*/ 11 w 97"/>
              <a:gd name="T19" fmla="*/ 25 h 75"/>
              <a:gd name="T20" fmla="*/ 15 w 97"/>
              <a:gd name="T21" fmla="*/ 23 h 75"/>
              <a:gd name="T22" fmla="*/ 19 w 97"/>
              <a:gd name="T23" fmla="*/ 25 h 75"/>
              <a:gd name="T24" fmla="*/ 38 w 97"/>
              <a:gd name="T25" fmla="*/ 43 h 75"/>
              <a:gd name="T26" fmla="*/ 79 w 97"/>
              <a:gd name="T27" fmla="*/ 2 h 75"/>
              <a:gd name="T28" fmla="*/ 83 w 97"/>
              <a:gd name="T29" fmla="*/ 0 h 75"/>
              <a:gd name="T30" fmla="*/ 87 w 97"/>
              <a:gd name="T31" fmla="*/ 2 h 75"/>
              <a:gd name="T32" fmla="*/ 96 w 97"/>
              <a:gd name="T33" fmla="*/ 11 h 75"/>
              <a:gd name="T34" fmla="*/ 97 w 97"/>
              <a:gd name="T35" fmla="*/ 15 h 75"/>
              <a:gd name="T36" fmla="*/ 96 w 97"/>
              <a:gd name="T37" fmla="*/ 19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7" h="75">
                <a:moveTo>
                  <a:pt x="96" y="19"/>
                </a:moveTo>
                <a:cubicBezTo>
                  <a:pt x="50" y="64"/>
                  <a:pt x="50" y="64"/>
                  <a:pt x="50" y="64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4"/>
                  <a:pt x="39" y="75"/>
                  <a:pt x="38" y="75"/>
                </a:cubicBezTo>
                <a:cubicBezTo>
                  <a:pt x="36" y="75"/>
                  <a:pt x="34" y="74"/>
                  <a:pt x="33" y="73"/>
                </a:cubicBezTo>
                <a:cubicBezTo>
                  <a:pt x="25" y="64"/>
                  <a:pt x="25" y="64"/>
                  <a:pt x="25" y="64"/>
                </a:cubicBezTo>
                <a:cubicBezTo>
                  <a:pt x="2" y="42"/>
                  <a:pt x="2" y="42"/>
                  <a:pt x="2" y="42"/>
                </a:cubicBezTo>
                <a:cubicBezTo>
                  <a:pt x="1" y="41"/>
                  <a:pt x="0" y="39"/>
                  <a:pt x="0" y="38"/>
                </a:cubicBezTo>
                <a:cubicBezTo>
                  <a:pt x="0" y="36"/>
                  <a:pt x="1" y="34"/>
                  <a:pt x="2" y="33"/>
                </a:cubicBezTo>
                <a:cubicBezTo>
                  <a:pt x="11" y="25"/>
                  <a:pt x="11" y="25"/>
                  <a:pt x="11" y="25"/>
                </a:cubicBezTo>
                <a:cubicBezTo>
                  <a:pt x="12" y="24"/>
                  <a:pt x="13" y="23"/>
                  <a:pt x="15" y="23"/>
                </a:cubicBezTo>
                <a:cubicBezTo>
                  <a:pt x="17" y="23"/>
                  <a:pt x="18" y="24"/>
                  <a:pt x="19" y="25"/>
                </a:cubicBezTo>
                <a:cubicBezTo>
                  <a:pt x="38" y="43"/>
                  <a:pt x="38" y="43"/>
                  <a:pt x="38" y="43"/>
                </a:cubicBezTo>
                <a:cubicBezTo>
                  <a:pt x="79" y="2"/>
                  <a:pt x="79" y="2"/>
                  <a:pt x="79" y="2"/>
                </a:cubicBezTo>
                <a:cubicBezTo>
                  <a:pt x="80" y="1"/>
                  <a:pt x="81" y="0"/>
                  <a:pt x="83" y="0"/>
                </a:cubicBezTo>
                <a:cubicBezTo>
                  <a:pt x="84" y="0"/>
                  <a:pt x="86" y="1"/>
                  <a:pt x="87" y="2"/>
                </a:cubicBezTo>
                <a:cubicBezTo>
                  <a:pt x="96" y="11"/>
                  <a:pt x="96" y="11"/>
                  <a:pt x="96" y="11"/>
                </a:cubicBezTo>
                <a:cubicBezTo>
                  <a:pt x="97" y="12"/>
                  <a:pt x="97" y="13"/>
                  <a:pt x="97" y="15"/>
                </a:cubicBezTo>
                <a:cubicBezTo>
                  <a:pt x="97" y="16"/>
                  <a:pt x="97" y="18"/>
                  <a:pt x="96" y="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363707-5DF8-41C0-9A4B-79A9D88FD172}"/>
              </a:ext>
            </a:extLst>
          </p:cNvPr>
          <p:cNvSpPr txBox="1"/>
          <p:nvPr/>
        </p:nvSpPr>
        <p:spPr>
          <a:xfrm flipH="1">
            <a:off x="6806313" y="4369891"/>
            <a:ext cx="3998127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adipiscing maecenas porttitor</a:t>
            </a:r>
          </a:p>
        </p:txBody>
      </p:sp>
      <p:sp>
        <p:nvSpPr>
          <p:cNvPr id="45" name="Freeform 65">
            <a:extLst>
              <a:ext uri="{FF2B5EF4-FFF2-40B4-BE49-F238E27FC236}">
                <a16:creationId xmlns:a16="http://schemas.microsoft.com/office/drawing/2014/main" id="{14B468FB-71BA-4C47-BD59-9CE167D189A7}"/>
              </a:ext>
            </a:extLst>
          </p:cNvPr>
          <p:cNvSpPr>
            <a:spLocks/>
          </p:cNvSpPr>
          <p:nvPr/>
        </p:nvSpPr>
        <p:spPr bwMode="auto">
          <a:xfrm>
            <a:off x="10917933" y="5243822"/>
            <a:ext cx="305819" cy="236375"/>
          </a:xfrm>
          <a:custGeom>
            <a:avLst/>
            <a:gdLst>
              <a:gd name="T0" fmla="*/ 96 w 97"/>
              <a:gd name="T1" fmla="*/ 19 h 75"/>
              <a:gd name="T2" fmla="*/ 50 w 97"/>
              <a:gd name="T3" fmla="*/ 64 h 75"/>
              <a:gd name="T4" fmla="*/ 42 w 97"/>
              <a:gd name="T5" fmla="*/ 73 h 75"/>
              <a:gd name="T6" fmla="*/ 38 w 97"/>
              <a:gd name="T7" fmla="*/ 75 h 75"/>
              <a:gd name="T8" fmla="*/ 33 w 97"/>
              <a:gd name="T9" fmla="*/ 73 h 75"/>
              <a:gd name="T10" fmla="*/ 25 w 97"/>
              <a:gd name="T11" fmla="*/ 64 h 75"/>
              <a:gd name="T12" fmla="*/ 2 w 97"/>
              <a:gd name="T13" fmla="*/ 42 h 75"/>
              <a:gd name="T14" fmla="*/ 0 w 97"/>
              <a:gd name="T15" fmla="*/ 38 h 75"/>
              <a:gd name="T16" fmla="*/ 2 w 97"/>
              <a:gd name="T17" fmla="*/ 33 h 75"/>
              <a:gd name="T18" fmla="*/ 11 w 97"/>
              <a:gd name="T19" fmla="*/ 25 h 75"/>
              <a:gd name="T20" fmla="*/ 15 w 97"/>
              <a:gd name="T21" fmla="*/ 23 h 75"/>
              <a:gd name="T22" fmla="*/ 19 w 97"/>
              <a:gd name="T23" fmla="*/ 25 h 75"/>
              <a:gd name="T24" fmla="*/ 38 w 97"/>
              <a:gd name="T25" fmla="*/ 43 h 75"/>
              <a:gd name="T26" fmla="*/ 79 w 97"/>
              <a:gd name="T27" fmla="*/ 2 h 75"/>
              <a:gd name="T28" fmla="*/ 83 w 97"/>
              <a:gd name="T29" fmla="*/ 0 h 75"/>
              <a:gd name="T30" fmla="*/ 87 w 97"/>
              <a:gd name="T31" fmla="*/ 2 h 75"/>
              <a:gd name="T32" fmla="*/ 96 w 97"/>
              <a:gd name="T33" fmla="*/ 11 h 75"/>
              <a:gd name="T34" fmla="*/ 97 w 97"/>
              <a:gd name="T35" fmla="*/ 15 h 75"/>
              <a:gd name="T36" fmla="*/ 96 w 97"/>
              <a:gd name="T37" fmla="*/ 19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7" h="75">
                <a:moveTo>
                  <a:pt x="96" y="19"/>
                </a:moveTo>
                <a:cubicBezTo>
                  <a:pt x="50" y="64"/>
                  <a:pt x="50" y="64"/>
                  <a:pt x="50" y="64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4"/>
                  <a:pt x="39" y="75"/>
                  <a:pt x="38" y="75"/>
                </a:cubicBezTo>
                <a:cubicBezTo>
                  <a:pt x="36" y="75"/>
                  <a:pt x="34" y="74"/>
                  <a:pt x="33" y="73"/>
                </a:cubicBezTo>
                <a:cubicBezTo>
                  <a:pt x="25" y="64"/>
                  <a:pt x="25" y="64"/>
                  <a:pt x="25" y="64"/>
                </a:cubicBezTo>
                <a:cubicBezTo>
                  <a:pt x="2" y="42"/>
                  <a:pt x="2" y="42"/>
                  <a:pt x="2" y="42"/>
                </a:cubicBezTo>
                <a:cubicBezTo>
                  <a:pt x="1" y="41"/>
                  <a:pt x="0" y="39"/>
                  <a:pt x="0" y="38"/>
                </a:cubicBezTo>
                <a:cubicBezTo>
                  <a:pt x="0" y="36"/>
                  <a:pt x="1" y="34"/>
                  <a:pt x="2" y="33"/>
                </a:cubicBezTo>
                <a:cubicBezTo>
                  <a:pt x="11" y="25"/>
                  <a:pt x="11" y="25"/>
                  <a:pt x="11" y="25"/>
                </a:cubicBezTo>
                <a:cubicBezTo>
                  <a:pt x="12" y="24"/>
                  <a:pt x="13" y="23"/>
                  <a:pt x="15" y="23"/>
                </a:cubicBezTo>
                <a:cubicBezTo>
                  <a:pt x="17" y="23"/>
                  <a:pt x="18" y="24"/>
                  <a:pt x="19" y="25"/>
                </a:cubicBezTo>
                <a:cubicBezTo>
                  <a:pt x="38" y="43"/>
                  <a:pt x="38" y="43"/>
                  <a:pt x="38" y="43"/>
                </a:cubicBezTo>
                <a:cubicBezTo>
                  <a:pt x="79" y="2"/>
                  <a:pt x="79" y="2"/>
                  <a:pt x="79" y="2"/>
                </a:cubicBezTo>
                <a:cubicBezTo>
                  <a:pt x="80" y="1"/>
                  <a:pt x="81" y="0"/>
                  <a:pt x="83" y="0"/>
                </a:cubicBezTo>
                <a:cubicBezTo>
                  <a:pt x="84" y="0"/>
                  <a:pt x="86" y="1"/>
                  <a:pt x="87" y="2"/>
                </a:cubicBezTo>
                <a:cubicBezTo>
                  <a:pt x="96" y="11"/>
                  <a:pt x="96" y="11"/>
                  <a:pt x="96" y="11"/>
                </a:cubicBezTo>
                <a:cubicBezTo>
                  <a:pt x="97" y="12"/>
                  <a:pt x="97" y="13"/>
                  <a:pt x="97" y="15"/>
                </a:cubicBezTo>
                <a:cubicBezTo>
                  <a:pt x="97" y="16"/>
                  <a:pt x="97" y="18"/>
                  <a:pt x="96" y="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97DC1C-6D90-4F07-8DBA-24C587E273A6}"/>
              </a:ext>
            </a:extLst>
          </p:cNvPr>
          <p:cNvSpPr txBox="1"/>
          <p:nvPr/>
        </p:nvSpPr>
        <p:spPr>
          <a:xfrm flipH="1">
            <a:off x="6806313" y="5132500"/>
            <a:ext cx="3998127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adipiscing maecenas porttitor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3AB3D89-467F-4991-8C13-F06CB1B8B000}"/>
              </a:ext>
            </a:extLst>
          </p:cNvPr>
          <p:cNvGrpSpPr/>
          <p:nvPr/>
        </p:nvGrpSpPr>
        <p:grpSpPr>
          <a:xfrm>
            <a:off x="1384011" y="139093"/>
            <a:ext cx="3771775" cy="6432036"/>
            <a:chOff x="1384192" y="138664"/>
            <a:chExt cx="3772266" cy="643287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C50C6D9-C56D-4CD2-96B8-EE15247FD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96828">
              <a:off x="1384192" y="2269565"/>
              <a:ext cx="1963944" cy="430197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8916CC0-38DE-425E-9D70-46B7B0820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3172" flipH="1">
              <a:off x="3426977" y="138664"/>
              <a:ext cx="1729481" cy="378838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FCABEAD-2AB8-4A5D-B7F1-A97D0E05D9F5}"/>
              </a:ext>
            </a:extLst>
          </p:cNvPr>
          <p:cNvSpPr txBox="1"/>
          <p:nvPr/>
        </p:nvSpPr>
        <p:spPr>
          <a:xfrm>
            <a:off x="9432032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4066800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Placeholder 178">
            <a:extLst>
              <a:ext uri="{FF2B5EF4-FFF2-40B4-BE49-F238E27FC236}">
                <a16:creationId xmlns:a16="http://schemas.microsoft.com/office/drawing/2014/main" id="{1C5C0C5B-DF11-4568-BD58-4FDE4EE806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b="4545"/>
          <a:stretch>
            <a:fillRect/>
          </a:stretch>
        </p:blipFill>
        <p:spPr/>
      </p:pic>
      <p:sp>
        <p:nvSpPr>
          <p:cNvPr id="165" name="Oval 164">
            <a:extLst>
              <a:ext uri="{FF2B5EF4-FFF2-40B4-BE49-F238E27FC236}">
                <a16:creationId xmlns:a16="http://schemas.microsoft.com/office/drawing/2014/main" id="{1CECF31B-3F2B-4C85-8765-C510FAD96B67}"/>
              </a:ext>
            </a:extLst>
          </p:cNvPr>
          <p:cNvSpPr/>
          <p:nvPr/>
        </p:nvSpPr>
        <p:spPr>
          <a:xfrm>
            <a:off x="6941718" y="1826068"/>
            <a:ext cx="488308" cy="488306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B66D833-8334-40EB-8755-7DBF9ADCE490}"/>
              </a:ext>
            </a:extLst>
          </p:cNvPr>
          <p:cNvSpPr txBox="1"/>
          <p:nvPr/>
        </p:nvSpPr>
        <p:spPr>
          <a:xfrm>
            <a:off x="1029709" y="2264763"/>
            <a:ext cx="4457692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Coffee Break Time</a:t>
            </a:r>
            <a:endParaRPr lang="en-ID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37A7ABD-A622-463A-9B56-7BF85A4BB282}"/>
              </a:ext>
            </a:extLst>
          </p:cNvPr>
          <p:cNvSpPr txBox="1"/>
          <p:nvPr/>
        </p:nvSpPr>
        <p:spPr>
          <a:xfrm>
            <a:off x="1034906" y="3143334"/>
            <a:ext cx="4727266" cy="135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libero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5FA1A7E9-942A-4DD6-B33F-F43C646D9051}"/>
              </a:ext>
            </a:extLst>
          </p:cNvPr>
          <p:cNvGrpSpPr/>
          <p:nvPr/>
        </p:nvGrpSpPr>
        <p:grpSpPr>
          <a:xfrm>
            <a:off x="1107442" y="5047642"/>
            <a:ext cx="1403529" cy="461821"/>
            <a:chOff x="9093636" y="4528819"/>
            <a:chExt cx="1134676" cy="235306"/>
          </a:xfrm>
        </p:grpSpPr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54F36546-CCB3-4E9F-929B-625CA44FDB5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43321" y="4079134"/>
              <a:ext cx="235306" cy="11346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noFill/>
            </a:ln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sz="1600" b="1" dirty="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3EF57C3A-9DC6-4268-AF36-FDA266BA73DF}"/>
                </a:ext>
              </a:extLst>
            </p:cNvPr>
            <p:cNvSpPr/>
            <p:nvPr/>
          </p:nvSpPr>
          <p:spPr>
            <a:xfrm>
              <a:off x="9285324" y="4585950"/>
              <a:ext cx="751306" cy="1254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cs typeface="Poppins" panose="00000500000000000000" pitchFamily="50" charset="0"/>
                </a:rPr>
                <a:t>LEARN MORE</a:t>
              </a:r>
              <a:endParaRPr lang="en-ID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4F476B64-8AFC-487B-94D0-74D270478857}"/>
              </a:ext>
            </a:extLst>
          </p:cNvPr>
          <p:cNvSpPr txBox="1"/>
          <p:nvPr/>
        </p:nvSpPr>
        <p:spPr>
          <a:xfrm>
            <a:off x="1039146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4F75EE9F-7290-4260-856F-6EA0E604B7C1}"/>
              </a:ext>
            </a:extLst>
          </p:cNvPr>
          <p:cNvSpPr/>
          <p:nvPr/>
        </p:nvSpPr>
        <p:spPr>
          <a:xfrm>
            <a:off x="6516033" y="4112411"/>
            <a:ext cx="1316597" cy="1316597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4" name="Freeform 15">
            <a:extLst>
              <a:ext uri="{FF2B5EF4-FFF2-40B4-BE49-F238E27FC236}">
                <a16:creationId xmlns:a16="http://schemas.microsoft.com/office/drawing/2014/main" id="{7BD20E44-99F4-473D-A4D2-1022EF3C1377}"/>
              </a:ext>
            </a:extLst>
          </p:cNvPr>
          <p:cNvSpPr>
            <a:spLocks noEditPoints="1"/>
          </p:cNvSpPr>
          <p:nvPr/>
        </p:nvSpPr>
        <p:spPr bwMode="auto">
          <a:xfrm>
            <a:off x="6957007" y="4452584"/>
            <a:ext cx="499383" cy="528965"/>
          </a:xfrm>
          <a:custGeom>
            <a:avLst/>
            <a:gdLst>
              <a:gd name="T0" fmla="*/ 205 w 260"/>
              <a:gd name="T1" fmla="*/ 129 h 275"/>
              <a:gd name="T2" fmla="*/ 204 w 260"/>
              <a:gd name="T3" fmla="*/ 129 h 275"/>
              <a:gd name="T4" fmla="*/ 204 w 260"/>
              <a:gd name="T5" fmla="*/ 182 h 275"/>
              <a:gd name="T6" fmla="*/ 204 w 260"/>
              <a:gd name="T7" fmla="*/ 182 h 275"/>
              <a:gd name="T8" fmla="*/ 204 w 260"/>
              <a:gd name="T9" fmla="*/ 208 h 275"/>
              <a:gd name="T10" fmla="*/ 205 w 260"/>
              <a:gd name="T11" fmla="*/ 207 h 275"/>
              <a:gd name="T12" fmla="*/ 250 w 260"/>
              <a:gd name="T13" fmla="*/ 186 h 275"/>
              <a:gd name="T14" fmla="*/ 255 w 260"/>
              <a:gd name="T15" fmla="*/ 161 h 275"/>
              <a:gd name="T16" fmla="*/ 247 w 260"/>
              <a:gd name="T17" fmla="*/ 139 h 275"/>
              <a:gd name="T18" fmla="*/ 205 w 260"/>
              <a:gd name="T19" fmla="*/ 129 h 275"/>
              <a:gd name="T20" fmla="*/ 0 w 260"/>
              <a:gd name="T21" fmla="*/ 251 h 275"/>
              <a:gd name="T22" fmla="*/ 228 w 260"/>
              <a:gd name="T23" fmla="*/ 251 h 275"/>
              <a:gd name="T24" fmla="*/ 228 w 260"/>
              <a:gd name="T25" fmla="*/ 263 h 275"/>
              <a:gd name="T26" fmla="*/ 216 w 260"/>
              <a:gd name="T27" fmla="*/ 275 h 275"/>
              <a:gd name="T28" fmla="*/ 12 w 260"/>
              <a:gd name="T29" fmla="*/ 275 h 275"/>
              <a:gd name="T30" fmla="*/ 0 w 260"/>
              <a:gd name="T31" fmla="*/ 263 h 275"/>
              <a:gd name="T32" fmla="*/ 0 w 260"/>
              <a:gd name="T33" fmla="*/ 251 h 275"/>
              <a:gd name="T34" fmla="*/ 204 w 260"/>
              <a:gd name="T35" fmla="*/ 87 h 275"/>
              <a:gd name="T36" fmla="*/ 204 w 260"/>
              <a:gd name="T37" fmla="*/ 87 h 275"/>
              <a:gd name="T38" fmla="*/ 204 w 260"/>
              <a:gd name="T39" fmla="*/ 126 h 275"/>
              <a:gd name="T40" fmla="*/ 204 w 260"/>
              <a:gd name="T41" fmla="*/ 125 h 275"/>
              <a:gd name="T42" fmla="*/ 250 w 260"/>
              <a:gd name="T43" fmla="*/ 136 h 275"/>
              <a:gd name="T44" fmla="*/ 259 w 260"/>
              <a:gd name="T45" fmla="*/ 161 h 275"/>
              <a:gd name="T46" fmla="*/ 254 w 260"/>
              <a:gd name="T47" fmla="*/ 188 h 275"/>
              <a:gd name="T48" fmla="*/ 205 w 260"/>
              <a:gd name="T49" fmla="*/ 211 h 275"/>
              <a:gd name="T50" fmla="*/ 204 w 260"/>
              <a:gd name="T51" fmla="*/ 211 h 275"/>
              <a:gd name="T52" fmla="*/ 204 w 260"/>
              <a:gd name="T53" fmla="*/ 215 h 275"/>
              <a:gd name="T54" fmla="*/ 170 w 260"/>
              <a:gd name="T55" fmla="*/ 248 h 275"/>
              <a:gd name="T56" fmla="*/ 65 w 260"/>
              <a:gd name="T57" fmla="*/ 248 h 275"/>
              <a:gd name="T58" fmla="*/ 25 w 260"/>
              <a:gd name="T59" fmla="*/ 207 h 275"/>
              <a:gd name="T60" fmla="*/ 25 w 260"/>
              <a:gd name="T61" fmla="*/ 173 h 275"/>
              <a:gd name="T62" fmla="*/ 25 w 260"/>
              <a:gd name="T63" fmla="*/ 87 h 275"/>
              <a:gd name="T64" fmla="*/ 25 w 260"/>
              <a:gd name="T65" fmla="*/ 86 h 275"/>
              <a:gd name="T66" fmla="*/ 204 w 260"/>
              <a:gd name="T67" fmla="*/ 86 h 275"/>
              <a:gd name="T68" fmla="*/ 204 w 260"/>
              <a:gd name="T69" fmla="*/ 87 h 275"/>
              <a:gd name="T70" fmla="*/ 145 w 260"/>
              <a:gd name="T71" fmla="*/ 1 h 275"/>
              <a:gd name="T72" fmla="*/ 148 w 260"/>
              <a:gd name="T73" fmla="*/ 0 h 275"/>
              <a:gd name="T74" fmla="*/ 149 w 260"/>
              <a:gd name="T75" fmla="*/ 3 h 275"/>
              <a:gd name="T76" fmla="*/ 149 w 260"/>
              <a:gd name="T77" fmla="*/ 40 h 275"/>
              <a:gd name="T78" fmla="*/ 148 w 260"/>
              <a:gd name="T79" fmla="*/ 70 h 275"/>
              <a:gd name="T80" fmla="*/ 145 w 260"/>
              <a:gd name="T81" fmla="*/ 71 h 275"/>
              <a:gd name="T82" fmla="*/ 145 w 260"/>
              <a:gd name="T83" fmla="*/ 68 h 275"/>
              <a:gd name="T84" fmla="*/ 145 w 260"/>
              <a:gd name="T85" fmla="*/ 42 h 275"/>
              <a:gd name="T86" fmla="*/ 145 w 260"/>
              <a:gd name="T87" fmla="*/ 1 h 275"/>
              <a:gd name="T88" fmla="*/ 112 w 260"/>
              <a:gd name="T89" fmla="*/ 1 h 275"/>
              <a:gd name="T90" fmla="*/ 115 w 260"/>
              <a:gd name="T91" fmla="*/ 0 h 275"/>
              <a:gd name="T92" fmla="*/ 116 w 260"/>
              <a:gd name="T93" fmla="*/ 3 h 275"/>
              <a:gd name="T94" fmla="*/ 117 w 260"/>
              <a:gd name="T95" fmla="*/ 40 h 275"/>
              <a:gd name="T96" fmla="*/ 116 w 260"/>
              <a:gd name="T97" fmla="*/ 70 h 275"/>
              <a:gd name="T98" fmla="*/ 113 w 260"/>
              <a:gd name="T99" fmla="*/ 71 h 275"/>
              <a:gd name="T100" fmla="*/ 112 w 260"/>
              <a:gd name="T101" fmla="*/ 68 h 275"/>
              <a:gd name="T102" fmla="*/ 113 w 260"/>
              <a:gd name="T103" fmla="*/ 42 h 275"/>
              <a:gd name="T104" fmla="*/ 112 w 260"/>
              <a:gd name="T105" fmla="*/ 1 h 275"/>
              <a:gd name="T106" fmla="*/ 79 w 260"/>
              <a:gd name="T107" fmla="*/ 1 h 275"/>
              <a:gd name="T108" fmla="*/ 82 w 260"/>
              <a:gd name="T109" fmla="*/ 0 h 275"/>
              <a:gd name="T110" fmla="*/ 83 w 260"/>
              <a:gd name="T111" fmla="*/ 3 h 275"/>
              <a:gd name="T112" fmla="*/ 84 w 260"/>
              <a:gd name="T113" fmla="*/ 40 h 275"/>
              <a:gd name="T114" fmla="*/ 83 w 260"/>
              <a:gd name="T115" fmla="*/ 70 h 275"/>
              <a:gd name="T116" fmla="*/ 80 w 260"/>
              <a:gd name="T117" fmla="*/ 71 h 275"/>
              <a:gd name="T118" fmla="*/ 79 w 260"/>
              <a:gd name="T119" fmla="*/ 68 h 275"/>
              <a:gd name="T120" fmla="*/ 80 w 260"/>
              <a:gd name="T121" fmla="*/ 42 h 275"/>
              <a:gd name="T122" fmla="*/ 79 w 260"/>
              <a:gd name="T123" fmla="*/ 1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60" h="275">
                <a:moveTo>
                  <a:pt x="205" y="129"/>
                </a:moveTo>
                <a:cubicBezTo>
                  <a:pt x="205" y="129"/>
                  <a:pt x="204" y="129"/>
                  <a:pt x="204" y="129"/>
                </a:cubicBezTo>
                <a:cubicBezTo>
                  <a:pt x="204" y="182"/>
                  <a:pt x="204" y="182"/>
                  <a:pt x="204" y="182"/>
                </a:cubicBezTo>
                <a:cubicBezTo>
                  <a:pt x="204" y="182"/>
                  <a:pt x="204" y="182"/>
                  <a:pt x="204" y="182"/>
                </a:cubicBezTo>
                <a:cubicBezTo>
                  <a:pt x="204" y="208"/>
                  <a:pt x="204" y="208"/>
                  <a:pt x="204" y="208"/>
                </a:cubicBezTo>
                <a:cubicBezTo>
                  <a:pt x="204" y="208"/>
                  <a:pt x="205" y="207"/>
                  <a:pt x="205" y="207"/>
                </a:cubicBezTo>
                <a:cubicBezTo>
                  <a:pt x="228" y="209"/>
                  <a:pt x="243" y="200"/>
                  <a:pt x="250" y="186"/>
                </a:cubicBezTo>
                <a:cubicBezTo>
                  <a:pt x="254" y="179"/>
                  <a:pt x="256" y="170"/>
                  <a:pt x="255" y="161"/>
                </a:cubicBezTo>
                <a:cubicBezTo>
                  <a:pt x="255" y="153"/>
                  <a:pt x="252" y="145"/>
                  <a:pt x="247" y="139"/>
                </a:cubicBezTo>
                <a:cubicBezTo>
                  <a:pt x="238" y="129"/>
                  <a:pt x="225" y="124"/>
                  <a:pt x="205" y="129"/>
                </a:cubicBezTo>
                <a:close/>
                <a:moveTo>
                  <a:pt x="0" y="251"/>
                </a:moveTo>
                <a:cubicBezTo>
                  <a:pt x="228" y="251"/>
                  <a:pt x="228" y="251"/>
                  <a:pt x="228" y="251"/>
                </a:cubicBezTo>
                <a:cubicBezTo>
                  <a:pt x="228" y="263"/>
                  <a:pt x="228" y="263"/>
                  <a:pt x="228" y="263"/>
                </a:cubicBezTo>
                <a:cubicBezTo>
                  <a:pt x="228" y="270"/>
                  <a:pt x="222" y="275"/>
                  <a:pt x="216" y="275"/>
                </a:cubicBezTo>
                <a:cubicBezTo>
                  <a:pt x="12" y="275"/>
                  <a:pt x="12" y="275"/>
                  <a:pt x="12" y="275"/>
                </a:cubicBezTo>
                <a:cubicBezTo>
                  <a:pt x="6" y="275"/>
                  <a:pt x="0" y="270"/>
                  <a:pt x="0" y="263"/>
                </a:cubicBezTo>
                <a:lnTo>
                  <a:pt x="0" y="251"/>
                </a:lnTo>
                <a:close/>
                <a:moveTo>
                  <a:pt x="204" y="87"/>
                </a:moveTo>
                <a:cubicBezTo>
                  <a:pt x="204" y="87"/>
                  <a:pt x="204" y="87"/>
                  <a:pt x="204" y="87"/>
                </a:cubicBezTo>
                <a:cubicBezTo>
                  <a:pt x="204" y="126"/>
                  <a:pt x="204" y="126"/>
                  <a:pt x="204" y="126"/>
                </a:cubicBezTo>
                <a:cubicBezTo>
                  <a:pt x="204" y="125"/>
                  <a:pt x="204" y="125"/>
                  <a:pt x="204" y="125"/>
                </a:cubicBezTo>
                <a:cubicBezTo>
                  <a:pt x="225" y="119"/>
                  <a:pt x="241" y="125"/>
                  <a:pt x="250" y="136"/>
                </a:cubicBezTo>
                <a:cubicBezTo>
                  <a:pt x="255" y="143"/>
                  <a:pt x="259" y="152"/>
                  <a:pt x="259" y="161"/>
                </a:cubicBezTo>
                <a:cubicBezTo>
                  <a:pt x="260" y="170"/>
                  <a:pt x="258" y="180"/>
                  <a:pt x="254" y="188"/>
                </a:cubicBezTo>
                <a:cubicBezTo>
                  <a:pt x="246" y="203"/>
                  <a:pt x="230" y="214"/>
                  <a:pt x="205" y="211"/>
                </a:cubicBezTo>
                <a:cubicBezTo>
                  <a:pt x="204" y="211"/>
                  <a:pt x="204" y="211"/>
                  <a:pt x="204" y="211"/>
                </a:cubicBezTo>
                <a:cubicBezTo>
                  <a:pt x="204" y="215"/>
                  <a:pt x="204" y="215"/>
                  <a:pt x="204" y="215"/>
                </a:cubicBezTo>
                <a:cubicBezTo>
                  <a:pt x="204" y="233"/>
                  <a:pt x="188" y="248"/>
                  <a:pt x="170" y="248"/>
                </a:cubicBezTo>
                <a:cubicBezTo>
                  <a:pt x="65" y="248"/>
                  <a:pt x="65" y="248"/>
                  <a:pt x="65" y="248"/>
                </a:cubicBezTo>
                <a:cubicBezTo>
                  <a:pt x="43" y="248"/>
                  <a:pt x="25" y="230"/>
                  <a:pt x="25" y="207"/>
                </a:cubicBezTo>
                <a:cubicBezTo>
                  <a:pt x="25" y="173"/>
                  <a:pt x="25" y="173"/>
                  <a:pt x="25" y="173"/>
                </a:cubicBezTo>
                <a:cubicBezTo>
                  <a:pt x="25" y="87"/>
                  <a:pt x="25" y="87"/>
                  <a:pt x="25" y="87"/>
                </a:cubicBezTo>
                <a:cubicBezTo>
                  <a:pt x="25" y="86"/>
                  <a:pt x="25" y="86"/>
                  <a:pt x="25" y="86"/>
                </a:cubicBezTo>
                <a:cubicBezTo>
                  <a:pt x="204" y="86"/>
                  <a:pt x="204" y="86"/>
                  <a:pt x="204" y="86"/>
                </a:cubicBezTo>
                <a:lnTo>
                  <a:pt x="204" y="87"/>
                </a:lnTo>
                <a:close/>
                <a:moveTo>
                  <a:pt x="145" y="1"/>
                </a:moveTo>
                <a:cubicBezTo>
                  <a:pt x="145" y="0"/>
                  <a:pt x="147" y="0"/>
                  <a:pt x="148" y="0"/>
                </a:cubicBezTo>
                <a:cubicBezTo>
                  <a:pt x="149" y="1"/>
                  <a:pt x="149" y="2"/>
                  <a:pt x="149" y="3"/>
                </a:cubicBezTo>
                <a:cubicBezTo>
                  <a:pt x="140" y="20"/>
                  <a:pt x="145" y="30"/>
                  <a:pt x="149" y="40"/>
                </a:cubicBezTo>
                <a:cubicBezTo>
                  <a:pt x="154" y="49"/>
                  <a:pt x="158" y="58"/>
                  <a:pt x="148" y="70"/>
                </a:cubicBezTo>
                <a:cubicBezTo>
                  <a:pt x="148" y="71"/>
                  <a:pt x="146" y="71"/>
                  <a:pt x="145" y="71"/>
                </a:cubicBezTo>
                <a:cubicBezTo>
                  <a:pt x="144" y="70"/>
                  <a:pt x="144" y="69"/>
                  <a:pt x="145" y="68"/>
                </a:cubicBezTo>
                <a:cubicBezTo>
                  <a:pt x="153" y="57"/>
                  <a:pt x="150" y="50"/>
                  <a:pt x="145" y="42"/>
                </a:cubicBezTo>
                <a:cubicBezTo>
                  <a:pt x="141" y="31"/>
                  <a:pt x="136" y="20"/>
                  <a:pt x="145" y="1"/>
                </a:cubicBezTo>
                <a:close/>
                <a:moveTo>
                  <a:pt x="112" y="1"/>
                </a:moveTo>
                <a:cubicBezTo>
                  <a:pt x="112" y="0"/>
                  <a:pt x="114" y="0"/>
                  <a:pt x="115" y="0"/>
                </a:cubicBezTo>
                <a:cubicBezTo>
                  <a:pt x="116" y="1"/>
                  <a:pt x="116" y="2"/>
                  <a:pt x="116" y="3"/>
                </a:cubicBezTo>
                <a:cubicBezTo>
                  <a:pt x="107" y="20"/>
                  <a:pt x="112" y="30"/>
                  <a:pt x="117" y="40"/>
                </a:cubicBezTo>
                <a:cubicBezTo>
                  <a:pt x="121" y="49"/>
                  <a:pt x="125" y="58"/>
                  <a:pt x="116" y="70"/>
                </a:cubicBezTo>
                <a:cubicBezTo>
                  <a:pt x="115" y="71"/>
                  <a:pt x="113" y="71"/>
                  <a:pt x="113" y="71"/>
                </a:cubicBezTo>
                <a:cubicBezTo>
                  <a:pt x="112" y="70"/>
                  <a:pt x="111" y="69"/>
                  <a:pt x="112" y="68"/>
                </a:cubicBezTo>
                <a:cubicBezTo>
                  <a:pt x="120" y="57"/>
                  <a:pt x="117" y="50"/>
                  <a:pt x="113" y="42"/>
                </a:cubicBezTo>
                <a:cubicBezTo>
                  <a:pt x="108" y="31"/>
                  <a:pt x="103" y="20"/>
                  <a:pt x="112" y="1"/>
                </a:cubicBezTo>
                <a:close/>
                <a:moveTo>
                  <a:pt x="79" y="1"/>
                </a:moveTo>
                <a:cubicBezTo>
                  <a:pt x="80" y="0"/>
                  <a:pt x="81" y="0"/>
                  <a:pt x="82" y="0"/>
                </a:cubicBezTo>
                <a:cubicBezTo>
                  <a:pt x="83" y="1"/>
                  <a:pt x="83" y="2"/>
                  <a:pt x="83" y="3"/>
                </a:cubicBezTo>
                <a:cubicBezTo>
                  <a:pt x="74" y="20"/>
                  <a:pt x="79" y="30"/>
                  <a:pt x="84" y="40"/>
                </a:cubicBezTo>
                <a:cubicBezTo>
                  <a:pt x="88" y="49"/>
                  <a:pt x="92" y="58"/>
                  <a:pt x="83" y="70"/>
                </a:cubicBezTo>
                <a:cubicBezTo>
                  <a:pt x="82" y="71"/>
                  <a:pt x="81" y="71"/>
                  <a:pt x="80" y="71"/>
                </a:cubicBezTo>
                <a:cubicBezTo>
                  <a:pt x="79" y="70"/>
                  <a:pt x="79" y="69"/>
                  <a:pt x="79" y="68"/>
                </a:cubicBezTo>
                <a:cubicBezTo>
                  <a:pt x="87" y="57"/>
                  <a:pt x="84" y="50"/>
                  <a:pt x="80" y="42"/>
                </a:cubicBezTo>
                <a:cubicBezTo>
                  <a:pt x="75" y="31"/>
                  <a:pt x="70" y="20"/>
                  <a:pt x="7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86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D7E7DBFB-4FA2-4638-933B-8E738E3496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14028"/>
          <a:stretch>
            <a:fillRect/>
          </a:stretch>
        </p:blipFill>
        <p:spPr/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B70F537-2BC8-4B9F-9FC7-482E8FFA16FE}"/>
              </a:ext>
            </a:extLst>
          </p:cNvPr>
          <p:cNvSpPr/>
          <p:nvPr/>
        </p:nvSpPr>
        <p:spPr>
          <a:xfrm flipH="1">
            <a:off x="3741843" y="3061964"/>
            <a:ext cx="1595349" cy="1595349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8EA8325-12C3-4549-93F6-E4A9858E5D4C}"/>
              </a:ext>
            </a:extLst>
          </p:cNvPr>
          <p:cNvSpPr/>
          <p:nvPr/>
        </p:nvSpPr>
        <p:spPr>
          <a:xfrm flipH="1">
            <a:off x="3308126" y="4657313"/>
            <a:ext cx="488308" cy="488306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56D0EC-FC6F-4B85-881D-71EB6EEF34BA}"/>
              </a:ext>
            </a:extLst>
          </p:cNvPr>
          <p:cNvSpPr txBox="1"/>
          <p:nvPr/>
        </p:nvSpPr>
        <p:spPr>
          <a:xfrm flipH="1">
            <a:off x="7958543" y="2420239"/>
            <a:ext cx="3181868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Infographics</a:t>
            </a:r>
            <a:endParaRPr lang="en-ID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27FFB8-25D5-4324-9446-22058584EEF2}"/>
              </a:ext>
            </a:extLst>
          </p:cNvPr>
          <p:cNvSpPr txBox="1"/>
          <p:nvPr/>
        </p:nvSpPr>
        <p:spPr>
          <a:xfrm flipH="1">
            <a:off x="7097485" y="3632130"/>
            <a:ext cx="4020068" cy="135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906CA2F-9362-4806-ACFF-73EF032A768A}"/>
              </a:ext>
            </a:extLst>
          </p:cNvPr>
          <p:cNvSpPr>
            <a:spLocks/>
          </p:cNvSpPr>
          <p:nvPr/>
        </p:nvSpPr>
        <p:spPr bwMode="auto">
          <a:xfrm flipH="1">
            <a:off x="10737874" y="3242591"/>
            <a:ext cx="275713" cy="276420"/>
          </a:xfrm>
          <a:custGeom>
            <a:avLst/>
            <a:gdLst>
              <a:gd name="connsiteX0" fmla="*/ 283604 w 575497"/>
              <a:gd name="connsiteY0" fmla="*/ 246774 h 576974"/>
              <a:gd name="connsiteX1" fmla="*/ 268125 w 575497"/>
              <a:gd name="connsiteY1" fmla="*/ 262252 h 576974"/>
              <a:gd name="connsiteX2" fmla="*/ 268125 w 575497"/>
              <a:gd name="connsiteY2" fmla="*/ 308687 h 576974"/>
              <a:gd name="connsiteX3" fmla="*/ 221691 w 575497"/>
              <a:gd name="connsiteY3" fmla="*/ 308687 h 576974"/>
              <a:gd name="connsiteX4" fmla="*/ 206213 w 575497"/>
              <a:gd name="connsiteY4" fmla="*/ 324165 h 576974"/>
              <a:gd name="connsiteX5" fmla="*/ 206213 w 575497"/>
              <a:gd name="connsiteY5" fmla="*/ 331904 h 576974"/>
              <a:gd name="connsiteX6" fmla="*/ 221691 w 575497"/>
              <a:gd name="connsiteY6" fmla="*/ 349962 h 576974"/>
              <a:gd name="connsiteX7" fmla="*/ 268125 w 575497"/>
              <a:gd name="connsiteY7" fmla="*/ 349962 h 576974"/>
              <a:gd name="connsiteX8" fmla="*/ 268125 w 575497"/>
              <a:gd name="connsiteY8" fmla="*/ 393816 h 576974"/>
              <a:gd name="connsiteX9" fmla="*/ 283604 w 575497"/>
              <a:gd name="connsiteY9" fmla="*/ 411874 h 576974"/>
              <a:gd name="connsiteX10" fmla="*/ 291343 w 575497"/>
              <a:gd name="connsiteY10" fmla="*/ 411874 h 576974"/>
              <a:gd name="connsiteX11" fmla="*/ 309401 w 575497"/>
              <a:gd name="connsiteY11" fmla="*/ 393816 h 576974"/>
              <a:gd name="connsiteX12" fmla="*/ 309401 w 575497"/>
              <a:gd name="connsiteY12" fmla="*/ 349962 h 576974"/>
              <a:gd name="connsiteX13" fmla="*/ 353255 w 575497"/>
              <a:gd name="connsiteY13" fmla="*/ 349962 h 576974"/>
              <a:gd name="connsiteX14" fmla="*/ 371313 w 575497"/>
              <a:gd name="connsiteY14" fmla="*/ 331904 h 576974"/>
              <a:gd name="connsiteX15" fmla="*/ 371313 w 575497"/>
              <a:gd name="connsiteY15" fmla="*/ 324165 h 576974"/>
              <a:gd name="connsiteX16" fmla="*/ 353255 w 575497"/>
              <a:gd name="connsiteY16" fmla="*/ 308687 h 576974"/>
              <a:gd name="connsiteX17" fmla="*/ 309401 w 575497"/>
              <a:gd name="connsiteY17" fmla="*/ 308687 h 576974"/>
              <a:gd name="connsiteX18" fmla="*/ 309401 w 575497"/>
              <a:gd name="connsiteY18" fmla="*/ 262252 h 576974"/>
              <a:gd name="connsiteX19" fmla="*/ 291343 w 575497"/>
              <a:gd name="connsiteY19" fmla="*/ 246774 h 576974"/>
              <a:gd name="connsiteX20" fmla="*/ 283604 w 575497"/>
              <a:gd name="connsiteY20" fmla="*/ 246774 h 576974"/>
              <a:gd name="connsiteX21" fmla="*/ 287969 w 575497"/>
              <a:gd name="connsiteY21" fmla="*/ 81674 h 576974"/>
              <a:gd name="connsiteX22" fmla="*/ 536413 w 575497"/>
              <a:gd name="connsiteY22" fmla="*/ 329324 h 576974"/>
              <a:gd name="connsiteX23" fmla="*/ 287969 w 575497"/>
              <a:gd name="connsiteY23" fmla="*/ 576974 h 576974"/>
              <a:gd name="connsiteX24" fmla="*/ 39525 w 575497"/>
              <a:gd name="connsiteY24" fmla="*/ 329324 h 576974"/>
              <a:gd name="connsiteX25" fmla="*/ 287969 w 575497"/>
              <a:gd name="connsiteY25" fmla="*/ 81674 h 576974"/>
              <a:gd name="connsiteX26" fmla="*/ 160361 w 575497"/>
              <a:gd name="connsiteY26" fmla="*/ 565 h 576974"/>
              <a:gd name="connsiteX27" fmla="*/ 212782 w 575497"/>
              <a:gd name="connsiteY27" fmla="*/ 27406 h 576974"/>
              <a:gd name="connsiteX28" fmla="*/ 207637 w 575497"/>
              <a:gd name="connsiteY28" fmla="*/ 50689 h 576974"/>
              <a:gd name="connsiteX29" fmla="*/ 35256 w 575497"/>
              <a:gd name="connsiteY29" fmla="*/ 187802 h 576974"/>
              <a:gd name="connsiteX30" fmla="*/ 6954 w 575497"/>
              <a:gd name="connsiteY30" fmla="*/ 187802 h 576974"/>
              <a:gd name="connsiteX31" fmla="*/ 14673 w 575497"/>
              <a:gd name="connsiteY31" fmla="*/ 102430 h 576974"/>
              <a:gd name="connsiteX32" fmla="*/ 53266 w 575497"/>
              <a:gd name="connsiteY32" fmla="*/ 53276 h 576974"/>
              <a:gd name="connsiteX33" fmla="*/ 102150 w 575497"/>
              <a:gd name="connsiteY33" fmla="*/ 14470 h 576974"/>
              <a:gd name="connsiteX34" fmla="*/ 160361 w 575497"/>
              <a:gd name="connsiteY34" fmla="*/ 565 h 576974"/>
              <a:gd name="connsiteX35" fmla="*/ 415578 w 575497"/>
              <a:gd name="connsiteY35" fmla="*/ 565 h 576974"/>
              <a:gd name="connsiteX36" fmla="*/ 473789 w 575497"/>
              <a:gd name="connsiteY36" fmla="*/ 14470 h 576974"/>
              <a:gd name="connsiteX37" fmla="*/ 522673 w 575497"/>
              <a:gd name="connsiteY37" fmla="*/ 53276 h 576974"/>
              <a:gd name="connsiteX38" fmla="*/ 561266 w 575497"/>
              <a:gd name="connsiteY38" fmla="*/ 102430 h 576974"/>
              <a:gd name="connsiteX39" fmla="*/ 566412 w 575497"/>
              <a:gd name="connsiteY39" fmla="*/ 190389 h 576974"/>
              <a:gd name="connsiteX40" fmla="*/ 540683 w 575497"/>
              <a:gd name="connsiteY40" fmla="*/ 190389 h 576974"/>
              <a:gd name="connsiteX41" fmla="*/ 368302 w 575497"/>
              <a:gd name="connsiteY41" fmla="*/ 50689 h 576974"/>
              <a:gd name="connsiteX42" fmla="*/ 363157 w 575497"/>
              <a:gd name="connsiteY42" fmla="*/ 27406 h 576974"/>
              <a:gd name="connsiteX43" fmla="*/ 415578 w 575497"/>
              <a:gd name="connsiteY43" fmla="*/ 565 h 57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75497" h="576974">
                <a:moveTo>
                  <a:pt x="283604" y="246774"/>
                </a:moveTo>
                <a:cubicBezTo>
                  <a:pt x="275865" y="246774"/>
                  <a:pt x="268125" y="254513"/>
                  <a:pt x="268125" y="262252"/>
                </a:cubicBezTo>
                <a:cubicBezTo>
                  <a:pt x="268125" y="262252"/>
                  <a:pt x="268125" y="262252"/>
                  <a:pt x="268125" y="308687"/>
                </a:cubicBezTo>
                <a:cubicBezTo>
                  <a:pt x="268125" y="308687"/>
                  <a:pt x="268125" y="308687"/>
                  <a:pt x="221691" y="308687"/>
                </a:cubicBezTo>
                <a:cubicBezTo>
                  <a:pt x="213952" y="308687"/>
                  <a:pt x="206213" y="316426"/>
                  <a:pt x="206213" y="324165"/>
                </a:cubicBezTo>
                <a:cubicBezTo>
                  <a:pt x="206213" y="324165"/>
                  <a:pt x="206213" y="324165"/>
                  <a:pt x="206213" y="331904"/>
                </a:cubicBezTo>
                <a:cubicBezTo>
                  <a:pt x="206213" y="342223"/>
                  <a:pt x="213952" y="349962"/>
                  <a:pt x="221691" y="349962"/>
                </a:cubicBezTo>
                <a:cubicBezTo>
                  <a:pt x="221691" y="349962"/>
                  <a:pt x="221691" y="349962"/>
                  <a:pt x="268125" y="349962"/>
                </a:cubicBezTo>
                <a:cubicBezTo>
                  <a:pt x="268125" y="349962"/>
                  <a:pt x="268125" y="349962"/>
                  <a:pt x="268125" y="393816"/>
                </a:cubicBezTo>
                <a:cubicBezTo>
                  <a:pt x="268125" y="404135"/>
                  <a:pt x="275865" y="411874"/>
                  <a:pt x="283604" y="411874"/>
                </a:cubicBezTo>
                <a:cubicBezTo>
                  <a:pt x="283604" y="411874"/>
                  <a:pt x="283604" y="411874"/>
                  <a:pt x="291343" y="411874"/>
                </a:cubicBezTo>
                <a:cubicBezTo>
                  <a:pt x="301661" y="411874"/>
                  <a:pt x="309401" y="404135"/>
                  <a:pt x="309401" y="393816"/>
                </a:cubicBezTo>
                <a:cubicBezTo>
                  <a:pt x="309401" y="393816"/>
                  <a:pt x="309401" y="393816"/>
                  <a:pt x="309401" y="349962"/>
                </a:cubicBezTo>
                <a:cubicBezTo>
                  <a:pt x="309401" y="349962"/>
                  <a:pt x="309401" y="349962"/>
                  <a:pt x="353255" y="349962"/>
                </a:cubicBezTo>
                <a:cubicBezTo>
                  <a:pt x="363574" y="349962"/>
                  <a:pt x="371313" y="342223"/>
                  <a:pt x="371313" y="331904"/>
                </a:cubicBezTo>
                <a:lnTo>
                  <a:pt x="371313" y="324165"/>
                </a:lnTo>
                <a:cubicBezTo>
                  <a:pt x="371313" y="316426"/>
                  <a:pt x="363574" y="308687"/>
                  <a:pt x="353255" y="308687"/>
                </a:cubicBezTo>
                <a:cubicBezTo>
                  <a:pt x="353255" y="308687"/>
                  <a:pt x="353255" y="308687"/>
                  <a:pt x="309401" y="308687"/>
                </a:cubicBezTo>
                <a:cubicBezTo>
                  <a:pt x="309401" y="308687"/>
                  <a:pt x="309401" y="308687"/>
                  <a:pt x="309401" y="262252"/>
                </a:cubicBezTo>
                <a:cubicBezTo>
                  <a:pt x="309401" y="254513"/>
                  <a:pt x="301661" y="246774"/>
                  <a:pt x="291343" y="246774"/>
                </a:cubicBezTo>
                <a:cubicBezTo>
                  <a:pt x="291343" y="246774"/>
                  <a:pt x="291343" y="246774"/>
                  <a:pt x="283604" y="246774"/>
                </a:cubicBezTo>
                <a:close/>
                <a:moveTo>
                  <a:pt x="287969" y="81674"/>
                </a:moveTo>
                <a:cubicBezTo>
                  <a:pt x="425181" y="81674"/>
                  <a:pt x="536413" y="192551"/>
                  <a:pt x="536413" y="329324"/>
                </a:cubicBezTo>
                <a:cubicBezTo>
                  <a:pt x="536413" y="466097"/>
                  <a:pt x="425181" y="576974"/>
                  <a:pt x="287969" y="576974"/>
                </a:cubicBezTo>
                <a:cubicBezTo>
                  <a:pt x="150757" y="576974"/>
                  <a:pt x="39525" y="466097"/>
                  <a:pt x="39525" y="329324"/>
                </a:cubicBezTo>
                <a:cubicBezTo>
                  <a:pt x="39525" y="192551"/>
                  <a:pt x="150757" y="81674"/>
                  <a:pt x="287969" y="81674"/>
                </a:cubicBezTo>
                <a:close/>
                <a:moveTo>
                  <a:pt x="160361" y="565"/>
                </a:moveTo>
                <a:cubicBezTo>
                  <a:pt x="179979" y="2829"/>
                  <a:pt x="198632" y="11883"/>
                  <a:pt x="212782" y="27406"/>
                </a:cubicBezTo>
                <a:cubicBezTo>
                  <a:pt x="220501" y="35167"/>
                  <a:pt x="217928" y="48102"/>
                  <a:pt x="207637" y="50689"/>
                </a:cubicBezTo>
                <a:cubicBezTo>
                  <a:pt x="133024" y="71385"/>
                  <a:pt x="71276" y="123126"/>
                  <a:pt x="35256" y="187802"/>
                </a:cubicBezTo>
                <a:cubicBezTo>
                  <a:pt x="27537" y="200737"/>
                  <a:pt x="12100" y="200737"/>
                  <a:pt x="6954" y="187802"/>
                </a:cubicBezTo>
                <a:cubicBezTo>
                  <a:pt x="-3337" y="161932"/>
                  <a:pt x="-3337" y="128300"/>
                  <a:pt x="14673" y="102430"/>
                </a:cubicBezTo>
                <a:cubicBezTo>
                  <a:pt x="24964" y="86907"/>
                  <a:pt x="37829" y="68798"/>
                  <a:pt x="53266" y="53276"/>
                </a:cubicBezTo>
                <a:cubicBezTo>
                  <a:pt x="68703" y="37754"/>
                  <a:pt x="84140" y="24819"/>
                  <a:pt x="102150" y="14470"/>
                </a:cubicBezTo>
                <a:cubicBezTo>
                  <a:pt x="120160" y="2829"/>
                  <a:pt x="140743" y="-1699"/>
                  <a:pt x="160361" y="565"/>
                </a:cubicBezTo>
                <a:close/>
                <a:moveTo>
                  <a:pt x="415578" y="565"/>
                </a:moveTo>
                <a:cubicBezTo>
                  <a:pt x="435196" y="-1699"/>
                  <a:pt x="455779" y="2829"/>
                  <a:pt x="473789" y="14470"/>
                </a:cubicBezTo>
                <a:cubicBezTo>
                  <a:pt x="491799" y="24819"/>
                  <a:pt x="507236" y="37754"/>
                  <a:pt x="522673" y="53276"/>
                </a:cubicBezTo>
                <a:cubicBezTo>
                  <a:pt x="538110" y="68798"/>
                  <a:pt x="550975" y="86907"/>
                  <a:pt x="561266" y="102430"/>
                </a:cubicBezTo>
                <a:cubicBezTo>
                  <a:pt x="579276" y="130887"/>
                  <a:pt x="579276" y="161932"/>
                  <a:pt x="566412" y="190389"/>
                </a:cubicBezTo>
                <a:cubicBezTo>
                  <a:pt x="561266" y="200737"/>
                  <a:pt x="545829" y="200737"/>
                  <a:pt x="540683" y="190389"/>
                </a:cubicBezTo>
                <a:cubicBezTo>
                  <a:pt x="504663" y="123126"/>
                  <a:pt x="442915" y="73972"/>
                  <a:pt x="368302" y="50689"/>
                </a:cubicBezTo>
                <a:cubicBezTo>
                  <a:pt x="358011" y="48102"/>
                  <a:pt x="355438" y="35167"/>
                  <a:pt x="363157" y="27406"/>
                </a:cubicBezTo>
                <a:cubicBezTo>
                  <a:pt x="377307" y="11883"/>
                  <a:pt x="395960" y="2829"/>
                  <a:pt x="415578" y="5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35B2EF-D04C-4605-8C2D-872CFE9E21E2}"/>
              </a:ext>
            </a:extLst>
          </p:cNvPr>
          <p:cNvSpPr txBox="1"/>
          <p:nvPr/>
        </p:nvSpPr>
        <p:spPr>
          <a:xfrm flipH="1">
            <a:off x="9322132" y="3177225"/>
            <a:ext cx="1261720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/>
              <a:t>13.00 – 15.00</a:t>
            </a:r>
            <a:endParaRPr lang="en-ID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92D10F0-569F-4058-9588-3AC15BC97F7D}"/>
              </a:ext>
            </a:extLst>
          </p:cNvPr>
          <p:cNvSpPr>
            <a:spLocks/>
          </p:cNvSpPr>
          <p:nvPr/>
        </p:nvSpPr>
        <p:spPr bwMode="auto">
          <a:xfrm>
            <a:off x="4275785" y="3613823"/>
            <a:ext cx="527463" cy="491630"/>
          </a:xfrm>
          <a:custGeom>
            <a:avLst/>
            <a:gdLst>
              <a:gd name="connsiteX0" fmla="*/ 333693 w 584200"/>
              <a:gd name="connsiteY0" fmla="*/ 263890 h 544513"/>
              <a:gd name="connsiteX1" fmla="*/ 349357 w 584200"/>
              <a:gd name="connsiteY1" fmla="*/ 269743 h 544513"/>
              <a:gd name="connsiteX2" fmla="*/ 349357 w 584200"/>
              <a:gd name="connsiteY2" fmla="*/ 300964 h 544513"/>
              <a:gd name="connsiteX3" fmla="*/ 299756 w 584200"/>
              <a:gd name="connsiteY3" fmla="*/ 350398 h 544513"/>
              <a:gd name="connsiteX4" fmla="*/ 284093 w 584200"/>
              <a:gd name="connsiteY4" fmla="*/ 355601 h 544513"/>
              <a:gd name="connsiteX5" fmla="*/ 271040 w 584200"/>
              <a:gd name="connsiteY5" fmla="*/ 350398 h 544513"/>
              <a:gd name="connsiteX6" fmla="*/ 250155 w 584200"/>
              <a:gd name="connsiteY6" fmla="*/ 334787 h 544513"/>
              <a:gd name="connsiteX7" fmla="*/ 244934 w 584200"/>
              <a:gd name="connsiteY7" fmla="*/ 306168 h 544513"/>
              <a:gd name="connsiteX8" fmla="*/ 273650 w 584200"/>
              <a:gd name="connsiteY8" fmla="*/ 300964 h 544513"/>
              <a:gd name="connsiteX9" fmla="*/ 281482 w 584200"/>
              <a:gd name="connsiteY9" fmla="*/ 306168 h 544513"/>
              <a:gd name="connsiteX10" fmla="*/ 318030 w 584200"/>
              <a:gd name="connsiteY10" fmla="*/ 269743 h 544513"/>
              <a:gd name="connsiteX11" fmla="*/ 333693 w 584200"/>
              <a:gd name="connsiteY11" fmla="*/ 263890 h 544513"/>
              <a:gd name="connsiteX12" fmla="*/ 281650 w 584200"/>
              <a:gd name="connsiteY12" fmla="*/ 169315 h 544513"/>
              <a:gd name="connsiteX13" fmla="*/ 239846 w 584200"/>
              <a:gd name="connsiteY13" fmla="*/ 190332 h 544513"/>
              <a:gd name="connsiteX14" fmla="*/ 177139 w 584200"/>
              <a:gd name="connsiteY14" fmla="*/ 206094 h 544513"/>
              <a:gd name="connsiteX15" fmla="*/ 166688 w 584200"/>
              <a:gd name="connsiteY15" fmla="*/ 219230 h 544513"/>
              <a:gd name="connsiteX16" fmla="*/ 166688 w 584200"/>
              <a:gd name="connsiteY16" fmla="*/ 347959 h 544513"/>
              <a:gd name="connsiteX17" fmla="*/ 198041 w 584200"/>
              <a:gd name="connsiteY17" fmla="*/ 405755 h 544513"/>
              <a:gd name="connsiteX18" fmla="*/ 268586 w 584200"/>
              <a:gd name="connsiteY18" fmla="*/ 453043 h 544513"/>
              <a:gd name="connsiteX19" fmla="*/ 315616 w 584200"/>
              <a:gd name="connsiteY19" fmla="*/ 453043 h 544513"/>
              <a:gd name="connsiteX20" fmla="*/ 386160 w 584200"/>
              <a:gd name="connsiteY20" fmla="*/ 405755 h 544513"/>
              <a:gd name="connsiteX21" fmla="*/ 417513 w 584200"/>
              <a:gd name="connsiteY21" fmla="*/ 347959 h 544513"/>
              <a:gd name="connsiteX22" fmla="*/ 417513 w 584200"/>
              <a:gd name="connsiteY22" fmla="*/ 219230 h 544513"/>
              <a:gd name="connsiteX23" fmla="*/ 407062 w 584200"/>
              <a:gd name="connsiteY23" fmla="*/ 206094 h 544513"/>
              <a:gd name="connsiteX24" fmla="*/ 344356 w 584200"/>
              <a:gd name="connsiteY24" fmla="*/ 190332 h 544513"/>
              <a:gd name="connsiteX25" fmla="*/ 302552 w 584200"/>
              <a:gd name="connsiteY25" fmla="*/ 169315 h 544513"/>
              <a:gd name="connsiteX26" fmla="*/ 281650 w 584200"/>
              <a:gd name="connsiteY26" fmla="*/ 169315 h 544513"/>
              <a:gd name="connsiteX27" fmla="*/ 271463 w 584200"/>
              <a:gd name="connsiteY27" fmla="*/ 63500 h 544513"/>
              <a:gd name="connsiteX28" fmla="*/ 292101 w 584200"/>
              <a:gd name="connsiteY28" fmla="*/ 84138 h 544513"/>
              <a:gd name="connsiteX29" fmla="*/ 271463 w 584200"/>
              <a:gd name="connsiteY29" fmla="*/ 104776 h 544513"/>
              <a:gd name="connsiteX30" fmla="*/ 250825 w 584200"/>
              <a:gd name="connsiteY30" fmla="*/ 84138 h 544513"/>
              <a:gd name="connsiteX31" fmla="*/ 271463 w 584200"/>
              <a:gd name="connsiteY31" fmla="*/ 63500 h 544513"/>
              <a:gd name="connsiteX32" fmla="*/ 187326 w 584200"/>
              <a:gd name="connsiteY32" fmla="*/ 63500 h 544513"/>
              <a:gd name="connsiteX33" fmla="*/ 207964 w 584200"/>
              <a:gd name="connsiteY33" fmla="*/ 84138 h 544513"/>
              <a:gd name="connsiteX34" fmla="*/ 187326 w 584200"/>
              <a:gd name="connsiteY34" fmla="*/ 104776 h 544513"/>
              <a:gd name="connsiteX35" fmla="*/ 166688 w 584200"/>
              <a:gd name="connsiteY35" fmla="*/ 84138 h 544513"/>
              <a:gd name="connsiteX36" fmla="*/ 187326 w 584200"/>
              <a:gd name="connsiteY36" fmla="*/ 63500 h 544513"/>
              <a:gd name="connsiteX37" fmla="*/ 103982 w 584200"/>
              <a:gd name="connsiteY37" fmla="*/ 63500 h 544513"/>
              <a:gd name="connsiteX38" fmla="*/ 125414 w 584200"/>
              <a:gd name="connsiteY38" fmla="*/ 84138 h 544513"/>
              <a:gd name="connsiteX39" fmla="*/ 103982 w 584200"/>
              <a:gd name="connsiteY39" fmla="*/ 104776 h 544513"/>
              <a:gd name="connsiteX40" fmla="*/ 82550 w 584200"/>
              <a:gd name="connsiteY40" fmla="*/ 84138 h 544513"/>
              <a:gd name="connsiteX41" fmla="*/ 103982 w 584200"/>
              <a:gd name="connsiteY41" fmla="*/ 63500 h 544513"/>
              <a:gd name="connsiteX42" fmla="*/ 75241 w 584200"/>
              <a:gd name="connsiteY42" fmla="*/ 41275 h 544513"/>
              <a:gd name="connsiteX43" fmla="*/ 41275 w 584200"/>
              <a:gd name="connsiteY43" fmla="*/ 75456 h 544513"/>
              <a:gd name="connsiteX44" fmla="*/ 41275 w 584200"/>
              <a:gd name="connsiteY44" fmla="*/ 91232 h 544513"/>
              <a:gd name="connsiteX45" fmla="*/ 75241 w 584200"/>
              <a:gd name="connsiteY45" fmla="*/ 125413 h 544513"/>
              <a:gd name="connsiteX46" fmla="*/ 508959 w 584200"/>
              <a:gd name="connsiteY46" fmla="*/ 125413 h 544513"/>
              <a:gd name="connsiteX47" fmla="*/ 542925 w 584200"/>
              <a:gd name="connsiteY47" fmla="*/ 91232 h 544513"/>
              <a:gd name="connsiteX48" fmla="*/ 542925 w 584200"/>
              <a:gd name="connsiteY48" fmla="*/ 75456 h 544513"/>
              <a:gd name="connsiteX49" fmla="*/ 508959 w 584200"/>
              <a:gd name="connsiteY49" fmla="*/ 41275 h 544513"/>
              <a:gd name="connsiteX50" fmla="*/ 75241 w 584200"/>
              <a:gd name="connsiteY50" fmla="*/ 41275 h 544513"/>
              <a:gd name="connsiteX51" fmla="*/ 70417 w 584200"/>
              <a:gd name="connsiteY51" fmla="*/ 0 h 544513"/>
              <a:gd name="connsiteX52" fmla="*/ 513783 w 584200"/>
              <a:gd name="connsiteY52" fmla="*/ 0 h 544513"/>
              <a:gd name="connsiteX53" fmla="*/ 584200 w 584200"/>
              <a:gd name="connsiteY53" fmla="*/ 70682 h 544513"/>
              <a:gd name="connsiteX54" fmla="*/ 584200 w 584200"/>
              <a:gd name="connsiteY54" fmla="*/ 473831 h 544513"/>
              <a:gd name="connsiteX55" fmla="*/ 513783 w 584200"/>
              <a:gd name="connsiteY55" fmla="*/ 544513 h 544513"/>
              <a:gd name="connsiteX56" fmla="*/ 70417 w 584200"/>
              <a:gd name="connsiteY56" fmla="*/ 544513 h 544513"/>
              <a:gd name="connsiteX57" fmla="*/ 0 w 584200"/>
              <a:gd name="connsiteY57" fmla="*/ 473831 h 544513"/>
              <a:gd name="connsiteX58" fmla="*/ 0 w 584200"/>
              <a:gd name="connsiteY58" fmla="*/ 70682 h 544513"/>
              <a:gd name="connsiteX59" fmla="*/ 70417 w 584200"/>
              <a:gd name="connsiteY59" fmla="*/ 0 h 54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84200" h="544513">
                <a:moveTo>
                  <a:pt x="333693" y="263890"/>
                </a:moveTo>
                <a:cubicBezTo>
                  <a:pt x="339567" y="263890"/>
                  <a:pt x="345441" y="265841"/>
                  <a:pt x="349357" y="269743"/>
                </a:cubicBezTo>
                <a:cubicBezTo>
                  <a:pt x="357188" y="277549"/>
                  <a:pt x="357188" y="290557"/>
                  <a:pt x="349357" y="300964"/>
                </a:cubicBezTo>
                <a:cubicBezTo>
                  <a:pt x="349357" y="300964"/>
                  <a:pt x="349357" y="300964"/>
                  <a:pt x="299756" y="350398"/>
                </a:cubicBezTo>
                <a:cubicBezTo>
                  <a:pt x="294535" y="352999"/>
                  <a:pt x="289314" y="355601"/>
                  <a:pt x="284093" y="355601"/>
                </a:cubicBezTo>
                <a:cubicBezTo>
                  <a:pt x="278872" y="355601"/>
                  <a:pt x="276261" y="352999"/>
                  <a:pt x="271040" y="350398"/>
                </a:cubicBezTo>
                <a:cubicBezTo>
                  <a:pt x="271040" y="350398"/>
                  <a:pt x="271040" y="350398"/>
                  <a:pt x="250155" y="334787"/>
                </a:cubicBezTo>
                <a:cubicBezTo>
                  <a:pt x="239713" y="326982"/>
                  <a:pt x="239713" y="313973"/>
                  <a:pt x="244934" y="306168"/>
                </a:cubicBezTo>
                <a:cubicBezTo>
                  <a:pt x="252766" y="295761"/>
                  <a:pt x="265819" y="295761"/>
                  <a:pt x="273650" y="300964"/>
                </a:cubicBezTo>
                <a:cubicBezTo>
                  <a:pt x="273650" y="300964"/>
                  <a:pt x="273650" y="300964"/>
                  <a:pt x="281482" y="306168"/>
                </a:cubicBezTo>
                <a:cubicBezTo>
                  <a:pt x="281482" y="306168"/>
                  <a:pt x="281482" y="306168"/>
                  <a:pt x="318030" y="269743"/>
                </a:cubicBezTo>
                <a:cubicBezTo>
                  <a:pt x="321946" y="265841"/>
                  <a:pt x="327819" y="263890"/>
                  <a:pt x="333693" y="263890"/>
                </a:cubicBezTo>
                <a:close/>
                <a:moveTo>
                  <a:pt x="281650" y="169315"/>
                </a:moveTo>
                <a:cubicBezTo>
                  <a:pt x="268586" y="177196"/>
                  <a:pt x="255522" y="185078"/>
                  <a:pt x="239846" y="190332"/>
                </a:cubicBezTo>
                <a:cubicBezTo>
                  <a:pt x="218943" y="200840"/>
                  <a:pt x="195428" y="206094"/>
                  <a:pt x="177139" y="206094"/>
                </a:cubicBezTo>
                <a:cubicBezTo>
                  <a:pt x="171913" y="208722"/>
                  <a:pt x="166688" y="213976"/>
                  <a:pt x="166688" y="219230"/>
                </a:cubicBezTo>
                <a:cubicBezTo>
                  <a:pt x="166688" y="219230"/>
                  <a:pt x="166688" y="219230"/>
                  <a:pt x="166688" y="347959"/>
                </a:cubicBezTo>
                <a:cubicBezTo>
                  <a:pt x="166688" y="371603"/>
                  <a:pt x="177139" y="392619"/>
                  <a:pt x="198041" y="405755"/>
                </a:cubicBezTo>
                <a:cubicBezTo>
                  <a:pt x="198041" y="405755"/>
                  <a:pt x="198041" y="405755"/>
                  <a:pt x="268586" y="453043"/>
                </a:cubicBezTo>
                <a:cubicBezTo>
                  <a:pt x="281650" y="463551"/>
                  <a:pt x="302552" y="463551"/>
                  <a:pt x="315616" y="453043"/>
                </a:cubicBezTo>
                <a:cubicBezTo>
                  <a:pt x="315616" y="453043"/>
                  <a:pt x="315616" y="453043"/>
                  <a:pt x="386160" y="405755"/>
                </a:cubicBezTo>
                <a:cubicBezTo>
                  <a:pt x="407062" y="392619"/>
                  <a:pt x="417513" y="371603"/>
                  <a:pt x="417513" y="347959"/>
                </a:cubicBezTo>
                <a:lnTo>
                  <a:pt x="417513" y="219230"/>
                </a:lnTo>
                <a:cubicBezTo>
                  <a:pt x="417513" y="213976"/>
                  <a:pt x="412288" y="208722"/>
                  <a:pt x="407062" y="206094"/>
                </a:cubicBezTo>
                <a:cubicBezTo>
                  <a:pt x="388773" y="206094"/>
                  <a:pt x="365258" y="200840"/>
                  <a:pt x="344356" y="190332"/>
                </a:cubicBezTo>
                <a:cubicBezTo>
                  <a:pt x="328679" y="185078"/>
                  <a:pt x="315616" y="177196"/>
                  <a:pt x="302552" y="169315"/>
                </a:cubicBezTo>
                <a:cubicBezTo>
                  <a:pt x="297326" y="166688"/>
                  <a:pt x="286875" y="166688"/>
                  <a:pt x="281650" y="169315"/>
                </a:cubicBezTo>
                <a:close/>
                <a:moveTo>
                  <a:pt x="271463" y="63500"/>
                </a:moveTo>
                <a:cubicBezTo>
                  <a:pt x="282861" y="63500"/>
                  <a:pt x="292101" y="72740"/>
                  <a:pt x="292101" y="84138"/>
                </a:cubicBezTo>
                <a:cubicBezTo>
                  <a:pt x="292101" y="95536"/>
                  <a:pt x="282861" y="104776"/>
                  <a:pt x="271463" y="104776"/>
                </a:cubicBezTo>
                <a:cubicBezTo>
                  <a:pt x="260065" y="104776"/>
                  <a:pt x="250825" y="95536"/>
                  <a:pt x="250825" y="84138"/>
                </a:cubicBezTo>
                <a:cubicBezTo>
                  <a:pt x="250825" y="72740"/>
                  <a:pt x="260065" y="63500"/>
                  <a:pt x="271463" y="63500"/>
                </a:cubicBezTo>
                <a:close/>
                <a:moveTo>
                  <a:pt x="187326" y="63500"/>
                </a:moveTo>
                <a:cubicBezTo>
                  <a:pt x="198724" y="63500"/>
                  <a:pt x="207964" y="72740"/>
                  <a:pt x="207964" y="84138"/>
                </a:cubicBezTo>
                <a:cubicBezTo>
                  <a:pt x="207964" y="95536"/>
                  <a:pt x="198724" y="104776"/>
                  <a:pt x="187326" y="104776"/>
                </a:cubicBezTo>
                <a:cubicBezTo>
                  <a:pt x="175928" y="104776"/>
                  <a:pt x="166688" y="95536"/>
                  <a:pt x="166688" y="84138"/>
                </a:cubicBezTo>
                <a:cubicBezTo>
                  <a:pt x="166688" y="72740"/>
                  <a:pt x="175928" y="63500"/>
                  <a:pt x="187326" y="63500"/>
                </a:cubicBezTo>
                <a:close/>
                <a:moveTo>
                  <a:pt x="103982" y="63500"/>
                </a:moveTo>
                <a:cubicBezTo>
                  <a:pt x="115819" y="63500"/>
                  <a:pt x="125414" y="72740"/>
                  <a:pt x="125414" y="84138"/>
                </a:cubicBezTo>
                <a:cubicBezTo>
                  <a:pt x="125414" y="95536"/>
                  <a:pt x="115819" y="104776"/>
                  <a:pt x="103982" y="104776"/>
                </a:cubicBezTo>
                <a:cubicBezTo>
                  <a:pt x="92145" y="104776"/>
                  <a:pt x="82550" y="95536"/>
                  <a:pt x="82550" y="84138"/>
                </a:cubicBezTo>
                <a:cubicBezTo>
                  <a:pt x="82550" y="72740"/>
                  <a:pt x="92145" y="63500"/>
                  <a:pt x="103982" y="63500"/>
                </a:cubicBezTo>
                <a:close/>
                <a:moveTo>
                  <a:pt x="75241" y="41275"/>
                </a:moveTo>
                <a:cubicBezTo>
                  <a:pt x="56951" y="41275"/>
                  <a:pt x="41275" y="57051"/>
                  <a:pt x="41275" y="75456"/>
                </a:cubicBezTo>
                <a:cubicBezTo>
                  <a:pt x="41275" y="75456"/>
                  <a:pt x="41275" y="75456"/>
                  <a:pt x="41275" y="91232"/>
                </a:cubicBezTo>
                <a:cubicBezTo>
                  <a:pt x="41275" y="109637"/>
                  <a:pt x="56951" y="125413"/>
                  <a:pt x="75241" y="125413"/>
                </a:cubicBezTo>
                <a:cubicBezTo>
                  <a:pt x="75241" y="125413"/>
                  <a:pt x="75241" y="125413"/>
                  <a:pt x="508959" y="125413"/>
                </a:cubicBezTo>
                <a:cubicBezTo>
                  <a:pt x="527249" y="125413"/>
                  <a:pt x="542925" y="109637"/>
                  <a:pt x="542925" y="91232"/>
                </a:cubicBezTo>
                <a:lnTo>
                  <a:pt x="542925" y="75456"/>
                </a:lnTo>
                <a:cubicBezTo>
                  <a:pt x="542925" y="57051"/>
                  <a:pt x="527249" y="41275"/>
                  <a:pt x="508959" y="41275"/>
                </a:cubicBezTo>
                <a:cubicBezTo>
                  <a:pt x="508959" y="41275"/>
                  <a:pt x="508959" y="41275"/>
                  <a:pt x="75241" y="41275"/>
                </a:cubicBezTo>
                <a:close/>
                <a:moveTo>
                  <a:pt x="70417" y="0"/>
                </a:moveTo>
                <a:cubicBezTo>
                  <a:pt x="70417" y="0"/>
                  <a:pt x="70417" y="0"/>
                  <a:pt x="513783" y="0"/>
                </a:cubicBezTo>
                <a:cubicBezTo>
                  <a:pt x="552904" y="0"/>
                  <a:pt x="584200" y="31414"/>
                  <a:pt x="584200" y="70682"/>
                </a:cubicBezTo>
                <a:cubicBezTo>
                  <a:pt x="584200" y="70682"/>
                  <a:pt x="584200" y="70682"/>
                  <a:pt x="584200" y="473831"/>
                </a:cubicBezTo>
                <a:cubicBezTo>
                  <a:pt x="584200" y="513099"/>
                  <a:pt x="552904" y="544513"/>
                  <a:pt x="513783" y="544513"/>
                </a:cubicBezTo>
                <a:cubicBezTo>
                  <a:pt x="513783" y="544513"/>
                  <a:pt x="513783" y="544513"/>
                  <a:pt x="70417" y="544513"/>
                </a:cubicBezTo>
                <a:cubicBezTo>
                  <a:pt x="31296" y="544513"/>
                  <a:pt x="0" y="513099"/>
                  <a:pt x="0" y="473831"/>
                </a:cubicBezTo>
                <a:cubicBezTo>
                  <a:pt x="0" y="473831"/>
                  <a:pt x="0" y="473831"/>
                  <a:pt x="0" y="70682"/>
                </a:cubicBezTo>
                <a:cubicBezTo>
                  <a:pt x="0" y="31414"/>
                  <a:pt x="31296" y="0"/>
                  <a:pt x="7041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88923D9-E738-4FE1-B5E3-F4749C1B9FD2}"/>
              </a:ext>
            </a:extLst>
          </p:cNvPr>
          <p:cNvGrpSpPr/>
          <p:nvPr/>
        </p:nvGrpSpPr>
        <p:grpSpPr>
          <a:xfrm>
            <a:off x="9641842" y="5532056"/>
            <a:ext cx="1489380" cy="461821"/>
            <a:chOff x="9093636" y="4528819"/>
            <a:chExt cx="1134676" cy="23530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58CD804-141B-4E94-9AE3-313AF186B42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43321" y="4079134"/>
              <a:ext cx="235306" cy="11346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noFill/>
            </a:ln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sz="1600" b="1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9C7195C-DBA6-403E-9A15-DF9EFFB1A510}"/>
                </a:ext>
              </a:extLst>
            </p:cNvPr>
            <p:cNvSpPr/>
            <p:nvPr/>
          </p:nvSpPr>
          <p:spPr>
            <a:xfrm>
              <a:off x="9285324" y="4585950"/>
              <a:ext cx="751306" cy="1254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cs typeface="Poppins" panose="00000500000000000000" pitchFamily="50" charset="0"/>
                </a:rPr>
                <a:t>LEARN MORE</a:t>
              </a:r>
              <a:endParaRPr lang="en-ID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1F58798-D29C-4DCE-961A-00CFD21F777B}"/>
              </a:ext>
            </a:extLst>
          </p:cNvPr>
          <p:cNvSpPr txBox="1"/>
          <p:nvPr/>
        </p:nvSpPr>
        <p:spPr>
          <a:xfrm>
            <a:off x="9051032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1304513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808D4D6-6567-4B08-A1CD-48398CB8E4EF}"/>
              </a:ext>
            </a:extLst>
          </p:cNvPr>
          <p:cNvSpPr txBox="1"/>
          <p:nvPr/>
        </p:nvSpPr>
        <p:spPr>
          <a:xfrm>
            <a:off x="6260155" y="3261770"/>
            <a:ext cx="5466449" cy="90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is simply dummy text of the printing and typesetting industry. lorem ipsum has been the industry's standard dummy text ever since the 1500s, when an unknown printer took a galley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a typeface="PT Sans" panose="020B0503020203020204" pitchFamily="34" charset="0"/>
              <a:cs typeface="Lato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C4AF48-C8E2-480C-BAFC-22D6F9914EC3}"/>
              </a:ext>
            </a:extLst>
          </p:cNvPr>
          <p:cNvSpPr txBox="1"/>
          <p:nvPr/>
        </p:nvSpPr>
        <p:spPr>
          <a:xfrm>
            <a:off x="9068309" y="4989135"/>
            <a:ext cx="2600239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lorem ipsum is simply dummy text of the printing and type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1F680B-B8F4-49E8-A16D-7C9CE418DB7B}"/>
              </a:ext>
            </a:extLst>
          </p:cNvPr>
          <p:cNvSpPr txBox="1"/>
          <p:nvPr/>
        </p:nvSpPr>
        <p:spPr>
          <a:xfrm>
            <a:off x="6265100" y="4989135"/>
            <a:ext cx="2600239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lorem ipsum is simply dummy text of the printing and type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99DF3-E356-4B29-A82C-2B50A3B935C8}"/>
              </a:ext>
            </a:extLst>
          </p:cNvPr>
          <p:cNvSpPr txBox="1"/>
          <p:nvPr/>
        </p:nvSpPr>
        <p:spPr>
          <a:xfrm>
            <a:off x="6250789" y="2883282"/>
            <a:ext cx="1513359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insert title here</a:t>
            </a:r>
            <a:endParaRPr lang="en-ID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8CEB14-0338-4F29-947C-A430B68AEE54}"/>
              </a:ext>
            </a:extLst>
          </p:cNvPr>
          <p:cNvSpPr txBox="1"/>
          <p:nvPr/>
        </p:nvSpPr>
        <p:spPr>
          <a:xfrm>
            <a:off x="6260155" y="4625679"/>
            <a:ext cx="968409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title </a:t>
            </a:r>
            <a:r>
              <a:rPr lang="en-US" dirty="0"/>
              <a:t>here</a:t>
            </a:r>
            <a:endParaRPr lang="en-ID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38CBDB-A965-4AD1-AA2F-795888AC322F}"/>
              </a:ext>
            </a:extLst>
          </p:cNvPr>
          <p:cNvSpPr txBox="1"/>
          <p:nvPr/>
        </p:nvSpPr>
        <p:spPr>
          <a:xfrm>
            <a:off x="9069174" y="4644849"/>
            <a:ext cx="968409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14C08D-69B1-4BB3-BA85-263EA616C875}"/>
              </a:ext>
            </a:extLst>
          </p:cNvPr>
          <p:cNvSpPr txBox="1"/>
          <p:nvPr/>
        </p:nvSpPr>
        <p:spPr>
          <a:xfrm>
            <a:off x="6250789" y="2105828"/>
            <a:ext cx="3957620" cy="52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+mj-lt"/>
              </a:rPr>
              <a:t>Creative infographic</a:t>
            </a:r>
            <a:endParaRPr lang="en-ID" sz="2800" dirty="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EF03DDA7-1FEC-4E69-9422-8ED7EAAD4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r="16193"/>
          <a:stretch>
            <a:fillRect/>
          </a:stretch>
        </p:blipFill>
        <p:spPr/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7F09ADC-D6DE-4D3C-B727-4CB9A4C365E1}"/>
              </a:ext>
            </a:extLst>
          </p:cNvPr>
          <p:cNvSpPr txBox="1"/>
          <p:nvPr/>
        </p:nvSpPr>
        <p:spPr>
          <a:xfrm>
            <a:off x="6250789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9C39AA-38EB-4776-BBD3-F8722DB111A2}"/>
              </a:ext>
            </a:extLst>
          </p:cNvPr>
          <p:cNvSpPr/>
          <p:nvPr/>
        </p:nvSpPr>
        <p:spPr>
          <a:xfrm>
            <a:off x="3354630" y="956346"/>
            <a:ext cx="1595349" cy="1595349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BC5395C-EE02-43BA-9C1B-0401B1A0FCAA}"/>
              </a:ext>
            </a:extLst>
          </p:cNvPr>
          <p:cNvSpPr>
            <a:spLocks/>
          </p:cNvSpPr>
          <p:nvPr/>
        </p:nvSpPr>
        <p:spPr bwMode="auto">
          <a:xfrm>
            <a:off x="3906112" y="1372683"/>
            <a:ext cx="492384" cy="762673"/>
          </a:xfrm>
          <a:custGeom>
            <a:avLst/>
            <a:gdLst>
              <a:gd name="connsiteX0" fmla="*/ 183158 w 373062"/>
              <a:gd name="connsiteY0" fmla="*/ 495300 h 577850"/>
              <a:gd name="connsiteX1" fmla="*/ 165100 w 373062"/>
              <a:gd name="connsiteY1" fmla="*/ 513358 h 577850"/>
              <a:gd name="connsiteX2" fmla="*/ 170259 w 373062"/>
              <a:gd name="connsiteY2" fmla="*/ 528836 h 577850"/>
              <a:gd name="connsiteX3" fmla="*/ 188317 w 373062"/>
              <a:gd name="connsiteY3" fmla="*/ 536575 h 577850"/>
              <a:gd name="connsiteX4" fmla="*/ 201216 w 373062"/>
              <a:gd name="connsiteY4" fmla="*/ 528836 h 577850"/>
              <a:gd name="connsiteX5" fmla="*/ 206375 w 373062"/>
              <a:gd name="connsiteY5" fmla="*/ 518517 h 577850"/>
              <a:gd name="connsiteX6" fmla="*/ 203795 w 373062"/>
              <a:gd name="connsiteY6" fmla="*/ 508199 h 577850"/>
              <a:gd name="connsiteX7" fmla="*/ 201216 w 373062"/>
              <a:gd name="connsiteY7" fmla="*/ 508199 h 577850"/>
              <a:gd name="connsiteX8" fmla="*/ 196056 w 373062"/>
              <a:gd name="connsiteY8" fmla="*/ 510778 h 577850"/>
              <a:gd name="connsiteX9" fmla="*/ 190897 w 373062"/>
              <a:gd name="connsiteY9" fmla="*/ 510778 h 577850"/>
              <a:gd name="connsiteX10" fmla="*/ 190897 w 373062"/>
              <a:gd name="connsiteY10" fmla="*/ 505619 h 577850"/>
              <a:gd name="connsiteX11" fmla="*/ 193477 w 373062"/>
              <a:gd name="connsiteY11" fmla="*/ 500460 h 577850"/>
              <a:gd name="connsiteX12" fmla="*/ 193477 w 373062"/>
              <a:gd name="connsiteY12" fmla="*/ 495300 h 577850"/>
              <a:gd name="connsiteX13" fmla="*/ 183158 w 373062"/>
              <a:gd name="connsiteY13" fmla="*/ 495300 h 577850"/>
              <a:gd name="connsiteX14" fmla="*/ 181350 w 373062"/>
              <a:gd name="connsiteY14" fmla="*/ 433387 h 577850"/>
              <a:gd name="connsiteX15" fmla="*/ 186531 w 373062"/>
              <a:gd name="connsiteY15" fmla="*/ 433387 h 577850"/>
              <a:gd name="connsiteX16" fmla="*/ 199485 w 373062"/>
              <a:gd name="connsiteY16" fmla="*/ 435967 h 577850"/>
              <a:gd name="connsiteX17" fmla="*/ 209847 w 373062"/>
              <a:gd name="connsiteY17" fmla="*/ 441126 h 577850"/>
              <a:gd name="connsiteX18" fmla="*/ 215029 w 373062"/>
              <a:gd name="connsiteY18" fmla="*/ 443706 h 577850"/>
              <a:gd name="connsiteX19" fmla="*/ 225392 w 373062"/>
              <a:gd name="connsiteY19" fmla="*/ 454025 h 577850"/>
              <a:gd name="connsiteX20" fmla="*/ 230573 w 373062"/>
              <a:gd name="connsiteY20" fmla="*/ 459184 h 577850"/>
              <a:gd name="connsiteX21" fmla="*/ 233164 w 373062"/>
              <a:gd name="connsiteY21" fmla="*/ 461764 h 577850"/>
              <a:gd name="connsiteX22" fmla="*/ 233164 w 373062"/>
              <a:gd name="connsiteY22" fmla="*/ 464344 h 577850"/>
              <a:gd name="connsiteX23" fmla="*/ 238345 w 373062"/>
              <a:gd name="connsiteY23" fmla="*/ 464344 h 577850"/>
              <a:gd name="connsiteX24" fmla="*/ 240936 w 373062"/>
              <a:gd name="connsiteY24" fmla="*/ 464344 h 577850"/>
              <a:gd name="connsiteX25" fmla="*/ 243527 w 373062"/>
              <a:gd name="connsiteY25" fmla="*/ 461764 h 577850"/>
              <a:gd name="connsiteX26" fmla="*/ 248708 w 373062"/>
              <a:gd name="connsiteY26" fmla="*/ 459184 h 577850"/>
              <a:gd name="connsiteX27" fmla="*/ 256480 w 373062"/>
              <a:gd name="connsiteY27" fmla="*/ 456605 h 577850"/>
              <a:gd name="connsiteX28" fmla="*/ 266843 w 373062"/>
              <a:gd name="connsiteY28" fmla="*/ 454025 h 577850"/>
              <a:gd name="connsiteX29" fmla="*/ 269434 w 373062"/>
              <a:gd name="connsiteY29" fmla="*/ 454025 h 577850"/>
              <a:gd name="connsiteX30" fmla="*/ 329020 w 373062"/>
              <a:gd name="connsiteY30" fmla="*/ 518517 h 577850"/>
              <a:gd name="connsiteX31" fmla="*/ 352336 w 373062"/>
              <a:gd name="connsiteY31" fmla="*/ 536575 h 577850"/>
              <a:gd name="connsiteX32" fmla="*/ 373062 w 373062"/>
              <a:gd name="connsiteY32" fmla="*/ 557213 h 577850"/>
              <a:gd name="connsiteX33" fmla="*/ 352336 w 373062"/>
              <a:gd name="connsiteY33" fmla="*/ 577850 h 577850"/>
              <a:gd name="connsiteX34" fmla="*/ 20726 w 373062"/>
              <a:gd name="connsiteY34" fmla="*/ 577850 h 577850"/>
              <a:gd name="connsiteX35" fmla="*/ 0 w 373062"/>
              <a:gd name="connsiteY35" fmla="*/ 557213 h 577850"/>
              <a:gd name="connsiteX36" fmla="*/ 20726 w 373062"/>
              <a:gd name="connsiteY36" fmla="*/ 536575 h 577850"/>
              <a:gd name="connsiteX37" fmla="*/ 44042 w 373062"/>
              <a:gd name="connsiteY37" fmla="*/ 518517 h 577850"/>
              <a:gd name="connsiteX38" fmla="*/ 103628 w 373062"/>
              <a:gd name="connsiteY38" fmla="*/ 454025 h 577850"/>
              <a:gd name="connsiteX39" fmla="*/ 106219 w 373062"/>
              <a:gd name="connsiteY39" fmla="*/ 454025 h 577850"/>
              <a:gd name="connsiteX40" fmla="*/ 116582 w 373062"/>
              <a:gd name="connsiteY40" fmla="*/ 456605 h 577850"/>
              <a:gd name="connsiteX41" fmla="*/ 124354 w 373062"/>
              <a:gd name="connsiteY41" fmla="*/ 459184 h 577850"/>
              <a:gd name="connsiteX42" fmla="*/ 129535 w 373062"/>
              <a:gd name="connsiteY42" fmla="*/ 461764 h 577850"/>
              <a:gd name="connsiteX43" fmla="*/ 132126 w 373062"/>
              <a:gd name="connsiteY43" fmla="*/ 464344 h 577850"/>
              <a:gd name="connsiteX44" fmla="*/ 134717 w 373062"/>
              <a:gd name="connsiteY44" fmla="*/ 464344 h 577850"/>
              <a:gd name="connsiteX45" fmla="*/ 139898 w 373062"/>
              <a:gd name="connsiteY45" fmla="*/ 464344 h 577850"/>
              <a:gd name="connsiteX46" fmla="*/ 139898 w 373062"/>
              <a:gd name="connsiteY46" fmla="*/ 461764 h 577850"/>
              <a:gd name="connsiteX47" fmla="*/ 142489 w 373062"/>
              <a:gd name="connsiteY47" fmla="*/ 459184 h 577850"/>
              <a:gd name="connsiteX48" fmla="*/ 152852 w 373062"/>
              <a:gd name="connsiteY48" fmla="*/ 448865 h 577850"/>
              <a:gd name="connsiteX49" fmla="*/ 168396 w 373062"/>
              <a:gd name="connsiteY49" fmla="*/ 438547 h 577850"/>
              <a:gd name="connsiteX50" fmla="*/ 181350 w 373062"/>
              <a:gd name="connsiteY50" fmla="*/ 433387 h 577850"/>
              <a:gd name="connsiteX51" fmla="*/ 72232 w 373062"/>
              <a:gd name="connsiteY51" fmla="*/ 320675 h 577850"/>
              <a:gd name="connsiteX52" fmla="*/ 92869 w 373062"/>
              <a:gd name="connsiteY52" fmla="*/ 320675 h 577850"/>
              <a:gd name="connsiteX53" fmla="*/ 278607 w 373062"/>
              <a:gd name="connsiteY53" fmla="*/ 320675 h 577850"/>
              <a:gd name="connsiteX54" fmla="*/ 299244 w 373062"/>
              <a:gd name="connsiteY54" fmla="*/ 320675 h 577850"/>
              <a:gd name="connsiteX55" fmla="*/ 309563 w 373062"/>
              <a:gd name="connsiteY55" fmla="*/ 330897 h 577850"/>
              <a:gd name="connsiteX56" fmla="*/ 299244 w 373062"/>
              <a:gd name="connsiteY56" fmla="*/ 341119 h 577850"/>
              <a:gd name="connsiteX57" fmla="*/ 296665 w 373062"/>
              <a:gd name="connsiteY57" fmla="*/ 341119 h 577850"/>
              <a:gd name="connsiteX58" fmla="*/ 286346 w 373062"/>
              <a:gd name="connsiteY58" fmla="*/ 351341 h 577850"/>
              <a:gd name="connsiteX59" fmla="*/ 273447 w 373062"/>
              <a:gd name="connsiteY59" fmla="*/ 422895 h 577850"/>
              <a:gd name="connsiteX60" fmla="*/ 268288 w 373062"/>
              <a:gd name="connsiteY60" fmla="*/ 422895 h 577850"/>
              <a:gd name="connsiteX61" fmla="*/ 255390 w 373062"/>
              <a:gd name="connsiteY61" fmla="*/ 422895 h 577850"/>
              <a:gd name="connsiteX62" fmla="*/ 227013 w 373062"/>
              <a:gd name="connsiteY62" fmla="*/ 417784 h 577850"/>
              <a:gd name="connsiteX63" fmla="*/ 185738 w 373062"/>
              <a:gd name="connsiteY63" fmla="*/ 402451 h 577850"/>
              <a:gd name="connsiteX64" fmla="*/ 144463 w 373062"/>
              <a:gd name="connsiteY64" fmla="*/ 417784 h 577850"/>
              <a:gd name="connsiteX65" fmla="*/ 116086 w 373062"/>
              <a:gd name="connsiteY65" fmla="*/ 422895 h 577850"/>
              <a:gd name="connsiteX66" fmla="*/ 103188 w 373062"/>
              <a:gd name="connsiteY66" fmla="*/ 422895 h 577850"/>
              <a:gd name="connsiteX67" fmla="*/ 98029 w 373062"/>
              <a:gd name="connsiteY67" fmla="*/ 422895 h 577850"/>
              <a:gd name="connsiteX68" fmla="*/ 85130 w 373062"/>
              <a:gd name="connsiteY68" fmla="*/ 351341 h 577850"/>
              <a:gd name="connsiteX69" fmla="*/ 74811 w 373062"/>
              <a:gd name="connsiteY69" fmla="*/ 341119 h 577850"/>
              <a:gd name="connsiteX70" fmla="*/ 72232 w 373062"/>
              <a:gd name="connsiteY70" fmla="*/ 341119 h 577850"/>
              <a:gd name="connsiteX71" fmla="*/ 61913 w 373062"/>
              <a:gd name="connsiteY71" fmla="*/ 330897 h 577850"/>
              <a:gd name="connsiteX72" fmla="*/ 72232 w 373062"/>
              <a:gd name="connsiteY72" fmla="*/ 320675 h 577850"/>
              <a:gd name="connsiteX73" fmla="*/ 124619 w 373062"/>
              <a:gd name="connsiteY73" fmla="*/ 77210 h 577850"/>
              <a:gd name="connsiteX74" fmla="*/ 114300 w 373062"/>
              <a:gd name="connsiteY74" fmla="*/ 85003 h 577850"/>
              <a:gd name="connsiteX75" fmla="*/ 114300 w 373062"/>
              <a:gd name="connsiteY75" fmla="*/ 92796 h 577850"/>
              <a:gd name="connsiteX76" fmla="*/ 124619 w 373062"/>
              <a:gd name="connsiteY76" fmla="*/ 103187 h 577850"/>
              <a:gd name="connsiteX77" fmla="*/ 134937 w 373062"/>
              <a:gd name="connsiteY77" fmla="*/ 92796 h 577850"/>
              <a:gd name="connsiteX78" fmla="*/ 134937 w 373062"/>
              <a:gd name="connsiteY78" fmla="*/ 87601 h 577850"/>
              <a:gd name="connsiteX79" fmla="*/ 124619 w 373062"/>
              <a:gd name="connsiteY79" fmla="*/ 77210 h 577850"/>
              <a:gd name="connsiteX80" fmla="*/ 186592 w 373062"/>
              <a:gd name="connsiteY80" fmla="*/ 20637 h 577850"/>
              <a:gd name="connsiteX81" fmla="*/ 132739 w 373062"/>
              <a:gd name="connsiteY81" fmla="*/ 43854 h 577850"/>
              <a:gd name="connsiteX82" fmla="*/ 135304 w 373062"/>
              <a:gd name="connsiteY82" fmla="*/ 59332 h 577850"/>
              <a:gd name="connsiteX83" fmla="*/ 140433 w 373062"/>
              <a:gd name="connsiteY83" fmla="*/ 61912 h 577850"/>
              <a:gd name="connsiteX84" fmla="*/ 148126 w 373062"/>
              <a:gd name="connsiteY84" fmla="*/ 56752 h 577850"/>
              <a:gd name="connsiteX85" fmla="*/ 186592 w 373062"/>
              <a:gd name="connsiteY85" fmla="*/ 41274 h 577850"/>
              <a:gd name="connsiteX86" fmla="*/ 196850 w 373062"/>
              <a:gd name="connsiteY86" fmla="*/ 30956 h 577850"/>
              <a:gd name="connsiteX87" fmla="*/ 186592 w 373062"/>
              <a:gd name="connsiteY87" fmla="*/ 20637 h 577850"/>
              <a:gd name="connsiteX88" fmla="*/ 185738 w 373062"/>
              <a:gd name="connsiteY88" fmla="*/ 0 h 577850"/>
              <a:gd name="connsiteX89" fmla="*/ 288925 w 373062"/>
              <a:gd name="connsiteY89" fmla="*/ 103188 h 577850"/>
              <a:gd name="connsiteX90" fmla="*/ 288925 w 373062"/>
              <a:gd name="connsiteY90" fmla="*/ 268288 h 577850"/>
              <a:gd name="connsiteX91" fmla="*/ 268288 w 373062"/>
              <a:gd name="connsiteY91" fmla="*/ 288925 h 577850"/>
              <a:gd name="connsiteX92" fmla="*/ 103187 w 373062"/>
              <a:gd name="connsiteY92" fmla="*/ 288925 h 577850"/>
              <a:gd name="connsiteX93" fmla="*/ 82550 w 373062"/>
              <a:gd name="connsiteY93" fmla="*/ 268288 h 577850"/>
              <a:gd name="connsiteX94" fmla="*/ 82550 w 373062"/>
              <a:gd name="connsiteY94" fmla="*/ 103188 h 577850"/>
              <a:gd name="connsiteX95" fmla="*/ 185738 w 373062"/>
              <a:gd name="connsiteY95" fmla="*/ 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73062" h="577850">
                <a:moveTo>
                  <a:pt x="183158" y="495300"/>
                </a:moveTo>
                <a:cubicBezTo>
                  <a:pt x="172839" y="497880"/>
                  <a:pt x="167680" y="503039"/>
                  <a:pt x="165100" y="513358"/>
                </a:cubicBezTo>
                <a:cubicBezTo>
                  <a:pt x="165100" y="518517"/>
                  <a:pt x="167680" y="526256"/>
                  <a:pt x="170259" y="528836"/>
                </a:cubicBezTo>
                <a:cubicBezTo>
                  <a:pt x="175419" y="533996"/>
                  <a:pt x="180578" y="536575"/>
                  <a:pt x="188317" y="536575"/>
                </a:cubicBezTo>
                <a:cubicBezTo>
                  <a:pt x="193477" y="536575"/>
                  <a:pt x="198636" y="533996"/>
                  <a:pt x="201216" y="528836"/>
                </a:cubicBezTo>
                <a:cubicBezTo>
                  <a:pt x="203795" y="526256"/>
                  <a:pt x="206375" y="523677"/>
                  <a:pt x="206375" y="518517"/>
                </a:cubicBezTo>
                <a:cubicBezTo>
                  <a:pt x="206375" y="515938"/>
                  <a:pt x="206375" y="510778"/>
                  <a:pt x="203795" y="508199"/>
                </a:cubicBezTo>
                <a:cubicBezTo>
                  <a:pt x="203795" y="505619"/>
                  <a:pt x="201216" y="505619"/>
                  <a:pt x="201216" y="508199"/>
                </a:cubicBezTo>
                <a:cubicBezTo>
                  <a:pt x="201216" y="508199"/>
                  <a:pt x="201216" y="508199"/>
                  <a:pt x="196056" y="510778"/>
                </a:cubicBezTo>
                <a:cubicBezTo>
                  <a:pt x="196056" y="513358"/>
                  <a:pt x="193477" y="513358"/>
                  <a:pt x="190897" y="510778"/>
                </a:cubicBezTo>
                <a:cubicBezTo>
                  <a:pt x="188317" y="508199"/>
                  <a:pt x="188317" y="505619"/>
                  <a:pt x="190897" y="505619"/>
                </a:cubicBezTo>
                <a:cubicBezTo>
                  <a:pt x="190897" y="505619"/>
                  <a:pt x="190897" y="505619"/>
                  <a:pt x="193477" y="500460"/>
                </a:cubicBezTo>
                <a:cubicBezTo>
                  <a:pt x="196056" y="500460"/>
                  <a:pt x="196056" y="497880"/>
                  <a:pt x="193477" y="495300"/>
                </a:cubicBezTo>
                <a:cubicBezTo>
                  <a:pt x="188317" y="495300"/>
                  <a:pt x="185738" y="495300"/>
                  <a:pt x="183158" y="495300"/>
                </a:cubicBezTo>
                <a:close/>
                <a:moveTo>
                  <a:pt x="181350" y="433387"/>
                </a:moveTo>
                <a:cubicBezTo>
                  <a:pt x="181350" y="433387"/>
                  <a:pt x="183940" y="433387"/>
                  <a:pt x="186531" y="433387"/>
                </a:cubicBezTo>
                <a:cubicBezTo>
                  <a:pt x="191712" y="433387"/>
                  <a:pt x="194303" y="433387"/>
                  <a:pt x="199485" y="435967"/>
                </a:cubicBezTo>
                <a:cubicBezTo>
                  <a:pt x="202075" y="435967"/>
                  <a:pt x="207257" y="438547"/>
                  <a:pt x="209847" y="441126"/>
                </a:cubicBezTo>
                <a:cubicBezTo>
                  <a:pt x="212438" y="441126"/>
                  <a:pt x="212438" y="443706"/>
                  <a:pt x="215029" y="443706"/>
                </a:cubicBezTo>
                <a:cubicBezTo>
                  <a:pt x="217620" y="446286"/>
                  <a:pt x="222801" y="451445"/>
                  <a:pt x="225392" y="454025"/>
                </a:cubicBezTo>
                <a:cubicBezTo>
                  <a:pt x="225392" y="456605"/>
                  <a:pt x="227982" y="456605"/>
                  <a:pt x="230573" y="459184"/>
                </a:cubicBezTo>
                <a:cubicBezTo>
                  <a:pt x="230573" y="461764"/>
                  <a:pt x="230573" y="461764"/>
                  <a:pt x="233164" y="461764"/>
                </a:cubicBezTo>
                <a:cubicBezTo>
                  <a:pt x="233164" y="464344"/>
                  <a:pt x="233164" y="464344"/>
                  <a:pt x="233164" y="464344"/>
                </a:cubicBezTo>
                <a:cubicBezTo>
                  <a:pt x="235754" y="464344"/>
                  <a:pt x="235754" y="464344"/>
                  <a:pt x="238345" y="464344"/>
                </a:cubicBezTo>
                <a:cubicBezTo>
                  <a:pt x="240936" y="464344"/>
                  <a:pt x="240936" y="464344"/>
                  <a:pt x="240936" y="464344"/>
                </a:cubicBezTo>
                <a:cubicBezTo>
                  <a:pt x="240936" y="464344"/>
                  <a:pt x="243527" y="464344"/>
                  <a:pt x="243527" y="461764"/>
                </a:cubicBezTo>
                <a:cubicBezTo>
                  <a:pt x="246117" y="461764"/>
                  <a:pt x="248708" y="459184"/>
                  <a:pt x="248708" y="459184"/>
                </a:cubicBezTo>
                <a:cubicBezTo>
                  <a:pt x="251299" y="459184"/>
                  <a:pt x="253889" y="456605"/>
                  <a:pt x="256480" y="456605"/>
                </a:cubicBezTo>
                <a:cubicBezTo>
                  <a:pt x="259071" y="454025"/>
                  <a:pt x="264252" y="454025"/>
                  <a:pt x="266843" y="454025"/>
                </a:cubicBezTo>
                <a:cubicBezTo>
                  <a:pt x="266843" y="454025"/>
                  <a:pt x="266843" y="454025"/>
                  <a:pt x="269434" y="454025"/>
                </a:cubicBezTo>
                <a:cubicBezTo>
                  <a:pt x="295341" y="454025"/>
                  <a:pt x="318657" y="479822"/>
                  <a:pt x="329020" y="518517"/>
                </a:cubicBezTo>
                <a:cubicBezTo>
                  <a:pt x="331611" y="528836"/>
                  <a:pt x="341974" y="536575"/>
                  <a:pt x="352336" y="536575"/>
                </a:cubicBezTo>
                <a:cubicBezTo>
                  <a:pt x="362699" y="536575"/>
                  <a:pt x="373062" y="546894"/>
                  <a:pt x="373062" y="557213"/>
                </a:cubicBezTo>
                <a:cubicBezTo>
                  <a:pt x="373062" y="567531"/>
                  <a:pt x="362699" y="577850"/>
                  <a:pt x="352336" y="577850"/>
                </a:cubicBezTo>
                <a:cubicBezTo>
                  <a:pt x="352336" y="577850"/>
                  <a:pt x="352336" y="577850"/>
                  <a:pt x="20726" y="577850"/>
                </a:cubicBezTo>
                <a:cubicBezTo>
                  <a:pt x="10363" y="577850"/>
                  <a:pt x="0" y="567531"/>
                  <a:pt x="0" y="557213"/>
                </a:cubicBezTo>
                <a:cubicBezTo>
                  <a:pt x="0" y="546894"/>
                  <a:pt x="10363" y="536575"/>
                  <a:pt x="20726" y="536575"/>
                </a:cubicBezTo>
                <a:cubicBezTo>
                  <a:pt x="31088" y="536575"/>
                  <a:pt x="41451" y="528836"/>
                  <a:pt x="44042" y="518517"/>
                </a:cubicBezTo>
                <a:cubicBezTo>
                  <a:pt x="54405" y="479822"/>
                  <a:pt x="77721" y="454025"/>
                  <a:pt x="103628" y="454025"/>
                </a:cubicBezTo>
                <a:cubicBezTo>
                  <a:pt x="106219" y="454025"/>
                  <a:pt x="106219" y="454025"/>
                  <a:pt x="106219" y="454025"/>
                </a:cubicBezTo>
                <a:cubicBezTo>
                  <a:pt x="108810" y="454025"/>
                  <a:pt x="113991" y="454025"/>
                  <a:pt x="116582" y="456605"/>
                </a:cubicBezTo>
                <a:cubicBezTo>
                  <a:pt x="119173" y="456605"/>
                  <a:pt x="121763" y="459184"/>
                  <a:pt x="124354" y="459184"/>
                </a:cubicBezTo>
                <a:cubicBezTo>
                  <a:pt x="124354" y="459184"/>
                  <a:pt x="126945" y="461764"/>
                  <a:pt x="129535" y="461764"/>
                </a:cubicBezTo>
                <a:cubicBezTo>
                  <a:pt x="129535" y="464344"/>
                  <a:pt x="132126" y="464344"/>
                  <a:pt x="132126" y="464344"/>
                </a:cubicBezTo>
                <a:cubicBezTo>
                  <a:pt x="132126" y="464344"/>
                  <a:pt x="132126" y="464344"/>
                  <a:pt x="134717" y="464344"/>
                </a:cubicBezTo>
                <a:cubicBezTo>
                  <a:pt x="137308" y="464344"/>
                  <a:pt x="137308" y="464344"/>
                  <a:pt x="139898" y="464344"/>
                </a:cubicBezTo>
                <a:cubicBezTo>
                  <a:pt x="139898" y="464344"/>
                  <a:pt x="139898" y="464344"/>
                  <a:pt x="139898" y="461764"/>
                </a:cubicBezTo>
                <a:cubicBezTo>
                  <a:pt x="142489" y="461764"/>
                  <a:pt x="142489" y="461764"/>
                  <a:pt x="142489" y="459184"/>
                </a:cubicBezTo>
                <a:cubicBezTo>
                  <a:pt x="147670" y="456605"/>
                  <a:pt x="150261" y="451445"/>
                  <a:pt x="152852" y="448865"/>
                </a:cubicBezTo>
                <a:cubicBezTo>
                  <a:pt x="158033" y="443706"/>
                  <a:pt x="163215" y="441126"/>
                  <a:pt x="168396" y="438547"/>
                </a:cubicBezTo>
                <a:cubicBezTo>
                  <a:pt x="173577" y="435967"/>
                  <a:pt x="176168" y="433387"/>
                  <a:pt x="181350" y="433387"/>
                </a:cubicBezTo>
                <a:close/>
                <a:moveTo>
                  <a:pt x="72232" y="320675"/>
                </a:moveTo>
                <a:cubicBezTo>
                  <a:pt x="72232" y="320675"/>
                  <a:pt x="72232" y="320675"/>
                  <a:pt x="92869" y="320675"/>
                </a:cubicBezTo>
                <a:cubicBezTo>
                  <a:pt x="92869" y="320675"/>
                  <a:pt x="92869" y="320675"/>
                  <a:pt x="278607" y="320675"/>
                </a:cubicBezTo>
                <a:cubicBezTo>
                  <a:pt x="278607" y="320675"/>
                  <a:pt x="278607" y="320675"/>
                  <a:pt x="299244" y="320675"/>
                </a:cubicBezTo>
                <a:cubicBezTo>
                  <a:pt x="304404" y="320675"/>
                  <a:pt x="309563" y="325786"/>
                  <a:pt x="309563" y="330897"/>
                </a:cubicBezTo>
                <a:cubicBezTo>
                  <a:pt x="309563" y="336008"/>
                  <a:pt x="304404" y="341119"/>
                  <a:pt x="299244" y="341119"/>
                </a:cubicBezTo>
                <a:cubicBezTo>
                  <a:pt x="299244" y="341119"/>
                  <a:pt x="299244" y="341119"/>
                  <a:pt x="296665" y="341119"/>
                </a:cubicBezTo>
                <a:cubicBezTo>
                  <a:pt x="291505" y="341119"/>
                  <a:pt x="288926" y="346230"/>
                  <a:pt x="286346" y="351341"/>
                </a:cubicBezTo>
                <a:cubicBezTo>
                  <a:pt x="286346" y="376896"/>
                  <a:pt x="281186" y="402451"/>
                  <a:pt x="273447" y="422895"/>
                </a:cubicBezTo>
                <a:cubicBezTo>
                  <a:pt x="273447" y="422895"/>
                  <a:pt x="270868" y="422895"/>
                  <a:pt x="268288" y="422895"/>
                </a:cubicBezTo>
                <a:cubicBezTo>
                  <a:pt x="263129" y="422895"/>
                  <a:pt x="260549" y="422895"/>
                  <a:pt x="255390" y="422895"/>
                </a:cubicBezTo>
                <a:cubicBezTo>
                  <a:pt x="245071" y="425450"/>
                  <a:pt x="234752" y="425450"/>
                  <a:pt x="227013" y="417784"/>
                </a:cubicBezTo>
                <a:cubicBezTo>
                  <a:pt x="214115" y="407562"/>
                  <a:pt x="201216" y="402451"/>
                  <a:pt x="185738" y="402451"/>
                </a:cubicBezTo>
                <a:cubicBezTo>
                  <a:pt x="170260" y="402451"/>
                  <a:pt x="157361" y="407562"/>
                  <a:pt x="144463" y="417784"/>
                </a:cubicBezTo>
                <a:cubicBezTo>
                  <a:pt x="136724" y="425450"/>
                  <a:pt x="126405" y="425450"/>
                  <a:pt x="116086" y="422895"/>
                </a:cubicBezTo>
                <a:cubicBezTo>
                  <a:pt x="110927" y="422895"/>
                  <a:pt x="108347" y="422895"/>
                  <a:pt x="103188" y="422895"/>
                </a:cubicBezTo>
                <a:cubicBezTo>
                  <a:pt x="100608" y="422895"/>
                  <a:pt x="98029" y="422895"/>
                  <a:pt x="98029" y="422895"/>
                </a:cubicBezTo>
                <a:cubicBezTo>
                  <a:pt x="90290" y="402451"/>
                  <a:pt x="85130" y="376896"/>
                  <a:pt x="85130" y="351341"/>
                </a:cubicBezTo>
                <a:cubicBezTo>
                  <a:pt x="82550" y="346230"/>
                  <a:pt x="79971" y="341119"/>
                  <a:pt x="74811" y="341119"/>
                </a:cubicBezTo>
                <a:cubicBezTo>
                  <a:pt x="74811" y="341119"/>
                  <a:pt x="74811" y="341119"/>
                  <a:pt x="72232" y="341119"/>
                </a:cubicBezTo>
                <a:cubicBezTo>
                  <a:pt x="67072" y="341119"/>
                  <a:pt x="61913" y="336008"/>
                  <a:pt x="61913" y="330897"/>
                </a:cubicBezTo>
                <a:cubicBezTo>
                  <a:pt x="61913" y="325786"/>
                  <a:pt x="67072" y="320675"/>
                  <a:pt x="72232" y="320675"/>
                </a:cubicBezTo>
                <a:close/>
                <a:moveTo>
                  <a:pt x="124619" y="77210"/>
                </a:moveTo>
                <a:cubicBezTo>
                  <a:pt x="119459" y="74612"/>
                  <a:pt x="114300" y="79808"/>
                  <a:pt x="114300" y="85003"/>
                </a:cubicBezTo>
                <a:cubicBezTo>
                  <a:pt x="114300" y="87601"/>
                  <a:pt x="114300" y="90198"/>
                  <a:pt x="114300" y="92796"/>
                </a:cubicBezTo>
                <a:cubicBezTo>
                  <a:pt x="114300" y="97992"/>
                  <a:pt x="119459" y="103187"/>
                  <a:pt x="124619" y="103187"/>
                </a:cubicBezTo>
                <a:cubicBezTo>
                  <a:pt x="129778" y="103187"/>
                  <a:pt x="134937" y="97992"/>
                  <a:pt x="134937" y="92796"/>
                </a:cubicBezTo>
                <a:cubicBezTo>
                  <a:pt x="134937" y="90198"/>
                  <a:pt x="134937" y="90198"/>
                  <a:pt x="134937" y="87601"/>
                </a:cubicBezTo>
                <a:cubicBezTo>
                  <a:pt x="134937" y="82405"/>
                  <a:pt x="132357" y="77210"/>
                  <a:pt x="124619" y="77210"/>
                </a:cubicBezTo>
                <a:close/>
                <a:moveTo>
                  <a:pt x="186592" y="20637"/>
                </a:moveTo>
                <a:cubicBezTo>
                  <a:pt x="166077" y="20637"/>
                  <a:pt x="148126" y="28376"/>
                  <a:pt x="132739" y="43854"/>
                </a:cubicBezTo>
                <a:cubicBezTo>
                  <a:pt x="130175" y="49013"/>
                  <a:pt x="130175" y="54173"/>
                  <a:pt x="135304" y="59332"/>
                </a:cubicBezTo>
                <a:cubicBezTo>
                  <a:pt x="135304" y="59332"/>
                  <a:pt x="137868" y="61912"/>
                  <a:pt x="140433" y="61912"/>
                </a:cubicBezTo>
                <a:cubicBezTo>
                  <a:pt x="142997" y="61912"/>
                  <a:pt x="145562" y="59332"/>
                  <a:pt x="148126" y="56752"/>
                </a:cubicBezTo>
                <a:cubicBezTo>
                  <a:pt x="158384" y="46434"/>
                  <a:pt x="171206" y="41274"/>
                  <a:pt x="186592" y="41274"/>
                </a:cubicBezTo>
                <a:cubicBezTo>
                  <a:pt x="191721" y="41274"/>
                  <a:pt x="196850" y="36115"/>
                  <a:pt x="196850" y="30956"/>
                </a:cubicBezTo>
                <a:cubicBezTo>
                  <a:pt x="196850" y="25796"/>
                  <a:pt x="191721" y="20637"/>
                  <a:pt x="186592" y="20637"/>
                </a:cubicBezTo>
                <a:close/>
                <a:moveTo>
                  <a:pt x="185738" y="0"/>
                </a:moveTo>
                <a:cubicBezTo>
                  <a:pt x="242491" y="0"/>
                  <a:pt x="288925" y="46434"/>
                  <a:pt x="288925" y="103188"/>
                </a:cubicBezTo>
                <a:cubicBezTo>
                  <a:pt x="288925" y="103188"/>
                  <a:pt x="288925" y="103188"/>
                  <a:pt x="288925" y="268288"/>
                </a:cubicBezTo>
                <a:cubicBezTo>
                  <a:pt x="288925" y="278606"/>
                  <a:pt x="278606" y="288925"/>
                  <a:pt x="268288" y="288925"/>
                </a:cubicBezTo>
                <a:lnTo>
                  <a:pt x="103187" y="288925"/>
                </a:lnTo>
                <a:cubicBezTo>
                  <a:pt x="92869" y="288925"/>
                  <a:pt x="82550" y="278606"/>
                  <a:pt x="82550" y="268288"/>
                </a:cubicBezTo>
                <a:cubicBezTo>
                  <a:pt x="82550" y="268288"/>
                  <a:pt x="82550" y="268288"/>
                  <a:pt x="82550" y="103188"/>
                </a:cubicBezTo>
                <a:cubicBezTo>
                  <a:pt x="82550" y="46434"/>
                  <a:pt x="128984" y="0"/>
                  <a:pt x="18573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0701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B767EC6-885A-42B4-9DE2-B41BD851F1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r="16193"/>
          <a:stretch>
            <a:fillRect/>
          </a:stretch>
        </p:blipFill>
        <p:spPr/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A451E9A-EFDA-4FB6-859E-807092D4A22E}"/>
              </a:ext>
            </a:extLst>
          </p:cNvPr>
          <p:cNvSpPr/>
          <p:nvPr/>
        </p:nvSpPr>
        <p:spPr>
          <a:xfrm>
            <a:off x="2087133" y="640153"/>
            <a:ext cx="1046535" cy="1046535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2D4AE0-EBE4-4EF7-8020-F475605C5989}"/>
              </a:ext>
            </a:extLst>
          </p:cNvPr>
          <p:cNvSpPr/>
          <p:nvPr/>
        </p:nvSpPr>
        <p:spPr>
          <a:xfrm>
            <a:off x="5454556" y="4822257"/>
            <a:ext cx="473400" cy="4734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56EB29-10AD-406C-ADC2-8B5F4F224676}"/>
              </a:ext>
            </a:extLst>
          </p:cNvPr>
          <p:cNvSpPr txBox="1"/>
          <p:nvPr/>
        </p:nvSpPr>
        <p:spPr>
          <a:xfrm>
            <a:off x="6081487" y="2953161"/>
            <a:ext cx="4560237" cy="103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adipiscing elit maecenas porttitor congue massa fusce posuere magna sed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C991C67-26A1-4860-B608-4FC075335168}"/>
              </a:ext>
            </a:extLst>
          </p:cNvPr>
          <p:cNvGrpSpPr/>
          <p:nvPr/>
        </p:nvGrpSpPr>
        <p:grpSpPr>
          <a:xfrm>
            <a:off x="9080500" y="4806342"/>
            <a:ext cx="1489380" cy="461821"/>
            <a:chOff x="9093636" y="4528819"/>
            <a:chExt cx="1134676" cy="23530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1B375BD-4481-4422-BBCA-9146BFEE3D5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43321" y="4079134"/>
              <a:ext cx="235306" cy="11346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noFill/>
            </a:ln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sz="1600" b="1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1880801-214B-4FA8-9019-E96B1651F6CA}"/>
                </a:ext>
              </a:extLst>
            </p:cNvPr>
            <p:cNvSpPr/>
            <p:nvPr/>
          </p:nvSpPr>
          <p:spPr>
            <a:xfrm>
              <a:off x="9285324" y="4585950"/>
              <a:ext cx="751306" cy="1254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cs typeface="Poppins" panose="00000500000000000000" pitchFamily="50" charset="0"/>
                </a:rPr>
                <a:t>LEARN MORE</a:t>
              </a:r>
              <a:endParaRPr lang="en-ID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A874B6E6-3920-49D3-AE31-04D590125909}"/>
              </a:ext>
            </a:extLst>
          </p:cNvPr>
          <p:cNvSpPr/>
          <p:nvPr/>
        </p:nvSpPr>
        <p:spPr>
          <a:xfrm>
            <a:off x="4386504" y="1686688"/>
            <a:ext cx="1595349" cy="1595349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711E6AE7-510B-46BD-B150-6057A6D89573}"/>
              </a:ext>
            </a:extLst>
          </p:cNvPr>
          <p:cNvSpPr>
            <a:spLocks/>
          </p:cNvSpPr>
          <p:nvPr/>
        </p:nvSpPr>
        <p:spPr bwMode="auto">
          <a:xfrm>
            <a:off x="4895290" y="2267157"/>
            <a:ext cx="577775" cy="515871"/>
          </a:xfrm>
          <a:custGeom>
            <a:avLst/>
            <a:gdLst>
              <a:gd name="connsiteX0" fmla="*/ 552053 w 577850"/>
              <a:gd name="connsiteY0" fmla="*/ 149640 h 515938"/>
              <a:gd name="connsiteX1" fmla="*/ 577850 w 577850"/>
              <a:gd name="connsiteY1" fmla="*/ 203995 h 515938"/>
              <a:gd name="connsiteX2" fmla="*/ 552053 w 577850"/>
              <a:gd name="connsiteY2" fmla="*/ 258349 h 515938"/>
              <a:gd name="connsiteX3" fmla="*/ 536575 w 577850"/>
              <a:gd name="connsiteY3" fmla="*/ 242819 h 515938"/>
              <a:gd name="connsiteX4" fmla="*/ 536575 w 577850"/>
              <a:gd name="connsiteY4" fmla="*/ 165170 h 515938"/>
              <a:gd name="connsiteX5" fmla="*/ 552053 w 577850"/>
              <a:gd name="connsiteY5" fmla="*/ 149640 h 515938"/>
              <a:gd name="connsiteX6" fmla="*/ 152201 w 577850"/>
              <a:gd name="connsiteY6" fmla="*/ 106363 h 515938"/>
              <a:gd name="connsiteX7" fmla="*/ 165100 w 577850"/>
              <a:gd name="connsiteY7" fmla="*/ 116667 h 515938"/>
              <a:gd name="connsiteX8" fmla="*/ 165100 w 577850"/>
              <a:gd name="connsiteY8" fmla="*/ 492755 h 515938"/>
              <a:gd name="connsiteX9" fmla="*/ 141883 w 577850"/>
              <a:gd name="connsiteY9" fmla="*/ 515938 h 515938"/>
              <a:gd name="connsiteX10" fmla="*/ 121245 w 577850"/>
              <a:gd name="connsiteY10" fmla="*/ 497906 h 515938"/>
              <a:gd name="connsiteX11" fmla="*/ 77390 w 577850"/>
              <a:gd name="connsiteY11" fmla="*/ 315014 h 515938"/>
              <a:gd name="connsiteX12" fmla="*/ 49014 w 577850"/>
              <a:gd name="connsiteY12" fmla="*/ 286679 h 515938"/>
              <a:gd name="connsiteX13" fmla="*/ 43854 w 577850"/>
              <a:gd name="connsiteY13" fmla="*/ 286679 h 515938"/>
              <a:gd name="connsiteX14" fmla="*/ 0 w 577850"/>
              <a:gd name="connsiteY14" fmla="*/ 232584 h 515938"/>
              <a:gd name="connsiteX15" fmla="*/ 0 w 577850"/>
              <a:gd name="connsiteY15" fmla="*/ 201673 h 515938"/>
              <a:gd name="connsiteX16" fmla="*/ 54173 w 577850"/>
              <a:gd name="connsiteY16" fmla="*/ 132122 h 515938"/>
              <a:gd name="connsiteX17" fmla="*/ 152201 w 577850"/>
              <a:gd name="connsiteY17" fmla="*/ 106363 h 515938"/>
              <a:gd name="connsiteX18" fmla="*/ 472083 w 577850"/>
              <a:gd name="connsiteY18" fmla="*/ 0 h 515938"/>
              <a:gd name="connsiteX19" fmla="*/ 477242 w 577850"/>
              <a:gd name="connsiteY19" fmla="*/ 0 h 515938"/>
              <a:gd name="connsiteX20" fmla="*/ 495300 w 577850"/>
              <a:gd name="connsiteY20" fmla="*/ 18058 h 515938"/>
              <a:gd name="connsiteX21" fmla="*/ 495300 w 577850"/>
              <a:gd name="connsiteY21" fmla="*/ 20638 h 515938"/>
              <a:gd name="connsiteX22" fmla="*/ 495300 w 577850"/>
              <a:gd name="connsiteY22" fmla="*/ 392113 h 515938"/>
              <a:gd name="connsiteX23" fmla="*/ 495300 w 577850"/>
              <a:gd name="connsiteY23" fmla="*/ 394692 h 515938"/>
              <a:gd name="connsiteX24" fmla="*/ 477242 w 577850"/>
              <a:gd name="connsiteY24" fmla="*/ 412750 h 515938"/>
              <a:gd name="connsiteX25" fmla="*/ 472083 w 577850"/>
              <a:gd name="connsiteY25" fmla="*/ 412750 h 515938"/>
              <a:gd name="connsiteX26" fmla="*/ 454025 w 577850"/>
              <a:gd name="connsiteY26" fmla="*/ 394692 h 515938"/>
              <a:gd name="connsiteX27" fmla="*/ 441127 w 577850"/>
              <a:gd name="connsiteY27" fmla="*/ 379214 h 515938"/>
              <a:gd name="connsiteX28" fmla="*/ 301824 w 577850"/>
              <a:gd name="connsiteY28" fmla="*/ 335359 h 515938"/>
              <a:gd name="connsiteX29" fmla="*/ 250230 w 577850"/>
              <a:gd name="connsiteY29" fmla="*/ 350838 h 515938"/>
              <a:gd name="connsiteX30" fmla="*/ 229592 w 577850"/>
              <a:gd name="connsiteY30" fmla="*/ 363736 h 515938"/>
              <a:gd name="connsiteX31" fmla="*/ 206375 w 577850"/>
              <a:gd name="connsiteY31" fmla="*/ 348258 h 515938"/>
              <a:gd name="connsiteX32" fmla="*/ 206375 w 577850"/>
              <a:gd name="connsiteY32" fmla="*/ 296664 h 515938"/>
              <a:gd name="connsiteX33" fmla="*/ 206375 w 577850"/>
              <a:gd name="connsiteY33" fmla="*/ 270867 h 515938"/>
              <a:gd name="connsiteX34" fmla="*/ 206375 w 577850"/>
              <a:gd name="connsiteY34" fmla="*/ 116086 h 515938"/>
              <a:gd name="connsiteX35" fmla="*/ 219274 w 577850"/>
              <a:gd name="connsiteY35" fmla="*/ 100608 h 515938"/>
              <a:gd name="connsiteX36" fmla="*/ 441127 w 577850"/>
              <a:gd name="connsiteY36" fmla="*/ 33536 h 515938"/>
              <a:gd name="connsiteX37" fmla="*/ 454025 w 577850"/>
              <a:gd name="connsiteY37" fmla="*/ 18058 h 515938"/>
              <a:gd name="connsiteX38" fmla="*/ 472083 w 577850"/>
              <a:gd name="connsiteY38" fmla="*/ 0 h 51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77850" h="515938">
                <a:moveTo>
                  <a:pt x="552053" y="149640"/>
                </a:moveTo>
                <a:cubicBezTo>
                  <a:pt x="567531" y="157405"/>
                  <a:pt x="577850" y="178111"/>
                  <a:pt x="577850" y="203995"/>
                </a:cubicBezTo>
                <a:cubicBezTo>
                  <a:pt x="577850" y="229878"/>
                  <a:pt x="567531" y="250584"/>
                  <a:pt x="552053" y="258349"/>
                </a:cubicBezTo>
                <a:cubicBezTo>
                  <a:pt x="544314" y="263526"/>
                  <a:pt x="536575" y="255761"/>
                  <a:pt x="536575" y="242819"/>
                </a:cubicBezTo>
                <a:cubicBezTo>
                  <a:pt x="536575" y="242819"/>
                  <a:pt x="536575" y="242819"/>
                  <a:pt x="536575" y="165170"/>
                </a:cubicBezTo>
                <a:cubicBezTo>
                  <a:pt x="536575" y="152228"/>
                  <a:pt x="544314" y="144463"/>
                  <a:pt x="552053" y="149640"/>
                </a:cubicBezTo>
                <a:close/>
                <a:moveTo>
                  <a:pt x="152201" y="106363"/>
                </a:moveTo>
                <a:cubicBezTo>
                  <a:pt x="157361" y="106363"/>
                  <a:pt x="165100" y="111515"/>
                  <a:pt x="165100" y="116667"/>
                </a:cubicBezTo>
                <a:cubicBezTo>
                  <a:pt x="165100" y="116667"/>
                  <a:pt x="165100" y="116667"/>
                  <a:pt x="165100" y="492755"/>
                </a:cubicBezTo>
                <a:cubicBezTo>
                  <a:pt x="165100" y="505634"/>
                  <a:pt x="154781" y="515938"/>
                  <a:pt x="141883" y="515938"/>
                </a:cubicBezTo>
                <a:cubicBezTo>
                  <a:pt x="131564" y="515938"/>
                  <a:pt x="121245" y="508210"/>
                  <a:pt x="121245" y="497906"/>
                </a:cubicBezTo>
                <a:cubicBezTo>
                  <a:pt x="121245" y="497906"/>
                  <a:pt x="121245" y="497906"/>
                  <a:pt x="77390" y="315014"/>
                </a:cubicBezTo>
                <a:cubicBezTo>
                  <a:pt x="74811" y="302135"/>
                  <a:pt x="64492" y="289255"/>
                  <a:pt x="49014" y="286679"/>
                </a:cubicBezTo>
                <a:lnTo>
                  <a:pt x="43854" y="286679"/>
                </a:lnTo>
                <a:cubicBezTo>
                  <a:pt x="18058" y="281527"/>
                  <a:pt x="0" y="258344"/>
                  <a:pt x="0" y="232584"/>
                </a:cubicBezTo>
                <a:cubicBezTo>
                  <a:pt x="0" y="232584"/>
                  <a:pt x="0" y="232584"/>
                  <a:pt x="0" y="201673"/>
                </a:cubicBezTo>
                <a:cubicBezTo>
                  <a:pt x="0" y="168186"/>
                  <a:pt x="23217" y="139850"/>
                  <a:pt x="54173" y="132122"/>
                </a:cubicBezTo>
                <a:cubicBezTo>
                  <a:pt x="54173" y="132122"/>
                  <a:pt x="54173" y="132122"/>
                  <a:pt x="152201" y="106363"/>
                </a:cubicBezTo>
                <a:close/>
                <a:moveTo>
                  <a:pt x="472083" y="0"/>
                </a:moveTo>
                <a:cubicBezTo>
                  <a:pt x="472083" y="0"/>
                  <a:pt x="472083" y="0"/>
                  <a:pt x="477242" y="0"/>
                </a:cubicBezTo>
                <a:cubicBezTo>
                  <a:pt x="487561" y="0"/>
                  <a:pt x="495300" y="7739"/>
                  <a:pt x="495300" y="18058"/>
                </a:cubicBezTo>
                <a:cubicBezTo>
                  <a:pt x="495300" y="18058"/>
                  <a:pt x="495300" y="18058"/>
                  <a:pt x="495300" y="20638"/>
                </a:cubicBezTo>
                <a:cubicBezTo>
                  <a:pt x="495300" y="20638"/>
                  <a:pt x="495300" y="20638"/>
                  <a:pt x="495300" y="392113"/>
                </a:cubicBezTo>
                <a:cubicBezTo>
                  <a:pt x="495300" y="392113"/>
                  <a:pt x="495300" y="392113"/>
                  <a:pt x="495300" y="394692"/>
                </a:cubicBezTo>
                <a:cubicBezTo>
                  <a:pt x="495300" y="405011"/>
                  <a:pt x="487561" y="412750"/>
                  <a:pt x="477242" y="412750"/>
                </a:cubicBezTo>
                <a:cubicBezTo>
                  <a:pt x="477242" y="412750"/>
                  <a:pt x="477242" y="412750"/>
                  <a:pt x="472083" y="412750"/>
                </a:cubicBezTo>
                <a:cubicBezTo>
                  <a:pt x="461764" y="412750"/>
                  <a:pt x="454025" y="405011"/>
                  <a:pt x="454025" y="394692"/>
                </a:cubicBezTo>
                <a:cubicBezTo>
                  <a:pt x="454025" y="386953"/>
                  <a:pt x="448866" y="379214"/>
                  <a:pt x="441127" y="379214"/>
                </a:cubicBezTo>
                <a:cubicBezTo>
                  <a:pt x="441127" y="379214"/>
                  <a:pt x="441127" y="379214"/>
                  <a:pt x="301824" y="335359"/>
                </a:cubicBezTo>
                <a:cubicBezTo>
                  <a:pt x="283766" y="330200"/>
                  <a:pt x="263128" y="335359"/>
                  <a:pt x="250230" y="350838"/>
                </a:cubicBezTo>
                <a:cubicBezTo>
                  <a:pt x="245071" y="355997"/>
                  <a:pt x="237331" y="361156"/>
                  <a:pt x="229592" y="363736"/>
                </a:cubicBezTo>
                <a:cubicBezTo>
                  <a:pt x="216694" y="368895"/>
                  <a:pt x="206375" y="361156"/>
                  <a:pt x="206375" y="348258"/>
                </a:cubicBezTo>
                <a:cubicBezTo>
                  <a:pt x="206375" y="348258"/>
                  <a:pt x="206375" y="348258"/>
                  <a:pt x="206375" y="296664"/>
                </a:cubicBezTo>
                <a:cubicBezTo>
                  <a:pt x="206375" y="296664"/>
                  <a:pt x="206375" y="296664"/>
                  <a:pt x="206375" y="270867"/>
                </a:cubicBezTo>
                <a:cubicBezTo>
                  <a:pt x="206375" y="270867"/>
                  <a:pt x="206375" y="270867"/>
                  <a:pt x="206375" y="116086"/>
                </a:cubicBezTo>
                <a:cubicBezTo>
                  <a:pt x="206375" y="108347"/>
                  <a:pt x="211535" y="100608"/>
                  <a:pt x="219274" y="100608"/>
                </a:cubicBezTo>
                <a:cubicBezTo>
                  <a:pt x="219274" y="100608"/>
                  <a:pt x="219274" y="100608"/>
                  <a:pt x="441127" y="33536"/>
                </a:cubicBezTo>
                <a:cubicBezTo>
                  <a:pt x="448866" y="30956"/>
                  <a:pt x="454025" y="25797"/>
                  <a:pt x="454025" y="18058"/>
                </a:cubicBezTo>
                <a:cubicBezTo>
                  <a:pt x="454025" y="7739"/>
                  <a:pt x="461764" y="0"/>
                  <a:pt x="4720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88AC01-D7E0-436C-B2C5-952E5047C6B6}"/>
              </a:ext>
            </a:extLst>
          </p:cNvPr>
          <p:cNvSpPr txBox="1"/>
          <p:nvPr/>
        </p:nvSpPr>
        <p:spPr>
          <a:xfrm>
            <a:off x="8557547" y="1828800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2169719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B0038F5-2DD2-4A8D-8350-82DD9E2B8732}"/>
              </a:ext>
            </a:extLst>
          </p:cNvPr>
          <p:cNvSpPr/>
          <p:nvPr/>
        </p:nvSpPr>
        <p:spPr>
          <a:xfrm>
            <a:off x="1449234" y="2610977"/>
            <a:ext cx="4495050" cy="90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layout and a search for will uncover many web sites still in their infancy various versions have evolved over sometimes accident many web sites still  creative</a:t>
            </a:r>
            <a:endParaRPr lang="en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2C1B2C-F8CD-43DE-9422-C40553FBC2CE}"/>
              </a:ext>
            </a:extLst>
          </p:cNvPr>
          <p:cNvSpPr txBox="1"/>
          <p:nvPr/>
        </p:nvSpPr>
        <p:spPr>
          <a:xfrm>
            <a:off x="1933339" y="4064683"/>
            <a:ext cx="965203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text here</a:t>
            </a:r>
            <a:endParaRPr lang="en-ID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02D22E2-79EA-4911-B566-04F3D88BCAF3}"/>
              </a:ext>
            </a:extLst>
          </p:cNvPr>
          <p:cNvSpPr>
            <a:spLocks/>
          </p:cNvSpPr>
          <p:nvPr/>
        </p:nvSpPr>
        <p:spPr bwMode="auto">
          <a:xfrm>
            <a:off x="1449236" y="4009425"/>
            <a:ext cx="365727" cy="367715"/>
          </a:xfrm>
          <a:custGeom>
            <a:avLst/>
            <a:gdLst>
              <a:gd name="connsiteX0" fmla="*/ 333829 w 584200"/>
              <a:gd name="connsiteY0" fmla="*/ 0 h 587375"/>
              <a:gd name="connsiteX1" fmla="*/ 492919 w 584200"/>
              <a:gd name="connsiteY1" fmla="*/ 20978 h 587375"/>
              <a:gd name="connsiteX2" fmla="*/ 584200 w 584200"/>
              <a:gd name="connsiteY2" fmla="*/ 104889 h 587375"/>
              <a:gd name="connsiteX3" fmla="*/ 555512 w 584200"/>
              <a:gd name="connsiteY3" fmla="*/ 159955 h 587375"/>
              <a:gd name="connsiteX4" fmla="*/ 542472 w 584200"/>
              <a:gd name="connsiteY4" fmla="*/ 186177 h 587375"/>
              <a:gd name="connsiteX5" fmla="*/ 542472 w 584200"/>
              <a:gd name="connsiteY5" fmla="*/ 524442 h 587375"/>
              <a:gd name="connsiteX6" fmla="*/ 333829 w 584200"/>
              <a:gd name="connsiteY6" fmla="*/ 587375 h 587375"/>
              <a:gd name="connsiteX7" fmla="*/ 125186 w 584200"/>
              <a:gd name="connsiteY7" fmla="*/ 524442 h 587375"/>
              <a:gd name="connsiteX8" fmla="*/ 125186 w 584200"/>
              <a:gd name="connsiteY8" fmla="*/ 372354 h 587375"/>
              <a:gd name="connsiteX9" fmla="*/ 185170 w 584200"/>
              <a:gd name="connsiteY9" fmla="*/ 377598 h 587375"/>
              <a:gd name="connsiteX10" fmla="*/ 312964 w 584200"/>
              <a:gd name="connsiteY10" fmla="*/ 351376 h 587375"/>
              <a:gd name="connsiteX11" fmla="*/ 333829 w 584200"/>
              <a:gd name="connsiteY11" fmla="*/ 356621 h 587375"/>
              <a:gd name="connsiteX12" fmla="*/ 375557 w 584200"/>
              <a:gd name="connsiteY12" fmla="*/ 304176 h 587375"/>
              <a:gd name="connsiteX13" fmla="*/ 344261 w 584200"/>
              <a:gd name="connsiteY13" fmla="*/ 272710 h 587375"/>
              <a:gd name="connsiteX14" fmla="*/ 292100 w 584200"/>
              <a:gd name="connsiteY14" fmla="*/ 314665 h 587375"/>
              <a:gd name="connsiteX15" fmla="*/ 185170 w 584200"/>
              <a:gd name="connsiteY15" fmla="*/ 335643 h 587375"/>
              <a:gd name="connsiteX16" fmla="*/ 174738 w 584200"/>
              <a:gd name="connsiteY16" fmla="*/ 335643 h 587375"/>
              <a:gd name="connsiteX17" fmla="*/ 0 w 584200"/>
              <a:gd name="connsiteY17" fmla="*/ 238621 h 587375"/>
              <a:gd name="connsiteX18" fmla="*/ 65201 w 584200"/>
              <a:gd name="connsiteY18" fmla="*/ 162577 h 587375"/>
              <a:gd name="connsiteX19" fmla="*/ 70417 w 584200"/>
              <a:gd name="connsiteY19" fmla="*/ 165199 h 587375"/>
              <a:gd name="connsiteX20" fmla="*/ 83457 w 584200"/>
              <a:gd name="connsiteY20" fmla="*/ 191421 h 587375"/>
              <a:gd name="connsiteX21" fmla="*/ 83457 w 584200"/>
              <a:gd name="connsiteY21" fmla="*/ 194044 h 587375"/>
              <a:gd name="connsiteX22" fmla="*/ 78241 w 584200"/>
              <a:gd name="connsiteY22" fmla="*/ 204532 h 587375"/>
              <a:gd name="connsiteX23" fmla="*/ 41728 w 584200"/>
              <a:gd name="connsiteY23" fmla="*/ 238621 h 587375"/>
              <a:gd name="connsiteX24" fmla="*/ 106929 w 584200"/>
              <a:gd name="connsiteY24" fmla="*/ 285821 h 587375"/>
              <a:gd name="connsiteX25" fmla="*/ 125186 w 584200"/>
              <a:gd name="connsiteY25" fmla="*/ 272710 h 587375"/>
              <a:gd name="connsiteX26" fmla="*/ 125186 w 584200"/>
              <a:gd name="connsiteY26" fmla="*/ 186177 h 587375"/>
              <a:gd name="connsiteX27" fmla="*/ 112145 w 584200"/>
              <a:gd name="connsiteY27" fmla="*/ 159955 h 587375"/>
              <a:gd name="connsiteX28" fmla="*/ 83457 w 584200"/>
              <a:gd name="connsiteY28" fmla="*/ 104889 h 587375"/>
              <a:gd name="connsiteX29" fmla="*/ 174738 w 584200"/>
              <a:gd name="connsiteY29" fmla="*/ 20978 h 587375"/>
              <a:gd name="connsiteX30" fmla="*/ 333829 w 584200"/>
              <a:gd name="connsiteY30" fmla="*/ 0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4200" h="587375">
                <a:moveTo>
                  <a:pt x="333829" y="0"/>
                </a:moveTo>
                <a:cubicBezTo>
                  <a:pt x="393814" y="0"/>
                  <a:pt x="451190" y="7867"/>
                  <a:pt x="492919" y="20978"/>
                </a:cubicBezTo>
                <a:cubicBezTo>
                  <a:pt x="568552" y="41955"/>
                  <a:pt x="584200" y="78666"/>
                  <a:pt x="584200" y="104889"/>
                </a:cubicBezTo>
                <a:cubicBezTo>
                  <a:pt x="584200" y="120622"/>
                  <a:pt x="578984" y="141599"/>
                  <a:pt x="555512" y="159955"/>
                </a:cubicBezTo>
                <a:cubicBezTo>
                  <a:pt x="547688" y="165199"/>
                  <a:pt x="542472" y="175688"/>
                  <a:pt x="542472" y="186177"/>
                </a:cubicBezTo>
                <a:cubicBezTo>
                  <a:pt x="542472" y="186177"/>
                  <a:pt x="542472" y="186177"/>
                  <a:pt x="542472" y="524442"/>
                </a:cubicBezTo>
                <a:cubicBezTo>
                  <a:pt x="542472" y="558531"/>
                  <a:pt x="448582" y="587375"/>
                  <a:pt x="333829" y="587375"/>
                </a:cubicBezTo>
                <a:cubicBezTo>
                  <a:pt x="219075" y="587375"/>
                  <a:pt x="125186" y="558531"/>
                  <a:pt x="125186" y="524442"/>
                </a:cubicBezTo>
                <a:cubicBezTo>
                  <a:pt x="125186" y="524442"/>
                  <a:pt x="125186" y="524442"/>
                  <a:pt x="125186" y="372354"/>
                </a:cubicBezTo>
                <a:cubicBezTo>
                  <a:pt x="143442" y="374976"/>
                  <a:pt x="164306" y="377598"/>
                  <a:pt x="185170" y="377598"/>
                </a:cubicBezTo>
                <a:cubicBezTo>
                  <a:pt x="234723" y="377598"/>
                  <a:pt x="279060" y="367110"/>
                  <a:pt x="312964" y="351376"/>
                </a:cubicBezTo>
                <a:cubicBezTo>
                  <a:pt x="320789" y="353998"/>
                  <a:pt x="326005" y="356621"/>
                  <a:pt x="333829" y="356621"/>
                </a:cubicBezTo>
                <a:cubicBezTo>
                  <a:pt x="359909" y="356621"/>
                  <a:pt x="380773" y="333021"/>
                  <a:pt x="375557" y="304176"/>
                </a:cubicBezTo>
                <a:cubicBezTo>
                  <a:pt x="370341" y="288443"/>
                  <a:pt x="359909" y="277954"/>
                  <a:pt x="344261" y="272710"/>
                </a:cubicBezTo>
                <a:cubicBezTo>
                  <a:pt x="315572" y="267466"/>
                  <a:pt x="292100" y="288443"/>
                  <a:pt x="292100" y="314665"/>
                </a:cubicBezTo>
                <a:cubicBezTo>
                  <a:pt x="263412" y="327776"/>
                  <a:pt x="226899" y="335643"/>
                  <a:pt x="185170" y="335643"/>
                </a:cubicBezTo>
                <a:cubicBezTo>
                  <a:pt x="182562" y="335643"/>
                  <a:pt x="177346" y="335643"/>
                  <a:pt x="174738" y="335643"/>
                </a:cubicBezTo>
                <a:cubicBezTo>
                  <a:pt x="75633" y="335643"/>
                  <a:pt x="0" y="293688"/>
                  <a:pt x="0" y="238621"/>
                </a:cubicBezTo>
                <a:cubicBezTo>
                  <a:pt x="0" y="207155"/>
                  <a:pt x="23472" y="180933"/>
                  <a:pt x="65201" y="162577"/>
                </a:cubicBezTo>
                <a:cubicBezTo>
                  <a:pt x="67809" y="162577"/>
                  <a:pt x="67809" y="162577"/>
                  <a:pt x="70417" y="165199"/>
                </a:cubicBezTo>
                <a:cubicBezTo>
                  <a:pt x="78241" y="170444"/>
                  <a:pt x="83457" y="180933"/>
                  <a:pt x="83457" y="191421"/>
                </a:cubicBezTo>
                <a:cubicBezTo>
                  <a:pt x="83457" y="191421"/>
                  <a:pt x="83457" y="191421"/>
                  <a:pt x="83457" y="194044"/>
                </a:cubicBezTo>
                <a:cubicBezTo>
                  <a:pt x="83457" y="199288"/>
                  <a:pt x="80849" y="201910"/>
                  <a:pt x="78241" y="204532"/>
                </a:cubicBezTo>
                <a:cubicBezTo>
                  <a:pt x="54769" y="215021"/>
                  <a:pt x="41728" y="228132"/>
                  <a:pt x="41728" y="238621"/>
                </a:cubicBezTo>
                <a:cubicBezTo>
                  <a:pt x="41728" y="254354"/>
                  <a:pt x="65201" y="275332"/>
                  <a:pt x="106929" y="285821"/>
                </a:cubicBezTo>
                <a:cubicBezTo>
                  <a:pt x="117361" y="288443"/>
                  <a:pt x="125186" y="280577"/>
                  <a:pt x="125186" y="272710"/>
                </a:cubicBezTo>
                <a:cubicBezTo>
                  <a:pt x="125186" y="272710"/>
                  <a:pt x="125186" y="272710"/>
                  <a:pt x="125186" y="186177"/>
                </a:cubicBezTo>
                <a:cubicBezTo>
                  <a:pt x="125186" y="175688"/>
                  <a:pt x="119970" y="165199"/>
                  <a:pt x="112145" y="159955"/>
                </a:cubicBezTo>
                <a:cubicBezTo>
                  <a:pt x="88673" y="141599"/>
                  <a:pt x="83457" y="120622"/>
                  <a:pt x="83457" y="104889"/>
                </a:cubicBezTo>
                <a:cubicBezTo>
                  <a:pt x="83457" y="78666"/>
                  <a:pt x="99105" y="41955"/>
                  <a:pt x="174738" y="20978"/>
                </a:cubicBezTo>
                <a:cubicBezTo>
                  <a:pt x="216467" y="7867"/>
                  <a:pt x="273844" y="0"/>
                  <a:pt x="3338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E5C2CF5-D5C6-48F7-8691-BE9D66722C9F}"/>
              </a:ext>
            </a:extLst>
          </p:cNvPr>
          <p:cNvSpPr>
            <a:spLocks/>
          </p:cNvSpPr>
          <p:nvPr/>
        </p:nvSpPr>
        <p:spPr bwMode="auto">
          <a:xfrm>
            <a:off x="4372497" y="4023010"/>
            <a:ext cx="361752" cy="361751"/>
          </a:xfrm>
          <a:custGeom>
            <a:avLst/>
            <a:gdLst>
              <a:gd name="connsiteX0" fmla="*/ 222250 w 577851"/>
              <a:gd name="connsiteY0" fmla="*/ 165100 h 577850"/>
              <a:gd name="connsiteX1" fmla="*/ 444500 w 577851"/>
              <a:gd name="connsiteY1" fmla="*/ 371475 h 577850"/>
              <a:gd name="connsiteX2" fmla="*/ 222250 w 577851"/>
              <a:gd name="connsiteY2" fmla="*/ 577850 h 577850"/>
              <a:gd name="connsiteX3" fmla="*/ 126631 w 577851"/>
              <a:gd name="connsiteY3" fmla="*/ 557213 h 577850"/>
              <a:gd name="connsiteX4" fmla="*/ 108541 w 577851"/>
              <a:gd name="connsiteY4" fmla="*/ 557213 h 577850"/>
              <a:gd name="connsiteX5" fmla="*/ 46517 w 577851"/>
              <a:gd name="connsiteY5" fmla="*/ 572691 h 577850"/>
              <a:gd name="connsiteX6" fmla="*/ 36180 w 577851"/>
              <a:gd name="connsiteY6" fmla="*/ 562372 h 577850"/>
              <a:gd name="connsiteX7" fmla="*/ 49102 w 577851"/>
              <a:gd name="connsiteY7" fmla="*/ 515938 h 577850"/>
              <a:gd name="connsiteX8" fmla="*/ 43933 w 577851"/>
              <a:gd name="connsiteY8" fmla="*/ 495300 h 577850"/>
              <a:gd name="connsiteX9" fmla="*/ 0 w 577851"/>
              <a:gd name="connsiteY9" fmla="*/ 371475 h 577850"/>
              <a:gd name="connsiteX10" fmla="*/ 222250 w 577851"/>
              <a:gd name="connsiteY10" fmla="*/ 165100 h 577850"/>
              <a:gd name="connsiteX11" fmla="*/ 356208 w 577851"/>
              <a:gd name="connsiteY11" fmla="*/ 0 h 577850"/>
              <a:gd name="connsiteX12" fmla="*/ 577851 w 577851"/>
              <a:gd name="connsiteY12" fmla="*/ 206076 h 577850"/>
              <a:gd name="connsiteX13" fmla="*/ 534038 w 577851"/>
              <a:gd name="connsiteY13" fmla="*/ 327145 h 577850"/>
              <a:gd name="connsiteX14" fmla="*/ 528884 w 577851"/>
              <a:gd name="connsiteY14" fmla="*/ 350329 h 577850"/>
              <a:gd name="connsiteX15" fmla="*/ 541770 w 577851"/>
              <a:gd name="connsiteY15" fmla="*/ 396696 h 577850"/>
              <a:gd name="connsiteX16" fmla="*/ 531461 w 577851"/>
              <a:gd name="connsiteY16" fmla="*/ 406999 h 577850"/>
              <a:gd name="connsiteX17" fmla="*/ 505688 w 577851"/>
              <a:gd name="connsiteY17" fmla="*/ 399271 h 577850"/>
              <a:gd name="connsiteX18" fmla="*/ 485070 w 577851"/>
              <a:gd name="connsiteY18" fmla="*/ 370936 h 577850"/>
              <a:gd name="connsiteX19" fmla="*/ 222192 w 577851"/>
              <a:gd name="connsiteY19" fmla="*/ 123646 h 577850"/>
              <a:gd name="connsiteX20" fmla="*/ 191265 w 577851"/>
              <a:gd name="connsiteY20" fmla="*/ 126221 h 577850"/>
              <a:gd name="connsiteX21" fmla="*/ 170647 w 577851"/>
              <a:gd name="connsiteY21" fmla="*/ 92734 h 577850"/>
              <a:gd name="connsiteX22" fmla="*/ 356208 w 577851"/>
              <a:gd name="connsiteY22" fmla="*/ 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7851" h="577850">
                <a:moveTo>
                  <a:pt x="222250" y="165100"/>
                </a:moveTo>
                <a:cubicBezTo>
                  <a:pt x="346297" y="165100"/>
                  <a:pt x="444500" y="257969"/>
                  <a:pt x="444500" y="371475"/>
                </a:cubicBezTo>
                <a:cubicBezTo>
                  <a:pt x="444500" y="484981"/>
                  <a:pt x="346297" y="577850"/>
                  <a:pt x="222250" y="577850"/>
                </a:cubicBezTo>
                <a:cubicBezTo>
                  <a:pt x="188654" y="577850"/>
                  <a:pt x="155058" y="570111"/>
                  <a:pt x="126631" y="557213"/>
                </a:cubicBezTo>
                <a:cubicBezTo>
                  <a:pt x="121462" y="554633"/>
                  <a:pt x="116293" y="554633"/>
                  <a:pt x="108541" y="557213"/>
                </a:cubicBezTo>
                <a:cubicBezTo>
                  <a:pt x="108541" y="557213"/>
                  <a:pt x="108541" y="557213"/>
                  <a:pt x="46517" y="572691"/>
                </a:cubicBezTo>
                <a:cubicBezTo>
                  <a:pt x="38764" y="575271"/>
                  <a:pt x="33596" y="570111"/>
                  <a:pt x="36180" y="562372"/>
                </a:cubicBezTo>
                <a:cubicBezTo>
                  <a:pt x="36180" y="562372"/>
                  <a:pt x="36180" y="562372"/>
                  <a:pt x="49102" y="515938"/>
                </a:cubicBezTo>
                <a:cubicBezTo>
                  <a:pt x="51686" y="508199"/>
                  <a:pt x="49102" y="500460"/>
                  <a:pt x="43933" y="495300"/>
                </a:cubicBezTo>
                <a:cubicBezTo>
                  <a:pt x="15506" y="459185"/>
                  <a:pt x="0" y="417910"/>
                  <a:pt x="0" y="371475"/>
                </a:cubicBezTo>
                <a:cubicBezTo>
                  <a:pt x="0" y="257969"/>
                  <a:pt x="100788" y="165100"/>
                  <a:pt x="222250" y="165100"/>
                </a:cubicBezTo>
                <a:close/>
                <a:moveTo>
                  <a:pt x="356208" y="0"/>
                </a:moveTo>
                <a:cubicBezTo>
                  <a:pt x="477339" y="0"/>
                  <a:pt x="577851" y="92734"/>
                  <a:pt x="577851" y="206076"/>
                </a:cubicBezTo>
                <a:cubicBezTo>
                  <a:pt x="577851" y="252443"/>
                  <a:pt x="562388" y="293658"/>
                  <a:pt x="534038" y="327145"/>
                </a:cubicBezTo>
                <a:cubicBezTo>
                  <a:pt x="528884" y="334873"/>
                  <a:pt x="526306" y="342601"/>
                  <a:pt x="528884" y="350329"/>
                </a:cubicBezTo>
                <a:cubicBezTo>
                  <a:pt x="528884" y="350329"/>
                  <a:pt x="528884" y="350329"/>
                  <a:pt x="541770" y="396696"/>
                </a:cubicBezTo>
                <a:cubicBezTo>
                  <a:pt x="544347" y="404423"/>
                  <a:pt x="539193" y="409575"/>
                  <a:pt x="531461" y="406999"/>
                </a:cubicBezTo>
                <a:cubicBezTo>
                  <a:pt x="531461" y="406999"/>
                  <a:pt x="531461" y="406999"/>
                  <a:pt x="505688" y="399271"/>
                </a:cubicBezTo>
                <a:cubicBezTo>
                  <a:pt x="492802" y="396696"/>
                  <a:pt x="485070" y="383816"/>
                  <a:pt x="485070" y="370936"/>
                </a:cubicBezTo>
                <a:cubicBezTo>
                  <a:pt x="485070" y="234411"/>
                  <a:pt x="366517" y="123646"/>
                  <a:pt x="222192" y="123646"/>
                </a:cubicBezTo>
                <a:cubicBezTo>
                  <a:pt x="211883" y="123646"/>
                  <a:pt x="201574" y="126221"/>
                  <a:pt x="191265" y="126221"/>
                </a:cubicBezTo>
                <a:cubicBezTo>
                  <a:pt x="173224" y="128797"/>
                  <a:pt x="160338" y="108190"/>
                  <a:pt x="170647" y="92734"/>
                </a:cubicBezTo>
                <a:cubicBezTo>
                  <a:pt x="211883" y="36063"/>
                  <a:pt x="278891" y="0"/>
                  <a:pt x="3562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CC3A70-9548-4BFD-860D-79F0BA158CF7}"/>
              </a:ext>
            </a:extLst>
          </p:cNvPr>
          <p:cNvSpPr txBox="1"/>
          <p:nvPr/>
        </p:nvSpPr>
        <p:spPr>
          <a:xfrm>
            <a:off x="1449235" y="2168590"/>
            <a:ext cx="1555234" cy="384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endParaRPr lang="en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4D2899-C3CF-4568-98B6-96D1779D4B5C}"/>
              </a:ext>
            </a:extLst>
          </p:cNvPr>
          <p:cNvSpPr txBox="1"/>
          <p:nvPr/>
        </p:nvSpPr>
        <p:spPr>
          <a:xfrm>
            <a:off x="4852626" y="4099238"/>
            <a:ext cx="965203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text here</a:t>
            </a:r>
            <a:endParaRPr lang="en-ID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280D54-4A19-489E-8C5A-138868925128}"/>
              </a:ext>
            </a:extLst>
          </p:cNvPr>
          <p:cNvSpPr/>
          <p:nvPr/>
        </p:nvSpPr>
        <p:spPr>
          <a:xfrm>
            <a:off x="1449235" y="4540941"/>
            <a:ext cx="2558912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versions have evolved over sometimes accident</a:t>
            </a:r>
            <a:endParaRPr lang="en-ID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3EBC6B-505D-477E-8332-4095E320E8CB}"/>
              </a:ext>
            </a:extLst>
          </p:cNvPr>
          <p:cNvSpPr/>
          <p:nvPr/>
        </p:nvSpPr>
        <p:spPr>
          <a:xfrm>
            <a:off x="4260756" y="4540941"/>
            <a:ext cx="2558912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sometimes accident many web sites still  creative</a:t>
            </a:r>
            <a:endParaRPr lang="en-ID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DD4521-1141-4FE7-A68D-1B22D80D38F7}"/>
              </a:ext>
            </a:extLst>
          </p:cNvPr>
          <p:cNvSpPr>
            <a:spLocks/>
          </p:cNvSpPr>
          <p:nvPr/>
        </p:nvSpPr>
        <p:spPr bwMode="auto">
          <a:xfrm rot="21540000">
            <a:off x="7898641" y="4999601"/>
            <a:ext cx="2249283" cy="645286"/>
          </a:xfrm>
          <a:prstGeom prst="rect">
            <a:avLst/>
          </a:prstGeom>
          <a:solidFill>
            <a:schemeClr val="accent1"/>
          </a:solidFill>
          <a:ln w="50800"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C187AFB-8FBE-440E-A02D-31F35664C2D9}"/>
              </a:ext>
            </a:extLst>
          </p:cNvPr>
          <p:cNvSpPr>
            <a:spLocks/>
          </p:cNvSpPr>
          <p:nvPr/>
        </p:nvSpPr>
        <p:spPr bwMode="auto">
          <a:xfrm rot="60000">
            <a:off x="7831213" y="4272456"/>
            <a:ext cx="2249283" cy="645286"/>
          </a:xfrm>
          <a:custGeom>
            <a:avLst/>
            <a:gdLst>
              <a:gd name="connsiteX0" fmla="*/ 2305093 w 2305093"/>
              <a:gd name="connsiteY0" fmla="*/ 745290 h 745290"/>
              <a:gd name="connsiteX1" fmla="*/ 0 w 2305093"/>
              <a:gd name="connsiteY1" fmla="*/ 745290 h 745290"/>
              <a:gd name="connsiteX2" fmla="*/ 0 w 2305093"/>
              <a:gd name="connsiteY2" fmla="*/ 706037 h 745290"/>
              <a:gd name="connsiteX3" fmla="*/ 0 w 2305093"/>
              <a:gd name="connsiteY3" fmla="*/ 106293 h 745290"/>
              <a:gd name="connsiteX4" fmla="*/ 0 w 2305093"/>
              <a:gd name="connsiteY4" fmla="*/ 0 h 745290"/>
              <a:gd name="connsiteX5" fmla="*/ 2305093 w 2305093"/>
              <a:gd name="connsiteY5" fmla="*/ 0 h 745290"/>
              <a:gd name="connsiteX6" fmla="*/ 2305093 w 2305093"/>
              <a:gd name="connsiteY6" fmla="*/ 99289 h 745290"/>
              <a:gd name="connsiteX7" fmla="*/ 2305093 w 2305093"/>
              <a:gd name="connsiteY7" fmla="*/ 424737 h 745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5093" h="745290">
                <a:moveTo>
                  <a:pt x="2305093" y="745290"/>
                </a:moveTo>
                <a:lnTo>
                  <a:pt x="0" y="745290"/>
                </a:lnTo>
                <a:lnTo>
                  <a:pt x="0" y="706037"/>
                </a:lnTo>
                <a:cubicBezTo>
                  <a:pt x="0" y="560154"/>
                  <a:pt x="0" y="365642"/>
                  <a:pt x="0" y="106293"/>
                </a:cubicBezTo>
                <a:lnTo>
                  <a:pt x="0" y="0"/>
                </a:lnTo>
                <a:lnTo>
                  <a:pt x="2305093" y="0"/>
                </a:lnTo>
                <a:lnTo>
                  <a:pt x="2305093" y="99289"/>
                </a:lnTo>
                <a:cubicBezTo>
                  <a:pt x="2305093" y="204115"/>
                  <a:pt x="2305093" y="312556"/>
                  <a:pt x="2305093" y="424737"/>
                </a:cubicBezTo>
                <a:close/>
              </a:path>
            </a:pathLst>
          </a:custGeom>
          <a:solidFill>
            <a:schemeClr val="accent1"/>
          </a:solidFill>
          <a:ln w="50800"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2B9C7B6-23F3-402D-910C-867033D085BD}"/>
              </a:ext>
            </a:extLst>
          </p:cNvPr>
          <p:cNvSpPr>
            <a:spLocks/>
          </p:cNvSpPr>
          <p:nvPr/>
        </p:nvSpPr>
        <p:spPr bwMode="auto">
          <a:xfrm rot="21540000">
            <a:off x="7886981" y="3545312"/>
            <a:ext cx="2249283" cy="645286"/>
          </a:xfrm>
          <a:custGeom>
            <a:avLst/>
            <a:gdLst>
              <a:gd name="connsiteX0" fmla="*/ 2305093 w 2305093"/>
              <a:gd name="connsiteY0" fmla="*/ 745290 h 745290"/>
              <a:gd name="connsiteX1" fmla="*/ 0 w 2305093"/>
              <a:gd name="connsiteY1" fmla="*/ 745290 h 745290"/>
              <a:gd name="connsiteX2" fmla="*/ 0 w 2305093"/>
              <a:gd name="connsiteY2" fmla="*/ 716431 h 745290"/>
              <a:gd name="connsiteX3" fmla="*/ 0 w 2305093"/>
              <a:gd name="connsiteY3" fmla="*/ 58753 h 745290"/>
              <a:gd name="connsiteX4" fmla="*/ 0 w 2305093"/>
              <a:gd name="connsiteY4" fmla="*/ 0 h 745290"/>
              <a:gd name="connsiteX5" fmla="*/ 2305093 w 2305093"/>
              <a:gd name="connsiteY5" fmla="*/ 0 h 745290"/>
              <a:gd name="connsiteX6" fmla="*/ 2305093 w 2305093"/>
              <a:gd name="connsiteY6" fmla="*/ 258000 h 745290"/>
              <a:gd name="connsiteX7" fmla="*/ 2305093 w 2305093"/>
              <a:gd name="connsiteY7" fmla="*/ 540819 h 745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5093" h="745290">
                <a:moveTo>
                  <a:pt x="2305093" y="745290"/>
                </a:moveTo>
                <a:lnTo>
                  <a:pt x="0" y="745290"/>
                </a:lnTo>
                <a:lnTo>
                  <a:pt x="0" y="716431"/>
                </a:lnTo>
                <a:cubicBezTo>
                  <a:pt x="0" y="528823"/>
                  <a:pt x="0" y="311198"/>
                  <a:pt x="0" y="58753"/>
                </a:cubicBezTo>
                <a:lnTo>
                  <a:pt x="0" y="0"/>
                </a:lnTo>
                <a:lnTo>
                  <a:pt x="2305093" y="0"/>
                </a:lnTo>
                <a:lnTo>
                  <a:pt x="2305093" y="258000"/>
                </a:lnTo>
                <a:cubicBezTo>
                  <a:pt x="2305093" y="348866"/>
                  <a:pt x="2305093" y="443097"/>
                  <a:pt x="2305093" y="540819"/>
                </a:cubicBezTo>
                <a:close/>
              </a:path>
            </a:pathLst>
          </a:custGeom>
          <a:solidFill>
            <a:schemeClr val="accent1"/>
          </a:solidFill>
          <a:ln w="50800"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00B8F2-2000-4D92-85F8-EE92E4E16765}"/>
              </a:ext>
            </a:extLst>
          </p:cNvPr>
          <p:cNvSpPr>
            <a:spLocks/>
          </p:cNvSpPr>
          <p:nvPr/>
        </p:nvSpPr>
        <p:spPr bwMode="auto">
          <a:xfrm rot="60000">
            <a:off x="7831210" y="2818168"/>
            <a:ext cx="2249281" cy="645286"/>
          </a:xfrm>
          <a:prstGeom prst="rect">
            <a:avLst/>
          </a:prstGeom>
          <a:solidFill>
            <a:schemeClr val="accent1"/>
          </a:solidFill>
          <a:ln w="50800"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5E2C29A-3DFC-49FC-9E2A-66D591CE1A53}"/>
              </a:ext>
            </a:extLst>
          </p:cNvPr>
          <p:cNvGrpSpPr/>
          <p:nvPr/>
        </p:nvGrpSpPr>
        <p:grpSpPr>
          <a:xfrm rot="10800000" flipV="1">
            <a:off x="8361404" y="5136579"/>
            <a:ext cx="1257558" cy="307737"/>
            <a:chOff x="8245563" y="1154169"/>
            <a:chExt cx="1452450" cy="355429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845234-24AF-435D-B709-7B64C2CE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5563" y="1183854"/>
              <a:ext cx="287502" cy="289065"/>
            </a:xfrm>
            <a:custGeom>
              <a:avLst/>
              <a:gdLst>
                <a:gd name="connsiteX0" fmla="*/ 333829 w 584200"/>
                <a:gd name="connsiteY0" fmla="*/ 0 h 587375"/>
                <a:gd name="connsiteX1" fmla="*/ 492919 w 584200"/>
                <a:gd name="connsiteY1" fmla="*/ 20978 h 587375"/>
                <a:gd name="connsiteX2" fmla="*/ 584200 w 584200"/>
                <a:gd name="connsiteY2" fmla="*/ 104889 h 587375"/>
                <a:gd name="connsiteX3" fmla="*/ 555512 w 584200"/>
                <a:gd name="connsiteY3" fmla="*/ 159955 h 587375"/>
                <a:gd name="connsiteX4" fmla="*/ 542472 w 584200"/>
                <a:gd name="connsiteY4" fmla="*/ 186177 h 587375"/>
                <a:gd name="connsiteX5" fmla="*/ 542472 w 584200"/>
                <a:gd name="connsiteY5" fmla="*/ 524442 h 587375"/>
                <a:gd name="connsiteX6" fmla="*/ 333829 w 584200"/>
                <a:gd name="connsiteY6" fmla="*/ 587375 h 587375"/>
                <a:gd name="connsiteX7" fmla="*/ 125186 w 584200"/>
                <a:gd name="connsiteY7" fmla="*/ 524442 h 587375"/>
                <a:gd name="connsiteX8" fmla="*/ 125186 w 584200"/>
                <a:gd name="connsiteY8" fmla="*/ 372354 h 587375"/>
                <a:gd name="connsiteX9" fmla="*/ 185170 w 584200"/>
                <a:gd name="connsiteY9" fmla="*/ 377598 h 587375"/>
                <a:gd name="connsiteX10" fmla="*/ 312964 w 584200"/>
                <a:gd name="connsiteY10" fmla="*/ 351376 h 587375"/>
                <a:gd name="connsiteX11" fmla="*/ 333829 w 584200"/>
                <a:gd name="connsiteY11" fmla="*/ 356621 h 587375"/>
                <a:gd name="connsiteX12" fmla="*/ 375557 w 584200"/>
                <a:gd name="connsiteY12" fmla="*/ 304176 h 587375"/>
                <a:gd name="connsiteX13" fmla="*/ 344261 w 584200"/>
                <a:gd name="connsiteY13" fmla="*/ 272710 h 587375"/>
                <a:gd name="connsiteX14" fmla="*/ 292100 w 584200"/>
                <a:gd name="connsiteY14" fmla="*/ 314665 h 587375"/>
                <a:gd name="connsiteX15" fmla="*/ 185170 w 584200"/>
                <a:gd name="connsiteY15" fmla="*/ 335643 h 587375"/>
                <a:gd name="connsiteX16" fmla="*/ 174738 w 584200"/>
                <a:gd name="connsiteY16" fmla="*/ 335643 h 587375"/>
                <a:gd name="connsiteX17" fmla="*/ 0 w 584200"/>
                <a:gd name="connsiteY17" fmla="*/ 238621 h 587375"/>
                <a:gd name="connsiteX18" fmla="*/ 65201 w 584200"/>
                <a:gd name="connsiteY18" fmla="*/ 162577 h 587375"/>
                <a:gd name="connsiteX19" fmla="*/ 70417 w 584200"/>
                <a:gd name="connsiteY19" fmla="*/ 165199 h 587375"/>
                <a:gd name="connsiteX20" fmla="*/ 83457 w 584200"/>
                <a:gd name="connsiteY20" fmla="*/ 191421 h 587375"/>
                <a:gd name="connsiteX21" fmla="*/ 83457 w 584200"/>
                <a:gd name="connsiteY21" fmla="*/ 194044 h 587375"/>
                <a:gd name="connsiteX22" fmla="*/ 78241 w 584200"/>
                <a:gd name="connsiteY22" fmla="*/ 204532 h 587375"/>
                <a:gd name="connsiteX23" fmla="*/ 41728 w 584200"/>
                <a:gd name="connsiteY23" fmla="*/ 238621 h 587375"/>
                <a:gd name="connsiteX24" fmla="*/ 106929 w 584200"/>
                <a:gd name="connsiteY24" fmla="*/ 285821 h 587375"/>
                <a:gd name="connsiteX25" fmla="*/ 125186 w 584200"/>
                <a:gd name="connsiteY25" fmla="*/ 272710 h 587375"/>
                <a:gd name="connsiteX26" fmla="*/ 125186 w 584200"/>
                <a:gd name="connsiteY26" fmla="*/ 186177 h 587375"/>
                <a:gd name="connsiteX27" fmla="*/ 112145 w 584200"/>
                <a:gd name="connsiteY27" fmla="*/ 159955 h 587375"/>
                <a:gd name="connsiteX28" fmla="*/ 83457 w 584200"/>
                <a:gd name="connsiteY28" fmla="*/ 104889 h 587375"/>
                <a:gd name="connsiteX29" fmla="*/ 174738 w 584200"/>
                <a:gd name="connsiteY29" fmla="*/ 20978 h 587375"/>
                <a:gd name="connsiteX30" fmla="*/ 333829 w 584200"/>
                <a:gd name="connsiteY30" fmla="*/ 0 h 58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4200" h="587375">
                  <a:moveTo>
                    <a:pt x="333829" y="0"/>
                  </a:moveTo>
                  <a:cubicBezTo>
                    <a:pt x="393814" y="0"/>
                    <a:pt x="451190" y="7867"/>
                    <a:pt x="492919" y="20978"/>
                  </a:cubicBezTo>
                  <a:cubicBezTo>
                    <a:pt x="568552" y="41955"/>
                    <a:pt x="584200" y="78666"/>
                    <a:pt x="584200" y="104889"/>
                  </a:cubicBezTo>
                  <a:cubicBezTo>
                    <a:pt x="584200" y="120622"/>
                    <a:pt x="578984" y="141599"/>
                    <a:pt x="555512" y="159955"/>
                  </a:cubicBezTo>
                  <a:cubicBezTo>
                    <a:pt x="547688" y="165199"/>
                    <a:pt x="542472" y="175688"/>
                    <a:pt x="542472" y="186177"/>
                  </a:cubicBezTo>
                  <a:cubicBezTo>
                    <a:pt x="542472" y="186177"/>
                    <a:pt x="542472" y="186177"/>
                    <a:pt x="542472" y="524442"/>
                  </a:cubicBezTo>
                  <a:cubicBezTo>
                    <a:pt x="542472" y="558531"/>
                    <a:pt x="448582" y="587375"/>
                    <a:pt x="333829" y="587375"/>
                  </a:cubicBezTo>
                  <a:cubicBezTo>
                    <a:pt x="219075" y="587375"/>
                    <a:pt x="125186" y="558531"/>
                    <a:pt x="125186" y="524442"/>
                  </a:cubicBezTo>
                  <a:cubicBezTo>
                    <a:pt x="125186" y="524442"/>
                    <a:pt x="125186" y="524442"/>
                    <a:pt x="125186" y="372354"/>
                  </a:cubicBezTo>
                  <a:cubicBezTo>
                    <a:pt x="143442" y="374976"/>
                    <a:pt x="164306" y="377598"/>
                    <a:pt x="185170" y="377598"/>
                  </a:cubicBezTo>
                  <a:cubicBezTo>
                    <a:pt x="234723" y="377598"/>
                    <a:pt x="279060" y="367110"/>
                    <a:pt x="312964" y="351376"/>
                  </a:cubicBezTo>
                  <a:cubicBezTo>
                    <a:pt x="320789" y="353998"/>
                    <a:pt x="326005" y="356621"/>
                    <a:pt x="333829" y="356621"/>
                  </a:cubicBezTo>
                  <a:cubicBezTo>
                    <a:pt x="359909" y="356621"/>
                    <a:pt x="380773" y="333021"/>
                    <a:pt x="375557" y="304176"/>
                  </a:cubicBezTo>
                  <a:cubicBezTo>
                    <a:pt x="370341" y="288443"/>
                    <a:pt x="359909" y="277954"/>
                    <a:pt x="344261" y="272710"/>
                  </a:cubicBezTo>
                  <a:cubicBezTo>
                    <a:pt x="315572" y="267466"/>
                    <a:pt x="292100" y="288443"/>
                    <a:pt x="292100" y="314665"/>
                  </a:cubicBezTo>
                  <a:cubicBezTo>
                    <a:pt x="263412" y="327776"/>
                    <a:pt x="226899" y="335643"/>
                    <a:pt x="185170" y="335643"/>
                  </a:cubicBezTo>
                  <a:cubicBezTo>
                    <a:pt x="182562" y="335643"/>
                    <a:pt x="177346" y="335643"/>
                    <a:pt x="174738" y="335643"/>
                  </a:cubicBezTo>
                  <a:cubicBezTo>
                    <a:pt x="75633" y="335643"/>
                    <a:pt x="0" y="293688"/>
                    <a:pt x="0" y="238621"/>
                  </a:cubicBezTo>
                  <a:cubicBezTo>
                    <a:pt x="0" y="207155"/>
                    <a:pt x="23472" y="180933"/>
                    <a:pt x="65201" y="162577"/>
                  </a:cubicBezTo>
                  <a:cubicBezTo>
                    <a:pt x="67809" y="162577"/>
                    <a:pt x="67809" y="162577"/>
                    <a:pt x="70417" y="165199"/>
                  </a:cubicBezTo>
                  <a:cubicBezTo>
                    <a:pt x="78241" y="170444"/>
                    <a:pt x="83457" y="180933"/>
                    <a:pt x="83457" y="191421"/>
                  </a:cubicBezTo>
                  <a:cubicBezTo>
                    <a:pt x="83457" y="191421"/>
                    <a:pt x="83457" y="191421"/>
                    <a:pt x="83457" y="194044"/>
                  </a:cubicBezTo>
                  <a:cubicBezTo>
                    <a:pt x="83457" y="199288"/>
                    <a:pt x="80849" y="201910"/>
                    <a:pt x="78241" y="204532"/>
                  </a:cubicBezTo>
                  <a:cubicBezTo>
                    <a:pt x="54769" y="215021"/>
                    <a:pt x="41728" y="228132"/>
                    <a:pt x="41728" y="238621"/>
                  </a:cubicBezTo>
                  <a:cubicBezTo>
                    <a:pt x="41728" y="254354"/>
                    <a:pt x="65201" y="275332"/>
                    <a:pt x="106929" y="285821"/>
                  </a:cubicBezTo>
                  <a:cubicBezTo>
                    <a:pt x="117361" y="288443"/>
                    <a:pt x="125186" y="280577"/>
                    <a:pt x="125186" y="272710"/>
                  </a:cubicBezTo>
                  <a:cubicBezTo>
                    <a:pt x="125186" y="272710"/>
                    <a:pt x="125186" y="272710"/>
                    <a:pt x="125186" y="186177"/>
                  </a:cubicBezTo>
                  <a:cubicBezTo>
                    <a:pt x="125186" y="175688"/>
                    <a:pt x="119970" y="165199"/>
                    <a:pt x="112145" y="159955"/>
                  </a:cubicBezTo>
                  <a:cubicBezTo>
                    <a:pt x="88673" y="141599"/>
                    <a:pt x="83457" y="120622"/>
                    <a:pt x="83457" y="104889"/>
                  </a:cubicBezTo>
                  <a:cubicBezTo>
                    <a:pt x="83457" y="78666"/>
                    <a:pt x="99105" y="41955"/>
                    <a:pt x="174738" y="20978"/>
                  </a:cubicBezTo>
                  <a:cubicBezTo>
                    <a:pt x="216467" y="7867"/>
                    <a:pt x="273844" y="0"/>
                    <a:pt x="3338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92B73B-61A9-45A5-BA3C-BB5A1D8A100B}"/>
                </a:ext>
              </a:extLst>
            </p:cNvPr>
            <p:cNvSpPr txBox="1"/>
            <p:nvPr/>
          </p:nvSpPr>
          <p:spPr>
            <a:xfrm>
              <a:off x="8557310" y="1154169"/>
              <a:ext cx="1140703" cy="35542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 Medium" panose="00000600000000000000" pitchFamily="50" charset="0"/>
                  <a:cs typeface="Poppins Medium" panose="00000600000000000000" pitchFamily="50" charset="0"/>
                </a:defRPr>
              </a:lvl1pPr>
            </a:lstStyle>
            <a:p>
              <a:r>
                <a:rPr lang="en-US">
                  <a:solidFill>
                    <a:schemeClr val="bg1"/>
                  </a:solidFill>
                  <a:latin typeface="Poppins" panose="00000500000000000000" pitchFamily="50" charset="0"/>
                  <a:cs typeface="Poppins" panose="00000500000000000000" pitchFamily="50" charset="0"/>
                </a:rPr>
                <a:t>2,500 pts</a:t>
              </a:r>
              <a:endParaRPr lang="en-ID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6A776C-B03E-4240-871F-6450EBB3A69F}"/>
              </a:ext>
            </a:extLst>
          </p:cNvPr>
          <p:cNvGrpSpPr/>
          <p:nvPr/>
        </p:nvGrpSpPr>
        <p:grpSpPr>
          <a:xfrm rot="10800000" flipV="1">
            <a:off x="8353343" y="3717406"/>
            <a:ext cx="1253258" cy="307737"/>
            <a:chOff x="8026114" y="2795777"/>
            <a:chExt cx="1447483" cy="35542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5E9558A-7B39-4F39-B398-20DA1CD62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6114" y="2817110"/>
              <a:ext cx="243752" cy="285159"/>
            </a:xfrm>
            <a:custGeom>
              <a:avLst/>
              <a:gdLst>
                <a:gd name="connsiteX0" fmla="*/ 238640 w 495300"/>
                <a:gd name="connsiteY0" fmla="*/ 321062 h 579438"/>
                <a:gd name="connsiteX1" fmla="*/ 202599 w 495300"/>
                <a:gd name="connsiteY1" fmla="*/ 357102 h 579438"/>
                <a:gd name="connsiteX2" fmla="*/ 218045 w 495300"/>
                <a:gd name="connsiteY2" fmla="*/ 400866 h 579438"/>
                <a:gd name="connsiteX3" fmla="*/ 225768 w 495300"/>
                <a:gd name="connsiteY3" fmla="*/ 416312 h 579438"/>
                <a:gd name="connsiteX4" fmla="*/ 215471 w 495300"/>
                <a:gd name="connsiteY4" fmla="*/ 483244 h 579438"/>
                <a:gd name="connsiteX5" fmla="*/ 233491 w 495300"/>
                <a:gd name="connsiteY5" fmla="*/ 506413 h 579438"/>
                <a:gd name="connsiteX6" fmla="*/ 264383 w 495300"/>
                <a:gd name="connsiteY6" fmla="*/ 506413 h 579438"/>
                <a:gd name="connsiteX7" fmla="*/ 282404 w 495300"/>
                <a:gd name="connsiteY7" fmla="*/ 483244 h 579438"/>
                <a:gd name="connsiteX8" fmla="*/ 272106 w 495300"/>
                <a:gd name="connsiteY8" fmla="*/ 416312 h 579438"/>
                <a:gd name="connsiteX9" fmla="*/ 279829 w 495300"/>
                <a:gd name="connsiteY9" fmla="*/ 400866 h 579438"/>
                <a:gd name="connsiteX10" fmla="*/ 295275 w 495300"/>
                <a:gd name="connsiteY10" fmla="*/ 367400 h 579438"/>
                <a:gd name="connsiteX11" fmla="*/ 238640 w 495300"/>
                <a:gd name="connsiteY11" fmla="*/ 321062 h 579438"/>
                <a:gd name="connsiteX12" fmla="*/ 54173 w 495300"/>
                <a:gd name="connsiteY12" fmla="*/ 227013 h 579438"/>
                <a:gd name="connsiteX13" fmla="*/ 441127 w 495300"/>
                <a:gd name="connsiteY13" fmla="*/ 227013 h 579438"/>
                <a:gd name="connsiteX14" fmla="*/ 495300 w 495300"/>
                <a:gd name="connsiteY14" fmla="*/ 281432 h 579438"/>
                <a:gd name="connsiteX15" fmla="*/ 495300 w 495300"/>
                <a:gd name="connsiteY15" fmla="*/ 525020 h 579438"/>
                <a:gd name="connsiteX16" fmla="*/ 441127 w 495300"/>
                <a:gd name="connsiteY16" fmla="*/ 579438 h 579438"/>
                <a:gd name="connsiteX17" fmla="*/ 54173 w 495300"/>
                <a:gd name="connsiteY17" fmla="*/ 579438 h 579438"/>
                <a:gd name="connsiteX18" fmla="*/ 0 w 495300"/>
                <a:gd name="connsiteY18" fmla="*/ 525020 h 579438"/>
                <a:gd name="connsiteX19" fmla="*/ 0 w 495300"/>
                <a:gd name="connsiteY19" fmla="*/ 281432 h 579438"/>
                <a:gd name="connsiteX20" fmla="*/ 54173 w 495300"/>
                <a:gd name="connsiteY20" fmla="*/ 227013 h 579438"/>
                <a:gd name="connsiteX21" fmla="*/ 248172 w 495300"/>
                <a:gd name="connsiteY21" fmla="*/ 0 h 579438"/>
                <a:gd name="connsiteX22" fmla="*/ 430816 w 495300"/>
                <a:gd name="connsiteY22" fmla="*/ 154782 h 579438"/>
                <a:gd name="connsiteX23" fmla="*/ 402519 w 495300"/>
                <a:gd name="connsiteY23" fmla="*/ 185738 h 579438"/>
                <a:gd name="connsiteX24" fmla="*/ 374222 w 495300"/>
                <a:gd name="connsiteY24" fmla="*/ 185738 h 579438"/>
                <a:gd name="connsiteX25" fmla="*/ 348497 w 495300"/>
                <a:gd name="connsiteY25" fmla="*/ 165100 h 579438"/>
                <a:gd name="connsiteX26" fmla="*/ 248172 w 495300"/>
                <a:gd name="connsiteY26" fmla="*/ 82550 h 579438"/>
                <a:gd name="connsiteX27" fmla="*/ 181288 w 495300"/>
                <a:gd name="connsiteY27" fmla="*/ 105768 h 579438"/>
                <a:gd name="connsiteX28" fmla="*/ 129840 w 495300"/>
                <a:gd name="connsiteY28" fmla="*/ 123825 h 579438"/>
                <a:gd name="connsiteX29" fmla="*/ 116977 w 495300"/>
                <a:gd name="connsiteY29" fmla="*/ 123825 h 579438"/>
                <a:gd name="connsiteX30" fmla="*/ 93825 w 495300"/>
                <a:gd name="connsiteY30" fmla="*/ 82550 h 579438"/>
                <a:gd name="connsiteX31" fmla="*/ 248172 w 495300"/>
                <a:gd name="connsiteY31" fmla="*/ 0 h 57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95300" h="579438">
                  <a:moveTo>
                    <a:pt x="238640" y="321062"/>
                  </a:moveTo>
                  <a:cubicBezTo>
                    <a:pt x="220620" y="326210"/>
                    <a:pt x="207748" y="339082"/>
                    <a:pt x="202599" y="357102"/>
                  </a:cubicBezTo>
                  <a:cubicBezTo>
                    <a:pt x="200025" y="375122"/>
                    <a:pt x="207748" y="390568"/>
                    <a:pt x="218045" y="400866"/>
                  </a:cubicBezTo>
                  <a:cubicBezTo>
                    <a:pt x="223194" y="406014"/>
                    <a:pt x="225768" y="411163"/>
                    <a:pt x="225768" y="416312"/>
                  </a:cubicBezTo>
                  <a:cubicBezTo>
                    <a:pt x="225768" y="416312"/>
                    <a:pt x="225768" y="416312"/>
                    <a:pt x="215471" y="483244"/>
                  </a:cubicBezTo>
                  <a:cubicBezTo>
                    <a:pt x="212897" y="496116"/>
                    <a:pt x="223194" y="506413"/>
                    <a:pt x="233491" y="506413"/>
                  </a:cubicBezTo>
                  <a:cubicBezTo>
                    <a:pt x="233491" y="506413"/>
                    <a:pt x="233491" y="506413"/>
                    <a:pt x="264383" y="506413"/>
                  </a:cubicBezTo>
                  <a:cubicBezTo>
                    <a:pt x="274681" y="506413"/>
                    <a:pt x="284978" y="496116"/>
                    <a:pt x="282404" y="483244"/>
                  </a:cubicBezTo>
                  <a:cubicBezTo>
                    <a:pt x="282404" y="483244"/>
                    <a:pt x="282404" y="483244"/>
                    <a:pt x="272106" y="416312"/>
                  </a:cubicBezTo>
                  <a:cubicBezTo>
                    <a:pt x="272106" y="411163"/>
                    <a:pt x="274681" y="406014"/>
                    <a:pt x="279829" y="400866"/>
                  </a:cubicBezTo>
                  <a:cubicBezTo>
                    <a:pt x="290126" y="393143"/>
                    <a:pt x="295275" y="380271"/>
                    <a:pt x="295275" y="367400"/>
                  </a:cubicBezTo>
                  <a:cubicBezTo>
                    <a:pt x="295275" y="339082"/>
                    <a:pt x="269532" y="315913"/>
                    <a:pt x="238640" y="321062"/>
                  </a:cubicBezTo>
                  <a:close/>
                  <a:moveTo>
                    <a:pt x="54173" y="227013"/>
                  </a:moveTo>
                  <a:cubicBezTo>
                    <a:pt x="54173" y="227013"/>
                    <a:pt x="54173" y="227013"/>
                    <a:pt x="441127" y="227013"/>
                  </a:cubicBezTo>
                  <a:cubicBezTo>
                    <a:pt x="472083" y="227013"/>
                    <a:pt x="495300" y="250335"/>
                    <a:pt x="495300" y="281432"/>
                  </a:cubicBezTo>
                  <a:cubicBezTo>
                    <a:pt x="495300" y="281432"/>
                    <a:pt x="495300" y="281432"/>
                    <a:pt x="495300" y="525020"/>
                  </a:cubicBezTo>
                  <a:cubicBezTo>
                    <a:pt x="495300" y="556116"/>
                    <a:pt x="472083" y="579438"/>
                    <a:pt x="441127" y="579438"/>
                  </a:cubicBezTo>
                  <a:cubicBezTo>
                    <a:pt x="441127" y="579438"/>
                    <a:pt x="441127" y="579438"/>
                    <a:pt x="54173" y="579438"/>
                  </a:cubicBezTo>
                  <a:cubicBezTo>
                    <a:pt x="23217" y="579438"/>
                    <a:pt x="0" y="556116"/>
                    <a:pt x="0" y="525020"/>
                  </a:cubicBezTo>
                  <a:cubicBezTo>
                    <a:pt x="0" y="525020"/>
                    <a:pt x="0" y="525020"/>
                    <a:pt x="0" y="281432"/>
                  </a:cubicBezTo>
                  <a:cubicBezTo>
                    <a:pt x="0" y="250335"/>
                    <a:pt x="23217" y="227013"/>
                    <a:pt x="54173" y="227013"/>
                  </a:cubicBezTo>
                  <a:close/>
                  <a:moveTo>
                    <a:pt x="248172" y="0"/>
                  </a:moveTo>
                  <a:cubicBezTo>
                    <a:pt x="340780" y="0"/>
                    <a:pt x="417953" y="67072"/>
                    <a:pt x="430816" y="154782"/>
                  </a:cubicBezTo>
                  <a:cubicBezTo>
                    <a:pt x="433388" y="172840"/>
                    <a:pt x="420526" y="185738"/>
                    <a:pt x="402519" y="185738"/>
                  </a:cubicBezTo>
                  <a:cubicBezTo>
                    <a:pt x="402519" y="185738"/>
                    <a:pt x="402519" y="185738"/>
                    <a:pt x="374222" y="185738"/>
                  </a:cubicBezTo>
                  <a:cubicBezTo>
                    <a:pt x="361360" y="185738"/>
                    <a:pt x="351070" y="177999"/>
                    <a:pt x="348497" y="165100"/>
                  </a:cubicBezTo>
                  <a:cubicBezTo>
                    <a:pt x="338208" y="118666"/>
                    <a:pt x="297049" y="82550"/>
                    <a:pt x="248172" y="82550"/>
                  </a:cubicBezTo>
                  <a:cubicBezTo>
                    <a:pt x="222448" y="82550"/>
                    <a:pt x="199296" y="92869"/>
                    <a:pt x="181288" y="105768"/>
                  </a:cubicBezTo>
                  <a:cubicBezTo>
                    <a:pt x="168426" y="118666"/>
                    <a:pt x="150419" y="123825"/>
                    <a:pt x="129840" y="123825"/>
                  </a:cubicBezTo>
                  <a:cubicBezTo>
                    <a:pt x="129840" y="123825"/>
                    <a:pt x="129840" y="123825"/>
                    <a:pt x="116977" y="123825"/>
                  </a:cubicBezTo>
                  <a:cubicBezTo>
                    <a:pt x="96398" y="123825"/>
                    <a:pt x="80963" y="100608"/>
                    <a:pt x="93825" y="82550"/>
                  </a:cubicBezTo>
                  <a:cubicBezTo>
                    <a:pt x="127267" y="33536"/>
                    <a:pt x="183861" y="0"/>
                    <a:pt x="2481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697FAD-42F9-484F-9CF0-496FBE3F0891}"/>
                </a:ext>
              </a:extLst>
            </p:cNvPr>
            <p:cNvSpPr txBox="1"/>
            <p:nvPr/>
          </p:nvSpPr>
          <p:spPr>
            <a:xfrm>
              <a:off x="8382877" y="2795777"/>
              <a:ext cx="1090720" cy="35542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 Medium" panose="00000600000000000000" pitchFamily="50" charset="0"/>
                  <a:cs typeface="Poppins Medium" panose="00000600000000000000" pitchFamily="50" charset="0"/>
                </a:defRPr>
              </a:lvl1pPr>
            </a:lstStyle>
            <a:p>
              <a:r>
                <a:rPr lang="en-US">
                  <a:solidFill>
                    <a:schemeClr val="bg1"/>
                  </a:solidFill>
                  <a:latin typeface="Poppins" panose="00000500000000000000" pitchFamily="50" charset="0"/>
                  <a:cs typeface="Poppins" panose="00000500000000000000" pitchFamily="50" charset="0"/>
                </a:rPr>
                <a:t>1,800 pts</a:t>
              </a:r>
              <a:endParaRPr lang="en-ID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FC4FC84-8C82-4FAD-9FF2-677DA970E016}"/>
              </a:ext>
            </a:extLst>
          </p:cNvPr>
          <p:cNvGrpSpPr/>
          <p:nvPr/>
        </p:nvGrpSpPr>
        <p:grpSpPr>
          <a:xfrm rot="10800000" flipV="1">
            <a:off x="8347448" y="2992960"/>
            <a:ext cx="1279358" cy="307737"/>
            <a:chOff x="8468380" y="3690605"/>
            <a:chExt cx="1477629" cy="355428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BF972DE-49C1-4FE2-BB2C-BE9630D87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8507" y="3736946"/>
              <a:ext cx="287502" cy="288157"/>
            </a:xfrm>
            <a:custGeom>
              <a:avLst/>
              <a:gdLst>
                <a:gd name="connsiteX0" fmla="*/ 223758 w 584200"/>
                <a:gd name="connsiteY0" fmla="*/ 544256 h 585531"/>
                <a:gd name="connsiteX1" fmla="*/ 365205 w 584200"/>
                <a:gd name="connsiteY1" fmla="*/ 544256 h 585531"/>
                <a:gd name="connsiteX2" fmla="*/ 370444 w 584200"/>
                <a:gd name="connsiteY2" fmla="*/ 551995 h 585531"/>
                <a:gd name="connsiteX3" fmla="*/ 294482 w 584200"/>
                <a:gd name="connsiteY3" fmla="*/ 585531 h 585531"/>
                <a:gd name="connsiteX4" fmla="*/ 218520 w 584200"/>
                <a:gd name="connsiteY4" fmla="*/ 551995 h 585531"/>
                <a:gd name="connsiteX5" fmla="*/ 223758 w 584200"/>
                <a:gd name="connsiteY5" fmla="*/ 544256 h 585531"/>
                <a:gd name="connsiteX6" fmla="*/ 373045 w 584200"/>
                <a:gd name="connsiteY6" fmla="*/ 187475 h 585531"/>
                <a:gd name="connsiteX7" fmla="*/ 354780 w 584200"/>
                <a:gd name="connsiteY7" fmla="*/ 194312 h 585531"/>
                <a:gd name="connsiteX8" fmla="*/ 284328 w 584200"/>
                <a:gd name="connsiteY8" fmla="*/ 262029 h 585531"/>
                <a:gd name="connsiteX9" fmla="*/ 250406 w 584200"/>
                <a:gd name="connsiteY9" fmla="*/ 262029 h 585531"/>
                <a:gd name="connsiteX10" fmla="*/ 234750 w 584200"/>
                <a:gd name="connsiteY10" fmla="*/ 246402 h 585531"/>
                <a:gd name="connsiteX11" fmla="*/ 200829 w 584200"/>
                <a:gd name="connsiteY11" fmla="*/ 246402 h 585531"/>
                <a:gd name="connsiteX12" fmla="*/ 190391 w 584200"/>
                <a:gd name="connsiteY12" fmla="*/ 256820 h 585531"/>
                <a:gd name="connsiteX13" fmla="*/ 190391 w 584200"/>
                <a:gd name="connsiteY13" fmla="*/ 290679 h 585531"/>
                <a:gd name="connsiteX14" fmla="*/ 226922 w 584200"/>
                <a:gd name="connsiteY14" fmla="*/ 327142 h 585531"/>
                <a:gd name="connsiteX15" fmla="*/ 307812 w 584200"/>
                <a:gd name="connsiteY15" fmla="*/ 327142 h 585531"/>
                <a:gd name="connsiteX16" fmla="*/ 399139 w 584200"/>
                <a:gd name="connsiteY16" fmla="*/ 238589 h 585531"/>
                <a:gd name="connsiteX17" fmla="*/ 399139 w 584200"/>
                <a:gd name="connsiteY17" fmla="*/ 204730 h 585531"/>
                <a:gd name="connsiteX18" fmla="*/ 391311 w 584200"/>
                <a:gd name="connsiteY18" fmla="*/ 194312 h 585531"/>
                <a:gd name="connsiteX19" fmla="*/ 373045 w 584200"/>
                <a:gd name="connsiteY19" fmla="*/ 187475 h 585531"/>
                <a:gd name="connsiteX20" fmla="*/ 305140 w 584200"/>
                <a:gd name="connsiteY20" fmla="*/ 207 h 585531"/>
                <a:gd name="connsiteX21" fmla="*/ 503351 w 584200"/>
                <a:gd name="connsiteY21" fmla="*/ 217109 h 585531"/>
                <a:gd name="connsiteX22" fmla="*/ 503351 w 584200"/>
                <a:gd name="connsiteY22" fmla="*/ 282441 h 585531"/>
                <a:gd name="connsiteX23" fmla="*/ 568552 w 584200"/>
                <a:gd name="connsiteY23" fmla="*/ 447077 h 585531"/>
                <a:gd name="connsiteX24" fmla="*/ 576376 w 584200"/>
                <a:gd name="connsiteY24" fmla="*/ 454917 h 585531"/>
                <a:gd name="connsiteX25" fmla="*/ 584200 w 584200"/>
                <a:gd name="connsiteY25" fmla="*/ 473210 h 585531"/>
                <a:gd name="connsiteX26" fmla="*/ 584200 w 584200"/>
                <a:gd name="connsiteY26" fmla="*/ 481050 h 585531"/>
                <a:gd name="connsiteX27" fmla="*/ 558120 w 584200"/>
                <a:gd name="connsiteY27" fmla="*/ 504569 h 585531"/>
                <a:gd name="connsiteX28" fmla="*/ 26080 w 584200"/>
                <a:gd name="connsiteY28" fmla="*/ 499343 h 585531"/>
                <a:gd name="connsiteX29" fmla="*/ 0 w 584200"/>
                <a:gd name="connsiteY29" fmla="*/ 473210 h 585531"/>
                <a:gd name="connsiteX30" fmla="*/ 0 w 584200"/>
                <a:gd name="connsiteY30" fmla="*/ 467983 h 585531"/>
                <a:gd name="connsiteX31" fmla="*/ 7824 w 584200"/>
                <a:gd name="connsiteY31" fmla="*/ 449691 h 585531"/>
                <a:gd name="connsiteX32" fmla="*/ 15648 w 584200"/>
                <a:gd name="connsiteY32" fmla="*/ 441851 h 585531"/>
                <a:gd name="connsiteX33" fmla="*/ 86065 w 584200"/>
                <a:gd name="connsiteY33" fmla="*/ 277215 h 585531"/>
                <a:gd name="connsiteX34" fmla="*/ 86065 w 584200"/>
                <a:gd name="connsiteY34" fmla="*/ 206656 h 585531"/>
                <a:gd name="connsiteX35" fmla="*/ 305140 w 584200"/>
                <a:gd name="connsiteY35" fmla="*/ 207 h 58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84200" h="585531">
                  <a:moveTo>
                    <a:pt x="223758" y="544256"/>
                  </a:moveTo>
                  <a:cubicBezTo>
                    <a:pt x="223758" y="544256"/>
                    <a:pt x="223758" y="544256"/>
                    <a:pt x="365205" y="544256"/>
                  </a:cubicBezTo>
                  <a:cubicBezTo>
                    <a:pt x="370444" y="544256"/>
                    <a:pt x="373063" y="549416"/>
                    <a:pt x="370444" y="551995"/>
                  </a:cubicBezTo>
                  <a:cubicBezTo>
                    <a:pt x="352108" y="572633"/>
                    <a:pt x="323295" y="585531"/>
                    <a:pt x="294482" y="585531"/>
                  </a:cubicBezTo>
                  <a:cubicBezTo>
                    <a:pt x="265669" y="585531"/>
                    <a:pt x="236855" y="572633"/>
                    <a:pt x="218520" y="551995"/>
                  </a:cubicBezTo>
                  <a:cubicBezTo>
                    <a:pt x="215900" y="549416"/>
                    <a:pt x="218520" y="544256"/>
                    <a:pt x="223758" y="544256"/>
                  </a:cubicBezTo>
                  <a:close/>
                  <a:moveTo>
                    <a:pt x="373045" y="187475"/>
                  </a:moveTo>
                  <a:cubicBezTo>
                    <a:pt x="366522" y="187150"/>
                    <a:pt x="359999" y="189103"/>
                    <a:pt x="354780" y="194312"/>
                  </a:cubicBezTo>
                  <a:cubicBezTo>
                    <a:pt x="354780" y="194312"/>
                    <a:pt x="354780" y="194312"/>
                    <a:pt x="284328" y="262029"/>
                  </a:cubicBezTo>
                  <a:cubicBezTo>
                    <a:pt x="276500" y="272447"/>
                    <a:pt x="260844" y="272447"/>
                    <a:pt x="250406" y="262029"/>
                  </a:cubicBezTo>
                  <a:cubicBezTo>
                    <a:pt x="250406" y="262029"/>
                    <a:pt x="250406" y="262029"/>
                    <a:pt x="234750" y="246402"/>
                  </a:cubicBezTo>
                  <a:cubicBezTo>
                    <a:pt x="226922" y="238589"/>
                    <a:pt x="211266" y="238589"/>
                    <a:pt x="200829" y="246402"/>
                  </a:cubicBezTo>
                  <a:cubicBezTo>
                    <a:pt x="200829" y="246402"/>
                    <a:pt x="200829" y="246402"/>
                    <a:pt x="190391" y="256820"/>
                  </a:cubicBezTo>
                  <a:cubicBezTo>
                    <a:pt x="182563" y="264634"/>
                    <a:pt x="182563" y="280261"/>
                    <a:pt x="190391" y="290679"/>
                  </a:cubicBezTo>
                  <a:cubicBezTo>
                    <a:pt x="190391" y="290679"/>
                    <a:pt x="190391" y="290679"/>
                    <a:pt x="226922" y="327142"/>
                  </a:cubicBezTo>
                  <a:cubicBezTo>
                    <a:pt x="250406" y="350582"/>
                    <a:pt x="284328" y="350582"/>
                    <a:pt x="307812" y="327142"/>
                  </a:cubicBezTo>
                  <a:cubicBezTo>
                    <a:pt x="307812" y="327142"/>
                    <a:pt x="307812" y="327142"/>
                    <a:pt x="399139" y="238589"/>
                  </a:cubicBezTo>
                  <a:cubicBezTo>
                    <a:pt x="409576" y="230775"/>
                    <a:pt x="409576" y="215148"/>
                    <a:pt x="399139" y="204730"/>
                  </a:cubicBezTo>
                  <a:cubicBezTo>
                    <a:pt x="399139" y="204730"/>
                    <a:pt x="399139" y="204730"/>
                    <a:pt x="391311" y="194312"/>
                  </a:cubicBezTo>
                  <a:cubicBezTo>
                    <a:pt x="386092" y="190406"/>
                    <a:pt x="379569" y="187801"/>
                    <a:pt x="373045" y="187475"/>
                  </a:cubicBezTo>
                  <a:close/>
                  <a:moveTo>
                    <a:pt x="305140" y="207"/>
                  </a:moveTo>
                  <a:cubicBezTo>
                    <a:pt x="417286" y="5434"/>
                    <a:pt x="505959" y="102125"/>
                    <a:pt x="503351" y="217109"/>
                  </a:cubicBezTo>
                  <a:cubicBezTo>
                    <a:pt x="503351" y="217109"/>
                    <a:pt x="503351" y="217109"/>
                    <a:pt x="503351" y="282441"/>
                  </a:cubicBezTo>
                  <a:cubicBezTo>
                    <a:pt x="503351" y="345160"/>
                    <a:pt x="526823" y="402652"/>
                    <a:pt x="568552" y="447077"/>
                  </a:cubicBezTo>
                  <a:lnTo>
                    <a:pt x="576376" y="454917"/>
                  </a:lnTo>
                  <a:cubicBezTo>
                    <a:pt x="581592" y="460144"/>
                    <a:pt x="584200" y="467983"/>
                    <a:pt x="584200" y="473210"/>
                  </a:cubicBezTo>
                  <a:cubicBezTo>
                    <a:pt x="584200" y="473210"/>
                    <a:pt x="584200" y="473210"/>
                    <a:pt x="584200" y="481050"/>
                  </a:cubicBezTo>
                  <a:cubicBezTo>
                    <a:pt x="584200" y="494116"/>
                    <a:pt x="573768" y="504569"/>
                    <a:pt x="558120" y="504569"/>
                  </a:cubicBezTo>
                  <a:cubicBezTo>
                    <a:pt x="558120" y="504569"/>
                    <a:pt x="558120" y="504569"/>
                    <a:pt x="26080" y="499343"/>
                  </a:cubicBezTo>
                  <a:cubicBezTo>
                    <a:pt x="10432" y="499343"/>
                    <a:pt x="0" y="486276"/>
                    <a:pt x="0" y="473210"/>
                  </a:cubicBezTo>
                  <a:cubicBezTo>
                    <a:pt x="0" y="473210"/>
                    <a:pt x="0" y="473210"/>
                    <a:pt x="0" y="467983"/>
                  </a:cubicBezTo>
                  <a:cubicBezTo>
                    <a:pt x="0" y="460144"/>
                    <a:pt x="2608" y="454917"/>
                    <a:pt x="7824" y="449691"/>
                  </a:cubicBezTo>
                  <a:cubicBezTo>
                    <a:pt x="7824" y="449691"/>
                    <a:pt x="7824" y="449691"/>
                    <a:pt x="15648" y="441851"/>
                  </a:cubicBezTo>
                  <a:cubicBezTo>
                    <a:pt x="59985" y="397425"/>
                    <a:pt x="86065" y="339933"/>
                    <a:pt x="86065" y="277215"/>
                  </a:cubicBezTo>
                  <a:cubicBezTo>
                    <a:pt x="86065" y="277215"/>
                    <a:pt x="86065" y="277215"/>
                    <a:pt x="86065" y="206656"/>
                  </a:cubicBezTo>
                  <a:cubicBezTo>
                    <a:pt x="88673" y="89059"/>
                    <a:pt x="185171" y="-5019"/>
                    <a:pt x="305140" y="2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6C4131B-DEA2-4072-AD75-A4EEF43FC0DE}"/>
                </a:ext>
              </a:extLst>
            </p:cNvPr>
            <p:cNvSpPr txBox="1"/>
            <p:nvPr/>
          </p:nvSpPr>
          <p:spPr>
            <a:xfrm>
              <a:off x="8468380" y="3690605"/>
              <a:ext cx="1077764" cy="35542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 Medium" panose="00000600000000000000" pitchFamily="50" charset="0"/>
                  <a:cs typeface="Poppins Medium" panose="00000600000000000000" pitchFamily="50" charset="0"/>
                </a:defRPr>
              </a:lvl1pPr>
            </a:lstStyle>
            <a:p>
              <a:pPr algn="r"/>
              <a:r>
                <a:rPr lang="en-US">
                  <a:solidFill>
                    <a:schemeClr val="bg1"/>
                  </a:solidFill>
                  <a:latin typeface="Poppins" panose="00000500000000000000" pitchFamily="50" charset="0"/>
                  <a:cs typeface="Poppins" panose="00000500000000000000" pitchFamily="50" charset="0"/>
                </a:rPr>
                <a:t>1,200 pts</a:t>
              </a:r>
              <a:endParaRPr lang="en-ID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EEE6A0-650C-4110-A71F-42BCCEDAFF22}"/>
              </a:ext>
            </a:extLst>
          </p:cNvPr>
          <p:cNvGrpSpPr/>
          <p:nvPr/>
        </p:nvGrpSpPr>
        <p:grpSpPr>
          <a:xfrm rot="10800000" flipV="1">
            <a:off x="8319123" y="4458666"/>
            <a:ext cx="1336017" cy="307737"/>
            <a:chOff x="8401742" y="1937141"/>
            <a:chExt cx="1543068" cy="35542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06E3F59-CFAC-4BFF-B979-5BD8D1D8B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433" y="2023968"/>
              <a:ext cx="284377" cy="243752"/>
            </a:xfrm>
            <a:custGeom>
              <a:avLst/>
              <a:gdLst>
                <a:gd name="connsiteX0" fmla="*/ 224433 w 577850"/>
                <a:gd name="connsiteY0" fmla="*/ 268287 h 495300"/>
                <a:gd name="connsiteX1" fmla="*/ 353417 w 577850"/>
                <a:gd name="connsiteY1" fmla="*/ 268287 h 495300"/>
                <a:gd name="connsiteX2" fmla="*/ 371475 w 577850"/>
                <a:gd name="connsiteY2" fmla="*/ 286345 h 495300"/>
                <a:gd name="connsiteX3" fmla="*/ 371475 w 577850"/>
                <a:gd name="connsiteY3" fmla="*/ 291504 h 495300"/>
                <a:gd name="connsiteX4" fmla="*/ 353417 w 577850"/>
                <a:gd name="connsiteY4" fmla="*/ 309562 h 495300"/>
                <a:gd name="connsiteX5" fmla="*/ 224433 w 577850"/>
                <a:gd name="connsiteY5" fmla="*/ 309562 h 495300"/>
                <a:gd name="connsiteX6" fmla="*/ 206375 w 577850"/>
                <a:gd name="connsiteY6" fmla="*/ 291504 h 495300"/>
                <a:gd name="connsiteX7" fmla="*/ 206375 w 577850"/>
                <a:gd name="connsiteY7" fmla="*/ 286345 h 495300"/>
                <a:gd name="connsiteX8" fmla="*/ 224433 w 577850"/>
                <a:gd name="connsiteY8" fmla="*/ 268287 h 495300"/>
                <a:gd name="connsiteX9" fmla="*/ 495300 w 577850"/>
                <a:gd name="connsiteY9" fmla="*/ 144462 h 495300"/>
                <a:gd name="connsiteX10" fmla="*/ 474662 w 577850"/>
                <a:gd name="connsiteY10" fmla="*/ 165100 h 495300"/>
                <a:gd name="connsiteX11" fmla="*/ 495300 w 577850"/>
                <a:gd name="connsiteY11" fmla="*/ 185738 h 495300"/>
                <a:gd name="connsiteX12" fmla="*/ 515938 w 577850"/>
                <a:gd name="connsiteY12" fmla="*/ 165100 h 495300"/>
                <a:gd name="connsiteX13" fmla="*/ 495300 w 577850"/>
                <a:gd name="connsiteY13" fmla="*/ 144462 h 495300"/>
                <a:gd name="connsiteX14" fmla="*/ 272384 w 577850"/>
                <a:gd name="connsiteY14" fmla="*/ 144155 h 495300"/>
                <a:gd name="connsiteX15" fmla="*/ 143688 w 577850"/>
                <a:gd name="connsiteY15" fmla="*/ 307516 h 495300"/>
                <a:gd name="connsiteX16" fmla="*/ 270334 w 577850"/>
                <a:gd name="connsiteY16" fmla="*/ 434162 h 495300"/>
                <a:gd name="connsiteX17" fmla="*/ 433164 w 577850"/>
                <a:gd name="connsiteY17" fmla="*/ 271331 h 495300"/>
                <a:gd name="connsiteX18" fmla="*/ 306518 w 577850"/>
                <a:gd name="connsiteY18" fmla="*/ 144685 h 495300"/>
                <a:gd name="connsiteX19" fmla="*/ 272384 w 577850"/>
                <a:gd name="connsiteY19" fmla="*/ 144155 h 495300"/>
                <a:gd name="connsiteX20" fmla="*/ 229592 w 577850"/>
                <a:gd name="connsiteY20" fmla="*/ 0 h 495300"/>
                <a:gd name="connsiteX21" fmla="*/ 348258 w 577850"/>
                <a:gd name="connsiteY21" fmla="*/ 0 h 495300"/>
                <a:gd name="connsiteX22" fmla="*/ 412750 w 577850"/>
                <a:gd name="connsiteY22" fmla="*/ 38695 h 495300"/>
                <a:gd name="connsiteX23" fmla="*/ 412750 w 577850"/>
                <a:gd name="connsiteY23" fmla="*/ 43855 h 495300"/>
                <a:gd name="connsiteX24" fmla="*/ 477242 w 577850"/>
                <a:gd name="connsiteY24" fmla="*/ 82550 h 495300"/>
                <a:gd name="connsiteX25" fmla="*/ 505619 w 577850"/>
                <a:gd name="connsiteY25" fmla="*/ 82550 h 495300"/>
                <a:gd name="connsiteX26" fmla="*/ 577850 w 577850"/>
                <a:gd name="connsiteY26" fmla="*/ 154781 h 495300"/>
                <a:gd name="connsiteX27" fmla="*/ 577850 w 577850"/>
                <a:gd name="connsiteY27" fmla="*/ 423069 h 495300"/>
                <a:gd name="connsiteX28" fmla="*/ 505619 w 577850"/>
                <a:gd name="connsiteY28" fmla="*/ 495300 h 495300"/>
                <a:gd name="connsiteX29" fmla="*/ 72231 w 577850"/>
                <a:gd name="connsiteY29" fmla="*/ 495300 h 495300"/>
                <a:gd name="connsiteX30" fmla="*/ 0 w 577850"/>
                <a:gd name="connsiteY30" fmla="*/ 423069 h 495300"/>
                <a:gd name="connsiteX31" fmla="*/ 0 w 577850"/>
                <a:gd name="connsiteY31" fmla="*/ 154781 h 495300"/>
                <a:gd name="connsiteX32" fmla="*/ 72231 w 577850"/>
                <a:gd name="connsiteY32" fmla="*/ 82550 h 495300"/>
                <a:gd name="connsiteX33" fmla="*/ 79970 w 577850"/>
                <a:gd name="connsiteY33" fmla="*/ 82550 h 495300"/>
                <a:gd name="connsiteX34" fmla="*/ 87709 w 577850"/>
                <a:gd name="connsiteY34" fmla="*/ 95448 h 495300"/>
                <a:gd name="connsiteX35" fmla="*/ 105767 w 577850"/>
                <a:gd name="connsiteY35" fmla="*/ 123825 h 495300"/>
                <a:gd name="connsiteX36" fmla="*/ 110926 w 577850"/>
                <a:gd name="connsiteY36" fmla="*/ 123825 h 495300"/>
                <a:gd name="connsiteX37" fmla="*/ 128984 w 577850"/>
                <a:gd name="connsiteY37" fmla="*/ 110926 h 495300"/>
                <a:gd name="connsiteX38" fmla="*/ 165100 w 577850"/>
                <a:gd name="connsiteY38" fmla="*/ 43855 h 495300"/>
                <a:gd name="connsiteX39" fmla="*/ 165100 w 577850"/>
                <a:gd name="connsiteY39" fmla="*/ 41275 h 495300"/>
                <a:gd name="connsiteX40" fmla="*/ 165100 w 577850"/>
                <a:gd name="connsiteY40" fmla="*/ 38695 h 495300"/>
                <a:gd name="connsiteX41" fmla="*/ 229592 w 577850"/>
                <a:gd name="connsiteY41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77850" h="495300">
                  <a:moveTo>
                    <a:pt x="224433" y="268287"/>
                  </a:moveTo>
                  <a:cubicBezTo>
                    <a:pt x="224433" y="268287"/>
                    <a:pt x="224433" y="268287"/>
                    <a:pt x="353417" y="268287"/>
                  </a:cubicBezTo>
                  <a:cubicBezTo>
                    <a:pt x="363736" y="268287"/>
                    <a:pt x="371475" y="276026"/>
                    <a:pt x="371475" y="286345"/>
                  </a:cubicBezTo>
                  <a:cubicBezTo>
                    <a:pt x="371475" y="286345"/>
                    <a:pt x="371475" y="286345"/>
                    <a:pt x="371475" y="291504"/>
                  </a:cubicBezTo>
                  <a:cubicBezTo>
                    <a:pt x="371475" y="301823"/>
                    <a:pt x="363736" y="309562"/>
                    <a:pt x="353417" y="309562"/>
                  </a:cubicBezTo>
                  <a:cubicBezTo>
                    <a:pt x="353417" y="309562"/>
                    <a:pt x="353417" y="309562"/>
                    <a:pt x="224433" y="309562"/>
                  </a:cubicBezTo>
                  <a:cubicBezTo>
                    <a:pt x="214114" y="309562"/>
                    <a:pt x="206375" y="301823"/>
                    <a:pt x="206375" y="291504"/>
                  </a:cubicBezTo>
                  <a:cubicBezTo>
                    <a:pt x="206375" y="291504"/>
                    <a:pt x="206375" y="291504"/>
                    <a:pt x="206375" y="286345"/>
                  </a:cubicBezTo>
                  <a:cubicBezTo>
                    <a:pt x="206375" y="276026"/>
                    <a:pt x="214114" y="268287"/>
                    <a:pt x="224433" y="268287"/>
                  </a:cubicBezTo>
                  <a:close/>
                  <a:moveTo>
                    <a:pt x="495300" y="144462"/>
                  </a:moveTo>
                  <a:cubicBezTo>
                    <a:pt x="483902" y="144462"/>
                    <a:pt x="474662" y="153702"/>
                    <a:pt x="474662" y="165100"/>
                  </a:cubicBezTo>
                  <a:cubicBezTo>
                    <a:pt x="474662" y="176498"/>
                    <a:pt x="483902" y="185738"/>
                    <a:pt x="495300" y="185738"/>
                  </a:cubicBezTo>
                  <a:cubicBezTo>
                    <a:pt x="506698" y="185738"/>
                    <a:pt x="515938" y="176498"/>
                    <a:pt x="515938" y="165100"/>
                  </a:cubicBezTo>
                  <a:cubicBezTo>
                    <a:pt x="515938" y="153702"/>
                    <a:pt x="506698" y="144462"/>
                    <a:pt x="495300" y="144462"/>
                  </a:cubicBezTo>
                  <a:close/>
                  <a:moveTo>
                    <a:pt x="272384" y="144155"/>
                  </a:moveTo>
                  <a:cubicBezTo>
                    <a:pt x="194855" y="152600"/>
                    <a:pt x="134642" y="226100"/>
                    <a:pt x="143688" y="307516"/>
                  </a:cubicBezTo>
                  <a:cubicBezTo>
                    <a:pt x="151442" y="372131"/>
                    <a:pt x="205719" y="426408"/>
                    <a:pt x="270334" y="434162"/>
                  </a:cubicBezTo>
                  <a:cubicBezTo>
                    <a:pt x="363380" y="444500"/>
                    <a:pt x="446087" y="364377"/>
                    <a:pt x="433164" y="271331"/>
                  </a:cubicBezTo>
                  <a:cubicBezTo>
                    <a:pt x="425410" y="206716"/>
                    <a:pt x="371134" y="152439"/>
                    <a:pt x="306518" y="144685"/>
                  </a:cubicBezTo>
                  <a:cubicBezTo>
                    <a:pt x="294888" y="143070"/>
                    <a:pt x="283459" y="142948"/>
                    <a:pt x="272384" y="144155"/>
                  </a:cubicBezTo>
                  <a:close/>
                  <a:moveTo>
                    <a:pt x="229592" y="0"/>
                  </a:moveTo>
                  <a:cubicBezTo>
                    <a:pt x="229592" y="0"/>
                    <a:pt x="229592" y="0"/>
                    <a:pt x="348258" y="0"/>
                  </a:cubicBezTo>
                  <a:cubicBezTo>
                    <a:pt x="374055" y="0"/>
                    <a:pt x="399852" y="15478"/>
                    <a:pt x="412750" y="38695"/>
                  </a:cubicBezTo>
                  <a:cubicBezTo>
                    <a:pt x="412750" y="38695"/>
                    <a:pt x="412750" y="38695"/>
                    <a:pt x="412750" y="43855"/>
                  </a:cubicBezTo>
                  <a:cubicBezTo>
                    <a:pt x="425649" y="67072"/>
                    <a:pt x="451445" y="82550"/>
                    <a:pt x="477242" y="82550"/>
                  </a:cubicBezTo>
                  <a:cubicBezTo>
                    <a:pt x="477242" y="82550"/>
                    <a:pt x="477242" y="82550"/>
                    <a:pt x="505619" y="82550"/>
                  </a:cubicBezTo>
                  <a:cubicBezTo>
                    <a:pt x="546894" y="82550"/>
                    <a:pt x="577850" y="113506"/>
                    <a:pt x="577850" y="154781"/>
                  </a:cubicBezTo>
                  <a:cubicBezTo>
                    <a:pt x="577850" y="154781"/>
                    <a:pt x="577850" y="154781"/>
                    <a:pt x="577850" y="423069"/>
                  </a:cubicBezTo>
                  <a:cubicBezTo>
                    <a:pt x="577850" y="464344"/>
                    <a:pt x="546894" y="495300"/>
                    <a:pt x="505619" y="495300"/>
                  </a:cubicBezTo>
                  <a:cubicBezTo>
                    <a:pt x="505619" y="495300"/>
                    <a:pt x="505619" y="495300"/>
                    <a:pt x="72231" y="495300"/>
                  </a:cubicBezTo>
                  <a:cubicBezTo>
                    <a:pt x="30956" y="495300"/>
                    <a:pt x="0" y="464344"/>
                    <a:pt x="0" y="423069"/>
                  </a:cubicBezTo>
                  <a:cubicBezTo>
                    <a:pt x="0" y="423069"/>
                    <a:pt x="0" y="423069"/>
                    <a:pt x="0" y="154781"/>
                  </a:cubicBezTo>
                  <a:cubicBezTo>
                    <a:pt x="0" y="113506"/>
                    <a:pt x="30956" y="82550"/>
                    <a:pt x="72231" y="82550"/>
                  </a:cubicBezTo>
                  <a:cubicBezTo>
                    <a:pt x="72231" y="82550"/>
                    <a:pt x="72231" y="82550"/>
                    <a:pt x="79970" y="82550"/>
                  </a:cubicBezTo>
                  <a:cubicBezTo>
                    <a:pt x="87709" y="82550"/>
                    <a:pt x="92869" y="90289"/>
                    <a:pt x="87709" y="95448"/>
                  </a:cubicBezTo>
                  <a:cubicBezTo>
                    <a:pt x="82550" y="108347"/>
                    <a:pt x="90289" y="123825"/>
                    <a:pt x="105767" y="123825"/>
                  </a:cubicBezTo>
                  <a:cubicBezTo>
                    <a:pt x="105767" y="123825"/>
                    <a:pt x="105767" y="123825"/>
                    <a:pt x="110926" y="123825"/>
                  </a:cubicBezTo>
                  <a:cubicBezTo>
                    <a:pt x="118666" y="123825"/>
                    <a:pt x="126405" y="118665"/>
                    <a:pt x="128984" y="110926"/>
                  </a:cubicBezTo>
                  <a:cubicBezTo>
                    <a:pt x="128984" y="110926"/>
                    <a:pt x="128984" y="110926"/>
                    <a:pt x="165100" y="43855"/>
                  </a:cubicBezTo>
                  <a:cubicBezTo>
                    <a:pt x="165100" y="43855"/>
                    <a:pt x="165100" y="43855"/>
                    <a:pt x="165100" y="41275"/>
                  </a:cubicBezTo>
                  <a:cubicBezTo>
                    <a:pt x="165100" y="41275"/>
                    <a:pt x="165100" y="41275"/>
                    <a:pt x="165100" y="38695"/>
                  </a:cubicBezTo>
                  <a:cubicBezTo>
                    <a:pt x="177998" y="15478"/>
                    <a:pt x="203795" y="0"/>
                    <a:pt x="2295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3484848-8718-4DA2-96B3-96C79C1176D0}"/>
                </a:ext>
              </a:extLst>
            </p:cNvPr>
            <p:cNvSpPr txBox="1"/>
            <p:nvPr/>
          </p:nvSpPr>
          <p:spPr>
            <a:xfrm>
              <a:off x="8401742" y="1937141"/>
              <a:ext cx="1077763" cy="35542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 Medium" panose="00000600000000000000" pitchFamily="50" charset="0"/>
                  <a:cs typeface="Poppins Medium" panose="00000600000000000000" pitchFamily="50" charset="0"/>
                </a:defRPr>
              </a:lvl1pPr>
            </a:lstStyle>
            <a:p>
              <a:pPr algn="r"/>
              <a:r>
                <a:rPr lang="en-US">
                  <a:solidFill>
                    <a:schemeClr val="bg1"/>
                  </a:solidFill>
                  <a:latin typeface="Poppins" panose="00000500000000000000" pitchFamily="50" charset="0"/>
                  <a:cs typeface="Poppins" panose="00000500000000000000" pitchFamily="50" charset="0"/>
                </a:rPr>
                <a:t>2,100 pts</a:t>
              </a:r>
              <a:endParaRPr lang="en-ID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6653489-E749-40FD-8B44-EFC86A5E706D}"/>
              </a:ext>
            </a:extLst>
          </p:cNvPr>
          <p:cNvSpPr>
            <a:spLocks/>
          </p:cNvSpPr>
          <p:nvPr/>
        </p:nvSpPr>
        <p:spPr bwMode="auto">
          <a:xfrm flipH="1">
            <a:off x="7985840" y="876278"/>
            <a:ext cx="1995792" cy="1886911"/>
          </a:xfrm>
          <a:custGeom>
            <a:avLst/>
            <a:gdLst>
              <a:gd name="connsiteX0" fmla="*/ 2305093 w 2305093"/>
              <a:gd name="connsiteY0" fmla="*/ 2179338 h 2179338"/>
              <a:gd name="connsiteX1" fmla="*/ 530407 w 2305093"/>
              <a:gd name="connsiteY1" fmla="*/ 2179338 h 2179338"/>
              <a:gd name="connsiteX2" fmla="*/ 600314 w 2305093"/>
              <a:gd name="connsiteY2" fmla="*/ 2109279 h 2179338"/>
              <a:gd name="connsiteX3" fmla="*/ 1353963 w 2305093"/>
              <a:gd name="connsiteY3" fmla="*/ 1353995 h 2179338"/>
              <a:gd name="connsiteX4" fmla="*/ 1353963 w 2305093"/>
              <a:gd name="connsiteY4" fmla="*/ 951154 h 2179338"/>
              <a:gd name="connsiteX5" fmla="*/ 951131 w 2305093"/>
              <a:gd name="connsiteY5" fmla="*/ 951154 h 2179338"/>
              <a:gd name="connsiteX6" fmla="*/ 190226 w 2305093"/>
              <a:gd name="connsiteY6" fmla="*/ 1709279 h 2179338"/>
              <a:gd name="connsiteX7" fmla="*/ 0 w 2305093"/>
              <a:gd name="connsiteY7" fmla="*/ 1630949 h 2179338"/>
              <a:gd name="connsiteX8" fmla="*/ 0 w 2305093"/>
              <a:gd name="connsiteY8" fmla="*/ 1152575 h 2179338"/>
              <a:gd name="connsiteX9" fmla="*/ 1152547 w 2305093"/>
              <a:gd name="connsiteY9" fmla="*/ 0 h 2179338"/>
              <a:gd name="connsiteX10" fmla="*/ 2305093 w 2305093"/>
              <a:gd name="connsiteY10" fmla="*/ 1152575 h 2179338"/>
              <a:gd name="connsiteX11" fmla="*/ 2305093 w 2305093"/>
              <a:gd name="connsiteY11" fmla="*/ 2149734 h 217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5093" h="2179338">
                <a:moveTo>
                  <a:pt x="2305093" y="2179338"/>
                </a:moveTo>
                <a:lnTo>
                  <a:pt x="530407" y="2179338"/>
                </a:lnTo>
                <a:lnTo>
                  <a:pt x="600314" y="2109279"/>
                </a:lnTo>
                <a:cubicBezTo>
                  <a:pt x="783634" y="1925562"/>
                  <a:pt x="1028061" y="1680605"/>
                  <a:pt x="1353963" y="1353995"/>
                </a:cubicBezTo>
                <a:cubicBezTo>
                  <a:pt x="1465860" y="1242095"/>
                  <a:pt x="1465860" y="1063054"/>
                  <a:pt x="1353963" y="951154"/>
                </a:cubicBezTo>
                <a:cubicBezTo>
                  <a:pt x="1242065" y="839253"/>
                  <a:pt x="1063029" y="839253"/>
                  <a:pt x="951131" y="951154"/>
                </a:cubicBezTo>
                <a:cubicBezTo>
                  <a:pt x="951131" y="951154"/>
                  <a:pt x="951131" y="951154"/>
                  <a:pt x="190226" y="1709279"/>
                </a:cubicBezTo>
                <a:cubicBezTo>
                  <a:pt x="120290" y="1779217"/>
                  <a:pt x="0" y="1731659"/>
                  <a:pt x="0" y="1630949"/>
                </a:cubicBezTo>
                <a:cubicBezTo>
                  <a:pt x="0" y="1630949"/>
                  <a:pt x="0" y="1630949"/>
                  <a:pt x="0" y="1152575"/>
                </a:cubicBezTo>
                <a:cubicBezTo>
                  <a:pt x="0" y="514742"/>
                  <a:pt x="514730" y="0"/>
                  <a:pt x="1152547" y="0"/>
                </a:cubicBezTo>
                <a:cubicBezTo>
                  <a:pt x="1790364" y="0"/>
                  <a:pt x="2305093" y="514742"/>
                  <a:pt x="2305093" y="1152575"/>
                </a:cubicBezTo>
                <a:cubicBezTo>
                  <a:pt x="2305093" y="1152575"/>
                  <a:pt x="2305093" y="1152575"/>
                  <a:pt x="2305093" y="2149734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lang="en-ID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86234E7-7577-448B-8604-F1C52EF34C5C}"/>
              </a:ext>
            </a:extLst>
          </p:cNvPr>
          <p:cNvSpPr/>
          <p:nvPr/>
        </p:nvSpPr>
        <p:spPr>
          <a:xfrm rot="10740000">
            <a:off x="8106270" y="5731569"/>
            <a:ext cx="1889784" cy="233215"/>
          </a:xfrm>
          <a:custGeom>
            <a:avLst/>
            <a:gdLst>
              <a:gd name="connsiteX0" fmla="*/ 324102 w 2182656"/>
              <a:gd name="connsiteY0" fmla="*/ 0 h 269357"/>
              <a:gd name="connsiteX1" fmla="*/ 1858554 w 2182656"/>
              <a:gd name="connsiteY1" fmla="*/ 0 h 269357"/>
              <a:gd name="connsiteX2" fmla="*/ 2182123 w 2182656"/>
              <a:gd name="connsiteY2" fmla="*/ 264136 h 269357"/>
              <a:gd name="connsiteX3" fmla="*/ 2182656 w 2182656"/>
              <a:gd name="connsiteY3" fmla="*/ 269357 h 269357"/>
              <a:gd name="connsiteX4" fmla="*/ 0 w 2182656"/>
              <a:gd name="connsiteY4" fmla="*/ 269357 h 269357"/>
              <a:gd name="connsiteX5" fmla="*/ 533 w 2182656"/>
              <a:gd name="connsiteY5" fmla="*/ 264136 h 269357"/>
              <a:gd name="connsiteX6" fmla="*/ 324102 w 2182656"/>
              <a:gd name="connsiteY6" fmla="*/ 0 h 26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2656" h="269357">
                <a:moveTo>
                  <a:pt x="324102" y="0"/>
                </a:moveTo>
                <a:cubicBezTo>
                  <a:pt x="324102" y="0"/>
                  <a:pt x="324102" y="0"/>
                  <a:pt x="1858554" y="0"/>
                </a:cubicBezTo>
                <a:cubicBezTo>
                  <a:pt x="2017060" y="0"/>
                  <a:pt x="2151092" y="114221"/>
                  <a:pt x="2182123" y="264136"/>
                </a:cubicBezTo>
                <a:lnTo>
                  <a:pt x="2182656" y="269357"/>
                </a:lnTo>
                <a:lnTo>
                  <a:pt x="0" y="269357"/>
                </a:lnTo>
                <a:lnTo>
                  <a:pt x="533" y="264136"/>
                </a:lnTo>
                <a:cubicBezTo>
                  <a:pt x="31564" y="114221"/>
                  <a:pt x="165596" y="0"/>
                  <a:pt x="324102" y="0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lang="en-ID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D4A0D7-6224-412E-B0D8-D84F73E89271}"/>
              </a:ext>
            </a:extLst>
          </p:cNvPr>
          <p:cNvSpPr txBox="1"/>
          <p:nvPr/>
        </p:nvSpPr>
        <p:spPr>
          <a:xfrm>
            <a:off x="4117190" y="436686"/>
            <a:ext cx="3957620" cy="52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+mj-lt"/>
              </a:rPr>
              <a:t>Creative infographic</a:t>
            </a:r>
            <a:endParaRPr lang="en-ID" sz="28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8126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2969F26E-A9F7-47E0-AF40-080E7CDB1369}"/>
              </a:ext>
            </a:extLst>
          </p:cNvPr>
          <p:cNvSpPr txBox="1"/>
          <p:nvPr/>
        </p:nvSpPr>
        <p:spPr>
          <a:xfrm>
            <a:off x="4117190" y="436686"/>
            <a:ext cx="3957620" cy="52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+mj-lt"/>
              </a:rPr>
              <a:t>Creative infographic</a:t>
            </a:r>
            <a:endParaRPr lang="en-ID" sz="28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49E2CE-8320-48C3-A361-0F5BECC3B75A}"/>
              </a:ext>
            </a:extLst>
          </p:cNvPr>
          <p:cNvSpPr/>
          <p:nvPr/>
        </p:nvSpPr>
        <p:spPr>
          <a:xfrm>
            <a:off x="1049350" y="2561934"/>
            <a:ext cx="3027514" cy="3027513"/>
          </a:xfrm>
          <a:prstGeom prst="ellipse">
            <a:avLst/>
          </a:prstGeom>
          <a:solidFill>
            <a:schemeClr val="accent1"/>
          </a:solidFill>
          <a:ln w="317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7054DC-C4FA-4AFD-B293-86AA462ADD5C}"/>
              </a:ext>
            </a:extLst>
          </p:cNvPr>
          <p:cNvSpPr/>
          <p:nvPr/>
        </p:nvSpPr>
        <p:spPr>
          <a:xfrm>
            <a:off x="1654853" y="3167438"/>
            <a:ext cx="1816507" cy="1816506"/>
          </a:xfrm>
          <a:prstGeom prst="ellipse">
            <a:avLst/>
          </a:prstGeom>
          <a:solidFill>
            <a:schemeClr val="accent4"/>
          </a:solidFill>
          <a:ln w="44450">
            <a:solidFill>
              <a:schemeClr val="lt1">
                <a:hueOff val="0"/>
                <a:satOff val="0"/>
                <a:lumOff val="0"/>
              </a:schemeClr>
            </a:solidFill>
          </a:ln>
        </p:spPr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35EFF3-EFA6-4F78-83C6-5901B9AD7694}"/>
              </a:ext>
            </a:extLst>
          </p:cNvPr>
          <p:cNvSpPr/>
          <p:nvPr/>
        </p:nvSpPr>
        <p:spPr>
          <a:xfrm>
            <a:off x="2260356" y="3772941"/>
            <a:ext cx="605502" cy="605502"/>
          </a:xfrm>
          <a:prstGeom prst="ellipse">
            <a:avLst/>
          </a:prstGeom>
          <a:solidFill>
            <a:schemeClr val="accent1"/>
          </a:solidFill>
          <a:ln w="317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Straight Connector 22">
            <a:extLst>
              <a:ext uri="{FF2B5EF4-FFF2-40B4-BE49-F238E27FC236}">
                <a16:creationId xmlns:a16="http://schemas.microsoft.com/office/drawing/2014/main" id="{0A6115FF-8C79-43EC-9010-5A57671D3FFB}"/>
              </a:ext>
            </a:extLst>
          </p:cNvPr>
          <p:cNvSpPr/>
          <p:nvPr/>
        </p:nvSpPr>
        <p:spPr>
          <a:xfrm>
            <a:off x="4203009" y="1994276"/>
            <a:ext cx="378439" cy="0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4" name="Straight Connector 23">
            <a:extLst>
              <a:ext uri="{FF2B5EF4-FFF2-40B4-BE49-F238E27FC236}">
                <a16:creationId xmlns:a16="http://schemas.microsoft.com/office/drawing/2014/main" id="{13FEB689-CBA4-4532-B4C8-069D3443A59D}"/>
              </a:ext>
            </a:extLst>
          </p:cNvPr>
          <p:cNvSpPr/>
          <p:nvPr/>
        </p:nvSpPr>
        <p:spPr>
          <a:xfrm rot="5400000">
            <a:off x="2341847" y="2216041"/>
            <a:ext cx="2080910" cy="1638390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31282C5-0528-4774-8F23-FC182E989D54}"/>
              </a:ext>
            </a:extLst>
          </p:cNvPr>
          <p:cNvSpPr/>
          <p:nvPr/>
        </p:nvSpPr>
        <p:spPr>
          <a:xfrm>
            <a:off x="4581449" y="2435789"/>
            <a:ext cx="1513757" cy="883024"/>
          </a:xfrm>
          <a:custGeom>
            <a:avLst/>
            <a:gdLst>
              <a:gd name="connsiteX0" fmla="*/ 0 w 1197619"/>
              <a:gd name="connsiteY0" fmla="*/ 0 h 698611"/>
              <a:gd name="connsiteX1" fmla="*/ 1197619 w 1197619"/>
              <a:gd name="connsiteY1" fmla="*/ 0 h 698611"/>
              <a:gd name="connsiteX2" fmla="*/ 1197619 w 1197619"/>
              <a:gd name="connsiteY2" fmla="*/ 698611 h 698611"/>
              <a:gd name="connsiteX3" fmla="*/ 0 w 1197619"/>
              <a:gd name="connsiteY3" fmla="*/ 698611 h 698611"/>
              <a:gd name="connsiteX4" fmla="*/ 0 w 1197619"/>
              <a:gd name="connsiteY4" fmla="*/ 0 h 69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619" h="698611">
                <a:moveTo>
                  <a:pt x="0" y="0"/>
                </a:moveTo>
                <a:lnTo>
                  <a:pt x="1197619" y="0"/>
                </a:lnTo>
                <a:lnTo>
                  <a:pt x="1197619" y="698611"/>
                </a:lnTo>
                <a:lnTo>
                  <a:pt x="0" y="6986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77" tIns="20317" rIns="20317" bIns="20317" numCol="1" spcCol="1270" anchor="ctr" anchorCtr="0">
            <a:noAutofit/>
          </a:bodyPr>
          <a:lstStyle/>
          <a:p>
            <a:pPr defTabSz="7111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D" sz="1600"/>
          </a:p>
        </p:txBody>
      </p:sp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8DDAFAE6-BA44-46FD-9B42-25942797CFCE}"/>
              </a:ext>
            </a:extLst>
          </p:cNvPr>
          <p:cNvSpPr/>
          <p:nvPr/>
        </p:nvSpPr>
        <p:spPr>
          <a:xfrm>
            <a:off x="4203009" y="2877300"/>
            <a:ext cx="378439" cy="0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7" name="Straight Connector 26">
            <a:extLst>
              <a:ext uri="{FF2B5EF4-FFF2-40B4-BE49-F238E27FC236}">
                <a16:creationId xmlns:a16="http://schemas.microsoft.com/office/drawing/2014/main" id="{BE343260-BEF7-4E57-93FB-F3D8807FF753}"/>
              </a:ext>
            </a:extLst>
          </p:cNvPr>
          <p:cNvSpPr/>
          <p:nvPr/>
        </p:nvSpPr>
        <p:spPr>
          <a:xfrm rot="5400000">
            <a:off x="2788506" y="3085291"/>
            <a:ext cx="1621535" cy="1204445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DE532A0-6314-4F13-BCD8-5E77F1634E29}"/>
              </a:ext>
            </a:extLst>
          </p:cNvPr>
          <p:cNvSpPr/>
          <p:nvPr/>
        </p:nvSpPr>
        <p:spPr>
          <a:xfrm>
            <a:off x="4599795" y="3490678"/>
            <a:ext cx="635027" cy="384927"/>
          </a:xfrm>
          <a:custGeom>
            <a:avLst/>
            <a:gdLst>
              <a:gd name="connsiteX0" fmla="*/ 0 w 1197619"/>
              <a:gd name="connsiteY0" fmla="*/ 0 h 698611"/>
              <a:gd name="connsiteX1" fmla="*/ 1197619 w 1197619"/>
              <a:gd name="connsiteY1" fmla="*/ 0 h 698611"/>
              <a:gd name="connsiteX2" fmla="*/ 1197619 w 1197619"/>
              <a:gd name="connsiteY2" fmla="*/ 698611 h 698611"/>
              <a:gd name="connsiteX3" fmla="*/ 0 w 1197619"/>
              <a:gd name="connsiteY3" fmla="*/ 698611 h 698611"/>
              <a:gd name="connsiteX4" fmla="*/ 0 w 1197619"/>
              <a:gd name="connsiteY4" fmla="*/ 0 h 69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619" h="698611">
                <a:moveTo>
                  <a:pt x="0" y="0"/>
                </a:moveTo>
                <a:lnTo>
                  <a:pt x="1197619" y="0"/>
                </a:lnTo>
                <a:lnTo>
                  <a:pt x="1197619" y="698611"/>
                </a:lnTo>
                <a:lnTo>
                  <a:pt x="0" y="698611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 panose="020F0502020204030203" pitchFamily="34" charset="0"/>
                <a:cs typeface="Poppins" panose="00000500000000000000" pitchFamily="50" charset="0"/>
              </a:rPr>
              <a:t>76 Px</a:t>
            </a:r>
            <a:endParaRPr lang="en-ID" sz="140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Lato" panose="020F0502020204030203" pitchFamily="34" charset="0"/>
              <a:cs typeface="Poppins" panose="00000500000000000000" pitchFamily="50" charset="0"/>
            </a:endParaRPr>
          </a:p>
        </p:txBody>
      </p:sp>
      <p:sp>
        <p:nvSpPr>
          <p:cNvPr id="29" name="Straight Connector 28">
            <a:extLst>
              <a:ext uri="{FF2B5EF4-FFF2-40B4-BE49-F238E27FC236}">
                <a16:creationId xmlns:a16="http://schemas.microsoft.com/office/drawing/2014/main" id="{33DDA791-ADC0-4707-80F6-7490F48F12D5}"/>
              </a:ext>
            </a:extLst>
          </p:cNvPr>
          <p:cNvSpPr/>
          <p:nvPr/>
        </p:nvSpPr>
        <p:spPr>
          <a:xfrm>
            <a:off x="4203009" y="3760325"/>
            <a:ext cx="378439" cy="0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" name="Straight Connector 29">
            <a:extLst>
              <a:ext uri="{FF2B5EF4-FFF2-40B4-BE49-F238E27FC236}">
                <a16:creationId xmlns:a16="http://schemas.microsoft.com/office/drawing/2014/main" id="{A413274E-AD5C-4D1D-8D6A-A772E882E2C2}"/>
              </a:ext>
            </a:extLst>
          </p:cNvPr>
          <p:cNvSpPr/>
          <p:nvPr/>
        </p:nvSpPr>
        <p:spPr>
          <a:xfrm rot="5400000">
            <a:off x="3235721" y="3953833"/>
            <a:ext cx="1158527" cy="770502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FFD0441-FE21-4E8A-BCAB-215B46F42E98}"/>
              </a:ext>
            </a:extLst>
          </p:cNvPr>
          <p:cNvSpPr/>
          <p:nvPr/>
        </p:nvSpPr>
        <p:spPr>
          <a:xfrm>
            <a:off x="4599795" y="2604165"/>
            <a:ext cx="695933" cy="384927"/>
          </a:xfrm>
          <a:custGeom>
            <a:avLst/>
            <a:gdLst>
              <a:gd name="connsiteX0" fmla="*/ 0 w 1197619"/>
              <a:gd name="connsiteY0" fmla="*/ 0 h 698611"/>
              <a:gd name="connsiteX1" fmla="*/ 1197619 w 1197619"/>
              <a:gd name="connsiteY1" fmla="*/ 0 h 698611"/>
              <a:gd name="connsiteX2" fmla="*/ 1197619 w 1197619"/>
              <a:gd name="connsiteY2" fmla="*/ 698611 h 698611"/>
              <a:gd name="connsiteX3" fmla="*/ 0 w 1197619"/>
              <a:gd name="connsiteY3" fmla="*/ 698611 h 698611"/>
              <a:gd name="connsiteX4" fmla="*/ 0 w 1197619"/>
              <a:gd name="connsiteY4" fmla="*/ 0 h 69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619" h="698611">
                <a:moveTo>
                  <a:pt x="0" y="0"/>
                </a:moveTo>
                <a:lnTo>
                  <a:pt x="1197619" y="0"/>
                </a:lnTo>
                <a:lnTo>
                  <a:pt x="1197619" y="698611"/>
                </a:lnTo>
                <a:lnTo>
                  <a:pt x="0" y="698611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 panose="020F0502020204030203" pitchFamily="34" charset="0"/>
                <a:cs typeface="Poppins" panose="00000500000000000000" pitchFamily="50" charset="0"/>
              </a:rPr>
              <a:t>512 Px</a:t>
            </a:r>
            <a:endParaRPr lang="en-ID" sz="140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Lato" panose="020F0502020204030203" pitchFamily="34" charset="0"/>
              <a:cs typeface="Poppins" panose="00000500000000000000" pitchFamily="50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C6E4C38-DA47-40CA-85DE-C41A6209B7F8}"/>
              </a:ext>
            </a:extLst>
          </p:cNvPr>
          <p:cNvSpPr/>
          <p:nvPr/>
        </p:nvSpPr>
        <p:spPr>
          <a:xfrm>
            <a:off x="4599795" y="1732973"/>
            <a:ext cx="695933" cy="384927"/>
          </a:xfrm>
          <a:custGeom>
            <a:avLst/>
            <a:gdLst>
              <a:gd name="connsiteX0" fmla="*/ 0 w 1197619"/>
              <a:gd name="connsiteY0" fmla="*/ 0 h 698611"/>
              <a:gd name="connsiteX1" fmla="*/ 1197619 w 1197619"/>
              <a:gd name="connsiteY1" fmla="*/ 0 h 698611"/>
              <a:gd name="connsiteX2" fmla="*/ 1197619 w 1197619"/>
              <a:gd name="connsiteY2" fmla="*/ 698611 h 698611"/>
              <a:gd name="connsiteX3" fmla="*/ 0 w 1197619"/>
              <a:gd name="connsiteY3" fmla="*/ 698611 h 698611"/>
              <a:gd name="connsiteX4" fmla="*/ 0 w 1197619"/>
              <a:gd name="connsiteY4" fmla="*/ 0 h 69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619" h="698611">
                <a:moveTo>
                  <a:pt x="0" y="0"/>
                </a:moveTo>
                <a:lnTo>
                  <a:pt x="1197619" y="0"/>
                </a:lnTo>
                <a:lnTo>
                  <a:pt x="1197619" y="698611"/>
                </a:lnTo>
                <a:lnTo>
                  <a:pt x="0" y="698611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 panose="020F0502020204030203" pitchFamily="34" charset="0"/>
                <a:cs typeface="Poppins" panose="00000500000000000000" pitchFamily="50" charset="0"/>
              </a:rPr>
              <a:t>201 Px</a:t>
            </a:r>
            <a:endParaRPr lang="en-ID" sz="140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Lato" panose="020F0502020204030203" pitchFamily="34" charset="0"/>
              <a:cs typeface="Poppins" panose="00000500000000000000" pitchFamily="50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AEF9D8A-EDA4-4738-9936-93E94FD92EFE}"/>
              </a:ext>
            </a:extLst>
          </p:cNvPr>
          <p:cNvSpPr/>
          <p:nvPr/>
        </p:nvSpPr>
        <p:spPr>
          <a:xfrm>
            <a:off x="975325" y="3033418"/>
            <a:ext cx="554895" cy="554895"/>
          </a:xfrm>
          <a:prstGeom prst="ellipse">
            <a:avLst/>
          </a:prstGeom>
          <a:solidFill>
            <a:schemeClr val="accent4"/>
          </a:solidFill>
          <a:ln w="317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A885257-CF3D-4FA0-BEF1-2F4308ADF04A}"/>
              </a:ext>
            </a:extLst>
          </p:cNvPr>
          <p:cNvSpPr/>
          <p:nvPr/>
        </p:nvSpPr>
        <p:spPr>
          <a:xfrm>
            <a:off x="1584631" y="4506131"/>
            <a:ext cx="554895" cy="554895"/>
          </a:xfrm>
          <a:prstGeom prst="ellipse">
            <a:avLst/>
          </a:prstGeom>
          <a:solidFill>
            <a:schemeClr val="accent4"/>
          </a:solidFill>
          <a:ln w="317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3F6C25-8E8B-492C-8CD5-F4E60E761F3F}"/>
              </a:ext>
            </a:extLst>
          </p:cNvPr>
          <p:cNvSpPr txBox="1"/>
          <p:nvPr/>
        </p:nvSpPr>
        <p:spPr>
          <a:xfrm>
            <a:off x="1796411" y="4692089"/>
            <a:ext cx="131332" cy="185539"/>
          </a:xfrm>
          <a:custGeom>
            <a:avLst/>
            <a:gdLst/>
            <a:ahLst/>
            <a:cxnLst/>
            <a:rect l="l" t="t" r="r" b="b"/>
            <a:pathLst>
              <a:path w="257953" h="364425">
                <a:moveTo>
                  <a:pt x="125722" y="1"/>
                </a:moveTo>
                <a:cubicBezTo>
                  <a:pt x="146867" y="75"/>
                  <a:pt x="166175" y="4297"/>
                  <a:pt x="183645" y="12667"/>
                </a:cubicBezTo>
                <a:cubicBezTo>
                  <a:pt x="201115" y="21036"/>
                  <a:pt x="215106" y="33107"/>
                  <a:pt x="225619" y="48879"/>
                </a:cubicBezTo>
                <a:cubicBezTo>
                  <a:pt x="236131" y="64651"/>
                  <a:pt x="241525" y="83679"/>
                  <a:pt x="241798" y="105962"/>
                </a:cubicBezTo>
                <a:cubicBezTo>
                  <a:pt x="241336" y="129970"/>
                  <a:pt x="235334" y="150102"/>
                  <a:pt x="223790" y="166359"/>
                </a:cubicBezTo>
                <a:cubicBezTo>
                  <a:pt x="212246" y="182615"/>
                  <a:pt x="197932" y="196373"/>
                  <a:pt x="180847" y="207632"/>
                </a:cubicBezTo>
                <a:cubicBezTo>
                  <a:pt x="163763" y="218891"/>
                  <a:pt x="146678" y="229029"/>
                  <a:pt x="129594" y="238046"/>
                </a:cubicBezTo>
                <a:cubicBezTo>
                  <a:pt x="112509" y="247063"/>
                  <a:pt x="98195" y="256337"/>
                  <a:pt x="86651" y="265867"/>
                </a:cubicBezTo>
                <a:cubicBezTo>
                  <a:pt x="75107" y="275397"/>
                  <a:pt x="69105" y="286562"/>
                  <a:pt x="68643" y="299360"/>
                </a:cubicBezTo>
                <a:cubicBezTo>
                  <a:pt x="68611" y="302611"/>
                  <a:pt x="69685" y="304946"/>
                  <a:pt x="71863" y="306366"/>
                </a:cubicBezTo>
                <a:cubicBezTo>
                  <a:pt x="74041" y="307786"/>
                  <a:pt x="77513" y="308481"/>
                  <a:pt x="82280" y="308449"/>
                </a:cubicBezTo>
                <a:lnTo>
                  <a:pt x="187335" y="308449"/>
                </a:lnTo>
                <a:cubicBezTo>
                  <a:pt x="190891" y="308428"/>
                  <a:pt x="193627" y="307460"/>
                  <a:pt x="195542" y="305546"/>
                </a:cubicBezTo>
                <a:cubicBezTo>
                  <a:pt x="197457" y="303631"/>
                  <a:pt x="198425" y="300896"/>
                  <a:pt x="198446" y="297340"/>
                </a:cubicBezTo>
                <a:lnTo>
                  <a:pt x="198446" y="275627"/>
                </a:lnTo>
                <a:lnTo>
                  <a:pt x="257952" y="275627"/>
                </a:lnTo>
                <a:lnTo>
                  <a:pt x="257952" y="330132"/>
                </a:lnTo>
                <a:cubicBezTo>
                  <a:pt x="258037" y="342150"/>
                  <a:pt x="255347" y="350891"/>
                  <a:pt x="249884" y="356354"/>
                </a:cubicBezTo>
                <a:cubicBezTo>
                  <a:pt x="244421" y="361816"/>
                  <a:pt x="235680" y="364506"/>
                  <a:pt x="223661" y="364422"/>
                </a:cubicBezTo>
                <a:lnTo>
                  <a:pt x="36868" y="364422"/>
                </a:lnTo>
                <a:cubicBezTo>
                  <a:pt x="21653" y="364558"/>
                  <a:pt x="11608" y="360881"/>
                  <a:pt x="6733" y="353391"/>
                </a:cubicBezTo>
                <a:cubicBezTo>
                  <a:pt x="1857" y="345901"/>
                  <a:pt x="-370" y="333778"/>
                  <a:pt x="50" y="317022"/>
                </a:cubicBezTo>
                <a:cubicBezTo>
                  <a:pt x="517" y="291378"/>
                  <a:pt x="6590" y="270282"/>
                  <a:pt x="18268" y="253734"/>
                </a:cubicBezTo>
                <a:cubicBezTo>
                  <a:pt x="29946" y="237187"/>
                  <a:pt x="44427" y="223337"/>
                  <a:pt x="61711" y="212186"/>
                </a:cubicBezTo>
                <a:cubicBezTo>
                  <a:pt x="78995" y="201035"/>
                  <a:pt x="96279" y="190731"/>
                  <a:pt x="113563" y="181276"/>
                </a:cubicBezTo>
                <a:cubicBezTo>
                  <a:pt x="130847" y="171821"/>
                  <a:pt x="145328" y="161364"/>
                  <a:pt x="157006" y="149905"/>
                </a:cubicBezTo>
                <a:cubicBezTo>
                  <a:pt x="168684" y="138446"/>
                  <a:pt x="174757" y="124135"/>
                  <a:pt x="175224" y="106972"/>
                </a:cubicBezTo>
                <a:cubicBezTo>
                  <a:pt x="174982" y="92665"/>
                  <a:pt x="170162" y="81388"/>
                  <a:pt x="160764" y="73140"/>
                </a:cubicBezTo>
                <a:cubicBezTo>
                  <a:pt x="151367" y="64893"/>
                  <a:pt x="138843" y="60685"/>
                  <a:pt x="123194" y="60517"/>
                </a:cubicBezTo>
                <a:cubicBezTo>
                  <a:pt x="108861" y="60843"/>
                  <a:pt x="97495" y="63852"/>
                  <a:pt x="89097" y="69543"/>
                </a:cubicBezTo>
                <a:cubicBezTo>
                  <a:pt x="80699" y="75233"/>
                  <a:pt x="76405" y="81650"/>
                  <a:pt x="76215" y="88793"/>
                </a:cubicBezTo>
                <a:lnTo>
                  <a:pt x="76215" y="104447"/>
                </a:lnTo>
                <a:lnTo>
                  <a:pt x="16709" y="104447"/>
                </a:lnTo>
                <a:lnTo>
                  <a:pt x="16709" y="69100"/>
                </a:lnTo>
                <a:cubicBezTo>
                  <a:pt x="17194" y="53320"/>
                  <a:pt x="23173" y="40324"/>
                  <a:pt x="34644" y="30113"/>
                </a:cubicBezTo>
                <a:cubicBezTo>
                  <a:pt x="46115" y="19901"/>
                  <a:pt x="60168" y="12323"/>
                  <a:pt x="76804" y="7379"/>
                </a:cubicBezTo>
                <a:cubicBezTo>
                  <a:pt x="93439" y="2436"/>
                  <a:pt x="109745" y="-24"/>
                  <a:pt x="12572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sz="4000" spc="-15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BAD452-240B-4197-A48A-35A85670954D}"/>
              </a:ext>
            </a:extLst>
          </p:cNvPr>
          <p:cNvSpPr txBox="1"/>
          <p:nvPr/>
        </p:nvSpPr>
        <p:spPr>
          <a:xfrm>
            <a:off x="2526813" y="3984465"/>
            <a:ext cx="115370" cy="182452"/>
          </a:xfrm>
          <a:custGeom>
            <a:avLst/>
            <a:gdLst/>
            <a:ahLst/>
            <a:cxnLst/>
            <a:rect l="l" t="t" r="r" b="b"/>
            <a:pathLst>
              <a:path w="226603" h="358363">
                <a:moveTo>
                  <a:pt x="89852" y="0"/>
                </a:moveTo>
                <a:lnTo>
                  <a:pt x="149365" y="0"/>
                </a:lnTo>
                <a:lnTo>
                  <a:pt x="149365" y="302390"/>
                </a:lnTo>
                <a:lnTo>
                  <a:pt x="226603" y="302390"/>
                </a:lnTo>
                <a:lnTo>
                  <a:pt x="226603" y="358363"/>
                </a:lnTo>
                <a:lnTo>
                  <a:pt x="6058" y="358363"/>
                </a:lnTo>
                <a:lnTo>
                  <a:pt x="6058" y="302390"/>
                </a:lnTo>
                <a:lnTo>
                  <a:pt x="83296" y="302390"/>
                </a:lnTo>
                <a:lnTo>
                  <a:pt x="83296" y="103489"/>
                </a:lnTo>
                <a:cubicBezTo>
                  <a:pt x="83317" y="97179"/>
                  <a:pt x="83401" y="91626"/>
                  <a:pt x="83548" y="86830"/>
                </a:cubicBezTo>
                <a:cubicBezTo>
                  <a:pt x="83695" y="82034"/>
                  <a:pt x="83779" y="79510"/>
                  <a:pt x="83800" y="79258"/>
                </a:cubicBezTo>
                <a:lnTo>
                  <a:pt x="82791" y="79258"/>
                </a:lnTo>
                <a:cubicBezTo>
                  <a:pt x="82865" y="79373"/>
                  <a:pt x="81708" y="81287"/>
                  <a:pt x="79320" y="85000"/>
                </a:cubicBezTo>
                <a:cubicBezTo>
                  <a:pt x="76933" y="88713"/>
                  <a:pt x="72873" y="93529"/>
                  <a:pt x="67141" y="99451"/>
                </a:cubicBezTo>
                <a:lnTo>
                  <a:pt x="38366" y="126711"/>
                </a:lnTo>
                <a:lnTo>
                  <a:pt x="0" y="86325"/>
                </a:lnTo>
                <a:lnTo>
                  <a:pt x="8985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sz="4000" spc="-15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91DA47-9C77-4B06-AF23-E4BD59690137}"/>
              </a:ext>
            </a:extLst>
          </p:cNvPr>
          <p:cNvSpPr txBox="1"/>
          <p:nvPr/>
        </p:nvSpPr>
        <p:spPr>
          <a:xfrm>
            <a:off x="1206717" y="3232511"/>
            <a:ext cx="126933" cy="185533"/>
          </a:xfrm>
          <a:custGeom>
            <a:avLst/>
            <a:gdLst/>
            <a:ahLst/>
            <a:cxnLst/>
            <a:rect l="l" t="t" r="r" b="b"/>
            <a:pathLst>
              <a:path w="249321" h="364422">
                <a:moveTo>
                  <a:pt x="44392" y="1"/>
                </a:moveTo>
                <a:lnTo>
                  <a:pt x="239233" y="1"/>
                </a:lnTo>
                <a:lnTo>
                  <a:pt x="239233" y="40846"/>
                </a:lnTo>
                <a:lnTo>
                  <a:pt x="156987" y="143835"/>
                </a:lnTo>
                <a:cubicBezTo>
                  <a:pt x="182033" y="147717"/>
                  <a:pt x="203479" y="158510"/>
                  <a:pt x="221324" y="176215"/>
                </a:cubicBezTo>
                <a:cubicBezTo>
                  <a:pt x="239170" y="193920"/>
                  <a:pt x="248502" y="217969"/>
                  <a:pt x="249321" y="248361"/>
                </a:cubicBezTo>
                <a:cubicBezTo>
                  <a:pt x="249250" y="268550"/>
                  <a:pt x="244236" y="287406"/>
                  <a:pt x="234280" y="304930"/>
                </a:cubicBezTo>
                <a:cubicBezTo>
                  <a:pt x="224324" y="322454"/>
                  <a:pt x="209852" y="336667"/>
                  <a:pt x="190863" y="347571"/>
                </a:cubicBezTo>
                <a:cubicBezTo>
                  <a:pt x="171875" y="358475"/>
                  <a:pt x="148797" y="364092"/>
                  <a:pt x="121628" y="364422"/>
                </a:cubicBezTo>
                <a:cubicBezTo>
                  <a:pt x="95653" y="363799"/>
                  <a:pt x="73625" y="359441"/>
                  <a:pt x="55544" y="351347"/>
                </a:cubicBezTo>
                <a:cubicBezTo>
                  <a:pt x="37463" y="343253"/>
                  <a:pt x="23701" y="335159"/>
                  <a:pt x="14258" y="327065"/>
                </a:cubicBezTo>
                <a:cubicBezTo>
                  <a:pt x="4815" y="318972"/>
                  <a:pt x="62" y="314613"/>
                  <a:pt x="0" y="313991"/>
                </a:cubicBezTo>
                <a:lnTo>
                  <a:pt x="33297" y="264519"/>
                </a:lnTo>
                <a:cubicBezTo>
                  <a:pt x="33400" y="264993"/>
                  <a:pt x="37061" y="268310"/>
                  <a:pt x="44283" y="274469"/>
                </a:cubicBezTo>
                <a:cubicBezTo>
                  <a:pt x="51504" y="280628"/>
                  <a:pt x="61671" y="286787"/>
                  <a:pt x="74785" y="292947"/>
                </a:cubicBezTo>
                <a:cubicBezTo>
                  <a:pt x="87898" y="299106"/>
                  <a:pt x="103344" y="302422"/>
                  <a:pt x="121123" y="302896"/>
                </a:cubicBezTo>
                <a:cubicBezTo>
                  <a:pt x="139139" y="302623"/>
                  <a:pt x="153745" y="297615"/>
                  <a:pt x="164942" y="287874"/>
                </a:cubicBezTo>
                <a:cubicBezTo>
                  <a:pt x="176139" y="278132"/>
                  <a:pt x="181905" y="265298"/>
                  <a:pt x="182242" y="249371"/>
                </a:cubicBezTo>
                <a:cubicBezTo>
                  <a:pt x="181821" y="233265"/>
                  <a:pt x="175339" y="220536"/>
                  <a:pt x="162795" y="211183"/>
                </a:cubicBezTo>
                <a:cubicBezTo>
                  <a:pt x="150252" y="201831"/>
                  <a:pt x="134172" y="197055"/>
                  <a:pt x="114557" y="196855"/>
                </a:cubicBezTo>
                <a:lnTo>
                  <a:pt x="89301" y="196855"/>
                </a:lnTo>
                <a:lnTo>
                  <a:pt x="76168" y="164033"/>
                </a:lnTo>
                <a:lnTo>
                  <a:pt x="136782" y="82735"/>
                </a:lnTo>
                <a:cubicBezTo>
                  <a:pt x="143075" y="73646"/>
                  <a:pt x="148547" y="66829"/>
                  <a:pt x="153198" y="62285"/>
                </a:cubicBezTo>
                <a:cubicBezTo>
                  <a:pt x="157849" y="57741"/>
                  <a:pt x="160291" y="55469"/>
                  <a:pt x="160522" y="55469"/>
                </a:cubicBezTo>
                <a:lnTo>
                  <a:pt x="160522" y="54461"/>
                </a:lnTo>
                <a:cubicBezTo>
                  <a:pt x="160491" y="54524"/>
                  <a:pt x="157776" y="54776"/>
                  <a:pt x="152377" y="55217"/>
                </a:cubicBezTo>
                <a:cubicBezTo>
                  <a:pt x="146979" y="55658"/>
                  <a:pt x="139086" y="55910"/>
                  <a:pt x="128700" y="55974"/>
                </a:cubicBezTo>
                <a:lnTo>
                  <a:pt x="83744" y="55974"/>
                </a:lnTo>
                <a:cubicBezTo>
                  <a:pt x="80188" y="55994"/>
                  <a:pt x="77452" y="56962"/>
                  <a:pt x="75536" y="58877"/>
                </a:cubicBezTo>
                <a:cubicBezTo>
                  <a:pt x="73621" y="60791"/>
                  <a:pt x="72653" y="63526"/>
                  <a:pt x="72632" y="67082"/>
                </a:cubicBezTo>
                <a:lnTo>
                  <a:pt x="72632" y="88795"/>
                </a:lnTo>
                <a:lnTo>
                  <a:pt x="13126" y="88795"/>
                </a:lnTo>
                <a:lnTo>
                  <a:pt x="13126" y="34291"/>
                </a:lnTo>
                <a:cubicBezTo>
                  <a:pt x="12916" y="22493"/>
                  <a:pt x="15101" y="13816"/>
                  <a:pt x="19681" y="8258"/>
                </a:cubicBezTo>
                <a:cubicBezTo>
                  <a:pt x="24262" y="2701"/>
                  <a:pt x="32499" y="-51"/>
                  <a:pt x="4439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sz="4000" spc="-15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96B61B-98DE-4E4F-B2FD-566007D4F915}"/>
              </a:ext>
            </a:extLst>
          </p:cNvPr>
          <p:cNvSpPr txBox="1"/>
          <p:nvPr/>
        </p:nvSpPr>
        <p:spPr>
          <a:xfrm>
            <a:off x="6185859" y="2063802"/>
            <a:ext cx="4890300" cy="135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magna sed pulvinar ultricies adipiscing maecenas porttitor congue massa fusce posuere magna sed pulvinar ultricies adipiscing maecenas porttitor congue massa fusce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1F2500-C5E8-4A82-B2DE-CAEF262C19D3}"/>
              </a:ext>
            </a:extLst>
          </p:cNvPr>
          <p:cNvSpPr txBox="1"/>
          <p:nvPr/>
        </p:nvSpPr>
        <p:spPr>
          <a:xfrm>
            <a:off x="6190791" y="1707348"/>
            <a:ext cx="1124393" cy="38133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 panose="020F0502020204030203" pitchFamily="34" charset="0"/>
                <a:cs typeface="Poppins" panose="00000500000000000000" pitchFamily="50" charset="0"/>
              </a:defRPr>
            </a:lvl1pPr>
          </a:lstStyle>
          <a:p>
            <a:r>
              <a:rPr lang="en-US"/>
              <a:t>insert tittle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C90E8EC-93D8-4FD6-B6FD-3887D68054C1}"/>
              </a:ext>
            </a:extLst>
          </p:cNvPr>
          <p:cNvSpPr/>
          <p:nvPr/>
        </p:nvSpPr>
        <p:spPr>
          <a:xfrm>
            <a:off x="7873660" y="4286315"/>
            <a:ext cx="695932" cy="384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 panose="020F0502020204030203" pitchFamily="34" charset="0"/>
                <a:cs typeface="Poppins" panose="00000500000000000000" pitchFamily="50" charset="0"/>
              </a:rPr>
              <a:t>512 Px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Lato" panose="020F0502020204030203" pitchFamily="34" charset="0"/>
              <a:cs typeface="Poppins" panose="00000500000000000000" pitchFamily="50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7A38729-DA05-46DB-8AC2-A2C323EBE5FE}"/>
              </a:ext>
            </a:extLst>
          </p:cNvPr>
          <p:cNvSpPr/>
          <p:nvPr/>
        </p:nvSpPr>
        <p:spPr>
          <a:xfrm>
            <a:off x="9646061" y="4286315"/>
            <a:ext cx="631822" cy="3813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 panose="020F0502020204030203" pitchFamily="34" charset="0"/>
                <a:cs typeface="Poppins" panose="00000500000000000000" pitchFamily="50" charset="0"/>
              </a:rPr>
              <a:t>76 Px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Lato" panose="020F0502020204030203" pitchFamily="34" charset="0"/>
              <a:cs typeface="Poppins" panose="00000500000000000000" pitchFamily="50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FDED001-060F-4EDB-8392-FAC5F263F8D4}"/>
              </a:ext>
            </a:extLst>
          </p:cNvPr>
          <p:cNvSpPr/>
          <p:nvPr/>
        </p:nvSpPr>
        <p:spPr>
          <a:xfrm>
            <a:off x="6160250" y="4286315"/>
            <a:ext cx="695933" cy="384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 panose="020F0502020204030203" pitchFamily="34" charset="0"/>
                <a:cs typeface="Poppins" panose="00000500000000000000" pitchFamily="50" charset="0"/>
              </a:rPr>
              <a:t>201 Px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Lato" panose="020F0502020204030203" pitchFamily="34" charset="0"/>
              <a:cs typeface="Poppins" panose="00000500000000000000" pitchFamily="50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53418C8-4127-4DE4-AA0B-526AB572FAF4}"/>
              </a:ext>
            </a:extLst>
          </p:cNvPr>
          <p:cNvSpPr>
            <a:spLocks/>
          </p:cNvSpPr>
          <p:nvPr/>
        </p:nvSpPr>
        <p:spPr bwMode="auto">
          <a:xfrm>
            <a:off x="6290077" y="3714547"/>
            <a:ext cx="436280" cy="373954"/>
          </a:xfrm>
          <a:custGeom>
            <a:avLst/>
            <a:gdLst>
              <a:gd name="connsiteX0" fmla="*/ 224433 w 577850"/>
              <a:gd name="connsiteY0" fmla="*/ 268287 h 495300"/>
              <a:gd name="connsiteX1" fmla="*/ 353417 w 577850"/>
              <a:gd name="connsiteY1" fmla="*/ 268287 h 495300"/>
              <a:gd name="connsiteX2" fmla="*/ 371475 w 577850"/>
              <a:gd name="connsiteY2" fmla="*/ 286345 h 495300"/>
              <a:gd name="connsiteX3" fmla="*/ 371475 w 577850"/>
              <a:gd name="connsiteY3" fmla="*/ 291504 h 495300"/>
              <a:gd name="connsiteX4" fmla="*/ 353417 w 577850"/>
              <a:gd name="connsiteY4" fmla="*/ 309562 h 495300"/>
              <a:gd name="connsiteX5" fmla="*/ 224433 w 577850"/>
              <a:gd name="connsiteY5" fmla="*/ 309562 h 495300"/>
              <a:gd name="connsiteX6" fmla="*/ 206375 w 577850"/>
              <a:gd name="connsiteY6" fmla="*/ 291504 h 495300"/>
              <a:gd name="connsiteX7" fmla="*/ 206375 w 577850"/>
              <a:gd name="connsiteY7" fmla="*/ 286345 h 495300"/>
              <a:gd name="connsiteX8" fmla="*/ 224433 w 577850"/>
              <a:gd name="connsiteY8" fmla="*/ 268287 h 495300"/>
              <a:gd name="connsiteX9" fmla="*/ 495300 w 577850"/>
              <a:gd name="connsiteY9" fmla="*/ 144462 h 495300"/>
              <a:gd name="connsiteX10" fmla="*/ 474662 w 577850"/>
              <a:gd name="connsiteY10" fmla="*/ 165100 h 495300"/>
              <a:gd name="connsiteX11" fmla="*/ 495300 w 577850"/>
              <a:gd name="connsiteY11" fmla="*/ 185738 h 495300"/>
              <a:gd name="connsiteX12" fmla="*/ 515938 w 577850"/>
              <a:gd name="connsiteY12" fmla="*/ 165100 h 495300"/>
              <a:gd name="connsiteX13" fmla="*/ 495300 w 577850"/>
              <a:gd name="connsiteY13" fmla="*/ 144462 h 495300"/>
              <a:gd name="connsiteX14" fmla="*/ 272384 w 577850"/>
              <a:gd name="connsiteY14" fmla="*/ 144155 h 495300"/>
              <a:gd name="connsiteX15" fmla="*/ 143688 w 577850"/>
              <a:gd name="connsiteY15" fmla="*/ 307516 h 495300"/>
              <a:gd name="connsiteX16" fmla="*/ 270334 w 577850"/>
              <a:gd name="connsiteY16" fmla="*/ 434162 h 495300"/>
              <a:gd name="connsiteX17" fmla="*/ 433164 w 577850"/>
              <a:gd name="connsiteY17" fmla="*/ 271331 h 495300"/>
              <a:gd name="connsiteX18" fmla="*/ 306518 w 577850"/>
              <a:gd name="connsiteY18" fmla="*/ 144685 h 495300"/>
              <a:gd name="connsiteX19" fmla="*/ 272384 w 577850"/>
              <a:gd name="connsiteY19" fmla="*/ 144155 h 495300"/>
              <a:gd name="connsiteX20" fmla="*/ 229592 w 577850"/>
              <a:gd name="connsiteY20" fmla="*/ 0 h 495300"/>
              <a:gd name="connsiteX21" fmla="*/ 348258 w 577850"/>
              <a:gd name="connsiteY21" fmla="*/ 0 h 495300"/>
              <a:gd name="connsiteX22" fmla="*/ 412750 w 577850"/>
              <a:gd name="connsiteY22" fmla="*/ 38695 h 495300"/>
              <a:gd name="connsiteX23" fmla="*/ 412750 w 577850"/>
              <a:gd name="connsiteY23" fmla="*/ 43855 h 495300"/>
              <a:gd name="connsiteX24" fmla="*/ 477242 w 577850"/>
              <a:gd name="connsiteY24" fmla="*/ 82550 h 495300"/>
              <a:gd name="connsiteX25" fmla="*/ 505619 w 577850"/>
              <a:gd name="connsiteY25" fmla="*/ 82550 h 495300"/>
              <a:gd name="connsiteX26" fmla="*/ 577850 w 577850"/>
              <a:gd name="connsiteY26" fmla="*/ 154781 h 495300"/>
              <a:gd name="connsiteX27" fmla="*/ 577850 w 577850"/>
              <a:gd name="connsiteY27" fmla="*/ 423069 h 495300"/>
              <a:gd name="connsiteX28" fmla="*/ 505619 w 577850"/>
              <a:gd name="connsiteY28" fmla="*/ 495300 h 495300"/>
              <a:gd name="connsiteX29" fmla="*/ 72231 w 577850"/>
              <a:gd name="connsiteY29" fmla="*/ 495300 h 495300"/>
              <a:gd name="connsiteX30" fmla="*/ 0 w 577850"/>
              <a:gd name="connsiteY30" fmla="*/ 423069 h 495300"/>
              <a:gd name="connsiteX31" fmla="*/ 0 w 577850"/>
              <a:gd name="connsiteY31" fmla="*/ 154781 h 495300"/>
              <a:gd name="connsiteX32" fmla="*/ 72231 w 577850"/>
              <a:gd name="connsiteY32" fmla="*/ 82550 h 495300"/>
              <a:gd name="connsiteX33" fmla="*/ 79970 w 577850"/>
              <a:gd name="connsiteY33" fmla="*/ 82550 h 495300"/>
              <a:gd name="connsiteX34" fmla="*/ 87709 w 577850"/>
              <a:gd name="connsiteY34" fmla="*/ 95448 h 495300"/>
              <a:gd name="connsiteX35" fmla="*/ 105767 w 577850"/>
              <a:gd name="connsiteY35" fmla="*/ 123825 h 495300"/>
              <a:gd name="connsiteX36" fmla="*/ 110926 w 577850"/>
              <a:gd name="connsiteY36" fmla="*/ 123825 h 495300"/>
              <a:gd name="connsiteX37" fmla="*/ 128984 w 577850"/>
              <a:gd name="connsiteY37" fmla="*/ 110926 h 495300"/>
              <a:gd name="connsiteX38" fmla="*/ 165100 w 577850"/>
              <a:gd name="connsiteY38" fmla="*/ 43855 h 495300"/>
              <a:gd name="connsiteX39" fmla="*/ 165100 w 577850"/>
              <a:gd name="connsiteY39" fmla="*/ 41275 h 495300"/>
              <a:gd name="connsiteX40" fmla="*/ 165100 w 577850"/>
              <a:gd name="connsiteY40" fmla="*/ 38695 h 495300"/>
              <a:gd name="connsiteX41" fmla="*/ 229592 w 577850"/>
              <a:gd name="connsiteY41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7850" h="495300">
                <a:moveTo>
                  <a:pt x="224433" y="268287"/>
                </a:moveTo>
                <a:cubicBezTo>
                  <a:pt x="224433" y="268287"/>
                  <a:pt x="224433" y="268287"/>
                  <a:pt x="353417" y="268287"/>
                </a:cubicBezTo>
                <a:cubicBezTo>
                  <a:pt x="363736" y="268287"/>
                  <a:pt x="371475" y="276026"/>
                  <a:pt x="371475" y="286345"/>
                </a:cubicBezTo>
                <a:cubicBezTo>
                  <a:pt x="371475" y="286345"/>
                  <a:pt x="371475" y="286345"/>
                  <a:pt x="371475" y="291504"/>
                </a:cubicBezTo>
                <a:cubicBezTo>
                  <a:pt x="371475" y="301823"/>
                  <a:pt x="363736" y="309562"/>
                  <a:pt x="353417" y="309562"/>
                </a:cubicBezTo>
                <a:cubicBezTo>
                  <a:pt x="353417" y="309562"/>
                  <a:pt x="353417" y="309562"/>
                  <a:pt x="224433" y="309562"/>
                </a:cubicBezTo>
                <a:cubicBezTo>
                  <a:pt x="214114" y="309562"/>
                  <a:pt x="206375" y="301823"/>
                  <a:pt x="206375" y="291504"/>
                </a:cubicBezTo>
                <a:cubicBezTo>
                  <a:pt x="206375" y="291504"/>
                  <a:pt x="206375" y="291504"/>
                  <a:pt x="206375" y="286345"/>
                </a:cubicBezTo>
                <a:cubicBezTo>
                  <a:pt x="206375" y="276026"/>
                  <a:pt x="214114" y="268287"/>
                  <a:pt x="224433" y="268287"/>
                </a:cubicBezTo>
                <a:close/>
                <a:moveTo>
                  <a:pt x="495300" y="144462"/>
                </a:moveTo>
                <a:cubicBezTo>
                  <a:pt x="483902" y="144462"/>
                  <a:pt x="474662" y="153702"/>
                  <a:pt x="474662" y="165100"/>
                </a:cubicBezTo>
                <a:cubicBezTo>
                  <a:pt x="474662" y="176498"/>
                  <a:pt x="483902" y="185738"/>
                  <a:pt x="495300" y="185738"/>
                </a:cubicBezTo>
                <a:cubicBezTo>
                  <a:pt x="506698" y="185738"/>
                  <a:pt x="515938" y="176498"/>
                  <a:pt x="515938" y="165100"/>
                </a:cubicBezTo>
                <a:cubicBezTo>
                  <a:pt x="515938" y="153702"/>
                  <a:pt x="506698" y="144462"/>
                  <a:pt x="495300" y="144462"/>
                </a:cubicBezTo>
                <a:close/>
                <a:moveTo>
                  <a:pt x="272384" y="144155"/>
                </a:moveTo>
                <a:cubicBezTo>
                  <a:pt x="194855" y="152600"/>
                  <a:pt x="134642" y="226100"/>
                  <a:pt x="143688" y="307516"/>
                </a:cubicBezTo>
                <a:cubicBezTo>
                  <a:pt x="151442" y="372131"/>
                  <a:pt x="205719" y="426408"/>
                  <a:pt x="270334" y="434162"/>
                </a:cubicBezTo>
                <a:cubicBezTo>
                  <a:pt x="363380" y="444500"/>
                  <a:pt x="446087" y="364377"/>
                  <a:pt x="433164" y="271331"/>
                </a:cubicBezTo>
                <a:cubicBezTo>
                  <a:pt x="425410" y="206716"/>
                  <a:pt x="371134" y="152439"/>
                  <a:pt x="306518" y="144685"/>
                </a:cubicBezTo>
                <a:cubicBezTo>
                  <a:pt x="294888" y="143070"/>
                  <a:pt x="283459" y="142948"/>
                  <a:pt x="272384" y="144155"/>
                </a:cubicBezTo>
                <a:close/>
                <a:moveTo>
                  <a:pt x="229592" y="0"/>
                </a:moveTo>
                <a:cubicBezTo>
                  <a:pt x="229592" y="0"/>
                  <a:pt x="229592" y="0"/>
                  <a:pt x="348258" y="0"/>
                </a:cubicBezTo>
                <a:cubicBezTo>
                  <a:pt x="374055" y="0"/>
                  <a:pt x="399852" y="15478"/>
                  <a:pt x="412750" y="38695"/>
                </a:cubicBezTo>
                <a:cubicBezTo>
                  <a:pt x="412750" y="38695"/>
                  <a:pt x="412750" y="38695"/>
                  <a:pt x="412750" y="43855"/>
                </a:cubicBezTo>
                <a:cubicBezTo>
                  <a:pt x="425649" y="67072"/>
                  <a:pt x="451445" y="82550"/>
                  <a:pt x="477242" y="82550"/>
                </a:cubicBezTo>
                <a:cubicBezTo>
                  <a:pt x="477242" y="82550"/>
                  <a:pt x="477242" y="82550"/>
                  <a:pt x="505619" y="82550"/>
                </a:cubicBezTo>
                <a:cubicBezTo>
                  <a:pt x="546894" y="82550"/>
                  <a:pt x="577850" y="113506"/>
                  <a:pt x="577850" y="154781"/>
                </a:cubicBezTo>
                <a:cubicBezTo>
                  <a:pt x="577850" y="154781"/>
                  <a:pt x="577850" y="154781"/>
                  <a:pt x="577850" y="423069"/>
                </a:cubicBezTo>
                <a:cubicBezTo>
                  <a:pt x="577850" y="464344"/>
                  <a:pt x="546894" y="495300"/>
                  <a:pt x="505619" y="495300"/>
                </a:cubicBezTo>
                <a:cubicBezTo>
                  <a:pt x="505619" y="495300"/>
                  <a:pt x="505619" y="495300"/>
                  <a:pt x="72231" y="495300"/>
                </a:cubicBezTo>
                <a:cubicBezTo>
                  <a:pt x="30956" y="495300"/>
                  <a:pt x="0" y="464344"/>
                  <a:pt x="0" y="423069"/>
                </a:cubicBezTo>
                <a:cubicBezTo>
                  <a:pt x="0" y="423069"/>
                  <a:pt x="0" y="423069"/>
                  <a:pt x="0" y="154781"/>
                </a:cubicBezTo>
                <a:cubicBezTo>
                  <a:pt x="0" y="113506"/>
                  <a:pt x="30956" y="82550"/>
                  <a:pt x="72231" y="82550"/>
                </a:cubicBezTo>
                <a:cubicBezTo>
                  <a:pt x="72231" y="82550"/>
                  <a:pt x="72231" y="82550"/>
                  <a:pt x="79970" y="82550"/>
                </a:cubicBezTo>
                <a:cubicBezTo>
                  <a:pt x="87709" y="82550"/>
                  <a:pt x="92869" y="90289"/>
                  <a:pt x="87709" y="95448"/>
                </a:cubicBezTo>
                <a:cubicBezTo>
                  <a:pt x="82550" y="108347"/>
                  <a:pt x="90289" y="123825"/>
                  <a:pt x="105767" y="123825"/>
                </a:cubicBezTo>
                <a:cubicBezTo>
                  <a:pt x="105767" y="123825"/>
                  <a:pt x="105767" y="123825"/>
                  <a:pt x="110926" y="123825"/>
                </a:cubicBezTo>
                <a:cubicBezTo>
                  <a:pt x="118666" y="123825"/>
                  <a:pt x="126405" y="118665"/>
                  <a:pt x="128984" y="110926"/>
                </a:cubicBezTo>
                <a:cubicBezTo>
                  <a:pt x="128984" y="110926"/>
                  <a:pt x="128984" y="110926"/>
                  <a:pt x="165100" y="43855"/>
                </a:cubicBezTo>
                <a:cubicBezTo>
                  <a:pt x="165100" y="43855"/>
                  <a:pt x="165100" y="43855"/>
                  <a:pt x="165100" y="41275"/>
                </a:cubicBezTo>
                <a:cubicBezTo>
                  <a:pt x="165100" y="41275"/>
                  <a:pt x="165100" y="41275"/>
                  <a:pt x="165100" y="38695"/>
                </a:cubicBezTo>
                <a:cubicBezTo>
                  <a:pt x="177998" y="15478"/>
                  <a:pt x="203795" y="0"/>
                  <a:pt x="229592" y="0"/>
                </a:cubicBezTo>
                <a:close/>
              </a:path>
            </a:pathLst>
          </a:custGeom>
          <a:solidFill>
            <a:schemeClr val="accent1"/>
          </a:solidFill>
          <a:ln w="317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en-ID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2C2026B-4FAE-4F22-B840-B37AB26FCBE5}"/>
              </a:ext>
            </a:extLst>
          </p:cNvPr>
          <p:cNvSpPr>
            <a:spLocks/>
          </p:cNvSpPr>
          <p:nvPr/>
        </p:nvSpPr>
        <p:spPr bwMode="auto">
          <a:xfrm>
            <a:off x="9683435" y="3679475"/>
            <a:ext cx="497387" cy="444096"/>
          </a:xfrm>
          <a:custGeom>
            <a:avLst/>
            <a:gdLst>
              <a:gd name="connsiteX0" fmla="*/ 552053 w 577850"/>
              <a:gd name="connsiteY0" fmla="*/ 149640 h 515938"/>
              <a:gd name="connsiteX1" fmla="*/ 577850 w 577850"/>
              <a:gd name="connsiteY1" fmla="*/ 203995 h 515938"/>
              <a:gd name="connsiteX2" fmla="*/ 552053 w 577850"/>
              <a:gd name="connsiteY2" fmla="*/ 258349 h 515938"/>
              <a:gd name="connsiteX3" fmla="*/ 536575 w 577850"/>
              <a:gd name="connsiteY3" fmla="*/ 242819 h 515938"/>
              <a:gd name="connsiteX4" fmla="*/ 536575 w 577850"/>
              <a:gd name="connsiteY4" fmla="*/ 165170 h 515938"/>
              <a:gd name="connsiteX5" fmla="*/ 552053 w 577850"/>
              <a:gd name="connsiteY5" fmla="*/ 149640 h 515938"/>
              <a:gd name="connsiteX6" fmla="*/ 152201 w 577850"/>
              <a:gd name="connsiteY6" fmla="*/ 106363 h 515938"/>
              <a:gd name="connsiteX7" fmla="*/ 165100 w 577850"/>
              <a:gd name="connsiteY7" fmla="*/ 116667 h 515938"/>
              <a:gd name="connsiteX8" fmla="*/ 165100 w 577850"/>
              <a:gd name="connsiteY8" fmla="*/ 492755 h 515938"/>
              <a:gd name="connsiteX9" fmla="*/ 141883 w 577850"/>
              <a:gd name="connsiteY9" fmla="*/ 515938 h 515938"/>
              <a:gd name="connsiteX10" fmla="*/ 121245 w 577850"/>
              <a:gd name="connsiteY10" fmla="*/ 497906 h 515938"/>
              <a:gd name="connsiteX11" fmla="*/ 77390 w 577850"/>
              <a:gd name="connsiteY11" fmla="*/ 315014 h 515938"/>
              <a:gd name="connsiteX12" fmla="*/ 49014 w 577850"/>
              <a:gd name="connsiteY12" fmla="*/ 286679 h 515938"/>
              <a:gd name="connsiteX13" fmla="*/ 43854 w 577850"/>
              <a:gd name="connsiteY13" fmla="*/ 286679 h 515938"/>
              <a:gd name="connsiteX14" fmla="*/ 0 w 577850"/>
              <a:gd name="connsiteY14" fmla="*/ 232584 h 515938"/>
              <a:gd name="connsiteX15" fmla="*/ 0 w 577850"/>
              <a:gd name="connsiteY15" fmla="*/ 201673 h 515938"/>
              <a:gd name="connsiteX16" fmla="*/ 54173 w 577850"/>
              <a:gd name="connsiteY16" fmla="*/ 132122 h 515938"/>
              <a:gd name="connsiteX17" fmla="*/ 152201 w 577850"/>
              <a:gd name="connsiteY17" fmla="*/ 106363 h 515938"/>
              <a:gd name="connsiteX18" fmla="*/ 472083 w 577850"/>
              <a:gd name="connsiteY18" fmla="*/ 0 h 515938"/>
              <a:gd name="connsiteX19" fmla="*/ 477242 w 577850"/>
              <a:gd name="connsiteY19" fmla="*/ 0 h 515938"/>
              <a:gd name="connsiteX20" fmla="*/ 495300 w 577850"/>
              <a:gd name="connsiteY20" fmla="*/ 18058 h 515938"/>
              <a:gd name="connsiteX21" fmla="*/ 495300 w 577850"/>
              <a:gd name="connsiteY21" fmla="*/ 20638 h 515938"/>
              <a:gd name="connsiteX22" fmla="*/ 495300 w 577850"/>
              <a:gd name="connsiteY22" fmla="*/ 392113 h 515938"/>
              <a:gd name="connsiteX23" fmla="*/ 495300 w 577850"/>
              <a:gd name="connsiteY23" fmla="*/ 394692 h 515938"/>
              <a:gd name="connsiteX24" fmla="*/ 477242 w 577850"/>
              <a:gd name="connsiteY24" fmla="*/ 412750 h 515938"/>
              <a:gd name="connsiteX25" fmla="*/ 472083 w 577850"/>
              <a:gd name="connsiteY25" fmla="*/ 412750 h 515938"/>
              <a:gd name="connsiteX26" fmla="*/ 454025 w 577850"/>
              <a:gd name="connsiteY26" fmla="*/ 394692 h 515938"/>
              <a:gd name="connsiteX27" fmla="*/ 441127 w 577850"/>
              <a:gd name="connsiteY27" fmla="*/ 379214 h 515938"/>
              <a:gd name="connsiteX28" fmla="*/ 301824 w 577850"/>
              <a:gd name="connsiteY28" fmla="*/ 335359 h 515938"/>
              <a:gd name="connsiteX29" fmla="*/ 250230 w 577850"/>
              <a:gd name="connsiteY29" fmla="*/ 350838 h 515938"/>
              <a:gd name="connsiteX30" fmla="*/ 229592 w 577850"/>
              <a:gd name="connsiteY30" fmla="*/ 363736 h 515938"/>
              <a:gd name="connsiteX31" fmla="*/ 206375 w 577850"/>
              <a:gd name="connsiteY31" fmla="*/ 348258 h 515938"/>
              <a:gd name="connsiteX32" fmla="*/ 206375 w 577850"/>
              <a:gd name="connsiteY32" fmla="*/ 296664 h 515938"/>
              <a:gd name="connsiteX33" fmla="*/ 206375 w 577850"/>
              <a:gd name="connsiteY33" fmla="*/ 270867 h 515938"/>
              <a:gd name="connsiteX34" fmla="*/ 206375 w 577850"/>
              <a:gd name="connsiteY34" fmla="*/ 116086 h 515938"/>
              <a:gd name="connsiteX35" fmla="*/ 219274 w 577850"/>
              <a:gd name="connsiteY35" fmla="*/ 100608 h 515938"/>
              <a:gd name="connsiteX36" fmla="*/ 441127 w 577850"/>
              <a:gd name="connsiteY36" fmla="*/ 33536 h 515938"/>
              <a:gd name="connsiteX37" fmla="*/ 454025 w 577850"/>
              <a:gd name="connsiteY37" fmla="*/ 18058 h 515938"/>
              <a:gd name="connsiteX38" fmla="*/ 472083 w 577850"/>
              <a:gd name="connsiteY38" fmla="*/ 0 h 51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77850" h="515938">
                <a:moveTo>
                  <a:pt x="552053" y="149640"/>
                </a:moveTo>
                <a:cubicBezTo>
                  <a:pt x="567531" y="157405"/>
                  <a:pt x="577850" y="178111"/>
                  <a:pt x="577850" y="203995"/>
                </a:cubicBezTo>
                <a:cubicBezTo>
                  <a:pt x="577850" y="229878"/>
                  <a:pt x="567531" y="250584"/>
                  <a:pt x="552053" y="258349"/>
                </a:cubicBezTo>
                <a:cubicBezTo>
                  <a:pt x="544314" y="263526"/>
                  <a:pt x="536575" y="255761"/>
                  <a:pt x="536575" y="242819"/>
                </a:cubicBezTo>
                <a:cubicBezTo>
                  <a:pt x="536575" y="242819"/>
                  <a:pt x="536575" y="242819"/>
                  <a:pt x="536575" y="165170"/>
                </a:cubicBezTo>
                <a:cubicBezTo>
                  <a:pt x="536575" y="152228"/>
                  <a:pt x="544314" y="144463"/>
                  <a:pt x="552053" y="149640"/>
                </a:cubicBezTo>
                <a:close/>
                <a:moveTo>
                  <a:pt x="152201" y="106363"/>
                </a:moveTo>
                <a:cubicBezTo>
                  <a:pt x="157361" y="106363"/>
                  <a:pt x="165100" y="111515"/>
                  <a:pt x="165100" y="116667"/>
                </a:cubicBezTo>
                <a:cubicBezTo>
                  <a:pt x="165100" y="116667"/>
                  <a:pt x="165100" y="116667"/>
                  <a:pt x="165100" y="492755"/>
                </a:cubicBezTo>
                <a:cubicBezTo>
                  <a:pt x="165100" y="505634"/>
                  <a:pt x="154781" y="515938"/>
                  <a:pt x="141883" y="515938"/>
                </a:cubicBezTo>
                <a:cubicBezTo>
                  <a:pt x="131564" y="515938"/>
                  <a:pt x="121245" y="508210"/>
                  <a:pt x="121245" y="497906"/>
                </a:cubicBezTo>
                <a:cubicBezTo>
                  <a:pt x="121245" y="497906"/>
                  <a:pt x="121245" y="497906"/>
                  <a:pt x="77390" y="315014"/>
                </a:cubicBezTo>
                <a:cubicBezTo>
                  <a:pt x="74811" y="302135"/>
                  <a:pt x="64492" y="289255"/>
                  <a:pt x="49014" y="286679"/>
                </a:cubicBezTo>
                <a:lnTo>
                  <a:pt x="43854" y="286679"/>
                </a:lnTo>
                <a:cubicBezTo>
                  <a:pt x="18058" y="281527"/>
                  <a:pt x="0" y="258344"/>
                  <a:pt x="0" y="232584"/>
                </a:cubicBezTo>
                <a:cubicBezTo>
                  <a:pt x="0" y="232584"/>
                  <a:pt x="0" y="232584"/>
                  <a:pt x="0" y="201673"/>
                </a:cubicBezTo>
                <a:cubicBezTo>
                  <a:pt x="0" y="168186"/>
                  <a:pt x="23217" y="139850"/>
                  <a:pt x="54173" y="132122"/>
                </a:cubicBezTo>
                <a:cubicBezTo>
                  <a:pt x="54173" y="132122"/>
                  <a:pt x="54173" y="132122"/>
                  <a:pt x="152201" y="106363"/>
                </a:cubicBezTo>
                <a:close/>
                <a:moveTo>
                  <a:pt x="472083" y="0"/>
                </a:moveTo>
                <a:cubicBezTo>
                  <a:pt x="472083" y="0"/>
                  <a:pt x="472083" y="0"/>
                  <a:pt x="477242" y="0"/>
                </a:cubicBezTo>
                <a:cubicBezTo>
                  <a:pt x="487561" y="0"/>
                  <a:pt x="495300" y="7739"/>
                  <a:pt x="495300" y="18058"/>
                </a:cubicBezTo>
                <a:cubicBezTo>
                  <a:pt x="495300" y="18058"/>
                  <a:pt x="495300" y="18058"/>
                  <a:pt x="495300" y="20638"/>
                </a:cubicBezTo>
                <a:cubicBezTo>
                  <a:pt x="495300" y="20638"/>
                  <a:pt x="495300" y="20638"/>
                  <a:pt x="495300" y="392113"/>
                </a:cubicBezTo>
                <a:cubicBezTo>
                  <a:pt x="495300" y="392113"/>
                  <a:pt x="495300" y="392113"/>
                  <a:pt x="495300" y="394692"/>
                </a:cubicBezTo>
                <a:cubicBezTo>
                  <a:pt x="495300" y="405011"/>
                  <a:pt x="487561" y="412750"/>
                  <a:pt x="477242" y="412750"/>
                </a:cubicBezTo>
                <a:cubicBezTo>
                  <a:pt x="477242" y="412750"/>
                  <a:pt x="477242" y="412750"/>
                  <a:pt x="472083" y="412750"/>
                </a:cubicBezTo>
                <a:cubicBezTo>
                  <a:pt x="461764" y="412750"/>
                  <a:pt x="454025" y="405011"/>
                  <a:pt x="454025" y="394692"/>
                </a:cubicBezTo>
                <a:cubicBezTo>
                  <a:pt x="454025" y="386953"/>
                  <a:pt x="448866" y="379214"/>
                  <a:pt x="441127" y="379214"/>
                </a:cubicBezTo>
                <a:cubicBezTo>
                  <a:pt x="441127" y="379214"/>
                  <a:pt x="441127" y="379214"/>
                  <a:pt x="301824" y="335359"/>
                </a:cubicBezTo>
                <a:cubicBezTo>
                  <a:pt x="283766" y="330200"/>
                  <a:pt x="263128" y="335359"/>
                  <a:pt x="250230" y="350838"/>
                </a:cubicBezTo>
                <a:cubicBezTo>
                  <a:pt x="245071" y="355997"/>
                  <a:pt x="237331" y="361156"/>
                  <a:pt x="229592" y="363736"/>
                </a:cubicBezTo>
                <a:cubicBezTo>
                  <a:pt x="216694" y="368895"/>
                  <a:pt x="206375" y="361156"/>
                  <a:pt x="206375" y="348258"/>
                </a:cubicBezTo>
                <a:cubicBezTo>
                  <a:pt x="206375" y="348258"/>
                  <a:pt x="206375" y="348258"/>
                  <a:pt x="206375" y="296664"/>
                </a:cubicBezTo>
                <a:cubicBezTo>
                  <a:pt x="206375" y="296664"/>
                  <a:pt x="206375" y="296664"/>
                  <a:pt x="206375" y="270867"/>
                </a:cubicBezTo>
                <a:cubicBezTo>
                  <a:pt x="206375" y="270867"/>
                  <a:pt x="206375" y="270867"/>
                  <a:pt x="206375" y="116086"/>
                </a:cubicBezTo>
                <a:cubicBezTo>
                  <a:pt x="206375" y="108347"/>
                  <a:pt x="211535" y="100608"/>
                  <a:pt x="219274" y="100608"/>
                </a:cubicBezTo>
                <a:cubicBezTo>
                  <a:pt x="219274" y="100608"/>
                  <a:pt x="219274" y="100608"/>
                  <a:pt x="441127" y="33536"/>
                </a:cubicBezTo>
                <a:cubicBezTo>
                  <a:pt x="448866" y="30956"/>
                  <a:pt x="454025" y="25797"/>
                  <a:pt x="454025" y="18058"/>
                </a:cubicBezTo>
                <a:cubicBezTo>
                  <a:pt x="454025" y="7739"/>
                  <a:pt x="461764" y="0"/>
                  <a:pt x="472083" y="0"/>
                </a:cubicBezTo>
                <a:close/>
              </a:path>
            </a:pathLst>
          </a:custGeom>
          <a:solidFill>
            <a:schemeClr val="accent1"/>
          </a:solidFill>
          <a:ln w="317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en-ID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422094F-7BF8-4F88-8AE6-E289918E0F78}"/>
              </a:ext>
            </a:extLst>
          </p:cNvPr>
          <p:cNvSpPr>
            <a:spLocks/>
          </p:cNvSpPr>
          <p:nvPr/>
        </p:nvSpPr>
        <p:spPr bwMode="auto">
          <a:xfrm>
            <a:off x="7972932" y="3692607"/>
            <a:ext cx="497388" cy="417832"/>
          </a:xfrm>
          <a:custGeom>
            <a:avLst/>
            <a:gdLst>
              <a:gd name="connsiteX0" fmla="*/ 133000 w 582613"/>
              <a:gd name="connsiteY0" fmla="*/ 385462 h 489425"/>
              <a:gd name="connsiteX1" fmla="*/ 150038 w 582613"/>
              <a:gd name="connsiteY1" fmla="*/ 389048 h 489425"/>
              <a:gd name="connsiteX2" fmla="*/ 228675 w 582613"/>
              <a:gd name="connsiteY2" fmla="*/ 467290 h 489425"/>
              <a:gd name="connsiteX3" fmla="*/ 220811 w 582613"/>
              <a:gd name="connsiteY3" fmla="*/ 488154 h 489425"/>
              <a:gd name="connsiteX4" fmla="*/ 199841 w 582613"/>
              <a:gd name="connsiteY4" fmla="*/ 480330 h 489425"/>
              <a:gd name="connsiteX5" fmla="*/ 129068 w 582613"/>
              <a:gd name="connsiteY5" fmla="*/ 409913 h 489425"/>
              <a:gd name="connsiteX6" fmla="*/ 123825 w 582613"/>
              <a:gd name="connsiteY6" fmla="*/ 399480 h 489425"/>
              <a:gd name="connsiteX7" fmla="*/ 133000 w 582613"/>
              <a:gd name="connsiteY7" fmla="*/ 385462 h 489425"/>
              <a:gd name="connsiteX8" fmla="*/ 340324 w 582613"/>
              <a:gd name="connsiteY8" fmla="*/ 173829 h 489425"/>
              <a:gd name="connsiteX9" fmla="*/ 431466 w 582613"/>
              <a:gd name="connsiteY9" fmla="*/ 213120 h 489425"/>
              <a:gd name="connsiteX10" fmla="*/ 499172 w 582613"/>
              <a:gd name="connsiteY10" fmla="*/ 281224 h 489425"/>
              <a:gd name="connsiteX11" fmla="*/ 499172 w 582613"/>
              <a:gd name="connsiteY11" fmla="*/ 320515 h 489425"/>
              <a:gd name="connsiteX12" fmla="*/ 457507 w 582613"/>
              <a:gd name="connsiteY12" fmla="*/ 320515 h 489425"/>
              <a:gd name="connsiteX13" fmla="*/ 428862 w 582613"/>
              <a:gd name="connsiteY13" fmla="*/ 291701 h 489425"/>
              <a:gd name="connsiteX14" fmla="*/ 397614 w 582613"/>
              <a:gd name="connsiteY14" fmla="*/ 278604 h 489425"/>
              <a:gd name="connsiteX15" fmla="*/ 358553 w 582613"/>
              <a:gd name="connsiteY15" fmla="*/ 262888 h 489425"/>
              <a:gd name="connsiteX16" fmla="*/ 301263 w 582613"/>
              <a:gd name="connsiteY16" fmla="*/ 255030 h 489425"/>
              <a:gd name="connsiteX17" fmla="*/ 241370 w 582613"/>
              <a:gd name="connsiteY17" fmla="*/ 294321 h 489425"/>
              <a:gd name="connsiteX18" fmla="*/ 220537 w 582613"/>
              <a:gd name="connsiteY18" fmla="*/ 291701 h 489425"/>
              <a:gd name="connsiteX19" fmla="*/ 220537 w 582613"/>
              <a:gd name="connsiteY19" fmla="*/ 265507 h 489425"/>
              <a:gd name="connsiteX20" fmla="*/ 290847 w 582613"/>
              <a:gd name="connsiteY20" fmla="*/ 194784 h 489425"/>
              <a:gd name="connsiteX21" fmla="*/ 340324 w 582613"/>
              <a:gd name="connsiteY21" fmla="*/ 173829 h 489425"/>
              <a:gd name="connsiteX22" fmla="*/ 235977 w 582613"/>
              <a:gd name="connsiteY22" fmla="*/ 173829 h 489425"/>
              <a:gd name="connsiteX23" fmla="*/ 248990 w 582613"/>
              <a:gd name="connsiteY23" fmla="*/ 189576 h 489425"/>
              <a:gd name="connsiteX24" fmla="*/ 243785 w 582613"/>
              <a:gd name="connsiteY24" fmla="*/ 200074 h 489425"/>
              <a:gd name="connsiteX25" fmla="*/ 204745 w 582613"/>
              <a:gd name="connsiteY25" fmla="*/ 239442 h 489425"/>
              <a:gd name="connsiteX26" fmla="*/ 186527 w 582613"/>
              <a:gd name="connsiteY26" fmla="*/ 284058 h 489425"/>
              <a:gd name="connsiteX27" fmla="*/ 186527 w 582613"/>
              <a:gd name="connsiteY27" fmla="*/ 289307 h 489425"/>
              <a:gd name="connsiteX28" fmla="*/ 199540 w 582613"/>
              <a:gd name="connsiteY28" fmla="*/ 312928 h 489425"/>
              <a:gd name="connsiteX29" fmla="*/ 220361 w 582613"/>
              <a:gd name="connsiteY29" fmla="*/ 320801 h 489425"/>
              <a:gd name="connsiteX30" fmla="*/ 228169 w 582613"/>
              <a:gd name="connsiteY30" fmla="*/ 320801 h 489425"/>
              <a:gd name="connsiteX31" fmla="*/ 267209 w 582613"/>
              <a:gd name="connsiteY31" fmla="*/ 307679 h 489425"/>
              <a:gd name="connsiteX32" fmla="*/ 306248 w 582613"/>
              <a:gd name="connsiteY32" fmla="*/ 284058 h 489425"/>
              <a:gd name="connsiteX33" fmla="*/ 321864 w 582613"/>
              <a:gd name="connsiteY33" fmla="*/ 278809 h 489425"/>
              <a:gd name="connsiteX34" fmla="*/ 340082 w 582613"/>
              <a:gd name="connsiteY34" fmla="*/ 286683 h 489425"/>
              <a:gd name="connsiteX35" fmla="*/ 360904 w 582613"/>
              <a:gd name="connsiteY35" fmla="*/ 307679 h 489425"/>
              <a:gd name="connsiteX36" fmla="*/ 389533 w 582613"/>
              <a:gd name="connsiteY36" fmla="*/ 320801 h 489425"/>
              <a:gd name="connsiteX37" fmla="*/ 433777 w 582613"/>
              <a:gd name="connsiteY37" fmla="*/ 336548 h 489425"/>
              <a:gd name="connsiteX38" fmla="*/ 433777 w 582613"/>
              <a:gd name="connsiteY38" fmla="*/ 428406 h 489425"/>
              <a:gd name="connsiteX39" fmla="*/ 402546 w 582613"/>
              <a:gd name="connsiteY39" fmla="*/ 459900 h 489425"/>
              <a:gd name="connsiteX40" fmla="*/ 262003 w 582613"/>
              <a:gd name="connsiteY40" fmla="*/ 459900 h 489425"/>
              <a:gd name="connsiteX41" fmla="*/ 157898 w 582613"/>
              <a:gd name="connsiteY41" fmla="*/ 354920 h 489425"/>
              <a:gd name="connsiteX42" fmla="*/ 134474 w 582613"/>
              <a:gd name="connsiteY42" fmla="*/ 354920 h 489425"/>
              <a:gd name="connsiteX43" fmla="*/ 116255 w 582613"/>
              <a:gd name="connsiteY43" fmla="*/ 354920 h 489425"/>
              <a:gd name="connsiteX44" fmla="*/ 87626 w 582613"/>
              <a:gd name="connsiteY44" fmla="*/ 326050 h 489425"/>
              <a:gd name="connsiteX45" fmla="*/ 90229 w 582613"/>
              <a:gd name="connsiteY45" fmla="*/ 273560 h 489425"/>
              <a:gd name="connsiteX46" fmla="*/ 118858 w 582613"/>
              <a:gd name="connsiteY46" fmla="*/ 244691 h 489425"/>
              <a:gd name="connsiteX47" fmla="*/ 155295 w 582613"/>
              <a:gd name="connsiteY47" fmla="*/ 207948 h 489425"/>
              <a:gd name="connsiteX48" fmla="*/ 235977 w 582613"/>
              <a:gd name="connsiteY48" fmla="*/ 173829 h 489425"/>
              <a:gd name="connsiteX49" fmla="*/ 576410 w 582613"/>
              <a:gd name="connsiteY49" fmla="*/ 613 h 489425"/>
              <a:gd name="connsiteX50" fmla="*/ 582613 w 582613"/>
              <a:gd name="connsiteY50" fmla="*/ 9129 h 489425"/>
              <a:gd name="connsiteX51" fmla="*/ 582613 w 582613"/>
              <a:gd name="connsiteY51" fmla="*/ 218740 h 489425"/>
              <a:gd name="connsiteX52" fmla="*/ 569555 w 582613"/>
              <a:gd name="connsiteY52" fmla="*/ 250182 h 489425"/>
              <a:gd name="connsiteX53" fmla="*/ 512098 w 582613"/>
              <a:gd name="connsiteY53" fmla="*/ 250182 h 489425"/>
              <a:gd name="connsiteX54" fmla="*/ 428523 w 582613"/>
              <a:gd name="connsiteY54" fmla="*/ 166337 h 489425"/>
              <a:gd name="connsiteX55" fmla="*/ 428523 w 582613"/>
              <a:gd name="connsiteY55" fmla="*/ 140136 h 489425"/>
              <a:gd name="connsiteX56" fmla="*/ 564331 w 582613"/>
              <a:gd name="connsiteY56" fmla="*/ 3888 h 489425"/>
              <a:gd name="connsiteX57" fmla="*/ 576410 w 582613"/>
              <a:gd name="connsiteY57" fmla="*/ 613 h 489425"/>
              <a:gd name="connsiteX58" fmla="*/ 6142 w 582613"/>
              <a:gd name="connsiteY58" fmla="*/ 613 h 489425"/>
              <a:gd name="connsiteX59" fmla="*/ 18102 w 582613"/>
              <a:gd name="connsiteY59" fmla="*/ 3888 h 489425"/>
              <a:gd name="connsiteX60" fmla="*/ 155166 w 582613"/>
              <a:gd name="connsiteY60" fmla="*/ 142756 h 489425"/>
              <a:gd name="connsiteX61" fmla="*/ 155166 w 582613"/>
              <a:gd name="connsiteY61" fmla="*/ 163717 h 489425"/>
              <a:gd name="connsiteX62" fmla="*/ 69824 w 582613"/>
              <a:gd name="connsiteY62" fmla="*/ 250182 h 489425"/>
              <a:gd name="connsiteX63" fmla="*/ 12930 w 582613"/>
              <a:gd name="connsiteY63" fmla="*/ 250182 h 489425"/>
              <a:gd name="connsiteX64" fmla="*/ 0 w 582613"/>
              <a:gd name="connsiteY64" fmla="*/ 218740 h 489425"/>
              <a:gd name="connsiteX65" fmla="*/ 0 w 582613"/>
              <a:gd name="connsiteY65" fmla="*/ 9129 h 489425"/>
              <a:gd name="connsiteX66" fmla="*/ 6142 w 582613"/>
              <a:gd name="connsiteY66" fmla="*/ 613 h 48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82613" h="489425">
                <a:moveTo>
                  <a:pt x="133000" y="385462"/>
                </a:moveTo>
                <a:cubicBezTo>
                  <a:pt x="138242" y="383180"/>
                  <a:pt x="144795" y="383832"/>
                  <a:pt x="150038" y="389048"/>
                </a:cubicBezTo>
                <a:cubicBezTo>
                  <a:pt x="150038" y="389048"/>
                  <a:pt x="150038" y="389048"/>
                  <a:pt x="228675" y="467290"/>
                </a:cubicBezTo>
                <a:cubicBezTo>
                  <a:pt x="236538" y="475114"/>
                  <a:pt x="231296" y="488154"/>
                  <a:pt x="220811" y="488154"/>
                </a:cubicBezTo>
                <a:cubicBezTo>
                  <a:pt x="212947" y="488154"/>
                  <a:pt x="205083" y="485546"/>
                  <a:pt x="199841" y="480330"/>
                </a:cubicBezTo>
                <a:cubicBezTo>
                  <a:pt x="199841" y="480330"/>
                  <a:pt x="199841" y="480330"/>
                  <a:pt x="129068" y="409913"/>
                </a:cubicBezTo>
                <a:cubicBezTo>
                  <a:pt x="126446" y="407305"/>
                  <a:pt x="123825" y="402088"/>
                  <a:pt x="123825" y="399480"/>
                </a:cubicBezTo>
                <a:cubicBezTo>
                  <a:pt x="123825" y="392960"/>
                  <a:pt x="127757" y="387744"/>
                  <a:pt x="133000" y="385462"/>
                </a:cubicBezTo>
                <a:close/>
                <a:moveTo>
                  <a:pt x="340324" y="173829"/>
                </a:moveTo>
                <a:cubicBezTo>
                  <a:pt x="376781" y="173829"/>
                  <a:pt x="408030" y="186926"/>
                  <a:pt x="431466" y="213120"/>
                </a:cubicBezTo>
                <a:cubicBezTo>
                  <a:pt x="431466" y="213120"/>
                  <a:pt x="431466" y="213120"/>
                  <a:pt x="499172" y="281224"/>
                </a:cubicBezTo>
                <a:cubicBezTo>
                  <a:pt x="509588" y="291701"/>
                  <a:pt x="509588" y="310037"/>
                  <a:pt x="499172" y="320515"/>
                </a:cubicBezTo>
                <a:cubicBezTo>
                  <a:pt x="488756" y="330992"/>
                  <a:pt x="467923" y="330992"/>
                  <a:pt x="457507" y="320515"/>
                </a:cubicBezTo>
                <a:cubicBezTo>
                  <a:pt x="457507" y="320515"/>
                  <a:pt x="457507" y="320515"/>
                  <a:pt x="428862" y="291701"/>
                </a:cubicBezTo>
                <a:cubicBezTo>
                  <a:pt x="421050" y="283843"/>
                  <a:pt x="410634" y="278604"/>
                  <a:pt x="397614" y="278604"/>
                </a:cubicBezTo>
                <a:cubicBezTo>
                  <a:pt x="381989" y="278604"/>
                  <a:pt x="368969" y="273366"/>
                  <a:pt x="358553" y="262888"/>
                </a:cubicBezTo>
                <a:cubicBezTo>
                  <a:pt x="342928" y="247172"/>
                  <a:pt x="319492" y="244552"/>
                  <a:pt x="301263" y="255030"/>
                </a:cubicBezTo>
                <a:cubicBezTo>
                  <a:pt x="301263" y="255030"/>
                  <a:pt x="301263" y="255030"/>
                  <a:pt x="241370" y="294321"/>
                </a:cubicBezTo>
                <a:cubicBezTo>
                  <a:pt x="233558" y="296940"/>
                  <a:pt x="225746" y="296940"/>
                  <a:pt x="220537" y="291701"/>
                </a:cubicBezTo>
                <a:cubicBezTo>
                  <a:pt x="212725" y="283843"/>
                  <a:pt x="212725" y="273366"/>
                  <a:pt x="220537" y="265507"/>
                </a:cubicBezTo>
                <a:cubicBezTo>
                  <a:pt x="220537" y="265507"/>
                  <a:pt x="220537" y="265507"/>
                  <a:pt x="290847" y="194784"/>
                </a:cubicBezTo>
                <a:cubicBezTo>
                  <a:pt x="303867" y="181687"/>
                  <a:pt x="322096" y="173829"/>
                  <a:pt x="340324" y="173829"/>
                </a:cubicBezTo>
                <a:close/>
                <a:moveTo>
                  <a:pt x="235977" y="173829"/>
                </a:moveTo>
                <a:cubicBezTo>
                  <a:pt x="243785" y="173829"/>
                  <a:pt x="248990" y="181703"/>
                  <a:pt x="248990" y="189576"/>
                </a:cubicBezTo>
                <a:cubicBezTo>
                  <a:pt x="248990" y="192201"/>
                  <a:pt x="246387" y="197450"/>
                  <a:pt x="243785" y="200074"/>
                </a:cubicBezTo>
                <a:cubicBezTo>
                  <a:pt x="243785" y="200074"/>
                  <a:pt x="243785" y="200074"/>
                  <a:pt x="204745" y="239442"/>
                </a:cubicBezTo>
                <a:cubicBezTo>
                  <a:pt x="194335" y="249940"/>
                  <a:pt x="186527" y="265687"/>
                  <a:pt x="186527" y="284058"/>
                </a:cubicBezTo>
                <a:cubicBezTo>
                  <a:pt x="186527" y="284058"/>
                  <a:pt x="186527" y="284058"/>
                  <a:pt x="186527" y="289307"/>
                </a:cubicBezTo>
                <a:cubicBezTo>
                  <a:pt x="186527" y="297181"/>
                  <a:pt x="191732" y="307679"/>
                  <a:pt x="199540" y="312928"/>
                </a:cubicBezTo>
                <a:cubicBezTo>
                  <a:pt x="204745" y="318177"/>
                  <a:pt x="212553" y="320801"/>
                  <a:pt x="220361" y="320801"/>
                </a:cubicBezTo>
                <a:cubicBezTo>
                  <a:pt x="220361" y="320801"/>
                  <a:pt x="220361" y="320801"/>
                  <a:pt x="228169" y="320801"/>
                </a:cubicBezTo>
                <a:cubicBezTo>
                  <a:pt x="241182" y="320801"/>
                  <a:pt x="254195" y="315552"/>
                  <a:pt x="267209" y="307679"/>
                </a:cubicBezTo>
                <a:cubicBezTo>
                  <a:pt x="267209" y="307679"/>
                  <a:pt x="267209" y="307679"/>
                  <a:pt x="306248" y="284058"/>
                </a:cubicBezTo>
                <a:cubicBezTo>
                  <a:pt x="308851" y="281434"/>
                  <a:pt x="314056" y="278809"/>
                  <a:pt x="321864" y="278809"/>
                </a:cubicBezTo>
                <a:cubicBezTo>
                  <a:pt x="327069" y="278809"/>
                  <a:pt x="334877" y="281434"/>
                  <a:pt x="340082" y="286683"/>
                </a:cubicBezTo>
                <a:cubicBezTo>
                  <a:pt x="340082" y="286683"/>
                  <a:pt x="340082" y="286683"/>
                  <a:pt x="360904" y="307679"/>
                </a:cubicBezTo>
                <a:cubicBezTo>
                  <a:pt x="368711" y="315552"/>
                  <a:pt x="379122" y="320801"/>
                  <a:pt x="389533" y="320801"/>
                </a:cubicBezTo>
                <a:cubicBezTo>
                  <a:pt x="405148" y="320801"/>
                  <a:pt x="420764" y="326050"/>
                  <a:pt x="433777" y="336548"/>
                </a:cubicBezTo>
                <a:cubicBezTo>
                  <a:pt x="457201" y="362793"/>
                  <a:pt x="457201" y="404785"/>
                  <a:pt x="433777" y="428406"/>
                </a:cubicBezTo>
                <a:cubicBezTo>
                  <a:pt x="433777" y="428406"/>
                  <a:pt x="433777" y="428406"/>
                  <a:pt x="402546" y="459900"/>
                </a:cubicBezTo>
                <a:cubicBezTo>
                  <a:pt x="363506" y="499267"/>
                  <a:pt x="301043" y="499267"/>
                  <a:pt x="262003" y="459900"/>
                </a:cubicBezTo>
                <a:cubicBezTo>
                  <a:pt x="262003" y="459900"/>
                  <a:pt x="262003" y="459900"/>
                  <a:pt x="157898" y="354920"/>
                </a:cubicBezTo>
                <a:cubicBezTo>
                  <a:pt x="150090" y="347046"/>
                  <a:pt x="139679" y="347046"/>
                  <a:pt x="134474" y="354920"/>
                </a:cubicBezTo>
                <a:cubicBezTo>
                  <a:pt x="129269" y="360169"/>
                  <a:pt x="121461" y="360169"/>
                  <a:pt x="116255" y="354920"/>
                </a:cubicBezTo>
                <a:cubicBezTo>
                  <a:pt x="116255" y="354920"/>
                  <a:pt x="116255" y="354920"/>
                  <a:pt x="87626" y="326050"/>
                </a:cubicBezTo>
                <a:cubicBezTo>
                  <a:pt x="74613" y="310303"/>
                  <a:pt x="74613" y="289307"/>
                  <a:pt x="90229" y="273560"/>
                </a:cubicBezTo>
                <a:cubicBezTo>
                  <a:pt x="90229" y="273560"/>
                  <a:pt x="90229" y="273560"/>
                  <a:pt x="118858" y="244691"/>
                </a:cubicBezTo>
                <a:lnTo>
                  <a:pt x="155295" y="207948"/>
                </a:lnTo>
                <a:cubicBezTo>
                  <a:pt x="176116" y="186952"/>
                  <a:pt x="204745" y="173829"/>
                  <a:pt x="235977" y="173829"/>
                </a:cubicBezTo>
                <a:close/>
                <a:moveTo>
                  <a:pt x="576410" y="613"/>
                </a:moveTo>
                <a:cubicBezTo>
                  <a:pt x="580001" y="1923"/>
                  <a:pt x="582613" y="5199"/>
                  <a:pt x="582613" y="9129"/>
                </a:cubicBezTo>
                <a:cubicBezTo>
                  <a:pt x="582613" y="9129"/>
                  <a:pt x="582613" y="9129"/>
                  <a:pt x="582613" y="218740"/>
                </a:cubicBezTo>
                <a:cubicBezTo>
                  <a:pt x="582613" y="231841"/>
                  <a:pt x="577390" y="242322"/>
                  <a:pt x="569555" y="250182"/>
                </a:cubicBezTo>
                <a:cubicBezTo>
                  <a:pt x="553885" y="265903"/>
                  <a:pt x="527768" y="265903"/>
                  <a:pt x="512098" y="250182"/>
                </a:cubicBezTo>
                <a:cubicBezTo>
                  <a:pt x="512098" y="250182"/>
                  <a:pt x="512098" y="250182"/>
                  <a:pt x="428523" y="166337"/>
                </a:cubicBezTo>
                <a:cubicBezTo>
                  <a:pt x="420688" y="158477"/>
                  <a:pt x="420688" y="147996"/>
                  <a:pt x="428523" y="140136"/>
                </a:cubicBezTo>
                <a:cubicBezTo>
                  <a:pt x="428523" y="140136"/>
                  <a:pt x="428523" y="140136"/>
                  <a:pt x="564331" y="3888"/>
                </a:cubicBezTo>
                <a:cubicBezTo>
                  <a:pt x="568249" y="-42"/>
                  <a:pt x="572819" y="-697"/>
                  <a:pt x="576410" y="613"/>
                </a:cubicBezTo>
                <a:close/>
                <a:moveTo>
                  <a:pt x="6142" y="613"/>
                </a:moveTo>
                <a:cubicBezTo>
                  <a:pt x="9698" y="-697"/>
                  <a:pt x="14223" y="-42"/>
                  <a:pt x="18102" y="3888"/>
                </a:cubicBezTo>
                <a:cubicBezTo>
                  <a:pt x="18102" y="3888"/>
                  <a:pt x="18102" y="3888"/>
                  <a:pt x="155166" y="142756"/>
                </a:cubicBezTo>
                <a:cubicBezTo>
                  <a:pt x="160338" y="147996"/>
                  <a:pt x="160338" y="158477"/>
                  <a:pt x="155166" y="163717"/>
                </a:cubicBezTo>
                <a:cubicBezTo>
                  <a:pt x="155166" y="163717"/>
                  <a:pt x="155166" y="163717"/>
                  <a:pt x="69824" y="250182"/>
                </a:cubicBezTo>
                <a:cubicBezTo>
                  <a:pt x="54308" y="265903"/>
                  <a:pt x="28447" y="265903"/>
                  <a:pt x="12930" y="250182"/>
                </a:cubicBezTo>
                <a:cubicBezTo>
                  <a:pt x="5172" y="242322"/>
                  <a:pt x="0" y="231841"/>
                  <a:pt x="0" y="218740"/>
                </a:cubicBezTo>
                <a:cubicBezTo>
                  <a:pt x="0" y="218740"/>
                  <a:pt x="0" y="218740"/>
                  <a:pt x="0" y="9129"/>
                </a:cubicBezTo>
                <a:cubicBezTo>
                  <a:pt x="0" y="5199"/>
                  <a:pt x="2586" y="1923"/>
                  <a:pt x="6142" y="613"/>
                </a:cubicBezTo>
                <a:close/>
              </a:path>
            </a:pathLst>
          </a:custGeom>
          <a:solidFill>
            <a:schemeClr val="accent1"/>
          </a:solidFill>
          <a:ln w="317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en-ID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D2E4E4-C7A0-4CDA-81BB-B6B5B26FF45E}"/>
              </a:ext>
            </a:extLst>
          </p:cNvPr>
          <p:cNvSpPr txBox="1"/>
          <p:nvPr/>
        </p:nvSpPr>
        <p:spPr>
          <a:xfrm>
            <a:off x="6142322" y="4732917"/>
            <a:ext cx="1451290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magna sed pulvinar amet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80B41C-B4C9-4B19-BAFE-616A2860F27C}"/>
              </a:ext>
            </a:extLst>
          </p:cNvPr>
          <p:cNvSpPr txBox="1"/>
          <p:nvPr/>
        </p:nvSpPr>
        <p:spPr>
          <a:xfrm>
            <a:off x="9624869" y="4732917"/>
            <a:ext cx="1451290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magna sed pulvinar amet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A1C91E-96A6-42DD-AAE2-95FFCE40E092}"/>
              </a:ext>
            </a:extLst>
          </p:cNvPr>
          <p:cNvSpPr txBox="1"/>
          <p:nvPr/>
        </p:nvSpPr>
        <p:spPr>
          <a:xfrm>
            <a:off x="7847314" y="4732917"/>
            <a:ext cx="1451290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magna sed pulvinar amet</a:t>
            </a:r>
          </a:p>
        </p:txBody>
      </p:sp>
    </p:spTree>
    <p:extLst>
      <p:ext uri="{BB962C8B-B14F-4D97-AF65-F5344CB8AC3E}">
        <p14:creationId xmlns:p14="http://schemas.microsoft.com/office/powerpoint/2010/main" val="1846651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CA5C4D7-0116-4AFF-97A5-0D7B6784F2BB}"/>
              </a:ext>
            </a:extLst>
          </p:cNvPr>
          <p:cNvSpPr txBox="1"/>
          <p:nvPr/>
        </p:nvSpPr>
        <p:spPr>
          <a:xfrm>
            <a:off x="4117190" y="436686"/>
            <a:ext cx="3957620" cy="52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+mj-lt"/>
              </a:rPr>
              <a:t>Creative infographic</a:t>
            </a:r>
            <a:endParaRPr lang="en-ID" sz="28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7690C25-7F24-4286-94FF-1107FB3D663B}"/>
              </a:ext>
            </a:extLst>
          </p:cNvPr>
          <p:cNvSpPr/>
          <p:nvPr/>
        </p:nvSpPr>
        <p:spPr>
          <a:xfrm>
            <a:off x="4242758" y="1638072"/>
            <a:ext cx="1073917" cy="107391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AC68082-5F51-496D-A2FF-421ED10BF496}"/>
              </a:ext>
            </a:extLst>
          </p:cNvPr>
          <p:cNvSpPr/>
          <p:nvPr/>
        </p:nvSpPr>
        <p:spPr>
          <a:xfrm>
            <a:off x="6875325" y="1638072"/>
            <a:ext cx="1073917" cy="10739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FA20BA-2DB6-4A74-88A2-0E2A56C60362}"/>
              </a:ext>
            </a:extLst>
          </p:cNvPr>
          <p:cNvSpPr/>
          <p:nvPr/>
        </p:nvSpPr>
        <p:spPr>
          <a:xfrm>
            <a:off x="1610191" y="1638072"/>
            <a:ext cx="1073917" cy="10739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75E8A-C21B-4097-B568-82BB70AD7744}"/>
              </a:ext>
            </a:extLst>
          </p:cNvPr>
          <p:cNvGrpSpPr/>
          <p:nvPr/>
        </p:nvGrpSpPr>
        <p:grpSpPr>
          <a:xfrm>
            <a:off x="2406065" y="1690269"/>
            <a:ext cx="276448" cy="276446"/>
            <a:chOff x="2484173" y="1418512"/>
            <a:chExt cx="276484" cy="276482"/>
          </a:xfrm>
        </p:grpSpPr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FA9211CE-D33D-469A-9191-024624E6F68E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D959D554-C36F-4CD8-8D1D-751787350BD7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custGeom>
              <a:avLst/>
              <a:gdLst>
                <a:gd name="connsiteX0" fmla="*/ 1392073 w 2784144"/>
                <a:gd name="connsiteY0" fmla="*/ 368489 h 2784144"/>
                <a:gd name="connsiteX1" fmla="*/ 1201004 w 2784144"/>
                <a:gd name="connsiteY1" fmla="*/ 559558 h 2784144"/>
                <a:gd name="connsiteX2" fmla="*/ 1201004 w 2784144"/>
                <a:gd name="connsiteY2" fmla="*/ 1201003 h 2784144"/>
                <a:gd name="connsiteX3" fmla="*/ 559560 w 2784144"/>
                <a:gd name="connsiteY3" fmla="*/ 1201003 h 2784144"/>
                <a:gd name="connsiteX4" fmla="*/ 372373 w 2784144"/>
                <a:gd name="connsiteY4" fmla="*/ 1353565 h 2784144"/>
                <a:gd name="connsiteX5" fmla="*/ 368491 w 2784144"/>
                <a:gd name="connsiteY5" fmla="*/ 1392072 h 2784144"/>
                <a:gd name="connsiteX6" fmla="*/ 372373 w 2784144"/>
                <a:gd name="connsiteY6" fmla="*/ 1430578 h 2784144"/>
                <a:gd name="connsiteX7" fmla="*/ 559560 w 2784144"/>
                <a:gd name="connsiteY7" fmla="*/ 1583140 h 2784144"/>
                <a:gd name="connsiteX8" fmla="*/ 1201004 w 2784144"/>
                <a:gd name="connsiteY8" fmla="*/ 1583141 h 2784144"/>
                <a:gd name="connsiteX9" fmla="*/ 1201004 w 2784144"/>
                <a:gd name="connsiteY9" fmla="*/ 2224584 h 2784144"/>
                <a:gd name="connsiteX10" fmla="*/ 1353566 w 2784144"/>
                <a:gd name="connsiteY10" fmla="*/ 2411771 h 2784144"/>
                <a:gd name="connsiteX11" fmla="*/ 1392072 w 2784144"/>
                <a:gd name="connsiteY11" fmla="*/ 2415653 h 2784144"/>
                <a:gd name="connsiteX12" fmla="*/ 1430579 w 2784144"/>
                <a:gd name="connsiteY12" fmla="*/ 2411771 h 2784144"/>
                <a:gd name="connsiteX13" fmla="*/ 1583141 w 2784144"/>
                <a:gd name="connsiteY13" fmla="*/ 2224584 h 2784144"/>
                <a:gd name="connsiteX14" fmla="*/ 1583141 w 2784144"/>
                <a:gd name="connsiteY14" fmla="*/ 1583141 h 2784144"/>
                <a:gd name="connsiteX15" fmla="*/ 2224584 w 2784144"/>
                <a:gd name="connsiteY15" fmla="*/ 1583141 h 2784144"/>
                <a:gd name="connsiteX16" fmla="*/ 2415653 w 2784144"/>
                <a:gd name="connsiteY16" fmla="*/ 1392072 h 2784144"/>
                <a:gd name="connsiteX17" fmla="*/ 2415654 w 2784144"/>
                <a:gd name="connsiteY17" fmla="*/ 1392072 h 2784144"/>
                <a:gd name="connsiteX18" fmla="*/ 2224585 w 2784144"/>
                <a:gd name="connsiteY18" fmla="*/ 1201003 h 2784144"/>
                <a:gd name="connsiteX19" fmla="*/ 1583141 w 2784144"/>
                <a:gd name="connsiteY19" fmla="*/ 1201003 h 2784144"/>
                <a:gd name="connsiteX20" fmla="*/ 1583142 w 2784144"/>
                <a:gd name="connsiteY20" fmla="*/ 559559 h 2784144"/>
                <a:gd name="connsiteX21" fmla="*/ 1392073 w 2784144"/>
                <a:gd name="connsiteY21" fmla="*/ 368490 h 2784144"/>
                <a:gd name="connsiteX22" fmla="*/ 1392072 w 2784144"/>
                <a:gd name="connsiteY22" fmla="*/ 0 h 2784144"/>
                <a:gd name="connsiteX23" fmla="*/ 2784144 w 2784144"/>
                <a:gd name="connsiteY23" fmla="*/ 1392072 h 2784144"/>
                <a:gd name="connsiteX24" fmla="*/ 1392072 w 2784144"/>
                <a:gd name="connsiteY24" fmla="*/ 2784144 h 2784144"/>
                <a:gd name="connsiteX25" fmla="*/ 0 w 2784144"/>
                <a:gd name="connsiteY25" fmla="*/ 1392072 h 2784144"/>
                <a:gd name="connsiteX26" fmla="*/ 1392072 w 2784144"/>
                <a:gd name="connsiteY26" fmla="*/ 0 h 278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84144" h="2784144">
                  <a:moveTo>
                    <a:pt x="1392073" y="368489"/>
                  </a:moveTo>
                  <a:cubicBezTo>
                    <a:pt x="1286549" y="368489"/>
                    <a:pt x="1201004" y="454034"/>
                    <a:pt x="1201004" y="559558"/>
                  </a:cubicBezTo>
                  <a:lnTo>
                    <a:pt x="1201004" y="1201003"/>
                  </a:lnTo>
                  <a:lnTo>
                    <a:pt x="559560" y="1201003"/>
                  </a:lnTo>
                  <a:cubicBezTo>
                    <a:pt x="467227" y="1201003"/>
                    <a:pt x="390190" y="1266498"/>
                    <a:pt x="372373" y="1353565"/>
                  </a:cubicBezTo>
                  <a:lnTo>
                    <a:pt x="368491" y="1392072"/>
                  </a:lnTo>
                  <a:lnTo>
                    <a:pt x="372373" y="1430578"/>
                  </a:lnTo>
                  <a:cubicBezTo>
                    <a:pt x="390190" y="1517645"/>
                    <a:pt x="467227" y="1583140"/>
                    <a:pt x="559560" y="1583140"/>
                  </a:cubicBezTo>
                  <a:lnTo>
                    <a:pt x="1201004" y="1583141"/>
                  </a:lnTo>
                  <a:lnTo>
                    <a:pt x="1201004" y="2224584"/>
                  </a:lnTo>
                  <a:cubicBezTo>
                    <a:pt x="1201004" y="2316917"/>
                    <a:pt x="1266499" y="2393954"/>
                    <a:pt x="1353566" y="2411771"/>
                  </a:cubicBezTo>
                  <a:lnTo>
                    <a:pt x="1392072" y="2415653"/>
                  </a:lnTo>
                  <a:lnTo>
                    <a:pt x="1430579" y="2411771"/>
                  </a:lnTo>
                  <a:cubicBezTo>
                    <a:pt x="1517645" y="2393954"/>
                    <a:pt x="1583141" y="2316917"/>
                    <a:pt x="1583141" y="2224584"/>
                  </a:cubicBezTo>
                  <a:lnTo>
                    <a:pt x="1583141" y="1583141"/>
                  </a:lnTo>
                  <a:lnTo>
                    <a:pt x="2224584" y="1583141"/>
                  </a:lnTo>
                  <a:cubicBezTo>
                    <a:pt x="2330108" y="1583141"/>
                    <a:pt x="2415653" y="1497596"/>
                    <a:pt x="2415653" y="1392072"/>
                  </a:cubicBezTo>
                  <a:lnTo>
                    <a:pt x="2415654" y="1392072"/>
                  </a:lnTo>
                  <a:cubicBezTo>
                    <a:pt x="2415654" y="1286548"/>
                    <a:pt x="2330109" y="1201003"/>
                    <a:pt x="2224585" y="1201003"/>
                  </a:cubicBezTo>
                  <a:lnTo>
                    <a:pt x="1583141" y="1201003"/>
                  </a:lnTo>
                  <a:lnTo>
                    <a:pt x="1583142" y="559559"/>
                  </a:lnTo>
                  <a:cubicBezTo>
                    <a:pt x="1583142" y="454035"/>
                    <a:pt x="1497597" y="368490"/>
                    <a:pt x="1392073" y="368490"/>
                  </a:cubicBezTo>
                  <a:close/>
                  <a:moveTo>
                    <a:pt x="1392072" y="0"/>
                  </a:moveTo>
                  <a:cubicBezTo>
                    <a:pt x="2160892" y="0"/>
                    <a:pt x="2784144" y="623252"/>
                    <a:pt x="2784144" y="1392072"/>
                  </a:cubicBezTo>
                  <a:cubicBezTo>
                    <a:pt x="2784144" y="2160892"/>
                    <a:pt x="2160892" y="2784144"/>
                    <a:pt x="1392072" y="2784144"/>
                  </a:cubicBezTo>
                  <a:cubicBezTo>
                    <a:pt x="623252" y="2784144"/>
                    <a:pt x="0" y="2160892"/>
                    <a:pt x="0" y="1392072"/>
                  </a:cubicBezTo>
                  <a:cubicBezTo>
                    <a:pt x="0" y="623252"/>
                    <a:pt x="623252" y="0"/>
                    <a:pt x="1392072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DAB5877-D234-4CFC-88CF-B33E1AD9D238}"/>
              </a:ext>
            </a:extLst>
          </p:cNvPr>
          <p:cNvSpPr/>
          <p:nvPr/>
        </p:nvSpPr>
        <p:spPr>
          <a:xfrm>
            <a:off x="9507893" y="1638072"/>
            <a:ext cx="1073917" cy="107391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AB434E-7EA9-46CA-BED3-0E2E9C3FF31B}"/>
              </a:ext>
            </a:extLst>
          </p:cNvPr>
          <p:cNvGrpSpPr/>
          <p:nvPr/>
        </p:nvGrpSpPr>
        <p:grpSpPr>
          <a:xfrm>
            <a:off x="10303768" y="1690269"/>
            <a:ext cx="276448" cy="276446"/>
            <a:chOff x="2484173" y="1418512"/>
            <a:chExt cx="276484" cy="276482"/>
          </a:xfrm>
        </p:grpSpPr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AAC2B1D2-AE63-4D27-8AAE-D33696BD9553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72081A6-1F74-400B-84D7-21438A191D45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custGeom>
              <a:avLst/>
              <a:gdLst>
                <a:gd name="connsiteX0" fmla="*/ 1392073 w 2784144"/>
                <a:gd name="connsiteY0" fmla="*/ 368489 h 2784144"/>
                <a:gd name="connsiteX1" fmla="*/ 1201004 w 2784144"/>
                <a:gd name="connsiteY1" fmla="*/ 559558 h 2784144"/>
                <a:gd name="connsiteX2" fmla="*/ 1201004 w 2784144"/>
                <a:gd name="connsiteY2" fmla="*/ 1201003 h 2784144"/>
                <a:gd name="connsiteX3" fmla="*/ 559560 w 2784144"/>
                <a:gd name="connsiteY3" fmla="*/ 1201003 h 2784144"/>
                <a:gd name="connsiteX4" fmla="*/ 372373 w 2784144"/>
                <a:gd name="connsiteY4" fmla="*/ 1353565 h 2784144"/>
                <a:gd name="connsiteX5" fmla="*/ 368491 w 2784144"/>
                <a:gd name="connsiteY5" fmla="*/ 1392072 h 2784144"/>
                <a:gd name="connsiteX6" fmla="*/ 372373 w 2784144"/>
                <a:gd name="connsiteY6" fmla="*/ 1430578 h 2784144"/>
                <a:gd name="connsiteX7" fmla="*/ 559560 w 2784144"/>
                <a:gd name="connsiteY7" fmla="*/ 1583140 h 2784144"/>
                <a:gd name="connsiteX8" fmla="*/ 1201004 w 2784144"/>
                <a:gd name="connsiteY8" fmla="*/ 1583141 h 2784144"/>
                <a:gd name="connsiteX9" fmla="*/ 1201004 w 2784144"/>
                <a:gd name="connsiteY9" fmla="*/ 2224584 h 2784144"/>
                <a:gd name="connsiteX10" fmla="*/ 1353566 w 2784144"/>
                <a:gd name="connsiteY10" fmla="*/ 2411771 h 2784144"/>
                <a:gd name="connsiteX11" fmla="*/ 1392072 w 2784144"/>
                <a:gd name="connsiteY11" fmla="*/ 2415653 h 2784144"/>
                <a:gd name="connsiteX12" fmla="*/ 1430579 w 2784144"/>
                <a:gd name="connsiteY12" fmla="*/ 2411771 h 2784144"/>
                <a:gd name="connsiteX13" fmla="*/ 1583141 w 2784144"/>
                <a:gd name="connsiteY13" fmla="*/ 2224584 h 2784144"/>
                <a:gd name="connsiteX14" fmla="*/ 1583141 w 2784144"/>
                <a:gd name="connsiteY14" fmla="*/ 1583141 h 2784144"/>
                <a:gd name="connsiteX15" fmla="*/ 2224584 w 2784144"/>
                <a:gd name="connsiteY15" fmla="*/ 1583141 h 2784144"/>
                <a:gd name="connsiteX16" fmla="*/ 2415653 w 2784144"/>
                <a:gd name="connsiteY16" fmla="*/ 1392072 h 2784144"/>
                <a:gd name="connsiteX17" fmla="*/ 2415654 w 2784144"/>
                <a:gd name="connsiteY17" fmla="*/ 1392072 h 2784144"/>
                <a:gd name="connsiteX18" fmla="*/ 2224585 w 2784144"/>
                <a:gd name="connsiteY18" fmla="*/ 1201003 h 2784144"/>
                <a:gd name="connsiteX19" fmla="*/ 1583141 w 2784144"/>
                <a:gd name="connsiteY19" fmla="*/ 1201003 h 2784144"/>
                <a:gd name="connsiteX20" fmla="*/ 1583142 w 2784144"/>
                <a:gd name="connsiteY20" fmla="*/ 559559 h 2784144"/>
                <a:gd name="connsiteX21" fmla="*/ 1392073 w 2784144"/>
                <a:gd name="connsiteY21" fmla="*/ 368490 h 2784144"/>
                <a:gd name="connsiteX22" fmla="*/ 1392072 w 2784144"/>
                <a:gd name="connsiteY22" fmla="*/ 0 h 2784144"/>
                <a:gd name="connsiteX23" fmla="*/ 2784144 w 2784144"/>
                <a:gd name="connsiteY23" fmla="*/ 1392072 h 2784144"/>
                <a:gd name="connsiteX24" fmla="*/ 1392072 w 2784144"/>
                <a:gd name="connsiteY24" fmla="*/ 2784144 h 2784144"/>
                <a:gd name="connsiteX25" fmla="*/ 0 w 2784144"/>
                <a:gd name="connsiteY25" fmla="*/ 1392072 h 2784144"/>
                <a:gd name="connsiteX26" fmla="*/ 1392072 w 2784144"/>
                <a:gd name="connsiteY26" fmla="*/ 0 h 278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84144" h="2784144">
                  <a:moveTo>
                    <a:pt x="1392073" y="368489"/>
                  </a:moveTo>
                  <a:cubicBezTo>
                    <a:pt x="1286549" y="368489"/>
                    <a:pt x="1201004" y="454034"/>
                    <a:pt x="1201004" y="559558"/>
                  </a:cubicBezTo>
                  <a:lnTo>
                    <a:pt x="1201004" y="1201003"/>
                  </a:lnTo>
                  <a:lnTo>
                    <a:pt x="559560" y="1201003"/>
                  </a:lnTo>
                  <a:cubicBezTo>
                    <a:pt x="467227" y="1201003"/>
                    <a:pt x="390190" y="1266498"/>
                    <a:pt x="372373" y="1353565"/>
                  </a:cubicBezTo>
                  <a:lnTo>
                    <a:pt x="368491" y="1392072"/>
                  </a:lnTo>
                  <a:lnTo>
                    <a:pt x="372373" y="1430578"/>
                  </a:lnTo>
                  <a:cubicBezTo>
                    <a:pt x="390190" y="1517645"/>
                    <a:pt x="467227" y="1583140"/>
                    <a:pt x="559560" y="1583140"/>
                  </a:cubicBezTo>
                  <a:lnTo>
                    <a:pt x="1201004" y="1583141"/>
                  </a:lnTo>
                  <a:lnTo>
                    <a:pt x="1201004" y="2224584"/>
                  </a:lnTo>
                  <a:cubicBezTo>
                    <a:pt x="1201004" y="2316917"/>
                    <a:pt x="1266499" y="2393954"/>
                    <a:pt x="1353566" y="2411771"/>
                  </a:cubicBezTo>
                  <a:lnTo>
                    <a:pt x="1392072" y="2415653"/>
                  </a:lnTo>
                  <a:lnTo>
                    <a:pt x="1430579" y="2411771"/>
                  </a:lnTo>
                  <a:cubicBezTo>
                    <a:pt x="1517645" y="2393954"/>
                    <a:pt x="1583141" y="2316917"/>
                    <a:pt x="1583141" y="2224584"/>
                  </a:cubicBezTo>
                  <a:lnTo>
                    <a:pt x="1583141" y="1583141"/>
                  </a:lnTo>
                  <a:lnTo>
                    <a:pt x="2224584" y="1583141"/>
                  </a:lnTo>
                  <a:cubicBezTo>
                    <a:pt x="2330108" y="1583141"/>
                    <a:pt x="2415653" y="1497596"/>
                    <a:pt x="2415653" y="1392072"/>
                  </a:cubicBezTo>
                  <a:lnTo>
                    <a:pt x="2415654" y="1392072"/>
                  </a:lnTo>
                  <a:cubicBezTo>
                    <a:pt x="2415654" y="1286548"/>
                    <a:pt x="2330109" y="1201003"/>
                    <a:pt x="2224585" y="1201003"/>
                  </a:cubicBezTo>
                  <a:lnTo>
                    <a:pt x="1583141" y="1201003"/>
                  </a:lnTo>
                  <a:lnTo>
                    <a:pt x="1583142" y="559559"/>
                  </a:lnTo>
                  <a:cubicBezTo>
                    <a:pt x="1583142" y="454035"/>
                    <a:pt x="1497597" y="368490"/>
                    <a:pt x="1392073" y="368490"/>
                  </a:cubicBezTo>
                  <a:close/>
                  <a:moveTo>
                    <a:pt x="1392072" y="0"/>
                  </a:moveTo>
                  <a:cubicBezTo>
                    <a:pt x="2160892" y="0"/>
                    <a:pt x="2784144" y="623252"/>
                    <a:pt x="2784144" y="1392072"/>
                  </a:cubicBezTo>
                  <a:cubicBezTo>
                    <a:pt x="2784144" y="2160892"/>
                    <a:pt x="2160892" y="2784144"/>
                    <a:pt x="1392072" y="2784144"/>
                  </a:cubicBezTo>
                  <a:cubicBezTo>
                    <a:pt x="623252" y="2784144"/>
                    <a:pt x="0" y="2160892"/>
                    <a:pt x="0" y="1392072"/>
                  </a:cubicBezTo>
                  <a:cubicBezTo>
                    <a:pt x="0" y="623252"/>
                    <a:pt x="623252" y="0"/>
                    <a:pt x="139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AE889D-91E8-4D40-8237-91F4A12D2DD4}"/>
              </a:ext>
            </a:extLst>
          </p:cNvPr>
          <p:cNvGrpSpPr/>
          <p:nvPr/>
        </p:nvGrpSpPr>
        <p:grpSpPr>
          <a:xfrm>
            <a:off x="5038633" y="1690269"/>
            <a:ext cx="276448" cy="276446"/>
            <a:chOff x="2484173" y="1418512"/>
            <a:chExt cx="276484" cy="276482"/>
          </a:xfrm>
        </p:grpSpPr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127A6B98-679A-4959-8715-9D6504FCF67D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58874C6C-F884-4D5A-9A8D-2DFD9B6E6966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custGeom>
              <a:avLst/>
              <a:gdLst>
                <a:gd name="connsiteX0" fmla="*/ 1392073 w 2784144"/>
                <a:gd name="connsiteY0" fmla="*/ 368489 h 2784144"/>
                <a:gd name="connsiteX1" fmla="*/ 1201004 w 2784144"/>
                <a:gd name="connsiteY1" fmla="*/ 559558 h 2784144"/>
                <a:gd name="connsiteX2" fmla="*/ 1201004 w 2784144"/>
                <a:gd name="connsiteY2" fmla="*/ 1201003 h 2784144"/>
                <a:gd name="connsiteX3" fmla="*/ 559560 w 2784144"/>
                <a:gd name="connsiteY3" fmla="*/ 1201003 h 2784144"/>
                <a:gd name="connsiteX4" fmla="*/ 372373 w 2784144"/>
                <a:gd name="connsiteY4" fmla="*/ 1353565 h 2784144"/>
                <a:gd name="connsiteX5" fmla="*/ 368491 w 2784144"/>
                <a:gd name="connsiteY5" fmla="*/ 1392072 h 2784144"/>
                <a:gd name="connsiteX6" fmla="*/ 372373 w 2784144"/>
                <a:gd name="connsiteY6" fmla="*/ 1430578 h 2784144"/>
                <a:gd name="connsiteX7" fmla="*/ 559560 w 2784144"/>
                <a:gd name="connsiteY7" fmla="*/ 1583140 h 2784144"/>
                <a:gd name="connsiteX8" fmla="*/ 1201004 w 2784144"/>
                <a:gd name="connsiteY8" fmla="*/ 1583141 h 2784144"/>
                <a:gd name="connsiteX9" fmla="*/ 1201004 w 2784144"/>
                <a:gd name="connsiteY9" fmla="*/ 2224584 h 2784144"/>
                <a:gd name="connsiteX10" fmla="*/ 1353566 w 2784144"/>
                <a:gd name="connsiteY10" fmla="*/ 2411771 h 2784144"/>
                <a:gd name="connsiteX11" fmla="*/ 1392072 w 2784144"/>
                <a:gd name="connsiteY11" fmla="*/ 2415653 h 2784144"/>
                <a:gd name="connsiteX12" fmla="*/ 1430579 w 2784144"/>
                <a:gd name="connsiteY12" fmla="*/ 2411771 h 2784144"/>
                <a:gd name="connsiteX13" fmla="*/ 1583141 w 2784144"/>
                <a:gd name="connsiteY13" fmla="*/ 2224584 h 2784144"/>
                <a:gd name="connsiteX14" fmla="*/ 1583141 w 2784144"/>
                <a:gd name="connsiteY14" fmla="*/ 1583141 h 2784144"/>
                <a:gd name="connsiteX15" fmla="*/ 2224584 w 2784144"/>
                <a:gd name="connsiteY15" fmla="*/ 1583141 h 2784144"/>
                <a:gd name="connsiteX16" fmla="*/ 2415653 w 2784144"/>
                <a:gd name="connsiteY16" fmla="*/ 1392072 h 2784144"/>
                <a:gd name="connsiteX17" fmla="*/ 2415654 w 2784144"/>
                <a:gd name="connsiteY17" fmla="*/ 1392072 h 2784144"/>
                <a:gd name="connsiteX18" fmla="*/ 2224585 w 2784144"/>
                <a:gd name="connsiteY18" fmla="*/ 1201003 h 2784144"/>
                <a:gd name="connsiteX19" fmla="*/ 1583141 w 2784144"/>
                <a:gd name="connsiteY19" fmla="*/ 1201003 h 2784144"/>
                <a:gd name="connsiteX20" fmla="*/ 1583142 w 2784144"/>
                <a:gd name="connsiteY20" fmla="*/ 559559 h 2784144"/>
                <a:gd name="connsiteX21" fmla="*/ 1392073 w 2784144"/>
                <a:gd name="connsiteY21" fmla="*/ 368490 h 2784144"/>
                <a:gd name="connsiteX22" fmla="*/ 1392072 w 2784144"/>
                <a:gd name="connsiteY22" fmla="*/ 0 h 2784144"/>
                <a:gd name="connsiteX23" fmla="*/ 2784144 w 2784144"/>
                <a:gd name="connsiteY23" fmla="*/ 1392072 h 2784144"/>
                <a:gd name="connsiteX24" fmla="*/ 1392072 w 2784144"/>
                <a:gd name="connsiteY24" fmla="*/ 2784144 h 2784144"/>
                <a:gd name="connsiteX25" fmla="*/ 0 w 2784144"/>
                <a:gd name="connsiteY25" fmla="*/ 1392072 h 2784144"/>
                <a:gd name="connsiteX26" fmla="*/ 1392072 w 2784144"/>
                <a:gd name="connsiteY26" fmla="*/ 0 h 278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84144" h="2784144">
                  <a:moveTo>
                    <a:pt x="1392073" y="368489"/>
                  </a:moveTo>
                  <a:cubicBezTo>
                    <a:pt x="1286549" y="368489"/>
                    <a:pt x="1201004" y="454034"/>
                    <a:pt x="1201004" y="559558"/>
                  </a:cubicBezTo>
                  <a:lnTo>
                    <a:pt x="1201004" y="1201003"/>
                  </a:lnTo>
                  <a:lnTo>
                    <a:pt x="559560" y="1201003"/>
                  </a:lnTo>
                  <a:cubicBezTo>
                    <a:pt x="467227" y="1201003"/>
                    <a:pt x="390190" y="1266498"/>
                    <a:pt x="372373" y="1353565"/>
                  </a:cubicBezTo>
                  <a:lnTo>
                    <a:pt x="368491" y="1392072"/>
                  </a:lnTo>
                  <a:lnTo>
                    <a:pt x="372373" y="1430578"/>
                  </a:lnTo>
                  <a:cubicBezTo>
                    <a:pt x="390190" y="1517645"/>
                    <a:pt x="467227" y="1583140"/>
                    <a:pt x="559560" y="1583140"/>
                  </a:cubicBezTo>
                  <a:lnTo>
                    <a:pt x="1201004" y="1583141"/>
                  </a:lnTo>
                  <a:lnTo>
                    <a:pt x="1201004" y="2224584"/>
                  </a:lnTo>
                  <a:cubicBezTo>
                    <a:pt x="1201004" y="2316917"/>
                    <a:pt x="1266499" y="2393954"/>
                    <a:pt x="1353566" y="2411771"/>
                  </a:cubicBezTo>
                  <a:lnTo>
                    <a:pt x="1392072" y="2415653"/>
                  </a:lnTo>
                  <a:lnTo>
                    <a:pt x="1430579" y="2411771"/>
                  </a:lnTo>
                  <a:cubicBezTo>
                    <a:pt x="1517645" y="2393954"/>
                    <a:pt x="1583141" y="2316917"/>
                    <a:pt x="1583141" y="2224584"/>
                  </a:cubicBezTo>
                  <a:lnTo>
                    <a:pt x="1583141" y="1583141"/>
                  </a:lnTo>
                  <a:lnTo>
                    <a:pt x="2224584" y="1583141"/>
                  </a:lnTo>
                  <a:cubicBezTo>
                    <a:pt x="2330108" y="1583141"/>
                    <a:pt x="2415653" y="1497596"/>
                    <a:pt x="2415653" y="1392072"/>
                  </a:cubicBezTo>
                  <a:lnTo>
                    <a:pt x="2415654" y="1392072"/>
                  </a:lnTo>
                  <a:cubicBezTo>
                    <a:pt x="2415654" y="1286548"/>
                    <a:pt x="2330109" y="1201003"/>
                    <a:pt x="2224585" y="1201003"/>
                  </a:cubicBezTo>
                  <a:lnTo>
                    <a:pt x="1583141" y="1201003"/>
                  </a:lnTo>
                  <a:lnTo>
                    <a:pt x="1583142" y="559559"/>
                  </a:lnTo>
                  <a:cubicBezTo>
                    <a:pt x="1583142" y="454035"/>
                    <a:pt x="1497597" y="368490"/>
                    <a:pt x="1392073" y="368490"/>
                  </a:cubicBezTo>
                  <a:close/>
                  <a:moveTo>
                    <a:pt x="1392072" y="0"/>
                  </a:moveTo>
                  <a:cubicBezTo>
                    <a:pt x="2160892" y="0"/>
                    <a:pt x="2784144" y="623252"/>
                    <a:pt x="2784144" y="1392072"/>
                  </a:cubicBezTo>
                  <a:cubicBezTo>
                    <a:pt x="2784144" y="2160892"/>
                    <a:pt x="2160892" y="2784144"/>
                    <a:pt x="1392072" y="2784144"/>
                  </a:cubicBezTo>
                  <a:cubicBezTo>
                    <a:pt x="623252" y="2784144"/>
                    <a:pt x="0" y="2160892"/>
                    <a:pt x="0" y="1392072"/>
                  </a:cubicBezTo>
                  <a:cubicBezTo>
                    <a:pt x="0" y="623252"/>
                    <a:pt x="623252" y="0"/>
                    <a:pt x="139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F38F21-E762-40C7-99E0-06E506C1118D}"/>
              </a:ext>
            </a:extLst>
          </p:cNvPr>
          <p:cNvGrpSpPr/>
          <p:nvPr/>
        </p:nvGrpSpPr>
        <p:grpSpPr>
          <a:xfrm>
            <a:off x="7671200" y="1690269"/>
            <a:ext cx="276448" cy="276446"/>
            <a:chOff x="2484173" y="1418512"/>
            <a:chExt cx="276484" cy="276482"/>
          </a:xfrm>
        </p:grpSpPr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0954FCF2-315C-4655-93A6-FE2ACD85BB32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8D61CCD1-5967-485B-B01C-1B505696BDD3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custGeom>
              <a:avLst/>
              <a:gdLst>
                <a:gd name="connsiteX0" fmla="*/ 1392073 w 2784144"/>
                <a:gd name="connsiteY0" fmla="*/ 368489 h 2784144"/>
                <a:gd name="connsiteX1" fmla="*/ 1201004 w 2784144"/>
                <a:gd name="connsiteY1" fmla="*/ 559558 h 2784144"/>
                <a:gd name="connsiteX2" fmla="*/ 1201004 w 2784144"/>
                <a:gd name="connsiteY2" fmla="*/ 1201003 h 2784144"/>
                <a:gd name="connsiteX3" fmla="*/ 559560 w 2784144"/>
                <a:gd name="connsiteY3" fmla="*/ 1201003 h 2784144"/>
                <a:gd name="connsiteX4" fmla="*/ 372373 w 2784144"/>
                <a:gd name="connsiteY4" fmla="*/ 1353565 h 2784144"/>
                <a:gd name="connsiteX5" fmla="*/ 368491 w 2784144"/>
                <a:gd name="connsiteY5" fmla="*/ 1392072 h 2784144"/>
                <a:gd name="connsiteX6" fmla="*/ 372373 w 2784144"/>
                <a:gd name="connsiteY6" fmla="*/ 1430578 h 2784144"/>
                <a:gd name="connsiteX7" fmla="*/ 559560 w 2784144"/>
                <a:gd name="connsiteY7" fmla="*/ 1583140 h 2784144"/>
                <a:gd name="connsiteX8" fmla="*/ 1201004 w 2784144"/>
                <a:gd name="connsiteY8" fmla="*/ 1583141 h 2784144"/>
                <a:gd name="connsiteX9" fmla="*/ 1201004 w 2784144"/>
                <a:gd name="connsiteY9" fmla="*/ 2224584 h 2784144"/>
                <a:gd name="connsiteX10" fmla="*/ 1353566 w 2784144"/>
                <a:gd name="connsiteY10" fmla="*/ 2411771 h 2784144"/>
                <a:gd name="connsiteX11" fmla="*/ 1392072 w 2784144"/>
                <a:gd name="connsiteY11" fmla="*/ 2415653 h 2784144"/>
                <a:gd name="connsiteX12" fmla="*/ 1430579 w 2784144"/>
                <a:gd name="connsiteY12" fmla="*/ 2411771 h 2784144"/>
                <a:gd name="connsiteX13" fmla="*/ 1583141 w 2784144"/>
                <a:gd name="connsiteY13" fmla="*/ 2224584 h 2784144"/>
                <a:gd name="connsiteX14" fmla="*/ 1583141 w 2784144"/>
                <a:gd name="connsiteY14" fmla="*/ 1583141 h 2784144"/>
                <a:gd name="connsiteX15" fmla="*/ 2224584 w 2784144"/>
                <a:gd name="connsiteY15" fmla="*/ 1583141 h 2784144"/>
                <a:gd name="connsiteX16" fmla="*/ 2415653 w 2784144"/>
                <a:gd name="connsiteY16" fmla="*/ 1392072 h 2784144"/>
                <a:gd name="connsiteX17" fmla="*/ 2415654 w 2784144"/>
                <a:gd name="connsiteY17" fmla="*/ 1392072 h 2784144"/>
                <a:gd name="connsiteX18" fmla="*/ 2224585 w 2784144"/>
                <a:gd name="connsiteY18" fmla="*/ 1201003 h 2784144"/>
                <a:gd name="connsiteX19" fmla="*/ 1583141 w 2784144"/>
                <a:gd name="connsiteY19" fmla="*/ 1201003 h 2784144"/>
                <a:gd name="connsiteX20" fmla="*/ 1583142 w 2784144"/>
                <a:gd name="connsiteY20" fmla="*/ 559559 h 2784144"/>
                <a:gd name="connsiteX21" fmla="*/ 1392073 w 2784144"/>
                <a:gd name="connsiteY21" fmla="*/ 368490 h 2784144"/>
                <a:gd name="connsiteX22" fmla="*/ 1392072 w 2784144"/>
                <a:gd name="connsiteY22" fmla="*/ 0 h 2784144"/>
                <a:gd name="connsiteX23" fmla="*/ 2784144 w 2784144"/>
                <a:gd name="connsiteY23" fmla="*/ 1392072 h 2784144"/>
                <a:gd name="connsiteX24" fmla="*/ 1392072 w 2784144"/>
                <a:gd name="connsiteY24" fmla="*/ 2784144 h 2784144"/>
                <a:gd name="connsiteX25" fmla="*/ 0 w 2784144"/>
                <a:gd name="connsiteY25" fmla="*/ 1392072 h 2784144"/>
                <a:gd name="connsiteX26" fmla="*/ 1392072 w 2784144"/>
                <a:gd name="connsiteY26" fmla="*/ 0 h 278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84144" h="2784144">
                  <a:moveTo>
                    <a:pt x="1392073" y="368489"/>
                  </a:moveTo>
                  <a:cubicBezTo>
                    <a:pt x="1286549" y="368489"/>
                    <a:pt x="1201004" y="454034"/>
                    <a:pt x="1201004" y="559558"/>
                  </a:cubicBezTo>
                  <a:lnTo>
                    <a:pt x="1201004" y="1201003"/>
                  </a:lnTo>
                  <a:lnTo>
                    <a:pt x="559560" y="1201003"/>
                  </a:lnTo>
                  <a:cubicBezTo>
                    <a:pt x="467227" y="1201003"/>
                    <a:pt x="390190" y="1266498"/>
                    <a:pt x="372373" y="1353565"/>
                  </a:cubicBezTo>
                  <a:lnTo>
                    <a:pt x="368491" y="1392072"/>
                  </a:lnTo>
                  <a:lnTo>
                    <a:pt x="372373" y="1430578"/>
                  </a:lnTo>
                  <a:cubicBezTo>
                    <a:pt x="390190" y="1517645"/>
                    <a:pt x="467227" y="1583140"/>
                    <a:pt x="559560" y="1583140"/>
                  </a:cubicBezTo>
                  <a:lnTo>
                    <a:pt x="1201004" y="1583141"/>
                  </a:lnTo>
                  <a:lnTo>
                    <a:pt x="1201004" y="2224584"/>
                  </a:lnTo>
                  <a:cubicBezTo>
                    <a:pt x="1201004" y="2316917"/>
                    <a:pt x="1266499" y="2393954"/>
                    <a:pt x="1353566" y="2411771"/>
                  </a:cubicBezTo>
                  <a:lnTo>
                    <a:pt x="1392072" y="2415653"/>
                  </a:lnTo>
                  <a:lnTo>
                    <a:pt x="1430579" y="2411771"/>
                  </a:lnTo>
                  <a:cubicBezTo>
                    <a:pt x="1517645" y="2393954"/>
                    <a:pt x="1583141" y="2316917"/>
                    <a:pt x="1583141" y="2224584"/>
                  </a:cubicBezTo>
                  <a:lnTo>
                    <a:pt x="1583141" y="1583141"/>
                  </a:lnTo>
                  <a:lnTo>
                    <a:pt x="2224584" y="1583141"/>
                  </a:lnTo>
                  <a:cubicBezTo>
                    <a:pt x="2330108" y="1583141"/>
                    <a:pt x="2415653" y="1497596"/>
                    <a:pt x="2415653" y="1392072"/>
                  </a:cubicBezTo>
                  <a:lnTo>
                    <a:pt x="2415654" y="1392072"/>
                  </a:lnTo>
                  <a:cubicBezTo>
                    <a:pt x="2415654" y="1286548"/>
                    <a:pt x="2330109" y="1201003"/>
                    <a:pt x="2224585" y="1201003"/>
                  </a:cubicBezTo>
                  <a:lnTo>
                    <a:pt x="1583141" y="1201003"/>
                  </a:lnTo>
                  <a:lnTo>
                    <a:pt x="1583142" y="559559"/>
                  </a:lnTo>
                  <a:cubicBezTo>
                    <a:pt x="1583142" y="454035"/>
                    <a:pt x="1497597" y="368490"/>
                    <a:pt x="1392073" y="368490"/>
                  </a:cubicBezTo>
                  <a:close/>
                  <a:moveTo>
                    <a:pt x="1392072" y="0"/>
                  </a:moveTo>
                  <a:cubicBezTo>
                    <a:pt x="2160892" y="0"/>
                    <a:pt x="2784144" y="623252"/>
                    <a:pt x="2784144" y="1392072"/>
                  </a:cubicBezTo>
                  <a:cubicBezTo>
                    <a:pt x="2784144" y="2160892"/>
                    <a:pt x="2160892" y="2784144"/>
                    <a:pt x="1392072" y="2784144"/>
                  </a:cubicBezTo>
                  <a:cubicBezTo>
                    <a:pt x="623252" y="2784144"/>
                    <a:pt x="0" y="2160892"/>
                    <a:pt x="0" y="1392072"/>
                  </a:cubicBezTo>
                  <a:cubicBezTo>
                    <a:pt x="0" y="623252"/>
                    <a:pt x="623252" y="0"/>
                    <a:pt x="13920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D4EE00A-3238-4152-9794-A5227071A063}"/>
              </a:ext>
            </a:extLst>
          </p:cNvPr>
          <p:cNvGrpSpPr/>
          <p:nvPr/>
        </p:nvGrpSpPr>
        <p:grpSpPr>
          <a:xfrm>
            <a:off x="1184820" y="2778217"/>
            <a:ext cx="1917512" cy="1052302"/>
            <a:chOff x="1240392" y="2999809"/>
            <a:chExt cx="1917762" cy="105243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E0E7B32-B8A1-4355-BB82-DFB2133C5B95}"/>
                </a:ext>
              </a:extLst>
            </p:cNvPr>
            <p:cNvSpPr txBox="1"/>
            <p:nvPr/>
          </p:nvSpPr>
          <p:spPr>
            <a:xfrm>
              <a:off x="1240392" y="3429000"/>
              <a:ext cx="191776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/>
              <a:r>
                <a:rPr lang="en-US" sz="1200"/>
                <a:t>pulvinar ultricies purus lectus malesuada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EA9D42B-1C43-4CF9-AA72-08CBA514964D}"/>
                </a:ext>
              </a:extLst>
            </p:cNvPr>
            <p:cNvSpPr txBox="1"/>
            <p:nvPr/>
          </p:nvSpPr>
          <p:spPr>
            <a:xfrm>
              <a:off x="1716609" y="2999809"/>
              <a:ext cx="965329" cy="384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defRPr>
              </a:lvl1pPr>
            </a:lstStyle>
            <a:p>
              <a:pPr algn="ctr"/>
              <a:r>
                <a:rPr lang="en-US"/>
                <a:t>text here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E460ACE-C6C5-4EF4-ABDE-F6743B096C35}"/>
              </a:ext>
            </a:extLst>
          </p:cNvPr>
          <p:cNvGrpSpPr/>
          <p:nvPr/>
        </p:nvGrpSpPr>
        <p:grpSpPr>
          <a:xfrm>
            <a:off x="9086095" y="2778217"/>
            <a:ext cx="1917512" cy="1052302"/>
            <a:chOff x="1240392" y="2999809"/>
            <a:chExt cx="1917762" cy="105243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823F7F-5ECA-41FF-84A3-0794E7E136DB}"/>
                </a:ext>
              </a:extLst>
            </p:cNvPr>
            <p:cNvSpPr txBox="1"/>
            <p:nvPr/>
          </p:nvSpPr>
          <p:spPr>
            <a:xfrm>
              <a:off x="1240392" y="3429000"/>
              <a:ext cx="191776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/>
              <a:r>
                <a:rPr lang="en-US" sz="1200"/>
                <a:t>pulvinar ultricies purus lectus malesuada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AEF2D8-A405-4DD3-A82F-2079B4B28D6C}"/>
                </a:ext>
              </a:extLst>
            </p:cNvPr>
            <p:cNvSpPr txBox="1"/>
            <p:nvPr/>
          </p:nvSpPr>
          <p:spPr>
            <a:xfrm>
              <a:off x="1716609" y="2999809"/>
              <a:ext cx="965329" cy="384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defRPr>
              </a:lvl1pPr>
            </a:lstStyle>
            <a:p>
              <a:pPr algn="ctr"/>
              <a:r>
                <a:rPr lang="en-US"/>
                <a:t>text here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B462BE3-D095-4DE5-866B-A3C854BCC3CC}"/>
              </a:ext>
            </a:extLst>
          </p:cNvPr>
          <p:cNvGrpSpPr/>
          <p:nvPr/>
        </p:nvGrpSpPr>
        <p:grpSpPr>
          <a:xfrm>
            <a:off x="3818578" y="2778217"/>
            <a:ext cx="1917512" cy="1052302"/>
            <a:chOff x="1240392" y="2999809"/>
            <a:chExt cx="1917762" cy="105243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66D5D0-4F03-48FD-9E4B-21B0E40C5AD4}"/>
                </a:ext>
              </a:extLst>
            </p:cNvPr>
            <p:cNvSpPr txBox="1"/>
            <p:nvPr/>
          </p:nvSpPr>
          <p:spPr>
            <a:xfrm>
              <a:off x="1240392" y="3429000"/>
              <a:ext cx="191776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/>
              <a:r>
                <a:rPr lang="en-US" sz="1200"/>
                <a:t>pulvinar ultricies purus lectus malesuada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96AFE0-87BC-4348-B26A-399AC89F970E}"/>
                </a:ext>
              </a:extLst>
            </p:cNvPr>
            <p:cNvSpPr txBox="1"/>
            <p:nvPr/>
          </p:nvSpPr>
          <p:spPr>
            <a:xfrm>
              <a:off x="1716609" y="2999809"/>
              <a:ext cx="965329" cy="384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defRPr>
              </a:lvl1pPr>
            </a:lstStyle>
            <a:p>
              <a:pPr algn="ctr"/>
              <a:r>
                <a:rPr lang="en-US"/>
                <a:t>text here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4118BA-85A9-4129-8CC9-096D6E9D3FB4}"/>
              </a:ext>
            </a:extLst>
          </p:cNvPr>
          <p:cNvGrpSpPr/>
          <p:nvPr/>
        </p:nvGrpSpPr>
        <p:grpSpPr>
          <a:xfrm>
            <a:off x="6452336" y="2778217"/>
            <a:ext cx="1917512" cy="1052302"/>
            <a:chOff x="1240392" y="2999809"/>
            <a:chExt cx="1917762" cy="105243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313A7DA-36D8-40F9-831C-4765805939E0}"/>
                </a:ext>
              </a:extLst>
            </p:cNvPr>
            <p:cNvSpPr txBox="1"/>
            <p:nvPr/>
          </p:nvSpPr>
          <p:spPr>
            <a:xfrm>
              <a:off x="1240392" y="3429000"/>
              <a:ext cx="191776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/>
              <a:r>
                <a:rPr lang="en-US" sz="1200"/>
                <a:t>pulvinar ultricies purus lectus malesuada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531CA06-6E64-4037-9FC3-9A66F33E68E3}"/>
                </a:ext>
              </a:extLst>
            </p:cNvPr>
            <p:cNvSpPr txBox="1"/>
            <p:nvPr/>
          </p:nvSpPr>
          <p:spPr>
            <a:xfrm>
              <a:off x="1716609" y="2999809"/>
              <a:ext cx="965329" cy="384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defRPr>
              </a:lvl1pPr>
            </a:lstStyle>
            <a:p>
              <a:pPr algn="ctr"/>
              <a:r>
                <a:rPr lang="en-US"/>
                <a:t>text here</a:t>
              </a: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6CBD1BFD-AE3A-4744-90F3-88A26E24271A}"/>
              </a:ext>
            </a:extLst>
          </p:cNvPr>
          <p:cNvSpPr/>
          <p:nvPr/>
        </p:nvSpPr>
        <p:spPr>
          <a:xfrm>
            <a:off x="4242758" y="4196136"/>
            <a:ext cx="1073917" cy="10739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EF91048-E343-433A-882B-13C10AA6D5E0}"/>
              </a:ext>
            </a:extLst>
          </p:cNvPr>
          <p:cNvSpPr/>
          <p:nvPr/>
        </p:nvSpPr>
        <p:spPr>
          <a:xfrm>
            <a:off x="6875325" y="4196136"/>
            <a:ext cx="1073917" cy="107391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2EC5B07-FEA0-48A8-83BE-DDAA734D8FE5}"/>
              </a:ext>
            </a:extLst>
          </p:cNvPr>
          <p:cNvSpPr/>
          <p:nvPr/>
        </p:nvSpPr>
        <p:spPr>
          <a:xfrm>
            <a:off x="1610191" y="4196136"/>
            <a:ext cx="1073917" cy="107391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796BEA4-E1DD-4300-9933-72420459B469}"/>
              </a:ext>
            </a:extLst>
          </p:cNvPr>
          <p:cNvGrpSpPr/>
          <p:nvPr/>
        </p:nvGrpSpPr>
        <p:grpSpPr>
          <a:xfrm>
            <a:off x="2406065" y="4248333"/>
            <a:ext cx="276448" cy="276446"/>
            <a:chOff x="2484173" y="1418512"/>
            <a:chExt cx="276484" cy="276482"/>
          </a:xfrm>
        </p:grpSpPr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497389D6-E102-4036-B1AE-41321B5F8251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AC16140-C4BC-4A43-B00A-1273F3556E2F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custGeom>
              <a:avLst/>
              <a:gdLst>
                <a:gd name="connsiteX0" fmla="*/ 1392073 w 2784144"/>
                <a:gd name="connsiteY0" fmla="*/ 368489 h 2784144"/>
                <a:gd name="connsiteX1" fmla="*/ 1201004 w 2784144"/>
                <a:gd name="connsiteY1" fmla="*/ 559558 h 2784144"/>
                <a:gd name="connsiteX2" fmla="*/ 1201004 w 2784144"/>
                <a:gd name="connsiteY2" fmla="*/ 1201003 h 2784144"/>
                <a:gd name="connsiteX3" fmla="*/ 559560 w 2784144"/>
                <a:gd name="connsiteY3" fmla="*/ 1201003 h 2784144"/>
                <a:gd name="connsiteX4" fmla="*/ 372373 w 2784144"/>
                <a:gd name="connsiteY4" fmla="*/ 1353565 h 2784144"/>
                <a:gd name="connsiteX5" fmla="*/ 368491 w 2784144"/>
                <a:gd name="connsiteY5" fmla="*/ 1392072 h 2784144"/>
                <a:gd name="connsiteX6" fmla="*/ 372373 w 2784144"/>
                <a:gd name="connsiteY6" fmla="*/ 1430578 h 2784144"/>
                <a:gd name="connsiteX7" fmla="*/ 559560 w 2784144"/>
                <a:gd name="connsiteY7" fmla="*/ 1583140 h 2784144"/>
                <a:gd name="connsiteX8" fmla="*/ 1201004 w 2784144"/>
                <a:gd name="connsiteY8" fmla="*/ 1583141 h 2784144"/>
                <a:gd name="connsiteX9" fmla="*/ 1201004 w 2784144"/>
                <a:gd name="connsiteY9" fmla="*/ 2224584 h 2784144"/>
                <a:gd name="connsiteX10" fmla="*/ 1353566 w 2784144"/>
                <a:gd name="connsiteY10" fmla="*/ 2411771 h 2784144"/>
                <a:gd name="connsiteX11" fmla="*/ 1392072 w 2784144"/>
                <a:gd name="connsiteY11" fmla="*/ 2415653 h 2784144"/>
                <a:gd name="connsiteX12" fmla="*/ 1430579 w 2784144"/>
                <a:gd name="connsiteY12" fmla="*/ 2411771 h 2784144"/>
                <a:gd name="connsiteX13" fmla="*/ 1583141 w 2784144"/>
                <a:gd name="connsiteY13" fmla="*/ 2224584 h 2784144"/>
                <a:gd name="connsiteX14" fmla="*/ 1583141 w 2784144"/>
                <a:gd name="connsiteY14" fmla="*/ 1583141 h 2784144"/>
                <a:gd name="connsiteX15" fmla="*/ 2224584 w 2784144"/>
                <a:gd name="connsiteY15" fmla="*/ 1583141 h 2784144"/>
                <a:gd name="connsiteX16" fmla="*/ 2415653 w 2784144"/>
                <a:gd name="connsiteY16" fmla="*/ 1392072 h 2784144"/>
                <a:gd name="connsiteX17" fmla="*/ 2415654 w 2784144"/>
                <a:gd name="connsiteY17" fmla="*/ 1392072 h 2784144"/>
                <a:gd name="connsiteX18" fmla="*/ 2224585 w 2784144"/>
                <a:gd name="connsiteY18" fmla="*/ 1201003 h 2784144"/>
                <a:gd name="connsiteX19" fmla="*/ 1583141 w 2784144"/>
                <a:gd name="connsiteY19" fmla="*/ 1201003 h 2784144"/>
                <a:gd name="connsiteX20" fmla="*/ 1583142 w 2784144"/>
                <a:gd name="connsiteY20" fmla="*/ 559559 h 2784144"/>
                <a:gd name="connsiteX21" fmla="*/ 1392073 w 2784144"/>
                <a:gd name="connsiteY21" fmla="*/ 368490 h 2784144"/>
                <a:gd name="connsiteX22" fmla="*/ 1392072 w 2784144"/>
                <a:gd name="connsiteY22" fmla="*/ 0 h 2784144"/>
                <a:gd name="connsiteX23" fmla="*/ 2784144 w 2784144"/>
                <a:gd name="connsiteY23" fmla="*/ 1392072 h 2784144"/>
                <a:gd name="connsiteX24" fmla="*/ 1392072 w 2784144"/>
                <a:gd name="connsiteY24" fmla="*/ 2784144 h 2784144"/>
                <a:gd name="connsiteX25" fmla="*/ 0 w 2784144"/>
                <a:gd name="connsiteY25" fmla="*/ 1392072 h 2784144"/>
                <a:gd name="connsiteX26" fmla="*/ 1392072 w 2784144"/>
                <a:gd name="connsiteY26" fmla="*/ 0 h 278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84144" h="2784144">
                  <a:moveTo>
                    <a:pt x="1392073" y="368489"/>
                  </a:moveTo>
                  <a:cubicBezTo>
                    <a:pt x="1286549" y="368489"/>
                    <a:pt x="1201004" y="454034"/>
                    <a:pt x="1201004" y="559558"/>
                  </a:cubicBezTo>
                  <a:lnTo>
                    <a:pt x="1201004" y="1201003"/>
                  </a:lnTo>
                  <a:lnTo>
                    <a:pt x="559560" y="1201003"/>
                  </a:lnTo>
                  <a:cubicBezTo>
                    <a:pt x="467227" y="1201003"/>
                    <a:pt x="390190" y="1266498"/>
                    <a:pt x="372373" y="1353565"/>
                  </a:cubicBezTo>
                  <a:lnTo>
                    <a:pt x="368491" y="1392072"/>
                  </a:lnTo>
                  <a:lnTo>
                    <a:pt x="372373" y="1430578"/>
                  </a:lnTo>
                  <a:cubicBezTo>
                    <a:pt x="390190" y="1517645"/>
                    <a:pt x="467227" y="1583140"/>
                    <a:pt x="559560" y="1583140"/>
                  </a:cubicBezTo>
                  <a:lnTo>
                    <a:pt x="1201004" y="1583141"/>
                  </a:lnTo>
                  <a:lnTo>
                    <a:pt x="1201004" y="2224584"/>
                  </a:lnTo>
                  <a:cubicBezTo>
                    <a:pt x="1201004" y="2316917"/>
                    <a:pt x="1266499" y="2393954"/>
                    <a:pt x="1353566" y="2411771"/>
                  </a:cubicBezTo>
                  <a:lnTo>
                    <a:pt x="1392072" y="2415653"/>
                  </a:lnTo>
                  <a:lnTo>
                    <a:pt x="1430579" y="2411771"/>
                  </a:lnTo>
                  <a:cubicBezTo>
                    <a:pt x="1517645" y="2393954"/>
                    <a:pt x="1583141" y="2316917"/>
                    <a:pt x="1583141" y="2224584"/>
                  </a:cubicBezTo>
                  <a:lnTo>
                    <a:pt x="1583141" y="1583141"/>
                  </a:lnTo>
                  <a:lnTo>
                    <a:pt x="2224584" y="1583141"/>
                  </a:lnTo>
                  <a:cubicBezTo>
                    <a:pt x="2330108" y="1583141"/>
                    <a:pt x="2415653" y="1497596"/>
                    <a:pt x="2415653" y="1392072"/>
                  </a:cubicBezTo>
                  <a:lnTo>
                    <a:pt x="2415654" y="1392072"/>
                  </a:lnTo>
                  <a:cubicBezTo>
                    <a:pt x="2415654" y="1286548"/>
                    <a:pt x="2330109" y="1201003"/>
                    <a:pt x="2224585" y="1201003"/>
                  </a:cubicBezTo>
                  <a:lnTo>
                    <a:pt x="1583141" y="1201003"/>
                  </a:lnTo>
                  <a:lnTo>
                    <a:pt x="1583142" y="559559"/>
                  </a:lnTo>
                  <a:cubicBezTo>
                    <a:pt x="1583142" y="454035"/>
                    <a:pt x="1497597" y="368490"/>
                    <a:pt x="1392073" y="368490"/>
                  </a:cubicBezTo>
                  <a:close/>
                  <a:moveTo>
                    <a:pt x="1392072" y="0"/>
                  </a:moveTo>
                  <a:cubicBezTo>
                    <a:pt x="2160892" y="0"/>
                    <a:pt x="2784144" y="623252"/>
                    <a:pt x="2784144" y="1392072"/>
                  </a:cubicBezTo>
                  <a:cubicBezTo>
                    <a:pt x="2784144" y="2160892"/>
                    <a:pt x="2160892" y="2784144"/>
                    <a:pt x="1392072" y="2784144"/>
                  </a:cubicBezTo>
                  <a:cubicBezTo>
                    <a:pt x="623252" y="2784144"/>
                    <a:pt x="0" y="2160892"/>
                    <a:pt x="0" y="1392072"/>
                  </a:cubicBezTo>
                  <a:cubicBezTo>
                    <a:pt x="0" y="623252"/>
                    <a:pt x="623252" y="0"/>
                    <a:pt x="13920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A498E-6A9E-474A-861F-EE9C311D641F}"/>
              </a:ext>
            </a:extLst>
          </p:cNvPr>
          <p:cNvSpPr/>
          <p:nvPr/>
        </p:nvSpPr>
        <p:spPr>
          <a:xfrm>
            <a:off x="9507893" y="4196136"/>
            <a:ext cx="1073917" cy="10739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DE69E0D-006E-4102-89BB-C59AB0D1DFA0}"/>
              </a:ext>
            </a:extLst>
          </p:cNvPr>
          <p:cNvGrpSpPr/>
          <p:nvPr/>
        </p:nvGrpSpPr>
        <p:grpSpPr>
          <a:xfrm>
            <a:off x="10303768" y="4248333"/>
            <a:ext cx="276448" cy="276446"/>
            <a:chOff x="2484173" y="1418512"/>
            <a:chExt cx="276484" cy="276482"/>
          </a:xfrm>
        </p:grpSpPr>
        <p:sp>
          <p:nvSpPr>
            <p:cNvPr id="55" name="Freeform 28">
              <a:extLst>
                <a:ext uri="{FF2B5EF4-FFF2-40B4-BE49-F238E27FC236}">
                  <a16:creationId xmlns:a16="http://schemas.microsoft.com/office/drawing/2014/main" id="{6378D15E-4576-4292-AEB0-D36B105DA387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801529F8-9D47-4AAF-9BD1-FF8BF2D26214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custGeom>
              <a:avLst/>
              <a:gdLst>
                <a:gd name="connsiteX0" fmla="*/ 1392073 w 2784144"/>
                <a:gd name="connsiteY0" fmla="*/ 368489 h 2784144"/>
                <a:gd name="connsiteX1" fmla="*/ 1201004 w 2784144"/>
                <a:gd name="connsiteY1" fmla="*/ 559558 h 2784144"/>
                <a:gd name="connsiteX2" fmla="*/ 1201004 w 2784144"/>
                <a:gd name="connsiteY2" fmla="*/ 1201003 h 2784144"/>
                <a:gd name="connsiteX3" fmla="*/ 559560 w 2784144"/>
                <a:gd name="connsiteY3" fmla="*/ 1201003 h 2784144"/>
                <a:gd name="connsiteX4" fmla="*/ 372373 w 2784144"/>
                <a:gd name="connsiteY4" fmla="*/ 1353565 h 2784144"/>
                <a:gd name="connsiteX5" fmla="*/ 368491 w 2784144"/>
                <a:gd name="connsiteY5" fmla="*/ 1392072 h 2784144"/>
                <a:gd name="connsiteX6" fmla="*/ 372373 w 2784144"/>
                <a:gd name="connsiteY6" fmla="*/ 1430578 h 2784144"/>
                <a:gd name="connsiteX7" fmla="*/ 559560 w 2784144"/>
                <a:gd name="connsiteY7" fmla="*/ 1583140 h 2784144"/>
                <a:gd name="connsiteX8" fmla="*/ 1201004 w 2784144"/>
                <a:gd name="connsiteY8" fmla="*/ 1583141 h 2784144"/>
                <a:gd name="connsiteX9" fmla="*/ 1201004 w 2784144"/>
                <a:gd name="connsiteY9" fmla="*/ 2224584 h 2784144"/>
                <a:gd name="connsiteX10" fmla="*/ 1353566 w 2784144"/>
                <a:gd name="connsiteY10" fmla="*/ 2411771 h 2784144"/>
                <a:gd name="connsiteX11" fmla="*/ 1392072 w 2784144"/>
                <a:gd name="connsiteY11" fmla="*/ 2415653 h 2784144"/>
                <a:gd name="connsiteX12" fmla="*/ 1430579 w 2784144"/>
                <a:gd name="connsiteY12" fmla="*/ 2411771 h 2784144"/>
                <a:gd name="connsiteX13" fmla="*/ 1583141 w 2784144"/>
                <a:gd name="connsiteY13" fmla="*/ 2224584 h 2784144"/>
                <a:gd name="connsiteX14" fmla="*/ 1583141 w 2784144"/>
                <a:gd name="connsiteY14" fmla="*/ 1583141 h 2784144"/>
                <a:gd name="connsiteX15" fmla="*/ 2224584 w 2784144"/>
                <a:gd name="connsiteY15" fmla="*/ 1583141 h 2784144"/>
                <a:gd name="connsiteX16" fmla="*/ 2415653 w 2784144"/>
                <a:gd name="connsiteY16" fmla="*/ 1392072 h 2784144"/>
                <a:gd name="connsiteX17" fmla="*/ 2415654 w 2784144"/>
                <a:gd name="connsiteY17" fmla="*/ 1392072 h 2784144"/>
                <a:gd name="connsiteX18" fmla="*/ 2224585 w 2784144"/>
                <a:gd name="connsiteY18" fmla="*/ 1201003 h 2784144"/>
                <a:gd name="connsiteX19" fmla="*/ 1583141 w 2784144"/>
                <a:gd name="connsiteY19" fmla="*/ 1201003 h 2784144"/>
                <a:gd name="connsiteX20" fmla="*/ 1583142 w 2784144"/>
                <a:gd name="connsiteY20" fmla="*/ 559559 h 2784144"/>
                <a:gd name="connsiteX21" fmla="*/ 1392073 w 2784144"/>
                <a:gd name="connsiteY21" fmla="*/ 368490 h 2784144"/>
                <a:gd name="connsiteX22" fmla="*/ 1392072 w 2784144"/>
                <a:gd name="connsiteY22" fmla="*/ 0 h 2784144"/>
                <a:gd name="connsiteX23" fmla="*/ 2784144 w 2784144"/>
                <a:gd name="connsiteY23" fmla="*/ 1392072 h 2784144"/>
                <a:gd name="connsiteX24" fmla="*/ 1392072 w 2784144"/>
                <a:gd name="connsiteY24" fmla="*/ 2784144 h 2784144"/>
                <a:gd name="connsiteX25" fmla="*/ 0 w 2784144"/>
                <a:gd name="connsiteY25" fmla="*/ 1392072 h 2784144"/>
                <a:gd name="connsiteX26" fmla="*/ 1392072 w 2784144"/>
                <a:gd name="connsiteY26" fmla="*/ 0 h 278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84144" h="2784144">
                  <a:moveTo>
                    <a:pt x="1392073" y="368489"/>
                  </a:moveTo>
                  <a:cubicBezTo>
                    <a:pt x="1286549" y="368489"/>
                    <a:pt x="1201004" y="454034"/>
                    <a:pt x="1201004" y="559558"/>
                  </a:cubicBezTo>
                  <a:lnTo>
                    <a:pt x="1201004" y="1201003"/>
                  </a:lnTo>
                  <a:lnTo>
                    <a:pt x="559560" y="1201003"/>
                  </a:lnTo>
                  <a:cubicBezTo>
                    <a:pt x="467227" y="1201003"/>
                    <a:pt x="390190" y="1266498"/>
                    <a:pt x="372373" y="1353565"/>
                  </a:cubicBezTo>
                  <a:lnTo>
                    <a:pt x="368491" y="1392072"/>
                  </a:lnTo>
                  <a:lnTo>
                    <a:pt x="372373" y="1430578"/>
                  </a:lnTo>
                  <a:cubicBezTo>
                    <a:pt x="390190" y="1517645"/>
                    <a:pt x="467227" y="1583140"/>
                    <a:pt x="559560" y="1583140"/>
                  </a:cubicBezTo>
                  <a:lnTo>
                    <a:pt x="1201004" y="1583141"/>
                  </a:lnTo>
                  <a:lnTo>
                    <a:pt x="1201004" y="2224584"/>
                  </a:lnTo>
                  <a:cubicBezTo>
                    <a:pt x="1201004" y="2316917"/>
                    <a:pt x="1266499" y="2393954"/>
                    <a:pt x="1353566" y="2411771"/>
                  </a:cubicBezTo>
                  <a:lnTo>
                    <a:pt x="1392072" y="2415653"/>
                  </a:lnTo>
                  <a:lnTo>
                    <a:pt x="1430579" y="2411771"/>
                  </a:lnTo>
                  <a:cubicBezTo>
                    <a:pt x="1517645" y="2393954"/>
                    <a:pt x="1583141" y="2316917"/>
                    <a:pt x="1583141" y="2224584"/>
                  </a:cubicBezTo>
                  <a:lnTo>
                    <a:pt x="1583141" y="1583141"/>
                  </a:lnTo>
                  <a:lnTo>
                    <a:pt x="2224584" y="1583141"/>
                  </a:lnTo>
                  <a:cubicBezTo>
                    <a:pt x="2330108" y="1583141"/>
                    <a:pt x="2415653" y="1497596"/>
                    <a:pt x="2415653" y="1392072"/>
                  </a:cubicBezTo>
                  <a:lnTo>
                    <a:pt x="2415654" y="1392072"/>
                  </a:lnTo>
                  <a:cubicBezTo>
                    <a:pt x="2415654" y="1286548"/>
                    <a:pt x="2330109" y="1201003"/>
                    <a:pt x="2224585" y="1201003"/>
                  </a:cubicBezTo>
                  <a:lnTo>
                    <a:pt x="1583141" y="1201003"/>
                  </a:lnTo>
                  <a:lnTo>
                    <a:pt x="1583142" y="559559"/>
                  </a:lnTo>
                  <a:cubicBezTo>
                    <a:pt x="1583142" y="454035"/>
                    <a:pt x="1497597" y="368490"/>
                    <a:pt x="1392073" y="368490"/>
                  </a:cubicBezTo>
                  <a:close/>
                  <a:moveTo>
                    <a:pt x="1392072" y="0"/>
                  </a:moveTo>
                  <a:cubicBezTo>
                    <a:pt x="2160892" y="0"/>
                    <a:pt x="2784144" y="623252"/>
                    <a:pt x="2784144" y="1392072"/>
                  </a:cubicBezTo>
                  <a:cubicBezTo>
                    <a:pt x="2784144" y="2160892"/>
                    <a:pt x="2160892" y="2784144"/>
                    <a:pt x="1392072" y="2784144"/>
                  </a:cubicBezTo>
                  <a:cubicBezTo>
                    <a:pt x="623252" y="2784144"/>
                    <a:pt x="0" y="2160892"/>
                    <a:pt x="0" y="1392072"/>
                  </a:cubicBezTo>
                  <a:cubicBezTo>
                    <a:pt x="0" y="623252"/>
                    <a:pt x="623252" y="0"/>
                    <a:pt x="1392072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A6AE02B-85B0-4C38-82BE-427894153F14}"/>
              </a:ext>
            </a:extLst>
          </p:cNvPr>
          <p:cNvGrpSpPr/>
          <p:nvPr/>
        </p:nvGrpSpPr>
        <p:grpSpPr>
          <a:xfrm>
            <a:off x="5038633" y="4248333"/>
            <a:ext cx="276448" cy="276446"/>
            <a:chOff x="2484173" y="1418512"/>
            <a:chExt cx="276484" cy="276482"/>
          </a:xfrm>
        </p:grpSpPr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9BCFBACF-D2FF-445F-A8E1-190A7F3B77BA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BF366C97-B85D-4493-B1F0-1AA901663635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custGeom>
              <a:avLst/>
              <a:gdLst>
                <a:gd name="connsiteX0" fmla="*/ 1392073 w 2784144"/>
                <a:gd name="connsiteY0" fmla="*/ 368489 h 2784144"/>
                <a:gd name="connsiteX1" fmla="*/ 1201004 w 2784144"/>
                <a:gd name="connsiteY1" fmla="*/ 559558 h 2784144"/>
                <a:gd name="connsiteX2" fmla="*/ 1201004 w 2784144"/>
                <a:gd name="connsiteY2" fmla="*/ 1201003 h 2784144"/>
                <a:gd name="connsiteX3" fmla="*/ 559560 w 2784144"/>
                <a:gd name="connsiteY3" fmla="*/ 1201003 h 2784144"/>
                <a:gd name="connsiteX4" fmla="*/ 372373 w 2784144"/>
                <a:gd name="connsiteY4" fmla="*/ 1353565 h 2784144"/>
                <a:gd name="connsiteX5" fmla="*/ 368491 w 2784144"/>
                <a:gd name="connsiteY5" fmla="*/ 1392072 h 2784144"/>
                <a:gd name="connsiteX6" fmla="*/ 372373 w 2784144"/>
                <a:gd name="connsiteY6" fmla="*/ 1430578 h 2784144"/>
                <a:gd name="connsiteX7" fmla="*/ 559560 w 2784144"/>
                <a:gd name="connsiteY7" fmla="*/ 1583140 h 2784144"/>
                <a:gd name="connsiteX8" fmla="*/ 1201004 w 2784144"/>
                <a:gd name="connsiteY8" fmla="*/ 1583141 h 2784144"/>
                <a:gd name="connsiteX9" fmla="*/ 1201004 w 2784144"/>
                <a:gd name="connsiteY9" fmla="*/ 2224584 h 2784144"/>
                <a:gd name="connsiteX10" fmla="*/ 1353566 w 2784144"/>
                <a:gd name="connsiteY10" fmla="*/ 2411771 h 2784144"/>
                <a:gd name="connsiteX11" fmla="*/ 1392072 w 2784144"/>
                <a:gd name="connsiteY11" fmla="*/ 2415653 h 2784144"/>
                <a:gd name="connsiteX12" fmla="*/ 1430579 w 2784144"/>
                <a:gd name="connsiteY12" fmla="*/ 2411771 h 2784144"/>
                <a:gd name="connsiteX13" fmla="*/ 1583141 w 2784144"/>
                <a:gd name="connsiteY13" fmla="*/ 2224584 h 2784144"/>
                <a:gd name="connsiteX14" fmla="*/ 1583141 w 2784144"/>
                <a:gd name="connsiteY14" fmla="*/ 1583141 h 2784144"/>
                <a:gd name="connsiteX15" fmla="*/ 2224584 w 2784144"/>
                <a:gd name="connsiteY15" fmla="*/ 1583141 h 2784144"/>
                <a:gd name="connsiteX16" fmla="*/ 2415653 w 2784144"/>
                <a:gd name="connsiteY16" fmla="*/ 1392072 h 2784144"/>
                <a:gd name="connsiteX17" fmla="*/ 2415654 w 2784144"/>
                <a:gd name="connsiteY17" fmla="*/ 1392072 h 2784144"/>
                <a:gd name="connsiteX18" fmla="*/ 2224585 w 2784144"/>
                <a:gd name="connsiteY18" fmla="*/ 1201003 h 2784144"/>
                <a:gd name="connsiteX19" fmla="*/ 1583141 w 2784144"/>
                <a:gd name="connsiteY19" fmla="*/ 1201003 h 2784144"/>
                <a:gd name="connsiteX20" fmla="*/ 1583142 w 2784144"/>
                <a:gd name="connsiteY20" fmla="*/ 559559 h 2784144"/>
                <a:gd name="connsiteX21" fmla="*/ 1392073 w 2784144"/>
                <a:gd name="connsiteY21" fmla="*/ 368490 h 2784144"/>
                <a:gd name="connsiteX22" fmla="*/ 1392072 w 2784144"/>
                <a:gd name="connsiteY22" fmla="*/ 0 h 2784144"/>
                <a:gd name="connsiteX23" fmla="*/ 2784144 w 2784144"/>
                <a:gd name="connsiteY23" fmla="*/ 1392072 h 2784144"/>
                <a:gd name="connsiteX24" fmla="*/ 1392072 w 2784144"/>
                <a:gd name="connsiteY24" fmla="*/ 2784144 h 2784144"/>
                <a:gd name="connsiteX25" fmla="*/ 0 w 2784144"/>
                <a:gd name="connsiteY25" fmla="*/ 1392072 h 2784144"/>
                <a:gd name="connsiteX26" fmla="*/ 1392072 w 2784144"/>
                <a:gd name="connsiteY26" fmla="*/ 0 h 278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84144" h="2784144">
                  <a:moveTo>
                    <a:pt x="1392073" y="368489"/>
                  </a:moveTo>
                  <a:cubicBezTo>
                    <a:pt x="1286549" y="368489"/>
                    <a:pt x="1201004" y="454034"/>
                    <a:pt x="1201004" y="559558"/>
                  </a:cubicBezTo>
                  <a:lnTo>
                    <a:pt x="1201004" y="1201003"/>
                  </a:lnTo>
                  <a:lnTo>
                    <a:pt x="559560" y="1201003"/>
                  </a:lnTo>
                  <a:cubicBezTo>
                    <a:pt x="467227" y="1201003"/>
                    <a:pt x="390190" y="1266498"/>
                    <a:pt x="372373" y="1353565"/>
                  </a:cubicBezTo>
                  <a:lnTo>
                    <a:pt x="368491" y="1392072"/>
                  </a:lnTo>
                  <a:lnTo>
                    <a:pt x="372373" y="1430578"/>
                  </a:lnTo>
                  <a:cubicBezTo>
                    <a:pt x="390190" y="1517645"/>
                    <a:pt x="467227" y="1583140"/>
                    <a:pt x="559560" y="1583140"/>
                  </a:cubicBezTo>
                  <a:lnTo>
                    <a:pt x="1201004" y="1583141"/>
                  </a:lnTo>
                  <a:lnTo>
                    <a:pt x="1201004" y="2224584"/>
                  </a:lnTo>
                  <a:cubicBezTo>
                    <a:pt x="1201004" y="2316917"/>
                    <a:pt x="1266499" y="2393954"/>
                    <a:pt x="1353566" y="2411771"/>
                  </a:cubicBezTo>
                  <a:lnTo>
                    <a:pt x="1392072" y="2415653"/>
                  </a:lnTo>
                  <a:lnTo>
                    <a:pt x="1430579" y="2411771"/>
                  </a:lnTo>
                  <a:cubicBezTo>
                    <a:pt x="1517645" y="2393954"/>
                    <a:pt x="1583141" y="2316917"/>
                    <a:pt x="1583141" y="2224584"/>
                  </a:cubicBezTo>
                  <a:lnTo>
                    <a:pt x="1583141" y="1583141"/>
                  </a:lnTo>
                  <a:lnTo>
                    <a:pt x="2224584" y="1583141"/>
                  </a:lnTo>
                  <a:cubicBezTo>
                    <a:pt x="2330108" y="1583141"/>
                    <a:pt x="2415653" y="1497596"/>
                    <a:pt x="2415653" y="1392072"/>
                  </a:cubicBezTo>
                  <a:lnTo>
                    <a:pt x="2415654" y="1392072"/>
                  </a:lnTo>
                  <a:cubicBezTo>
                    <a:pt x="2415654" y="1286548"/>
                    <a:pt x="2330109" y="1201003"/>
                    <a:pt x="2224585" y="1201003"/>
                  </a:cubicBezTo>
                  <a:lnTo>
                    <a:pt x="1583141" y="1201003"/>
                  </a:lnTo>
                  <a:lnTo>
                    <a:pt x="1583142" y="559559"/>
                  </a:lnTo>
                  <a:cubicBezTo>
                    <a:pt x="1583142" y="454035"/>
                    <a:pt x="1497597" y="368490"/>
                    <a:pt x="1392073" y="368490"/>
                  </a:cubicBezTo>
                  <a:close/>
                  <a:moveTo>
                    <a:pt x="1392072" y="0"/>
                  </a:moveTo>
                  <a:cubicBezTo>
                    <a:pt x="2160892" y="0"/>
                    <a:pt x="2784144" y="623252"/>
                    <a:pt x="2784144" y="1392072"/>
                  </a:cubicBezTo>
                  <a:cubicBezTo>
                    <a:pt x="2784144" y="2160892"/>
                    <a:pt x="2160892" y="2784144"/>
                    <a:pt x="1392072" y="2784144"/>
                  </a:cubicBezTo>
                  <a:cubicBezTo>
                    <a:pt x="623252" y="2784144"/>
                    <a:pt x="0" y="2160892"/>
                    <a:pt x="0" y="1392072"/>
                  </a:cubicBezTo>
                  <a:cubicBezTo>
                    <a:pt x="0" y="623252"/>
                    <a:pt x="623252" y="0"/>
                    <a:pt x="1392072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9CC1AE6-ADE2-497B-9D98-9B4673AC5AF6}"/>
              </a:ext>
            </a:extLst>
          </p:cNvPr>
          <p:cNvGrpSpPr/>
          <p:nvPr/>
        </p:nvGrpSpPr>
        <p:grpSpPr>
          <a:xfrm>
            <a:off x="7671200" y="4248333"/>
            <a:ext cx="276448" cy="276446"/>
            <a:chOff x="2484173" y="1418512"/>
            <a:chExt cx="276484" cy="276482"/>
          </a:xfrm>
        </p:grpSpPr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719F6677-F73A-4E95-8D97-CB33FE60F2BE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7AB9EDC8-4416-4732-AC4F-AB4602FA0922}"/>
                </a:ext>
              </a:extLst>
            </p:cNvPr>
            <p:cNvSpPr/>
            <p:nvPr/>
          </p:nvSpPr>
          <p:spPr>
            <a:xfrm flipH="1">
              <a:off x="2484173" y="1418512"/>
              <a:ext cx="276484" cy="276482"/>
            </a:xfrm>
            <a:custGeom>
              <a:avLst/>
              <a:gdLst>
                <a:gd name="connsiteX0" fmla="*/ 1392073 w 2784144"/>
                <a:gd name="connsiteY0" fmla="*/ 368489 h 2784144"/>
                <a:gd name="connsiteX1" fmla="*/ 1201004 w 2784144"/>
                <a:gd name="connsiteY1" fmla="*/ 559558 h 2784144"/>
                <a:gd name="connsiteX2" fmla="*/ 1201004 w 2784144"/>
                <a:gd name="connsiteY2" fmla="*/ 1201003 h 2784144"/>
                <a:gd name="connsiteX3" fmla="*/ 559560 w 2784144"/>
                <a:gd name="connsiteY3" fmla="*/ 1201003 h 2784144"/>
                <a:gd name="connsiteX4" fmla="*/ 372373 w 2784144"/>
                <a:gd name="connsiteY4" fmla="*/ 1353565 h 2784144"/>
                <a:gd name="connsiteX5" fmla="*/ 368491 w 2784144"/>
                <a:gd name="connsiteY5" fmla="*/ 1392072 h 2784144"/>
                <a:gd name="connsiteX6" fmla="*/ 372373 w 2784144"/>
                <a:gd name="connsiteY6" fmla="*/ 1430578 h 2784144"/>
                <a:gd name="connsiteX7" fmla="*/ 559560 w 2784144"/>
                <a:gd name="connsiteY7" fmla="*/ 1583140 h 2784144"/>
                <a:gd name="connsiteX8" fmla="*/ 1201004 w 2784144"/>
                <a:gd name="connsiteY8" fmla="*/ 1583141 h 2784144"/>
                <a:gd name="connsiteX9" fmla="*/ 1201004 w 2784144"/>
                <a:gd name="connsiteY9" fmla="*/ 2224584 h 2784144"/>
                <a:gd name="connsiteX10" fmla="*/ 1353566 w 2784144"/>
                <a:gd name="connsiteY10" fmla="*/ 2411771 h 2784144"/>
                <a:gd name="connsiteX11" fmla="*/ 1392072 w 2784144"/>
                <a:gd name="connsiteY11" fmla="*/ 2415653 h 2784144"/>
                <a:gd name="connsiteX12" fmla="*/ 1430579 w 2784144"/>
                <a:gd name="connsiteY12" fmla="*/ 2411771 h 2784144"/>
                <a:gd name="connsiteX13" fmla="*/ 1583141 w 2784144"/>
                <a:gd name="connsiteY13" fmla="*/ 2224584 h 2784144"/>
                <a:gd name="connsiteX14" fmla="*/ 1583141 w 2784144"/>
                <a:gd name="connsiteY14" fmla="*/ 1583141 h 2784144"/>
                <a:gd name="connsiteX15" fmla="*/ 2224584 w 2784144"/>
                <a:gd name="connsiteY15" fmla="*/ 1583141 h 2784144"/>
                <a:gd name="connsiteX16" fmla="*/ 2415653 w 2784144"/>
                <a:gd name="connsiteY16" fmla="*/ 1392072 h 2784144"/>
                <a:gd name="connsiteX17" fmla="*/ 2415654 w 2784144"/>
                <a:gd name="connsiteY17" fmla="*/ 1392072 h 2784144"/>
                <a:gd name="connsiteX18" fmla="*/ 2224585 w 2784144"/>
                <a:gd name="connsiteY18" fmla="*/ 1201003 h 2784144"/>
                <a:gd name="connsiteX19" fmla="*/ 1583141 w 2784144"/>
                <a:gd name="connsiteY19" fmla="*/ 1201003 h 2784144"/>
                <a:gd name="connsiteX20" fmla="*/ 1583142 w 2784144"/>
                <a:gd name="connsiteY20" fmla="*/ 559559 h 2784144"/>
                <a:gd name="connsiteX21" fmla="*/ 1392073 w 2784144"/>
                <a:gd name="connsiteY21" fmla="*/ 368490 h 2784144"/>
                <a:gd name="connsiteX22" fmla="*/ 1392072 w 2784144"/>
                <a:gd name="connsiteY22" fmla="*/ 0 h 2784144"/>
                <a:gd name="connsiteX23" fmla="*/ 2784144 w 2784144"/>
                <a:gd name="connsiteY23" fmla="*/ 1392072 h 2784144"/>
                <a:gd name="connsiteX24" fmla="*/ 1392072 w 2784144"/>
                <a:gd name="connsiteY24" fmla="*/ 2784144 h 2784144"/>
                <a:gd name="connsiteX25" fmla="*/ 0 w 2784144"/>
                <a:gd name="connsiteY25" fmla="*/ 1392072 h 2784144"/>
                <a:gd name="connsiteX26" fmla="*/ 1392072 w 2784144"/>
                <a:gd name="connsiteY26" fmla="*/ 0 h 278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84144" h="2784144">
                  <a:moveTo>
                    <a:pt x="1392073" y="368489"/>
                  </a:moveTo>
                  <a:cubicBezTo>
                    <a:pt x="1286549" y="368489"/>
                    <a:pt x="1201004" y="454034"/>
                    <a:pt x="1201004" y="559558"/>
                  </a:cubicBezTo>
                  <a:lnTo>
                    <a:pt x="1201004" y="1201003"/>
                  </a:lnTo>
                  <a:lnTo>
                    <a:pt x="559560" y="1201003"/>
                  </a:lnTo>
                  <a:cubicBezTo>
                    <a:pt x="467227" y="1201003"/>
                    <a:pt x="390190" y="1266498"/>
                    <a:pt x="372373" y="1353565"/>
                  </a:cubicBezTo>
                  <a:lnTo>
                    <a:pt x="368491" y="1392072"/>
                  </a:lnTo>
                  <a:lnTo>
                    <a:pt x="372373" y="1430578"/>
                  </a:lnTo>
                  <a:cubicBezTo>
                    <a:pt x="390190" y="1517645"/>
                    <a:pt x="467227" y="1583140"/>
                    <a:pt x="559560" y="1583140"/>
                  </a:cubicBezTo>
                  <a:lnTo>
                    <a:pt x="1201004" y="1583141"/>
                  </a:lnTo>
                  <a:lnTo>
                    <a:pt x="1201004" y="2224584"/>
                  </a:lnTo>
                  <a:cubicBezTo>
                    <a:pt x="1201004" y="2316917"/>
                    <a:pt x="1266499" y="2393954"/>
                    <a:pt x="1353566" y="2411771"/>
                  </a:cubicBezTo>
                  <a:lnTo>
                    <a:pt x="1392072" y="2415653"/>
                  </a:lnTo>
                  <a:lnTo>
                    <a:pt x="1430579" y="2411771"/>
                  </a:lnTo>
                  <a:cubicBezTo>
                    <a:pt x="1517645" y="2393954"/>
                    <a:pt x="1583141" y="2316917"/>
                    <a:pt x="1583141" y="2224584"/>
                  </a:cubicBezTo>
                  <a:lnTo>
                    <a:pt x="1583141" y="1583141"/>
                  </a:lnTo>
                  <a:lnTo>
                    <a:pt x="2224584" y="1583141"/>
                  </a:lnTo>
                  <a:cubicBezTo>
                    <a:pt x="2330108" y="1583141"/>
                    <a:pt x="2415653" y="1497596"/>
                    <a:pt x="2415653" y="1392072"/>
                  </a:cubicBezTo>
                  <a:lnTo>
                    <a:pt x="2415654" y="1392072"/>
                  </a:lnTo>
                  <a:cubicBezTo>
                    <a:pt x="2415654" y="1286548"/>
                    <a:pt x="2330109" y="1201003"/>
                    <a:pt x="2224585" y="1201003"/>
                  </a:cubicBezTo>
                  <a:lnTo>
                    <a:pt x="1583141" y="1201003"/>
                  </a:lnTo>
                  <a:lnTo>
                    <a:pt x="1583142" y="559559"/>
                  </a:lnTo>
                  <a:cubicBezTo>
                    <a:pt x="1583142" y="454035"/>
                    <a:pt x="1497597" y="368490"/>
                    <a:pt x="1392073" y="368490"/>
                  </a:cubicBezTo>
                  <a:close/>
                  <a:moveTo>
                    <a:pt x="1392072" y="0"/>
                  </a:moveTo>
                  <a:cubicBezTo>
                    <a:pt x="2160892" y="0"/>
                    <a:pt x="2784144" y="623252"/>
                    <a:pt x="2784144" y="1392072"/>
                  </a:cubicBezTo>
                  <a:cubicBezTo>
                    <a:pt x="2784144" y="2160892"/>
                    <a:pt x="2160892" y="2784144"/>
                    <a:pt x="1392072" y="2784144"/>
                  </a:cubicBezTo>
                  <a:cubicBezTo>
                    <a:pt x="623252" y="2784144"/>
                    <a:pt x="0" y="2160892"/>
                    <a:pt x="0" y="1392072"/>
                  </a:cubicBezTo>
                  <a:cubicBezTo>
                    <a:pt x="0" y="623252"/>
                    <a:pt x="623252" y="0"/>
                    <a:pt x="13920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BD6EF87-4643-41BE-BED2-F506E0404E7A}"/>
              </a:ext>
            </a:extLst>
          </p:cNvPr>
          <p:cNvGrpSpPr/>
          <p:nvPr/>
        </p:nvGrpSpPr>
        <p:grpSpPr>
          <a:xfrm>
            <a:off x="1184820" y="5336281"/>
            <a:ext cx="1917512" cy="1052302"/>
            <a:chOff x="1240392" y="2999809"/>
            <a:chExt cx="1917762" cy="1052439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1008BAF-569B-4A06-96CB-C5BEF1B3F44D}"/>
                </a:ext>
              </a:extLst>
            </p:cNvPr>
            <p:cNvSpPr txBox="1"/>
            <p:nvPr/>
          </p:nvSpPr>
          <p:spPr>
            <a:xfrm>
              <a:off x="1240392" y="3429000"/>
              <a:ext cx="191776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/>
              <a:r>
                <a:rPr lang="en-US" sz="1200"/>
                <a:t>pulvinar ultricies purus lectus malesuada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92C617E-1D27-4866-A33A-16E272CE3C2F}"/>
                </a:ext>
              </a:extLst>
            </p:cNvPr>
            <p:cNvSpPr txBox="1"/>
            <p:nvPr/>
          </p:nvSpPr>
          <p:spPr>
            <a:xfrm>
              <a:off x="1716609" y="2999809"/>
              <a:ext cx="965329" cy="384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defRPr>
              </a:lvl1pPr>
            </a:lstStyle>
            <a:p>
              <a:pPr algn="ctr"/>
              <a:r>
                <a:rPr lang="en-US"/>
                <a:t>text here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C4149-4FBB-4E6D-AAB8-333DB0586625}"/>
              </a:ext>
            </a:extLst>
          </p:cNvPr>
          <p:cNvGrpSpPr/>
          <p:nvPr/>
        </p:nvGrpSpPr>
        <p:grpSpPr>
          <a:xfrm>
            <a:off x="9086095" y="5336281"/>
            <a:ext cx="1917512" cy="1052302"/>
            <a:chOff x="1240392" y="2999809"/>
            <a:chExt cx="1917762" cy="1052439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F76511F-1A04-415A-BB32-2338887F7AE8}"/>
                </a:ext>
              </a:extLst>
            </p:cNvPr>
            <p:cNvSpPr txBox="1"/>
            <p:nvPr/>
          </p:nvSpPr>
          <p:spPr>
            <a:xfrm>
              <a:off x="1240392" y="3429000"/>
              <a:ext cx="191776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/>
              <a:r>
                <a:rPr lang="en-US" sz="1200"/>
                <a:t>pulvinar ultricies purus lectus malesuada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1B40D98-E14D-4CCA-B1F9-6C4B3CE1B502}"/>
                </a:ext>
              </a:extLst>
            </p:cNvPr>
            <p:cNvSpPr txBox="1"/>
            <p:nvPr/>
          </p:nvSpPr>
          <p:spPr>
            <a:xfrm>
              <a:off x="1716609" y="2999809"/>
              <a:ext cx="965329" cy="384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defRPr>
              </a:lvl1pPr>
            </a:lstStyle>
            <a:p>
              <a:pPr algn="ctr"/>
              <a:r>
                <a:rPr lang="en-US"/>
                <a:t>text here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8F32BF6-F465-4669-91CC-9857ECFF16E4}"/>
              </a:ext>
            </a:extLst>
          </p:cNvPr>
          <p:cNvGrpSpPr/>
          <p:nvPr/>
        </p:nvGrpSpPr>
        <p:grpSpPr>
          <a:xfrm>
            <a:off x="3818578" y="5336281"/>
            <a:ext cx="1917512" cy="1052302"/>
            <a:chOff x="1240392" y="2999809"/>
            <a:chExt cx="1917762" cy="1052439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84CCE6B-F8D9-4B8A-8536-8FC3AB25CC64}"/>
                </a:ext>
              </a:extLst>
            </p:cNvPr>
            <p:cNvSpPr txBox="1"/>
            <p:nvPr/>
          </p:nvSpPr>
          <p:spPr>
            <a:xfrm>
              <a:off x="1240392" y="3429000"/>
              <a:ext cx="191776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/>
              <a:r>
                <a:rPr lang="en-US" sz="1200"/>
                <a:t>pulvinar ultricies purus lectus malesuada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7F1DA14-57B9-4E2B-BC54-5A8BDC3B2CB4}"/>
                </a:ext>
              </a:extLst>
            </p:cNvPr>
            <p:cNvSpPr txBox="1"/>
            <p:nvPr/>
          </p:nvSpPr>
          <p:spPr>
            <a:xfrm>
              <a:off x="1716609" y="2999809"/>
              <a:ext cx="965329" cy="384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defRPr>
              </a:lvl1pPr>
            </a:lstStyle>
            <a:p>
              <a:pPr algn="ctr"/>
              <a:r>
                <a:rPr lang="en-US"/>
                <a:t>text here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835BE1F-E955-430F-A9D5-E7F51C7A6CFC}"/>
              </a:ext>
            </a:extLst>
          </p:cNvPr>
          <p:cNvGrpSpPr/>
          <p:nvPr/>
        </p:nvGrpSpPr>
        <p:grpSpPr>
          <a:xfrm>
            <a:off x="6452336" y="5336281"/>
            <a:ext cx="1917512" cy="1052302"/>
            <a:chOff x="1240392" y="2999809"/>
            <a:chExt cx="1917762" cy="1052439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0D563D-9938-4C9A-B655-9F8FCAE888EF}"/>
                </a:ext>
              </a:extLst>
            </p:cNvPr>
            <p:cNvSpPr txBox="1"/>
            <p:nvPr/>
          </p:nvSpPr>
          <p:spPr>
            <a:xfrm>
              <a:off x="1240392" y="3429000"/>
              <a:ext cx="191776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/>
              <a:r>
                <a:rPr lang="en-US" sz="1200"/>
                <a:t>pulvinar ultricies purus lectus malesuada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FE15177-D8A7-4E39-AD3A-939BCC575C24}"/>
                </a:ext>
              </a:extLst>
            </p:cNvPr>
            <p:cNvSpPr txBox="1"/>
            <p:nvPr/>
          </p:nvSpPr>
          <p:spPr>
            <a:xfrm>
              <a:off x="1716609" y="2999809"/>
              <a:ext cx="965329" cy="384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defRPr>
              </a:lvl1pPr>
            </a:lstStyle>
            <a:p>
              <a:pPr algn="ctr"/>
              <a:r>
                <a:rPr lang="en-US"/>
                <a:t>text here</a:t>
              </a:r>
            </a:p>
          </p:txBody>
        </p:sp>
      </p:grpSp>
      <p:sp>
        <p:nvSpPr>
          <p:cNvPr id="75" name="Freeform 60">
            <a:extLst>
              <a:ext uri="{FF2B5EF4-FFF2-40B4-BE49-F238E27FC236}">
                <a16:creationId xmlns:a16="http://schemas.microsoft.com/office/drawing/2014/main" id="{5855F2D1-C171-4F91-9AF8-59B6556D8B55}"/>
              </a:ext>
            </a:extLst>
          </p:cNvPr>
          <p:cNvSpPr>
            <a:spLocks noEditPoints="1"/>
          </p:cNvSpPr>
          <p:nvPr/>
        </p:nvSpPr>
        <p:spPr bwMode="auto">
          <a:xfrm>
            <a:off x="4612255" y="1977142"/>
            <a:ext cx="330157" cy="355554"/>
          </a:xfrm>
          <a:custGeom>
            <a:avLst/>
            <a:gdLst>
              <a:gd name="T0" fmla="*/ 71 w 88"/>
              <a:gd name="T1" fmla="*/ 95 h 95"/>
              <a:gd name="T2" fmla="*/ 17 w 88"/>
              <a:gd name="T3" fmla="*/ 95 h 95"/>
              <a:gd name="T4" fmla="*/ 0 w 88"/>
              <a:gd name="T5" fmla="*/ 79 h 95"/>
              <a:gd name="T6" fmla="*/ 22 w 88"/>
              <a:gd name="T7" fmla="*/ 44 h 95"/>
              <a:gd name="T8" fmla="*/ 44 w 88"/>
              <a:gd name="T9" fmla="*/ 52 h 95"/>
              <a:gd name="T10" fmla="*/ 67 w 88"/>
              <a:gd name="T11" fmla="*/ 44 h 95"/>
              <a:gd name="T12" fmla="*/ 88 w 88"/>
              <a:gd name="T13" fmla="*/ 79 h 95"/>
              <a:gd name="T14" fmla="*/ 71 w 88"/>
              <a:gd name="T15" fmla="*/ 95 h 95"/>
              <a:gd name="T16" fmla="*/ 44 w 88"/>
              <a:gd name="T17" fmla="*/ 48 h 95"/>
              <a:gd name="T18" fmla="*/ 20 w 88"/>
              <a:gd name="T19" fmla="*/ 24 h 95"/>
              <a:gd name="T20" fmla="*/ 44 w 88"/>
              <a:gd name="T21" fmla="*/ 0 h 95"/>
              <a:gd name="T22" fmla="*/ 68 w 88"/>
              <a:gd name="T23" fmla="*/ 24 h 95"/>
              <a:gd name="T24" fmla="*/ 44 w 88"/>
              <a:gd name="T25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95">
                <a:moveTo>
                  <a:pt x="71" y="95"/>
                </a:moveTo>
                <a:cubicBezTo>
                  <a:pt x="17" y="95"/>
                  <a:pt x="17" y="95"/>
                  <a:pt x="17" y="95"/>
                </a:cubicBezTo>
                <a:cubicBezTo>
                  <a:pt x="7" y="95"/>
                  <a:pt x="0" y="89"/>
                  <a:pt x="0" y="79"/>
                </a:cubicBezTo>
                <a:cubicBezTo>
                  <a:pt x="0" y="65"/>
                  <a:pt x="4" y="44"/>
                  <a:pt x="22" y="44"/>
                </a:cubicBezTo>
                <a:cubicBezTo>
                  <a:pt x="24" y="44"/>
                  <a:pt x="32" y="52"/>
                  <a:pt x="44" y="52"/>
                </a:cubicBezTo>
                <a:cubicBezTo>
                  <a:pt x="56" y="52"/>
                  <a:pt x="65" y="44"/>
                  <a:pt x="67" y="44"/>
                </a:cubicBezTo>
                <a:cubicBezTo>
                  <a:pt x="85" y="44"/>
                  <a:pt x="88" y="65"/>
                  <a:pt x="88" y="79"/>
                </a:cubicBezTo>
                <a:cubicBezTo>
                  <a:pt x="88" y="89"/>
                  <a:pt x="81" y="95"/>
                  <a:pt x="71" y="95"/>
                </a:cubicBezTo>
                <a:close/>
                <a:moveTo>
                  <a:pt x="44" y="48"/>
                </a:moveTo>
                <a:cubicBezTo>
                  <a:pt x="31" y="48"/>
                  <a:pt x="20" y="37"/>
                  <a:pt x="20" y="24"/>
                </a:cubicBezTo>
                <a:cubicBezTo>
                  <a:pt x="20" y="10"/>
                  <a:pt x="31" y="0"/>
                  <a:pt x="44" y="0"/>
                </a:cubicBezTo>
                <a:cubicBezTo>
                  <a:pt x="57" y="0"/>
                  <a:pt x="68" y="10"/>
                  <a:pt x="68" y="24"/>
                </a:cubicBezTo>
                <a:cubicBezTo>
                  <a:pt x="68" y="37"/>
                  <a:pt x="57" y="48"/>
                  <a:pt x="44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63">
            <a:extLst>
              <a:ext uri="{FF2B5EF4-FFF2-40B4-BE49-F238E27FC236}">
                <a16:creationId xmlns:a16="http://schemas.microsoft.com/office/drawing/2014/main" id="{E183AFF4-C514-4DCD-8E6C-04880F5714D6}"/>
              </a:ext>
            </a:extLst>
          </p:cNvPr>
          <p:cNvSpPr>
            <a:spLocks noEditPoints="1"/>
          </p:cNvSpPr>
          <p:nvPr/>
        </p:nvSpPr>
        <p:spPr bwMode="auto">
          <a:xfrm>
            <a:off x="7208712" y="1988960"/>
            <a:ext cx="404760" cy="385713"/>
          </a:xfrm>
          <a:custGeom>
            <a:avLst/>
            <a:gdLst>
              <a:gd name="T0" fmla="*/ 82 w 108"/>
              <a:gd name="T1" fmla="*/ 89 h 103"/>
              <a:gd name="T2" fmla="*/ 48 w 108"/>
              <a:gd name="T3" fmla="*/ 103 h 103"/>
              <a:gd name="T4" fmla="*/ 0 w 108"/>
              <a:gd name="T5" fmla="*/ 56 h 103"/>
              <a:gd name="T6" fmla="*/ 48 w 108"/>
              <a:gd name="T7" fmla="*/ 8 h 103"/>
              <a:gd name="T8" fmla="*/ 48 w 108"/>
              <a:gd name="T9" fmla="*/ 55 h 103"/>
              <a:gd name="T10" fmla="*/ 82 w 108"/>
              <a:gd name="T11" fmla="*/ 89 h 103"/>
              <a:gd name="T12" fmla="*/ 56 w 108"/>
              <a:gd name="T13" fmla="*/ 48 h 103"/>
              <a:gd name="T14" fmla="*/ 56 w 108"/>
              <a:gd name="T15" fmla="*/ 0 h 103"/>
              <a:gd name="T16" fmla="*/ 104 w 108"/>
              <a:gd name="T17" fmla="*/ 48 h 103"/>
              <a:gd name="T18" fmla="*/ 56 w 108"/>
              <a:gd name="T19" fmla="*/ 48 h 103"/>
              <a:gd name="T20" fmla="*/ 108 w 108"/>
              <a:gd name="T21" fmla="*/ 56 h 103"/>
              <a:gd name="T22" fmla="*/ 94 w 108"/>
              <a:gd name="T23" fmla="*/ 90 h 103"/>
              <a:gd name="T24" fmla="*/ 60 w 108"/>
              <a:gd name="T25" fmla="*/ 56 h 103"/>
              <a:gd name="T26" fmla="*/ 108 w 108"/>
              <a:gd name="T27" fmla="*/ 56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8" h="103">
                <a:moveTo>
                  <a:pt x="82" y="89"/>
                </a:moveTo>
                <a:cubicBezTo>
                  <a:pt x="73" y="98"/>
                  <a:pt x="61" y="103"/>
                  <a:pt x="48" y="103"/>
                </a:cubicBezTo>
                <a:cubicBezTo>
                  <a:pt x="22" y="103"/>
                  <a:pt x="0" y="82"/>
                  <a:pt x="0" y="56"/>
                </a:cubicBezTo>
                <a:cubicBezTo>
                  <a:pt x="0" y="29"/>
                  <a:pt x="22" y="8"/>
                  <a:pt x="48" y="8"/>
                </a:cubicBezTo>
                <a:cubicBezTo>
                  <a:pt x="48" y="55"/>
                  <a:pt x="48" y="55"/>
                  <a:pt x="48" y="55"/>
                </a:cubicBezTo>
                <a:lnTo>
                  <a:pt x="82" y="89"/>
                </a:lnTo>
                <a:close/>
                <a:moveTo>
                  <a:pt x="56" y="48"/>
                </a:moveTo>
                <a:cubicBezTo>
                  <a:pt x="56" y="0"/>
                  <a:pt x="56" y="0"/>
                  <a:pt x="56" y="0"/>
                </a:cubicBezTo>
                <a:cubicBezTo>
                  <a:pt x="82" y="0"/>
                  <a:pt x="104" y="21"/>
                  <a:pt x="104" y="48"/>
                </a:cubicBezTo>
                <a:lnTo>
                  <a:pt x="56" y="48"/>
                </a:lnTo>
                <a:close/>
                <a:moveTo>
                  <a:pt x="108" y="56"/>
                </a:moveTo>
                <a:cubicBezTo>
                  <a:pt x="108" y="69"/>
                  <a:pt x="102" y="81"/>
                  <a:pt x="94" y="90"/>
                </a:cubicBezTo>
                <a:cubicBezTo>
                  <a:pt x="60" y="56"/>
                  <a:pt x="60" y="56"/>
                  <a:pt x="60" y="56"/>
                </a:cubicBezTo>
                <a:lnTo>
                  <a:pt x="108" y="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88">
            <a:extLst>
              <a:ext uri="{FF2B5EF4-FFF2-40B4-BE49-F238E27FC236}">
                <a16:creationId xmlns:a16="http://schemas.microsoft.com/office/drawing/2014/main" id="{F11B5089-C023-4DA2-81C4-5C8BE94EA272}"/>
              </a:ext>
            </a:extLst>
          </p:cNvPr>
          <p:cNvSpPr>
            <a:spLocks noEditPoints="1"/>
          </p:cNvSpPr>
          <p:nvPr/>
        </p:nvSpPr>
        <p:spPr bwMode="auto">
          <a:xfrm>
            <a:off x="2007862" y="2014288"/>
            <a:ext cx="271428" cy="331745"/>
          </a:xfrm>
          <a:custGeom>
            <a:avLst/>
            <a:gdLst>
              <a:gd name="T0" fmla="*/ 72 w 72"/>
              <a:gd name="T1" fmla="*/ 82 h 88"/>
              <a:gd name="T2" fmla="*/ 66 w 72"/>
              <a:gd name="T3" fmla="*/ 88 h 88"/>
              <a:gd name="T4" fmla="*/ 6 w 72"/>
              <a:gd name="T5" fmla="*/ 88 h 88"/>
              <a:gd name="T6" fmla="*/ 0 w 72"/>
              <a:gd name="T7" fmla="*/ 82 h 88"/>
              <a:gd name="T8" fmla="*/ 0 w 72"/>
              <a:gd name="T9" fmla="*/ 46 h 88"/>
              <a:gd name="T10" fmla="*/ 6 w 72"/>
              <a:gd name="T11" fmla="*/ 40 h 88"/>
              <a:gd name="T12" fmla="*/ 8 w 72"/>
              <a:gd name="T13" fmla="*/ 40 h 88"/>
              <a:gd name="T14" fmla="*/ 8 w 72"/>
              <a:gd name="T15" fmla="*/ 28 h 88"/>
              <a:gd name="T16" fmla="*/ 36 w 72"/>
              <a:gd name="T17" fmla="*/ 0 h 88"/>
              <a:gd name="T18" fmla="*/ 64 w 72"/>
              <a:gd name="T19" fmla="*/ 28 h 88"/>
              <a:gd name="T20" fmla="*/ 64 w 72"/>
              <a:gd name="T21" fmla="*/ 40 h 88"/>
              <a:gd name="T22" fmla="*/ 66 w 72"/>
              <a:gd name="T23" fmla="*/ 40 h 88"/>
              <a:gd name="T24" fmla="*/ 72 w 72"/>
              <a:gd name="T25" fmla="*/ 46 h 88"/>
              <a:gd name="T26" fmla="*/ 72 w 72"/>
              <a:gd name="T27" fmla="*/ 82 h 88"/>
              <a:gd name="T28" fmla="*/ 52 w 72"/>
              <a:gd name="T29" fmla="*/ 40 h 88"/>
              <a:gd name="T30" fmla="*/ 52 w 72"/>
              <a:gd name="T31" fmla="*/ 28 h 88"/>
              <a:gd name="T32" fmla="*/ 36 w 72"/>
              <a:gd name="T33" fmla="*/ 12 h 88"/>
              <a:gd name="T34" fmla="*/ 20 w 72"/>
              <a:gd name="T35" fmla="*/ 28 h 88"/>
              <a:gd name="T36" fmla="*/ 20 w 72"/>
              <a:gd name="T37" fmla="*/ 40 h 88"/>
              <a:gd name="T38" fmla="*/ 52 w 72"/>
              <a:gd name="T39" fmla="*/ 4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88">
                <a:moveTo>
                  <a:pt x="72" y="82"/>
                </a:moveTo>
                <a:cubicBezTo>
                  <a:pt x="72" y="86"/>
                  <a:pt x="69" y="88"/>
                  <a:pt x="66" y="88"/>
                </a:cubicBezTo>
                <a:cubicBezTo>
                  <a:pt x="6" y="88"/>
                  <a:pt x="6" y="88"/>
                  <a:pt x="6" y="88"/>
                </a:cubicBezTo>
                <a:cubicBezTo>
                  <a:pt x="2" y="88"/>
                  <a:pt x="0" y="86"/>
                  <a:pt x="0" y="82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3"/>
                  <a:pt x="2" y="40"/>
                  <a:pt x="6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28"/>
                  <a:pt x="8" y="28"/>
                  <a:pt x="8" y="28"/>
                </a:cubicBezTo>
                <a:cubicBezTo>
                  <a:pt x="8" y="13"/>
                  <a:pt x="20" y="0"/>
                  <a:pt x="36" y="0"/>
                </a:cubicBezTo>
                <a:cubicBezTo>
                  <a:pt x="51" y="0"/>
                  <a:pt x="64" y="13"/>
                  <a:pt x="64" y="28"/>
                </a:cubicBezTo>
                <a:cubicBezTo>
                  <a:pt x="64" y="40"/>
                  <a:pt x="64" y="40"/>
                  <a:pt x="64" y="40"/>
                </a:cubicBezTo>
                <a:cubicBezTo>
                  <a:pt x="66" y="40"/>
                  <a:pt x="66" y="40"/>
                  <a:pt x="66" y="40"/>
                </a:cubicBezTo>
                <a:cubicBezTo>
                  <a:pt x="69" y="40"/>
                  <a:pt x="72" y="43"/>
                  <a:pt x="72" y="46"/>
                </a:cubicBezTo>
                <a:lnTo>
                  <a:pt x="72" y="82"/>
                </a:lnTo>
                <a:close/>
                <a:moveTo>
                  <a:pt x="52" y="40"/>
                </a:moveTo>
                <a:cubicBezTo>
                  <a:pt x="52" y="28"/>
                  <a:pt x="52" y="28"/>
                  <a:pt x="52" y="28"/>
                </a:cubicBezTo>
                <a:cubicBezTo>
                  <a:pt x="52" y="19"/>
                  <a:pt x="44" y="12"/>
                  <a:pt x="36" y="12"/>
                </a:cubicBezTo>
                <a:cubicBezTo>
                  <a:pt x="27" y="12"/>
                  <a:pt x="20" y="19"/>
                  <a:pt x="20" y="28"/>
                </a:cubicBezTo>
                <a:cubicBezTo>
                  <a:pt x="20" y="40"/>
                  <a:pt x="20" y="40"/>
                  <a:pt x="20" y="40"/>
                </a:cubicBezTo>
                <a:lnTo>
                  <a:pt x="52" y="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95">
            <a:extLst>
              <a:ext uri="{FF2B5EF4-FFF2-40B4-BE49-F238E27FC236}">
                <a16:creationId xmlns:a16="http://schemas.microsoft.com/office/drawing/2014/main" id="{58F74698-FAAF-4971-9775-5CA439C18C09}"/>
              </a:ext>
            </a:extLst>
          </p:cNvPr>
          <p:cNvSpPr>
            <a:spLocks noEditPoints="1"/>
          </p:cNvSpPr>
          <p:nvPr/>
        </p:nvSpPr>
        <p:spPr bwMode="auto">
          <a:xfrm>
            <a:off x="9863467" y="2000334"/>
            <a:ext cx="390474" cy="376189"/>
          </a:xfrm>
          <a:custGeom>
            <a:avLst/>
            <a:gdLst>
              <a:gd name="T0" fmla="*/ 102 w 104"/>
              <a:gd name="T1" fmla="*/ 52 h 100"/>
              <a:gd name="T2" fmla="*/ 101 w 104"/>
              <a:gd name="T3" fmla="*/ 51 h 100"/>
              <a:gd name="T4" fmla="*/ 89 w 104"/>
              <a:gd name="T5" fmla="*/ 45 h 100"/>
              <a:gd name="T6" fmla="*/ 74 w 104"/>
              <a:gd name="T7" fmla="*/ 54 h 100"/>
              <a:gd name="T8" fmla="*/ 72 w 104"/>
              <a:gd name="T9" fmla="*/ 57 h 100"/>
              <a:gd name="T10" fmla="*/ 71 w 104"/>
              <a:gd name="T11" fmla="*/ 58 h 100"/>
              <a:gd name="T12" fmla="*/ 69 w 104"/>
              <a:gd name="T13" fmla="*/ 57 h 100"/>
              <a:gd name="T14" fmla="*/ 67 w 104"/>
              <a:gd name="T15" fmla="*/ 54 h 100"/>
              <a:gd name="T16" fmla="*/ 52 w 104"/>
              <a:gd name="T17" fmla="*/ 45 h 100"/>
              <a:gd name="T18" fmla="*/ 38 w 104"/>
              <a:gd name="T19" fmla="*/ 54 h 100"/>
              <a:gd name="T20" fmla="*/ 36 w 104"/>
              <a:gd name="T21" fmla="*/ 57 h 100"/>
              <a:gd name="T22" fmla="*/ 34 w 104"/>
              <a:gd name="T23" fmla="*/ 58 h 100"/>
              <a:gd name="T24" fmla="*/ 32 w 104"/>
              <a:gd name="T25" fmla="*/ 57 h 100"/>
              <a:gd name="T26" fmla="*/ 30 w 104"/>
              <a:gd name="T27" fmla="*/ 54 h 100"/>
              <a:gd name="T28" fmla="*/ 16 w 104"/>
              <a:gd name="T29" fmla="*/ 45 h 100"/>
              <a:gd name="T30" fmla="*/ 4 w 104"/>
              <a:gd name="T31" fmla="*/ 51 h 100"/>
              <a:gd name="T32" fmla="*/ 2 w 104"/>
              <a:gd name="T33" fmla="*/ 52 h 100"/>
              <a:gd name="T34" fmla="*/ 0 w 104"/>
              <a:gd name="T35" fmla="*/ 50 h 100"/>
              <a:gd name="T36" fmla="*/ 0 w 104"/>
              <a:gd name="T37" fmla="*/ 49 h 100"/>
              <a:gd name="T38" fmla="*/ 52 w 104"/>
              <a:gd name="T39" fmla="*/ 12 h 100"/>
              <a:gd name="T40" fmla="*/ 104 w 104"/>
              <a:gd name="T41" fmla="*/ 49 h 100"/>
              <a:gd name="T42" fmla="*/ 104 w 104"/>
              <a:gd name="T43" fmla="*/ 50 h 100"/>
              <a:gd name="T44" fmla="*/ 102 w 104"/>
              <a:gd name="T45" fmla="*/ 52 h 100"/>
              <a:gd name="T46" fmla="*/ 56 w 104"/>
              <a:gd name="T47" fmla="*/ 84 h 100"/>
              <a:gd name="T48" fmla="*/ 40 w 104"/>
              <a:gd name="T49" fmla="*/ 100 h 100"/>
              <a:gd name="T50" fmla="*/ 24 w 104"/>
              <a:gd name="T51" fmla="*/ 84 h 100"/>
              <a:gd name="T52" fmla="*/ 28 w 104"/>
              <a:gd name="T53" fmla="*/ 80 h 100"/>
              <a:gd name="T54" fmla="*/ 32 w 104"/>
              <a:gd name="T55" fmla="*/ 84 h 100"/>
              <a:gd name="T56" fmla="*/ 40 w 104"/>
              <a:gd name="T57" fmla="*/ 92 h 100"/>
              <a:gd name="T58" fmla="*/ 48 w 104"/>
              <a:gd name="T59" fmla="*/ 84 h 100"/>
              <a:gd name="T60" fmla="*/ 48 w 104"/>
              <a:gd name="T61" fmla="*/ 48 h 100"/>
              <a:gd name="T62" fmla="*/ 52 w 104"/>
              <a:gd name="T63" fmla="*/ 47 h 100"/>
              <a:gd name="T64" fmla="*/ 56 w 104"/>
              <a:gd name="T65" fmla="*/ 48 h 100"/>
              <a:gd name="T66" fmla="*/ 56 w 104"/>
              <a:gd name="T67" fmla="*/ 84 h 100"/>
              <a:gd name="T68" fmla="*/ 56 w 104"/>
              <a:gd name="T69" fmla="*/ 10 h 100"/>
              <a:gd name="T70" fmla="*/ 52 w 104"/>
              <a:gd name="T71" fmla="*/ 10 h 100"/>
              <a:gd name="T72" fmla="*/ 48 w 104"/>
              <a:gd name="T73" fmla="*/ 10 h 100"/>
              <a:gd name="T74" fmla="*/ 48 w 104"/>
              <a:gd name="T75" fmla="*/ 4 h 100"/>
              <a:gd name="T76" fmla="*/ 52 w 104"/>
              <a:gd name="T77" fmla="*/ 0 h 100"/>
              <a:gd name="T78" fmla="*/ 56 w 104"/>
              <a:gd name="T79" fmla="*/ 4 h 100"/>
              <a:gd name="T80" fmla="*/ 56 w 104"/>
              <a:gd name="T81" fmla="*/ 1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4" h="100">
                <a:moveTo>
                  <a:pt x="102" y="52"/>
                </a:moveTo>
                <a:cubicBezTo>
                  <a:pt x="102" y="52"/>
                  <a:pt x="101" y="51"/>
                  <a:pt x="101" y="51"/>
                </a:cubicBezTo>
                <a:cubicBezTo>
                  <a:pt x="97" y="48"/>
                  <a:pt x="94" y="45"/>
                  <a:pt x="89" y="45"/>
                </a:cubicBezTo>
                <a:cubicBezTo>
                  <a:pt x="83" y="45"/>
                  <a:pt x="78" y="49"/>
                  <a:pt x="74" y="54"/>
                </a:cubicBezTo>
                <a:cubicBezTo>
                  <a:pt x="74" y="55"/>
                  <a:pt x="73" y="56"/>
                  <a:pt x="72" y="57"/>
                </a:cubicBezTo>
                <a:cubicBezTo>
                  <a:pt x="72" y="58"/>
                  <a:pt x="71" y="58"/>
                  <a:pt x="71" y="58"/>
                </a:cubicBezTo>
                <a:cubicBezTo>
                  <a:pt x="70" y="58"/>
                  <a:pt x="69" y="58"/>
                  <a:pt x="69" y="57"/>
                </a:cubicBezTo>
                <a:cubicBezTo>
                  <a:pt x="68" y="56"/>
                  <a:pt x="67" y="55"/>
                  <a:pt x="67" y="54"/>
                </a:cubicBezTo>
                <a:cubicBezTo>
                  <a:pt x="63" y="49"/>
                  <a:pt x="58" y="45"/>
                  <a:pt x="52" y="45"/>
                </a:cubicBezTo>
                <a:cubicBezTo>
                  <a:pt x="46" y="45"/>
                  <a:pt x="41" y="49"/>
                  <a:pt x="38" y="54"/>
                </a:cubicBezTo>
                <a:cubicBezTo>
                  <a:pt x="37" y="55"/>
                  <a:pt x="37" y="56"/>
                  <a:pt x="36" y="57"/>
                </a:cubicBezTo>
                <a:cubicBezTo>
                  <a:pt x="36" y="58"/>
                  <a:pt x="35" y="58"/>
                  <a:pt x="34" y="58"/>
                </a:cubicBezTo>
                <a:cubicBezTo>
                  <a:pt x="33" y="58"/>
                  <a:pt x="33" y="58"/>
                  <a:pt x="32" y="57"/>
                </a:cubicBezTo>
                <a:cubicBezTo>
                  <a:pt x="32" y="56"/>
                  <a:pt x="31" y="55"/>
                  <a:pt x="30" y="54"/>
                </a:cubicBezTo>
                <a:cubicBezTo>
                  <a:pt x="27" y="49"/>
                  <a:pt x="22" y="45"/>
                  <a:pt x="16" y="45"/>
                </a:cubicBezTo>
                <a:cubicBezTo>
                  <a:pt x="11" y="45"/>
                  <a:pt x="7" y="48"/>
                  <a:pt x="4" y="51"/>
                </a:cubicBezTo>
                <a:cubicBezTo>
                  <a:pt x="3" y="51"/>
                  <a:pt x="3" y="52"/>
                  <a:pt x="2" y="52"/>
                </a:cubicBezTo>
                <a:cubicBezTo>
                  <a:pt x="1" y="52"/>
                  <a:pt x="0" y="51"/>
                  <a:pt x="0" y="50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26"/>
                  <a:pt x="29" y="12"/>
                  <a:pt x="52" y="12"/>
                </a:cubicBezTo>
                <a:cubicBezTo>
                  <a:pt x="76" y="12"/>
                  <a:pt x="99" y="26"/>
                  <a:pt x="104" y="49"/>
                </a:cubicBezTo>
                <a:cubicBezTo>
                  <a:pt x="104" y="49"/>
                  <a:pt x="104" y="49"/>
                  <a:pt x="104" y="50"/>
                </a:cubicBezTo>
                <a:cubicBezTo>
                  <a:pt x="104" y="51"/>
                  <a:pt x="103" y="52"/>
                  <a:pt x="102" y="52"/>
                </a:cubicBezTo>
                <a:close/>
                <a:moveTo>
                  <a:pt x="56" y="84"/>
                </a:moveTo>
                <a:cubicBezTo>
                  <a:pt x="56" y="93"/>
                  <a:pt x="49" y="100"/>
                  <a:pt x="40" y="100"/>
                </a:cubicBezTo>
                <a:cubicBezTo>
                  <a:pt x="32" y="100"/>
                  <a:pt x="24" y="93"/>
                  <a:pt x="24" y="84"/>
                </a:cubicBezTo>
                <a:cubicBezTo>
                  <a:pt x="24" y="82"/>
                  <a:pt x="26" y="80"/>
                  <a:pt x="28" y="80"/>
                </a:cubicBezTo>
                <a:cubicBezTo>
                  <a:pt x="31" y="80"/>
                  <a:pt x="32" y="82"/>
                  <a:pt x="32" y="84"/>
                </a:cubicBezTo>
                <a:cubicBezTo>
                  <a:pt x="32" y="88"/>
                  <a:pt x="36" y="92"/>
                  <a:pt x="40" y="92"/>
                </a:cubicBezTo>
                <a:cubicBezTo>
                  <a:pt x="45" y="92"/>
                  <a:pt x="48" y="88"/>
                  <a:pt x="48" y="84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1" y="47"/>
                  <a:pt x="52" y="47"/>
                </a:cubicBezTo>
                <a:cubicBezTo>
                  <a:pt x="54" y="47"/>
                  <a:pt x="55" y="48"/>
                  <a:pt x="56" y="48"/>
                </a:cubicBezTo>
                <a:lnTo>
                  <a:pt x="56" y="84"/>
                </a:lnTo>
                <a:close/>
                <a:moveTo>
                  <a:pt x="56" y="10"/>
                </a:moveTo>
                <a:cubicBezTo>
                  <a:pt x="55" y="10"/>
                  <a:pt x="54" y="10"/>
                  <a:pt x="52" y="10"/>
                </a:cubicBezTo>
                <a:cubicBezTo>
                  <a:pt x="51" y="10"/>
                  <a:pt x="50" y="10"/>
                  <a:pt x="48" y="10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2"/>
                  <a:pt x="50" y="0"/>
                  <a:pt x="52" y="0"/>
                </a:cubicBezTo>
                <a:cubicBezTo>
                  <a:pt x="55" y="0"/>
                  <a:pt x="56" y="2"/>
                  <a:pt x="56" y="4"/>
                </a:cubicBezTo>
                <a:lnTo>
                  <a:pt x="56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109">
            <a:extLst>
              <a:ext uri="{FF2B5EF4-FFF2-40B4-BE49-F238E27FC236}">
                <a16:creationId xmlns:a16="http://schemas.microsoft.com/office/drawing/2014/main" id="{EFD73140-0E3B-4D53-9FE8-70E02B1EFAB0}"/>
              </a:ext>
            </a:extLst>
          </p:cNvPr>
          <p:cNvSpPr>
            <a:spLocks noEditPoints="1"/>
          </p:cNvSpPr>
          <p:nvPr/>
        </p:nvSpPr>
        <p:spPr bwMode="auto">
          <a:xfrm>
            <a:off x="1933258" y="4590982"/>
            <a:ext cx="420633" cy="331745"/>
          </a:xfrm>
          <a:custGeom>
            <a:avLst/>
            <a:gdLst>
              <a:gd name="T0" fmla="*/ 111 w 112"/>
              <a:gd name="T1" fmla="*/ 36 h 88"/>
              <a:gd name="T2" fmla="*/ 77 w 112"/>
              <a:gd name="T3" fmla="*/ 76 h 88"/>
              <a:gd name="T4" fmla="*/ 50 w 112"/>
              <a:gd name="T5" fmla="*/ 83 h 88"/>
              <a:gd name="T6" fmla="*/ 32 w 112"/>
              <a:gd name="T7" fmla="*/ 80 h 88"/>
              <a:gd name="T8" fmla="*/ 20 w 112"/>
              <a:gd name="T9" fmla="*/ 75 h 88"/>
              <a:gd name="T10" fmla="*/ 8 w 112"/>
              <a:gd name="T11" fmla="*/ 88 h 88"/>
              <a:gd name="T12" fmla="*/ 1 w 112"/>
              <a:gd name="T13" fmla="*/ 83 h 88"/>
              <a:gd name="T14" fmla="*/ 0 w 112"/>
              <a:gd name="T15" fmla="*/ 80 h 88"/>
              <a:gd name="T16" fmla="*/ 13 w 112"/>
              <a:gd name="T17" fmla="*/ 65 h 88"/>
              <a:gd name="T18" fmla="*/ 11 w 112"/>
              <a:gd name="T19" fmla="*/ 60 h 88"/>
              <a:gd name="T20" fmla="*/ 10 w 112"/>
              <a:gd name="T21" fmla="*/ 54 h 88"/>
              <a:gd name="T22" fmla="*/ 44 w 112"/>
              <a:gd name="T23" fmla="*/ 14 h 88"/>
              <a:gd name="T24" fmla="*/ 92 w 112"/>
              <a:gd name="T25" fmla="*/ 6 h 88"/>
              <a:gd name="T26" fmla="*/ 103 w 112"/>
              <a:gd name="T27" fmla="*/ 0 h 88"/>
              <a:gd name="T28" fmla="*/ 112 w 112"/>
              <a:gd name="T29" fmla="*/ 24 h 88"/>
              <a:gd name="T30" fmla="*/ 111 w 112"/>
              <a:gd name="T31" fmla="*/ 36 h 88"/>
              <a:gd name="T32" fmla="*/ 76 w 112"/>
              <a:gd name="T33" fmla="*/ 32 h 88"/>
              <a:gd name="T34" fmla="*/ 25 w 112"/>
              <a:gd name="T35" fmla="*/ 57 h 88"/>
              <a:gd name="T36" fmla="*/ 24 w 112"/>
              <a:gd name="T37" fmla="*/ 60 h 88"/>
              <a:gd name="T38" fmla="*/ 28 w 112"/>
              <a:gd name="T39" fmla="*/ 64 h 88"/>
              <a:gd name="T40" fmla="*/ 31 w 112"/>
              <a:gd name="T41" fmla="*/ 63 h 88"/>
              <a:gd name="T42" fmla="*/ 40 w 112"/>
              <a:gd name="T43" fmla="*/ 54 h 88"/>
              <a:gd name="T44" fmla="*/ 76 w 112"/>
              <a:gd name="T45" fmla="*/ 40 h 88"/>
              <a:gd name="T46" fmla="*/ 80 w 112"/>
              <a:gd name="T47" fmla="*/ 36 h 88"/>
              <a:gd name="T48" fmla="*/ 76 w 112"/>
              <a:gd name="T49" fmla="*/ 32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2" h="88">
                <a:moveTo>
                  <a:pt x="111" y="36"/>
                </a:moveTo>
                <a:cubicBezTo>
                  <a:pt x="107" y="55"/>
                  <a:pt x="94" y="68"/>
                  <a:pt x="77" y="76"/>
                </a:cubicBezTo>
                <a:cubicBezTo>
                  <a:pt x="69" y="81"/>
                  <a:pt x="59" y="83"/>
                  <a:pt x="50" y="83"/>
                </a:cubicBezTo>
                <a:cubicBezTo>
                  <a:pt x="44" y="83"/>
                  <a:pt x="37" y="82"/>
                  <a:pt x="32" y="80"/>
                </a:cubicBezTo>
                <a:cubicBezTo>
                  <a:pt x="29" y="79"/>
                  <a:pt x="23" y="75"/>
                  <a:pt x="20" y="75"/>
                </a:cubicBezTo>
                <a:cubicBezTo>
                  <a:pt x="17" y="75"/>
                  <a:pt x="13" y="88"/>
                  <a:pt x="8" y="88"/>
                </a:cubicBezTo>
                <a:cubicBezTo>
                  <a:pt x="4" y="88"/>
                  <a:pt x="3" y="86"/>
                  <a:pt x="1" y="83"/>
                </a:cubicBezTo>
                <a:cubicBezTo>
                  <a:pt x="1" y="82"/>
                  <a:pt x="0" y="82"/>
                  <a:pt x="0" y="80"/>
                </a:cubicBezTo>
                <a:cubicBezTo>
                  <a:pt x="0" y="74"/>
                  <a:pt x="13" y="69"/>
                  <a:pt x="13" y="65"/>
                </a:cubicBezTo>
                <a:cubicBezTo>
                  <a:pt x="13" y="65"/>
                  <a:pt x="11" y="61"/>
                  <a:pt x="11" y="60"/>
                </a:cubicBezTo>
                <a:cubicBezTo>
                  <a:pt x="10" y="58"/>
                  <a:pt x="10" y="56"/>
                  <a:pt x="10" y="54"/>
                </a:cubicBezTo>
                <a:cubicBezTo>
                  <a:pt x="10" y="34"/>
                  <a:pt x="26" y="20"/>
                  <a:pt x="44" y="14"/>
                </a:cubicBezTo>
                <a:cubicBezTo>
                  <a:pt x="56" y="10"/>
                  <a:pt x="84" y="14"/>
                  <a:pt x="92" y="6"/>
                </a:cubicBezTo>
                <a:cubicBezTo>
                  <a:pt x="96" y="3"/>
                  <a:pt x="98" y="0"/>
                  <a:pt x="103" y="0"/>
                </a:cubicBezTo>
                <a:cubicBezTo>
                  <a:pt x="110" y="0"/>
                  <a:pt x="112" y="18"/>
                  <a:pt x="112" y="24"/>
                </a:cubicBezTo>
                <a:cubicBezTo>
                  <a:pt x="112" y="28"/>
                  <a:pt x="112" y="32"/>
                  <a:pt x="111" y="36"/>
                </a:cubicBezTo>
                <a:close/>
                <a:moveTo>
                  <a:pt x="76" y="32"/>
                </a:moveTo>
                <a:cubicBezTo>
                  <a:pt x="54" y="32"/>
                  <a:pt x="40" y="41"/>
                  <a:pt x="25" y="57"/>
                </a:cubicBezTo>
                <a:cubicBezTo>
                  <a:pt x="25" y="58"/>
                  <a:pt x="24" y="59"/>
                  <a:pt x="24" y="60"/>
                </a:cubicBezTo>
                <a:cubicBezTo>
                  <a:pt x="24" y="62"/>
                  <a:pt x="26" y="64"/>
                  <a:pt x="28" y="64"/>
                </a:cubicBezTo>
                <a:cubicBezTo>
                  <a:pt x="29" y="64"/>
                  <a:pt x="30" y="64"/>
                  <a:pt x="31" y="63"/>
                </a:cubicBezTo>
                <a:cubicBezTo>
                  <a:pt x="34" y="60"/>
                  <a:pt x="37" y="57"/>
                  <a:pt x="40" y="54"/>
                </a:cubicBezTo>
                <a:cubicBezTo>
                  <a:pt x="51" y="44"/>
                  <a:pt x="61" y="40"/>
                  <a:pt x="76" y="40"/>
                </a:cubicBezTo>
                <a:cubicBezTo>
                  <a:pt x="78" y="40"/>
                  <a:pt x="80" y="38"/>
                  <a:pt x="80" y="36"/>
                </a:cubicBezTo>
                <a:cubicBezTo>
                  <a:pt x="80" y="34"/>
                  <a:pt x="78" y="32"/>
                  <a:pt x="76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153">
            <a:extLst>
              <a:ext uri="{FF2B5EF4-FFF2-40B4-BE49-F238E27FC236}">
                <a16:creationId xmlns:a16="http://schemas.microsoft.com/office/drawing/2014/main" id="{D3418FF2-DD1E-48DB-B864-E62F73008F6C}"/>
              </a:ext>
            </a:extLst>
          </p:cNvPr>
          <p:cNvSpPr>
            <a:spLocks noEditPoints="1"/>
          </p:cNvSpPr>
          <p:nvPr/>
        </p:nvSpPr>
        <p:spPr bwMode="auto">
          <a:xfrm>
            <a:off x="4612256" y="4562411"/>
            <a:ext cx="360316" cy="360316"/>
          </a:xfrm>
          <a:custGeom>
            <a:avLst/>
            <a:gdLst>
              <a:gd name="T0" fmla="*/ 0 w 96"/>
              <a:gd name="T1" fmla="*/ 48 h 96"/>
              <a:gd name="T2" fmla="*/ 63 w 96"/>
              <a:gd name="T3" fmla="*/ 33 h 96"/>
              <a:gd name="T4" fmla="*/ 69 w 96"/>
              <a:gd name="T5" fmla="*/ 30 h 96"/>
              <a:gd name="T6" fmla="*/ 75 w 96"/>
              <a:gd name="T7" fmla="*/ 29 h 96"/>
              <a:gd name="T8" fmla="*/ 73 w 96"/>
              <a:gd name="T9" fmla="*/ 26 h 96"/>
              <a:gd name="T10" fmla="*/ 69 w 96"/>
              <a:gd name="T11" fmla="*/ 22 h 96"/>
              <a:gd name="T12" fmla="*/ 66 w 96"/>
              <a:gd name="T13" fmla="*/ 22 h 96"/>
              <a:gd name="T14" fmla="*/ 63 w 96"/>
              <a:gd name="T15" fmla="*/ 20 h 96"/>
              <a:gd name="T16" fmla="*/ 57 w 96"/>
              <a:gd name="T17" fmla="*/ 18 h 96"/>
              <a:gd name="T18" fmla="*/ 58 w 96"/>
              <a:gd name="T19" fmla="*/ 24 h 96"/>
              <a:gd name="T20" fmla="*/ 56 w 96"/>
              <a:gd name="T21" fmla="*/ 29 h 96"/>
              <a:gd name="T22" fmla="*/ 51 w 96"/>
              <a:gd name="T23" fmla="*/ 25 h 96"/>
              <a:gd name="T24" fmla="*/ 43 w 96"/>
              <a:gd name="T25" fmla="*/ 22 h 96"/>
              <a:gd name="T26" fmla="*/ 45 w 96"/>
              <a:gd name="T27" fmla="*/ 17 h 96"/>
              <a:gd name="T28" fmla="*/ 53 w 96"/>
              <a:gd name="T29" fmla="*/ 14 h 96"/>
              <a:gd name="T30" fmla="*/ 51 w 96"/>
              <a:gd name="T31" fmla="*/ 12 h 96"/>
              <a:gd name="T32" fmla="*/ 47 w 96"/>
              <a:gd name="T33" fmla="*/ 12 h 96"/>
              <a:gd name="T34" fmla="*/ 41 w 96"/>
              <a:gd name="T35" fmla="*/ 9 h 96"/>
              <a:gd name="T36" fmla="*/ 42 w 96"/>
              <a:gd name="T37" fmla="*/ 13 h 96"/>
              <a:gd name="T38" fmla="*/ 39 w 96"/>
              <a:gd name="T39" fmla="*/ 13 h 96"/>
              <a:gd name="T40" fmla="*/ 35 w 96"/>
              <a:gd name="T41" fmla="*/ 10 h 96"/>
              <a:gd name="T42" fmla="*/ 31 w 96"/>
              <a:gd name="T43" fmla="*/ 12 h 96"/>
              <a:gd name="T44" fmla="*/ 35 w 96"/>
              <a:gd name="T45" fmla="*/ 12 h 96"/>
              <a:gd name="T46" fmla="*/ 32 w 96"/>
              <a:gd name="T47" fmla="*/ 14 h 96"/>
              <a:gd name="T48" fmla="*/ 14 w 96"/>
              <a:gd name="T49" fmla="*/ 26 h 96"/>
              <a:gd name="T50" fmla="*/ 16 w 96"/>
              <a:gd name="T51" fmla="*/ 29 h 96"/>
              <a:gd name="T52" fmla="*/ 19 w 96"/>
              <a:gd name="T53" fmla="*/ 33 h 96"/>
              <a:gd name="T54" fmla="*/ 18 w 96"/>
              <a:gd name="T55" fmla="*/ 39 h 96"/>
              <a:gd name="T56" fmla="*/ 22 w 96"/>
              <a:gd name="T57" fmla="*/ 46 h 96"/>
              <a:gd name="T58" fmla="*/ 27 w 96"/>
              <a:gd name="T59" fmla="*/ 53 h 96"/>
              <a:gd name="T60" fmla="*/ 29 w 96"/>
              <a:gd name="T61" fmla="*/ 56 h 96"/>
              <a:gd name="T62" fmla="*/ 26 w 96"/>
              <a:gd name="T63" fmla="*/ 49 h 96"/>
              <a:gd name="T64" fmla="*/ 31 w 96"/>
              <a:gd name="T65" fmla="*/ 56 h 96"/>
              <a:gd name="T66" fmla="*/ 37 w 96"/>
              <a:gd name="T67" fmla="*/ 63 h 96"/>
              <a:gd name="T68" fmla="*/ 46 w 96"/>
              <a:gd name="T69" fmla="*/ 67 h 96"/>
              <a:gd name="T70" fmla="*/ 53 w 96"/>
              <a:gd name="T71" fmla="*/ 72 h 96"/>
              <a:gd name="T72" fmla="*/ 56 w 96"/>
              <a:gd name="T73" fmla="*/ 71 h 96"/>
              <a:gd name="T74" fmla="*/ 52 w 96"/>
              <a:gd name="T75" fmla="*/ 66 h 96"/>
              <a:gd name="T76" fmla="*/ 49 w 96"/>
              <a:gd name="T77" fmla="*/ 65 h 96"/>
              <a:gd name="T78" fmla="*/ 48 w 96"/>
              <a:gd name="T79" fmla="*/ 59 h 96"/>
              <a:gd name="T80" fmla="*/ 42 w 96"/>
              <a:gd name="T81" fmla="*/ 62 h 96"/>
              <a:gd name="T82" fmla="*/ 41 w 96"/>
              <a:gd name="T83" fmla="*/ 52 h 96"/>
              <a:gd name="T84" fmla="*/ 45 w 96"/>
              <a:gd name="T85" fmla="*/ 51 h 96"/>
              <a:gd name="T86" fmla="*/ 48 w 96"/>
              <a:gd name="T87" fmla="*/ 50 h 96"/>
              <a:gd name="T88" fmla="*/ 53 w 96"/>
              <a:gd name="T89" fmla="*/ 52 h 96"/>
              <a:gd name="T90" fmla="*/ 55 w 96"/>
              <a:gd name="T91" fmla="*/ 51 h 96"/>
              <a:gd name="T92" fmla="*/ 58 w 96"/>
              <a:gd name="T93" fmla="*/ 45 h 96"/>
              <a:gd name="T94" fmla="*/ 58 w 96"/>
              <a:gd name="T95" fmla="*/ 42 h 96"/>
              <a:gd name="T96" fmla="*/ 62 w 96"/>
              <a:gd name="T97" fmla="*/ 39 h 96"/>
              <a:gd name="T98" fmla="*/ 66 w 96"/>
              <a:gd name="T99" fmla="*/ 35 h 96"/>
              <a:gd name="T100" fmla="*/ 68 w 96"/>
              <a:gd name="T101" fmla="*/ 32 h 96"/>
              <a:gd name="T102" fmla="*/ 63 w 96"/>
              <a:gd name="T103" fmla="*/ 33 h 96"/>
              <a:gd name="T104" fmla="*/ 73 w 96"/>
              <a:gd name="T105" fmla="*/ 74 h 96"/>
              <a:gd name="T106" fmla="*/ 68 w 96"/>
              <a:gd name="T107" fmla="*/ 72 h 96"/>
              <a:gd name="T108" fmla="*/ 62 w 96"/>
              <a:gd name="T109" fmla="*/ 71 h 96"/>
              <a:gd name="T110" fmla="*/ 59 w 96"/>
              <a:gd name="T111" fmla="*/ 71 h 96"/>
              <a:gd name="T112" fmla="*/ 57 w 96"/>
              <a:gd name="T113" fmla="*/ 76 h 96"/>
              <a:gd name="T114" fmla="*/ 55 w 96"/>
              <a:gd name="T115" fmla="*/ 83 h 96"/>
              <a:gd name="T116" fmla="*/ 76 w 96"/>
              <a:gd name="T117" fmla="*/ 7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6" h="96">
                <a:moveTo>
                  <a:pt x="96" y="48"/>
                </a:moveTo>
                <a:cubicBezTo>
                  <a:pt x="96" y="74"/>
                  <a:pt x="74" y="96"/>
                  <a:pt x="48" y="96"/>
                </a:cubicBezTo>
                <a:cubicBezTo>
                  <a:pt x="21" y="96"/>
                  <a:pt x="0" y="74"/>
                  <a:pt x="0" y="48"/>
                </a:cubicBezTo>
                <a:cubicBezTo>
                  <a:pt x="0" y="21"/>
                  <a:pt x="21" y="0"/>
                  <a:pt x="48" y="0"/>
                </a:cubicBezTo>
                <a:cubicBezTo>
                  <a:pt x="74" y="0"/>
                  <a:pt x="96" y="21"/>
                  <a:pt x="96" y="48"/>
                </a:cubicBezTo>
                <a:close/>
                <a:moveTo>
                  <a:pt x="63" y="33"/>
                </a:moveTo>
                <a:cubicBezTo>
                  <a:pt x="64" y="33"/>
                  <a:pt x="64" y="32"/>
                  <a:pt x="64" y="32"/>
                </a:cubicBezTo>
                <a:cubicBezTo>
                  <a:pt x="64" y="32"/>
                  <a:pt x="65" y="31"/>
                  <a:pt x="65" y="31"/>
                </a:cubicBezTo>
                <a:cubicBezTo>
                  <a:pt x="66" y="31"/>
                  <a:pt x="68" y="30"/>
                  <a:pt x="69" y="30"/>
                </a:cubicBezTo>
                <a:cubicBezTo>
                  <a:pt x="70" y="30"/>
                  <a:pt x="71" y="30"/>
                  <a:pt x="72" y="31"/>
                </a:cubicBezTo>
                <a:cubicBezTo>
                  <a:pt x="72" y="31"/>
                  <a:pt x="73" y="29"/>
                  <a:pt x="73" y="29"/>
                </a:cubicBezTo>
                <a:cubicBezTo>
                  <a:pt x="74" y="29"/>
                  <a:pt x="75" y="29"/>
                  <a:pt x="75" y="29"/>
                </a:cubicBezTo>
                <a:cubicBezTo>
                  <a:pt x="75" y="28"/>
                  <a:pt x="75" y="27"/>
                  <a:pt x="75" y="27"/>
                </a:cubicBezTo>
                <a:cubicBezTo>
                  <a:pt x="74" y="27"/>
                  <a:pt x="74" y="26"/>
                  <a:pt x="74" y="26"/>
                </a:cubicBezTo>
                <a:cubicBezTo>
                  <a:pt x="74" y="26"/>
                  <a:pt x="74" y="26"/>
                  <a:pt x="73" y="26"/>
                </a:cubicBezTo>
                <a:cubicBezTo>
                  <a:pt x="74" y="25"/>
                  <a:pt x="72" y="26"/>
                  <a:pt x="72" y="26"/>
                </a:cubicBezTo>
                <a:cubicBezTo>
                  <a:pt x="70" y="25"/>
                  <a:pt x="71" y="24"/>
                  <a:pt x="70" y="23"/>
                </a:cubicBezTo>
                <a:cubicBezTo>
                  <a:pt x="70" y="23"/>
                  <a:pt x="69" y="22"/>
                  <a:pt x="69" y="22"/>
                </a:cubicBezTo>
                <a:cubicBezTo>
                  <a:pt x="69" y="22"/>
                  <a:pt x="69" y="21"/>
                  <a:pt x="68" y="21"/>
                </a:cubicBezTo>
                <a:cubicBezTo>
                  <a:pt x="68" y="21"/>
                  <a:pt x="67" y="22"/>
                  <a:pt x="67" y="22"/>
                </a:cubicBezTo>
                <a:cubicBezTo>
                  <a:pt x="66" y="22"/>
                  <a:pt x="66" y="22"/>
                  <a:pt x="66" y="22"/>
                </a:cubicBezTo>
                <a:cubicBezTo>
                  <a:pt x="65" y="23"/>
                  <a:pt x="65" y="22"/>
                  <a:pt x="65" y="23"/>
                </a:cubicBezTo>
                <a:cubicBezTo>
                  <a:pt x="66" y="22"/>
                  <a:pt x="64" y="22"/>
                  <a:pt x="64" y="22"/>
                </a:cubicBezTo>
                <a:cubicBezTo>
                  <a:pt x="64" y="21"/>
                  <a:pt x="64" y="21"/>
                  <a:pt x="63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20"/>
                  <a:pt x="62" y="19"/>
                  <a:pt x="61" y="19"/>
                </a:cubicBezTo>
                <a:cubicBezTo>
                  <a:pt x="61" y="18"/>
                  <a:pt x="58" y="18"/>
                  <a:pt x="57" y="18"/>
                </a:cubicBezTo>
                <a:cubicBezTo>
                  <a:pt x="56" y="18"/>
                  <a:pt x="57" y="20"/>
                  <a:pt x="57" y="20"/>
                </a:cubicBezTo>
                <a:cubicBezTo>
                  <a:pt x="57" y="21"/>
                  <a:pt x="57" y="21"/>
                  <a:pt x="57" y="22"/>
                </a:cubicBezTo>
                <a:cubicBezTo>
                  <a:pt x="57" y="23"/>
                  <a:pt x="59" y="23"/>
                  <a:pt x="58" y="24"/>
                </a:cubicBezTo>
                <a:cubicBezTo>
                  <a:pt x="58" y="25"/>
                  <a:pt x="57" y="25"/>
                  <a:pt x="56" y="26"/>
                </a:cubicBezTo>
                <a:cubicBezTo>
                  <a:pt x="56" y="27"/>
                  <a:pt x="56" y="28"/>
                  <a:pt x="57" y="28"/>
                </a:cubicBezTo>
                <a:cubicBezTo>
                  <a:pt x="57" y="29"/>
                  <a:pt x="56" y="29"/>
                  <a:pt x="56" y="29"/>
                </a:cubicBezTo>
                <a:cubicBezTo>
                  <a:pt x="55" y="30"/>
                  <a:pt x="54" y="28"/>
                  <a:pt x="53" y="27"/>
                </a:cubicBezTo>
                <a:cubicBezTo>
                  <a:pt x="53" y="27"/>
                  <a:pt x="53" y="26"/>
                  <a:pt x="52" y="25"/>
                </a:cubicBezTo>
                <a:cubicBezTo>
                  <a:pt x="52" y="25"/>
                  <a:pt x="51" y="25"/>
                  <a:pt x="51" y="25"/>
                </a:cubicBezTo>
                <a:cubicBezTo>
                  <a:pt x="50" y="25"/>
                  <a:pt x="49" y="24"/>
                  <a:pt x="48" y="24"/>
                </a:cubicBezTo>
                <a:cubicBezTo>
                  <a:pt x="47" y="23"/>
                  <a:pt x="46" y="23"/>
                  <a:pt x="44" y="24"/>
                </a:cubicBezTo>
                <a:cubicBezTo>
                  <a:pt x="45" y="24"/>
                  <a:pt x="44" y="22"/>
                  <a:pt x="43" y="22"/>
                </a:cubicBezTo>
                <a:cubicBezTo>
                  <a:pt x="44" y="21"/>
                  <a:pt x="43" y="21"/>
                  <a:pt x="44" y="20"/>
                </a:cubicBezTo>
                <a:cubicBezTo>
                  <a:pt x="44" y="19"/>
                  <a:pt x="44" y="19"/>
                  <a:pt x="44" y="19"/>
                </a:cubicBezTo>
                <a:cubicBezTo>
                  <a:pt x="44" y="18"/>
                  <a:pt x="46" y="17"/>
                  <a:pt x="45" y="17"/>
                </a:cubicBezTo>
                <a:cubicBezTo>
                  <a:pt x="46" y="17"/>
                  <a:pt x="48" y="17"/>
                  <a:pt x="49" y="16"/>
                </a:cubicBezTo>
                <a:cubicBezTo>
                  <a:pt x="49" y="16"/>
                  <a:pt x="49" y="15"/>
                  <a:pt x="50" y="14"/>
                </a:cubicBezTo>
                <a:cubicBezTo>
                  <a:pt x="51" y="13"/>
                  <a:pt x="52" y="14"/>
                  <a:pt x="53" y="14"/>
                </a:cubicBezTo>
                <a:cubicBezTo>
                  <a:pt x="54" y="14"/>
                  <a:pt x="54" y="13"/>
                  <a:pt x="53" y="12"/>
                </a:cubicBezTo>
                <a:cubicBezTo>
                  <a:pt x="54" y="12"/>
                  <a:pt x="53" y="11"/>
                  <a:pt x="53" y="11"/>
                </a:cubicBezTo>
                <a:cubicBezTo>
                  <a:pt x="52" y="11"/>
                  <a:pt x="50" y="11"/>
                  <a:pt x="51" y="12"/>
                </a:cubicBezTo>
                <a:cubicBezTo>
                  <a:pt x="51" y="11"/>
                  <a:pt x="49" y="15"/>
                  <a:pt x="49" y="13"/>
                </a:cubicBezTo>
                <a:cubicBezTo>
                  <a:pt x="48" y="13"/>
                  <a:pt x="48" y="11"/>
                  <a:pt x="48" y="11"/>
                </a:cubicBezTo>
                <a:cubicBezTo>
                  <a:pt x="47" y="11"/>
                  <a:pt x="47" y="12"/>
                  <a:pt x="47" y="12"/>
                </a:cubicBezTo>
                <a:cubicBezTo>
                  <a:pt x="47" y="11"/>
                  <a:pt x="45" y="11"/>
                  <a:pt x="44" y="11"/>
                </a:cubicBezTo>
                <a:cubicBezTo>
                  <a:pt x="45" y="10"/>
                  <a:pt x="45" y="9"/>
                  <a:pt x="44" y="9"/>
                </a:cubicBezTo>
                <a:cubicBezTo>
                  <a:pt x="43" y="9"/>
                  <a:pt x="42" y="9"/>
                  <a:pt x="41" y="9"/>
                </a:cubicBezTo>
                <a:cubicBezTo>
                  <a:pt x="40" y="10"/>
                  <a:pt x="43" y="11"/>
                  <a:pt x="43" y="11"/>
                </a:cubicBezTo>
                <a:cubicBezTo>
                  <a:pt x="44" y="11"/>
                  <a:pt x="44" y="12"/>
                  <a:pt x="44" y="12"/>
                </a:cubicBezTo>
                <a:cubicBezTo>
                  <a:pt x="43" y="12"/>
                  <a:pt x="42" y="12"/>
                  <a:pt x="42" y="13"/>
                </a:cubicBezTo>
                <a:cubicBezTo>
                  <a:pt x="42" y="13"/>
                  <a:pt x="43" y="14"/>
                  <a:pt x="42" y="14"/>
                </a:cubicBezTo>
                <a:cubicBezTo>
                  <a:pt x="42" y="14"/>
                  <a:pt x="42" y="13"/>
                  <a:pt x="41" y="12"/>
                </a:cubicBezTo>
                <a:cubicBezTo>
                  <a:pt x="42" y="13"/>
                  <a:pt x="39" y="13"/>
                  <a:pt x="39" y="13"/>
                </a:cubicBezTo>
                <a:cubicBezTo>
                  <a:pt x="38" y="13"/>
                  <a:pt x="36" y="13"/>
                  <a:pt x="36" y="12"/>
                </a:cubicBezTo>
                <a:cubicBezTo>
                  <a:pt x="36" y="12"/>
                  <a:pt x="36" y="11"/>
                  <a:pt x="36" y="11"/>
                </a:cubicBezTo>
                <a:cubicBezTo>
                  <a:pt x="35" y="10"/>
                  <a:pt x="35" y="10"/>
                  <a:pt x="35" y="10"/>
                </a:cubicBezTo>
                <a:cubicBezTo>
                  <a:pt x="33" y="10"/>
                  <a:pt x="31" y="11"/>
                  <a:pt x="29" y="12"/>
                </a:cubicBezTo>
                <a:cubicBezTo>
                  <a:pt x="29" y="12"/>
                  <a:pt x="29" y="12"/>
                  <a:pt x="30" y="12"/>
                </a:cubicBezTo>
                <a:cubicBezTo>
                  <a:pt x="30" y="12"/>
                  <a:pt x="31" y="12"/>
                  <a:pt x="31" y="12"/>
                </a:cubicBezTo>
                <a:cubicBezTo>
                  <a:pt x="32" y="11"/>
                  <a:pt x="33" y="11"/>
                  <a:pt x="34" y="11"/>
                </a:cubicBezTo>
                <a:cubicBezTo>
                  <a:pt x="34" y="11"/>
                  <a:pt x="34" y="11"/>
                  <a:pt x="34" y="11"/>
                </a:cubicBezTo>
                <a:cubicBezTo>
                  <a:pt x="34" y="11"/>
                  <a:pt x="35" y="12"/>
                  <a:pt x="35" y="12"/>
                </a:cubicBezTo>
                <a:cubicBezTo>
                  <a:pt x="35" y="12"/>
                  <a:pt x="34" y="12"/>
                  <a:pt x="33" y="12"/>
                </a:cubicBezTo>
                <a:cubicBezTo>
                  <a:pt x="33" y="12"/>
                  <a:pt x="32" y="13"/>
                  <a:pt x="32" y="13"/>
                </a:cubicBezTo>
                <a:cubicBezTo>
                  <a:pt x="32" y="13"/>
                  <a:pt x="32" y="14"/>
                  <a:pt x="32" y="14"/>
                </a:cubicBezTo>
                <a:cubicBezTo>
                  <a:pt x="32" y="14"/>
                  <a:pt x="31" y="13"/>
                  <a:pt x="30" y="13"/>
                </a:cubicBezTo>
                <a:cubicBezTo>
                  <a:pt x="29" y="13"/>
                  <a:pt x="29" y="13"/>
                  <a:pt x="28" y="13"/>
                </a:cubicBezTo>
                <a:cubicBezTo>
                  <a:pt x="22" y="16"/>
                  <a:pt x="17" y="21"/>
                  <a:pt x="14" y="26"/>
                </a:cubicBezTo>
                <a:cubicBezTo>
                  <a:pt x="14" y="27"/>
                  <a:pt x="14" y="27"/>
                  <a:pt x="14" y="27"/>
                </a:cubicBezTo>
                <a:cubicBezTo>
                  <a:pt x="15" y="27"/>
                  <a:pt x="14" y="29"/>
                  <a:pt x="16" y="28"/>
                </a:cubicBezTo>
                <a:cubicBezTo>
                  <a:pt x="16" y="28"/>
                  <a:pt x="16" y="29"/>
                  <a:pt x="16" y="29"/>
                </a:cubicBezTo>
                <a:cubicBezTo>
                  <a:pt x="16" y="29"/>
                  <a:pt x="18" y="31"/>
                  <a:pt x="19" y="31"/>
                </a:cubicBezTo>
                <a:cubicBezTo>
                  <a:pt x="19" y="31"/>
                  <a:pt x="20" y="32"/>
                  <a:pt x="20" y="32"/>
                </a:cubicBezTo>
                <a:cubicBezTo>
                  <a:pt x="20" y="33"/>
                  <a:pt x="20" y="33"/>
                  <a:pt x="19" y="33"/>
                </a:cubicBezTo>
                <a:cubicBezTo>
                  <a:pt x="19" y="33"/>
                  <a:pt x="18" y="32"/>
                  <a:pt x="18" y="33"/>
                </a:cubicBezTo>
                <a:cubicBezTo>
                  <a:pt x="18" y="33"/>
                  <a:pt x="18" y="35"/>
                  <a:pt x="19" y="34"/>
                </a:cubicBezTo>
                <a:cubicBezTo>
                  <a:pt x="18" y="35"/>
                  <a:pt x="18" y="38"/>
                  <a:pt x="18" y="39"/>
                </a:cubicBezTo>
                <a:cubicBezTo>
                  <a:pt x="18" y="39"/>
                  <a:pt x="18" y="39"/>
                  <a:pt x="18" y="39"/>
                </a:cubicBezTo>
                <a:cubicBezTo>
                  <a:pt x="18" y="40"/>
                  <a:pt x="19" y="43"/>
                  <a:pt x="20" y="43"/>
                </a:cubicBezTo>
                <a:cubicBezTo>
                  <a:pt x="19" y="43"/>
                  <a:pt x="21" y="46"/>
                  <a:pt x="22" y="46"/>
                </a:cubicBezTo>
                <a:cubicBezTo>
                  <a:pt x="22" y="46"/>
                  <a:pt x="23" y="47"/>
                  <a:pt x="24" y="48"/>
                </a:cubicBezTo>
                <a:cubicBezTo>
                  <a:pt x="25" y="48"/>
                  <a:pt x="25" y="50"/>
                  <a:pt x="25" y="50"/>
                </a:cubicBezTo>
                <a:cubicBezTo>
                  <a:pt x="25" y="51"/>
                  <a:pt x="27" y="52"/>
                  <a:pt x="27" y="53"/>
                </a:cubicBezTo>
                <a:cubicBezTo>
                  <a:pt x="27" y="53"/>
                  <a:pt x="26" y="53"/>
                  <a:pt x="26" y="53"/>
                </a:cubicBezTo>
                <a:cubicBezTo>
                  <a:pt x="27" y="54"/>
                  <a:pt x="28" y="54"/>
                  <a:pt x="28" y="55"/>
                </a:cubicBezTo>
                <a:cubicBezTo>
                  <a:pt x="29" y="55"/>
                  <a:pt x="28" y="57"/>
                  <a:pt x="29" y="56"/>
                </a:cubicBezTo>
                <a:cubicBezTo>
                  <a:pt x="29" y="55"/>
                  <a:pt x="28" y="54"/>
                  <a:pt x="28" y="53"/>
                </a:cubicBezTo>
                <a:cubicBezTo>
                  <a:pt x="27" y="52"/>
                  <a:pt x="27" y="51"/>
                  <a:pt x="27" y="51"/>
                </a:cubicBezTo>
                <a:cubicBezTo>
                  <a:pt x="26" y="50"/>
                  <a:pt x="26" y="49"/>
                  <a:pt x="26" y="49"/>
                </a:cubicBezTo>
                <a:cubicBezTo>
                  <a:pt x="26" y="49"/>
                  <a:pt x="28" y="49"/>
                  <a:pt x="27" y="50"/>
                </a:cubicBezTo>
                <a:cubicBezTo>
                  <a:pt x="27" y="51"/>
                  <a:pt x="29" y="53"/>
                  <a:pt x="30" y="54"/>
                </a:cubicBezTo>
                <a:cubicBezTo>
                  <a:pt x="30" y="54"/>
                  <a:pt x="32" y="56"/>
                  <a:pt x="31" y="56"/>
                </a:cubicBezTo>
                <a:cubicBezTo>
                  <a:pt x="32" y="56"/>
                  <a:pt x="33" y="57"/>
                  <a:pt x="33" y="58"/>
                </a:cubicBezTo>
                <a:cubicBezTo>
                  <a:pt x="34" y="59"/>
                  <a:pt x="34" y="60"/>
                  <a:pt x="34" y="61"/>
                </a:cubicBezTo>
                <a:cubicBezTo>
                  <a:pt x="34" y="62"/>
                  <a:pt x="36" y="63"/>
                  <a:pt x="37" y="63"/>
                </a:cubicBezTo>
                <a:cubicBezTo>
                  <a:pt x="38" y="64"/>
                  <a:pt x="39" y="64"/>
                  <a:pt x="40" y="65"/>
                </a:cubicBezTo>
                <a:cubicBezTo>
                  <a:pt x="41" y="65"/>
                  <a:pt x="41" y="65"/>
                  <a:pt x="42" y="64"/>
                </a:cubicBezTo>
                <a:cubicBezTo>
                  <a:pt x="44" y="64"/>
                  <a:pt x="44" y="66"/>
                  <a:pt x="46" y="67"/>
                </a:cubicBezTo>
                <a:cubicBezTo>
                  <a:pt x="46" y="67"/>
                  <a:pt x="48" y="68"/>
                  <a:pt x="49" y="67"/>
                </a:cubicBezTo>
                <a:cubicBezTo>
                  <a:pt x="49" y="68"/>
                  <a:pt x="50" y="70"/>
                  <a:pt x="50" y="70"/>
                </a:cubicBezTo>
                <a:cubicBezTo>
                  <a:pt x="51" y="71"/>
                  <a:pt x="52" y="71"/>
                  <a:pt x="53" y="72"/>
                </a:cubicBezTo>
                <a:cubicBezTo>
                  <a:pt x="53" y="72"/>
                  <a:pt x="53" y="72"/>
                  <a:pt x="53" y="72"/>
                </a:cubicBezTo>
                <a:cubicBezTo>
                  <a:pt x="53" y="72"/>
                  <a:pt x="54" y="74"/>
                  <a:pt x="55" y="73"/>
                </a:cubicBezTo>
                <a:cubicBezTo>
                  <a:pt x="55" y="73"/>
                  <a:pt x="56" y="72"/>
                  <a:pt x="56" y="71"/>
                </a:cubicBezTo>
                <a:cubicBezTo>
                  <a:pt x="54" y="72"/>
                  <a:pt x="53" y="72"/>
                  <a:pt x="52" y="70"/>
                </a:cubicBezTo>
                <a:cubicBezTo>
                  <a:pt x="52" y="70"/>
                  <a:pt x="51" y="68"/>
                  <a:pt x="52" y="68"/>
                </a:cubicBezTo>
                <a:cubicBezTo>
                  <a:pt x="53" y="68"/>
                  <a:pt x="53" y="67"/>
                  <a:pt x="52" y="66"/>
                </a:cubicBezTo>
                <a:cubicBezTo>
                  <a:pt x="52" y="66"/>
                  <a:pt x="51" y="65"/>
                  <a:pt x="51" y="64"/>
                </a:cubicBezTo>
                <a:cubicBezTo>
                  <a:pt x="51" y="65"/>
                  <a:pt x="49" y="65"/>
                  <a:pt x="49" y="64"/>
                </a:cubicBezTo>
                <a:cubicBezTo>
                  <a:pt x="49" y="64"/>
                  <a:pt x="49" y="65"/>
                  <a:pt x="49" y="65"/>
                </a:cubicBezTo>
                <a:cubicBezTo>
                  <a:pt x="49" y="65"/>
                  <a:pt x="48" y="65"/>
                  <a:pt x="48" y="65"/>
                </a:cubicBezTo>
                <a:cubicBezTo>
                  <a:pt x="48" y="64"/>
                  <a:pt x="48" y="63"/>
                  <a:pt x="48" y="62"/>
                </a:cubicBezTo>
                <a:cubicBezTo>
                  <a:pt x="49" y="61"/>
                  <a:pt x="51" y="59"/>
                  <a:pt x="48" y="59"/>
                </a:cubicBezTo>
                <a:cubicBezTo>
                  <a:pt x="47" y="59"/>
                  <a:pt x="47" y="60"/>
                  <a:pt x="46" y="60"/>
                </a:cubicBezTo>
                <a:cubicBezTo>
                  <a:pt x="46" y="61"/>
                  <a:pt x="46" y="62"/>
                  <a:pt x="45" y="62"/>
                </a:cubicBezTo>
                <a:cubicBezTo>
                  <a:pt x="45" y="63"/>
                  <a:pt x="43" y="62"/>
                  <a:pt x="42" y="62"/>
                </a:cubicBezTo>
                <a:cubicBezTo>
                  <a:pt x="41" y="61"/>
                  <a:pt x="40" y="59"/>
                  <a:pt x="40" y="58"/>
                </a:cubicBezTo>
                <a:cubicBezTo>
                  <a:pt x="40" y="56"/>
                  <a:pt x="41" y="55"/>
                  <a:pt x="40" y="53"/>
                </a:cubicBezTo>
                <a:cubicBezTo>
                  <a:pt x="41" y="53"/>
                  <a:pt x="41" y="52"/>
                  <a:pt x="41" y="52"/>
                </a:cubicBezTo>
                <a:cubicBezTo>
                  <a:pt x="42" y="52"/>
                  <a:pt x="42" y="52"/>
                  <a:pt x="42" y="51"/>
                </a:cubicBezTo>
                <a:cubicBezTo>
                  <a:pt x="42" y="51"/>
                  <a:pt x="42" y="51"/>
                  <a:pt x="42" y="51"/>
                </a:cubicBezTo>
                <a:cubicBezTo>
                  <a:pt x="43" y="52"/>
                  <a:pt x="45" y="50"/>
                  <a:pt x="45" y="51"/>
                </a:cubicBezTo>
                <a:cubicBezTo>
                  <a:pt x="46" y="51"/>
                  <a:pt x="47" y="52"/>
                  <a:pt x="47" y="51"/>
                </a:cubicBezTo>
                <a:cubicBezTo>
                  <a:pt x="47" y="51"/>
                  <a:pt x="46" y="50"/>
                  <a:pt x="47" y="50"/>
                </a:cubicBezTo>
                <a:cubicBezTo>
                  <a:pt x="47" y="51"/>
                  <a:pt x="48" y="51"/>
                  <a:pt x="48" y="50"/>
                </a:cubicBezTo>
                <a:cubicBezTo>
                  <a:pt x="49" y="50"/>
                  <a:pt x="50" y="50"/>
                  <a:pt x="51" y="51"/>
                </a:cubicBezTo>
                <a:cubicBezTo>
                  <a:pt x="51" y="51"/>
                  <a:pt x="51" y="52"/>
                  <a:pt x="52" y="51"/>
                </a:cubicBezTo>
                <a:cubicBezTo>
                  <a:pt x="53" y="52"/>
                  <a:pt x="53" y="52"/>
                  <a:pt x="53" y="52"/>
                </a:cubicBezTo>
                <a:cubicBezTo>
                  <a:pt x="53" y="53"/>
                  <a:pt x="53" y="55"/>
                  <a:pt x="54" y="55"/>
                </a:cubicBezTo>
                <a:cubicBezTo>
                  <a:pt x="55" y="56"/>
                  <a:pt x="55" y="54"/>
                  <a:pt x="55" y="53"/>
                </a:cubicBezTo>
                <a:cubicBezTo>
                  <a:pt x="55" y="53"/>
                  <a:pt x="55" y="51"/>
                  <a:pt x="55" y="51"/>
                </a:cubicBezTo>
                <a:cubicBezTo>
                  <a:pt x="53" y="50"/>
                  <a:pt x="54" y="49"/>
                  <a:pt x="55" y="48"/>
                </a:cubicBezTo>
                <a:cubicBezTo>
                  <a:pt x="55" y="48"/>
                  <a:pt x="56" y="47"/>
                  <a:pt x="57" y="47"/>
                </a:cubicBezTo>
                <a:cubicBezTo>
                  <a:pt x="58" y="46"/>
                  <a:pt x="58" y="45"/>
                  <a:pt x="58" y="45"/>
                </a:cubicBezTo>
                <a:cubicBezTo>
                  <a:pt x="58" y="45"/>
                  <a:pt x="58" y="44"/>
                  <a:pt x="59" y="44"/>
                </a:cubicBezTo>
                <a:cubicBezTo>
                  <a:pt x="58" y="44"/>
                  <a:pt x="58" y="43"/>
                  <a:pt x="58" y="43"/>
                </a:cubicBezTo>
                <a:cubicBezTo>
                  <a:pt x="58" y="43"/>
                  <a:pt x="58" y="43"/>
                  <a:pt x="58" y="42"/>
                </a:cubicBezTo>
                <a:cubicBezTo>
                  <a:pt x="58" y="42"/>
                  <a:pt x="58" y="41"/>
                  <a:pt x="59" y="41"/>
                </a:cubicBezTo>
                <a:cubicBezTo>
                  <a:pt x="59" y="42"/>
                  <a:pt x="61" y="41"/>
                  <a:pt x="60" y="40"/>
                </a:cubicBezTo>
                <a:cubicBezTo>
                  <a:pt x="61" y="39"/>
                  <a:pt x="62" y="40"/>
                  <a:pt x="62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4" y="37"/>
                  <a:pt x="64" y="37"/>
                  <a:pt x="65" y="36"/>
                </a:cubicBezTo>
                <a:cubicBezTo>
                  <a:pt x="65" y="36"/>
                  <a:pt x="66" y="36"/>
                  <a:pt x="66" y="35"/>
                </a:cubicBezTo>
                <a:cubicBezTo>
                  <a:pt x="67" y="36"/>
                  <a:pt x="69" y="34"/>
                  <a:pt x="68" y="34"/>
                </a:cubicBezTo>
                <a:cubicBezTo>
                  <a:pt x="68" y="33"/>
                  <a:pt x="67" y="33"/>
                  <a:pt x="66" y="33"/>
                </a:cubicBezTo>
                <a:cubicBezTo>
                  <a:pt x="67" y="32"/>
                  <a:pt x="67" y="33"/>
                  <a:pt x="68" y="32"/>
                </a:cubicBezTo>
                <a:cubicBezTo>
                  <a:pt x="69" y="32"/>
                  <a:pt x="68" y="32"/>
                  <a:pt x="67" y="31"/>
                </a:cubicBezTo>
                <a:cubicBezTo>
                  <a:pt x="66" y="31"/>
                  <a:pt x="65" y="32"/>
                  <a:pt x="65" y="32"/>
                </a:cubicBezTo>
                <a:cubicBezTo>
                  <a:pt x="64" y="33"/>
                  <a:pt x="64" y="33"/>
                  <a:pt x="63" y="33"/>
                </a:cubicBezTo>
                <a:close/>
                <a:moveTo>
                  <a:pt x="76" y="75"/>
                </a:moveTo>
                <a:cubicBezTo>
                  <a:pt x="76" y="75"/>
                  <a:pt x="75" y="75"/>
                  <a:pt x="75" y="75"/>
                </a:cubicBezTo>
                <a:cubicBezTo>
                  <a:pt x="74" y="74"/>
                  <a:pt x="74" y="74"/>
                  <a:pt x="73" y="74"/>
                </a:cubicBezTo>
                <a:cubicBezTo>
                  <a:pt x="73" y="73"/>
                  <a:pt x="72" y="72"/>
                  <a:pt x="71" y="72"/>
                </a:cubicBezTo>
                <a:cubicBezTo>
                  <a:pt x="70" y="71"/>
                  <a:pt x="70" y="71"/>
                  <a:pt x="69" y="71"/>
                </a:cubicBezTo>
                <a:cubicBezTo>
                  <a:pt x="69" y="71"/>
                  <a:pt x="67" y="71"/>
                  <a:pt x="68" y="72"/>
                </a:cubicBezTo>
                <a:cubicBezTo>
                  <a:pt x="67" y="71"/>
                  <a:pt x="66" y="70"/>
                  <a:pt x="65" y="70"/>
                </a:cubicBezTo>
                <a:cubicBezTo>
                  <a:pt x="64" y="70"/>
                  <a:pt x="64" y="69"/>
                  <a:pt x="63" y="70"/>
                </a:cubicBezTo>
                <a:cubicBezTo>
                  <a:pt x="62" y="70"/>
                  <a:pt x="62" y="71"/>
                  <a:pt x="62" y="71"/>
                </a:cubicBezTo>
                <a:cubicBezTo>
                  <a:pt x="61" y="71"/>
                  <a:pt x="63" y="70"/>
                  <a:pt x="62" y="69"/>
                </a:cubicBezTo>
                <a:cubicBezTo>
                  <a:pt x="62" y="68"/>
                  <a:pt x="60" y="70"/>
                  <a:pt x="60" y="70"/>
                </a:cubicBezTo>
                <a:cubicBezTo>
                  <a:pt x="59" y="70"/>
                  <a:pt x="59" y="71"/>
                  <a:pt x="59" y="71"/>
                </a:cubicBezTo>
                <a:cubicBezTo>
                  <a:pt x="58" y="71"/>
                  <a:pt x="58" y="72"/>
                  <a:pt x="58" y="72"/>
                </a:cubicBezTo>
                <a:cubicBezTo>
                  <a:pt x="58" y="72"/>
                  <a:pt x="57" y="72"/>
                  <a:pt x="57" y="72"/>
                </a:cubicBezTo>
                <a:cubicBezTo>
                  <a:pt x="57" y="73"/>
                  <a:pt x="57" y="75"/>
                  <a:pt x="57" y="76"/>
                </a:cubicBezTo>
                <a:cubicBezTo>
                  <a:pt x="57" y="77"/>
                  <a:pt x="57" y="79"/>
                  <a:pt x="56" y="79"/>
                </a:cubicBezTo>
                <a:cubicBezTo>
                  <a:pt x="56" y="80"/>
                  <a:pt x="55" y="81"/>
                  <a:pt x="55" y="82"/>
                </a:cubicBezTo>
                <a:cubicBezTo>
                  <a:pt x="54" y="82"/>
                  <a:pt x="55" y="83"/>
                  <a:pt x="55" y="83"/>
                </a:cubicBezTo>
                <a:cubicBezTo>
                  <a:pt x="55" y="84"/>
                  <a:pt x="54" y="85"/>
                  <a:pt x="54" y="86"/>
                </a:cubicBezTo>
                <a:cubicBezTo>
                  <a:pt x="54" y="86"/>
                  <a:pt x="54" y="87"/>
                  <a:pt x="54" y="87"/>
                </a:cubicBezTo>
                <a:cubicBezTo>
                  <a:pt x="63" y="85"/>
                  <a:pt x="71" y="81"/>
                  <a:pt x="76" y="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157">
            <a:extLst>
              <a:ext uri="{FF2B5EF4-FFF2-40B4-BE49-F238E27FC236}">
                <a16:creationId xmlns:a16="http://schemas.microsoft.com/office/drawing/2014/main" id="{06B252FF-676D-4CBF-B654-79C49D4E3E1C}"/>
              </a:ext>
            </a:extLst>
          </p:cNvPr>
          <p:cNvSpPr>
            <a:spLocks noEditPoints="1"/>
          </p:cNvSpPr>
          <p:nvPr/>
        </p:nvSpPr>
        <p:spPr bwMode="auto">
          <a:xfrm>
            <a:off x="7208711" y="4562410"/>
            <a:ext cx="420633" cy="360316"/>
          </a:xfrm>
          <a:custGeom>
            <a:avLst/>
            <a:gdLst>
              <a:gd name="T0" fmla="*/ 112 w 112"/>
              <a:gd name="T1" fmla="*/ 50 h 96"/>
              <a:gd name="T2" fmla="*/ 0 w 112"/>
              <a:gd name="T3" fmla="*/ 50 h 96"/>
              <a:gd name="T4" fmla="*/ 0 w 112"/>
              <a:gd name="T5" fmla="*/ 26 h 96"/>
              <a:gd name="T6" fmla="*/ 10 w 112"/>
              <a:gd name="T7" fmla="*/ 16 h 96"/>
              <a:gd name="T8" fmla="*/ 32 w 112"/>
              <a:gd name="T9" fmla="*/ 16 h 96"/>
              <a:gd name="T10" fmla="*/ 32 w 112"/>
              <a:gd name="T11" fmla="*/ 6 h 96"/>
              <a:gd name="T12" fmla="*/ 38 w 112"/>
              <a:gd name="T13" fmla="*/ 0 h 96"/>
              <a:gd name="T14" fmla="*/ 74 w 112"/>
              <a:gd name="T15" fmla="*/ 0 h 96"/>
              <a:gd name="T16" fmla="*/ 80 w 112"/>
              <a:gd name="T17" fmla="*/ 6 h 96"/>
              <a:gd name="T18" fmla="*/ 80 w 112"/>
              <a:gd name="T19" fmla="*/ 16 h 96"/>
              <a:gd name="T20" fmla="*/ 102 w 112"/>
              <a:gd name="T21" fmla="*/ 16 h 96"/>
              <a:gd name="T22" fmla="*/ 112 w 112"/>
              <a:gd name="T23" fmla="*/ 26 h 96"/>
              <a:gd name="T24" fmla="*/ 112 w 112"/>
              <a:gd name="T25" fmla="*/ 50 h 96"/>
              <a:gd name="T26" fmla="*/ 112 w 112"/>
              <a:gd name="T27" fmla="*/ 86 h 96"/>
              <a:gd name="T28" fmla="*/ 102 w 112"/>
              <a:gd name="T29" fmla="*/ 96 h 96"/>
              <a:gd name="T30" fmla="*/ 10 w 112"/>
              <a:gd name="T31" fmla="*/ 96 h 96"/>
              <a:gd name="T32" fmla="*/ 0 w 112"/>
              <a:gd name="T33" fmla="*/ 86 h 96"/>
              <a:gd name="T34" fmla="*/ 0 w 112"/>
              <a:gd name="T35" fmla="*/ 56 h 96"/>
              <a:gd name="T36" fmla="*/ 42 w 112"/>
              <a:gd name="T37" fmla="*/ 56 h 96"/>
              <a:gd name="T38" fmla="*/ 42 w 112"/>
              <a:gd name="T39" fmla="*/ 66 h 96"/>
              <a:gd name="T40" fmla="*/ 46 w 112"/>
              <a:gd name="T41" fmla="*/ 70 h 96"/>
              <a:gd name="T42" fmla="*/ 66 w 112"/>
              <a:gd name="T43" fmla="*/ 70 h 96"/>
              <a:gd name="T44" fmla="*/ 70 w 112"/>
              <a:gd name="T45" fmla="*/ 66 h 96"/>
              <a:gd name="T46" fmla="*/ 70 w 112"/>
              <a:gd name="T47" fmla="*/ 56 h 96"/>
              <a:gd name="T48" fmla="*/ 112 w 112"/>
              <a:gd name="T49" fmla="*/ 56 h 96"/>
              <a:gd name="T50" fmla="*/ 112 w 112"/>
              <a:gd name="T51" fmla="*/ 86 h 96"/>
              <a:gd name="T52" fmla="*/ 72 w 112"/>
              <a:gd name="T53" fmla="*/ 16 h 96"/>
              <a:gd name="T54" fmla="*/ 72 w 112"/>
              <a:gd name="T55" fmla="*/ 8 h 96"/>
              <a:gd name="T56" fmla="*/ 40 w 112"/>
              <a:gd name="T57" fmla="*/ 8 h 96"/>
              <a:gd name="T58" fmla="*/ 40 w 112"/>
              <a:gd name="T59" fmla="*/ 16 h 96"/>
              <a:gd name="T60" fmla="*/ 72 w 112"/>
              <a:gd name="T61" fmla="*/ 16 h 96"/>
              <a:gd name="T62" fmla="*/ 64 w 112"/>
              <a:gd name="T63" fmla="*/ 64 h 96"/>
              <a:gd name="T64" fmla="*/ 48 w 112"/>
              <a:gd name="T65" fmla="*/ 64 h 96"/>
              <a:gd name="T66" fmla="*/ 48 w 112"/>
              <a:gd name="T67" fmla="*/ 56 h 96"/>
              <a:gd name="T68" fmla="*/ 64 w 112"/>
              <a:gd name="T69" fmla="*/ 56 h 96"/>
              <a:gd name="T70" fmla="*/ 64 w 112"/>
              <a:gd name="T71" fmla="*/ 6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2" h="96">
                <a:moveTo>
                  <a:pt x="112" y="50"/>
                </a:moveTo>
                <a:cubicBezTo>
                  <a:pt x="0" y="50"/>
                  <a:pt x="0" y="50"/>
                  <a:pt x="0" y="5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0"/>
                  <a:pt x="5" y="16"/>
                  <a:pt x="10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2"/>
                  <a:pt x="35" y="0"/>
                  <a:pt x="38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7" y="0"/>
                  <a:pt x="80" y="2"/>
                  <a:pt x="80" y="6"/>
                </a:cubicBezTo>
                <a:cubicBezTo>
                  <a:pt x="80" y="16"/>
                  <a:pt x="80" y="16"/>
                  <a:pt x="80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108" y="16"/>
                  <a:pt x="112" y="20"/>
                  <a:pt x="112" y="26"/>
                </a:cubicBezTo>
                <a:lnTo>
                  <a:pt x="112" y="50"/>
                </a:lnTo>
                <a:close/>
                <a:moveTo>
                  <a:pt x="112" y="86"/>
                </a:moveTo>
                <a:cubicBezTo>
                  <a:pt x="112" y="91"/>
                  <a:pt x="108" y="96"/>
                  <a:pt x="102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5" y="96"/>
                  <a:pt x="0" y="91"/>
                  <a:pt x="0" y="86"/>
                </a:cubicBezTo>
                <a:cubicBezTo>
                  <a:pt x="0" y="56"/>
                  <a:pt x="0" y="56"/>
                  <a:pt x="0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66"/>
                  <a:pt x="42" y="66"/>
                  <a:pt x="42" y="66"/>
                </a:cubicBezTo>
                <a:cubicBezTo>
                  <a:pt x="42" y="68"/>
                  <a:pt x="44" y="70"/>
                  <a:pt x="46" y="70"/>
                </a:cubicBezTo>
                <a:cubicBezTo>
                  <a:pt x="66" y="70"/>
                  <a:pt x="66" y="70"/>
                  <a:pt x="66" y="70"/>
                </a:cubicBezTo>
                <a:cubicBezTo>
                  <a:pt x="68" y="70"/>
                  <a:pt x="70" y="68"/>
                  <a:pt x="70" y="66"/>
                </a:cubicBezTo>
                <a:cubicBezTo>
                  <a:pt x="70" y="56"/>
                  <a:pt x="70" y="56"/>
                  <a:pt x="70" y="56"/>
                </a:cubicBezTo>
                <a:cubicBezTo>
                  <a:pt x="112" y="56"/>
                  <a:pt x="112" y="56"/>
                  <a:pt x="112" y="56"/>
                </a:cubicBezTo>
                <a:lnTo>
                  <a:pt x="112" y="86"/>
                </a:lnTo>
                <a:close/>
                <a:moveTo>
                  <a:pt x="72" y="16"/>
                </a:moveTo>
                <a:cubicBezTo>
                  <a:pt x="72" y="8"/>
                  <a:pt x="72" y="8"/>
                  <a:pt x="72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6"/>
                  <a:pt x="40" y="16"/>
                  <a:pt x="40" y="16"/>
                </a:cubicBezTo>
                <a:lnTo>
                  <a:pt x="72" y="16"/>
                </a:lnTo>
                <a:close/>
                <a:moveTo>
                  <a:pt x="64" y="64"/>
                </a:moveTo>
                <a:cubicBezTo>
                  <a:pt x="48" y="64"/>
                  <a:pt x="48" y="64"/>
                  <a:pt x="48" y="64"/>
                </a:cubicBezTo>
                <a:cubicBezTo>
                  <a:pt x="48" y="56"/>
                  <a:pt x="48" y="56"/>
                  <a:pt x="48" y="56"/>
                </a:cubicBezTo>
                <a:cubicBezTo>
                  <a:pt x="64" y="56"/>
                  <a:pt x="64" y="56"/>
                  <a:pt x="64" y="56"/>
                </a:cubicBezTo>
                <a:lnTo>
                  <a:pt x="64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162">
            <a:extLst>
              <a:ext uri="{FF2B5EF4-FFF2-40B4-BE49-F238E27FC236}">
                <a16:creationId xmlns:a16="http://schemas.microsoft.com/office/drawing/2014/main" id="{64D4C85E-7683-4932-89F4-7D2C66937A8C}"/>
              </a:ext>
            </a:extLst>
          </p:cNvPr>
          <p:cNvSpPr>
            <a:spLocks noEditPoints="1"/>
          </p:cNvSpPr>
          <p:nvPr/>
        </p:nvSpPr>
        <p:spPr bwMode="auto">
          <a:xfrm>
            <a:off x="9883309" y="4562409"/>
            <a:ext cx="360316" cy="360316"/>
          </a:xfrm>
          <a:custGeom>
            <a:avLst/>
            <a:gdLst>
              <a:gd name="T0" fmla="*/ 84 w 96"/>
              <a:gd name="T1" fmla="*/ 96 h 96"/>
              <a:gd name="T2" fmla="*/ 12 w 96"/>
              <a:gd name="T3" fmla="*/ 96 h 96"/>
              <a:gd name="T4" fmla="*/ 5 w 96"/>
              <a:gd name="T5" fmla="*/ 82 h 96"/>
              <a:gd name="T6" fmla="*/ 36 w 96"/>
              <a:gd name="T7" fmla="*/ 33 h 96"/>
              <a:gd name="T8" fmla="*/ 36 w 96"/>
              <a:gd name="T9" fmla="*/ 8 h 96"/>
              <a:gd name="T10" fmla="*/ 32 w 96"/>
              <a:gd name="T11" fmla="*/ 8 h 96"/>
              <a:gd name="T12" fmla="*/ 28 w 96"/>
              <a:gd name="T13" fmla="*/ 4 h 96"/>
              <a:gd name="T14" fmla="*/ 32 w 96"/>
              <a:gd name="T15" fmla="*/ 0 h 96"/>
              <a:gd name="T16" fmla="*/ 64 w 96"/>
              <a:gd name="T17" fmla="*/ 0 h 96"/>
              <a:gd name="T18" fmla="*/ 68 w 96"/>
              <a:gd name="T19" fmla="*/ 4 h 96"/>
              <a:gd name="T20" fmla="*/ 64 w 96"/>
              <a:gd name="T21" fmla="*/ 8 h 96"/>
              <a:gd name="T22" fmla="*/ 60 w 96"/>
              <a:gd name="T23" fmla="*/ 8 h 96"/>
              <a:gd name="T24" fmla="*/ 60 w 96"/>
              <a:gd name="T25" fmla="*/ 33 h 96"/>
              <a:gd name="T26" fmla="*/ 92 w 96"/>
              <a:gd name="T27" fmla="*/ 82 h 96"/>
              <a:gd name="T28" fmla="*/ 84 w 96"/>
              <a:gd name="T29" fmla="*/ 96 h 96"/>
              <a:gd name="T30" fmla="*/ 26 w 96"/>
              <a:gd name="T31" fmla="*/ 64 h 96"/>
              <a:gd name="T32" fmla="*/ 70 w 96"/>
              <a:gd name="T33" fmla="*/ 64 h 96"/>
              <a:gd name="T34" fmla="*/ 53 w 96"/>
              <a:gd name="T35" fmla="*/ 37 h 96"/>
              <a:gd name="T36" fmla="*/ 52 w 96"/>
              <a:gd name="T37" fmla="*/ 35 h 96"/>
              <a:gd name="T38" fmla="*/ 52 w 96"/>
              <a:gd name="T39" fmla="*/ 33 h 96"/>
              <a:gd name="T40" fmla="*/ 52 w 96"/>
              <a:gd name="T41" fmla="*/ 8 h 96"/>
              <a:gd name="T42" fmla="*/ 44 w 96"/>
              <a:gd name="T43" fmla="*/ 8 h 96"/>
              <a:gd name="T44" fmla="*/ 44 w 96"/>
              <a:gd name="T45" fmla="*/ 33 h 96"/>
              <a:gd name="T46" fmla="*/ 44 w 96"/>
              <a:gd name="T47" fmla="*/ 35 h 96"/>
              <a:gd name="T48" fmla="*/ 43 w 96"/>
              <a:gd name="T49" fmla="*/ 37 h 96"/>
              <a:gd name="T50" fmla="*/ 26 w 96"/>
              <a:gd name="T51" fmla="*/ 6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6" h="96">
                <a:moveTo>
                  <a:pt x="84" y="96"/>
                </a:moveTo>
                <a:cubicBezTo>
                  <a:pt x="12" y="96"/>
                  <a:pt x="12" y="96"/>
                  <a:pt x="12" y="96"/>
                </a:cubicBezTo>
                <a:cubicBezTo>
                  <a:pt x="3" y="96"/>
                  <a:pt x="0" y="90"/>
                  <a:pt x="5" y="82"/>
                </a:cubicBezTo>
                <a:cubicBezTo>
                  <a:pt x="36" y="33"/>
                  <a:pt x="36" y="33"/>
                  <a:pt x="36" y="33"/>
                </a:cubicBezTo>
                <a:cubicBezTo>
                  <a:pt x="36" y="8"/>
                  <a:pt x="36" y="8"/>
                  <a:pt x="36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0" y="8"/>
                  <a:pt x="28" y="6"/>
                  <a:pt x="28" y="4"/>
                </a:cubicBezTo>
                <a:cubicBezTo>
                  <a:pt x="28" y="1"/>
                  <a:pt x="30" y="0"/>
                  <a:pt x="32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6" y="0"/>
                  <a:pt x="68" y="1"/>
                  <a:pt x="68" y="4"/>
                </a:cubicBezTo>
                <a:cubicBezTo>
                  <a:pt x="68" y="6"/>
                  <a:pt x="66" y="8"/>
                  <a:pt x="64" y="8"/>
                </a:cubicBezTo>
                <a:cubicBezTo>
                  <a:pt x="60" y="8"/>
                  <a:pt x="60" y="8"/>
                  <a:pt x="60" y="8"/>
                </a:cubicBezTo>
                <a:cubicBezTo>
                  <a:pt x="60" y="33"/>
                  <a:pt x="60" y="33"/>
                  <a:pt x="60" y="33"/>
                </a:cubicBezTo>
                <a:cubicBezTo>
                  <a:pt x="92" y="82"/>
                  <a:pt x="92" y="82"/>
                  <a:pt x="92" y="82"/>
                </a:cubicBezTo>
                <a:cubicBezTo>
                  <a:pt x="96" y="90"/>
                  <a:pt x="93" y="96"/>
                  <a:pt x="84" y="96"/>
                </a:cubicBezTo>
                <a:close/>
                <a:moveTo>
                  <a:pt x="26" y="64"/>
                </a:moveTo>
                <a:cubicBezTo>
                  <a:pt x="70" y="64"/>
                  <a:pt x="70" y="64"/>
                  <a:pt x="70" y="64"/>
                </a:cubicBezTo>
                <a:cubicBezTo>
                  <a:pt x="53" y="37"/>
                  <a:pt x="53" y="37"/>
                  <a:pt x="53" y="37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3"/>
                  <a:pt x="52" y="33"/>
                  <a:pt x="52" y="33"/>
                </a:cubicBezTo>
                <a:cubicBezTo>
                  <a:pt x="52" y="8"/>
                  <a:pt x="52" y="8"/>
                  <a:pt x="52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35"/>
                  <a:pt x="44" y="35"/>
                  <a:pt x="44" y="35"/>
                </a:cubicBezTo>
                <a:cubicBezTo>
                  <a:pt x="43" y="37"/>
                  <a:pt x="43" y="37"/>
                  <a:pt x="43" y="37"/>
                </a:cubicBezTo>
                <a:lnTo>
                  <a:pt x="26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48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15C830B3-9335-4058-A0A1-BA1FA607D267}"/>
              </a:ext>
            </a:extLst>
          </p:cNvPr>
          <p:cNvSpPr/>
          <p:nvPr/>
        </p:nvSpPr>
        <p:spPr>
          <a:xfrm flipH="1">
            <a:off x="6573897" y="2722189"/>
            <a:ext cx="1370758" cy="13707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E67BC9-19C7-4095-97FD-B69DFE0DA629}"/>
              </a:ext>
            </a:extLst>
          </p:cNvPr>
          <p:cNvSpPr/>
          <p:nvPr/>
        </p:nvSpPr>
        <p:spPr>
          <a:xfrm flipH="1">
            <a:off x="5131206" y="4705617"/>
            <a:ext cx="1370758" cy="13707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AE0ADFC-C40C-44E0-9835-EB3ABE2E9399}"/>
              </a:ext>
            </a:extLst>
          </p:cNvPr>
          <p:cNvSpPr/>
          <p:nvPr/>
        </p:nvSpPr>
        <p:spPr>
          <a:xfrm flipH="1">
            <a:off x="5131206" y="986504"/>
            <a:ext cx="1370758" cy="13707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39B575-120D-45E8-965E-26F070CC93DE}"/>
              </a:ext>
            </a:extLst>
          </p:cNvPr>
          <p:cNvCxnSpPr>
            <a:cxnSpLocks/>
          </p:cNvCxnSpPr>
          <p:nvPr/>
        </p:nvCxnSpPr>
        <p:spPr>
          <a:xfrm flipH="1">
            <a:off x="3996122" y="2089467"/>
            <a:ext cx="1031202" cy="53021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135E16-249E-47F9-A4AD-488FAA4B2AE1}"/>
              </a:ext>
            </a:extLst>
          </p:cNvPr>
          <p:cNvCxnSpPr>
            <a:cxnSpLocks/>
          </p:cNvCxnSpPr>
          <p:nvPr/>
        </p:nvCxnSpPr>
        <p:spPr>
          <a:xfrm flipH="1" flipV="1">
            <a:off x="4100006" y="3929530"/>
            <a:ext cx="902318" cy="93125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FEBC3B-8A49-4BC0-8DBB-6FA2C7286194}"/>
              </a:ext>
            </a:extLst>
          </p:cNvPr>
          <p:cNvCxnSpPr>
            <a:cxnSpLocks/>
          </p:cNvCxnSpPr>
          <p:nvPr/>
        </p:nvCxnSpPr>
        <p:spPr>
          <a:xfrm>
            <a:off x="4211234" y="3289128"/>
            <a:ext cx="2145682" cy="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7A54215-7B65-4A37-97B9-AD3C53759307}"/>
              </a:ext>
            </a:extLst>
          </p:cNvPr>
          <p:cNvSpPr/>
          <p:nvPr/>
        </p:nvSpPr>
        <p:spPr>
          <a:xfrm flipH="1">
            <a:off x="5365239" y="1471854"/>
            <a:ext cx="902693" cy="400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a typeface="Roboto Bk" pitchFamily="2" charset="0"/>
                <a:cs typeface="Arial" panose="020B0604020202020204" pitchFamily="34" charset="0"/>
                <a:sym typeface="Arial" panose="020B0604020202020204" pitchFamily="34" charset="0"/>
              </a:rPr>
              <a:t>90.2%</a:t>
            </a:r>
            <a:endParaRPr lang="ar-IQ" sz="2000" dirty="0">
              <a:solidFill>
                <a:schemeClr val="bg1"/>
              </a:solidFill>
              <a:ea typeface="Roboto Bk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CDA290-6E21-4FE2-9D09-398DFEAC9617}"/>
              </a:ext>
            </a:extLst>
          </p:cNvPr>
          <p:cNvSpPr/>
          <p:nvPr/>
        </p:nvSpPr>
        <p:spPr>
          <a:xfrm flipH="1">
            <a:off x="5370047" y="5190967"/>
            <a:ext cx="893077" cy="400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a typeface="Roboto Bk" pitchFamily="2" charset="0"/>
                <a:cs typeface="Arial" panose="020B0604020202020204" pitchFamily="34" charset="0"/>
                <a:sym typeface="Arial" panose="020B0604020202020204" pitchFamily="34" charset="0"/>
              </a:rPr>
              <a:t>93.2%</a:t>
            </a:r>
            <a:endParaRPr lang="ar-IQ" sz="2000" dirty="0">
              <a:solidFill>
                <a:schemeClr val="bg1"/>
              </a:solidFill>
              <a:ea typeface="Roboto Bk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435BEA-CC8A-4BB2-8CF6-3EF7D88949A0}"/>
              </a:ext>
            </a:extLst>
          </p:cNvPr>
          <p:cNvSpPr/>
          <p:nvPr/>
        </p:nvSpPr>
        <p:spPr>
          <a:xfrm flipH="1">
            <a:off x="6847197" y="3207539"/>
            <a:ext cx="824158" cy="400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a typeface="Roboto Bk" pitchFamily="2" charset="0"/>
                <a:cs typeface="Arial" panose="020B0604020202020204" pitchFamily="34" charset="0"/>
                <a:sym typeface="Arial" panose="020B0604020202020204" pitchFamily="34" charset="0"/>
              </a:rPr>
              <a:t>91.2%</a:t>
            </a:r>
            <a:endParaRPr lang="ar-IQ" sz="2000" dirty="0">
              <a:solidFill>
                <a:schemeClr val="bg1"/>
              </a:solidFill>
              <a:ea typeface="Roboto Bk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540548-B071-4AEB-A2B0-28B36D2115ED}"/>
              </a:ext>
            </a:extLst>
          </p:cNvPr>
          <p:cNvSpPr txBox="1"/>
          <p:nvPr/>
        </p:nvSpPr>
        <p:spPr>
          <a:xfrm flipH="1">
            <a:off x="6701220" y="1139022"/>
            <a:ext cx="968409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8B5E8C-CE7D-47F5-A4DE-C179BF75AB13}"/>
              </a:ext>
            </a:extLst>
          </p:cNvPr>
          <p:cNvSpPr txBox="1"/>
          <p:nvPr/>
        </p:nvSpPr>
        <p:spPr>
          <a:xfrm flipH="1">
            <a:off x="6701219" y="1500375"/>
            <a:ext cx="2761770" cy="62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sed perspiciati unde omnis iste natus voluptatem fringilla.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C97E2A-3EB4-4A21-8A36-50A724EFDC35}"/>
              </a:ext>
            </a:extLst>
          </p:cNvPr>
          <p:cNvSpPr txBox="1"/>
          <p:nvPr/>
        </p:nvSpPr>
        <p:spPr>
          <a:xfrm flipH="1">
            <a:off x="8123548" y="2874707"/>
            <a:ext cx="968409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EF5B33-D634-4D67-96A0-A33981EFF272}"/>
              </a:ext>
            </a:extLst>
          </p:cNvPr>
          <p:cNvSpPr txBox="1"/>
          <p:nvPr/>
        </p:nvSpPr>
        <p:spPr>
          <a:xfrm flipH="1">
            <a:off x="8123548" y="3236060"/>
            <a:ext cx="2761770" cy="62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sed perspiciati unde omnis iste natus voluptatem fringilla.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FD0F88-C08F-4424-AD87-4E2FBD50F1FE}"/>
              </a:ext>
            </a:extLst>
          </p:cNvPr>
          <p:cNvSpPr txBox="1"/>
          <p:nvPr/>
        </p:nvSpPr>
        <p:spPr>
          <a:xfrm flipH="1">
            <a:off x="6701220" y="4860782"/>
            <a:ext cx="968409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CBF47E-CD9F-4224-993C-D4B9A4FEEF9E}"/>
              </a:ext>
            </a:extLst>
          </p:cNvPr>
          <p:cNvSpPr txBox="1"/>
          <p:nvPr/>
        </p:nvSpPr>
        <p:spPr>
          <a:xfrm flipH="1">
            <a:off x="6701219" y="5222136"/>
            <a:ext cx="2761770" cy="62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sed perspiciati unde omnis iste natus voluptatem fringilla.</a:t>
            </a:r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4463ED2-5452-4054-A43C-2319647E2DEB}"/>
              </a:ext>
            </a:extLst>
          </p:cNvPr>
          <p:cNvSpPr/>
          <p:nvPr/>
        </p:nvSpPr>
        <p:spPr>
          <a:xfrm>
            <a:off x="1306682" y="1933492"/>
            <a:ext cx="2773151" cy="27731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633BC59-7382-43DC-91B1-D95C6E79AC1E}"/>
              </a:ext>
            </a:extLst>
          </p:cNvPr>
          <p:cNvSpPr>
            <a:spLocks/>
          </p:cNvSpPr>
          <p:nvPr/>
        </p:nvSpPr>
        <p:spPr bwMode="auto">
          <a:xfrm>
            <a:off x="2129290" y="2679174"/>
            <a:ext cx="1127935" cy="1143257"/>
          </a:xfrm>
          <a:custGeom>
            <a:avLst/>
            <a:gdLst>
              <a:gd name="connsiteX0" fmla="*/ 215023 w 574675"/>
              <a:gd name="connsiteY0" fmla="*/ 538445 h 582482"/>
              <a:gd name="connsiteX1" fmla="*/ 361240 w 574675"/>
              <a:gd name="connsiteY1" fmla="*/ 538445 h 582482"/>
              <a:gd name="connsiteX2" fmla="*/ 376907 w 574675"/>
              <a:gd name="connsiteY2" fmla="*/ 546184 h 582482"/>
              <a:gd name="connsiteX3" fmla="*/ 382129 w 574675"/>
              <a:gd name="connsiteY3" fmla="*/ 556503 h 582482"/>
              <a:gd name="connsiteX4" fmla="*/ 366463 w 574675"/>
              <a:gd name="connsiteY4" fmla="*/ 579720 h 582482"/>
              <a:gd name="connsiteX5" fmla="*/ 209801 w 574675"/>
              <a:gd name="connsiteY5" fmla="*/ 579720 h 582482"/>
              <a:gd name="connsiteX6" fmla="*/ 194135 w 574675"/>
              <a:gd name="connsiteY6" fmla="*/ 556503 h 582482"/>
              <a:gd name="connsiteX7" fmla="*/ 199357 w 574675"/>
              <a:gd name="connsiteY7" fmla="*/ 546184 h 582482"/>
              <a:gd name="connsiteX8" fmla="*/ 215023 w 574675"/>
              <a:gd name="connsiteY8" fmla="*/ 538445 h 582482"/>
              <a:gd name="connsiteX9" fmla="*/ 468625 w 574675"/>
              <a:gd name="connsiteY9" fmla="*/ 392829 h 582482"/>
              <a:gd name="connsiteX10" fmla="*/ 486192 w 574675"/>
              <a:gd name="connsiteY10" fmla="*/ 395426 h 582482"/>
              <a:gd name="connsiteX11" fmla="*/ 538241 w 574675"/>
              <a:gd name="connsiteY11" fmla="*/ 449979 h 582482"/>
              <a:gd name="connsiteX12" fmla="*/ 574675 w 574675"/>
              <a:gd name="connsiteY12" fmla="*/ 533106 h 582482"/>
              <a:gd name="connsiteX13" fmla="*/ 574675 w 574675"/>
              <a:gd name="connsiteY13" fmla="*/ 559083 h 582482"/>
              <a:gd name="connsiteX14" fmla="*/ 538241 w 574675"/>
              <a:gd name="connsiteY14" fmla="*/ 579865 h 582482"/>
              <a:gd name="connsiteX15" fmla="*/ 428938 w 574675"/>
              <a:gd name="connsiteY15" fmla="*/ 517519 h 582482"/>
              <a:gd name="connsiteX16" fmla="*/ 418528 w 574675"/>
              <a:gd name="connsiteY16" fmla="*/ 488944 h 582482"/>
              <a:gd name="connsiteX17" fmla="*/ 421130 w 574675"/>
              <a:gd name="connsiteY17" fmla="*/ 481151 h 582482"/>
              <a:gd name="connsiteX18" fmla="*/ 454962 w 574675"/>
              <a:gd name="connsiteY18" fmla="*/ 405817 h 582482"/>
              <a:gd name="connsiteX19" fmla="*/ 468625 w 574675"/>
              <a:gd name="connsiteY19" fmla="*/ 392829 h 582482"/>
              <a:gd name="connsiteX20" fmla="*/ 107111 w 574675"/>
              <a:gd name="connsiteY20" fmla="*/ 392829 h 582482"/>
              <a:gd name="connsiteX21" fmla="*/ 120910 w 574675"/>
              <a:gd name="connsiteY21" fmla="*/ 405817 h 582482"/>
              <a:gd name="connsiteX22" fmla="*/ 155081 w 574675"/>
              <a:gd name="connsiteY22" fmla="*/ 481151 h 582482"/>
              <a:gd name="connsiteX23" fmla="*/ 157709 w 574675"/>
              <a:gd name="connsiteY23" fmla="*/ 488944 h 582482"/>
              <a:gd name="connsiteX24" fmla="*/ 147195 w 574675"/>
              <a:gd name="connsiteY24" fmla="*/ 517519 h 582482"/>
              <a:gd name="connsiteX25" fmla="*/ 36799 w 574675"/>
              <a:gd name="connsiteY25" fmla="*/ 579865 h 582482"/>
              <a:gd name="connsiteX26" fmla="*/ 0 w 574675"/>
              <a:gd name="connsiteY26" fmla="*/ 559083 h 582482"/>
              <a:gd name="connsiteX27" fmla="*/ 0 w 574675"/>
              <a:gd name="connsiteY27" fmla="*/ 533106 h 582482"/>
              <a:gd name="connsiteX28" fmla="*/ 36799 w 574675"/>
              <a:gd name="connsiteY28" fmla="*/ 449979 h 582482"/>
              <a:gd name="connsiteX29" fmla="*/ 89368 w 574675"/>
              <a:gd name="connsiteY29" fmla="*/ 395426 h 582482"/>
              <a:gd name="connsiteX30" fmla="*/ 107111 w 574675"/>
              <a:gd name="connsiteY30" fmla="*/ 392829 h 582482"/>
              <a:gd name="connsiteX31" fmla="*/ 288132 w 574675"/>
              <a:gd name="connsiteY31" fmla="*/ 162208 h 582482"/>
              <a:gd name="connsiteX32" fmla="*/ 225425 w 574675"/>
              <a:gd name="connsiteY32" fmla="*/ 224915 h 582482"/>
              <a:gd name="connsiteX33" fmla="*/ 288132 w 574675"/>
              <a:gd name="connsiteY33" fmla="*/ 287622 h 582482"/>
              <a:gd name="connsiteX34" fmla="*/ 350839 w 574675"/>
              <a:gd name="connsiteY34" fmla="*/ 224915 h 582482"/>
              <a:gd name="connsiteX35" fmla="*/ 288132 w 574675"/>
              <a:gd name="connsiteY35" fmla="*/ 162208 h 582482"/>
              <a:gd name="connsiteX36" fmla="*/ 287338 w 574675"/>
              <a:gd name="connsiteY36" fmla="*/ 0 h 582482"/>
              <a:gd name="connsiteX37" fmla="*/ 302986 w 574675"/>
              <a:gd name="connsiteY37" fmla="*/ 3915 h 582482"/>
              <a:gd name="connsiteX38" fmla="*/ 433388 w 574675"/>
              <a:gd name="connsiteY38" fmla="*/ 275335 h 582482"/>
              <a:gd name="connsiteX39" fmla="*/ 378619 w 574675"/>
              <a:gd name="connsiteY39" fmla="*/ 471072 h 582482"/>
              <a:gd name="connsiteX40" fmla="*/ 331674 w 574675"/>
              <a:gd name="connsiteY40" fmla="*/ 497170 h 582482"/>
              <a:gd name="connsiteX41" fmla="*/ 243001 w 574675"/>
              <a:gd name="connsiteY41" fmla="*/ 497170 h 582482"/>
              <a:gd name="connsiteX42" fmla="*/ 196057 w 574675"/>
              <a:gd name="connsiteY42" fmla="*/ 471072 h 582482"/>
              <a:gd name="connsiteX43" fmla="*/ 141288 w 574675"/>
              <a:gd name="connsiteY43" fmla="*/ 275335 h 582482"/>
              <a:gd name="connsiteX44" fmla="*/ 271690 w 574675"/>
              <a:gd name="connsiteY44" fmla="*/ 3915 h 582482"/>
              <a:gd name="connsiteX45" fmla="*/ 287338 w 574675"/>
              <a:gd name="connsiteY45" fmla="*/ 0 h 58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74675" h="582482">
                <a:moveTo>
                  <a:pt x="215023" y="538445"/>
                </a:moveTo>
                <a:cubicBezTo>
                  <a:pt x="215023" y="538445"/>
                  <a:pt x="215023" y="538445"/>
                  <a:pt x="361240" y="538445"/>
                </a:cubicBezTo>
                <a:cubicBezTo>
                  <a:pt x="369074" y="538445"/>
                  <a:pt x="374296" y="541025"/>
                  <a:pt x="376907" y="546184"/>
                </a:cubicBezTo>
                <a:cubicBezTo>
                  <a:pt x="376907" y="546184"/>
                  <a:pt x="376907" y="546184"/>
                  <a:pt x="382129" y="556503"/>
                </a:cubicBezTo>
                <a:cubicBezTo>
                  <a:pt x="387351" y="566822"/>
                  <a:pt x="379518" y="579720"/>
                  <a:pt x="366463" y="579720"/>
                </a:cubicBezTo>
                <a:cubicBezTo>
                  <a:pt x="366463" y="579720"/>
                  <a:pt x="366463" y="579720"/>
                  <a:pt x="209801" y="579720"/>
                </a:cubicBezTo>
                <a:cubicBezTo>
                  <a:pt x="196746" y="579720"/>
                  <a:pt x="188913" y="566822"/>
                  <a:pt x="194135" y="556503"/>
                </a:cubicBezTo>
                <a:cubicBezTo>
                  <a:pt x="194135" y="556503"/>
                  <a:pt x="194135" y="556503"/>
                  <a:pt x="199357" y="546184"/>
                </a:cubicBezTo>
                <a:cubicBezTo>
                  <a:pt x="201968" y="541025"/>
                  <a:pt x="207190" y="538445"/>
                  <a:pt x="215023" y="538445"/>
                </a:cubicBezTo>
                <a:close/>
                <a:moveTo>
                  <a:pt x="468625" y="392829"/>
                </a:moveTo>
                <a:cubicBezTo>
                  <a:pt x="474481" y="390880"/>
                  <a:pt x="480987" y="391530"/>
                  <a:pt x="486192" y="395426"/>
                </a:cubicBezTo>
                <a:lnTo>
                  <a:pt x="538241" y="449979"/>
                </a:lnTo>
                <a:cubicBezTo>
                  <a:pt x="561663" y="470760"/>
                  <a:pt x="574675" y="501933"/>
                  <a:pt x="574675" y="533106"/>
                </a:cubicBezTo>
                <a:cubicBezTo>
                  <a:pt x="574675" y="533106"/>
                  <a:pt x="574675" y="533106"/>
                  <a:pt x="574675" y="559083"/>
                </a:cubicBezTo>
                <a:cubicBezTo>
                  <a:pt x="574675" y="577267"/>
                  <a:pt x="553856" y="587658"/>
                  <a:pt x="538241" y="579865"/>
                </a:cubicBezTo>
                <a:cubicBezTo>
                  <a:pt x="538241" y="579865"/>
                  <a:pt x="538241" y="579865"/>
                  <a:pt x="428938" y="517519"/>
                </a:cubicBezTo>
                <a:cubicBezTo>
                  <a:pt x="421130" y="512324"/>
                  <a:pt x="415925" y="499335"/>
                  <a:pt x="418528" y="488944"/>
                </a:cubicBezTo>
                <a:cubicBezTo>
                  <a:pt x="418528" y="488944"/>
                  <a:pt x="418528" y="488944"/>
                  <a:pt x="421130" y="481151"/>
                </a:cubicBezTo>
                <a:cubicBezTo>
                  <a:pt x="436745" y="457772"/>
                  <a:pt x="447155" y="431794"/>
                  <a:pt x="454962" y="405817"/>
                </a:cubicBezTo>
                <a:cubicBezTo>
                  <a:pt x="457565" y="399323"/>
                  <a:pt x="462770" y="394777"/>
                  <a:pt x="468625" y="392829"/>
                </a:cubicBezTo>
                <a:close/>
                <a:moveTo>
                  <a:pt x="107111" y="392829"/>
                </a:moveTo>
                <a:cubicBezTo>
                  <a:pt x="113025" y="394777"/>
                  <a:pt x="118282" y="399323"/>
                  <a:pt x="120910" y="405817"/>
                </a:cubicBezTo>
                <a:cubicBezTo>
                  <a:pt x="128796" y="431794"/>
                  <a:pt x="139310" y="457772"/>
                  <a:pt x="155081" y="481151"/>
                </a:cubicBezTo>
                <a:cubicBezTo>
                  <a:pt x="155081" y="481151"/>
                  <a:pt x="155081" y="481151"/>
                  <a:pt x="157709" y="488944"/>
                </a:cubicBezTo>
                <a:cubicBezTo>
                  <a:pt x="160338" y="499335"/>
                  <a:pt x="155081" y="512324"/>
                  <a:pt x="147195" y="517519"/>
                </a:cubicBezTo>
                <a:cubicBezTo>
                  <a:pt x="147195" y="517519"/>
                  <a:pt x="147195" y="517519"/>
                  <a:pt x="36799" y="579865"/>
                </a:cubicBezTo>
                <a:cubicBezTo>
                  <a:pt x="21028" y="587658"/>
                  <a:pt x="0" y="577267"/>
                  <a:pt x="0" y="559083"/>
                </a:cubicBezTo>
                <a:cubicBezTo>
                  <a:pt x="0" y="559083"/>
                  <a:pt x="0" y="559083"/>
                  <a:pt x="0" y="533106"/>
                </a:cubicBezTo>
                <a:cubicBezTo>
                  <a:pt x="0" y="501933"/>
                  <a:pt x="13142" y="470760"/>
                  <a:pt x="36799" y="449979"/>
                </a:cubicBezTo>
                <a:cubicBezTo>
                  <a:pt x="36799" y="449979"/>
                  <a:pt x="36799" y="449979"/>
                  <a:pt x="89368" y="395426"/>
                </a:cubicBezTo>
                <a:cubicBezTo>
                  <a:pt x="94625" y="391530"/>
                  <a:pt x="101197" y="390880"/>
                  <a:pt x="107111" y="392829"/>
                </a:cubicBezTo>
                <a:close/>
                <a:moveTo>
                  <a:pt x="288132" y="162208"/>
                </a:moveTo>
                <a:cubicBezTo>
                  <a:pt x="253500" y="162208"/>
                  <a:pt x="225425" y="190283"/>
                  <a:pt x="225425" y="224915"/>
                </a:cubicBezTo>
                <a:cubicBezTo>
                  <a:pt x="225425" y="259547"/>
                  <a:pt x="253500" y="287622"/>
                  <a:pt x="288132" y="287622"/>
                </a:cubicBezTo>
                <a:cubicBezTo>
                  <a:pt x="322764" y="287622"/>
                  <a:pt x="350839" y="259547"/>
                  <a:pt x="350839" y="224915"/>
                </a:cubicBezTo>
                <a:cubicBezTo>
                  <a:pt x="350839" y="190283"/>
                  <a:pt x="322764" y="162208"/>
                  <a:pt x="288132" y="162208"/>
                </a:cubicBezTo>
                <a:close/>
                <a:moveTo>
                  <a:pt x="287338" y="0"/>
                </a:moveTo>
                <a:cubicBezTo>
                  <a:pt x="292554" y="0"/>
                  <a:pt x="297770" y="1305"/>
                  <a:pt x="302986" y="3915"/>
                </a:cubicBezTo>
                <a:cubicBezTo>
                  <a:pt x="378619" y="45672"/>
                  <a:pt x="433388" y="152674"/>
                  <a:pt x="433388" y="275335"/>
                </a:cubicBezTo>
                <a:cubicBezTo>
                  <a:pt x="433388" y="351020"/>
                  <a:pt x="412523" y="418876"/>
                  <a:pt x="378619" y="471072"/>
                </a:cubicBezTo>
                <a:cubicBezTo>
                  <a:pt x="368187" y="486731"/>
                  <a:pt x="349931" y="497170"/>
                  <a:pt x="331674" y="497170"/>
                </a:cubicBezTo>
                <a:cubicBezTo>
                  <a:pt x="331674" y="497170"/>
                  <a:pt x="331674" y="497170"/>
                  <a:pt x="243001" y="497170"/>
                </a:cubicBezTo>
                <a:cubicBezTo>
                  <a:pt x="224745" y="497170"/>
                  <a:pt x="206489" y="486731"/>
                  <a:pt x="196057" y="471072"/>
                </a:cubicBezTo>
                <a:cubicBezTo>
                  <a:pt x="162152" y="418876"/>
                  <a:pt x="141288" y="351020"/>
                  <a:pt x="141288" y="275335"/>
                </a:cubicBezTo>
                <a:cubicBezTo>
                  <a:pt x="141288" y="152674"/>
                  <a:pt x="196057" y="45672"/>
                  <a:pt x="271690" y="3915"/>
                </a:cubicBezTo>
                <a:cubicBezTo>
                  <a:pt x="276906" y="1305"/>
                  <a:pt x="282122" y="0"/>
                  <a:pt x="28733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AC2981-1C53-47D0-A8CF-D77E94A1591B}"/>
              </a:ext>
            </a:extLst>
          </p:cNvPr>
          <p:cNvSpPr txBox="1"/>
          <p:nvPr/>
        </p:nvSpPr>
        <p:spPr>
          <a:xfrm>
            <a:off x="1653550" y="7765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2019735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5DF3AC5-4BEB-45B3-B0CC-F1A8A2EC8877}"/>
              </a:ext>
            </a:extLst>
          </p:cNvPr>
          <p:cNvGrpSpPr/>
          <p:nvPr/>
        </p:nvGrpSpPr>
        <p:grpSpPr>
          <a:xfrm>
            <a:off x="-2892408" y="-2065404"/>
            <a:ext cx="10181872" cy="10227045"/>
            <a:chOff x="-2892784" y="-2066120"/>
            <a:chExt cx="10183198" cy="10228377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691AE2DE-750A-45D9-B795-DB095BF64B81}"/>
                </a:ext>
              </a:extLst>
            </p:cNvPr>
            <p:cNvGrpSpPr/>
            <p:nvPr/>
          </p:nvGrpSpPr>
          <p:grpSpPr>
            <a:xfrm>
              <a:off x="1424728" y="4292723"/>
              <a:ext cx="2897022" cy="1218470"/>
              <a:chOff x="1424728" y="4292723"/>
              <a:chExt cx="2897022" cy="1218470"/>
            </a:xfrm>
            <a:solidFill>
              <a:schemeClr val="bg1">
                <a:lumMod val="75000"/>
              </a:schemeClr>
            </a:solidFill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F85B272-2393-46B2-BFA0-9C5FFCAC0B6E}"/>
                  </a:ext>
                </a:extLst>
              </p:cNvPr>
              <p:cNvSpPr/>
              <p:nvPr/>
            </p:nvSpPr>
            <p:spPr>
              <a:xfrm>
                <a:off x="3547856" y="4873172"/>
                <a:ext cx="773894" cy="638021"/>
              </a:xfrm>
              <a:custGeom>
                <a:avLst/>
                <a:gdLst>
                  <a:gd name="connsiteX0" fmla="*/ 465491 w 773894"/>
                  <a:gd name="connsiteY0" fmla="*/ 1 h 638021"/>
                  <a:gd name="connsiteX1" fmla="*/ 665482 w 773894"/>
                  <a:gd name="connsiteY1" fmla="*/ 69211 h 638021"/>
                  <a:gd name="connsiteX2" fmla="*/ 773894 w 773894"/>
                  <a:gd name="connsiteY2" fmla="*/ 105864 h 638021"/>
                  <a:gd name="connsiteX3" fmla="*/ 773894 w 773894"/>
                  <a:gd name="connsiteY3" fmla="*/ 638021 h 638021"/>
                  <a:gd name="connsiteX4" fmla="*/ 772657 w 773894"/>
                  <a:gd name="connsiteY4" fmla="*/ 637803 h 638021"/>
                  <a:gd name="connsiteX5" fmla="*/ 697660 w 773894"/>
                  <a:gd name="connsiteY5" fmla="*/ 593216 h 638021"/>
                  <a:gd name="connsiteX6" fmla="*/ 621154 w 773894"/>
                  <a:gd name="connsiteY6" fmla="*/ 544033 h 638021"/>
                  <a:gd name="connsiteX7" fmla="*/ 499718 w 773894"/>
                  <a:gd name="connsiteY7" fmla="*/ 566499 h 638021"/>
                  <a:gd name="connsiteX8" fmla="*/ 505183 w 773894"/>
                  <a:gd name="connsiteY8" fmla="*/ 501532 h 638021"/>
                  <a:gd name="connsiteX9" fmla="*/ 541006 w 773894"/>
                  <a:gd name="connsiteY9" fmla="*/ 429274 h 638021"/>
                  <a:gd name="connsiteX10" fmla="*/ 379494 w 773894"/>
                  <a:gd name="connsiteY10" fmla="*/ 264725 h 638021"/>
                  <a:gd name="connsiteX11" fmla="*/ 231341 w 773894"/>
                  <a:gd name="connsiteY11" fmla="*/ 217972 h 638021"/>
                  <a:gd name="connsiteX12" fmla="*/ 109901 w 773894"/>
                  <a:gd name="connsiteY12" fmla="*/ 154218 h 638021"/>
                  <a:gd name="connsiteX13" fmla="*/ 49183 w 773894"/>
                  <a:gd name="connsiteY13" fmla="*/ 186396 h 638021"/>
                  <a:gd name="connsiteX14" fmla="*/ 41895 w 773894"/>
                  <a:gd name="connsiteY14" fmla="*/ 147537 h 638021"/>
                  <a:gd name="connsiteX15" fmla="*/ 0 w 773894"/>
                  <a:gd name="connsiteY15" fmla="*/ 103213 h 638021"/>
                  <a:gd name="connsiteX16" fmla="*/ 94723 w 773894"/>
                  <a:gd name="connsiteY16" fmla="*/ 78924 h 638021"/>
                  <a:gd name="connsiteX17" fmla="*/ 145118 w 773894"/>
                  <a:gd name="connsiteY17" fmla="*/ 57066 h 638021"/>
                  <a:gd name="connsiteX18" fmla="*/ 302382 w 773894"/>
                  <a:gd name="connsiteY18" fmla="*/ 117784 h 638021"/>
                  <a:gd name="connsiteX19" fmla="*/ 363100 w 773894"/>
                  <a:gd name="connsiteY19" fmla="*/ 57066 h 638021"/>
                  <a:gd name="connsiteX20" fmla="*/ 401960 w 773894"/>
                  <a:gd name="connsiteY20" fmla="*/ 44313 h 638021"/>
                  <a:gd name="connsiteX21" fmla="*/ 442642 w 773894"/>
                  <a:gd name="connsiteY21" fmla="*/ 3635 h 638021"/>
                  <a:gd name="connsiteX22" fmla="*/ 465491 w 773894"/>
                  <a:gd name="connsiteY22" fmla="*/ 1 h 63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3894" h="638021">
                    <a:moveTo>
                      <a:pt x="465491" y="1"/>
                    </a:moveTo>
                    <a:cubicBezTo>
                      <a:pt x="524290" y="-59"/>
                      <a:pt x="617663" y="54333"/>
                      <a:pt x="665482" y="69211"/>
                    </a:cubicBezTo>
                    <a:lnTo>
                      <a:pt x="773894" y="105864"/>
                    </a:lnTo>
                    <a:lnTo>
                      <a:pt x="773894" y="638021"/>
                    </a:lnTo>
                    <a:lnTo>
                      <a:pt x="772657" y="637803"/>
                    </a:lnTo>
                    <a:cubicBezTo>
                      <a:pt x="744815" y="629356"/>
                      <a:pt x="718994" y="614245"/>
                      <a:pt x="697660" y="593216"/>
                    </a:cubicBezTo>
                    <a:cubicBezTo>
                      <a:pt x="678396" y="568709"/>
                      <a:pt x="651449" y="551389"/>
                      <a:pt x="621154" y="544033"/>
                    </a:cubicBezTo>
                    <a:cubicBezTo>
                      <a:pt x="578047" y="537962"/>
                      <a:pt x="539184" y="576215"/>
                      <a:pt x="499718" y="566499"/>
                    </a:cubicBezTo>
                    <a:cubicBezTo>
                      <a:pt x="460249" y="556786"/>
                      <a:pt x="477253" y="522174"/>
                      <a:pt x="505183" y="501532"/>
                    </a:cubicBezTo>
                    <a:cubicBezTo>
                      <a:pt x="544648" y="472992"/>
                      <a:pt x="558613" y="488780"/>
                      <a:pt x="541006" y="429274"/>
                    </a:cubicBezTo>
                    <a:cubicBezTo>
                      <a:pt x="521208" y="349077"/>
                      <a:pt x="459311" y="286012"/>
                      <a:pt x="379494" y="264725"/>
                    </a:cubicBezTo>
                    <a:cubicBezTo>
                      <a:pt x="330918" y="248938"/>
                      <a:pt x="278700" y="237402"/>
                      <a:pt x="231341" y="217972"/>
                    </a:cubicBezTo>
                    <a:cubicBezTo>
                      <a:pt x="210695" y="209472"/>
                      <a:pt x="130547" y="149360"/>
                      <a:pt x="109901" y="154218"/>
                    </a:cubicBezTo>
                    <a:cubicBezTo>
                      <a:pt x="81364" y="162108"/>
                      <a:pt x="87435" y="214936"/>
                      <a:pt x="49183" y="186396"/>
                    </a:cubicBezTo>
                    <a:cubicBezTo>
                      <a:pt x="49183" y="186396"/>
                      <a:pt x="41895" y="147537"/>
                      <a:pt x="41895" y="147537"/>
                    </a:cubicBezTo>
                    <a:cubicBezTo>
                      <a:pt x="30525" y="130514"/>
                      <a:pt x="16357" y="115528"/>
                      <a:pt x="0" y="103213"/>
                    </a:cubicBezTo>
                    <a:cubicBezTo>
                      <a:pt x="31576" y="92889"/>
                      <a:pt x="65577" y="87425"/>
                      <a:pt x="94723" y="78924"/>
                    </a:cubicBezTo>
                    <a:cubicBezTo>
                      <a:pt x="123866" y="70424"/>
                      <a:pt x="138441" y="79531"/>
                      <a:pt x="145118" y="57066"/>
                    </a:cubicBezTo>
                    <a:cubicBezTo>
                      <a:pt x="194907" y="107465"/>
                      <a:pt x="236195" y="178506"/>
                      <a:pt x="302382" y="117784"/>
                    </a:cubicBezTo>
                    <a:cubicBezTo>
                      <a:pt x="320414" y="95454"/>
                      <a:pt x="340767" y="75098"/>
                      <a:pt x="363100" y="57066"/>
                    </a:cubicBezTo>
                    <a:cubicBezTo>
                      <a:pt x="374030" y="50388"/>
                      <a:pt x="391030" y="51601"/>
                      <a:pt x="401960" y="44313"/>
                    </a:cubicBezTo>
                    <a:cubicBezTo>
                      <a:pt x="412889" y="37029"/>
                      <a:pt x="423212" y="10918"/>
                      <a:pt x="442642" y="3635"/>
                    </a:cubicBezTo>
                    <a:cubicBezTo>
                      <a:pt x="449397" y="1130"/>
                      <a:pt x="457091" y="10"/>
                      <a:pt x="465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8F722F8A-B546-4F3E-9D57-742D1228A414}"/>
                  </a:ext>
                </a:extLst>
              </p:cNvPr>
              <p:cNvSpPr/>
              <p:nvPr/>
            </p:nvSpPr>
            <p:spPr>
              <a:xfrm>
                <a:off x="3422168" y="4782200"/>
                <a:ext cx="242876" cy="121436"/>
              </a:xfrm>
              <a:custGeom>
                <a:avLst/>
                <a:gdLst>
                  <a:gd name="connsiteX0" fmla="*/ 71905 w 64488"/>
                  <a:gd name="connsiteY0" fmla="*/ 38823 h 32244"/>
                  <a:gd name="connsiteX1" fmla="*/ 30149 w 64488"/>
                  <a:gd name="connsiteY1" fmla="*/ 33019 h 32244"/>
                  <a:gd name="connsiteX2" fmla="*/ 20153 w 64488"/>
                  <a:gd name="connsiteY2" fmla="*/ 21089 h 32244"/>
                  <a:gd name="connsiteX3" fmla="*/ 0 w 64488"/>
                  <a:gd name="connsiteY3" fmla="*/ 13350 h 32244"/>
                  <a:gd name="connsiteX4" fmla="*/ 55138 w 64488"/>
                  <a:gd name="connsiteY4" fmla="*/ 2548 h 32244"/>
                  <a:gd name="connsiteX5" fmla="*/ 71905 w 64488"/>
                  <a:gd name="connsiteY5" fmla="*/ 38823 h 3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88" h="32244">
                    <a:moveTo>
                      <a:pt x="71905" y="38823"/>
                    </a:moveTo>
                    <a:cubicBezTo>
                      <a:pt x="63360" y="29795"/>
                      <a:pt x="39661" y="40113"/>
                      <a:pt x="30149" y="33019"/>
                    </a:cubicBezTo>
                    <a:cubicBezTo>
                      <a:pt x="25473" y="29795"/>
                      <a:pt x="25957" y="24152"/>
                      <a:pt x="20153" y="21089"/>
                    </a:cubicBezTo>
                    <a:cubicBezTo>
                      <a:pt x="14349" y="18025"/>
                      <a:pt x="5482" y="21089"/>
                      <a:pt x="0" y="13350"/>
                    </a:cubicBezTo>
                    <a:cubicBezTo>
                      <a:pt x="22894" y="9964"/>
                      <a:pt x="30310" y="-6158"/>
                      <a:pt x="55138" y="2548"/>
                    </a:cubicBezTo>
                    <a:cubicBezTo>
                      <a:pt x="79966" y="11254"/>
                      <a:pt x="71905" y="19315"/>
                      <a:pt x="71905" y="388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80D75E2-0E95-4289-8CE0-F8BD15E16406}"/>
                  </a:ext>
                </a:extLst>
              </p:cNvPr>
              <p:cNvSpPr/>
              <p:nvPr/>
            </p:nvSpPr>
            <p:spPr>
              <a:xfrm>
                <a:off x="3837358" y="5208331"/>
                <a:ext cx="60718" cy="60718"/>
              </a:xfrm>
              <a:custGeom>
                <a:avLst/>
                <a:gdLst>
                  <a:gd name="connsiteX0" fmla="*/ 219 w 0"/>
                  <a:gd name="connsiteY0" fmla="*/ 27730 h 16122"/>
                  <a:gd name="connsiteX1" fmla="*/ 6346 w 0"/>
                  <a:gd name="connsiteY1" fmla="*/ 0 h 16122"/>
                  <a:gd name="connsiteX2" fmla="*/ 219 w 0"/>
                  <a:gd name="connsiteY2" fmla="*/ 27730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16122">
                    <a:moveTo>
                      <a:pt x="219" y="27730"/>
                    </a:moveTo>
                    <a:cubicBezTo>
                      <a:pt x="-729" y="18071"/>
                      <a:pt x="1415" y="8361"/>
                      <a:pt x="6346" y="0"/>
                    </a:cubicBezTo>
                    <a:cubicBezTo>
                      <a:pt x="13762" y="11124"/>
                      <a:pt x="7474" y="17090"/>
                      <a:pt x="219" y="2773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7282483-141E-4701-A3D0-0E6FD8BF2329}"/>
                  </a:ext>
                </a:extLst>
              </p:cNvPr>
              <p:cNvSpPr/>
              <p:nvPr/>
            </p:nvSpPr>
            <p:spPr>
              <a:xfrm>
                <a:off x="2288872" y="4292723"/>
                <a:ext cx="565735" cy="565735"/>
              </a:xfrm>
              <a:custGeom>
                <a:avLst/>
                <a:gdLst>
                  <a:gd name="connsiteX0" fmla="*/ 144328 w 150214"/>
                  <a:gd name="connsiteY0" fmla="*/ 108154 h 150214"/>
                  <a:gd name="connsiteX1" fmla="*/ 156345 w 150214"/>
                  <a:gd name="connsiteY1" fmla="*/ 99141 h 150214"/>
                  <a:gd name="connsiteX2" fmla="*/ 165358 w 150214"/>
                  <a:gd name="connsiteY2" fmla="*/ 99141 h 150214"/>
                  <a:gd name="connsiteX3" fmla="*/ 150336 w 150214"/>
                  <a:gd name="connsiteY3" fmla="*/ 81116 h 150214"/>
                  <a:gd name="connsiteX4" fmla="*/ 150336 w 150214"/>
                  <a:gd name="connsiteY4" fmla="*/ 75107 h 150214"/>
                  <a:gd name="connsiteX5" fmla="*/ 141323 w 150214"/>
                  <a:gd name="connsiteY5" fmla="*/ 57081 h 150214"/>
                  <a:gd name="connsiteX6" fmla="*/ 147332 w 150214"/>
                  <a:gd name="connsiteY6" fmla="*/ 39056 h 150214"/>
                  <a:gd name="connsiteX7" fmla="*/ 153341 w 150214"/>
                  <a:gd name="connsiteY7" fmla="*/ 39056 h 150214"/>
                  <a:gd name="connsiteX8" fmla="*/ 159349 w 150214"/>
                  <a:gd name="connsiteY8" fmla="*/ 36051 h 150214"/>
                  <a:gd name="connsiteX9" fmla="*/ 159349 w 150214"/>
                  <a:gd name="connsiteY9" fmla="*/ 30043 h 150214"/>
                  <a:gd name="connsiteX10" fmla="*/ 171366 w 150214"/>
                  <a:gd name="connsiteY10" fmla="*/ 27038 h 150214"/>
                  <a:gd name="connsiteX11" fmla="*/ 156345 w 150214"/>
                  <a:gd name="connsiteY11" fmla="*/ 18026 h 150214"/>
                  <a:gd name="connsiteX12" fmla="*/ 147332 w 150214"/>
                  <a:gd name="connsiteY12" fmla="*/ 9013 h 150214"/>
                  <a:gd name="connsiteX13" fmla="*/ 135315 w 150214"/>
                  <a:gd name="connsiteY13" fmla="*/ 0 h 150214"/>
                  <a:gd name="connsiteX14" fmla="*/ 129306 w 150214"/>
                  <a:gd name="connsiteY14" fmla="*/ 3004 h 150214"/>
                  <a:gd name="connsiteX15" fmla="*/ 108276 w 150214"/>
                  <a:gd name="connsiteY15" fmla="*/ 27038 h 150214"/>
                  <a:gd name="connsiteX16" fmla="*/ 81238 w 150214"/>
                  <a:gd name="connsiteY16" fmla="*/ 45064 h 150214"/>
                  <a:gd name="connsiteX17" fmla="*/ 51195 w 150214"/>
                  <a:gd name="connsiteY17" fmla="*/ 63090 h 150214"/>
                  <a:gd name="connsiteX18" fmla="*/ 39178 w 150214"/>
                  <a:gd name="connsiteY18" fmla="*/ 72103 h 150214"/>
                  <a:gd name="connsiteX19" fmla="*/ 30165 w 150214"/>
                  <a:gd name="connsiteY19" fmla="*/ 84120 h 150214"/>
                  <a:gd name="connsiteX20" fmla="*/ 9135 w 150214"/>
                  <a:gd name="connsiteY20" fmla="*/ 78112 h 150214"/>
                  <a:gd name="connsiteX21" fmla="*/ 3126 w 150214"/>
                  <a:gd name="connsiteY21" fmla="*/ 105150 h 150214"/>
                  <a:gd name="connsiteX22" fmla="*/ 6130 w 150214"/>
                  <a:gd name="connsiteY22" fmla="*/ 111159 h 150214"/>
                  <a:gd name="connsiteX23" fmla="*/ 15143 w 150214"/>
                  <a:gd name="connsiteY23" fmla="*/ 126180 h 150214"/>
                  <a:gd name="connsiteX24" fmla="*/ 21152 w 150214"/>
                  <a:gd name="connsiteY24" fmla="*/ 135193 h 150214"/>
                  <a:gd name="connsiteX25" fmla="*/ 27160 w 150214"/>
                  <a:gd name="connsiteY25" fmla="*/ 156223 h 150214"/>
                  <a:gd name="connsiteX26" fmla="*/ 42182 w 150214"/>
                  <a:gd name="connsiteY26" fmla="*/ 156223 h 150214"/>
                  <a:gd name="connsiteX27" fmla="*/ 51195 w 150214"/>
                  <a:gd name="connsiteY27" fmla="*/ 159227 h 150214"/>
                  <a:gd name="connsiteX28" fmla="*/ 66216 w 150214"/>
                  <a:gd name="connsiteY28" fmla="*/ 162232 h 150214"/>
                  <a:gd name="connsiteX29" fmla="*/ 78233 w 150214"/>
                  <a:gd name="connsiteY29" fmla="*/ 162232 h 150214"/>
                  <a:gd name="connsiteX30" fmla="*/ 93255 w 150214"/>
                  <a:gd name="connsiteY30" fmla="*/ 159227 h 150214"/>
                  <a:gd name="connsiteX31" fmla="*/ 93255 w 150214"/>
                  <a:gd name="connsiteY31" fmla="*/ 159227 h 150214"/>
                  <a:gd name="connsiteX32" fmla="*/ 96259 w 150214"/>
                  <a:gd name="connsiteY32" fmla="*/ 159227 h 150214"/>
                  <a:gd name="connsiteX33" fmla="*/ 99263 w 150214"/>
                  <a:gd name="connsiteY33" fmla="*/ 177253 h 150214"/>
                  <a:gd name="connsiteX34" fmla="*/ 123298 w 150214"/>
                  <a:gd name="connsiteY34" fmla="*/ 174249 h 150214"/>
                  <a:gd name="connsiteX35" fmla="*/ 123298 w 150214"/>
                  <a:gd name="connsiteY35" fmla="*/ 156223 h 150214"/>
                  <a:gd name="connsiteX36" fmla="*/ 126302 w 150214"/>
                  <a:gd name="connsiteY36" fmla="*/ 147210 h 150214"/>
                  <a:gd name="connsiteX37" fmla="*/ 135315 w 150214"/>
                  <a:gd name="connsiteY37" fmla="*/ 129184 h 150214"/>
                  <a:gd name="connsiteX38" fmla="*/ 144328 w 150214"/>
                  <a:gd name="connsiteY38" fmla="*/ 111159 h 150214"/>
                  <a:gd name="connsiteX39" fmla="*/ 144328 w 150214"/>
                  <a:gd name="connsiteY39" fmla="*/ 108154 h 15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50214" h="150214">
                    <a:moveTo>
                      <a:pt x="144328" y="108154"/>
                    </a:moveTo>
                    <a:cubicBezTo>
                      <a:pt x="147332" y="102146"/>
                      <a:pt x="150336" y="99141"/>
                      <a:pt x="156345" y="99141"/>
                    </a:cubicBezTo>
                    <a:lnTo>
                      <a:pt x="165358" y="99141"/>
                    </a:lnTo>
                    <a:cubicBezTo>
                      <a:pt x="162353" y="90129"/>
                      <a:pt x="153341" y="87124"/>
                      <a:pt x="150336" y="81116"/>
                    </a:cubicBezTo>
                    <a:lnTo>
                      <a:pt x="150336" y="75107"/>
                    </a:lnTo>
                    <a:cubicBezTo>
                      <a:pt x="147332" y="66094"/>
                      <a:pt x="138319" y="66094"/>
                      <a:pt x="141323" y="57081"/>
                    </a:cubicBezTo>
                    <a:cubicBezTo>
                      <a:pt x="141323" y="51073"/>
                      <a:pt x="144328" y="45064"/>
                      <a:pt x="147332" y="39056"/>
                    </a:cubicBezTo>
                    <a:cubicBezTo>
                      <a:pt x="150336" y="39056"/>
                      <a:pt x="150336" y="39056"/>
                      <a:pt x="153341" y="39056"/>
                    </a:cubicBezTo>
                    <a:cubicBezTo>
                      <a:pt x="156345" y="39056"/>
                      <a:pt x="156345" y="39056"/>
                      <a:pt x="159349" y="36051"/>
                    </a:cubicBezTo>
                    <a:lnTo>
                      <a:pt x="159349" y="30043"/>
                    </a:lnTo>
                    <a:lnTo>
                      <a:pt x="171366" y="27038"/>
                    </a:lnTo>
                    <a:cubicBezTo>
                      <a:pt x="162353" y="18026"/>
                      <a:pt x="162353" y="18026"/>
                      <a:pt x="156345" y="18026"/>
                    </a:cubicBezTo>
                    <a:cubicBezTo>
                      <a:pt x="150336" y="18026"/>
                      <a:pt x="147332" y="15021"/>
                      <a:pt x="147332" y="9013"/>
                    </a:cubicBezTo>
                    <a:cubicBezTo>
                      <a:pt x="147332" y="3004"/>
                      <a:pt x="141323" y="0"/>
                      <a:pt x="135315" y="0"/>
                    </a:cubicBezTo>
                    <a:cubicBezTo>
                      <a:pt x="132311" y="0"/>
                      <a:pt x="132311" y="3004"/>
                      <a:pt x="129306" y="3004"/>
                    </a:cubicBezTo>
                    <a:cubicBezTo>
                      <a:pt x="123298" y="12017"/>
                      <a:pt x="114285" y="18026"/>
                      <a:pt x="108276" y="27038"/>
                    </a:cubicBezTo>
                    <a:cubicBezTo>
                      <a:pt x="90250" y="30043"/>
                      <a:pt x="87246" y="33047"/>
                      <a:pt x="81238" y="45064"/>
                    </a:cubicBezTo>
                    <a:cubicBezTo>
                      <a:pt x="75229" y="57081"/>
                      <a:pt x="63212" y="63090"/>
                      <a:pt x="51195" y="63090"/>
                    </a:cubicBezTo>
                    <a:cubicBezTo>
                      <a:pt x="45186" y="63090"/>
                      <a:pt x="42182" y="69099"/>
                      <a:pt x="39178" y="72103"/>
                    </a:cubicBezTo>
                    <a:cubicBezTo>
                      <a:pt x="39178" y="75107"/>
                      <a:pt x="39178" y="81116"/>
                      <a:pt x="30165" y="84120"/>
                    </a:cubicBezTo>
                    <a:lnTo>
                      <a:pt x="9135" y="78112"/>
                    </a:lnTo>
                    <a:cubicBezTo>
                      <a:pt x="122" y="84120"/>
                      <a:pt x="-2883" y="96137"/>
                      <a:pt x="3126" y="105150"/>
                    </a:cubicBezTo>
                    <a:cubicBezTo>
                      <a:pt x="3126" y="108154"/>
                      <a:pt x="3126" y="108154"/>
                      <a:pt x="6130" y="111159"/>
                    </a:cubicBezTo>
                    <a:cubicBezTo>
                      <a:pt x="6130" y="117167"/>
                      <a:pt x="9135" y="123176"/>
                      <a:pt x="15143" y="126180"/>
                    </a:cubicBezTo>
                    <a:cubicBezTo>
                      <a:pt x="18147" y="129184"/>
                      <a:pt x="21152" y="132189"/>
                      <a:pt x="21152" y="135193"/>
                    </a:cubicBezTo>
                    <a:cubicBezTo>
                      <a:pt x="21152" y="141202"/>
                      <a:pt x="24156" y="150215"/>
                      <a:pt x="27160" y="156223"/>
                    </a:cubicBezTo>
                    <a:cubicBezTo>
                      <a:pt x="33169" y="156223"/>
                      <a:pt x="36173" y="156223"/>
                      <a:pt x="42182" y="156223"/>
                    </a:cubicBezTo>
                    <a:cubicBezTo>
                      <a:pt x="45186" y="156223"/>
                      <a:pt x="48190" y="156223"/>
                      <a:pt x="51195" y="159227"/>
                    </a:cubicBezTo>
                    <a:cubicBezTo>
                      <a:pt x="54199" y="165236"/>
                      <a:pt x="63212" y="165236"/>
                      <a:pt x="66216" y="162232"/>
                    </a:cubicBezTo>
                    <a:cubicBezTo>
                      <a:pt x="69220" y="159227"/>
                      <a:pt x="75229" y="159227"/>
                      <a:pt x="78233" y="162232"/>
                    </a:cubicBezTo>
                    <a:cubicBezTo>
                      <a:pt x="84242" y="165236"/>
                      <a:pt x="90250" y="165236"/>
                      <a:pt x="93255" y="159227"/>
                    </a:cubicBezTo>
                    <a:cubicBezTo>
                      <a:pt x="93255" y="159227"/>
                      <a:pt x="93255" y="159227"/>
                      <a:pt x="93255" y="159227"/>
                    </a:cubicBezTo>
                    <a:cubicBezTo>
                      <a:pt x="93255" y="159227"/>
                      <a:pt x="96259" y="159227"/>
                      <a:pt x="96259" y="159227"/>
                    </a:cubicBezTo>
                    <a:cubicBezTo>
                      <a:pt x="96259" y="165236"/>
                      <a:pt x="93255" y="171244"/>
                      <a:pt x="99263" y="177253"/>
                    </a:cubicBezTo>
                    <a:cubicBezTo>
                      <a:pt x="108276" y="177253"/>
                      <a:pt x="114285" y="168240"/>
                      <a:pt x="123298" y="174249"/>
                    </a:cubicBezTo>
                    <a:cubicBezTo>
                      <a:pt x="120293" y="168240"/>
                      <a:pt x="120293" y="162232"/>
                      <a:pt x="123298" y="156223"/>
                    </a:cubicBezTo>
                    <a:cubicBezTo>
                      <a:pt x="126302" y="153219"/>
                      <a:pt x="126302" y="150215"/>
                      <a:pt x="126302" y="147210"/>
                    </a:cubicBezTo>
                    <a:cubicBezTo>
                      <a:pt x="123298" y="141202"/>
                      <a:pt x="126302" y="132189"/>
                      <a:pt x="135315" y="129184"/>
                    </a:cubicBezTo>
                    <a:cubicBezTo>
                      <a:pt x="141323" y="126180"/>
                      <a:pt x="144328" y="120172"/>
                      <a:pt x="144328" y="111159"/>
                    </a:cubicBezTo>
                    <a:cubicBezTo>
                      <a:pt x="141323" y="111159"/>
                      <a:pt x="141323" y="108154"/>
                      <a:pt x="144328" y="10815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E538AED-C944-49E2-8170-D901FA82364D}"/>
                  </a:ext>
                </a:extLst>
              </p:cNvPr>
              <p:cNvSpPr/>
              <p:nvPr/>
            </p:nvSpPr>
            <p:spPr>
              <a:xfrm>
                <a:off x="1424728" y="4360612"/>
                <a:ext cx="565735" cy="678878"/>
              </a:xfrm>
              <a:custGeom>
                <a:avLst/>
                <a:gdLst>
                  <a:gd name="connsiteX0" fmla="*/ 178498 w 150214"/>
                  <a:gd name="connsiteY0" fmla="*/ 144206 h 180257"/>
                  <a:gd name="connsiteX1" fmla="*/ 163476 w 150214"/>
                  <a:gd name="connsiteY1" fmla="*/ 132189 h 180257"/>
                  <a:gd name="connsiteX2" fmla="*/ 154463 w 150214"/>
                  <a:gd name="connsiteY2" fmla="*/ 123176 h 180257"/>
                  <a:gd name="connsiteX3" fmla="*/ 148455 w 150214"/>
                  <a:gd name="connsiteY3" fmla="*/ 111159 h 180257"/>
                  <a:gd name="connsiteX4" fmla="*/ 133433 w 150214"/>
                  <a:gd name="connsiteY4" fmla="*/ 102146 h 180257"/>
                  <a:gd name="connsiteX5" fmla="*/ 136437 w 150214"/>
                  <a:gd name="connsiteY5" fmla="*/ 87124 h 180257"/>
                  <a:gd name="connsiteX6" fmla="*/ 127425 w 150214"/>
                  <a:gd name="connsiteY6" fmla="*/ 81116 h 180257"/>
                  <a:gd name="connsiteX7" fmla="*/ 118412 w 150214"/>
                  <a:gd name="connsiteY7" fmla="*/ 72103 h 180257"/>
                  <a:gd name="connsiteX8" fmla="*/ 103390 w 150214"/>
                  <a:gd name="connsiteY8" fmla="*/ 60086 h 180257"/>
                  <a:gd name="connsiteX9" fmla="*/ 94377 w 150214"/>
                  <a:gd name="connsiteY9" fmla="*/ 57082 h 180257"/>
                  <a:gd name="connsiteX10" fmla="*/ 79356 w 150214"/>
                  <a:gd name="connsiteY10" fmla="*/ 48069 h 180257"/>
                  <a:gd name="connsiteX11" fmla="*/ 61330 w 150214"/>
                  <a:gd name="connsiteY11" fmla="*/ 33047 h 180257"/>
                  <a:gd name="connsiteX12" fmla="*/ 46309 w 150214"/>
                  <a:gd name="connsiteY12" fmla="*/ 18026 h 180257"/>
                  <a:gd name="connsiteX13" fmla="*/ 25279 w 150214"/>
                  <a:gd name="connsiteY13" fmla="*/ 6008 h 180257"/>
                  <a:gd name="connsiteX14" fmla="*/ 7253 w 150214"/>
                  <a:gd name="connsiteY14" fmla="*/ 0 h 180257"/>
                  <a:gd name="connsiteX15" fmla="*/ 1244 w 150214"/>
                  <a:gd name="connsiteY15" fmla="*/ 0 h 180257"/>
                  <a:gd name="connsiteX16" fmla="*/ 4249 w 150214"/>
                  <a:gd name="connsiteY16" fmla="*/ 12017 h 180257"/>
                  <a:gd name="connsiteX17" fmla="*/ 19270 w 150214"/>
                  <a:gd name="connsiteY17" fmla="*/ 27039 h 180257"/>
                  <a:gd name="connsiteX18" fmla="*/ 37296 w 150214"/>
                  <a:gd name="connsiteY18" fmla="*/ 45064 h 180257"/>
                  <a:gd name="connsiteX19" fmla="*/ 49313 w 150214"/>
                  <a:gd name="connsiteY19" fmla="*/ 57082 h 180257"/>
                  <a:gd name="connsiteX20" fmla="*/ 58326 w 150214"/>
                  <a:gd name="connsiteY20" fmla="*/ 69099 h 180257"/>
                  <a:gd name="connsiteX21" fmla="*/ 64334 w 150214"/>
                  <a:gd name="connsiteY21" fmla="*/ 81116 h 180257"/>
                  <a:gd name="connsiteX22" fmla="*/ 67339 w 150214"/>
                  <a:gd name="connsiteY22" fmla="*/ 87124 h 180257"/>
                  <a:gd name="connsiteX23" fmla="*/ 94377 w 150214"/>
                  <a:gd name="connsiteY23" fmla="*/ 126180 h 180257"/>
                  <a:gd name="connsiteX24" fmla="*/ 100386 w 150214"/>
                  <a:gd name="connsiteY24" fmla="*/ 135193 h 180257"/>
                  <a:gd name="connsiteX25" fmla="*/ 115407 w 150214"/>
                  <a:gd name="connsiteY25" fmla="*/ 153219 h 180257"/>
                  <a:gd name="connsiteX26" fmla="*/ 133433 w 150214"/>
                  <a:gd name="connsiteY26" fmla="*/ 168240 h 180257"/>
                  <a:gd name="connsiteX27" fmla="*/ 154463 w 150214"/>
                  <a:gd name="connsiteY27" fmla="*/ 183262 h 180257"/>
                  <a:gd name="connsiteX28" fmla="*/ 175493 w 150214"/>
                  <a:gd name="connsiteY28" fmla="*/ 183262 h 180257"/>
                  <a:gd name="connsiteX29" fmla="*/ 178498 w 150214"/>
                  <a:gd name="connsiteY29" fmla="*/ 144206 h 18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0214" h="180257">
                    <a:moveTo>
                      <a:pt x="178498" y="144206"/>
                    </a:moveTo>
                    <a:cubicBezTo>
                      <a:pt x="175493" y="138197"/>
                      <a:pt x="169485" y="135193"/>
                      <a:pt x="163476" y="132189"/>
                    </a:cubicBezTo>
                    <a:cubicBezTo>
                      <a:pt x="160472" y="132189"/>
                      <a:pt x="157468" y="126180"/>
                      <a:pt x="154463" y="123176"/>
                    </a:cubicBezTo>
                    <a:cubicBezTo>
                      <a:pt x="151459" y="120172"/>
                      <a:pt x="151459" y="117167"/>
                      <a:pt x="148455" y="111159"/>
                    </a:cubicBezTo>
                    <a:cubicBezTo>
                      <a:pt x="142446" y="108154"/>
                      <a:pt x="136437" y="108154"/>
                      <a:pt x="133433" y="102146"/>
                    </a:cubicBezTo>
                    <a:lnTo>
                      <a:pt x="136437" y="87124"/>
                    </a:lnTo>
                    <a:cubicBezTo>
                      <a:pt x="133433" y="84120"/>
                      <a:pt x="127425" y="84120"/>
                      <a:pt x="127425" y="81116"/>
                    </a:cubicBezTo>
                    <a:cubicBezTo>
                      <a:pt x="127425" y="75107"/>
                      <a:pt x="121416" y="72103"/>
                      <a:pt x="118412" y="72103"/>
                    </a:cubicBezTo>
                    <a:cubicBezTo>
                      <a:pt x="115407" y="66094"/>
                      <a:pt x="106395" y="66094"/>
                      <a:pt x="103390" y="60086"/>
                    </a:cubicBezTo>
                    <a:cubicBezTo>
                      <a:pt x="100386" y="57082"/>
                      <a:pt x="97382" y="54077"/>
                      <a:pt x="94377" y="57082"/>
                    </a:cubicBezTo>
                    <a:cubicBezTo>
                      <a:pt x="85365" y="60086"/>
                      <a:pt x="82360" y="54077"/>
                      <a:pt x="79356" y="48069"/>
                    </a:cubicBezTo>
                    <a:cubicBezTo>
                      <a:pt x="73347" y="42060"/>
                      <a:pt x="67339" y="36051"/>
                      <a:pt x="61330" y="33047"/>
                    </a:cubicBezTo>
                    <a:cubicBezTo>
                      <a:pt x="55322" y="30043"/>
                      <a:pt x="49313" y="24034"/>
                      <a:pt x="46309" y="18026"/>
                    </a:cubicBezTo>
                    <a:cubicBezTo>
                      <a:pt x="43305" y="9013"/>
                      <a:pt x="34292" y="6008"/>
                      <a:pt x="25279" y="6008"/>
                    </a:cubicBezTo>
                    <a:cubicBezTo>
                      <a:pt x="19270" y="6008"/>
                      <a:pt x="13262" y="6008"/>
                      <a:pt x="7253" y="0"/>
                    </a:cubicBezTo>
                    <a:cubicBezTo>
                      <a:pt x="7253" y="0"/>
                      <a:pt x="4249" y="0"/>
                      <a:pt x="1244" y="0"/>
                    </a:cubicBezTo>
                    <a:cubicBezTo>
                      <a:pt x="-1760" y="6008"/>
                      <a:pt x="1244" y="9013"/>
                      <a:pt x="4249" y="12017"/>
                    </a:cubicBezTo>
                    <a:cubicBezTo>
                      <a:pt x="7253" y="18026"/>
                      <a:pt x="13262" y="21030"/>
                      <a:pt x="19270" y="27039"/>
                    </a:cubicBezTo>
                    <a:cubicBezTo>
                      <a:pt x="28283" y="30043"/>
                      <a:pt x="34292" y="36051"/>
                      <a:pt x="37296" y="45064"/>
                    </a:cubicBezTo>
                    <a:cubicBezTo>
                      <a:pt x="40300" y="51073"/>
                      <a:pt x="43305" y="54077"/>
                      <a:pt x="49313" y="57082"/>
                    </a:cubicBezTo>
                    <a:cubicBezTo>
                      <a:pt x="55322" y="60086"/>
                      <a:pt x="58326" y="63090"/>
                      <a:pt x="58326" y="69099"/>
                    </a:cubicBezTo>
                    <a:cubicBezTo>
                      <a:pt x="58326" y="72103"/>
                      <a:pt x="61330" y="78112"/>
                      <a:pt x="64334" y="81116"/>
                    </a:cubicBezTo>
                    <a:cubicBezTo>
                      <a:pt x="64334" y="84120"/>
                      <a:pt x="67339" y="84120"/>
                      <a:pt x="67339" y="87124"/>
                    </a:cubicBezTo>
                    <a:cubicBezTo>
                      <a:pt x="79356" y="99141"/>
                      <a:pt x="88369" y="111159"/>
                      <a:pt x="94377" y="126180"/>
                    </a:cubicBezTo>
                    <a:cubicBezTo>
                      <a:pt x="94377" y="129184"/>
                      <a:pt x="97382" y="132189"/>
                      <a:pt x="100386" y="135193"/>
                    </a:cubicBezTo>
                    <a:cubicBezTo>
                      <a:pt x="106395" y="141202"/>
                      <a:pt x="112403" y="147210"/>
                      <a:pt x="115407" y="153219"/>
                    </a:cubicBezTo>
                    <a:cubicBezTo>
                      <a:pt x="121416" y="159227"/>
                      <a:pt x="127425" y="165236"/>
                      <a:pt x="133433" y="168240"/>
                    </a:cubicBezTo>
                    <a:cubicBezTo>
                      <a:pt x="139442" y="174249"/>
                      <a:pt x="145450" y="177253"/>
                      <a:pt x="154463" y="183262"/>
                    </a:cubicBezTo>
                    <a:lnTo>
                      <a:pt x="175493" y="183262"/>
                    </a:lnTo>
                    <a:cubicBezTo>
                      <a:pt x="178498" y="174249"/>
                      <a:pt x="178498" y="159227"/>
                      <a:pt x="178498" y="14420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258C6354-A09A-427C-A00E-A1FC4F605189}"/>
                  </a:ext>
                </a:extLst>
              </p:cNvPr>
              <p:cNvSpPr/>
              <p:nvPr/>
            </p:nvSpPr>
            <p:spPr>
              <a:xfrm>
                <a:off x="2900320" y="4620847"/>
                <a:ext cx="339441" cy="452588"/>
              </a:xfrm>
              <a:custGeom>
                <a:avLst/>
                <a:gdLst>
                  <a:gd name="connsiteX0" fmla="*/ 36052 w 90128"/>
                  <a:gd name="connsiteY0" fmla="*/ 18026 h 120171"/>
                  <a:gd name="connsiteX1" fmla="*/ 45064 w 90128"/>
                  <a:gd name="connsiteY1" fmla="*/ 18026 h 120171"/>
                  <a:gd name="connsiteX2" fmla="*/ 78112 w 90128"/>
                  <a:gd name="connsiteY2" fmla="*/ 21030 h 120171"/>
                  <a:gd name="connsiteX3" fmla="*/ 105150 w 90128"/>
                  <a:gd name="connsiteY3" fmla="*/ 0 h 120171"/>
                  <a:gd name="connsiteX4" fmla="*/ 96137 w 90128"/>
                  <a:gd name="connsiteY4" fmla="*/ 6009 h 120171"/>
                  <a:gd name="connsiteX5" fmla="*/ 75107 w 90128"/>
                  <a:gd name="connsiteY5" fmla="*/ 12017 h 120171"/>
                  <a:gd name="connsiteX6" fmla="*/ 36052 w 90128"/>
                  <a:gd name="connsiteY6" fmla="*/ 6009 h 120171"/>
                  <a:gd name="connsiteX7" fmla="*/ 24034 w 90128"/>
                  <a:gd name="connsiteY7" fmla="*/ 12017 h 120171"/>
                  <a:gd name="connsiteX8" fmla="*/ 18026 w 90128"/>
                  <a:gd name="connsiteY8" fmla="*/ 18026 h 120171"/>
                  <a:gd name="connsiteX9" fmla="*/ 9013 w 90128"/>
                  <a:gd name="connsiteY9" fmla="*/ 51073 h 120171"/>
                  <a:gd name="connsiteX10" fmla="*/ 3004 w 90128"/>
                  <a:gd name="connsiteY10" fmla="*/ 69099 h 120171"/>
                  <a:gd name="connsiteX11" fmla="*/ 0 w 90128"/>
                  <a:gd name="connsiteY11" fmla="*/ 78112 h 120171"/>
                  <a:gd name="connsiteX12" fmla="*/ 3004 w 90128"/>
                  <a:gd name="connsiteY12" fmla="*/ 84120 h 120171"/>
                  <a:gd name="connsiteX13" fmla="*/ 12017 w 90128"/>
                  <a:gd name="connsiteY13" fmla="*/ 102146 h 120171"/>
                  <a:gd name="connsiteX14" fmla="*/ 9013 w 90128"/>
                  <a:gd name="connsiteY14" fmla="*/ 114163 h 120171"/>
                  <a:gd name="connsiteX15" fmla="*/ 18026 w 90128"/>
                  <a:gd name="connsiteY15" fmla="*/ 120172 h 120171"/>
                  <a:gd name="connsiteX16" fmla="*/ 21030 w 90128"/>
                  <a:gd name="connsiteY16" fmla="*/ 117167 h 120171"/>
                  <a:gd name="connsiteX17" fmla="*/ 21030 w 90128"/>
                  <a:gd name="connsiteY17" fmla="*/ 78112 h 120171"/>
                  <a:gd name="connsiteX18" fmla="*/ 27039 w 90128"/>
                  <a:gd name="connsiteY18" fmla="*/ 75107 h 120171"/>
                  <a:gd name="connsiteX19" fmla="*/ 36052 w 90128"/>
                  <a:gd name="connsiteY19" fmla="*/ 81116 h 120171"/>
                  <a:gd name="connsiteX20" fmla="*/ 36052 w 90128"/>
                  <a:gd name="connsiteY20" fmla="*/ 90129 h 120171"/>
                  <a:gd name="connsiteX21" fmla="*/ 48069 w 90128"/>
                  <a:gd name="connsiteY21" fmla="*/ 108155 h 120171"/>
                  <a:gd name="connsiteX22" fmla="*/ 69099 w 90128"/>
                  <a:gd name="connsiteY22" fmla="*/ 99142 h 120171"/>
                  <a:gd name="connsiteX23" fmla="*/ 57082 w 90128"/>
                  <a:gd name="connsiteY23" fmla="*/ 87124 h 120171"/>
                  <a:gd name="connsiteX24" fmla="*/ 51073 w 90128"/>
                  <a:gd name="connsiteY24" fmla="*/ 72103 h 120171"/>
                  <a:gd name="connsiteX25" fmla="*/ 45064 w 90128"/>
                  <a:gd name="connsiteY25" fmla="*/ 63090 h 120171"/>
                  <a:gd name="connsiteX26" fmla="*/ 54077 w 90128"/>
                  <a:gd name="connsiteY26" fmla="*/ 57082 h 120171"/>
                  <a:gd name="connsiteX27" fmla="*/ 66094 w 90128"/>
                  <a:gd name="connsiteY27" fmla="*/ 42060 h 120171"/>
                  <a:gd name="connsiteX28" fmla="*/ 51073 w 90128"/>
                  <a:gd name="connsiteY28" fmla="*/ 48069 h 120171"/>
                  <a:gd name="connsiteX29" fmla="*/ 39056 w 90128"/>
                  <a:gd name="connsiteY29" fmla="*/ 54077 h 120171"/>
                  <a:gd name="connsiteX30" fmla="*/ 30043 w 90128"/>
                  <a:gd name="connsiteY30" fmla="*/ 54077 h 120171"/>
                  <a:gd name="connsiteX31" fmla="*/ 24034 w 90128"/>
                  <a:gd name="connsiteY31" fmla="*/ 48069 h 120171"/>
                  <a:gd name="connsiteX32" fmla="*/ 21030 w 90128"/>
                  <a:gd name="connsiteY32" fmla="*/ 33047 h 120171"/>
                  <a:gd name="connsiteX33" fmla="*/ 36052 w 90128"/>
                  <a:gd name="connsiteY33" fmla="*/ 18026 h 1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0128" h="120171">
                    <a:moveTo>
                      <a:pt x="36052" y="18026"/>
                    </a:moveTo>
                    <a:cubicBezTo>
                      <a:pt x="39056" y="18026"/>
                      <a:pt x="42060" y="18026"/>
                      <a:pt x="45064" y="18026"/>
                    </a:cubicBezTo>
                    <a:cubicBezTo>
                      <a:pt x="57082" y="18026"/>
                      <a:pt x="69099" y="18026"/>
                      <a:pt x="78112" y="21030"/>
                    </a:cubicBezTo>
                    <a:cubicBezTo>
                      <a:pt x="90129" y="24034"/>
                      <a:pt x="99142" y="15021"/>
                      <a:pt x="105150" y="0"/>
                    </a:cubicBezTo>
                    <a:cubicBezTo>
                      <a:pt x="102146" y="3004"/>
                      <a:pt x="99142" y="3004"/>
                      <a:pt x="96137" y="6009"/>
                    </a:cubicBezTo>
                    <a:cubicBezTo>
                      <a:pt x="90129" y="12017"/>
                      <a:pt x="84120" y="15021"/>
                      <a:pt x="75107" y="12017"/>
                    </a:cubicBezTo>
                    <a:cubicBezTo>
                      <a:pt x="63090" y="12017"/>
                      <a:pt x="48069" y="9013"/>
                      <a:pt x="36052" y="6009"/>
                    </a:cubicBezTo>
                    <a:cubicBezTo>
                      <a:pt x="30043" y="9013"/>
                      <a:pt x="27039" y="12017"/>
                      <a:pt x="24034" y="12017"/>
                    </a:cubicBezTo>
                    <a:cubicBezTo>
                      <a:pt x="21030" y="15021"/>
                      <a:pt x="18026" y="15021"/>
                      <a:pt x="18026" y="18026"/>
                    </a:cubicBezTo>
                    <a:cubicBezTo>
                      <a:pt x="15021" y="30043"/>
                      <a:pt x="12017" y="39056"/>
                      <a:pt x="9013" y="51073"/>
                    </a:cubicBezTo>
                    <a:cubicBezTo>
                      <a:pt x="9013" y="57082"/>
                      <a:pt x="6009" y="63090"/>
                      <a:pt x="3004" y="69099"/>
                    </a:cubicBezTo>
                    <a:cubicBezTo>
                      <a:pt x="3004" y="72103"/>
                      <a:pt x="0" y="75107"/>
                      <a:pt x="0" y="78112"/>
                    </a:cubicBezTo>
                    <a:cubicBezTo>
                      <a:pt x="0" y="81116"/>
                      <a:pt x="0" y="84120"/>
                      <a:pt x="3004" y="84120"/>
                    </a:cubicBezTo>
                    <a:cubicBezTo>
                      <a:pt x="12017" y="87124"/>
                      <a:pt x="12017" y="93133"/>
                      <a:pt x="12017" y="102146"/>
                    </a:cubicBezTo>
                    <a:cubicBezTo>
                      <a:pt x="12017" y="105150"/>
                      <a:pt x="12017" y="111159"/>
                      <a:pt x="9013" y="114163"/>
                    </a:cubicBezTo>
                    <a:cubicBezTo>
                      <a:pt x="9013" y="120172"/>
                      <a:pt x="12017" y="123176"/>
                      <a:pt x="18026" y="120172"/>
                    </a:cubicBezTo>
                    <a:cubicBezTo>
                      <a:pt x="21030" y="120172"/>
                      <a:pt x="21030" y="117167"/>
                      <a:pt x="21030" y="117167"/>
                    </a:cubicBezTo>
                    <a:lnTo>
                      <a:pt x="21030" y="78112"/>
                    </a:lnTo>
                    <a:cubicBezTo>
                      <a:pt x="24034" y="78112"/>
                      <a:pt x="24034" y="75107"/>
                      <a:pt x="27039" y="75107"/>
                    </a:cubicBezTo>
                    <a:cubicBezTo>
                      <a:pt x="30043" y="72103"/>
                      <a:pt x="36052" y="75107"/>
                      <a:pt x="36052" y="81116"/>
                    </a:cubicBezTo>
                    <a:cubicBezTo>
                      <a:pt x="36052" y="84120"/>
                      <a:pt x="36052" y="87124"/>
                      <a:pt x="36052" y="90129"/>
                    </a:cubicBezTo>
                    <a:cubicBezTo>
                      <a:pt x="42060" y="96137"/>
                      <a:pt x="45064" y="102146"/>
                      <a:pt x="48069" y="108155"/>
                    </a:cubicBezTo>
                    <a:lnTo>
                      <a:pt x="69099" y="99142"/>
                    </a:lnTo>
                    <a:cubicBezTo>
                      <a:pt x="63090" y="99142"/>
                      <a:pt x="57082" y="93133"/>
                      <a:pt x="57082" y="87124"/>
                    </a:cubicBezTo>
                    <a:cubicBezTo>
                      <a:pt x="57082" y="81116"/>
                      <a:pt x="54077" y="75107"/>
                      <a:pt x="51073" y="72103"/>
                    </a:cubicBezTo>
                    <a:cubicBezTo>
                      <a:pt x="48069" y="69099"/>
                      <a:pt x="48069" y="66095"/>
                      <a:pt x="45064" y="63090"/>
                    </a:cubicBezTo>
                    <a:cubicBezTo>
                      <a:pt x="48069" y="60086"/>
                      <a:pt x="51073" y="57082"/>
                      <a:pt x="54077" y="57082"/>
                    </a:cubicBezTo>
                    <a:cubicBezTo>
                      <a:pt x="60086" y="54077"/>
                      <a:pt x="66094" y="48069"/>
                      <a:pt x="66094" y="42060"/>
                    </a:cubicBezTo>
                    <a:cubicBezTo>
                      <a:pt x="63090" y="45064"/>
                      <a:pt x="57082" y="48069"/>
                      <a:pt x="51073" y="48069"/>
                    </a:cubicBezTo>
                    <a:cubicBezTo>
                      <a:pt x="48069" y="48069"/>
                      <a:pt x="42060" y="51073"/>
                      <a:pt x="39056" y="54077"/>
                    </a:cubicBezTo>
                    <a:cubicBezTo>
                      <a:pt x="36052" y="57082"/>
                      <a:pt x="33047" y="57082"/>
                      <a:pt x="30043" y="54077"/>
                    </a:cubicBezTo>
                    <a:cubicBezTo>
                      <a:pt x="27039" y="51073"/>
                      <a:pt x="27039" y="51073"/>
                      <a:pt x="24034" y="48069"/>
                    </a:cubicBezTo>
                    <a:cubicBezTo>
                      <a:pt x="21030" y="45064"/>
                      <a:pt x="18026" y="39056"/>
                      <a:pt x="21030" y="33047"/>
                    </a:cubicBezTo>
                    <a:cubicBezTo>
                      <a:pt x="27039" y="18026"/>
                      <a:pt x="30043" y="15021"/>
                      <a:pt x="36052" y="180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091908B-9DF7-4019-99F0-1AE18C141313}"/>
                  </a:ext>
                </a:extLst>
              </p:cNvPr>
              <p:cNvSpPr/>
              <p:nvPr/>
            </p:nvSpPr>
            <p:spPr>
              <a:xfrm>
                <a:off x="2085664" y="5091376"/>
                <a:ext cx="565735" cy="113147"/>
              </a:xfrm>
              <a:custGeom>
                <a:avLst/>
                <a:gdLst>
                  <a:gd name="connsiteX0" fmla="*/ 162232 w 150214"/>
                  <a:gd name="connsiteY0" fmla="*/ 37296 h 30042"/>
                  <a:gd name="connsiteX1" fmla="*/ 141202 w 150214"/>
                  <a:gd name="connsiteY1" fmla="*/ 31287 h 30042"/>
                  <a:gd name="connsiteX2" fmla="*/ 132189 w 150214"/>
                  <a:gd name="connsiteY2" fmla="*/ 31287 h 30042"/>
                  <a:gd name="connsiteX3" fmla="*/ 120172 w 150214"/>
                  <a:gd name="connsiteY3" fmla="*/ 28283 h 30042"/>
                  <a:gd name="connsiteX4" fmla="*/ 117167 w 150214"/>
                  <a:gd name="connsiteY4" fmla="*/ 22274 h 30042"/>
                  <a:gd name="connsiteX5" fmla="*/ 120172 w 150214"/>
                  <a:gd name="connsiteY5" fmla="*/ 19270 h 30042"/>
                  <a:gd name="connsiteX6" fmla="*/ 129184 w 150214"/>
                  <a:gd name="connsiteY6" fmla="*/ 13262 h 30042"/>
                  <a:gd name="connsiteX7" fmla="*/ 81116 w 150214"/>
                  <a:gd name="connsiteY7" fmla="*/ 7253 h 30042"/>
                  <a:gd name="connsiteX8" fmla="*/ 66094 w 150214"/>
                  <a:gd name="connsiteY8" fmla="*/ 13262 h 30042"/>
                  <a:gd name="connsiteX9" fmla="*/ 57082 w 150214"/>
                  <a:gd name="connsiteY9" fmla="*/ 13262 h 30042"/>
                  <a:gd name="connsiteX10" fmla="*/ 42060 w 150214"/>
                  <a:gd name="connsiteY10" fmla="*/ 7253 h 30042"/>
                  <a:gd name="connsiteX11" fmla="*/ 36052 w 150214"/>
                  <a:gd name="connsiteY11" fmla="*/ 4249 h 30042"/>
                  <a:gd name="connsiteX12" fmla="*/ 3004 w 150214"/>
                  <a:gd name="connsiteY12" fmla="*/ 1244 h 30042"/>
                  <a:gd name="connsiteX13" fmla="*/ 0 w 150214"/>
                  <a:gd name="connsiteY13" fmla="*/ 10257 h 30042"/>
                  <a:gd name="connsiteX14" fmla="*/ 12017 w 150214"/>
                  <a:gd name="connsiteY14" fmla="*/ 16266 h 30042"/>
                  <a:gd name="connsiteX15" fmla="*/ 27039 w 150214"/>
                  <a:gd name="connsiteY15" fmla="*/ 22274 h 30042"/>
                  <a:gd name="connsiteX16" fmla="*/ 36052 w 150214"/>
                  <a:gd name="connsiteY16" fmla="*/ 25279 h 30042"/>
                  <a:gd name="connsiteX17" fmla="*/ 45064 w 150214"/>
                  <a:gd name="connsiteY17" fmla="*/ 25279 h 30042"/>
                  <a:gd name="connsiteX18" fmla="*/ 75107 w 150214"/>
                  <a:gd name="connsiteY18" fmla="*/ 28283 h 30042"/>
                  <a:gd name="connsiteX19" fmla="*/ 102146 w 150214"/>
                  <a:gd name="connsiteY19" fmla="*/ 34292 h 30042"/>
                  <a:gd name="connsiteX20" fmla="*/ 135193 w 150214"/>
                  <a:gd name="connsiteY20" fmla="*/ 37296 h 30042"/>
                  <a:gd name="connsiteX21" fmla="*/ 138197 w 150214"/>
                  <a:gd name="connsiteY21" fmla="*/ 37296 h 30042"/>
                  <a:gd name="connsiteX22" fmla="*/ 153219 w 150214"/>
                  <a:gd name="connsiteY22" fmla="*/ 37296 h 30042"/>
                  <a:gd name="connsiteX23" fmla="*/ 156223 w 150214"/>
                  <a:gd name="connsiteY23" fmla="*/ 37296 h 30042"/>
                  <a:gd name="connsiteX24" fmla="*/ 162232 w 150214"/>
                  <a:gd name="connsiteY24" fmla="*/ 37296 h 30042"/>
                  <a:gd name="connsiteX25" fmla="*/ 162232 w 150214"/>
                  <a:gd name="connsiteY25" fmla="*/ 37296 h 30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0214" h="30042">
                    <a:moveTo>
                      <a:pt x="162232" y="37296"/>
                    </a:moveTo>
                    <a:cubicBezTo>
                      <a:pt x="156223" y="37296"/>
                      <a:pt x="147210" y="37296"/>
                      <a:pt x="141202" y="31287"/>
                    </a:cubicBezTo>
                    <a:cubicBezTo>
                      <a:pt x="141202" y="28283"/>
                      <a:pt x="135193" y="31287"/>
                      <a:pt x="132189" y="31287"/>
                    </a:cubicBezTo>
                    <a:cubicBezTo>
                      <a:pt x="129184" y="31287"/>
                      <a:pt x="123176" y="31287"/>
                      <a:pt x="120172" y="28283"/>
                    </a:cubicBezTo>
                    <a:cubicBezTo>
                      <a:pt x="120172" y="28283"/>
                      <a:pt x="117167" y="25279"/>
                      <a:pt x="117167" y="22274"/>
                    </a:cubicBezTo>
                    <a:cubicBezTo>
                      <a:pt x="117167" y="22274"/>
                      <a:pt x="120172" y="19270"/>
                      <a:pt x="120172" y="19270"/>
                    </a:cubicBezTo>
                    <a:cubicBezTo>
                      <a:pt x="123176" y="19270"/>
                      <a:pt x="129184" y="22274"/>
                      <a:pt x="129184" y="13262"/>
                    </a:cubicBezTo>
                    <a:cubicBezTo>
                      <a:pt x="114163" y="16266"/>
                      <a:pt x="96137" y="13262"/>
                      <a:pt x="81116" y="7253"/>
                    </a:cubicBezTo>
                    <a:cubicBezTo>
                      <a:pt x="78112" y="13262"/>
                      <a:pt x="72103" y="16266"/>
                      <a:pt x="66094" y="13262"/>
                    </a:cubicBezTo>
                    <a:cubicBezTo>
                      <a:pt x="63090" y="13262"/>
                      <a:pt x="60086" y="13262"/>
                      <a:pt x="57082" y="13262"/>
                    </a:cubicBezTo>
                    <a:cubicBezTo>
                      <a:pt x="51073" y="13262"/>
                      <a:pt x="45064" y="10257"/>
                      <a:pt x="42060" y="7253"/>
                    </a:cubicBezTo>
                    <a:cubicBezTo>
                      <a:pt x="39056" y="4249"/>
                      <a:pt x="39056" y="4249"/>
                      <a:pt x="36052" y="4249"/>
                    </a:cubicBezTo>
                    <a:cubicBezTo>
                      <a:pt x="24034" y="1244"/>
                      <a:pt x="15021" y="-1760"/>
                      <a:pt x="3004" y="1244"/>
                    </a:cubicBezTo>
                    <a:lnTo>
                      <a:pt x="0" y="10257"/>
                    </a:lnTo>
                    <a:cubicBezTo>
                      <a:pt x="3004" y="13262"/>
                      <a:pt x="9013" y="13262"/>
                      <a:pt x="12017" y="16266"/>
                    </a:cubicBezTo>
                    <a:cubicBezTo>
                      <a:pt x="15021" y="22274"/>
                      <a:pt x="21030" y="22274"/>
                      <a:pt x="27039" y="22274"/>
                    </a:cubicBezTo>
                    <a:cubicBezTo>
                      <a:pt x="30043" y="22274"/>
                      <a:pt x="33047" y="25279"/>
                      <a:pt x="36052" y="25279"/>
                    </a:cubicBezTo>
                    <a:cubicBezTo>
                      <a:pt x="39056" y="25279"/>
                      <a:pt x="42060" y="28283"/>
                      <a:pt x="45064" y="25279"/>
                    </a:cubicBezTo>
                    <a:cubicBezTo>
                      <a:pt x="54077" y="22274"/>
                      <a:pt x="66094" y="25279"/>
                      <a:pt x="75107" y="28283"/>
                    </a:cubicBezTo>
                    <a:cubicBezTo>
                      <a:pt x="84120" y="31287"/>
                      <a:pt x="93133" y="34292"/>
                      <a:pt x="102146" y="34292"/>
                    </a:cubicBezTo>
                    <a:cubicBezTo>
                      <a:pt x="114163" y="34292"/>
                      <a:pt x="126180" y="34292"/>
                      <a:pt x="135193" y="37296"/>
                    </a:cubicBezTo>
                    <a:cubicBezTo>
                      <a:pt x="135193" y="37296"/>
                      <a:pt x="138197" y="37296"/>
                      <a:pt x="138197" y="37296"/>
                    </a:cubicBezTo>
                    <a:cubicBezTo>
                      <a:pt x="144206" y="31287"/>
                      <a:pt x="150215" y="34292"/>
                      <a:pt x="153219" y="37296"/>
                    </a:cubicBezTo>
                    <a:cubicBezTo>
                      <a:pt x="153219" y="37296"/>
                      <a:pt x="156223" y="37296"/>
                      <a:pt x="156223" y="37296"/>
                    </a:cubicBezTo>
                    <a:cubicBezTo>
                      <a:pt x="162232" y="43305"/>
                      <a:pt x="162232" y="40300"/>
                      <a:pt x="162232" y="37296"/>
                    </a:cubicBezTo>
                    <a:cubicBezTo>
                      <a:pt x="162232" y="40300"/>
                      <a:pt x="162232" y="37296"/>
                      <a:pt x="162232" y="3729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9269375F-26B6-475B-A490-54DE3CA1051C}"/>
                  </a:ext>
                </a:extLst>
              </p:cNvPr>
              <p:cNvSpPr/>
              <p:nvPr/>
            </p:nvSpPr>
            <p:spPr>
              <a:xfrm>
                <a:off x="3212694" y="5254470"/>
                <a:ext cx="113147" cy="113147"/>
              </a:xfrm>
              <a:custGeom>
                <a:avLst/>
                <a:gdLst>
                  <a:gd name="connsiteX0" fmla="*/ 34226 w 30042"/>
                  <a:gd name="connsiteY0" fmla="*/ 0 h 30042"/>
                  <a:gd name="connsiteX1" fmla="*/ 28217 w 30042"/>
                  <a:gd name="connsiteY1" fmla="*/ 3004 h 30042"/>
                  <a:gd name="connsiteX2" fmla="*/ 7187 w 30042"/>
                  <a:gd name="connsiteY2" fmla="*/ 15021 h 30042"/>
                  <a:gd name="connsiteX3" fmla="*/ 1179 w 30042"/>
                  <a:gd name="connsiteY3" fmla="*/ 30043 h 30042"/>
                  <a:gd name="connsiteX4" fmla="*/ 19204 w 30042"/>
                  <a:gd name="connsiteY4" fmla="*/ 21030 h 30042"/>
                  <a:gd name="connsiteX5" fmla="*/ 37230 w 30042"/>
                  <a:gd name="connsiteY5" fmla="*/ 9013 h 30042"/>
                  <a:gd name="connsiteX6" fmla="*/ 58260 w 30042"/>
                  <a:gd name="connsiteY6" fmla="*/ 0 h 30042"/>
                  <a:gd name="connsiteX7" fmla="*/ 37230 w 30042"/>
                  <a:gd name="connsiteY7" fmla="*/ 3004 h 30042"/>
                  <a:gd name="connsiteX8" fmla="*/ 34226 w 30042"/>
                  <a:gd name="connsiteY8" fmla="*/ 0 h 30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042" h="30042">
                    <a:moveTo>
                      <a:pt x="34226" y="0"/>
                    </a:moveTo>
                    <a:cubicBezTo>
                      <a:pt x="31221" y="0"/>
                      <a:pt x="31221" y="0"/>
                      <a:pt x="28217" y="3004"/>
                    </a:cubicBezTo>
                    <a:cubicBezTo>
                      <a:pt x="22209" y="6008"/>
                      <a:pt x="13196" y="12017"/>
                      <a:pt x="7187" y="15021"/>
                    </a:cubicBezTo>
                    <a:cubicBezTo>
                      <a:pt x="1179" y="18026"/>
                      <a:pt x="-1826" y="24034"/>
                      <a:pt x="1179" y="30043"/>
                    </a:cubicBezTo>
                    <a:cubicBezTo>
                      <a:pt x="7187" y="30043"/>
                      <a:pt x="16200" y="27038"/>
                      <a:pt x="19204" y="21030"/>
                    </a:cubicBezTo>
                    <a:cubicBezTo>
                      <a:pt x="25213" y="15021"/>
                      <a:pt x="31221" y="12017"/>
                      <a:pt x="37230" y="9013"/>
                    </a:cubicBezTo>
                    <a:cubicBezTo>
                      <a:pt x="43239" y="6008"/>
                      <a:pt x="52252" y="3004"/>
                      <a:pt x="58260" y="0"/>
                    </a:cubicBezTo>
                    <a:lnTo>
                      <a:pt x="37230" y="3004"/>
                    </a:lnTo>
                    <a:cubicBezTo>
                      <a:pt x="37230" y="0"/>
                      <a:pt x="34226" y="0"/>
                      <a:pt x="34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1A75514-ABD4-48FC-B0A2-E91E6DEB5018}"/>
                  </a:ext>
                </a:extLst>
              </p:cNvPr>
              <p:cNvSpPr/>
              <p:nvPr/>
            </p:nvSpPr>
            <p:spPr>
              <a:xfrm>
                <a:off x="2979523" y="5243153"/>
                <a:ext cx="113147" cy="113147"/>
              </a:xfrm>
              <a:custGeom>
                <a:avLst/>
                <a:gdLst>
                  <a:gd name="connsiteX0" fmla="*/ 12017 w 30042"/>
                  <a:gd name="connsiteY0" fmla="*/ 0 h 0"/>
                  <a:gd name="connsiteX1" fmla="*/ 0 w 30042"/>
                  <a:gd name="connsiteY1" fmla="*/ 3004 h 0"/>
                  <a:gd name="connsiteX2" fmla="*/ 33047 w 30042"/>
                  <a:gd name="connsiteY2" fmla="*/ 3004 h 0"/>
                  <a:gd name="connsiteX3" fmla="*/ 21030 w 30042"/>
                  <a:gd name="connsiteY3" fmla="*/ 3004 h 0"/>
                  <a:gd name="connsiteX4" fmla="*/ 12017 w 30042"/>
                  <a:gd name="connsiteY4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42">
                    <a:moveTo>
                      <a:pt x="12017" y="0"/>
                    </a:moveTo>
                    <a:cubicBezTo>
                      <a:pt x="9013" y="0"/>
                      <a:pt x="3004" y="0"/>
                      <a:pt x="0" y="3004"/>
                    </a:cubicBezTo>
                    <a:cubicBezTo>
                      <a:pt x="12017" y="9013"/>
                      <a:pt x="24034" y="9013"/>
                      <a:pt x="33047" y="3004"/>
                    </a:cubicBezTo>
                    <a:cubicBezTo>
                      <a:pt x="27039" y="3004"/>
                      <a:pt x="24034" y="3004"/>
                      <a:pt x="21030" y="3004"/>
                    </a:cubicBezTo>
                    <a:cubicBezTo>
                      <a:pt x="21030" y="3004"/>
                      <a:pt x="15021" y="0"/>
                      <a:pt x="12017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3E6F2161-61DF-4821-9F45-FEBA99549926}"/>
                  </a:ext>
                </a:extLst>
              </p:cNvPr>
              <p:cNvSpPr/>
              <p:nvPr/>
            </p:nvSpPr>
            <p:spPr>
              <a:xfrm>
                <a:off x="3466055" y="4609533"/>
                <a:ext cx="113147" cy="113147"/>
              </a:xfrm>
              <a:custGeom>
                <a:avLst/>
                <a:gdLst>
                  <a:gd name="connsiteX0" fmla="*/ 0 w 0"/>
                  <a:gd name="connsiteY0" fmla="*/ 18026 h 30042"/>
                  <a:gd name="connsiteX1" fmla="*/ 3004 w 0"/>
                  <a:gd name="connsiteY1" fmla="*/ 30043 h 30042"/>
                  <a:gd name="connsiteX2" fmla="*/ 6009 w 0"/>
                  <a:gd name="connsiteY2" fmla="*/ 21030 h 30042"/>
                  <a:gd name="connsiteX3" fmla="*/ 15021 w 0"/>
                  <a:gd name="connsiteY3" fmla="*/ 18026 h 30042"/>
                  <a:gd name="connsiteX4" fmla="*/ 15021 w 0"/>
                  <a:gd name="connsiteY4" fmla="*/ 9013 h 30042"/>
                  <a:gd name="connsiteX5" fmla="*/ 15021 w 0"/>
                  <a:gd name="connsiteY5" fmla="*/ 0 h 30042"/>
                  <a:gd name="connsiteX6" fmla="*/ 0 w 0"/>
                  <a:gd name="connsiteY6" fmla="*/ 18026 h 30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h="30042">
                    <a:moveTo>
                      <a:pt x="0" y="18026"/>
                    </a:moveTo>
                    <a:lnTo>
                      <a:pt x="3004" y="30043"/>
                    </a:lnTo>
                    <a:lnTo>
                      <a:pt x="6009" y="21030"/>
                    </a:lnTo>
                    <a:lnTo>
                      <a:pt x="15021" y="18026"/>
                    </a:lnTo>
                    <a:cubicBezTo>
                      <a:pt x="12017" y="15021"/>
                      <a:pt x="15021" y="12017"/>
                      <a:pt x="15021" y="9013"/>
                    </a:cubicBezTo>
                    <a:cubicBezTo>
                      <a:pt x="15021" y="6009"/>
                      <a:pt x="18026" y="3004"/>
                      <a:pt x="15021" y="0"/>
                    </a:cubicBezTo>
                    <a:lnTo>
                      <a:pt x="0" y="1802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C91C960-3518-48C1-8388-74F572C5F544}"/>
                  </a:ext>
                </a:extLst>
              </p:cNvPr>
              <p:cNvSpPr/>
              <p:nvPr/>
            </p:nvSpPr>
            <p:spPr>
              <a:xfrm>
                <a:off x="2934265" y="5311042"/>
                <a:ext cx="113147" cy="113147"/>
              </a:xfrm>
              <a:custGeom>
                <a:avLst/>
                <a:gdLst>
                  <a:gd name="connsiteX0" fmla="*/ 0 w 0"/>
                  <a:gd name="connsiteY0" fmla="*/ 3004 h 0"/>
                  <a:gd name="connsiteX1" fmla="*/ 9013 w 0"/>
                  <a:gd name="connsiteY1" fmla="*/ 6009 h 0"/>
                  <a:gd name="connsiteX2" fmla="*/ 18026 w 0"/>
                  <a:gd name="connsiteY2" fmla="*/ 12017 h 0"/>
                  <a:gd name="connsiteX3" fmla="*/ 24034 w 0"/>
                  <a:gd name="connsiteY3" fmla="*/ 12017 h 0"/>
                  <a:gd name="connsiteX4" fmla="*/ 24034 w 0"/>
                  <a:gd name="connsiteY4" fmla="*/ 12017 h 0"/>
                  <a:gd name="connsiteX5" fmla="*/ 0 w 0"/>
                  <a:gd name="connsiteY5" fmla="*/ 300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>
                    <a:moveTo>
                      <a:pt x="0" y="3004"/>
                    </a:moveTo>
                    <a:cubicBezTo>
                      <a:pt x="3004" y="6009"/>
                      <a:pt x="6009" y="6009"/>
                      <a:pt x="9013" y="6009"/>
                    </a:cubicBezTo>
                    <a:cubicBezTo>
                      <a:pt x="12017" y="6009"/>
                      <a:pt x="15021" y="9013"/>
                      <a:pt x="18026" y="12017"/>
                    </a:cubicBezTo>
                    <a:cubicBezTo>
                      <a:pt x="21030" y="12017"/>
                      <a:pt x="21030" y="12017"/>
                      <a:pt x="24034" y="12017"/>
                    </a:cubicBezTo>
                    <a:cubicBezTo>
                      <a:pt x="24034" y="12017"/>
                      <a:pt x="24034" y="12017"/>
                      <a:pt x="24034" y="12017"/>
                    </a:cubicBezTo>
                    <a:cubicBezTo>
                      <a:pt x="15021" y="0"/>
                      <a:pt x="12017" y="-3004"/>
                      <a:pt x="0" y="3004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DBDBA05B-FB13-41AA-91DE-FA4BCF994590}"/>
                  </a:ext>
                </a:extLst>
              </p:cNvPr>
              <p:cNvSpPr/>
              <p:nvPr/>
            </p:nvSpPr>
            <p:spPr>
              <a:xfrm>
                <a:off x="2074351" y="4813196"/>
                <a:ext cx="113147" cy="113147"/>
              </a:xfrm>
              <a:custGeom>
                <a:avLst/>
                <a:gdLst>
                  <a:gd name="connsiteX0" fmla="*/ 9013 w 0"/>
                  <a:gd name="connsiteY0" fmla="*/ 15021 h 0"/>
                  <a:gd name="connsiteX1" fmla="*/ 15021 w 0"/>
                  <a:gd name="connsiteY1" fmla="*/ 21030 h 0"/>
                  <a:gd name="connsiteX2" fmla="*/ 21030 w 0"/>
                  <a:gd name="connsiteY2" fmla="*/ 21030 h 0"/>
                  <a:gd name="connsiteX3" fmla="*/ 15021 w 0"/>
                  <a:gd name="connsiteY3" fmla="*/ 12017 h 0"/>
                  <a:gd name="connsiteX4" fmla="*/ 9013 w 0"/>
                  <a:gd name="connsiteY4" fmla="*/ 0 h 0"/>
                  <a:gd name="connsiteX5" fmla="*/ 3004 w 0"/>
                  <a:gd name="connsiteY5" fmla="*/ 0 h 0"/>
                  <a:gd name="connsiteX6" fmla="*/ 0 w 0"/>
                  <a:gd name="connsiteY6" fmla="*/ 3004 h 0"/>
                  <a:gd name="connsiteX7" fmla="*/ 9013 w 0"/>
                  <a:gd name="connsiteY7" fmla="*/ 1502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>
                    <a:moveTo>
                      <a:pt x="9013" y="15021"/>
                    </a:moveTo>
                    <a:cubicBezTo>
                      <a:pt x="9013" y="18026"/>
                      <a:pt x="12017" y="18026"/>
                      <a:pt x="15021" y="21030"/>
                    </a:cubicBezTo>
                    <a:cubicBezTo>
                      <a:pt x="15021" y="21030"/>
                      <a:pt x="18026" y="21030"/>
                      <a:pt x="21030" y="21030"/>
                    </a:cubicBezTo>
                    <a:cubicBezTo>
                      <a:pt x="18026" y="18026"/>
                      <a:pt x="15021" y="15021"/>
                      <a:pt x="15021" y="12017"/>
                    </a:cubicBezTo>
                    <a:cubicBezTo>
                      <a:pt x="12017" y="9013"/>
                      <a:pt x="12017" y="6008"/>
                      <a:pt x="9013" y="0"/>
                    </a:cubicBezTo>
                    <a:cubicBezTo>
                      <a:pt x="6009" y="0"/>
                      <a:pt x="6009" y="0"/>
                      <a:pt x="3004" y="0"/>
                    </a:cubicBezTo>
                    <a:cubicBezTo>
                      <a:pt x="3004" y="0"/>
                      <a:pt x="0" y="3004"/>
                      <a:pt x="0" y="3004"/>
                    </a:cubicBezTo>
                    <a:cubicBezTo>
                      <a:pt x="3004" y="9013"/>
                      <a:pt x="6009" y="12017"/>
                      <a:pt x="9013" y="15021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AC2BABA5-C6FD-4E8F-BE39-A676DB47FCDA}"/>
                  </a:ext>
                </a:extLst>
              </p:cNvPr>
              <p:cNvSpPr/>
              <p:nvPr/>
            </p:nvSpPr>
            <p:spPr>
              <a:xfrm>
                <a:off x="3375539" y="4921658"/>
                <a:ext cx="113147" cy="113147"/>
              </a:xfrm>
              <a:custGeom>
                <a:avLst/>
                <a:gdLst>
                  <a:gd name="connsiteX0" fmla="*/ 12017 w 0"/>
                  <a:gd name="connsiteY0" fmla="*/ 7253 h 0"/>
                  <a:gd name="connsiteX1" fmla="*/ 15021 w 0"/>
                  <a:gd name="connsiteY1" fmla="*/ 4249 h 0"/>
                  <a:gd name="connsiteX2" fmla="*/ 12017 w 0"/>
                  <a:gd name="connsiteY2" fmla="*/ 1244 h 0"/>
                  <a:gd name="connsiteX3" fmla="*/ 0 w 0"/>
                  <a:gd name="connsiteY3" fmla="*/ 4249 h 0"/>
                  <a:gd name="connsiteX4" fmla="*/ 12017 w 0"/>
                  <a:gd name="connsiteY4" fmla="*/ 725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12017" y="7253"/>
                    </a:moveTo>
                    <a:cubicBezTo>
                      <a:pt x="12017" y="7253"/>
                      <a:pt x="15021" y="4249"/>
                      <a:pt x="15021" y="4249"/>
                    </a:cubicBezTo>
                    <a:cubicBezTo>
                      <a:pt x="15021" y="1244"/>
                      <a:pt x="15021" y="1244"/>
                      <a:pt x="12017" y="1244"/>
                    </a:cubicBezTo>
                    <a:cubicBezTo>
                      <a:pt x="9013" y="-1760"/>
                      <a:pt x="3004" y="1244"/>
                      <a:pt x="0" y="4249"/>
                    </a:cubicBezTo>
                    <a:cubicBezTo>
                      <a:pt x="0" y="4249"/>
                      <a:pt x="6009" y="7253"/>
                      <a:pt x="12017" y="7253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3A4BBBA-3B39-418E-8352-FA9FDC318B8A}"/>
                  </a:ext>
                </a:extLst>
              </p:cNvPr>
              <p:cNvSpPr/>
              <p:nvPr/>
            </p:nvSpPr>
            <p:spPr>
              <a:xfrm>
                <a:off x="3137928" y="4982918"/>
                <a:ext cx="113147" cy="113147"/>
              </a:xfrm>
              <a:custGeom>
                <a:avLst/>
                <a:gdLst>
                  <a:gd name="connsiteX0" fmla="*/ 9013 w 0"/>
                  <a:gd name="connsiteY0" fmla="*/ 0 h 0"/>
                  <a:gd name="connsiteX1" fmla="*/ 3004 w 0"/>
                  <a:gd name="connsiteY1" fmla="*/ 9013 h 0"/>
                  <a:gd name="connsiteX2" fmla="*/ 0 w 0"/>
                  <a:gd name="connsiteY2" fmla="*/ 15021 h 0"/>
                  <a:gd name="connsiteX3" fmla="*/ 9013 w 0"/>
                  <a:gd name="connsiteY3" fmla="*/ 18026 h 0"/>
                  <a:gd name="connsiteX4" fmla="*/ 9013 w 0"/>
                  <a:gd name="connsiteY4" fmla="*/ 0 h 0"/>
                  <a:gd name="connsiteX5" fmla="*/ 9013 w 0"/>
                  <a:gd name="connsiteY5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>
                    <a:moveTo>
                      <a:pt x="9013" y="0"/>
                    </a:moveTo>
                    <a:cubicBezTo>
                      <a:pt x="9013" y="3004"/>
                      <a:pt x="6009" y="6008"/>
                      <a:pt x="3004" y="9013"/>
                    </a:cubicBezTo>
                    <a:cubicBezTo>
                      <a:pt x="0" y="12017"/>
                      <a:pt x="0" y="12017"/>
                      <a:pt x="0" y="15021"/>
                    </a:cubicBezTo>
                    <a:cubicBezTo>
                      <a:pt x="0" y="18026"/>
                      <a:pt x="3004" y="21030"/>
                      <a:pt x="9013" y="18026"/>
                    </a:cubicBezTo>
                    <a:cubicBezTo>
                      <a:pt x="9013" y="12017"/>
                      <a:pt x="9013" y="6008"/>
                      <a:pt x="9013" y="0"/>
                    </a:cubicBezTo>
                    <a:lnTo>
                      <a:pt x="9013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29B7BFD-2A85-456F-80AE-9FD7565F7BE5}"/>
                  </a:ext>
                </a:extLst>
              </p:cNvPr>
              <p:cNvSpPr/>
              <p:nvPr/>
            </p:nvSpPr>
            <p:spPr>
              <a:xfrm>
                <a:off x="2787173" y="5243153"/>
                <a:ext cx="113147" cy="113147"/>
              </a:xfrm>
              <a:custGeom>
                <a:avLst/>
                <a:gdLst>
                  <a:gd name="connsiteX0" fmla="*/ 3004 w 0"/>
                  <a:gd name="connsiteY0" fmla="*/ 3004 h 0"/>
                  <a:gd name="connsiteX1" fmla="*/ 0 w 0"/>
                  <a:gd name="connsiteY1" fmla="*/ 6009 h 0"/>
                  <a:gd name="connsiteX2" fmla="*/ 3004 w 0"/>
                  <a:gd name="connsiteY2" fmla="*/ 9013 h 0"/>
                  <a:gd name="connsiteX3" fmla="*/ 21030 w 0"/>
                  <a:gd name="connsiteY3" fmla="*/ 3004 h 0"/>
                  <a:gd name="connsiteX4" fmla="*/ 12017 w 0"/>
                  <a:gd name="connsiteY4" fmla="*/ 0 h 0"/>
                  <a:gd name="connsiteX5" fmla="*/ 3004 w 0"/>
                  <a:gd name="connsiteY5" fmla="*/ 300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>
                    <a:moveTo>
                      <a:pt x="3004" y="3004"/>
                    </a:moveTo>
                    <a:cubicBezTo>
                      <a:pt x="3004" y="3004"/>
                      <a:pt x="0" y="6009"/>
                      <a:pt x="0" y="6009"/>
                    </a:cubicBezTo>
                    <a:cubicBezTo>
                      <a:pt x="0" y="9013"/>
                      <a:pt x="3004" y="9013"/>
                      <a:pt x="3004" y="9013"/>
                    </a:cubicBezTo>
                    <a:cubicBezTo>
                      <a:pt x="9013" y="9013"/>
                      <a:pt x="15021" y="6009"/>
                      <a:pt x="21030" y="3004"/>
                    </a:cubicBezTo>
                    <a:cubicBezTo>
                      <a:pt x="18026" y="3004"/>
                      <a:pt x="15021" y="3004"/>
                      <a:pt x="12017" y="0"/>
                    </a:cubicBezTo>
                    <a:cubicBezTo>
                      <a:pt x="9013" y="3004"/>
                      <a:pt x="6009" y="3004"/>
                      <a:pt x="3004" y="3004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B755712-6386-47C4-BD62-0DA4573561AD}"/>
                  </a:ext>
                </a:extLst>
              </p:cNvPr>
              <p:cNvSpPr/>
              <p:nvPr/>
            </p:nvSpPr>
            <p:spPr>
              <a:xfrm>
                <a:off x="2866380" y="5265784"/>
                <a:ext cx="113147" cy="113147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0 w 0"/>
                  <a:gd name="connsiteY3" fmla="*/ 0 h 0"/>
                  <a:gd name="connsiteX4" fmla="*/ 0 w 0"/>
                  <a:gd name="connsiteY4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FD8921E-FD41-4D4C-A0EA-B4F84F30B663}"/>
                  </a:ext>
                </a:extLst>
              </p:cNvPr>
              <p:cNvSpPr/>
              <p:nvPr/>
            </p:nvSpPr>
            <p:spPr>
              <a:xfrm>
                <a:off x="2855062" y="5231839"/>
                <a:ext cx="113147" cy="113147"/>
              </a:xfrm>
              <a:custGeom>
                <a:avLst/>
                <a:gdLst>
                  <a:gd name="connsiteX0" fmla="*/ 0 w 0"/>
                  <a:gd name="connsiteY0" fmla="*/ 0 h 0"/>
                  <a:gd name="connsiteX1" fmla="*/ 3004 w 0"/>
                  <a:gd name="connsiteY1" fmla="*/ 6009 h 0"/>
                  <a:gd name="connsiteX2" fmla="*/ 12017 w 0"/>
                  <a:gd name="connsiteY2" fmla="*/ 6009 h 0"/>
                  <a:gd name="connsiteX3" fmla="*/ 15021 w 0"/>
                  <a:gd name="connsiteY3" fmla="*/ 3004 h 0"/>
                  <a:gd name="connsiteX4" fmla="*/ 12017 w 0"/>
                  <a:gd name="connsiteY4" fmla="*/ 0 h 0"/>
                  <a:gd name="connsiteX5" fmla="*/ 0 w 0"/>
                  <a:gd name="connsiteY5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0" y="3004"/>
                      <a:pt x="3004" y="6009"/>
                      <a:pt x="3004" y="6009"/>
                    </a:cubicBezTo>
                    <a:cubicBezTo>
                      <a:pt x="6009" y="6009"/>
                      <a:pt x="9013" y="6009"/>
                      <a:pt x="12017" y="6009"/>
                    </a:cubicBezTo>
                    <a:cubicBezTo>
                      <a:pt x="15021" y="6009"/>
                      <a:pt x="15021" y="6009"/>
                      <a:pt x="15021" y="3004"/>
                    </a:cubicBezTo>
                    <a:cubicBezTo>
                      <a:pt x="15021" y="3004"/>
                      <a:pt x="15021" y="0"/>
                      <a:pt x="12017" y="0"/>
                    </a:cubicBezTo>
                    <a:cubicBezTo>
                      <a:pt x="9013" y="3004"/>
                      <a:pt x="6009" y="3004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B13B26D-D836-40C7-ABF6-56E88386BB0F}"/>
                  </a:ext>
                </a:extLst>
              </p:cNvPr>
              <p:cNvSpPr/>
              <p:nvPr/>
            </p:nvSpPr>
            <p:spPr>
              <a:xfrm>
                <a:off x="3443424" y="4609533"/>
                <a:ext cx="113147" cy="113147"/>
              </a:xfrm>
              <a:custGeom>
                <a:avLst/>
                <a:gdLst>
                  <a:gd name="connsiteX0" fmla="*/ 9013 w 0"/>
                  <a:gd name="connsiteY0" fmla="*/ 0 h 0"/>
                  <a:gd name="connsiteX1" fmla="*/ 9013 w 0"/>
                  <a:gd name="connsiteY1" fmla="*/ 0 h 0"/>
                  <a:gd name="connsiteX2" fmla="*/ 3004 w 0"/>
                  <a:gd name="connsiteY2" fmla="*/ 3004 h 0"/>
                  <a:gd name="connsiteX3" fmla="*/ 0 w 0"/>
                  <a:gd name="connsiteY3" fmla="*/ 12017 h 0"/>
                  <a:gd name="connsiteX4" fmla="*/ 9013 w 0"/>
                  <a:gd name="connsiteY4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9013" y="0"/>
                    </a:moveTo>
                    <a:cubicBezTo>
                      <a:pt x="9013" y="0"/>
                      <a:pt x="9013" y="0"/>
                      <a:pt x="9013" y="0"/>
                    </a:cubicBezTo>
                    <a:cubicBezTo>
                      <a:pt x="6009" y="0"/>
                      <a:pt x="6009" y="0"/>
                      <a:pt x="3004" y="3004"/>
                    </a:cubicBezTo>
                    <a:cubicBezTo>
                      <a:pt x="3004" y="6009"/>
                      <a:pt x="3004" y="6009"/>
                      <a:pt x="0" y="12017"/>
                    </a:cubicBezTo>
                    <a:cubicBezTo>
                      <a:pt x="12017" y="9013"/>
                      <a:pt x="12017" y="3004"/>
                      <a:pt x="9013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2ED084A5-F8CD-4151-A6E9-BA50196FF216}"/>
                  </a:ext>
                </a:extLst>
              </p:cNvPr>
              <p:cNvSpPr/>
              <p:nvPr/>
            </p:nvSpPr>
            <p:spPr>
              <a:xfrm>
                <a:off x="2741915" y="5243153"/>
                <a:ext cx="113147" cy="113147"/>
              </a:xfrm>
              <a:custGeom>
                <a:avLst/>
                <a:gdLst>
                  <a:gd name="connsiteX0" fmla="*/ 0 w 0"/>
                  <a:gd name="connsiteY0" fmla="*/ 3004 h 0"/>
                  <a:gd name="connsiteX1" fmla="*/ 0 w 0"/>
                  <a:gd name="connsiteY1" fmla="*/ 6009 h 0"/>
                  <a:gd name="connsiteX2" fmla="*/ 6009 w 0"/>
                  <a:gd name="connsiteY2" fmla="*/ 3004 h 0"/>
                  <a:gd name="connsiteX3" fmla="*/ 3004 w 0"/>
                  <a:gd name="connsiteY3" fmla="*/ 0 h 0"/>
                  <a:gd name="connsiteX4" fmla="*/ 0 w 0"/>
                  <a:gd name="connsiteY4" fmla="*/ 300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0" y="3004"/>
                    </a:moveTo>
                    <a:cubicBezTo>
                      <a:pt x="0" y="3004"/>
                      <a:pt x="0" y="6009"/>
                      <a:pt x="0" y="6009"/>
                    </a:cubicBezTo>
                    <a:lnTo>
                      <a:pt x="6009" y="3004"/>
                    </a:lnTo>
                    <a:cubicBezTo>
                      <a:pt x="3004" y="0"/>
                      <a:pt x="3004" y="0"/>
                      <a:pt x="3004" y="0"/>
                    </a:cubicBezTo>
                    <a:cubicBezTo>
                      <a:pt x="3004" y="0"/>
                      <a:pt x="0" y="3004"/>
                      <a:pt x="0" y="3004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847652CC-C445-4DD0-8D72-D96F1467ADD5}"/>
                  </a:ext>
                </a:extLst>
              </p:cNvPr>
              <p:cNvSpPr/>
              <p:nvPr/>
            </p:nvSpPr>
            <p:spPr>
              <a:xfrm>
                <a:off x="3160559" y="4745307"/>
                <a:ext cx="113147" cy="113147"/>
              </a:xfrm>
              <a:custGeom>
                <a:avLst/>
                <a:gdLst>
                  <a:gd name="connsiteX0" fmla="*/ 9013 w 0"/>
                  <a:gd name="connsiteY0" fmla="*/ 3004 h 0"/>
                  <a:gd name="connsiteX1" fmla="*/ 0 w 0"/>
                  <a:gd name="connsiteY1" fmla="*/ 0 h 0"/>
                  <a:gd name="connsiteX2" fmla="*/ 9013 w 0"/>
                  <a:gd name="connsiteY2" fmla="*/ 300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9013" y="3004"/>
                    </a:moveTo>
                    <a:lnTo>
                      <a:pt x="0" y="0"/>
                    </a:lnTo>
                    <a:cubicBezTo>
                      <a:pt x="3004" y="3004"/>
                      <a:pt x="3004" y="9013"/>
                      <a:pt x="9013" y="3004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A1D00A9A-518A-490B-AEBE-13936790AF9B}"/>
                  </a:ext>
                </a:extLst>
              </p:cNvPr>
              <p:cNvSpPr/>
              <p:nvPr/>
            </p:nvSpPr>
            <p:spPr>
              <a:xfrm>
                <a:off x="3511313" y="4564275"/>
                <a:ext cx="113147" cy="113147"/>
              </a:xfrm>
              <a:custGeom>
                <a:avLst/>
                <a:gdLst>
                  <a:gd name="connsiteX0" fmla="*/ 3004 w 0"/>
                  <a:gd name="connsiteY0" fmla="*/ 0 h 0"/>
                  <a:gd name="connsiteX1" fmla="*/ 3004 w 0"/>
                  <a:gd name="connsiteY1" fmla="*/ 0 h 0"/>
                  <a:gd name="connsiteX2" fmla="*/ 0 w 0"/>
                  <a:gd name="connsiteY2" fmla="*/ 3004 h 0"/>
                  <a:gd name="connsiteX3" fmla="*/ 3004 w 0"/>
                  <a:gd name="connsiteY3" fmla="*/ 3004 h 0"/>
                  <a:gd name="connsiteX4" fmla="*/ 3004 w 0"/>
                  <a:gd name="connsiteY4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3004" y="0"/>
                    </a:moveTo>
                    <a:cubicBezTo>
                      <a:pt x="3004" y="0"/>
                      <a:pt x="0" y="0"/>
                      <a:pt x="3004" y="0"/>
                    </a:cubicBezTo>
                    <a:cubicBezTo>
                      <a:pt x="0" y="0"/>
                      <a:pt x="0" y="0"/>
                      <a:pt x="0" y="3004"/>
                    </a:cubicBezTo>
                    <a:cubicBezTo>
                      <a:pt x="0" y="3004"/>
                      <a:pt x="0" y="3004"/>
                      <a:pt x="3004" y="3004"/>
                    </a:cubicBezTo>
                    <a:lnTo>
                      <a:pt x="3004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EA4C3257-F3F5-4166-A8E6-6DD7069E2DD4}"/>
                </a:ext>
              </a:extLst>
            </p:cNvPr>
            <p:cNvGrpSpPr/>
            <p:nvPr/>
          </p:nvGrpSpPr>
          <p:grpSpPr>
            <a:xfrm>
              <a:off x="-2892784" y="-2066120"/>
              <a:ext cx="10183198" cy="10228377"/>
              <a:chOff x="-2892784" y="-2066120"/>
              <a:chExt cx="10183198" cy="10228377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290E6EE-44C6-4729-96B2-F3395C329F32}"/>
                  </a:ext>
                </a:extLst>
              </p:cNvPr>
              <p:cNvSpPr/>
              <p:nvPr/>
            </p:nvSpPr>
            <p:spPr>
              <a:xfrm>
                <a:off x="1966638" y="5672779"/>
                <a:ext cx="3339544" cy="2489478"/>
              </a:xfrm>
              <a:custGeom>
                <a:avLst/>
                <a:gdLst>
                  <a:gd name="connsiteX0" fmla="*/ 4056 w 886722"/>
                  <a:gd name="connsiteY0" fmla="*/ 364376 h 661010"/>
                  <a:gd name="connsiteX1" fmla="*/ 4056 w 886722"/>
                  <a:gd name="connsiteY1" fmla="*/ 321652 h 661010"/>
                  <a:gd name="connsiteX2" fmla="*/ 2444 w 886722"/>
                  <a:gd name="connsiteY2" fmla="*/ 291826 h 661010"/>
                  <a:gd name="connsiteX3" fmla="*/ 6958 w 886722"/>
                  <a:gd name="connsiteY3" fmla="*/ 257002 h 661010"/>
                  <a:gd name="connsiteX4" fmla="*/ 20662 w 886722"/>
                  <a:gd name="connsiteY4" fmla="*/ 257002 h 661010"/>
                  <a:gd name="connsiteX5" fmla="*/ 34205 w 886722"/>
                  <a:gd name="connsiteY5" fmla="*/ 244427 h 661010"/>
                  <a:gd name="connsiteX6" fmla="*/ 58549 w 886722"/>
                  <a:gd name="connsiteY6" fmla="*/ 228304 h 661010"/>
                  <a:gd name="connsiteX7" fmla="*/ 94502 w 886722"/>
                  <a:gd name="connsiteY7" fmla="*/ 220405 h 661010"/>
                  <a:gd name="connsiteX8" fmla="*/ 130615 w 886722"/>
                  <a:gd name="connsiteY8" fmla="*/ 206539 h 661010"/>
                  <a:gd name="connsiteX9" fmla="*/ 165762 w 886722"/>
                  <a:gd name="connsiteY9" fmla="*/ 197027 h 661010"/>
                  <a:gd name="connsiteX10" fmla="*/ 188655 w 886722"/>
                  <a:gd name="connsiteY10" fmla="*/ 169458 h 661010"/>
                  <a:gd name="connsiteX11" fmla="*/ 194782 w 886722"/>
                  <a:gd name="connsiteY11" fmla="*/ 142051 h 661010"/>
                  <a:gd name="connsiteX12" fmla="*/ 204294 w 886722"/>
                  <a:gd name="connsiteY12" fmla="*/ 131894 h 661010"/>
                  <a:gd name="connsiteX13" fmla="*/ 220416 w 886722"/>
                  <a:gd name="connsiteY13" fmla="*/ 143824 h 661010"/>
                  <a:gd name="connsiteX14" fmla="*/ 226543 w 886722"/>
                  <a:gd name="connsiteY14" fmla="*/ 120930 h 661010"/>
                  <a:gd name="connsiteX15" fmla="*/ 244922 w 886722"/>
                  <a:gd name="connsiteY15" fmla="*/ 122220 h 661010"/>
                  <a:gd name="connsiteX16" fmla="*/ 247502 w 886722"/>
                  <a:gd name="connsiteY16" fmla="*/ 102390 h 661010"/>
                  <a:gd name="connsiteX17" fmla="*/ 258948 w 886722"/>
                  <a:gd name="connsiteY17" fmla="*/ 93523 h 661010"/>
                  <a:gd name="connsiteX18" fmla="*/ 266042 w 886722"/>
                  <a:gd name="connsiteY18" fmla="*/ 81109 h 661010"/>
                  <a:gd name="connsiteX19" fmla="*/ 301027 w 886722"/>
                  <a:gd name="connsiteY19" fmla="*/ 64986 h 661010"/>
                  <a:gd name="connsiteX20" fmla="*/ 331498 w 886722"/>
                  <a:gd name="connsiteY20" fmla="*/ 89170 h 661010"/>
                  <a:gd name="connsiteX21" fmla="*/ 354553 w 886722"/>
                  <a:gd name="connsiteY21" fmla="*/ 89170 h 661010"/>
                  <a:gd name="connsiteX22" fmla="*/ 359551 w 886722"/>
                  <a:gd name="connsiteY22" fmla="*/ 79496 h 661010"/>
                  <a:gd name="connsiteX23" fmla="*/ 359551 w 886722"/>
                  <a:gd name="connsiteY23" fmla="*/ 68211 h 661010"/>
                  <a:gd name="connsiteX24" fmla="*/ 370192 w 886722"/>
                  <a:gd name="connsiteY24" fmla="*/ 53378 h 661010"/>
                  <a:gd name="connsiteX25" fmla="*/ 392118 w 886722"/>
                  <a:gd name="connsiteY25" fmla="*/ 29356 h 661010"/>
                  <a:gd name="connsiteX26" fmla="*/ 422428 w 886722"/>
                  <a:gd name="connsiteY26" fmla="*/ 24842 h 661010"/>
                  <a:gd name="connsiteX27" fmla="*/ 427909 w 886722"/>
                  <a:gd name="connsiteY27" fmla="*/ 15814 h 661010"/>
                  <a:gd name="connsiteX28" fmla="*/ 433713 w 886722"/>
                  <a:gd name="connsiteY28" fmla="*/ 11783 h 661010"/>
                  <a:gd name="connsiteX29" fmla="*/ 444838 w 886722"/>
                  <a:gd name="connsiteY29" fmla="*/ 15652 h 661010"/>
                  <a:gd name="connsiteX30" fmla="*/ 491270 w 886722"/>
                  <a:gd name="connsiteY30" fmla="*/ 25487 h 661010"/>
                  <a:gd name="connsiteX31" fmla="*/ 506102 w 886722"/>
                  <a:gd name="connsiteY31" fmla="*/ 29840 h 661010"/>
                  <a:gd name="connsiteX32" fmla="*/ 516420 w 886722"/>
                  <a:gd name="connsiteY32" fmla="*/ 27260 h 661010"/>
                  <a:gd name="connsiteX33" fmla="*/ 500298 w 886722"/>
                  <a:gd name="connsiteY33" fmla="*/ 54184 h 661010"/>
                  <a:gd name="connsiteX34" fmla="*/ 496429 w 886722"/>
                  <a:gd name="connsiteY34" fmla="*/ 71596 h 661010"/>
                  <a:gd name="connsiteX35" fmla="*/ 490625 w 886722"/>
                  <a:gd name="connsiteY35" fmla="*/ 87719 h 661010"/>
                  <a:gd name="connsiteX36" fmla="*/ 529157 w 886722"/>
                  <a:gd name="connsiteY36" fmla="*/ 115126 h 661010"/>
                  <a:gd name="connsiteX37" fmla="*/ 565109 w 886722"/>
                  <a:gd name="connsiteY37" fmla="*/ 133828 h 661010"/>
                  <a:gd name="connsiteX38" fmla="*/ 603641 w 886722"/>
                  <a:gd name="connsiteY38" fmla="*/ 151401 h 661010"/>
                  <a:gd name="connsiteX39" fmla="*/ 628470 w 886722"/>
                  <a:gd name="connsiteY39" fmla="*/ 64825 h 661010"/>
                  <a:gd name="connsiteX40" fmla="*/ 636370 w 886722"/>
                  <a:gd name="connsiteY40" fmla="*/ 20973 h 661010"/>
                  <a:gd name="connsiteX41" fmla="*/ 653620 w 886722"/>
                  <a:gd name="connsiteY41" fmla="*/ 4850 h 661010"/>
                  <a:gd name="connsiteX42" fmla="*/ 669743 w 886722"/>
                  <a:gd name="connsiteY42" fmla="*/ 46768 h 661010"/>
                  <a:gd name="connsiteX43" fmla="*/ 674579 w 886722"/>
                  <a:gd name="connsiteY43" fmla="*/ 67405 h 661010"/>
                  <a:gd name="connsiteX44" fmla="*/ 677320 w 886722"/>
                  <a:gd name="connsiteY44" fmla="*/ 77723 h 661010"/>
                  <a:gd name="connsiteX45" fmla="*/ 693442 w 886722"/>
                  <a:gd name="connsiteY45" fmla="*/ 75788 h 661010"/>
                  <a:gd name="connsiteX46" fmla="*/ 713273 w 886722"/>
                  <a:gd name="connsiteY46" fmla="*/ 111418 h 661010"/>
                  <a:gd name="connsiteX47" fmla="*/ 729395 w 886722"/>
                  <a:gd name="connsiteY47" fmla="*/ 150434 h 661010"/>
                  <a:gd name="connsiteX48" fmla="*/ 741648 w 886722"/>
                  <a:gd name="connsiteY48" fmla="*/ 185903 h 661010"/>
                  <a:gd name="connsiteX49" fmla="*/ 783082 w 886722"/>
                  <a:gd name="connsiteY49" fmla="*/ 210248 h 661010"/>
                  <a:gd name="connsiteX50" fmla="*/ 802428 w 886722"/>
                  <a:gd name="connsiteY50" fmla="*/ 241363 h 661010"/>
                  <a:gd name="connsiteX51" fmla="*/ 808555 w 886722"/>
                  <a:gd name="connsiteY51" fmla="*/ 257486 h 661010"/>
                  <a:gd name="connsiteX52" fmla="*/ 827579 w 886722"/>
                  <a:gd name="connsiteY52" fmla="*/ 265386 h 661010"/>
                  <a:gd name="connsiteX53" fmla="*/ 835318 w 886722"/>
                  <a:gd name="connsiteY53" fmla="*/ 280057 h 661010"/>
                  <a:gd name="connsiteX54" fmla="*/ 846926 w 886722"/>
                  <a:gd name="connsiteY54" fmla="*/ 296179 h 661010"/>
                  <a:gd name="connsiteX55" fmla="*/ 881427 w 886722"/>
                  <a:gd name="connsiteY55" fmla="*/ 331487 h 661010"/>
                  <a:gd name="connsiteX56" fmla="*/ 884974 w 886722"/>
                  <a:gd name="connsiteY56" fmla="*/ 364376 h 661010"/>
                  <a:gd name="connsiteX57" fmla="*/ 894325 w 886722"/>
                  <a:gd name="connsiteY57" fmla="*/ 411614 h 661010"/>
                  <a:gd name="connsiteX58" fmla="*/ 882395 w 886722"/>
                  <a:gd name="connsiteY58" fmla="*/ 467397 h 661010"/>
                  <a:gd name="connsiteX59" fmla="*/ 863854 w 886722"/>
                  <a:gd name="connsiteY59" fmla="*/ 509476 h 661010"/>
                  <a:gd name="connsiteX60" fmla="*/ 819357 w 886722"/>
                  <a:gd name="connsiteY60" fmla="*/ 591538 h 661010"/>
                  <a:gd name="connsiteX61" fmla="*/ 809200 w 886722"/>
                  <a:gd name="connsiteY61" fmla="*/ 634262 h 661010"/>
                  <a:gd name="connsiteX62" fmla="*/ 767766 w 886722"/>
                  <a:gd name="connsiteY62" fmla="*/ 642323 h 661010"/>
                  <a:gd name="connsiteX63" fmla="*/ 735521 w 886722"/>
                  <a:gd name="connsiteY63" fmla="*/ 663927 h 661010"/>
                  <a:gd name="connsiteX64" fmla="*/ 703277 w 886722"/>
                  <a:gd name="connsiteY64" fmla="*/ 641194 h 661010"/>
                  <a:gd name="connsiteX65" fmla="*/ 660553 w 886722"/>
                  <a:gd name="connsiteY65" fmla="*/ 661025 h 661010"/>
                  <a:gd name="connsiteX66" fmla="*/ 613153 w 886722"/>
                  <a:gd name="connsiteY66" fmla="*/ 646998 h 661010"/>
                  <a:gd name="connsiteX67" fmla="*/ 589938 w 886722"/>
                  <a:gd name="connsiteY67" fmla="*/ 610885 h 661010"/>
                  <a:gd name="connsiteX68" fmla="*/ 580264 w 886722"/>
                  <a:gd name="connsiteY68" fmla="*/ 589603 h 661010"/>
                  <a:gd name="connsiteX69" fmla="*/ 559144 w 886722"/>
                  <a:gd name="connsiteY69" fmla="*/ 582510 h 661010"/>
                  <a:gd name="connsiteX70" fmla="*/ 549471 w 886722"/>
                  <a:gd name="connsiteY70" fmla="*/ 550265 h 661010"/>
                  <a:gd name="connsiteX71" fmla="*/ 529640 w 886722"/>
                  <a:gd name="connsiteY71" fmla="*/ 571708 h 661010"/>
                  <a:gd name="connsiteX72" fmla="*/ 536734 w 886722"/>
                  <a:gd name="connsiteY72" fmla="*/ 564291 h 661010"/>
                  <a:gd name="connsiteX73" fmla="*/ 538991 w 886722"/>
                  <a:gd name="connsiteY73" fmla="*/ 545751 h 661010"/>
                  <a:gd name="connsiteX74" fmla="*/ 543505 w 886722"/>
                  <a:gd name="connsiteY74" fmla="*/ 516247 h 661010"/>
                  <a:gd name="connsiteX75" fmla="*/ 521741 w 886722"/>
                  <a:gd name="connsiteY75" fmla="*/ 537045 h 661010"/>
                  <a:gd name="connsiteX76" fmla="*/ 495784 w 886722"/>
                  <a:gd name="connsiteY76" fmla="*/ 563485 h 661010"/>
                  <a:gd name="connsiteX77" fmla="*/ 474502 w 886722"/>
                  <a:gd name="connsiteY77" fmla="*/ 525598 h 661010"/>
                  <a:gd name="connsiteX78" fmla="*/ 449997 w 886722"/>
                  <a:gd name="connsiteY78" fmla="*/ 497062 h 661010"/>
                  <a:gd name="connsiteX79" fmla="*/ 430166 w 886722"/>
                  <a:gd name="connsiteY79" fmla="*/ 493354 h 661010"/>
                  <a:gd name="connsiteX80" fmla="*/ 402920 w 886722"/>
                  <a:gd name="connsiteY80" fmla="*/ 483519 h 661010"/>
                  <a:gd name="connsiteX81" fmla="*/ 351974 w 886722"/>
                  <a:gd name="connsiteY81" fmla="*/ 484648 h 661010"/>
                  <a:gd name="connsiteX82" fmla="*/ 303607 w 886722"/>
                  <a:gd name="connsiteY82" fmla="*/ 498996 h 661010"/>
                  <a:gd name="connsiteX83" fmla="*/ 255240 w 886722"/>
                  <a:gd name="connsiteY83" fmla="*/ 511733 h 661010"/>
                  <a:gd name="connsiteX84" fmla="*/ 236216 w 886722"/>
                  <a:gd name="connsiteY84" fmla="*/ 523019 h 661010"/>
                  <a:gd name="connsiteX85" fmla="*/ 227026 w 886722"/>
                  <a:gd name="connsiteY85" fmla="*/ 537206 h 661010"/>
                  <a:gd name="connsiteX86" fmla="*/ 177209 w 886722"/>
                  <a:gd name="connsiteY86" fmla="*/ 539463 h 661010"/>
                  <a:gd name="connsiteX87" fmla="*/ 134001 w 886722"/>
                  <a:gd name="connsiteY87" fmla="*/ 548975 h 661010"/>
                  <a:gd name="connsiteX88" fmla="*/ 100789 w 886722"/>
                  <a:gd name="connsiteY88" fmla="*/ 568322 h 661010"/>
                  <a:gd name="connsiteX89" fmla="*/ 35978 w 886722"/>
                  <a:gd name="connsiteY89" fmla="*/ 536722 h 661010"/>
                  <a:gd name="connsiteX90" fmla="*/ 46941 w 886722"/>
                  <a:gd name="connsiteY90" fmla="*/ 526243 h 661010"/>
                  <a:gd name="connsiteX91" fmla="*/ 49843 w 886722"/>
                  <a:gd name="connsiteY91" fmla="*/ 499964 h 661010"/>
                  <a:gd name="connsiteX92" fmla="*/ 35333 w 886722"/>
                  <a:gd name="connsiteY92" fmla="*/ 455950 h 661010"/>
                  <a:gd name="connsiteX93" fmla="*/ 25176 w 886722"/>
                  <a:gd name="connsiteY93" fmla="*/ 412743 h 661010"/>
                  <a:gd name="connsiteX94" fmla="*/ 4056 w 886722"/>
                  <a:gd name="connsiteY94" fmla="*/ 364376 h 66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886722" h="661010">
                    <a:moveTo>
                      <a:pt x="4056" y="364376"/>
                    </a:moveTo>
                    <a:cubicBezTo>
                      <a:pt x="21468" y="347125"/>
                      <a:pt x="12440" y="341805"/>
                      <a:pt x="4056" y="321652"/>
                    </a:cubicBezTo>
                    <a:cubicBezTo>
                      <a:pt x="-719" y="312398"/>
                      <a:pt x="-1306" y="301541"/>
                      <a:pt x="2444" y="291826"/>
                    </a:cubicBezTo>
                    <a:cubicBezTo>
                      <a:pt x="4691" y="280326"/>
                      <a:pt x="6199" y="268694"/>
                      <a:pt x="6958" y="257002"/>
                    </a:cubicBezTo>
                    <a:cubicBezTo>
                      <a:pt x="17276" y="262161"/>
                      <a:pt x="13084" y="262161"/>
                      <a:pt x="20662" y="257002"/>
                    </a:cubicBezTo>
                    <a:cubicBezTo>
                      <a:pt x="25821" y="253294"/>
                      <a:pt x="28401" y="247973"/>
                      <a:pt x="34205" y="244427"/>
                    </a:cubicBezTo>
                    <a:cubicBezTo>
                      <a:pt x="40009" y="240880"/>
                      <a:pt x="50327" y="233786"/>
                      <a:pt x="58549" y="228304"/>
                    </a:cubicBezTo>
                    <a:cubicBezTo>
                      <a:pt x="70802" y="220727"/>
                      <a:pt x="81443" y="223951"/>
                      <a:pt x="94502" y="220405"/>
                    </a:cubicBezTo>
                    <a:cubicBezTo>
                      <a:pt x="107561" y="216858"/>
                      <a:pt x="117879" y="209603"/>
                      <a:pt x="130615" y="206539"/>
                    </a:cubicBezTo>
                    <a:cubicBezTo>
                      <a:pt x="142738" y="205127"/>
                      <a:pt x="154583" y="201922"/>
                      <a:pt x="165762" y="197027"/>
                    </a:cubicBezTo>
                    <a:cubicBezTo>
                      <a:pt x="175197" y="189498"/>
                      <a:pt x="182987" y="180115"/>
                      <a:pt x="188655" y="169458"/>
                    </a:cubicBezTo>
                    <a:cubicBezTo>
                      <a:pt x="196878" y="157850"/>
                      <a:pt x="190106" y="153336"/>
                      <a:pt x="194782" y="142051"/>
                    </a:cubicBezTo>
                    <a:cubicBezTo>
                      <a:pt x="196596" y="137610"/>
                      <a:pt x="199983" y="133994"/>
                      <a:pt x="204294" y="131894"/>
                    </a:cubicBezTo>
                    <a:cubicBezTo>
                      <a:pt x="214129" y="128992"/>
                      <a:pt x="214773" y="135763"/>
                      <a:pt x="220416" y="143824"/>
                    </a:cubicBezTo>
                    <a:cubicBezTo>
                      <a:pt x="228639" y="136569"/>
                      <a:pt x="227832" y="131732"/>
                      <a:pt x="226543" y="120930"/>
                    </a:cubicBezTo>
                    <a:cubicBezTo>
                      <a:pt x="229606" y="120930"/>
                      <a:pt x="242665" y="123994"/>
                      <a:pt x="244922" y="122220"/>
                    </a:cubicBezTo>
                    <a:cubicBezTo>
                      <a:pt x="247179" y="120447"/>
                      <a:pt x="244922" y="106098"/>
                      <a:pt x="247502" y="102390"/>
                    </a:cubicBezTo>
                    <a:cubicBezTo>
                      <a:pt x="250081" y="98682"/>
                      <a:pt x="256208" y="97070"/>
                      <a:pt x="258948" y="93523"/>
                    </a:cubicBezTo>
                    <a:cubicBezTo>
                      <a:pt x="261689" y="89976"/>
                      <a:pt x="262173" y="84494"/>
                      <a:pt x="266042" y="81109"/>
                    </a:cubicBezTo>
                    <a:cubicBezTo>
                      <a:pt x="276660" y="73712"/>
                      <a:pt x="288505" y="68253"/>
                      <a:pt x="301027" y="64986"/>
                    </a:cubicBezTo>
                    <a:cubicBezTo>
                      <a:pt x="316182" y="64986"/>
                      <a:pt x="320535" y="86429"/>
                      <a:pt x="331498" y="89170"/>
                    </a:cubicBezTo>
                    <a:cubicBezTo>
                      <a:pt x="339158" y="90056"/>
                      <a:pt x="346893" y="90056"/>
                      <a:pt x="354553" y="89170"/>
                    </a:cubicBezTo>
                    <a:cubicBezTo>
                      <a:pt x="362292" y="86913"/>
                      <a:pt x="359067" y="86268"/>
                      <a:pt x="359551" y="79496"/>
                    </a:cubicBezTo>
                    <a:cubicBezTo>
                      <a:pt x="360035" y="72725"/>
                      <a:pt x="357616" y="73692"/>
                      <a:pt x="359551" y="68211"/>
                    </a:cubicBezTo>
                    <a:cubicBezTo>
                      <a:pt x="361486" y="62729"/>
                      <a:pt x="367290" y="58537"/>
                      <a:pt x="370192" y="53378"/>
                    </a:cubicBezTo>
                    <a:cubicBezTo>
                      <a:pt x="376318" y="43221"/>
                      <a:pt x="379220" y="34193"/>
                      <a:pt x="392118" y="29356"/>
                    </a:cubicBezTo>
                    <a:cubicBezTo>
                      <a:pt x="400985" y="25971"/>
                      <a:pt x="414205" y="30646"/>
                      <a:pt x="422428" y="24842"/>
                    </a:cubicBezTo>
                    <a:cubicBezTo>
                      <a:pt x="425491" y="22746"/>
                      <a:pt x="425491" y="17909"/>
                      <a:pt x="427909" y="15814"/>
                    </a:cubicBezTo>
                    <a:cubicBezTo>
                      <a:pt x="433391" y="11138"/>
                      <a:pt x="425652" y="12589"/>
                      <a:pt x="433713" y="11783"/>
                    </a:cubicBezTo>
                    <a:cubicBezTo>
                      <a:pt x="437605" y="12463"/>
                      <a:pt x="441363" y="13771"/>
                      <a:pt x="444838" y="15652"/>
                    </a:cubicBezTo>
                    <a:cubicBezTo>
                      <a:pt x="460025" y="20176"/>
                      <a:pt x="475552" y="23465"/>
                      <a:pt x="491270" y="25487"/>
                    </a:cubicBezTo>
                    <a:cubicBezTo>
                      <a:pt x="496122" y="27233"/>
                      <a:pt x="501075" y="28687"/>
                      <a:pt x="506102" y="29840"/>
                    </a:cubicBezTo>
                    <a:cubicBezTo>
                      <a:pt x="510132" y="29840"/>
                      <a:pt x="512067" y="24197"/>
                      <a:pt x="516420" y="27260"/>
                    </a:cubicBezTo>
                    <a:cubicBezTo>
                      <a:pt x="525771" y="33709"/>
                      <a:pt x="501749" y="50315"/>
                      <a:pt x="500298" y="54184"/>
                    </a:cubicBezTo>
                    <a:cubicBezTo>
                      <a:pt x="498847" y="58054"/>
                      <a:pt x="498847" y="66276"/>
                      <a:pt x="496429" y="71596"/>
                    </a:cubicBezTo>
                    <a:cubicBezTo>
                      <a:pt x="494010" y="76917"/>
                      <a:pt x="487884" y="80947"/>
                      <a:pt x="490625" y="87719"/>
                    </a:cubicBezTo>
                    <a:cubicBezTo>
                      <a:pt x="495623" y="99327"/>
                      <a:pt x="518677" y="109161"/>
                      <a:pt x="529157" y="115126"/>
                    </a:cubicBezTo>
                    <a:cubicBezTo>
                      <a:pt x="539636" y="121092"/>
                      <a:pt x="553501" y="127218"/>
                      <a:pt x="565109" y="133828"/>
                    </a:cubicBezTo>
                    <a:cubicBezTo>
                      <a:pt x="576717" y="140438"/>
                      <a:pt x="588487" y="157367"/>
                      <a:pt x="603641" y="151401"/>
                    </a:cubicBezTo>
                    <a:cubicBezTo>
                      <a:pt x="630082" y="141083"/>
                      <a:pt x="627986" y="86913"/>
                      <a:pt x="628470" y="64825"/>
                    </a:cubicBezTo>
                    <a:cubicBezTo>
                      <a:pt x="629084" y="49915"/>
                      <a:pt x="631741" y="35160"/>
                      <a:pt x="636370" y="20973"/>
                    </a:cubicBezTo>
                    <a:cubicBezTo>
                      <a:pt x="639594" y="10654"/>
                      <a:pt x="642657" y="-9176"/>
                      <a:pt x="653620" y="4850"/>
                    </a:cubicBezTo>
                    <a:cubicBezTo>
                      <a:pt x="661165" y="17888"/>
                      <a:pt x="666607" y="32034"/>
                      <a:pt x="669743" y="46768"/>
                    </a:cubicBezTo>
                    <a:cubicBezTo>
                      <a:pt x="670936" y="53738"/>
                      <a:pt x="672551" y="60630"/>
                      <a:pt x="674579" y="67405"/>
                    </a:cubicBezTo>
                    <a:cubicBezTo>
                      <a:pt x="674579" y="69017"/>
                      <a:pt x="675869" y="76917"/>
                      <a:pt x="677320" y="77723"/>
                    </a:cubicBezTo>
                    <a:cubicBezTo>
                      <a:pt x="678771" y="78529"/>
                      <a:pt x="688928" y="74821"/>
                      <a:pt x="693442" y="75788"/>
                    </a:cubicBezTo>
                    <a:cubicBezTo>
                      <a:pt x="709564" y="79980"/>
                      <a:pt x="710693" y="98843"/>
                      <a:pt x="713273" y="111418"/>
                    </a:cubicBezTo>
                    <a:cubicBezTo>
                      <a:pt x="715852" y="123994"/>
                      <a:pt x="725364" y="136569"/>
                      <a:pt x="729395" y="150434"/>
                    </a:cubicBezTo>
                    <a:cubicBezTo>
                      <a:pt x="733425" y="164299"/>
                      <a:pt x="731329" y="176391"/>
                      <a:pt x="741648" y="185903"/>
                    </a:cubicBezTo>
                    <a:cubicBezTo>
                      <a:pt x="751966" y="195415"/>
                      <a:pt x="771312" y="199768"/>
                      <a:pt x="783082" y="210248"/>
                    </a:cubicBezTo>
                    <a:cubicBezTo>
                      <a:pt x="791220" y="219468"/>
                      <a:pt x="797759" y="229984"/>
                      <a:pt x="802428" y="241363"/>
                    </a:cubicBezTo>
                    <a:cubicBezTo>
                      <a:pt x="803970" y="246914"/>
                      <a:pt x="806022" y="252312"/>
                      <a:pt x="808555" y="257486"/>
                    </a:cubicBezTo>
                    <a:cubicBezTo>
                      <a:pt x="813230" y="263290"/>
                      <a:pt x="821291" y="261516"/>
                      <a:pt x="827579" y="265386"/>
                    </a:cubicBezTo>
                    <a:cubicBezTo>
                      <a:pt x="833867" y="269255"/>
                      <a:pt x="832416" y="271028"/>
                      <a:pt x="835318" y="280057"/>
                    </a:cubicBezTo>
                    <a:cubicBezTo>
                      <a:pt x="837394" y="286519"/>
                      <a:pt x="841455" y="292161"/>
                      <a:pt x="846926" y="296179"/>
                    </a:cubicBezTo>
                    <a:cubicBezTo>
                      <a:pt x="860043" y="306252"/>
                      <a:pt x="871660" y="318141"/>
                      <a:pt x="881427" y="331487"/>
                    </a:cubicBezTo>
                    <a:cubicBezTo>
                      <a:pt x="885071" y="342043"/>
                      <a:pt x="886283" y="353285"/>
                      <a:pt x="884974" y="364376"/>
                    </a:cubicBezTo>
                    <a:cubicBezTo>
                      <a:pt x="886103" y="380498"/>
                      <a:pt x="895131" y="395492"/>
                      <a:pt x="894325" y="411614"/>
                    </a:cubicBezTo>
                    <a:cubicBezTo>
                      <a:pt x="891697" y="430471"/>
                      <a:pt x="887710" y="449114"/>
                      <a:pt x="882395" y="467397"/>
                    </a:cubicBezTo>
                    <a:cubicBezTo>
                      <a:pt x="880839" y="483035"/>
                      <a:pt x="874346" y="497774"/>
                      <a:pt x="863854" y="509476"/>
                    </a:cubicBezTo>
                    <a:cubicBezTo>
                      <a:pt x="843311" y="533324"/>
                      <a:pt x="828137" y="561310"/>
                      <a:pt x="819357" y="591538"/>
                    </a:cubicBezTo>
                    <a:cubicBezTo>
                      <a:pt x="815165" y="603307"/>
                      <a:pt x="819357" y="625072"/>
                      <a:pt x="809200" y="634262"/>
                    </a:cubicBezTo>
                    <a:cubicBezTo>
                      <a:pt x="799043" y="643452"/>
                      <a:pt x="779696" y="637003"/>
                      <a:pt x="767766" y="642323"/>
                    </a:cubicBezTo>
                    <a:cubicBezTo>
                      <a:pt x="755835" y="647643"/>
                      <a:pt x="749709" y="661992"/>
                      <a:pt x="735521" y="663927"/>
                    </a:cubicBezTo>
                    <a:cubicBezTo>
                      <a:pt x="721334" y="665861"/>
                      <a:pt x="710048" y="652964"/>
                      <a:pt x="703277" y="641194"/>
                    </a:cubicBezTo>
                    <a:cubicBezTo>
                      <a:pt x="689573" y="652480"/>
                      <a:pt x="679093" y="667312"/>
                      <a:pt x="660553" y="661025"/>
                    </a:cubicBezTo>
                    <a:cubicBezTo>
                      <a:pt x="644498" y="657257"/>
                      <a:pt x="628673" y="652574"/>
                      <a:pt x="613153" y="646998"/>
                    </a:cubicBezTo>
                    <a:cubicBezTo>
                      <a:pt x="598892" y="640683"/>
                      <a:pt x="589762" y="626481"/>
                      <a:pt x="589938" y="610885"/>
                    </a:cubicBezTo>
                    <a:cubicBezTo>
                      <a:pt x="588395" y="603141"/>
                      <a:pt x="585085" y="595857"/>
                      <a:pt x="580264" y="589603"/>
                    </a:cubicBezTo>
                    <a:cubicBezTo>
                      <a:pt x="572848" y="577673"/>
                      <a:pt x="573009" y="578963"/>
                      <a:pt x="559144" y="582510"/>
                    </a:cubicBezTo>
                    <a:cubicBezTo>
                      <a:pt x="562688" y="570794"/>
                      <a:pt x="558878" y="558096"/>
                      <a:pt x="549471" y="550265"/>
                    </a:cubicBezTo>
                    <a:cubicBezTo>
                      <a:pt x="544634" y="560422"/>
                      <a:pt x="543505" y="572191"/>
                      <a:pt x="529640" y="571708"/>
                    </a:cubicBezTo>
                    <a:cubicBezTo>
                      <a:pt x="529640" y="566549"/>
                      <a:pt x="535928" y="568322"/>
                      <a:pt x="536734" y="564291"/>
                    </a:cubicBezTo>
                    <a:cubicBezTo>
                      <a:pt x="536981" y="558060"/>
                      <a:pt x="537735" y="551860"/>
                      <a:pt x="538991" y="545751"/>
                    </a:cubicBezTo>
                    <a:cubicBezTo>
                      <a:pt x="541248" y="539463"/>
                      <a:pt x="555114" y="519149"/>
                      <a:pt x="543505" y="516247"/>
                    </a:cubicBezTo>
                    <a:cubicBezTo>
                      <a:pt x="539314" y="515119"/>
                      <a:pt x="525771" y="533982"/>
                      <a:pt x="521741" y="537045"/>
                    </a:cubicBezTo>
                    <a:cubicBezTo>
                      <a:pt x="512254" y="545000"/>
                      <a:pt x="503563" y="553854"/>
                      <a:pt x="495784" y="563485"/>
                    </a:cubicBezTo>
                    <a:cubicBezTo>
                      <a:pt x="489733" y="550297"/>
                      <a:pt x="482617" y="537627"/>
                      <a:pt x="474502" y="525598"/>
                    </a:cubicBezTo>
                    <a:cubicBezTo>
                      <a:pt x="466119" y="516247"/>
                      <a:pt x="461282" y="502705"/>
                      <a:pt x="449997" y="497062"/>
                    </a:cubicBezTo>
                    <a:cubicBezTo>
                      <a:pt x="443562" y="495021"/>
                      <a:pt x="436902" y="493776"/>
                      <a:pt x="430166" y="493354"/>
                    </a:cubicBezTo>
                    <a:cubicBezTo>
                      <a:pt x="420171" y="491097"/>
                      <a:pt x="412271" y="486421"/>
                      <a:pt x="402920" y="483519"/>
                    </a:cubicBezTo>
                    <a:cubicBezTo>
                      <a:pt x="386095" y="479782"/>
                      <a:pt x="368617" y="480171"/>
                      <a:pt x="351974" y="484648"/>
                    </a:cubicBezTo>
                    <a:cubicBezTo>
                      <a:pt x="336109" y="490261"/>
                      <a:pt x="319966" y="495051"/>
                      <a:pt x="303607" y="498996"/>
                    </a:cubicBezTo>
                    <a:cubicBezTo>
                      <a:pt x="286824" y="500138"/>
                      <a:pt x="270410" y="504460"/>
                      <a:pt x="255240" y="511733"/>
                    </a:cubicBezTo>
                    <a:cubicBezTo>
                      <a:pt x="248237" y="514248"/>
                      <a:pt x="241780" y="518079"/>
                      <a:pt x="236216" y="523019"/>
                    </a:cubicBezTo>
                    <a:cubicBezTo>
                      <a:pt x="232669" y="526727"/>
                      <a:pt x="231218" y="534143"/>
                      <a:pt x="227026" y="537206"/>
                    </a:cubicBezTo>
                    <a:cubicBezTo>
                      <a:pt x="216547" y="545267"/>
                      <a:pt x="189623" y="539947"/>
                      <a:pt x="177209" y="539463"/>
                    </a:cubicBezTo>
                    <a:cubicBezTo>
                      <a:pt x="162151" y="537769"/>
                      <a:pt x="146955" y="541114"/>
                      <a:pt x="134001" y="548975"/>
                    </a:cubicBezTo>
                    <a:cubicBezTo>
                      <a:pt x="123552" y="556438"/>
                      <a:pt x="112435" y="562915"/>
                      <a:pt x="100789" y="568322"/>
                    </a:cubicBezTo>
                    <a:cubicBezTo>
                      <a:pt x="85634" y="573965"/>
                      <a:pt x="25982" y="557843"/>
                      <a:pt x="35978" y="536722"/>
                    </a:cubicBezTo>
                    <a:cubicBezTo>
                      <a:pt x="37751" y="533176"/>
                      <a:pt x="44523" y="530435"/>
                      <a:pt x="46941" y="526243"/>
                    </a:cubicBezTo>
                    <a:cubicBezTo>
                      <a:pt x="49713" y="517777"/>
                      <a:pt x="50701" y="508829"/>
                      <a:pt x="49843" y="499964"/>
                    </a:cubicBezTo>
                    <a:cubicBezTo>
                      <a:pt x="49843" y="482874"/>
                      <a:pt x="39847" y="471750"/>
                      <a:pt x="35333" y="455950"/>
                    </a:cubicBezTo>
                    <a:cubicBezTo>
                      <a:pt x="33641" y="441202"/>
                      <a:pt x="30232" y="426701"/>
                      <a:pt x="25176" y="412743"/>
                    </a:cubicBezTo>
                    <a:cubicBezTo>
                      <a:pt x="16793" y="396620"/>
                      <a:pt x="11472" y="380498"/>
                      <a:pt x="4056" y="36437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8945054-CDF0-4E53-B50D-1CE2219B8F95}"/>
                  </a:ext>
                </a:extLst>
              </p:cNvPr>
              <p:cNvSpPr/>
              <p:nvPr/>
            </p:nvSpPr>
            <p:spPr>
              <a:xfrm>
                <a:off x="4914640" y="5096001"/>
                <a:ext cx="303595" cy="121436"/>
              </a:xfrm>
              <a:custGeom>
                <a:avLst/>
                <a:gdLst>
                  <a:gd name="connsiteX0" fmla="*/ 0 w 80611"/>
                  <a:gd name="connsiteY0" fmla="*/ 29826 h 32244"/>
                  <a:gd name="connsiteX1" fmla="*/ 48367 w 80611"/>
                  <a:gd name="connsiteY1" fmla="*/ 27408 h 32244"/>
                  <a:gd name="connsiteX2" fmla="*/ 64489 w 80611"/>
                  <a:gd name="connsiteY2" fmla="*/ 17090 h 32244"/>
                  <a:gd name="connsiteX3" fmla="*/ 72228 w 80611"/>
                  <a:gd name="connsiteY3" fmla="*/ 0 h 32244"/>
                  <a:gd name="connsiteX4" fmla="*/ 65940 w 80611"/>
                  <a:gd name="connsiteY4" fmla="*/ 32244 h 32244"/>
                  <a:gd name="connsiteX5" fmla="*/ 0 w 80611"/>
                  <a:gd name="connsiteY5" fmla="*/ 29826 h 3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11" h="32244">
                    <a:moveTo>
                      <a:pt x="0" y="29826"/>
                    </a:moveTo>
                    <a:cubicBezTo>
                      <a:pt x="16163" y="30756"/>
                      <a:pt x="32378" y="29945"/>
                      <a:pt x="48367" y="27408"/>
                    </a:cubicBezTo>
                    <a:cubicBezTo>
                      <a:pt x="54622" y="25591"/>
                      <a:pt x="60220" y="22008"/>
                      <a:pt x="64489" y="17090"/>
                    </a:cubicBezTo>
                    <a:cubicBezTo>
                      <a:pt x="71421" y="10318"/>
                      <a:pt x="71421" y="11608"/>
                      <a:pt x="72228" y="0"/>
                    </a:cubicBezTo>
                    <a:cubicBezTo>
                      <a:pt x="94799" y="5643"/>
                      <a:pt x="79160" y="24022"/>
                      <a:pt x="65940" y="32244"/>
                    </a:cubicBezTo>
                    <a:cubicBezTo>
                      <a:pt x="43369" y="43852"/>
                      <a:pt x="20475" y="48689"/>
                      <a:pt x="0" y="2982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BD422D8D-C512-4DCE-83A8-4FAC60566310}"/>
                  </a:ext>
                </a:extLst>
              </p:cNvPr>
              <p:cNvSpPr/>
              <p:nvPr/>
            </p:nvSpPr>
            <p:spPr>
              <a:xfrm>
                <a:off x="7124601" y="7811894"/>
                <a:ext cx="121436" cy="182158"/>
              </a:xfrm>
              <a:custGeom>
                <a:avLst/>
                <a:gdLst>
                  <a:gd name="connsiteX0" fmla="*/ 39580 w 32244"/>
                  <a:gd name="connsiteY0" fmla="*/ 50802 h 48366"/>
                  <a:gd name="connsiteX1" fmla="*/ 17976 w 32244"/>
                  <a:gd name="connsiteY1" fmla="*/ 27909 h 48366"/>
                  <a:gd name="connsiteX2" fmla="*/ 242 w 32244"/>
                  <a:gd name="connsiteY2" fmla="*/ 3725 h 48366"/>
                  <a:gd name="connsiteX3" fmla="*/ 25392 w 32244"/>
                  <a:gd name="connsiteY3" fmla="*/ 13560 h 48366"/>
                  <a:gd name="connsiteX4" fmla="*/ 39580 w 32244"/>
                  <a:gd name="connsiteY4" fmla="*/ 50802 h 48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44" h="48366">
                    <a:moveTo>
                      <a:pt x="39580" y="50802"/>
                    </a:moveTo>
                    <a:cubicBezTo>
                      <a:pt x="26682" y="50802"/>
                      <a:pt x="26198" y="35809"/>
                      <a:pt x="17976" y="27909"/>
                    </a:cubicBezTo>
                    <a:cubicBezTo>
                      <a:pt x="14268" y="24523"/>
                      <a:pt x="-2177" y="9368"/>
                      <a:pt x="242" y="3725"/>
                    </a:cubicBezTo>
                    <a:cubicBezTo>
                      <a:pt x="4917" y="-7238"/>
                      <a:pt x="22813" y="9046"/>
                      <a:pt x="25392" y="13560"/>
                    </a:cubicBezTo>
                    <a:cubicBezTo>
                      <a:pt x="32164" y="25007"/>
                      <a:pt x="30068" y="42096"/>
                      <a:pt x="39580" y="5080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5AB44E4D-7761-4341-BAAD-3DC4FE39F3F4}"/>
                  </a:ext>
                </a:extLst>
              </p:cNvPr>
              <p:cNvSpPr/>
              <p:nvPr/>
            </p:nvSpPr>
            <p:spPr>
              <a:xfrm>
                <a:off x="5450321" y="5212579"/>
                <a:ext cx="60718" cy="60718"/>
              </a:xfrm>
              <a:custGeom>
                <a:avLst/>
                <a:gdLst>
                  <a:gd name="connsiteX0" fmla="*/ 930 w 16122"/>
                  <a:gd name="connsiteY0" fmla="*/ 0 h 16122"/>
                  <a:gd name="connsiteX1" fmla="*/ 20276 w 16122"/>
                  <a:gd name="connsiteY1" fmla="*/ 22087 h 16122"/>
                  <a:gd name="connsiteX2" fmla="*/ 930 w 16122"/>
                  <a:gd name="connsiteY2" fmla="*/ 0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22" h="16122">
                    <a:moveTo>
                      <a:pt x="930" y="0"/>
                    </a:moveTo>
                    <a:lnTo>
                      <a:pt x="20276" y="22087"/>
                    </a:lnTo>
                    <a:cubicBezTo>
                      <a:pt x="19631" y="26118"/>
                      <a:pt x="-5036" y="10479"/>
                      <a:pt x="93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A4697974-F9A4-416D-A631-FA0F6DB99FB5}"/>
                  </a:ext>
                </a:extLst>
              </p:cNvPr>
              <p:cNvSpPr/>
              <p:nvPr/>
            </p:nvSpPr>
            <p:spPr>
              <a:xfrm>
                <a:off x="3513339" y="5703138"/>
                <a:ext cx="60718" cy="60718"/>
              </a:xfrm>
              <a:custGeom>
                <a:avLst/>
                <a:gdLst>
                  <a:gd name="connsiteX0" fmla="*/ 21604 w 16122"/>
                  <a:gd name="connsiteY0" fmla="*/ 3400 h 0"/>
                  <a:gd name="connsiteX1" fmla="*/ 0 w 16122"/>
                  <a:gd name="connsiteY1" fmla="*/ 2110 h 0"/>
                  <a:gd name="connsiteX2" fmla="*/ 21604 w 16122"/>
                  <a:gd name="connsiteY2" fmla="*/ 340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22">
                    <a:moveTo>
                      <a:pt x="21604" y="3400"/>
                    </a:moveTo>
                    <a:cubicBezTo>
                      <a:pt x="14188" y="8720"/>
                      <a:pt x="6610" y="11138"/>
                      <a:pt x="0" y="2110"/>
                    </a:cubicBezTo>
                    <a:cubicBezTo>
                      <a:pt x="6963" y="-1107"/>
                      <a:pt x="15073" y="-621"/>
                      <a:pt x="21604" y="340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1CC2FB82-84B0-40E0-A2F4-2B4486FF2CEB}"/>
                  </a:ext>
                </a:extLst>
              </p:cNvPr>
              <p:cNvSpPr/>
              <p:nvPr/>
            </p:nvSpPr>
            <p:spPr>
              <a:xfrm>
                <a:off x="4048881" y="7878254"/>
                <a:ext cx="60718" cy="60718"/>
              </a:xfrm>
              <a:custGeom>
                <a:avLst/>
                <a:gdLst>
                  <a:gd name="connsiteX0" fmla="*/ 18702 w 16122"/>
                  <a:gd name="connsiteY0" fmla="*/ 4485 h 0"/>
                  <a:gd name="connsiteX1" fmla="*/ 0 w 16122"/>
                  <a:gd name="connsiteY1" fmla="*/ 7226 h 0"/>
                  <a:gd name="connsiteX2" fmla="*/ 18702 w 16122"/>
                  <a:gd name="connsiteY2" fmla="*/ 448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22">
                    <a:moveTo>
                      <a:pt x="18702" y="4485"/>
                    </a:moveTo>
                    <a:cubicBezTo>
                      <a:pt x="13267" y="8343"/>
                      <a:pt x="6313" y="9362"/>
                      <a:pt x="0" y="7226"/>
                    </a:cubicBezTo>
                    <a:cubicBezTo>
                      <a:pt x="9351" y="-1803"/>
                      <a:pt x="11124" y="-1964"/>
                      <a:pt x="18702" y="448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CF721B6-E07C-45FB-8F61-214425772AF2}"/>
                  </a:ext>
                </a:extLst>
              </p:cNvPr>
              <p:cNvSpPr/>
              <p:nvPr/>
            </p:nvSpPr>
            <p:spPr>
              <a:xfrm>
                <a:off x="5395079" y="5074143"/>
                <a:ext cx="60718" cy="60718"/>
              </a:xfrm>
              <a:custGeom>
                <a:avLst/>
                <a:gdLst>
                  <a:gd name="connsiteX0" fmla="*/ 1919 w 0"/>
                  <a:gd name="connsiteY0" fmla="*/ 0 h 0"/>
                  <a:gd name="connsiteX1" fmla="*/ 4176 w 0"/>
                  <a:gd name="connsiteY1" fmla="*/ 12737 h 0"/>
                  <a:gd name="connsiteX2" fmla="*/ 1203 w 0"/>
                  <a:gd name="connsiteY2" fmla="*/ 1024 h 0"/>
                  <a:gd name="connsiteX3" fmla="*/ 1919 w 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1919" y="0"/>
                    </a:moveTo>
                    <a:cubicBezTo>
                      <a:pt x="7562" y="3547"/>
                      <a:pt x="8529" y="7255"/>
                      <a:pt x="4176" y="12737"/>
                    </a:cubicBezTo>
                    <a:cubicBezTo>
                      <a:pt x="121" y="10323"/>
                      <a:pt x="-1210" y="5078"/>
                      <a:pt x="1203" y="1024"/>
                    </a:cubicBezTo>
                    <a:cubicBezTo>
                      <a:pt x="1416" y="666"/>
                      <a:pt x="1656" y="324"/>
                      <a:pt x="1919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38A2C05-39EE-4098-9C0F-9480681B95B1}"/>
                  </a:ext>
                </a:extLst>
              </p:cNvPr>
              <p:cNvSpPr/>
              <p:nvPr/>
            </p:nvSpPr>
            <p:spPr>
              <a:xfrm>
                <a:off x="6679421" y="-787563"/>
                <a:ext cx="113147" cy="113147"/>
              </a:xfrm>
              <a:custGeom>
                <a:avLst/>
                <a:gdLst>
                  <a:gd name="connsiteX0" fmla="*/ 18026 w 0"/>
                  <a:gd name="connsiteY0" fmla="*/ 18026 h 0"/>
                  <a:gd name="connsiteX1" fmla="*/ 18026 w 0"/>
                  <a:gd name="connsiteY1" fmla="*/ 0 h 0"/>
                  <a:gd name="connsiteX2" fmla="*/ 0 w 0"/>
                  <a:gd name="connsiteY2" fmla="*/ 15021 h 0"/>
                  <a:gd name="connsiteX3" fmla="*/ 6008 w 0"/>
                  <a:gd name="connsiteY3" fmla="*/ 18026 h 0"/>
                  <a:gd name="connsiteX4" fmla="*/ 18026 w 0"/>
                  <a:gd name="connsiteY4" fmla="*/ 1802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18026" y="18026"/>
                    </a:moveTo>
                    <a:lnTo>
                      <a:pt x="18026" y="0"/>
                    </a:lnTo>
                    <a:cubicBezTo>
                      <a:pt x="12017" y="3004"/>
                      <a:pt x="6008" y="9013"/>
                      <a:pt x="0" y="15021"/>
                    </a:cubicBezTo>
                    <a:cubicBezTo>
                      <a:pt x="3004" y="15021"/>
                      <a:pt x="3004" y="18026"/>
                      <a:pt x="6008" y="18026"/>
                    </a:cubicBezTo>
                    <a:cubicBezTo>
                      <a:pt x="9013" y="18026"/>
                      <a:pt x="12017" y="18026"/>
                      <a:pt x="18026" y="1802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30B92DB-6E43-4F88-B4D0-B63A17DCC437}"/>
                  </a:ext>
                </a:extLst>
              </p:cNvPr>
              <p:cNvSpPr/>
              <p:nvPr/>
            </p:nvSpPr>
            <p:spPr>
              <a:xfrm>
                <a:off x="3681032" y="1984533"/>
                <a:ext cx="678878" cy="452588"/>
              </a:xfrm>
              <a:custGeom>
                <a:avLst/>
                <a:gdLst>
                  <a:gd name="connsiteX0" fmla="*/ 171244 w 180257"/>
                  <a:gd name="connsiteY0" fmla="*/ 3004 h 120171"/>
                  <a:gd name="connsiteX1" fmla="*/ 156223 w 180257"/>
                  <a:gd name="connsiteY1" fmla="*/ 0 h 120171"/>
                  <a:gd name="connsiteX2" fmla="*/ 150215 w 180257"/>
                  <a:gd name="connsiteY2" fmla="*/ 9013 h 120171"/>
                  <a:gd name="connsiteX3" fmla="*/ 147210 w 180257"/>
                  <a:gd name="connsiteY3" fmla="*/ 42060 h 120171"/>
                  <a:gd name="connsiteX4" fmla="*/ 129184 w 180257"/>
                  <a:gd name="connsiteY4" fmla="*/ 69099 h 120171"/>
                  <a:gd name="connsiteX5" fmla="*/ 102146 w 180257"/>
                  <a:gd name="connsiteY5" fmla="*/ 84120 h 120171"/>
                  <a:gd name="connsiteX6" fmla="*/ 96137 w 180257"/>
                  <a:gd name="connsiteY6" fmla="*/ 75107 h 120171"/>
                  <a:gd name="connsiteX7" fmla="*/ 90129 w 180257"/>
                  <a:gd name="connsiteY7" fmla="*/ 90129 h 120171"/>
                  <a:gd name="connsiteX8" fmla="*/ 84120 w 180257"/>
                  <a:gd name="connsiteY8" fmla="*/ 99142 h 120171"/>
                  <a:gd name="connsiteX9" fmla="*/ 72103 w 180257"/>
                  <a:gd name="connsiteY9" fmla="*/ 105150 h 120171"/>
                  <a:gd name="connsiteX10" fmla="*/ 57081 w 180257"/>
                  <a:gd name="connsiteY10" fmla="*/ 105150 h 120171"/>
                  <a:gd name="connsiteX11" fmla="*/ 30043 w 180257"/>
                  <a:gd name="connsiteY11" fmla="*/ 108154 h 120171"/>
                  <a:gd name="connsiteX12" fmla="*/ 9013 w 180257"/>
                  <a:gd name="connsiteY12" fmla="*/ 123176 h 120171"/>
                  <a:gd name="connsiteX13" fmla="*/ 3004 w 180257"/>
                  <a:gd name="connsiteY13" fmla="*/ 126180 h 120171"/>
                  <a:gd name="connsiteX14" fmla="*/ 0 w 180257"/>
                  <a:gd name="connsiteY14" fmla="*/ 132189 h 120171"/>
                  <a:gd name="connsiteX15" fmla="*/ 15021 w 180257"/>
                  <a:gd name="connsiteY15" fmla="*/ 132189 h 120171"/>
                  <a:gd name="connsiteX16" fmla="*/ 30043 w 180257"/>
                  <a:gd name="connsiteY16" fmla="*/ 126180 h 120171"/>
                  <a:gd name="connsiteX17" fmla="*/ 45064 w 180257"/>
                  <a:gd name="connsiteY17" fmla="*/ 123176 h 120171"/>
                  <a:gd name="connsiteX18" fmla="*/ 69099 w 180257"/>
                  <a:gd name="connsiteY18" fmla="*/ 123176 h 120171"/>
                  <a:gd name="connsiteX19" fmla="*/ 78112 w 180257"/>
                  <a:gd name="connsiteY19" fmla="*/ 144206 h 120171"/>
                  <a:gd name="connsiteX20" fmla="*/ 84120 w 180257"/>
                  <a:gd name="connsiteY20" fmla="*/ 135193 h 120171"/>
                  <a:gd name="connsiteX21" fmla="*/ 93133 w 180257"/>
                  <a:gd name="connsiteY21" fmla="*/ 126180 h 120171"/>
                  <a:gd name="connsiteX22" fmla="*/ 96137 w 180257"/>
                  <a:gd name="connsiteY22" fmla="*/ 117167 h 120171"/>
                  <a:gd name="connsiteX23" fmla="*/ 102146 w 180257"/>
                  <a:gd name="connsiteY23" fmla="*/ 120172 h 120171"/>
                  <a:gd name="connsiteX24" fmla="*/ 126180 w 180257"/>
                  <a:gd name="connsiteY24" fmla="*/ 117167 h 120171"/>
                  <a:gd name="connsiteX25" fmla="*/ 129184 w 180257"/>
                  <a:gd name="connsiteY25" fmla="*/ 117167 h 120171"/>
                  <a:gd name="connsiteX26" fmla="*/ 135193 w 180257"/>
                  <a:gd name="connsiteY26" fmla="*/ 123176 h 120171"/>
                  <a:gd name="connsiteX27" fmla="*/ 141202 w 180257"/>
                  <a:gd name="connsiteY27" fmla="*/ 114163 h 120171"/>
                  <a:gd name="connsiteX28" fmla="*/ 150215 w 180257"/>
                  <a:gd name="connsiteY28" fmla="*/ 108154 h 120171"/>
                  <a:gd name="connsiteX29" fmla="*/ 150215 w 180257"/>
                  <a:gd name="connsiteY29" fmla="*/ 117167 h 120171"/>
                  <a:gd name="connsiteX30" fmla="*/ 162232 w 180257"/>
                  <a:gd name="connsiteY30" fmla="*/ 105150 h 120171"/>
                  <a:gd name="connsiteX31" fmla="*/ 162232 w 180257"/>
                  <a:gd name="connsiteY31" fmla="*/ 84120 h 120171"/>
                  <a:gd name="connsiteX32" fmla="*/ 165236 w 180257"/>
                  <a:gd name="connsiteY32" fmla="*/ 72103 h 120171"/>
                  <a:gd name="connsiteX33" fmla="*/ 171244 w 180257"/>
                  <a:gd name="connsiteY33" fmla="*/ 51073 h 120171"/>
                  <a:gd name="connsiteX34" fmla="*/ 177253 w 180257"/>
                  <a:gd name="connsiteY34" fmla="*/ 42060 h 120171"/>
                  <a:gd name="connsiteX35" fmla="*/ 177253 w 180257"/>
                  <a:gd name="connsiteY35" fmla="*/ 21030 h 120171"/>
                  <a:gd name="connsiteX36" fmla="*/ 171244 w 180257"/>
                  <a:gd name="connsiteY36" fmla="*/ 3004 h 1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80257" h="120171">
                    <a:moveTo>
                      <a:pt x="171244" y="3004"/>
                    </a:moveTo>
                    <a:lnTo>
                      <a:pt x="156223" y="0"/>
                    </a:lnTo>
                    <a:lnTo>
                      <a:pt x="150215" y="9013"/>
                    </a:lnTo>
                    <a:cubicBezTo>
                      <a:pt x="150215" y="21030"/>
                      <a:pt x="150215" y="30043"/>
                      <a:pt x="147210" y="42060"/>
                    </a:cubicBezTo>
                    <a:cubicBezTo>
                      <a:pt x="141202" y="51073"/>
                      <a:pt x="135193" y="60086"/>
                      <a:pt x="129184" y="69099"/>
                    </a:cubicBezTo>
                    <a:cubicBezTo>
                      <a:pt x="123176" y="78112"/>
                      <a:pt x="111159" y="81116"/>
                      <a:pt x="102146" y="84120"/>
                    </a:cubicBezTo>
                    <a:lnTo>
                      <a:pt x="96137" y="75107"/>
                    </a:lnTo>
                    <a:cubicBezTo>
                      <a:pt x="96137" y="81116"/>
                      <a:pt x="93133" y="87124"/>
                      <a:pt x="90129" y="90129"/>
                    </a:cubicBezTo>
                    <a:cubicBezTo>
                      <a:pt x="87124" y="93133"/>
                      <a:pt x="84120" y="96137"/>
                      <a:pt x="84120" y="99142"/>
                    </a:cubicBezTo>
                    <a:cubicBezTo>
                      <a:pt x="81116" y="105150"/>
                      <a:pt x="78112" y="108154"/>
                      <a:pt x="72103" y="105150"/>
                    </a:cubicBezTo>
                    <a:cubicBezTo>
                      <a:pt x="66094" y="102146"/>
                      <a:pt x="63090" y="102146"/>
                      <a:pt x="57081" y="105150"/>
                    </a:cubicBezTo>
                    <a:cubicBezTo>
                      <a:pt x="48069" y="105150"/>
                      <a:pt x="39056" y="105150"/>
                      <a:pt x="30043" y="108154"/>
                    </a:cubicBezTo>
                    <a:cubicBezTo>
                      <a:pt x="21030" y="111159"/>
                      <a:pt x="15021" y="117167"/>
                      <a:pt x="9013" y="123176"/>
                    </a:cubicBezTo>
                    <a:cubicBezTo>
                      <a:pt x="6008" y="123176"/>
                      <a:pt x="6008" y="126180"/>
                      <a:pt x="3004" y="126180"/>
                    </a:cubicBezTo>
                    <a:cubicBezTo>
                      <a:pt x="0" y="126180"/>
                      <a:pt x="0" y="129184"/>
                      <a:pt x="0" y="132189"/>
                    </a:cubicBezTo>
                    <a:cubicBezTo>
                      <a:pt x="6008" y="132189"/>
                      <a:pt x="12017" y="135193"/>
                      <a:pt x="15021" y="132189"/>
                    </a:cubicBezTo>
                    <a:cubicBezTo>
                      <a:pt x="21030" y="129184"/>
                      <a:pt x="24034" y="129184"/>
                      <a:pt x="30043" y="126180"/>
                    </a:cubicBezTo>
                    <a:cubicBezTo>
                      <a:pt x="36051" y="126180"/>
                      <a:pt x="42060" y="123176"/>
                      <a:pt x="45064" y="123176"/>
                    </a:cubicBezTo>
                    <a:cubicBezTo>
                      <a:pt x="51073" y="120172"/>
                      <a:pt x="63090" y="120172"/>
                      <a:pt x="69099" y="123176"/>
                    </a:cubicBezTo>
                    <a:cubicBezTo>
                      <a:pt x="69099" y="138197"/>
                      <a:pt x="69099" y="138197"/>
                      <a:pt x="78112" y="144206"/>
                    </a:cubicBezTo>
                    <a:cubicBezTo>
                      <a:pt x="81116" y="141202"/>
                      <a:pt x="84120" y="138197"/>
                      <a:pt x="84120" y="135193"/>
                    </a:cubicBezTo>
                    <a:cubicBezTo>
                      <a:pt x="84120" y="132189"/>
                      <a:pt x="90129" y="129184"/>
                      <a:pt x="93133" y="126180"/>
                    </a:cubicBezTo>
                    <a:cubicBezTo>
                      <a:pt x="90129" y="120172"/>
                      <a:pt x="90129" y="120172"/>
                      <a:pt x="96137" y="117167"/>
                    </a:cubicBezTo>
                    <a:cubicBezTo>
                      <a:pt x="99141" y="117167"/>
                      <a:pt x="99141" y="120172"/>
                      <a:pt x="102146" y="120172"/>
                    </a:cubicBezTo>
                    <a:cubicBezTo>
                      <a:pt x="111159" y="126180"/>
                      <a:pt x="120172" y="123176"/>
                      <a:pt x="126180" y="117167"/>
                    </a:cubicBezTo>
                    <a:cubicBezTo>
                      <a:pt x="126180" y="117167"/>
                      <a:pt x="129184" y="117167"/>
                      <a:pt x="129184" y="117167"/>
                    </a:cubicBezTo>
                    <a:cubicBezTo>
                      <a:pt x="132189" y="117167"/>
                      <a:pt x="129184" y="123176"/>
                      <a:pt x="135193" y="123176"/>
                    </a:cubicBezTo>
                    <a:cubicBezTo>
                      <a:pt x="135193" y="120172"/>
                      <a:pt x="138197" y="117167"/>
                      <a:pt x="141202" y="114163"/>
                    </a:cubicBezTo>
                    <a:cubicBezTo>
                      <a:pt x="144206" y="111159"/>
                      <a:pt x="147210" y="111159"/>
                      <a:pt x="150215" y="108154"/>
                    </a:cubicBezTo>
                    <a:lnTo>
                      <a:pt x="150215" y="117167"/>
                    </a:lnTo>
                    <a:cubicBezTo>
                      <a:pt x="156223" y="117167"/>
                      <a:pt x="156223" y="108154"/>
                      <a:pt x="162232" y="105150"/>
                    </a:cubicBezTo>
                    <a:cubicBezTo>
                      <a:pt x="159227" y="99142"/>
                      <a:pt x="159227" y="90129"/>
                      <a:pt x="162232" y="84120"/>
                    </a:cubicBezTo>
                    <a:cubicBezTo>
                      <a:pt x="165236" y="81116"/>
                      <a:pt x="165236" y="78112"/>
                      <a:pt x="165236" y="72103"/>
                    </a:cubicBezTo>
                    <a:cubicBezTo>
                      <a:pt x="165236" y="63090"/>
                      <a:pt x="162232" y="57081"/>
                      <a:pt x="171244" y="51073"/>
                    </a:cubicBezTo>
                    <a:cubicBezTo>
                      <a:pt x="174249" y="48069"/>
                      <a:pt x="174249" y="45064"/>
                      <a:pt x="177253" y="42060"/>
                    </a:cubicBezTo>
                    <a:cubicBezTo>
                      <a:pt x="180257" y="36051"/>
                      <a:pt x="183262" y="27039"/>
                      <a:pt x="177253" y="21030"/>
                    </a:cubicBezTo>
                    <a:cubicBezTo>
                      <a:pt x="177253" y="12017"/>
                      <a:pt x="174249" y="9013"/>
                      <a:pt x="171244" y="300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A35E74C-8DFF-40EF-A2C2-5DFB5A52B6ED}"/>
                  </a:ext>
                </a:extLst>
              </p:cNvPr>
              <p:cNvSpPr/>
              <p:nvPr/>
            </p:nvSpPr>
            <p:spPr>
              <a:xfrm>
                <a:off x="4065731" y="-1375925"/>
                <a:ext cx="452588" cy="113147"/>
              </a:xfrm>
              <a:custGeom>
                <a:avLst/>
                <a:gdLst>
                  <a:gd name="connsiteX0" fmla="*/ 36051 w 120171"/>
                  <a:gd name="connsiteY0" fmla="*/ 54077 h 30042"/>
                  <a:gd name="connsiteX1" fmla="*/ 42060 w 120171"/>
                  <a:gd name="connsiteY1" fmla="*/ 45064 h 30042"/>
                  <a:gd name="connsiteX2" fmla="*/ 81116 w 120171"/>
                  <a:gd name="connsiteY2" fmla="*/ 45064 h 30042"/>
                  <a:gd name="connsiteX3" fmla="*/ 93133 w 120171"/>
                  <a:gd name="connsiteY3" fmla="*/ 48069 h 30042"/>
                  <a:gd name="connsiteX4" fmla="*/ 120172 w 120171"/>
                  <a:gd name="connsiteY4" fmla="*/ 39056 h 30042"/>
                  <a:gd name="connsiteX5" fmla="*/ 126180 w 120171"/>
                  <a:gd name="connsiteY5" fmla="*/ 33047 h 30042"/>
                  <a:gd name="connsiteX6" fmla="*/ 132189 w 120171"/>
                  <a:gd name="connsiteY6" fmla="*/ 24034 h 30042"/>
                  <a:gd name="connsiteX7" fmla="*/ 114163 w 120171"/>
                  <a:gd name="connsiteY7" fmla="*/ 18026 h 30042"/>
                  <a:gd name="connsiteX8" fmla="*/ 99141 w 120171"/>
                  <a:gd name="connsiteY8" fmla="*/ 24034 h 30042"/>
                  <a:gd name="connsiteX9" fmla="*/ 93133 w 120171"/>
                  <a:gd name="connsiteY9" fmla="*/ 30043 h 30042"/>
                  <a:gd name="connsiteX10" fmla="*/ 99141 w 120171"/>
                  <a:gd name="connsiteY10" fmla="*/ 42060 h 30042"/>
                  <a:gd name="connsiteX11" fmla="*/ 84120 w 120171"/>
                  <a:gd name="connsiteY11" fmla="*/ 27039 h 30042"/>
                  <a:gd name="connsiteX12" fmla="*/ 87124 w 120171"/>
                  <a:gd name="connsiteY12" fmla="*/ 21030 h 30042"/>
                  <a:gd name="connsiteX13" fmla="*/ 93133 w 120171"/>
                  <a:gd name="connsiteY13" fmla="*/ 15021 h 30042"/>
                  <a:gd name="connsiteX14" fmla="*/ 78112 w 120171"/>
                  <a:gd name="connsiteY14" fmla="*/ 6009 h 30042"/>
                  <a:gd name="connsiteX15" fmla="*/ 66094 w 120171"/>
                  <a:gd name="connsiteY15" fmla="*/ 9013 h 30042"/>
                  <a:gd name="connsiteX16" fmla="*/ 60086 w 120171"/>
                  <a:gd name="connsiteY16" fmla="*/ 18026 h 30042"/>
                  <a:gd name="connsiteX17" fmla="*/ 27038 w 120171"/>
                  <a:gd name="connsiteY17" fmla="*/ 0 h 30042"/>
                  <a:gd name="connsiteX18" fmla="*/ 12017 w 120171"/>
                  <a:gd name="connsiteY18" fmla="*/ 9013 h 30042"/>
                  <a:gd name="connsiteX19" fmla="*/ 12017 w 120171"/>
                  <a:gd name="connsiteY19" fmla="*/ 9013 h 30042"/>
                  <a:gd name="connsiteX20" fmla="*/ 3004 w 120171"/>
                  <a:gd name="connsiteY20" fmla="*/ 24034 h 30042"/>
                  <a:gd name="connsiteX21" fmla="*/ 0 w 120171"/>
                  <a:gd name="connsiteY21" fmla="*/ 36051 h 30042"/>
                  <a:gd name="connsiteX22" fmla="*/ 12017 w 120171"/>
                  <a:gd name="connsiteY22" fmla="*/ 45064 h 30042"/>
                  <a:gd name="connsiteX23" fmla="*/ 36051 w 120171"/>
                  <a:gd name="connsiteY23" fmla="*/ 54077 h 30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0171" h="30042">
                    <a:moveTo>
                      <a:pt x="36051" y="54077"/>
                    </a:moveTo>
                    <a:lnTo>
                      <a:pt x="42060" y="45064"/>
                    </a:lnTo>
                    <a:cubicBezTo>
                      <a:pt x="57081" y="54077"/>
                      <a:pt x="69099" y="45064"/>
                      <a:pt x="81116" y="45064"/>
                    </a:cubicBezTo>
                    <a:cubicBezTo>
                      <a:pt x="87124" y="51073"/>
                      <a:pt x="87124" y="51073"/>
                      <a:pt x="93133" y="48069"/>
                    </a:cubicBezTo>
                    <a:cubicBezTo>
                      <a:pt x="102146" y="45064"/>
                      <a:pt x="111159" y="42060"/>
                      <a:pt x="120172" y="39056"/>
                    </a:cubicBezTo>
                    <a:cubicBezTo>
                      <a:pt x="123176" y="39056"/>
                      <a:pt x="126180" y="36051"/>
                      <a:pt x="126180" y="33047"/>
                    </a:cubicBezTo>
                    <a:cubicBezTo>
                      <a:pt x="129184" y="30043"/>
                      <a:pt x="129184" y="27039"/>
                      <a:pt x="132189" y="24034"/>
                    </a:cubicBezTo>
                    <a:cubicBezTo>
                      <a:pt x="126180" y="21030"/>
                      <a:pt x="120172" y="18026"/>
                      <a:pt x="114163" y="18026"/>
                    </a:cubicBezTo>
                    <a:cubicBezTo>
                      <a:pt x="105150" y="15021"/>
                      <a:pt x="105150" y="15021"/>
                      <a:pt x="99141" y="24034"/>
                    </a:cubicBezTo>
                    <a:cubicBezTo>
                      <a:pt x="96137" y="27039"/>
                      <a:pt x="96137" y="27039"/>
                      <a:pt x="93133" y="30043"/>
                    </a:cubicBezTo>
                    <a:lnTo>
                      <a:pt x="99141" y="42060"/>
                    </a:lnTo>
                    <a:cubicBezTo>
                      <a:pt x="90129" y="42060"/>
                      <a:pt x="84120" y="36051"/>
                      <a:pt x="84120" y="27039"/>
                    </a:cubicBezTo>
                    <a:cubicBezTo>
                      <a:pt x="84120" y="24034"/>
                      <a:pt x="84120" y="21030"/>
                      <a:pt x="87124" y="21030"/>
                    </a:cubicBezTo>
                    <a:cubicBezTo>
                      <a:pt x="90129" y="18026"/>
                      <a:pt x="90129" y="18026"/>
                      <a:pt x="93133" y="15021"/>
                    </a:cubicBezTo>
                    <a:lnTo>
                      <a:pt x="78112" y="6009"/>
                    </a:lnTo>
                    <a:lnTo>
                      <a:pt x="66094" y="9013"/>
                    </a:lnTo>
                    <a:lnTo>
                      <a:pt x="60086" y="18026"/>
                    </a:lnTo>
                    <a:cubicBezTo>
                      <a:pt x="48069" y="15021"/>
                      <a:pt x="36051" y="9013"/>
                      <a:pt x="27038" y="0"/>
                    </a:cubicBezTo>
                    <a:lnTo>
                      <a:pt x="12017" y="9013"/>
                    </a:lnTo>
                    <a:cubicBezTo>
                      <a:pt x="12017" y="9013"/>
                      <a:pt x="12017" y="9013"/>
                      <a:pt x="12017" y="9013"/>
                    </a:cubicBezTo>
                    <a:cubicBezTo>
                      <a:pt x="6008" y="12017"/>
                      <a:pt x="3004" y="18026"/>
                      <a:pt x="3004" y="24034"/>
                    </a:cubicBezTo>
                    <a:cubicBezTo>
                      <a:pt x="3004" y="27039"/>
                      <a:pt x="0" y="30043"/>
                      <a:pt x="0" y="36051"/>
                    </a:cubicBezTo>
                    <a:cubicBezTo>
                      <a:pt x="6008" y="39056"/>
                      <a:pt x="9013" y="42060"/>
                      <a:pt x="12017" y="45064"/>
                    </a:cubicBezTo>
                    <a:cubicBezTo>
                      <a:pt x="18026" y="51073"/>
                      <a:pt x="27038" y="54077"/>
                      <a:pt x="36051" y="5407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EEA3356A-5549-4F27-A690-EE1EDF4EA491}"/>
                  </a:ext>
                </a:extLst>
              </p:cNvPr>
              <p:cNvSpPr/>
              <p:nvPr/>
            </p:nvSpPr>
            <p:spPr>
              <a:xfrm>
                <a:off x="1327584" y="-1907711"/>
                <a:ext cx="339441" cy="113147"/>
              </a:xfrm>
              <a:custGeom>
                <a:avLst/>
                <a:gdLst>
                  <a:gd name="connsiteX0" fmla="*/ 33047 w 90128"/>
                  <a:gd name="connsiteY0" fmla="*/ 3004 h 30042"/>
                  <a:gd name="connsiteX1" fmla="*/ 21030 w 90128"/>
                  <a:gd name="connsiteY1" fmla="*/ 6009 h 30042"/>
                  <a:gd name="connsiteX2" fmla="*/ 15021 w 90128"/>
                  <a:gd name="connsiteY2" fmla="*/ 9013 h 30042"/>
                  <a:gd name="connsiteX3" fmla="*/ 6009 w 90128"/>
                  <a:gd name="connsiteY3" fmla="*/ 18026 h 30042"/>
                  <a:gd name="connsiteX4" fmla="*/ 0 w 90128"/>
                  <a:gd name="connsiteY4" fmla="*/ 21030 h 30042"/>
                  <a:gd name="connsiteX5" fmla="*/ 12017 w 90128"/>
                  <a:gd name="connsiteY5" fmla="*/ 30043 h 30042"/>
                  <a:gd name="connsiteX6" fmla="*/ 18026 w 90128"/>
                  <a:gd name="connsiteY6" fmla="*/ 42060 h 30042"/>
                  <a:gd name="connsiteX7" fmla="*/ 48069 w 90128"/>
                  <a:gd name="connsiteY7" fmla="*/ 45064 h 30042"/>
                  <a:gd name="connsiteX8" fmla="*/ 54077 w 90128"/>
                  <a:gd name="connsiteY8" fmla="*/ 48069 h 30042"/>
                  <a:gd name="connsiteX9" fmla="*/ 93133 w 90128"/>
                  <a:gd name="connsiteY9" fmla="*/ 51073 h 30042"/>
                  <a:gd name="connsiteX10" fmla="*/ 102146 w 90128"/>
                  <a:gd name="connsiteY10" fmla="*/ 45064 h 30042"/>
                  <a:gd name="connsiteX11" fmla="*/ 102146 w 90128"/>
                  <a:gd name="connsiteY11" fmla="*/ 30043 h 30042"/>
                  <a:gd name="connsiteX12" fmla="*/ 105150 w 90128"/>
                  <a:gd name="connsiteY12" fmla="*/ 12017 h 30042"/>
                  <a:gd name="connsiteX13" fmla="*/ 78112 w 90128"/>
                  <a:gd name="connsiteY13" fmla="*/ 12017 h 30042"/>
                  <a:gd name="connsiteX14" fmla="*/ 66094 w 90128"/>
                  <a:gd name="connsiteY14" fmla="*/ 15021 h 30042"/>
                  <a:gd name="connsiteX15" fmla="*/ 63090 w 90128"/>
                  <a:gd name="connsiteY15" fmla="*/ 12017 h 30042"/>
                  <a:gd name="connsiteX16" fmla="*/ 69099 w 90128"/>
                  <a:gd name="connsiteY16" fmla="*/ 3004 h 30042"/>
                  <a:gd name="connsiteX17" fmla="*/ 57082 w 90128"/>
                  <a:gd name="connsiteY17" fmla="*/ 0 h 30042"/>
                  <a:gd name="connsiteX18" fmla="*/ 33047 w 90128"/>
                  <a:gd name="connsiteY18" fmla="*/ 3004 h 30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0128" h="30042">
                    <a:moveTo>
                      <a:pt x="33047" y="3004"/>
                    </a:moveTo>
                    <a:cubicBezTo>
                      <a:pt x="30043" y="3004"/>
                      <a:pt x="24034" y="3004"/>
                      <a:pt x="21030" y="6009"/>
                    </a:cubicBezTo>
                    <a:cubicBezTo>
                      <a:pt x="18026" y="6009"/>
                      <a:pt x="15021" y="9013"/>
                      <a:pt x="15021" y="9013"/>
                    </a:cubicBezTo>
                    <a:cubicBezTo>
                      <a:pt x="15021" y="15021"/>
                      <a:pt x="9013" y="15021"/>
                      <a:pt x="6009" y="18026"/>
                    </a:cubicBezTo>
                    <a:cubicBezTo>
                      <a:pt x="3004" y="18026"/>
                      <a:pt x="3004" y="21030"/>
                      <a:pt x="0" y="21030"/>
                    </a:cubicBezTo>
                    <a:cubicBezTo>
                      <a:pt x="3004" y="24034"/>
                      <a:pt x="9013" y="27039"/>
                      <a:pt x="12017" y="30043"/>
                    </a:cubicBezTo>
                    <a:cubicBezTo>
                      <a:pt x="15021" y="33047"/>
                      <a:pt x="18026" y="36052"/>
                      <a:pt x="18026" y="42060"/>
                    </a:cubicBezTo>
                    <a:cubicBezTo>
                      <a:pt x="30043" y="42060"/>
                      <a:pt x="39056" y="45064"/>
                      <a:pt x="48069" y="45064"/>
                    </a:cubicBezTo>
                    <a:cubicBezTo>
                      <a:pt x="51073" y="45064"/>
                      <a:pt x="51073" y="45064"/>
                      <a:pt x="54077" y="48069"/>
                    </a:cubicBezTo>
                    <a:cubicBezTo>
                      <a:pt x="66094" y="54077"/>
                      <a:pt x="78112" y="54077"/>
                      <a:pt x="93133" y="51073"/>
                    </a:cubicBezTo>
                    <a:cubicBezTo>
                      <a:pt x="96137" y="51073"/>
                      <a:pt x="99142" y="48069"/>
                      <a:pt x="102146" y="45064"/>
                    </a:cubicBezTo>
                    <a:cubicBezTo>
                      <a:pt x="102146" y="39056"/>
                      <a:pt x="102146" y="36052"/>
                      <a:pt x="102146" y="30043"/>
                    </a:cubicBezTo>
                    <a:cubicBezTo>
                      <a:pt x="102146" y="24034"/>
                      <a:pt x="102146" y="18026"/>
                      <a:pt x="105150" y="12017"/>
                    </a:cubicBezTo>
                    <a:cubicBezTo>
                      <a:pt x="96137" y="6009"/>
                      <a:pt x="87124" y="3004"/>
                      <a:pt x="78112" y="12017"/>
                    </a:cubicBezTo>
                    <a:cubicBezTo>
                      <a:pt x="75107" y="15021"/>
                      <a:pt x="72103" y="15021"/>
                      <a:pt x="66094" y="15021"/>
                    </a:cubicBezTo>
                    <a:cubicBezTo>
                      <a:pt x="66094" y="15021"/>
                      <a:pt x="66094" y="15021"/>
                      <a:pt x="63090" y="12017"/>
                    </a:cubicBezTo>
                    <a:cubicBezTo>
                      <a:pt x="66094" y="9013"/>
                      <a:pt x="72103" y="9013"/>
                      <a:pt x="69099" y="3004"/>
                    </a:cubicBezTo>
                    <a:cubicBezTo>
                      <a:pt x="66094" y="3004"/>
                      <a:pt x="63090" y="0"/>
                      <a:pt x="57082" y="0"/>
                    </a:cubicBezTo>
                    <a:cubicBezTo>
                      <a:pt x="51073" y="3004"/>
                      <a:pt x="42060" y="3004"/>
                      <a:pt x="33047" y="300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B31F6D3-C219-42F4-9055-3BDF73DF69BF}"/>
                  </a:ext>
                </a:extLst>
              </p:cNvPr>
              <p:cNvSpPr/>
              <p:nvPr/>
            </p:nvSpPr>
            <p:spPr>
              <a:xfrm>
                <a:off x="4337283" y="977527"/>
                <a:ext cx="113147" cy="565735"/>
              </a:xfrm>
              <a:custGeom>
                <a:avLst/>
                <a:gdLst>
                  <a:gd name="connsiteX0" fmla="*/ 21030 w 30042"/>
                  <a:gd name="connsiteY0" fmla="*/ 0 h 150214"/>
                  <a:gd name="connsiteX1" fmla="*/ 15021 w 30042"/>
                  <a:gd name="connsiteY1" fmla="*/ 3004 h 150214"/>
                  <a:gd name="connsiteX2" fmla="*/ 6009 w 30042"/>
                  <a:gd name="connsiteY2" fmla="*/ 3004 h 150214"/>
                  <a:gd name="connsiteX3" fmla="*/ 0 w 30042"/>
                  <a:gd name="connsiteY3" fmla="*/ 30043 h 150214"/>
                  <a:gd name="connsiteX4" fmla="*/ 3004 w 30042"/>
                  <a:gd name="connsiteY4" fmla="*/ 39056 h 150214"/>
                  <a:gd name="connsiteX5" fmla="*/ 9013 w 30042"/>
                  <a:gd name="connsiteY5" fmla="*/ 66094 h 150214"/>
                  <a:gd name="connsiteX6" fmla="*/ 9013 w 30042"/>
                  <a:gd name="connsiteY6" fmla="*/ 78112 h 150214"/>
                  <a:gd name="connsiteX7" fmla="*/ 9013 w 30042"/>
                  <a:gd name="connsiteY7" fmla="*/ 96137 h 150214"/>
                  <a:gd name="connsiteX8" fmla="*/ 9013 w 30042"/>
                  <a:gd name="connsiteY8" fmla="*/ 111159 h 150214"/>
                  <a:gd name="connsiteX9" fmla="*/ 9013 w 30042"/>
                  <a:gd name="connsiteY9" fmla="*/ 123176 h 150214"/>
                  <a:gd name="connsiteX10" fmla="*/ 6009 w 30042"/>
                  <a:gd name="connsiteY10" fmla="*/ 153219 h 150214"/>
                  <a:gd name="connsiteX11" fmla="*/ 6009 w 30042"/>
                  <a:gd name="connsiteY11" fmla="*/ 156223 h 150214"/>
                  <a:gd name="connsiteX12" fmla="*/ 9013 w 30042"/>
                  <a:gd name="connsiteY12" fmla="*/ 159227 h 150214"/>
                  <a:gd name="connsiteX13" fmla="*/ 15021 w 30042"/>
                  <a:gd name="connsiteY13" fmla="*/ 150215 h 150214"/>
                  <a:gd name="connsiteX14" fmla="*/ 27039 w 30042"/>
                  <a:gd name="connsiteY14" fmla="*/ 150215 h 150214"/>
                  <a:gd name="connsiteX15" fmla="*/ 18026 w 30042"/>
                  <a:gd name="connsiteY15" fmla="*/ 132189 h 150214"/>
                  <a:gd name="connsiteX16" fmla="*/ 15021 w 30042"/>
                  <a:gd name="connsiteY16" fmla="*/ 111159 h 150214"/>
                  <a:gd name="connsiteX17" fmla="*/ 18026 w 30042"/>
                  <a:gd name="connsiteY17" fmla="*/ 105150 h 150214"/>
                  <a:gd name="connsiteX18" fmla="*/ 36052 w 30042"/>
                  <a:gd name="connsiteY18" fmla="*/ 90129 h 150214"/>
                  <a:gd name="connsiteX19" fmla="*/ 39056 w 30042"/>
                  <a:gd name="connsiteY19" fmla="*/ 90129 h 150214"/>
                  <a:gd name="connsiteX20" fmla="*/ 39056 w 30042"/>
                  <a:gd name="connsiteY20" fmla="*/ 90129 h 150214"/>
                  <a:gd name="connsiteX21" fmla="*/ 39056 w 30042"/>
                  <a:gd name="connsiteY21" fmla="*/ 87124 h 150214"/>
                  <a:gd name="connsiteX22" fmla="*/ 24034 w 30042"/>
                  <a:gd name="connsiteY22" fmla="*/ 45064 h 150214"/>
                  <a:gd name="connsiteX23" fmla="*/ 21030 w 30042"/>
                  <a:gd name="connsiteY23" fmla="*/ 24034 h 150214"/>
                  <a:gd name="connsiteX24" fmla="*/ 21030 w 30042"/>
                  <a:gd name="connsiteY24" fmla="*/ 0 h 15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042" h="150214">
                    <a:moveTo>
                      <a:pt x="21030" y="0"/>
                    </a:moveTo>
                    <a:cubicBezTo>
                      <a:pt x="18026" y="3004"/>
                      <a:pt x="18026" y="3004"/>
                      <a:pt x="15021" y="3004"/>
                    </a:cubicBezTo>
                    <a:cubicBezTo>
                      <a:pt x="12017" y="3004"/>
                      <a:pt x="9013" y="3004"/>
                      <a:pt x="6009" y="3004"/>
                    </a:cubicBezTo>
                    <a:cubicBezTo>
                      <a:pt x="3004" y="12017"/>
                      <a:pt x="3004" y="21030"/>
                      <a:pt x="0" y="30043"/>
                    </a:cubicBezTo>
                    <a:cubicBezTo>
                      <a:pt x="0" y="33047"/>
                      <a:pt x="0" y="36052"/>
                      <a:pt x="3004" y="39056"/>
                    </a:cubicBezTo>
                    <a:cubicBezTo>
                      <a:pt x="9013" y="45064"/>
                      <a:pt x="12017" y="57082"/>
                      <a:pt x="9013" y="66094"/>
                    </a:cubicBezTo>
                    <a:cubicBezTo>
                      <a:pt x="9013" y="69099"/>
                      <a:pt x="9013" y="75107"/>
                      <a:pt x="9013" y="78112"/>
                    </a:cubicBezTo>
                    <a:cubicBezTo>
                      <a:pt x="9013" y="84120"/>
                      <a:pt x="9013" y="90129"/>
                      <a:pt x="9013" y="96137"/>
                    </a:cubicBezTo>
                    <a:cubicBezTo>
                      <a:pt x="9013" y="102146"/>
                      <a:pt x="9013" y="108154"/>
                      <a:pt x="9013" y="111159"/>
                    </a:cubicBezTo>
                    <a:cubicBezTo>
                      <a:pt x="9013" y="114163"/>
                      <a:pt x="12017" y="120172"/>
                      <a:pt x="9013" y="123176"/>
                    </a:cubicBezTo>
                    <a:cubicBezTo>
                      <a:pt x="6009" y="132189"/>
                      <a:pt x="9013" y="144206"/>
                      <a:pt x="6009" y="153219"/>
                    </a:cubicBezTo>
                    <a:cubicBezTo>
                      <a:pt x="6009" y="153219"/>
                      <a:pt x="6009" y="156223"/>
                      <a:pt x="6009" y="156223"/>
                    </a:cubicBezTo>
                    <a:cubicBezTo>
                      <a:pt x="6009" y="156223"/>
                      <a:pt x="6009" y="156223"/>
                      <a:pt x="9013" y="159227"/>
                    </a:cubicBezTo>
                    <a:lnTo>
                      <a:pt x="15021" y="150215"/>
                    </a:lnTo>
                    <a:lnTo>
                      <a:pt x="27039" y="150215"/>
                    </a:lnTo>
                    <a:cubicBezTo>
                      <a:pt x="24034" y="144206"/>
                      <a:pt x="21030" y="138197"/>
                      <a:pt x="18026" y="132189"/>
                    </a:cubicBezTo>
                    <a:cubicBezTo>
                      <a:pt x="15021" y="126180"/>
                      <a:pt x="12017" y="120172"/>
                      <a:pt x="15021" y="111159"/>
                    </a:cubicBezTo>
                    <a:cubicBezTo>
                      <a:pt x="15021" y="108154"/>
                      <a:pt x="18026" y="105150"/>
                      <a:pt x="18026" y="105150"/>
                    </a:cubicBezTo>
                    <a:cubicBezTo>
                      <a:pt x="18026" y="96137"/>
                      <a:pt x="27039" y="90129"/>
                      <a:pt x="36052" y="90129"/>
                    </a:cubicBezTo>
                    <a:cubicBezTo>
                      <a:pt x="36052" y="90129"/>
                      <a:pt x="39056" y="90129"/>
                      <a:pt x="39056" y="90129"/>
                    </a:cubicBezTo>
                    <a:cubicBezTo>
                      <a:pt x="39056" y="90129"/>
                      <a:pt x="39056" y="90129"/>
                      <a:pt x="39056" y="90129"/>
                    </a:cubicBezTo>
                    <a:cubicBezTo>
                      <a:pt x="39056" y="90129"/>
                      <a:pt x="39056" y="87124"/>
                      <a:pt x="39056" y="87124"/>
                    </a:cubicBezTo>
                    <a:cubicBezTo>
                      <a:pt x="36052" y="72103"/>
                      <a:pt x="30043" y="60086"/>
                      <a:pt x="24034" y="45064"/>
                    </a:cubicBezTo>
                    <a:cubicBezTo>
                      <a:pt x="21030" y="39056"/>
                      <a:pt x="21030" y="30043"/>
                      <a:pt x="21030" y="24034"/>
                    </a:cubicBezTo>
                    <a:cubicBezTo>
                      <a:pt x="30043" y="18026"/>
                      <a:pt x="27039" y="9013"/>
                      <a:pt x="2103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00BC4AE7-74C9-4A81-B85B-8FA53F8AE50E}"/>
                  </a:ext>
                </a:extLst>
              </p:cNvPr>
              <p:cNvSpPr/>
              <p:nvPr/>
            </p:nvSpPr>
            <p:spPr>
              <a:xfrm>
                <a:off x="1191810" y="-2066120"/>
                <a:ext cx="339441" cy="226294"/>
              </a:xfrm>
              <a:custGeom>
                <a:avLst/>
                <a:gdLst>
                  <a:gd name="connsiteX0" fmla="*/ 33047 w 90128"/>
                  <a:gd name="connsiteY0" fmla="*/ 51073 h 60085"/>
                  <a:gd name="connsiteX1" fmla="*/ 39056 w 90128"/>
                  <a:gd name="connsiteY1" fmla="*/ 45064 h 60085"/>
                  <a:gd name="connsiteX2" fmla="*/ 45064 w 90128"/>
                  <a:gd name="connsiteY2" fmla="*/ 45064 h 60085"/>
                  <a:gd name="connsiteX3" fmla="*/ 66094 w 90128"/>
                  <a:gd name="connsiteY3" fmla="*/ 39056 h 60085"/>
                  <a:gd name="connsiteX4" fmla="*/ 93133 w 90128"/>
                  <a:gd name="connsiteY4" fmla="*/ 36051 h 60085"/>
                  <a:gd name="connsiteX5" fmla="*/ 93133 w 90128"/>
                  <a:gd name="connsiteY5" fmla="*/ 24034 h 60085"/>
                  <a:gd name="connsiteX6" fmla="*/ 105150 w 90128"/>
                  <a:gd name="connsiteY6" fmla="*/ 18026 h 60085"/>
                  <a:gd name="connsiteX7" fmla="*/ 87124 w 90128"/>
                  <a:gd name="connsiteY7" fmla="*/ 9013 h 60085"/>
                  <a:gd name="connsiteX8" fmla="*/ 72103 w 90128"/>
                  <a:gd name="connsiteY8" fmla="*/ 0 h 60085"/>
                  <a:gd name="connsiteX9" fmla="*/ 54077 w 90128"/>
                  <a:gd name="connsiteY9" fmla="*/ 6009 h 60085"/>
                  <a:gd name="connsiteX10" fmla="*/ 33047 w 90128"/>
                  <a:gd name="connsiteY10" fmla="*/ 12017 h 60085"/>
                  <a:gd name="connsiteX11" fmla="*/ 27039 w 90128"/>
                  <a:gd name="connsiteY11" fmla="*/ 18026 h 60085"/>
                  <a:gd name="connsiteX12" fmla="*/ 18026 w 90128"/>
                  <a:gd name="connsiteY12" fmla="*/ 33047 h 60085"/>
                  <a:gd name="connsiteX13" fmla="*/ 12017 w 90128"/>
                  <a:gd name="connsiteY13" fmla="*/ 36051 h 60085"/>
                  <a:gd name="connsiteX14" fmla="*/ 27039 w 90128"/>
                  <a:gd name="connsiteY14" fmla="*/ 48069 h 60085"/>
                  <a:gd name="connsiteX15" fmla="*/ 6008 w 90128"/>
                  <a:gd name="connsiteY15" fmla="*/ 48069 h 60085"/>
                  <a:gd name="connsiteX16" fmla="*/ 0 w 90128"/>
                  <a:gd name="connsiteY16" fmla="*/ 54077 h 60085"/>
                  <a:gd name="connsiteX17" fmla="*/ 15021 w 90128"/>
                  <a:gd name="connsiteY17" fmla="*/ 60086 h 60085"/>
                  <a:gd name="connsiteX18" fmla="*/ 33047 w 90128"/>
                  <a:gd name="connsiteY18" fmla="*/ 51073 h 6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0128" h="60085">
                    <a:moveTo>
                      <a:pt x="33047" y="51073"/>
                    </a:moveTo>
                    <a:cubicBezTo>
                      <a:pt x="36051" y="48069"/>
                      <a:pt x="36051" y="48069"/>
                      <a:pt x="39056" y="45064"/>
                    </a:cubicBezTo>
                    <a:cubicBezTo>
                      <a:pt x="42060" y="45064"/>
                      <a:pt x="42060" y="45064"/>
                      <a:pt x="45064" y="45064"/>
                    </a:cubicBezTo>
                    <a:cubicBezTo>
                      <a:pt x="51073" y="42060"/>
                      <a:pt x="60086" y="39056"/>
                      <a:pt x="66094" y="39056"/>
                    </a:cubicBezTo>
                    <a:cubicBezTo>
                      <a:pt x="75107" y="39056"/>
                      <a:pt x="84120" y="36051"/>
                      <a:pt x="93133" y="36051"/>
                    </a:cubicBezTo>
                    <a:lnTo>
                      <a:pt x="93133" y="24034"/>
                    </a:lnTo>
                    <a:lnTo>
                      <a:pt x="105150" y="18026"/>
                    </a:lnTo>
                    <a:cubicBezTo>
                      <a:pt x="99142" y="15021"/>
                      <a:pt x="93133" y="12017"/>
                      <a:pt x="87124" y="9013"/>
                    </a:cubicBezTo>
                    <a:cubicBezTo>
                      <a:pt x="81116" y="6009"/>
                      <a:pt x="75107" y="3004"/>
                      <a:pt x="72103" y="0"/>
                    </a:cubicBezTo>
                    <a:cubicBezTo>
                      <a:pt x="66094" y="3004"/>
                      <a:pt x="60086" y="3004"/>
                      <a:pt x="54077" y="6009"/>
                    </a:cubicBezTo>
                    <a:cubicBezTo>
                      <a:pt x="48069" y="9013"/>
                      <a:pt x="39056" y="9013"/>
                      <a:pt x="33047" y="12017"/>
                    </a:cubicBezTo>
                    <a:cubicBezTo>
                      <a:pt x="30043" y="12017"/>
                      <a:pt x="27039" y="15021"/>
                      <a:pt x="27039" y="18026"/>
                    </a:cubicBezTo>
                    <a:cubicBezTo>
                      <a:pt x="27039" y="24034"/>
                      <a:pt x="24034" y="30043"/>
                      <a:pt x="18026" y="33047"/>
                    </a:cubicBezTo>
                    <a:cubicBezTo>
                      <a:pt x="15021" y="33047"/>
                      <a:pt x="15021" y="36051"/>
                      <a:pt x="12017" y="36051"/>
                    </a:cubicBezTo>
                    <a:lnTo>
                      <a:pt x="27039" y="48069"/>
                    </a:lnTo>
                    <a:cubicBezTo>
                      <a:pt x="18026" y="48069"/>
                      <a:pt x="12017" y="48069"/>
                      <a:pt x="6008" y="48069"/>
                    </a:cubicBezTo>
                    <a:cubicBezTo>
                      <a:pt x="3004" y="48069"/>
                      <a:pt x="0" y="48069"/>
                      <a:pt x="0" y="54077"/>
                    </a:cubicBezTo>
                    <a:cubicBezTo>
                      <a:pt x="6008" y="57082"/>
                      <a:pt x="9013" y="60086"/>
                      <a:pt x="15021" y="60086"/>
                    </a:cubicBezTo>
                    <a:cubicBezTo>
                      <a:pt x="24034" y="60086"/>
                      <a:pt x="30043" y="57082"/>
                      <a:pt x="33047" y="510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9E13D47-E8A3-40D8-9E0A-0B65221BC384}"/>
                  </a:ext>
                </a:extLst>
              </p:cNvPr>
              <p:cNvSpPr/>
              <p:nvPr/>
            </p:nvSpPr>
            <p:spPr>
              <a:xfrm>
                <a:off x="4224136" y="1651720"/>
                <a:ext cx="339441" cy="226294"/>
              </a:xfrm>
              <a:custGeom>
                <a:avLst/>
                <a:gdLst>
                  <a:gd name="connsiteX0" fmla="*/ 81116 w 90128"/>
                  <a:gd name="connsiteY0" fmla="*/ 31287 h 60085"/>
                  <a:gd name="connsiteX1" fmla="*/ 48069 w 90128"/>
                  <a:gd name="connsiteY1" fmla="*/ 13262 h 60085"/>
                  <a:gd name="connsiteX2" fmla="*/ 39056 w 90128"/>
                  <a:gd name="connsiteY2" fmla="*/ 1244 h 60085"/>
                  <a:gd name="connsiteX3" fmla="*/ 33047 w 90128"/>
                  <a:gd name="connsiteY3" fmla="*/ 4249 h 60085"/>
                  <a:gd name="connsiteX4" fmla="*/ 30043 w 90128"/>
                  <a:gd name="connsiteY4" fmla="*/ 34292 h 60085"/>
                  <a:gd name="connsiteX5" fmla="*/ 27039 w 90128"/>
                  <a:gd name="connsiteY5" fmla="*/ 40300 h 60085"/>
                  <a:gd name="connsiteX6" fmla="*/ 21030 w 90128"/>
                  <a:gd name="connsiteY6" fmla="*/ 46309 h 60085"/>
                  <a:gd name="connsiteX7" fmla="*/ 21030 w 90128"/>
                  <a:gd name="connsiteY7" fmla="*/ 46309 h 60085"/>
                  <a:gd name="connsiteX8" fmla="*/ 15021 w 90128"/>
                  <a:gd name="connsiteY8" fmla="*/ 46309 h 60085"/>
                  <a:gd name="connsiteX9" fmla="*/ 9013 w 90128"/>
                  <a:gd name="connsiteY9" fmla="*/ 55322 h 60085"/>
                  <a:gd name="connsiteX10" fmla="*/ 0 w 90128"/>
                  <a:gd name="connsiteY10" fmla="*/ 61330 h 60085"/>
                  <a:gd name="connsiteX11" fmla="*/ 3004 w 90128"/>
                  <a:gd name="connsiteY11" fmla="*/ 70343 h 60085"/>
                  <a:gd name="connsiteX12" fmla="*/ 6009 w 90128"/>
                  <a:gd name="connsiteY12" fmla="*/ 79356 h 60085"/>
                  <a:gd name="connsiteX13" fmla="*/ 18026 w 90128"/>
                  <a:gd name="connsiteY13" fmla="*/ 70343 h 60085"/>
                  <a:gd name="connsiteX14" fmla="*/ 9013 w 90128"/>
                  <a:gd name="connsiteY14" fmla="*/ 64334 h 60085"/>
                  <a:gd name="connsiteX15" fmla="*/ 6009 w 90128"/>
                  <a:gd name="connsiteY15" fmla="*/ 58326 h 60085"/>
                  <a:gd name="connsiteX16" fmla="*/ 12017 w 90128"/>
                  <a:gd name="connsiteY16" fmla="*/ 55322 h 60085"/>
                  <a:gd name="connsiteX17" fmla="*/ 24034 w 90128"/>
                  <a:gd name="connsiteY17" fmla="*/ 55322 h 60085"/>
                  <a:gd name="connsiteX18" fmla="*/ 39056 w 90128"/>
                  <a:gd name="connsiteY18" fmla="*/ 55322 h 60085"/>
                  <a:gd name="connsiteX19" fmla="*/ 57082 w 90128"/>
                  <a:gd name="connsiteY19" fmla="*/ 61330 h 60085"/>
                  <a:gd name="connsiteX20" fmla="*/ 60086 w 90128"/>
                  <a:gd name="connsiteY20" fmla="*/ 55322 h 60085"/>
                  <a:gd name="connsiteX21" fmla="*/ 81116 w 90128"/>
                  <a:gd name="connsiteY21" fmla="*/ 43305 h 60085"/>
                  <a:gd name="connsiteX22" fmla="*/ 93133 w 90128"/>
                  <a:gd name="connsiteY22" fmla="*/ 40300 h 60085"/>
                  <a:gd name="connsiteX23" fmla="*/ 90129 w 90128"/>
                  <a:gd name="connsiteY23" fmla="*/ 25279 h 60085"/>
                  <a:gd name="connsiteX24" fmla="*/ 81116 w 90128"/>
                  <a:gd name="connsiteY24" fmla="*/ 31287 h 6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0128" h="60085">
                    <a:moveTo>
                      <a:pt x="81116" y="31287"/>
                    </a:moveTo>
                    <a:cubicBezTo>
                      <a:pt x="69099" y="28283"/>
                      <a:pt x="57082" y="22274"/>
                      <a:pt x="48069" y="13262"/>
                    </a:cubicBezTo>
                    <a:cubicBezTo>
                      <a:pt x="45064" y="10257"/>
                      <a:pt x="42060" y="4249"/>
                      <a:pt x="39056" y="1244"/>
                    </a:cubicBezTo>
                    <a:cubicBezTo>
                      <a:pt x="36052" y="-1760"/>
                      <a:pt x="33047" y="1244"/>
                      <a:pt x="33047" y="4249"/>
                    </a:cubicBezTo>
                    <a:cubicBezTo>
                      <a:pt x="36052" y="13262"/>
                      <a:pt x="36052" y="25279"/>
                      <a:pt x="30043" y="34292"/>
                    </a:cubicBezTo>
                    <a:cubicBezTo>
                      <a:pt x="30043" y="37296"/>
                      <a:pt x="30043" y="40300"/>
                      <a:pt x="27039" y="40300"/>
                    </a:cubicBezTo>
                    <a:cubicBezTo>
                      <a:pt x="27039" y="43305"/>
                      <a:pt x="24034" y="46309"/>
                      <a:pt x="21030" y="46309"/>
                    </a:cubicBezTo>
                    <a:cubicBezTo>
                      <a:pt x="21030" y="46309"/>
                      <a:pt x="21030" y="46309"/>
                      <a:pt x="21030" y="46309"/>
                    </a:cubicBezTo>
                    <a:lnTo>
                      <a:pt x="15021" y="46309"/>
                    </a:lnTo>
                    <a:cubicBezTo>
                      <a:pt x="15021" y="49313"/>
                      <a:pt x="12017" y="52317"/>
                      <a:pt x="9013" y="55322"/>
                    </a:cubicBezTo>
                    <a:cubicBezTo>
                      <a:pt x="6009" y="58326"/>
                      <a:pt x="3004" y="61330"/>
                      <a:pt x="0" y="61330"/>
                    </a:cubicBezTo>
                    <a:cubicBezTo>
                      <a:pt x="3004" y="64334"/>
                      <a:pt x="3004" y="67339"/>
                      <a:pt x="3004" y="70343"/>
                    </a:cubicBezTo>
                    <a:cubicBezTo>
                      <a:pt x="3004" y="73347"/>
                      <a:pt x="3004" y="76352"/>
                      <a:pt x="6009" y="79356"/>
                    </a:cubicBezTo>
                    <a:lnTo>
                      <a:pt x="18026" y="70343"/>
                    </a:lnTo>
                    <a:cubicBezTo>
                      <a:pt x="15021" y="70343"/>
                      <a:pt x="12017" y="67339"/>
                      <a:pt x="9013" y="64334"/>
                    </a:cubicBezTo>
                    <a:cubicBezTo>
                      <a:pt x="9013" y="64334"/>
                      <a:pt x="6009" y="61330"/>
                      <a:pt x="6009" y="58326"/>
                    </a:cubicBezTo>
                    <a:cubicBezTo>
                      <a:pt x="6009" y="55322"/>
                      <a:pt x="9013" y="55322"/>
                      <a:pt x="12017" y="55322"/>
                    </a:cubicBezTo>
                    <a:cubicBezTo>
                      <a:pt x="15021" y="55322"/>
                      <a:pt x="18026" y="58326"/>
                      <a:pt x="24034" y="55322"/>
                    </a:cubicBezTo>
                    <a:cubicBezTo>
                      <a:pt x="27039" y="52317"/>
                      <a:pt x="33047" y="52317"/>
                      <a:pt x="39056" y="55322"/>
                    </a:cubicBezTo>
                    <a:cubicBezTo>
                      <a:pt x="45064" y="58326"/>
                      <a:pt x="51073" y="61330"/>
                      <a:pt x="57082" y="61330"/>
                    </a:cubicBezTo>
                    <a:cubicBezTo>
                      <a:pt x="57082" y="58326"/>
                      <a:pt x="60086" y="58326"/>
                      <a:pt x="60086" y="55322"/>
                    </a:cubicBezTo>
                    <a:cubicBezTo>
                      <a:pt x="63090" y="49313"/>
                      <a:pt x="72103" y="43305"/>
                      <a:pt x="81116" y="43305"/>
                    </a:cubicBezTo>
                    <a:cubicBezTo>
                      <a:pt x="84120" y="43305"/>
                      <a:pt x="90129" y="40300"/>
                      <a:pt x="93133" y="40300"/>
                    </a:cubicBezTo>
                    <a:lnTo>
                      <a:pt x="90129" y="25279"/>
                    </a:lnTo>
                    <a:cubicBezTo>
                      <a:pt x="87124" y="28283"/>
                      <a:pt x="84120" y="31287"/>
                      <a:pt x="81116" y="3128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F7DD02C-8331-4216-A1FB-49C0641B2F60}"/>
                  </a:ext>
                </a:extLst>
              </p:cNvPr>
              <p:cNvSpPr/>
              <p:nvPr/>
            </p:nvSpPr>
            <p:spPr>
              <a:xfrm>
                <a:off x="1712283" y="-1769109"/>
                <a:ext cx="339441" cy="113147"/>
              </a:xfrm>
              <a:custGeom>
                <a:avLst/>
                <a:gdLst>
                  <a:gd name="connsiteX0" fmla="*/ 18026 w 90128"/>
                  <a:gd name="connsiteY0" fmla="*/ 41309 h 30042"/>
                  <a:gd name="connsiteX1" fmla="*/ 39056 w 90128"/>
                  <a:gd name="connsiteY1" fmla="*/ 35300 h 30042"/>
                  <a:gd name="connsiteX2" fmla="*/ 84120 w 90128"/>
                  <a:gd name="connsiteY2" fmla="*/ 32296 h 30042"/>
                  <a:gd name="connsiteX3" fmla="*/ 90129 w 90128"/>
                  <a:gd name="connsiteY3" fmla="*/ 29292 h 30042"/>
                  <a:gd name="connsiteX4" fmla="*/ 93133 w 90128"/>
                  <a:gd name="connsiteY4" fmla="*/ 20279 h 30042"/>
                  <a:gd name="connsiteX5" fmla="*/ 87124 w 90128"/>
                  <a:gd name="connsiteY5" fmla="*/ 14270 h 30042"/>
                  <a:gd name="connsiteX6" fmla="*/ 78112 w 90128"/>
                  <a:gd name="connsiteY6" fmla="*/ 11266 h 30042"/>
                  <a:gd name="connsiteX7" fmla="*/ 69099 w 90128"/>
                  <a:gd name="connsiteY7" fmla="*/ 5257 h 30042"/>
                  <a:gd name="connsiteX8" fmla="*/ 54077 w 90128"/>
                  <a:gd name="connsiteY8" fmla="*/ 11266 h 30042"/>
                  <a:gd name="connsiteX9" fmla="*/ 51073 w 90128"/>
                  <a:gd name="connsiteY9" fmla="*/ 11266 h 30042"/>
                  <a:gd name="connsiteX10" fmla="*/ 54077 w 90128"/>
                  <a:gd name="connsiteY10" fmla="*/ 2253 h 30042"/>
                  <a:gd name="connsiteX11" fmla="*/ 45064 w 90128"/>
                  <a:gd name="connsiteY11" fmla="*/ 2253 h 30042"/>
                  <a:gd name="connsiteX12" fmla="*/ 42060 w 90128"/>
                  <a:gd name="connsiteY12" fmla="*/ 5257 h 30042"/>
                  <a:gd name="connsiteX13" fmla="*/ 27039 w 90128"/>
                  <a:gd name="connsiteY13" fmla="*/ 14270 h 30042"/>
                  <a:gd name="connsiteX14" fmla="*/ 21030 w 90128"/>
                  <a:gd name="connsiteY14" fmla="*/ 23283 h 30042"/>
                  <a:gd name="connsiteX15" fmla="*/ 0 w 90128"/>
                  <a:gd name="connsiteY15" fmla="*/ 50322 h 30042"/>
                  <a:gd name="connsiteX16" fmla="*/ 18026 w 90128"/>
                  <a:gd name="connsiteY16" fmla="*/ 41309 h 30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128" h="30042">
                    <a:moveTo>
                      <a:pt x="18026" y="41309"/>
                    </a:moveTo>
                    <a:cubicBezTo>
                      <a:pt x="24034" y="38305"/>
                      <a:pt x="30043" y="35300"/>
                      <a:pt x="39056" y="35300"/>
                    </a:cubicBezTo>
                    <a:cubicBezTo>
                      <a:pt x="54077" y="35300"/>
                      <a:pt x="69099" y="32296"/>
                      <a:pt x="84120" y="32296"/>
                    </a:cubicBezTo>
                    <a:cubicBezTo>
                      <a:pt x="87124" y="32296"/>
                      <a:pt x="90129" y="32296"/>
                      <a:pt x="90129" y="29292"/>
                    </a:cubicBezTo>
                    <a:cubicBezTo>
                      <a:pt x="93133" y="26288"/>
                      <a:pt x="93133" y="23283"/>
                      <a:pt x="93133" y="20279"/>
                    </a:cubicBezTo>
                    <a:cubicBezTo>
                      <a:pt x="93133" y="17275"/>
                      <a:pt x="90129" y="14270"/>
                      <a:pt x="87124" y="14270"/>
                    </a:cubicBezTo>
                    <a:cubicBezTo>
                      <a:pt x="84120" y="14270"/>
                      <a:pt x="81116" y="11266"/>
                      <a:pt x="78112" y="11266"/>
                    </a:cubicBezTo>
                    <a:cubicBezTo>
                      <a:pt x="75107" y="8262"/>
                      <a:pt x="72103" y="5257"/>
                      <a:pt x="69099" y="5257"/>
                    </a:cubicBezTo>
                    <a:cubicBezTo>
                      <a:pt x="63090" y="8262"/>
                      <a:pt x="60086" y="8262"/>
                      <a:pt x="54077" y="11266"/>
                    </a:cubicBezTo>
                    <a:cubicBezTo>
                      <a:pt x="54077" y="11266"/>
                      <a:pt x="51073" y="11266"/>
                      <a:pt x="51073" y="11266"/>
                    </a:cubicBezTo>
                    <a:lnTo>
                      <a:pt x="54077" y="2253"/>
                    </a:lnTo>
                    <a:cubicBezTo>
                      <a:pt x="51073" y="-751"/>
                      <a:pt x="48069" y="-751"/>
                      <a:pt x="45064" y="2253"/>
                    </a:cubicBezTo>
                    <a:cubicBezTo>
                      <a:pt x="45064" y="2253"/>
                      <a:pt x="42060" y="5257"/>
                      <a:pt x="42060" y="5257"/>
                    </a:cubicBezTo>
                    <a:cubicBezTo>
                      <a:pt x="33047" y="2253"/>
                      <a:pt x="30043" y="8262"/>
                      <a:pt x="27039" y="14270"/>
                    </a:cubicBezTo>
                    <a:cubicBezTo>
                      <a:pt x="24034" y="17275"/>
                      <a:pt x="24034" y="20279"/>
                      <a:pt x="21030" y="23283"/>
                    </a:cubicBezTo>
                    <a:cubicBezTo>
                      <a:pt x="12017" y="29292"/>
                      <a:pt x="9013" y="41309"/>
                      <a:pt x="0" y="50322"/>
                    </a:cubicBezTo>
                    <a:cubicBezTo>
                      <a:pt x="3004" y="44313"/>
                      <a:pt x="12017" y="44313"/>
                      <a:pt x="18026" y="41309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51CB32C5-EE5D-4B16-A141-ED062FCF1CD5}"/>
                  </a:ext>
                </a:extLst>
              </p:cNvPr>
              <p:cNvSpPr/>
              <p:nvPr/>
            </p:nvSpPr>
            <p:spPr>
              <a:xfrm>
                <a:off x="2979523" y="3546340"/>
                <a:ext cx="113147" cy="226294"/>
              </a:xfrm>
              <a:custGeom>
                <a:avLst/>
                <a:gdLst>
                  <a:gd name="connsiteX0" fmla="*/ 0 w 30042"/>
                  <a:gd name="connsiteY0" fmla="*/ 41957 h 60085"/>
                  <a:gd name="connsiteX1" fmla="*/ 3004 w 30042"/>
                  <a:gd name="connsiteY1" fmla="*/ 56979 h 60085"/>
                  <a:gd name="connsiteX2" fmla="*/ 12017 w 30042"/>
                  <a:gd name="connsiteY2" fmla="*/ 62987 h 60085"/>
                  <a:gd name="connsiteX3" fmla="*/ 12017 w 30042"/>
                  <a:gd name="connsiteY3" fmla="*/ 62987 h 60085"/>
                  <a:gd name="connsiteX4" fmla="*/ 18026 w 30042"/>
                  <a:gd name="connsiteY4" fmla="*/ 62987 h 60085"/>
                  <a:gd name="connsiteX5" fmla="*/ 15021 w 30042"/>
                  <a:gd name="connsiteY5" fmla="*/ 75004 h 60085"/>
                  <a:gd name="connsiteX6" fmla="*/ 30043 w 30042"/>
                  <a:gd name="connsiteY6" fmla="*/ 75004 h 60085"/>
                  <a:gd name="connsiteX7" fmla="*/ 27039 w 30042"/>
                  <a:gd name="connsiteY7" fmla="*/ 59983 h 60085"/>
                  <a:gd name="connsiteX8" fmla="*/ 33047 w 30042"/>
                  <a:gd name="connsiteY8" fmla="*/ 41957 h 60085"/>
                  <a:gd name="connsiteX9" fmla="*/ 42060 w 30042"/>
                  <a:gd name="connsiteY9" fmla="*/ 26936 h 60085"/>
                  <a:gd name="connsiteX10" fmla="*/ 36052 w 30042"/>
                  <a:gd name="connsiteY10" fmla="*/ 5906 h 60085"/>
                  <a:gd name="connsiteX11" fmla="*/ 30043 w 30042"/>
                  <a:gd name="connsiteY11" fmla="*/ 2901 h 60085"/>
                  <a:gd name="connsiteX12" fmla="*/ 12017 w 30042"/>
                  <a:gd name="connsiteY12" fmla="*/ 14918 h 60085"/>
                  <a:gd name="connsiteX13" fmla="*/ 12017 w 30042"/>
                  <a:gd name="connsiteY13" fmla="*/ 20927 h 60085"/>
                  <a:gd name="connsiteX14" fmla="*/ 9013 w 30042"/>
                  <a:gd name="connsiteY14" fmla="*/ 38953 h 60085"/>
                  <a:gd name="connsiteX15" fmla="*/ 0 w 30042"/>
                  <a:gd name="connsiteY15" fmla="*/ 41957 h 6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042" h="60085">
                    <a:moveTo>
                      <a:pt x="0" y="41957"/>
                    </a:moveTo>
                    <a:cubicBezTo>
                      <a:pt x="0" y="47966"/>
                      <a:pt x="3004" y="50970"/>
                      <a:pt x="3004" y="56979"/>
                    </a:cubicBezTo>
                    <a:cubicBezTo>
                      <a:pt x="3004" y="59983"/>
                      <a:pt x="6009" y="62987"/>
                      <a:pt x="12017" y="62987"/>
                    </a:cubicBezTo>
                    <a:cubicBezTo>
                      <a:pt x="12017" y="62987"/>
                      <a:pt x="12017" y="62987"/>
                      <a:pt x="12017" y="62987"/>
                    </a:cubicBezTo>
                    <a:cubicBezTo>
                      <a:pt x="12017" y="62987"/>
                      <a:pt x="15021" y="62987"/>
                      <a:pt x="18026" y="62987"/>
                    </a:cubicBezTo>
                    <a:lnTo>
                      <a:pt x="15021" y="75004"/>
                    </a:lnTo>
                    <a:cubicBezTo>
                      <a:pt x="24034" y="81013"/>
                      <a:pt x="24034" y="81013"/>
                      <a:pt x="30043" y="75004"/>
                    </a:cubicBezTo>
                    <a:lnTo>
                      <a:pt x="27039" y="59983"/>
                    </a:lnTo>
                    <a:cubicBezTo>
                      <a:pt x="24034" y="53974"/>
                      <a:pt x="27039" y="44961"/>
                      <a:pt x="33047" y="41957"/>
                    </a:cubicBezTo>
                    <a:cubicBezTo>
                      <a:pt x="39056" y="38953"/>
                      <a:pt x="42060" y="32944"/>
                      <a:pt x="42060" y="26936"/>
                    </a:cubicBezTo>
                    <a:lnTo>
                      <a:pt x="36052" y="5906"/>
                    </a:lnTo>
                    <a:cubicBezTo>
                      <a:pt x="33047" y="5906"/>
                      <a:pt x="33047" y="5906"/>
                      <a:pt x="30043" y="2901"/>
                    </a:cubicBezTo>
                    <a:cubicBezTo>
                      <a:pt x="18026" y="-3107"/>
                      <a:pt x="12017" y="-103"/>
                      <a:pt x="12017" y="14918"/>
                    </a:cubicBezTo>
                    <a:cubicBezTo>
                      <a:pt x="12017" y="17923"/>
                      <a:pt x="12017" y="17923"/>
                      <a:pt x="12017" y="20927"/>
                    </a:cubicBezTo>
                    <a:cubicBezTo>
                      <a:pt x="12017" y="26936"/>
                      <a:pt x="12017" y="35949"/>
                      <a:pt x="9013" y="38953"/>
                    </a:cubicBezTo>
                    <a:cubicBezTo>
                      <a:pt x="3004" y="41957"/>
                      <a:pt x="0" y="35949"/>
                      <a:pt x="0" y="4195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867305E-064E-4173-9B85-1A33B26A58B5}"/>
                  </a:ext>
                </a:extLst>
              </p:cNvPr>
              <p:cNvSpPr/>
              <p:nvPr/>
            </p:nvSpPr>
            <p:spPr>
              <a:xfrm>
                <a:off x="3126614" y="4111687"/>
                <a:ext cx="226294" cy="226294"/>
              </a:xfrm>
              <a:custGeom>
                <a:avLst/>
                <a:gdLst>
                  <a:gd name="connsiteX0" fmla="*/ 57082 w 60085"/>
                  <a:gd name="connsiteY0" fmla="*/ 0 h 60085"/>
                  <a:gd name="connsiteX1" fmla="*/ 57082 w 60085"/>
                  <a:gd name="connsiteY1" fmla="*/ 0 h 60085"/>
                  <a:gd name="connsiteX2" fmla="*/ 54077 w 60085"/>
                  <a:gd name="connsiteY2" fmla="*/ 6009 h 60085"/>
                  <a:gd name="connsiteX3" fmla="*/ 30043 w 60085"/>
                  <a:gd name="connsiteY3" fmla="*/ 24034 h 60085"/>
                  <a:gd name="connsiteX4" fmla="*/ 27039 w 60085"/>
                  <a:gd name="connsiteY4" fmla="*/ 21030 h 60085"/>
                  <a:gd name="connsiteX5" fmla="*/ 15021 w 60085"/>
                  <a:gd name="connsiteY5" fmla="*/ 21030 h 60085"/>
                  <a:gd name="connsiteX6" fmla="*/ 0 w 60085"/>
                  <a:gd name="connsiteY6" fmla="*/ 30043 h 60085"/>
                  <a:gd name="connsiteX7" fmla="*/ 0 w 60085"/>
                  <a:gd name="connsiteY7" fmla="*/ 36052 h 60085"/>
                  <a:gd name="connsiteX8" fmla="*/ 9013 w 60085"/>
                  <a:gd name="connsiteY8" fmla="*/ 30043 h 60085"/>
                  <a:gd name="connsiteX9" fmla="*/ 15021 w 60085"/>
                  <a:gd name="connsiteY9" fmla="*/ 30043 h 60085"/>
                  <a:gd name="connsiteX10" fmla="*/ 21030 w 60085"/>
                  <a:gd name="connsiteY10" fmla="*/ 30043 h 60085"/>
                  <a:gd name="connsiteX11" fmla="*/ 33047 w 60085"/>
                  <a:gd name="connsiteY11" fmla="*/ 33047 h 60085"/>
                  <a:gd name="connsiteX12" fmla="*/ 33047 w 60085"/>
                  <a:gd name="connsiteY12" fmla="*/ 42060 h 60085"/>
                  <a:gd name="connsiteX13" fmla="*/ 42060 w 60085"/>
                  <a:gd name="connsiteY13" fmla="*/ 57082 h 60085"/>
                  <a:gd name="connsiteX14" fmla="*/ 42060 w 60085"/>
                  <a:gd name="connsiteY14" fmla="*/ 57082 h 60085"/>
                  <a:gd name="connsiteX15" fmla="*/ 48069 w 60085"/>
                  <a:gd name="connsiteY15" fmla="*/ 60086 h 60085"/>
                  <a:gd name="connsiteX16" fmla="*/ 57082 w 60085"/>
                  <a:gd name="connsiteY16" fmla="*/ 60086 h 60085"/>
                  <a:gd name="connsiteX17" fmla="*/ 57082 w 60085"/>
                  <a:gd name="connsiteY17" fmla="*/ 54077 h 60085"/>
                  <a:gd name="connsiteX18" fmla="*/ 54077 w 60085"/>
                  <a:gd name="connsiteY18" fmla="*/ 48069 h 60085"/>
                  <a:gd name="connsiteX19" fmla="*/ 57082 w 60085"/>
                  <a:gd name="connsiteY19" fmla="*/ 39056 h 60085"/>
                  <a:gd name="connsiteX20" fmla="*/ 66094 w 60085"/>
                  <a:gd name="connsiteY20" fmla="*/ 39056 h 60085"/>
                  <a:gd name="connsiteX21" fmla="*/ 72103 w 60085"/>
                  <a:gd name="connsiteY21" fmla="*/ 36052 h 60085"/>
                  <a:gd name="connsiteX22" fmla="*/ 72103 w 60085"/>
                  <a:gd name="connsiteY22" fmla="*/ 33047 h 60085"/>
                  <a:gd name="connsiteX23" fmla="*/ 72103 w 60085"/>
                  <a:gd name="connsiteY23" fmla="*/ 27039 h 60085"/>
                  <a:gd name="connsiteX24" fmla="*/ 69099 w 60085"/>
                  <a:gd name="connsiteY24" fmla="*/ 12017 h 60085"/>
                  <a:gd name="connsiteX25" fmla="*/ 57082 w 60085"/>
                  <a:gd name="connsiteY25" fmla="*/ 0 h 6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0085" h="60085">
                    <a:moveTo>
                      <a:pt x="57082" y="0"/>
                    </a:moveTo>
                    <a:cubicBezTo>
                      <a:pt x="57082" y="0"/>
                      <a:pt x="57082" y="0"/>
                      <a:pt x="57082" y="0"/>
                    </a:cubicBezTo>
                    <a:lnTo>
                      <a:pt x="54077" y="6009"/>
                    </a:lnTo>
                    <a:lnTo>
                      <a:pt x="30043" y="24034"/>
                    </a:lnTo>
                    <a:cubicBezTo>
                      <a:pt x="30043" y="24034"/>
                      <a:pt x="27039" y="24034"/>
                      <a:pt x="27039" y="21030"/>
                    </a:cubicBezTo>
                    <a:cubicBezTo>
                      <a:pt x="21030" y="15021"/>
                      <a:pt x="21030" y="15021"/>
                      <a:pt x="15021" y="21030"/>
                    </a:cubicBezTo>
                    <a:cubicBezTo>
                      <a:pt x="12017" y="24034"/>
                      <a:pt x="6009" y="27039"/>
                      <a:pt x="0" y="30043"/>
                    </a:cubicBezTo>
                    <a:lnTo>
                      <a:pt x="0" y="36052"/>
                    </a:lnTo>
                    <a:lnTo>
                      <a:pt x="9013" y="30043"/>
                    </a:lnTo>
                    <a:cubicBezTo>
                      <a:pt x="12017" y="30043"/>
                      <a:pt x="12017" y="30043"/>
                      <a:pt x="15021" y="30043"/>
                    </a:cubicBezTo>
                    <a:cubicBezTo>
                      <a:pt x="18026" y="30043"/>
                      <a:pt x="21030" y="30043"/>
                      <a:pt x="21030" y="30043"/>
                    </a:cubicBezTo>
                    <a:cubicBezTo>
                      <a:pt x="24034" y="27039"/>
                      <a:pt x="30043" y="30043"/>
                      <a:pt x="33047" y="33047"/>
                    </a:cubicBezTo>
                    <a:cubicBezTo>
                      <a:pt x="36052" y="36052"/>
                      <a:pt x="36052" y="39056"/>
                      <a:pt x="33047" y="42060"/>
                    </a:cubicBezTo>
                    <a:cubicBezTo>
                      <a:pt x="30043" y="48069"/>
                      <a:pt x="33047" y="57082"/>
                      <a:pt x="42060" y="57082"/>
                    </a:cubicBezTo>
                    <a:cubicBezTo>
                      <a:pt x="42060" y="57082"/>
                      <a:pt x="42060" y="57082"/>
                      <a:pt x="42060" y="57082"/>
                    </a:cubicBezTo>
                    <a:cubicBezTo>
                      <a:pt x="45064" y="57082"/>
                      <a:pt x="48069" y="60086"/>
                      <a:pt x="48069" y="60086"/>
                    </a:cubicBezTo>
                    <a:cubicBezTo>
                      <a:pt x="51073" y="60086"/>
                      <a:pt x="54077" y="66095"/>
                      <a:pt x="57082" y="60086"/>
                    </a:cubicBezTo>
                    <a:cubicBezTo>
                      <a:pt x="57082" y="57082"/>
                      <a:pt x="57082" y="57082"/>
                      <a:pt x="57082" y="54077"/>
                    </a:cubicBezTo>
                    <a:cubicBezTo>
                      <a:pt x="57082" y="51073"/>
                      <a:pt x="57082" y="51073"/>
                      <a:pt x="54077" y="48069"/>
                    </a:cubicBezTo>
                    <a:cubicBezTo>
                      <a:pt x="54077" y="45064"/>
                      <a:pt x="54077" y="42060"/>
                      <a:pt x="57082" y="39056"/>
                    </a:cubicBezTo>
                    <a:cubicBezTo>
                      <a:pt x="60086" y="36052"/>
                      <a:pt x="63090" y="36052"/>
                      <a:pt x="66094" y="39056"/>
                    </a:cubicBezTo>
                    <a:cubicBezTo>
                      <a:pt x="69099" y="39056"/>
                      <a:pt x="72103" y="39056"/>
                      <a:pt x="72103" y="36052"/>
                    </a:cubicBezTo>
                    <a:cubicBezTo>
                      <a:pt x="72103" y="36052"/>
                      <a:pt x="72103" y="33047"/>
                      <a:pt x="72103" y="33047"/>
                    </a:cubicBezTo>
                    <a:cubicBezTo>
                      <a:pt x="72103" y="30043"/>
                      <a:pt x="72103" y="30043"/>
                      <a:pt x="72103" y="27039"/>
                    </a:cubicBezTo>
                    <a:cubicBezTo>
                      <a:pt x="69099" y="21030"/>
                      <a:pt x="69099" y="18026"/>
                      <a:pt x="69099" y="12017"/>
                    </a:cubicBezTo>
                    <a:cubicBezTo>
                      <a:pt x="66094" y="9013"/>
                      <a:pt x="63090" y="3004"/>
                      <a:pt x="57082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635F904-B586-4AE8-9F1B-2904BF60DBAF}"/>
                  </a:ext>
                </a:extLst>
              </p:cNvPr>
              <p:cNvSpPr/>
              <p:nvPr/>
            </p:nvSpPr>
            <p:spPr>
              <a:xfrm>
                <a:off x="3115301" y="4258778"/>
                <a:ext cx="113147" cy="113147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0 w 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2C26012-99DC-4E01-A2B1-5EF60DE061EF}"/>
                  </a:ext>
                </a:extLst>
              </p:cNvPr>
              <p:cNvSpPr/>
              <p:nvPr/>
            </p:nvSpPr>
            <p:spPr>
              <a:xfrm>
                <a:off x="455897" y="4111687"/>
                <a:ext cx="113147" cy="113147"/>
              </a:xfrm>
              <a:custGeom>
                <a:avLst/>
                <a:gdLst>
                  <a:gd name="connsiteX0" fmla="*/ 15143 w 30042"/>
                  <a:gd name="connsiteY0" fmla="*/ 3004 h 30042"/>
                  <a:gd name="connsiteX1" fmla="*/ 9135 w 30042"/>
                  <a:gd name="connsiteY1" fmla="*/ 0 h 30042"/>
                  <a:gd name="connsiteX2" fmla="*/ 3126 w 30042"/>
                  <a:gd name="connsiteY2" fmla="*/ 48069 h 30042"/>
                  <a:gd name="connsiteX3" fmla="*/ 18147 w 30042"/>
                  <a:gd name="connsiteY3" fmla="*/ 57082 h 30042"/>
                  <a:gd name="connsiteX4" fmla="*/ 24156 w 30042"/>
                  <a:gd name="connsiteY4" fmla="*/ 54077 h 30042"/>
                  <a:gd name="connsiteX5" fmla="*/ 30165 w 30042"/>
                  <a:gd name="connsiteY5" fmla="*/ 36052 h 30042"/>
                  <a:gd name="connsiteX6" fmla="*/ 15143 w 30042"/>
                  <a:gd name="connsiteY6" fmla="*/ 3004 h 30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042" h="30042">
                    <a:moveTo>
                      <a:pt x="15143" y="3004"/>
                    </a:moveTo>
                    <a:cubicBezTo>
                      <a:pt x="15143" y="3004"/>
                      <a:pt x="12139" y="0"/>
                      <a:pt x="9135" y="0"/>
                    </a:cubicBezTo>
                    <a:cubicBezTo>
                      <a:pt x="122" y="15021"/>
                      <a:pt x="-2883" y="33047"/>
                      <a:pt x="3126" y="48069"/>
                    </a:cubicBezTo>
                    <a:cubicBezTo>
                      <a:pt x="6130" y="57082"/>
                      <a:pt x="9135" y="57082"/>
                      <a:pt x="18147" y="57082"/>
                    </a:cubicBezTo>
                    <a:cubicBezTo>
                      <a:pt x="21152" y="57082"/>
                      <a:pt x="24156" y="54077"/>
                      <a:pt x="24156" y="54077"/>
                    </a:cubicBezTo>
                    <a:cubicBezTo>
                      <a:pt x="30165" y="51073"/>
                      <a:pt x="33169" y="42060"/>
                      <a:pt x="30165" y="36052"/>
                    </a:cubicBezTo>
                    <a:cubicBezTo>
                      <a:pt x="30165" y="24034"/>
                      <a:pt x="21152" y="15021"/>
                      <a:pt x="15143" y="300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D19D099-532C-4BBB-9480-2E0BB03F035D}"/>
                  </a:ext>
                </a:extLst>
              </p:cNvPr>
              <p:cNvSpPr/>
              <p:nvPr/>
            </p:nvSpPr>
            <p:spPr>
              <a:xfrm>
                <a:off x="4631466" y="-1285408"/>
                <a:ext cx="226294" cy="113147"/>
              </a:xfrm>
              <a:custGeom>
                <a:avLst/>
                <a:gdLst>
                  <a:gd name="connsiteX0" fmla="*/ 6008 w 60085"/>
                  <a:gd name="connsiteY0" fmla="*/ 15021 h 0"/>
                  <a:gd name="connsiteX1" fmla="*/ 36051 w 60085"/>
                  <a:gd name="connsiteY1" fmla="*/ 27039 h 0"/>
                  <a:gd name="connsiteX2" fmla="*/ 39056 w 60085"/>
                  <a:gd name="connsiteY2" fmla="*/ 27039 h 0"/>
                  <a:gd name="connsiteX3" fmla="*/ 75107 w 60085"/>
                  <a:gd name="connsiteY3" fmla="*/ 21030 h 0"/>
                  <a:gd name="connsiteX4" fmla="*/ 69099 w 60085"/>
                  <a:gd name="connsiteY4" fmla="*/ 15021 h 0"/>
                  <a:gd name="connsiteX5" fmla="*/ 51073 w 60085"/>
                  <a:gd name="connsiteY5" fmla="*/ 12017 h 0"/>
                  <a:gd name="connsiteX6" fmla="*/ 39056 w 60085"/>
                  <a:gd name="connsiteY6" fmla="*/ 9013 h 0"/>
                  <a:gd name="connsiteX7" fmla="*/ 21030 w 60085"/>
                  <a:gd name="connsiteY7" fmla="*/ 6009 h 0"/>
                  <a:gd name="connsiteX8" fmla="*/ 12017 w 60085"/>
                  <a:gd name="connsiteY8" fmla="*/ 6009 h 0"/>
                  <a:gd name="connsiteX9" fmla="*/ 3004 w 60085"/>
                  <a:gd name="connsiteY9" fmla="*/ 0 h 0"/>
                  <a:gd name="connsiteX10" fmla="*/ 0 w 60085"/>
                  <a:gd name="connsiteY10" fmla="*/ 6009 h 0"/>
                  <a:gd name="connsiteX11" fmla="*/ 6008 w 60085"/>
                  <a:gd name="connsiteY11" fmla="*/ 1502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085">
                    <a:moveTo>
                      <a:pt x="6008" y="15021"/>
                    </a:moveTo>
                    <a:cubicBezTo>
                      <a:pt x="15021" y="18026"/>
                      <a:pt x="24034" y="24034"/>
                      <a:pt x="36051" y="27039"/>
                    </a:cubicBezTo>
                    <a:cubicBezTo>
                      <a:pt x="36051" y="27039"/>
                      <a:pt x="39056" y="27039"/>
                      <a:pt x="39056" y="27039"/>
                    </a:cubicBezTo>
                    <a:cubicBezTo>
                      <a:pt x="51073" y="30043"/>
                      <a:pt x="63090" y="27039"/>
                      <a:pt x="75107" y="21030"/>
                    </a:cubicBezTo>
                    <a:cubicBezTo>
                      <a:pt x="72103" y="18026"/>
                      <a:pt x="72103" y="18026"/>
                      <a:pt x="69099" y="15021"/>
                    </a:cubicBezTo>
                    <a:cubicBezTo>
                      <a:pt x="63090" y="12017"/>
                      <a:pt x="57081" y="12017"/>
                      <a:pt x="51073" y="12017"/>
                    </a:cubicBezTo>
                    <a:cubicBezTo>
                      <a:pt x="48069" y="12017"/>
                      <a:pt x="42060" y="12017"/>
                      <a:pt x="39056" y="9013"/>
                    </a:cubicBezTo>
                    <a:cubicBezTo>
                      <a:pt x="33047" y="6009"/>
                      <a:pt x="27038" y="3004"/>
                      <a:pt x="21030" y="6009"/>
                    </a:cubicBezTo>
                    <a:cubicBezTo>
                      <a:pt x="18026" y="6009"/>
                      <a:pt x="15021" y="6009"/>
                      <a:pt x="12017" y="6009"/>
                    </a:cubicBezTo>
                    <a:cubicBezTo>
                      <a:pt x="9013" y="6009"/>
                      <a:pt x="6008" y="3004"/>
                      <a:pt x="3004" y="0"/>
                    </a:cubicBezTo>
                    <a:cubicBezTo>
                      <a:pt x="3004" y="3004"/>
                      <a:pt x="0" y="6009"/>
                      <a:pt x="0" y="6009"/>
                    </a:cubicBezTo>
                    <a:cubicBezTo>
                      <a:pt x="3004" y="12017"/>
                      <a:pt x="6008" y="12017"/>
                      <a:pt x="6008" y="1502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5A26EE14-AB7E-4DE6-9043-A0F3E2BF7F29}"/>
                  </a:ext>
                </a:extLst>
              </p:cNvPr>
              <p:cNvSpPr/>
              <p:nvPr/>
            </p:nvSpPr>
            <p:spPr>
              <a:xfrm>
                <a:off x="3601829" y="2505006"/>
                <a:ext cx="113147" cy="113147"/>
              </a:xfrm>
              <a:custGeom>
                <a:avLst/>
                <a:gdLst>
                  <a:gd name="connsiteX0" fmla="*/ 15021 w 30042"/>
                  <a:gd name="connsiteY0" fmla="*/ 0 h 30042"/>
                  <a:gd name="connsiteX1" fmla="*/ 0 w 30042"/>
                  <a:gd name="connsiteY1" fmla="*/ 9013 h 30042"/>
                  <a:gd name="connsiteX2" fmla="*/ 0 w 30042"/>
                  <a:gd name="connsiteY2" fmla="*/ 12017 h 30042"/>
                  <a:gd name="connsiteX3" fmla="*/ 3004 w 30042"/>
                  <a:gd name="connsiteY3" fmla="*/ 15021 h 30042"/>
                  <a:gd name="connsiteX4" fmla="*/ 9013 w 30042"/>
                  <a:gd name="connsiteY4" fmla="*/ 12017 h 30042"/>
                  <a:gd name="connsiteX5" fmla="*/ 12017 w 30042"/>
                  <a:gd name="connsiteY5" fmla="*/ 27039 h 30042"/>
                  <a:gd name="connsiteX6" fmla="*/ 12017 w 30042"/>
                  <a:gd name="connsiteY6" fmla="*/ 27039 h 30042"/>
                  <a:gd name="connsiteX7" fmla="*/ 12017 w 30042"/>
                  <a:gd name="connsiteY7" fmla="*/ 42060 h 30042"/>
                  <a:gd name="connsiteX8" fmla="*/ 21030 w 30042"/>
                  <a:gd name="connsiteY8" fmla="*/ 45064 h 30042"/>
                  <a:gd name="connsiteX9" fmla="*/ 30043 w 30042"/>
                  <a:gd name="connsiteY9" fmla="*/ 36052 h 30042"/>
                  <a:gd name="connsiteX10" fmla="*/ 36052 w 30042"/>
                  <a:gd name="connsiteY10" fmla="*/ 15021 h 30042"/>
                  <a:gd name="connsiteX11" fmla="*/ 36052 w 30042"/>
                  <a:gd name="connsiteY11" fmla="*/ 12017 h 30042"/>
                  <a:gd name="connsiteX12" fmla="*/ 33047 w 30042"/>
                  <a:gd name="connsiteY12" fmla="*/ 3004 h 30042"/>
                  <a:gd name="connsiteX13" fmla="*/ 15021 w 30042"/>
                  <a:gd name="connsiteY13" fmla="*/ 0 h 30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042" h="30042">
                    <a:moveTo>
                      <a:pt x="15021" y="0"/>
                    </a:moveTo>
                    <a:cubicBezTo>
                      <a:pt x="9013" y="3004"/>
                      <a:pt x="6009" y="6009"/>
                      <a:pt x="0" y="9013"/>
                    </a:cubicBezTo>
                    <a:cubicBezTo>
                      <a:pt x="0" y="9013"/>
                      <a:pt x="0" y="12017"/>
                      <a:pt x="0" y="12017"/>
                    </a:cubicBezTo>
                    <a:lnTo>
                      <a:pt x="3004" y="15021"/>
                    </a:lnTo>
                    <a:lnTo>
                      <a:pt x="9013" y="12017"/>
                    </a:lnTo>
                    <a:cubicBezTo>
                      <a:pt x="15021" y="15021"/>
                      <a:pt x="15021" y="24034"/>
                      <a:pt x="12017" y="27039"/>
                    </a:cubicBezTo>
                    <a:cubicBezTo>
                      <a:pt x="12017" y="27039"/>
                      <a:pt x="12017" y="27039"/>
                      <a:pt x="12017" y="27039"/>
                    </a:cubicBezTo>
                    <a:cubicBezTo>
                      <a:pt x="9013" y="33047"/>
                      <a:pt x="6009" y="36052"/>
                      <a:pt x="12017" y="42060"/>
                    </a:cubicBezTo>
                    <a:cubicBezTo>
                      <a:pt x="15021" y="39056"/>
                      <a:pt x="18026" y="42060"/>
                      <a:pt x="21030" y="45064"/>
                    </a:cubicBezTo>
                    <a:cubicBezTo>
                      <a:pt x="27039" y="42060"/>
                      <a:pt x="27039" y="42060"/>
                      <a:pt x="30043" y="36052"/>
                    </a:cubicBezTo>
                    <a:cubicBezTo>
                      <a:pt x="33047" y="30043"/>
                      <a:pt x="36052" y="24034"/>
                      <a:pt x="36052" y="15021"/>
                    </a:cubicBezTo>
                    <a:cubicBezTo>
                      <a:pt x="36052" y="15021"/>
                      <a:pt x="36052" y="12017"/>
                      <a:pt x="36052" y="12017"/>
                    </a:cubicBezTo>
                    <a:lnTo>
                      <a:pt x="33047" y="3004"/>
                    </a:lnTo>
                    <a:lnTo>
                      <a:pt x="15021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90D96425-FD8D-44ED-8629-8EEDCB27C05E}"/>
                  </a:ext>
                </a:extLst>
              </p:cNvPr>
              <p:cNvSpPr/>
              <p:nvPr/>
            </p:nvSpPr>
            <p:spPr>
              <a:xfrm>
                <a:off x="2979523" y="3104682"/>
                <a:ext cx="113147" cy="113147"/>
              </a:xfrm>
              <a:custGeom>
                <a:avLst/>
                <a:gdLst>
                  <a:gd name="connsiteX0" fmla="*/ 15021 w 30042"/>
                  <a:gd name="connsiteY0" fmla="*/ 48069 h 30042"/>
                  <a:gd name="connsiteX1" fmla="*/ 30043 w 30042"/>
                  <a:gd name="connsiteY1" fmla="*/ 12017 h 30042"/>
                  <a:gd name="connsiteX2" fmla="*/ 30043 w 30042"/>
                  <a:gd name="connsiteY2" fmla="*/ 3004 h 30042"/>
                  <a:gd name="connsiteX3" fmla="*/ 24034 w 30042"/>
                  <a:gd name="connsiteY3" fmla="*/ 0 h 30042"/>
                  <a:gd name="connsiteX4" fmla="*/ 21030 w 30042"/>
                  <a:gd name="connsiteY4" fmla="*/ 0 h 30042"/>
                  <a:gd name="connsiteX5" fmla="*/ 15021 w 30042"/>
                  <a:gd name="connsiteY5" fmla="*/ 3004 h 30042"/>
                  <a:gd name="connsiteX6" fmla="*/ 3004 w 30042"/>
                  <a:gd name="connsiteY6" fmla="*/ 18026 h 30042"/>
                  <a:gd name="connsiteX7" fmla="*/ 0 w 30042"/>
                  <a:gd name="connsiteY7" fmla="*/ 36052 h 30042"/>
                  <a:gd name="connsiteX8" fmla="*/ 15021 w 30042"/>
                  <a:gd name="connsiteY8" fmla="*/ 48069 h 30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042" h="30042">
                    <a:moveTo>
                      <a:pt x="15021" y="48069"/>
                    </a:moveTo>
                    <a:cubicBezTo>
                      <a:pt x="24034" y="36052"/>
                      <a:pt x="30043" y="24034"/>
                      <a:pt x="30043" y="12017"/>
                    </a:cubicBezTo>
                    <a:cubicBezTo>
                      <a:pt x="30043" y="9013"/>
                      <a:pt x="30043" y="6009"/>
                      <a:pt x="30043" y="3004"/>
                    </a:cubicBezTo>
                    <a:cubicBezTo>
                      <a:pt x="30043" y="0"/>
                      <a:pt x="27039" y="0"/>
                      <a:pt x="24034" y="0"/>
                    </a:cubicBezTo>
                    <a:cubicBezTo>
                      <a:pt x="24034" y="0"/>
                      <a:pt x="24034" y="0"/>
                      <a:pt x="21030" y="0"/>
                    </a:cubicBezTo>
                    <a:cubicBezTo>
                      <a:pt x="18026" y="0"/>
                      <a:pt x="18026" y="3004"/>
                      <a:pt x="15021" y="3004"/>
                    </a:cubicBezTo>
                    <a:cubicBezTo>
                      <a:pt x="12017" y="9013"/>
                      <a:pt x="9013" y="15021"/>
                      <a:pt x="3004" y="18026"/>
                    </a:cubicBezTo>
                    <a:cubicBezTo>
                      <a:pt x="0" y="24034"/>
                      <a:pt x="0" y="30043"/>
                      <a:pt x="0" y="36052"/>
                    </a:cubicBezTo>
                    <a:cubicBezTo>
                      <a:pt x="6009" y="42060"/>
                      <a:pt x="9013" y="48069"/>
                      <a:pt x="15021" y="48069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614E7E17-3759-4EFB-87AE-8C58FB749949}"/>
                  </a:ext>
                </a:extLst>
              </p:cNvPr>
              <p:cNvSpPr/>
              <p:nvPr/>
            </p:nvSpPr>
            <p:spPr>
              <a:xfrm>
                <a:off x="2276266" y="3432349"/>
                <a:ext cx="113147" cy="113147"/>
              </a:xfrm>
              <a:custGeom>
                <a:avLst/>
                <a:gdLst>
                  <a:gd name="connsiteX0" fmla="*/ 27503 w 30042"/>
                  <a:gd name="connsiteY0" fmla="*/ 21152 h 30042"/>
                  <a:gd name="connsiteX1" fmla="*/ 36516 w 30042"/>
                  <a:gd name="connsiteY1" fmla="*/ 3126 h 30042"/>
                  <a:gd name="connsiteX2" fmla="*/ 3469 w 30042"/>
                  <a:gd name="connsiteY2" fmla="*/ 9135 h 30042"/>
                  <a:gd name="connsiteX3" fmla="*/ 3469 w 30042"/>
                  <a:gd name="connsiteY3" fmla="*/ 24156 h 30042"/>
                  <a:gd name="connsiteX4" fmla="*/ 6473 w 30042"/>
                  <a:gd name="connsiteY4" fmla="*/ 27160 h 30042"/>
                  <a:gd name="connsiteX5" fmla="*/ 27503 w 30042"/>
                  <a:gd name="connsiteY5" fmla="*/ 21152 h 30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042" h="30042">
                    <a:moveTo>
                      <a:pt x="27503" y="21152"/>
                    </a:moveTo>
                    <a:cubicBezTo>
                      <a:pt x="30508" y="15143"/>
                      <a:pt x="33512" y="12139"/>
                      <a:pt x="36516" y="3126"/>
                    </a:cubicBezTo>
                    <a:cubicBezTo>
                      <a:pt x="24499" y="-2883"/>
                      <a:pt x="12482" y="122"/>
                      <a:pt x="3469" y="9135"/>
                    </a:cubicBezTo>
                    <a:cubicBezTo>
                      <a:pt x="465" y="12139"/>
                      <a:pt x="-2539" y="21152"/>
                      <a:pt x="3469" y="24156"/>
                    </a:cubicBezTo>
                    <a:cubicBezTo>
                      <a:pt x="3469" y="24156"/>
                      <a:pt x="6473" y="27160"/>
                      <a:pt x="6473" y="27160"/>
                    </a:cubicBezTo>
                    <a:cubicBezTo>
                      <a:pt x="15486" y="33169"/>
                      <a:pt x="24499" y="30165"/>
                      <a:pt x="27503" y="2115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8C772B4-053A-4516-9D8D-ACC0F89D0C62}"/>
                  </a:ext>
                </a:extLst>
              </p:cNvPr>
              <p:cNvSpPr/>
              <p:nvPr/>
            </p:nvSpPr>
            <p:spPr>
              <a:xfrm>
                <a:off x="4280711" y="-1073437"/>
                <a:ext cx="113147" cy="113147"/>
              </a:xfrm>
              <a:custGeom>
                <a:avLst/>
                <a:gdLst>
                  <a:gd name="connsiteX0" fmla="*/ 45064 w 30042"/>
                  <a:gd name="connsiteY0" fmla="*/ 18825 h 0"/>
                  <a:gd name="connsiteX1" fmla="*/ 45064 w 30042"/>
                  <a:gd name="connsiteY1" fmla="*/ 9812 h 0"/>
                  <a:gd name="connsiteX2" fmla="*/ 15021 w 30042"/>
                  <a:gd name="connsiteY2" fmla="*/ 799 h 0"/>
                  <a:gd name="connsiteX3" fmla="*/ 0 w 30042"/>
                  <a:gd name="connsiteY3" fmla="*/ 12816 h 0"/>
                  <a:gd name="connsiteX4" fmla="*/ 45064 w 30042"/>
                  <a:gd name="connsiteY4" fmla="*/ 1882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42">
                    <a:moveTo>
                      <a:pt x="45064" y="18825"/>
                    </a:moveTo>
                    <a:cubicBezTo>
                      <a:pt x="48069" y="15821"/>
                      <a:pt x="48069" y="9812"/>
                      <a:pt x="45064" y="9812"/>
                    </a:cubicBezTo>
                    <a:cubicBezTo>
                      <a:pt x="36052" y="3803"/>
                      <a:pt x="27039" y="-2205"/>
                      <a:pt x="15021" y="799"/>
                    </a:cubicBezTo>
                    <a:cubicBezTo>
                      <a:pt x="9013" y="799"/>
                      <a:pt x="3004" y="6808"/>
                      <a:pt x="0" y="12816"/>
                    </a:cubicBezTo>
                    <a:cubicBezTo>
                      <a:pt x="15021" y="18825"/>
                      <a:pt x="30043" y="21829"/>
                      <a:pt x="45064" y="1882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F104F7C-6DDB-4331-AF36-C6C3C09E4C9C}"/>
                  </a:ext>
                </a:extLst>
              </p:cNvPr>
              <p:cNvSpPr/>
              <p:nvPr/>
            </p:nvSpPr>
            <p:spPr>
              <a:xfrm>
                <a:off x="3771552" y="2471061"/>
                <a:ext cx="113147" cy="113147"/>
              </a:xfrm>
              <a:custGeom>
                <a:avLst/>
                <a:gdLst>
                  <a:gd name="connsiteX0" fmla="*/ 30043 w 30042"/>
                  <a:gd name="connsiteY0" fmla="*/ 0 h 0"/>
                  <a:gd name="connsiteX1" fmla="*/ 24034 w 30042"/>
                  <a:gd name="connsiteY1" fmla="*/ 0 h 0"/>
                  <a:gd name="connsiteX2" fmla="*/ 6009 w 30042"/>
                  <a:gd name="connsiteY2" fmla="*/ 6009 h 0"/>
                  <a:gd name="connsiteX3" fmla="*/ 0 w 30042"/>
                  <a:gd name="connsiteY3" fmla="*/ 15021 h 0"/>
                  <a:gd name="connsiteX4" fmla="*/ 0 w 30042"/>
                  <a:gd name="connsiteY4" fmla="*/ 21030 h 0"/>
                  <a:gd name="connsiteX5" fmla="*/ 6009 w 30042"/>
                  <a:gd name="connsiteY5" fmla="*/ 27039 h 0"/>
                  <a:gd name="connsiteX6" fmla="*/ 15021 w 30042"/>
                  <a:gd name="connsiteY6" fmla="*/ 18026 h 0"/>
                  <a:gd name="connsiteX7" fmla="*/ 27039 w 30042"/>
                  <a:gd name="connsiteY7" fmla="*/ 18026 h 0"/>
                  <a:gd name="connsiteX8" fmla="*/ 36052 w 30042"/>
                  <a:gd name="connsiteY8" fmla="*/ 9013 h 0"/>
                  <a:gd name="connsiteX9" fmla="*/ 30043 w 30042"/>
                  <a:gd name="connsiteY9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042">
                    <a:moveTo>
                      <a:pt x="30043" y="0"/>
                    </a:moveTo>
                    <a:cubicBezTo>
                      <a:pt x="27039" y="0"/>
                      <a:pt x="27039" y="0"/>
                      <a:pt x="24034" y="0"/>
                    </a:cubicBezTo>
                    <a:cubicBezTo>
                      <a:pt x="21030" y="6009"/>
                      <a:pt x="12017" y="9013"/>
                      <a:pt x="6009" y="6009"/>
                    </a:cubicBezTo>
                    <a:cubicBezTo>
                      <a:pt x="3004" y="9013"/>
                      <a:pt x="3004" y="12017"/>
                      <a:pt x="0" y="15021"/>
                    </a:cubicBezTo>
                    <a:cubicBezTo>
                      <a:pt x="0" y="18026"/>
                      <a:pt x="0" y="21030"/>
                      <a:pt x="0" y="21030"/>
                    </a:cubicBezTo>
                    <a:cubicBezTo>
                      <a:pt x="0" y="24034"/>
                      <a:pt x="3004" y="24034"/>
                      <a:pt x="6009" y="27039"/>
                    </a:cubicBezTo>
                    <a:cubicBezTo>
                      <a:pt x="9013" y="24034"/>
                      <a:pt x="12017" y="21030"/>
                      <a:pt x="15021" y="18026"/>
                    </a:cubicBezTo>
                    <a:cubicBezTo>
                      <a:pt x="18026" y="15021"/>
                      <a:pt x="21030" y="15021"/>
                      <a:pt x="27039" y="18026"/>
                    </a:cubicBezTo>
                    <a:cubicBezTo>
                      <a:pt x="30043" y="18026"/>
                      <a:pt x="33047" y="15021"/>
                      <a:pt x="36052" y="9013"/>
                    </a:cubicBezTo>
                    <a:cubicBezTo>
                      <a:pt x="39056" y="3004"/>
                      <a:pt x="30043" y="3004"/>
                      <a:pt x="3004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88C8ABB6-6042-4F8F-83F3-B58FE5E43AA4}"/>
                  </a:ext>
                </a:extLst>
              </p:cNvPr>
              <p:cNvSpPr/>
              <p:nvPr/>
            </p:nvSpPr>
            <p:spPr>
              <a:xfrm>
                <a:off x="3262392" y="3925966"/>
                <a:ext cx="113147" cy="113147"/>
              </a:xfrm>
              <a:custGeom>
                <a:avLst/>
                <a:gdLst>
                  <a:gd name="connsiteX0" fmla="*/ 12017 w 0"/>
                  <a:gd name="connsiteY0" fmla="*/ 1244 h 30042"/>
                  <a:gd name="connsiteX1" fmla="*/ 0 w 0"/>
                  <a:gd name="connsiteY1" fmla="*/ 4249 h 30042"/>
                  <a:gd name="connsiteX2" fmla="*/ 9013 w 0"/>
                  <a:gd name="connsiteY2" fmla="*/ 16266 h 30042"/>
                  <a:gd name="connsiteX3" fmla="*/ 3004 w 0"/>
                  <a:gd name="connsiteY3" fmla="*/ 25279 h 30042"/>
                  <a:gd name="connsiteX4" fmla="*/ 9013 w 0"/>
                  <a:gd name="connsiteY4" fmla="*/ 40300 h 30042"/>
                  <a:gd name="connsiteX5" fmla="*/ 12017 w 0"/>
                  <a:gd name="connsiteY5" fmla="*/ 40300 h 30042"/>
                  <a:gd name="connsiteX6" fmla="*/ 12017 w 0"/>
                  <a:gd name="connsiteY6" fmla="*/ 31287 h 30042"/>
                  <a:gd name="connsiteX7" fmla="*/ 18026 w 0"/>
                  <a:gd name="connsiteY7" fmla="*/ 25279 h 30042"/>
                  <a:gd name="connsiteX8" fmla="*/ 18026 w 0"/>
                  <a:gd name="connsiteY8" fmla="*/ 16266 h 30042"/>
                  <a:gd name="connsiteX9" fmla="*/ 12017 w 0"/>
                  <a:gd name="connsiteY9" fmla="*/ 1244 h 30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h="30042">
                    <a:moveTo>
                      <a:pt x="12017" y="1244"/>
                    </a:moveTo>
                    <a:cubicBezTo>
                      <a:pt x="9013" y="-1760"/>
                      <a:pt x="3004" y="1244"/>
                      <a:pt x="0" y="4249"/>
                    </a:cubicBezTo>
                    <a:lnTo>
                      <a:pt x="9013" y="16266"/>
                    </a:lnTo>
                    <a:lnTo>
                      <a:pt x="3004" y="25279"/>
                    </a:lnTo>
                    <a:lnTo>
                      <a:pt x="9013" y="40300"/>
                    </a:lnTo>
                    <a:lnTo>
                      <a:pt x="12017" y="40300"/>
                    </a:lnTo>
                    <a:cubicBezTo>
                      <a:pt x="12017" y="37296"/>
                      <a:pt x="12017" y="34292"/>
                      <a:pt x="12017" y="31287"/>
                    </a:cubicBezTo>
                    <a:cubicBezTo>
                      <a:pt x="12017" y="28283"/>
                      <a:pt x="15021" y="25279"/>
                      <a:pt x="18026" y="25279"/>
                    </a:cubicBezTo>
                    <a:cubicBezTo>
                      <a:pt x="18026" y="22275"/>
                      <a:pt x="18026" y="19270"/>
                      <a:pt x="18026" y="16266"/>
                    </a:cubicBezTo>
                    <a:cubicBezTo>
                      <a:pt x="18026" y="7253"/>
                      <a:pt x="15021" y="4249"/>
                      <a:pt x="12017" y="124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D16DC8D-FB42-4D4C-B70A-BADB1E7F9EE6}"/>
                  </a:ext>
                </a:extLst>
              </p:cNvPr>
              <p:cNvSpPr/>
              <p:nvPr/>
            </p:nvSpPr>
            <p:spPr>
              <a:xfrm>
                <a:off x="3454742" y="-1002539"/>
                <a:ext cx="113147" cy="113147"/>
              </a:xfrm>
              <a:custGeom>
                <a:avLst/>
                <a:gdLst>
                  <a:gd name="connsiteX0" fmla="*/ 6008 w 0"/>
                  <a:gd name="connsiteY0" fmla="*/ 18026 h 0"/>
                  <a:gd name="connsiteX1" fmla="*/ 21030 w 0"/>
                  <a:gd name="connsiteY1" fmla="*/ 12017 h 0"/>
                  <a:gd name="connsiteX2" fmla="*/ 21030 w 0"/>
                  <a:gd name="connsiteY2" fmla="*/ 9013 h 0"/>
                  <a:gd name="connsiteX3" fmla="*/ 18026 w 0"/>
                  <a:gd name="connsiteY3" fmla="*/ 6009 h 0"/>
                  <a:gd name="connsiteX4" fmla="*/ 3004 w 0"/>
                  <a:gd name="connsiteY4" fmla="*/ 0 h 0"/>
                  <a:gd name="connsiteX5" fmla="*/ 0 w 0"/>
                  <a:gd name="connsiteY5" fmla="*/ 0 h 0"/>
                  <a:gd name="connsiteX6" fmla="*/ 0 w 0"/>
                  <a:gd name="connsiteY6" fmla="*/ 15021 h 0"/>
                  <a:gd name="connsiteX7" fmla="*/ 6008 w 0"/>
                  <a:gd name="connsiteY7" fmla="*/ 1802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>
                    <a:moveTo>
                      <a:pt x="6008" y="18026"/>
                    </a:moveTo>
                    <a:cubicBezTo>
                      <a:pt x="12017" y="15021"/>
                      <a:pt x="15021" y="12017"/>
                      <a:pt x="21030" y="12017"/>
                    </a:cubicBezTo>
                    <a:cubicBezTo>
                      <a:pt x="21030" y="12017"/>
                      <a:pt x="21030" y="9013"/>
                      <a:pt x="21030" y="9013"/>
                    </a:cubicBezTo>
                    <a:cubicBezTo>
                      <a:pt x="21030" y="9013"/>
                      <a:pt x="21030" y="6009"/>
                      <a:pt x="18026" y="6009"/>
                    </a:cubicBezTo>
                    <a:cubicBezTo>
                      <a:pt x="12017" y="6009"/>
                      <a:pt x="6008" y="6009"/>
                      <a:pt x="3004" y="0"/>
                    </a:cubicBezTo>
                    <a:cubicBezTo>
                      <a:pt x="3004" y="0"/>
                      <a:pt x="0" y="0"/>
                      <a:pt x="0" y="0"/>
                    </a:cubicBezTo>
                    <a:lnTo>
                      <a:pt x="0" y="15021"/>
                    </a:lnTo>
                    <a:cubicBezTo>
                      <a:pt x="3004" y="15021"/>
                      <a:pt x="6008" y="18026"/>
                      <a:pt x="6008" y="1802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C8D9B91-AE1A-4DCF-8583-69C157BAFEDC}"/>
                  </a:ext>
                </a:extLst>
              </p:cNvPr>
              <p:cNvSpPr/>
              <p:nvPr/>
            </p:nvSpPr>
            <p:spPr>
              <a:xfrm>
                <a:off x="-148351" y="-1025170"/>
                <a:ext cx="113147" cy="113147"/>
              </a:xfrm>
              <a:custGeom>
                <a:avLst/>
                <a:gdLst>
                  <a:gd name="connsiteX0" fmla="*/ 4340 w 0"/>
                  <a:gd name="connsiteY0" fmla="*/ 12017 h 0"/>
                  <a:gd name="connsiteX1" fmla="*/ 19361 w 0"/>
                  <a:gd name="connsiteY1" fmla="*/ 6009 h 0"/>
                  <a:gd name="connsiteX2" fmla="*/ 13352 w 0"/>
                  <a:gd name="connsiteY2" fmla="*/ 0 h 0"/>
                  <a:gd name="connsiteX3" fmla="*/ 1335 w 0"/>
                  <a:gd name="connsiteY3" fmla="*/ 3004 h 0"/>
                  <a:gd name="connsiteX4" fmla="*/ 1335 w 0"/>
                  <a:gd name="connsiteY4" fmla="*/ 9013 h 0"/>
                  <a:gd name="connsiteX5" fmla="*/ 4340 w 0"/>
                  <a:gd name="connsiteY5" fmla="*/ 1201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>
                    <a:moveTo>
                      <a:pt x="4340" y="12017"/>
                    </a:moveTo>
                    <a:cubicBezTo>
                      <a:pt x="10348" y="9013"/>
                      <a:pt x="16357" y="12017"/>
                      <a:pt x="19361" y="6009"/>
                    </a:cubicBezTo>
                    <a:cubicBezTo>
                      <a:pt x="19361" y="3004"/>
                      <a:pt x="16357" y="0"/>
                      <a:pt x="13352" y="0"/>
                    </a:cubicBezTo>
                    <a:cubicBezTo>
                      <a:pt x="10348" y="0"/>
                      <a:pt x="4340" y="0"/>
                      <a:pt x="1335" y="3004"/>
                    </a:cubicBezTo>
                    <a:cubicBezTo>
                      <a:pt x="1335" y="6009"/>
                      <a:pt x="-1669" y="6009"/>
                      <a:pt x="1335" y="9013"/>
                    </a:cubicBezTo>
                    <a:cubicBezTo>
                      <a:pt x="1335" y="12017"/>
                      <a:pt x="1335" y="12017"/>
                      <a:pt x="4340" y="1201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A29A635-CBDF-4D8D-AC20-AA0960008CA0}"/>
                  </a:ext>
                </a:extLst>
              </p:cNvPr>
              <p:cNvSpPr/>
              <p:nvPr/>
            </p:nvSpPr>
            <p:spPr>
              <a:xfrm>
                <a:off x="2481681" y="-1149631"/>
                <a:ext cx="113147" cy="113147"/>
              </a:xfrm>
              <a:custGeom>
                <a:avLst/>
                <a:gdLst>
                  <a:gd name="connsiteX0" fmla="*/ 9013 w 0"/>
                  <a:gd name="connsiteY0" fmla="*/ 0 h 0"/>
                  <a:gd name="connsiteX1" fmla="*/ 0 w 0"/>
                  <a:gd name="connsiteY1" fmla="*/ 6009 h 0"/>
                  <a:gd name="connsiteX2" fmla="*/ 12017 w 0"/>
                  <a:gd name="connsiteY2" fmla="*/ 12017 h 0"/>
                  <a:gd name="connsiteX3" fmla="*/ 21030 w 0"/>
                  <a:gd name="connsiteY3" fmla="*/ 6009 h 0"/>
                  <a:gd name="connsiteX4" fmla="*/ 21030 w 0"/>
                  <a:gd name="connsiteY4" fmla="*/ 3004 h 0"/>
                  <a:gd name="connsiteX5" fmla="*/ 18026 w 0"/>
                  <a:gd name="connsiteY5" fmla="*/ 0 h 0"/>
                  <a:gd name="connsiteX6" fmla="*/ 9013 w 0"/>
                  <a:gd name="connsiteY6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>
                    <a:moveTo>
                      <a:pt x="9013" y="0"/>
                    </a:moveTo>
                    <a:cubicBezTo>
                      <a:pt x="3004" y="0"/>
                      <a:pt x="0" y="3004"/>
                      <a:pt x="0" y="6009"/>
                    </a:cubicBezTo>
                    <a:cubicBezTo>
                      <a:pt x="3004" y="12017"/>
                      <a:pt x="6009" y="12017"/>
                      <a:pt x="12017" y="12017"/>
                    </a:cubicBezTo>
                    <a:cubicBezTo>
                      <a:pt x="15021" y="12017"/>
                      <a:pt x="21030" y="9013"/>
                      <a:pt x="21030" y="6009"/>
                    </a:cubicBezTo>
                    <a:cubicBezTo>
                      <a:pt x="21030" y="6009"/>
                      <a:pt x="21030" y="3004"/>
                      <a:pt x="21030" y="3004"/>
                    </a:cubicBezTo>
                    <a:cubicBezTo>
                      <a:pt x="21030" y="3004"/>
                      <a:pt x="21030" y="0"/>
                      <a:pt x="18026" y="0"/>
                    </a:cubicBezTo>
                    <a:cubicBezTo>
                      <a:pt x="15021" y="0"/>
                      <a:pt x="12017" y="0"/>
                      <a:pt x="901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34CCE4C-0FDB-42A9-8BF7-DF70E8E97304}"/>
                  </a:ext>
                </a:extLst>
              </p:cNvPr>
              <p:cNvSpPr/>
              <p:nvPr/>
            </p:nvSpPr>
            <p:spPr>
              <a:xfrm>
                <a:off x="3137928" y="4032485"/>
                <a:ext cx="113147" cy="113147"/>
              </a:xfrm>
              <a:custGeom>
                <a:avLst/>
                <a:gdLst>
                  <a:gd name="connsiteX0" fmla="*/ 15021 w 0"/>
                  <a:gd name="connsiteY0" fmla="*/ 3004 h 0"/>
                  <a:gd name="connsiteX1" fmla="*/ 15021 w 0"/>
                  <a:gd name="connsiteY1" fmla="*/ 3004 h 0"/>
                  <a:gd name="connsiteX2" fmla="*/ 9013 w 0"/>
                  <a:gd name="connsiteY2" fmla="*/ 0 h 0"/>
                  <a:gd name="connsiteX3" fmla="*/ 9013 w 0"/>
                  <a:gd name="connsiteY3" fmla="*/ 3004 h 0"/>
                  <a:gd name="connsiteX4" fmla="*/ 6009 w 0"/>
                  <a:gd name="connsiteY4" fmla="*/ 12017 h 0"/>
                  <a:gd name="connsiteX5" fmla="*/ 0 w 0"/>
                  <a:gd name="connsiteY5" fmla="*/ 18026 h 0"/>
                  <a:gd name="connsiteX6" fmla="*/ 12017 w 0"/>
                  <a:gd name="connsiteY6" fmla="*/ 27039 h 0"/>
                  <a:gd name="connsiteX7" fmla="*/ 12017 w 0"/>
                  <a:gd name="connsiteY7" fmla="*/ 9013 h 0"/>
                  <a:gd name="connsiteX8" fmla="*/ 15021 w 0"/>
                  <a:gd name="connsiteY8" fmla="*/ 300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15021" y="3004"/>
                    </a:moveTo>
                    <a:cubicBezTo>
                      <a:pt x="15021" y="0"/>
                      <a:pt x="15021" y="0"/>
                      <a:pt x="15021" y="3004"/>
                    </a:cubicBezTo>
                    <a:cubicBezTo>
                      <a:pt x="12017" y="0"/>
                      <a:pt x="9013" y="0"/>
                      <a:pt x="9013" y="0"/>
                    </a:cubicBezTo>
                    <a:cubicBezTo>
                      <a:pt x="9013" y="0"/>
                      <a:pt x="9013" y="3004"/>
                      <a:pt x="9013" y="3004"/>
                    </a:cubicBezTo>
                    <a:cubicBezTo>
                      <a:pt x="9013" y="6008"/>
                      <a:pt x="9013" y="9013"/>
                      <a:pt x="6009" y="12017"/>
                    </a:cubicBezTo>
                    <a:cubicBezTo>
                      <a:pt x="3004" y="15021"/>
                      <a:pt x="3004" y="15021"/>
                      <a:pt x="0" y="18026"/>
                    </a:cubicBezTo>
                    <a:cubicBezTo>
                      <a:pt x="3004" y="24034"/>
                      <a:pt x="6009" y="27039"/>
                      <a:pt x="12017" y="27039"/>
                    </a:cubicBezTo>
                    <a:cubicBezTo>
                      <a:pt x="6009" y="21030"/>
                      <a:pt x="12017" y="15021"/>
                      <a:pt x="12017" y="9013"/>
                    </a:cubicBezTo>
                    <a:cubicBezTo>
                      <a:pt x="15021" y="6008"/>
                      <a:pt x="15021" y="6008"/>
                      <a:pt x="15021" y="300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8BB76C7-7D9C-485C-B1BC-515A65057E02}"/>
                  </a:ext>
                </a:extLst>
              </p:cNvPr>
              <p:cNvSpPr/>
              <p:nvPr/>
            </p:nvSpPr>
            <p:spPr>
              <a:xfrm>
                <a:off x="3126614" y="3817508"/>
                <a:ext cx="113147" cy="113147"/>
              </a:xfrm>
              <a:custGeom>
                <a:avLst/>
                <a:gdLst>
                  <a:gd name="connsiteX0" fmla="*/ 21030 w 30042"/>
                  <a:gd name="connsiteY0" fmla="*/ 6009 h 0"/>
                  <a:gd name="connsiteX1" fmla="*/ 12017 w 30042"/>
                  <a:gd name="connsiteY1" fmla="*/ 3004 h 0"/>
                  <a:gd name="connsiteX2" fmla="*/ 6009 w 30042"/>
                  <a:gd name="connsiteY2" fmla="*/ 0 h 0"/>
                  <a:gd name="connsiteX3" fmla="*/ 0 w 30042"/>
                  <a:gd name="connsiteY3" fmla="*/ 3004 h 0"/>
                  <a:gd name="connsiteX4" fmla="*/ 0 w 30042"/>
                  <a:gd name="connsiteY4" fmla="*/ 3004 h 0"/>
                  <a:gd name="connsiteX5" fmla="*/ 0 w 30042"/>
                  <a:gd name="connsiteY5" fmla="*/ 6009 h 0"/>
                  <a:gd name="connsiteX6" fmla="*/ 9013 w 30042"/>
                  <a:gd name="connsiteY6" fmla="*/ 3004 h 0"/>
                  <a:gd name="connsiteX7" fmla="*/ 24034 w 30042"/>
                  <a:gd name="connsiteY7" fmla="*/ 15021 h 0"/>
                  <a:gd name="connsiteX8" fmla="*/ 33047 w 30042"/>
                  <a:gd name="connsiteY8" fmla="*/ 15021 h 0"/>
                  <a:gd name="connsiteX9" fmla="*/ 33047 w 30042"/>
                  <a:gd name="connsiteY9" fmla="*/ 15021 h 0"/>
                  <a:gd name="connsiteX10" fmla="*/ 21030 w 30042"/>
                  <a:gd name="connsiteY10" fmla="*/ 600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42">
                    <a:moveTo>
                      <a:pt x="21030" y="6009"/>
                    </a:moveTo>
                    <a:cubicBezTo>
                      <a:pt x="18026" y="6009"/>
                      <a:pt x="15021" y="3004"/>
                      <a:pt x="12017" y="3004"/>
                    </a:cubicBezTo>
                    <a:cubicBezTo>
                      <a:pt x="12017" y="3004"/>
                      <a:pt x="9013" y="0"/>
                      <a:pt x="6009" y="0"/>
                    </a:cubicBezTo>
                    <a:cubicBezTo>
                      <a:pt x="3004" y="0"/>
                      <a:pt x="0" y="0"/>
                      <a:pt x="0" y="3004"/>
                    </a:cubicBezTo>
                    <a:cubicBezTo>
                      <a:pt x="0" y="3004"/>
                      <a:pt x="0" y="3004"/>
                      <a:pt x="0" y="3004"/>
                    </a:cubicBezTo>
                    <a:cubicBezTo>
                      <a:pt x="0" y="3004"/>
                      <a:pt x="0" y="6009"/>
                      <a:pt x="0" y="6009"/>
                    </a:cubicBezTo>
                    <a:lnTo>
                      <a:pt x="9013" y="3004"/>
                    </a:lnTo>
                    <a:lnTo>
                      <a:pt x="24034" y="15021"/>
                    </a:lnTo>
                    <a:lnTo>
                      <a:pt x="33047" y="15021"/>
                    </a:lnTo>
                    <a:cubicBezTo>
                      <a:pt x="33047" y="15021"/>
                      <a:pt x="33047" y="15021"/>
                      <a:pt x="33047" y="15021"/>
                    </a:cubicBezTo>
                    <a:cubicBezTo>
                      <a:pt x="24034" y="18026"/>
                      <a:pt x="24034" y="9013"/>
                      <a:pt x="21030" y="6009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D4BA81E7-38C7-4A86-BF58-53283A375794}"/>
                  </a:ext>
                </a:extLst>
              </p:cNvPr>
              <p:cNvSpPr/>
              <p:nvPr/>
            </p:nvSpPr>
            <p:spPr>
              <a:xfrm>
                <a:off x="3115301" y="3975913"/>
                <a:ext cx="113147" cy="113147"/>
              </a:xfrm>
              <a:custGeom>
                <a:avLst/>
                <a:gdLst>
                  <a:gd name="connsiteX0" fmla="*/ 0 w 0"/>
                  <a:gd name="connsiteY0" fmla="*/ 15021 h 0"/>
                  <a:gd name="connsiteX1" fmla="*/ 0 w 0"/>
                  <a:gd name="connsiteY1" fmla="*/ 15021 h 0"/>
                  <a:gd name="connsiteX2" fmla="*/ 9013 w 0"/>
                  <a:gd name="connsiteY2" fmla="*/ 18026 h 0"/>
                  <a:gd name="connsiteX3" fmla="*/ 18026 w 0"/>
                  <a:gd name="connsiteY3" fmla="*/ 6008 h 0"/>
                  <a:gd name="connsiteX4" fmla="*/ 3004 w 0"/>
                  <a:gd name="connsiteY4" fmla="*/ 0 h 0"/>
                  <a:gd name="connsiteX5" fmla="*/ 0 w 0"/>
                  <a:gd name="connsiteY5" fmla="*/ 1502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>
                    <a:moveTo>
                      <a:pt x="0" y="15021"/>
                    </a:moveTo>
                    <a:cubicBezTo>
                      <a:pt x="0" y="15021"/>
                      <a:pt x="0" y="15021"/>
                      <a:pt x="0" y="15021"/>
                    </a:cubicBezTo>
                    <a:lnTo>
                      <a:pt x="9013" y="18026"/>
                    </a:lnTo>
                    <a:lnTo>
                      <a:pt x="18026" y="6008"/>
                    </a:lnTo>
                    <a:lnTo>
                      <a:pt x="3004" y="0"/>
                    </a:lnTo>
                    <a:cubicBezTo>
                      <a:pt x="0" y="6008"/>
                      <a:pt x="0" y="9013"/>
                      <a:pt x="0" y="1502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20A14EF-FCAA-4FA0-B257-53E8038C100E}"/>
                  </a:ext>
                </a:extLst>
              </p:cNvPr>
              <p:cNvSpPr/>
              <p:nvPr/>
            </p:nvSpPr>
            <p:spPr>
              <a:xfrm>
                <a:off x="3024785" y="3865594"/>
                <a:ext cx="113147" cy="113147"/>
              </a:xfrm>
              <a:custGeom>
                <a:avLst/>
                <a:gdLst>
                  <a:gd name="connsiteX0" fmla="*/ 0 w 0"/>
                  <a:gd name="connsiteY0" fmla="*/ 2253 h 0"/>
                  <a:gd name="connsiteX1" fmla="*/ 6009 w 0"/>
                  <a:gd name="connsiteY1" fmla="*/ 17275 h 0"/>
                  <a:gd name="connsiteX2" fmla="*/ 9013 w 0"/>
                  <a:gd name="connsiteY2" fmla="*/ 17275 h 0"/>
                  <a:gd name="connsiteX3" fmla="*/ 12017 w 0"/>
                  <a:gd name="connsiteY3" fmla="*/ 14270 h 0"/>
                  <a:gd name="connsiteX4" fmla="*/ 12017 w 0"/>
                  <a:gd name="connsiteY4" fmla="*/ 2253 h 0"/>
                  <a:gd name="connsiteX5" fmla="*/ 0 w 0"/>
                  <a:gd name="connsiteY5" fmla="*/ 225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>
                    <a:moveTo>
                      <a:pt x="0" y="2253"/>
                    </a:moveTo>
                    <a:cubicBezTo>
                      <a:pt x="0" y="8262"/>
                      <a:pt x="3004" y="11266"/>
                      <a:pt x="6009" y="17275"/>
                    </a:cubicBezTo>
                    <a:cubicBezTo>
                      <a:pt x="6009" y="17275"/>
                      <a:pt x="9013" y="17275"/>
                      <a:pt x="9013" y="17275"/>
                    </a:cubicBezTo>
                    <a:cubicBezTo>
                      <a:pt x="9013" y="17275"/>
                      <a:pt x="12017" y="17275"/>
                      <a:pt x="12017" y="14270"/>
                    </a:cubicBezTo>
                    <a:cubicBezTo>
                      <a:pt x="15021" y="11266"/>
                      <a:pt x="12017" y="5257"/>
                      <a:pt x="12017" y="2253"/>
                    </a:cubicBezTo>
                    <a:cubicBezTo>
                      <a:pt x="9013" y="-751"/>
                      <a:pt x="3004" y="-751"/>
                      <a:pt x="0" y="225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22DCC76E-D82D-4452-A81F-4FC61423FE7A}"/>
                  </a:ext>
                </a:extLst>
              </p:cNvPr>
              <p:cNvSpPr/>
              <p:nvPr/>
            </p:nvSpPr>
            <p:spPr>
              <a:xfrm>
                <a:off x="4272226" y="-1115686"/>
                <a:ext cx="113147" cy="113147"/>
              </a:xfrm>
              <a:custGeom>
                <a:avLst/>
                <a:gdLst>
                  <a:gd name="connsiteX0" fmla="*/ 2253 w 0"/>
                  <a:gd name="connsiteY0" fmla="*/ 0 h 0"/>
                  <a:gd name="connsiteX1" fmla="*/ 2253 w 0"/>
                  <a:gd name="connsiteY1" fmla="*/ 0 h 0"/>
                  <a:gd name="connsiteX2" fmla="*/ 2253 w 0"/>
                  <a:gd name="connsiteY2" fmla="*/ 6009 h 0"/>
                  <a:gd name="connsiteX3" fmla="*/ 11266 w 0"/>
                  <a:gd name="connsiteY3" fmla="*/ 0 h 0"/>
                  <a:gd name="connsiteX4" fmla="*/ 2253 w 0"/>
                  <a:gd name="connsiteY4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2253" y="0"/>
                    </a:moveTo>
                    <a:cubicBezTo>
                      <a:pt x="-751" y="0"/>
                      <a:pt x="-751" y="3004"/>
                      <a:pt x="2253" y="0"/>
                    </a:cubicBezTo>
                    <a:cubicBezTo>
                      <a:pt x="-751" y="3004"/>
                      <a:pt x="-751" y="6009"/>
                      <a:pt x="2253" y="6009"/>
                    </a:cubicBezTo>
                    <a:cubicBezTo>
                      <a:pt x="5258" y="9013"/>
                      <a:pt x="8262" y="6009"/>
                      <a:pt x="11266" y="0"/>
                    </a:cubicBezTo>
                    <a:cubicBezTo>
                      <a:pt x="5258" y="0"/>
                      <a:pt x="5258" y="0"/>
                      <a:pt x="225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37FE25C-94E5-4B8C-A692-4DBB9DCC6772}"/>
                  </a:ext>
                </a:extLst>
              </p:cNvPr>
              <p:cNvSpPr/>
              <p:nvPr/>
            </p:nvSpPr>
            <p:spPr>
              <a:xfrm>
                <a:off x="3239761" y="4089060"/>
                <a:ext cx="113147" cy="113147"/>
              </a:xfrm>
              <a:custGeom>
                <a:avLst/>
                <a:gdLst>
                  <a:gd name="connsiteX0" fmla="*/ 0 w 0"/>
                  <a:gd name="connsiteY0" fmla="*/ 3004 h 0"/>
                  <a:gd name="connsiteX1" fmla="*/ 0 w 0"/>
                  <a:gd name="connsiteY1" fmla="*/ 3004 h 0"/>
                  <a:gd name="connsiteX2" fmla="*/ 9013 w 0"/>
                  <a:gd name="connsiteY2" fmla="*/ 3004 h 0"/>
                  <a:gd name="connsiteX3" fmla="*/ 6009 w 0"/>
                  <a:gd name="connsiteY3" fmla="*/ 0 h 0"/>
                  <a:gd name="connsiteX4" fmla="*/ 0 w 0"/>
                  <a:gd name="connsiteY4" fmla="*/ 300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0" y="3004"/>
                    </a:moveTo>
                    <a:cubicBezTo>
                      <a:pt x="0" y="3004"/>
                      <a:pt x="0" y="3004"/>
                      <a:pt x="0" y="3004"/>
                    </a:cubicBezTo>
                    <a:cubicBezTo>
                      <a:pt x="3004" y="6008"/>
                      <a:pt x="6009" y="3004"/>
                      <a:pt x="9013" y="3004"/>
                    </a:cubicBezTo>
                    <a:cubicBezTo>
                      <a:pt x="6009" y="0"/>
                      <a:pt x="6009" y="0"/>
                      <a:pt x="6009" y="0"/>
                    </a:cubicBezTo>
                    <a:cubicBezTo>
                      <a:pt x="3004" y="0"/>
                      <a:pt x="0" y="0"/>
                      <a:pt x="0" y="300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6BCD1C5F-B9C0-4BD8-A72B-5EF21D9FE223}"/>
                  </a:ext>
                </a:extLst>
              </p:cNvPr>
              <p:cNvSpPr/>
              <p:nvPr/>
            </p:nvSpPr>
            <p:spPr>
              <a:xfrm>
                <a:off x="3398166" y="-1013856"/>
                <a:ext cx="113147" cy="113147"/>
              </a:xfrm>
              <a:custGeom>
                <a:avLst/>
                <a:gdLst>
                  <a:gd name="connsiteX0" fmla="*/ 9013 w 0"/>
                  <a:gd name="connsiteY0" fmla="*/ 0 h 0"/>
                  <a:gd name="connsiteX1" fmla="*/ 0 w 0"/>
                  <a:gd name="connsiteY1" fmla="*/ 3004 h 0"/>
                  <a:gd name="connsiteX2" fmla="*/ 9013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9013" y="0"/>
                    </a:moveTo>
                    <a:lnTo>
                      <a:pt x="0" y="3004"/>
                    </a:lnTo>
                    <a:cubicBezTo>
                      <a:pt x="6008" y="6009"/>
                      <a:pt x="6008" y="6009"/>
                      <a:pt x="9013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3BEE16D-75BC-4069-BC59-444983C8D18A}"/>
                  </a:ext>
                </a:extLst>
              </p:cNvPr>
              <p:cNvSpPr/>
              <p:nvPr/>
            </p:nvSpPr>
            <p:spPr>
              <a:xfrm>
                <a:off x="3398166" y="-1002539"/>
                <a:ext cx="113147" cy="113147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0 w 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08E2EAFC-6BF2-46E7-8846-D3A9278E5245}"/>
                  </a:ext>
                </a:extLst>
              </p:cNvPr>
              <p:cNvSpPr/>
              <p:nvPr/>
            </p:nvSpPr>
            <p:spPr>
              <a:xfrm>
                <a:off x="3205817" y="4043798"/>
                <a:ext cx="113147" cy="113147"/>
              </a:xfrm>
              <a:custGeom>
                <a:avLst/>
                <a:gdLst>
                  <a:gd name="connsiteX0" fmla="*/ 6009 w 0"/>
                  <a:gd name="connsiteY0" fmla="*/ 0 h 0"/>
                  <a:gd name="connsiteX1" fmla="*/ 0 w 0"/>
                  <a:gd name="connsiteY1" fmla="*/ 6009 h 0"/>
                  <a:gd name="connsiteX2" fmla="*/ 0 w 0"/>
                  <a:gd name="connsiteY2" fmla="*/ 6009 h 0"/>
                  <a:gd name="connsiteX3" fmla="*/ 6009 w 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009" y="0"/>
                    </a:moveTo>
                    <a:lnTo>
                      <a:pt x="0" y="6009"/>
                    </a:lnTo>
                    <a:lnTo>
                      <a:pt x="0" y="6009"/>
                    </a:lnTo>
                    <a:cubicBezTo>
                      <a:pt x="3004" y="6009"/>
                      <a:pt x="6009" y="6009"/>
                      <a:pt x="6009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36139D7-AE5D-4FE2-8854-43AA3393D20E}"/>
                  </a:ext>
                </a:extLst>
              </p:cNvPr>
              <p:cNvSpPr/>
              <p:nvPr/>
            </p:nvSpPr>
            <p:spPr>
              <a:xfrm>
                <a:off x="-2892784" y="-1519133"/>
                <a:ext cx="10183198" cy="6109918"/>
              </a:xfrm>
              <a:custGeom>
                <a:avLst/>
                <a:gdLst>
                  <a:gd name="connsiteX0" fmla="*/ 2697853 w 2703861"/>
                  <a:gd name="connsiteY0" fmla="*/ 329441 h 1622316"/>
                  <a:gd name="connsiteX1" fmla="*/ 2685836 w 2703861"/>
                  <a:gd name="connsiteY1" fmla="*/ 326437 h 1622316"/>
                  <a:gd name="connsiteX2" fmla="*/ 2667810 w 2703861"/>
                  <a:gd name="connsiteY2" fmla="*/ 323433 h 1622316"/>
                  <a:gd name="connsiteX3" fmla="*/ 2658797 w 2703861"/>
                  <a:gd name="connsiteY3" fmla="*/ 323433 h 1622316"/>
                  <a:gd name="connsiteX4" fmla="*/ 2661802 w 2703861"/>
                  <a:gd name="connsiteY4" fmla="*/ 341458 h 1622316"/>
                  <a:gd name="connsiteX5" fmla="*/ 2652789 w 2703861"/>
                  <a:gd name="connsiteY5" fmla="*/ 341458 h 1622316"/>
                  <a:gd name="connsiteX6" fmla="*/ 2643776 w 2703861"/>
                  <a:gd name="connsiteY6" fmla="*/ 332445 h 1622316"/>
                  <a:gd name="connsiteX7" fmla="*/ 2631759 w 2703861"/>
                  <a:gd name="connsiteY7" fmla="*/ 302402 h 1622316"/>
                  <a:gd name="connsiteX8" fmla="*/ 2622746 w 2703861"/>
                  <a:gd name="connsiteY8" fmla="*/ 305407 h 1622316"/>
                  <a:gd name="connsiteX9" fmla="*/ 2619742 w 2703861"/>
                  <a:gd name="connsiteY9" fmla="*/ 296394 h 1622316"/>
                  <a:gd name="connsiteX10" fmla="*/ 2601716 w 2703861"/>
                  <a:gd name="connsiteY10" fmla="*/ 287381 h 1622316"/>
                  <a:gd name="connsiteX11" fmla="*/ 2577681 w 2703861"/>
                  <a:gd name="connsiteY11" fmla="*/ 272360 h 1622316"/>
                  <a:gd name="connsiteX12" fmla="*/ 2568669 w 2703861"/>
                  <a:gd name="connsiteY12" fmla="*/ 266351 h 1622316"/>
                  <a:gd name="connsiteX13" fmla="*/ 2556651 w 2703861"/>
                  <a:gd name="connsiteY13" fmla="*/ 263347 h 1622316"/>
                  <a:gd name="connsiteX14" fmla="*/ 2556651 w 2703861"/>
                  <a:gd name="connsiteY14" fmla="*/ 266351 h 1622316"/>
                  <a:gd name="connsiteX15" fmla="*/ 2523604 w 2703861"/>
                  <a:gd name="connsiteY15" fmla="*/ 254334 h 1622316"/>
                  <a:gd name="connsiteX16" fmla="*/ 2502574 w 2703861"/>
                  <a:gd name="connsiteY16" fmla="*/ 248325 h 1622316"/>
                  <a:gd name="connsiteX17" fmla="*/ 2484548 w 2703861"/>
                  <a:gd name="connsiteY17" fmla="*/ 245321 h 1622316"/>
                  <a:gd name="connsiteX18" fmla="*/ 2430471 w 2703861"/>
                  <a:gd name="connsiteY18" fmla="*/ 242317 h 1622316"/>
                  <a:gd name="connsiteX19" fmla="*/ 2409441 w 2703861"/>
                  <a:gd name="connsiteY19" fmla="*/ 239312 h 1622316"/>
                  <a:gd name="connsiteX20" fmla="*/ 2406437 w 2703861"/>
                  <a:gd name="connsiteY20" fmla="*/ 239312 h 1622316"/>
                  <a:gd name="connsiteX21" fmla="*/ 2403433 w 2703861"/>
                  <a:gd name="connsiteY21" fmla="*/ 251329 h 1622316"/>
                  <a:gd name="connsiteX22" fmla="*/ 2412445 w 2703861"/>
                  <a:gd name="connsiteY22" fmla="*/ 269355 h 1622316"/>
                  <a:gd name="connsiteX23" fmla="*/ 2391416 w 2703861"/>
                  <a:gd name="connsiteY23" fmla="*/ 278368 h 1622316"/>
                  <a:gd name="connsiteX24" fmla="*/ 2367381 w 2703861"/>
                  <a:gd name="connsiteY24" fmla="*/ 263347 h 1622316"/>
                  <a:gd name="connsiteX25" fmla="*/ 2364377 w 2703861"/>
                  <a:gd name="connsiteY25" fmla="*/ 251329 h 1622316"/>
                  <a:gd name="connsiteX26" fmla="*/ 2364377 w 2703861"/>
                  <a:gd name="connsiteY26" fmla="*/ 251329 h 1622316"/>
                  <a:gd name="connsiteX27" fmla="*/ 2379398 w 2703861"/>
                  <a:gd name="connsiteY27" fmla="*/ 251329 h 1622316"/>
                  <a:gd name="connsiteX28" fmla="*/ 2382403 w 2703861"/>
                  <a:gd name="connsiteY28" fmla="*/ 245321 h 1622316"/>
                  <a:gd name="connsiteX29" fmla="*/ 2373390 w 2703861"/>
                  <a:gd name="connsiteY29" fmla="*/ 242317 h 1622316"/>
                  <a:gd name="connsiteX30" fmla="*/ 2364377 w 2703861"/>
                  <a:gd name="connsiteY30" fmla="*/ 242317 h 1622316"/>
                  <a:gd name="connsiteX31" fmla="*/ 2349355 w 2703861"/>
                  <a:gd name="connsiteY31" fmla="*/ 254334 h 1622316"/>
                  <a:gd name="connsiteX32" fmla="*/ 2340342 w 2703861"/>
                  <a:gd name="connsiteY32" fmla="*/ 257338 h 1622316"/>
                  <a:gd name="connsiteX33" fmla="*/ 2301287 w 2703861"/>
                  <a:gd name="connsiteY33" fmla="*/ 254334 h 1622316"/>
                  <a:gd name="connsiteX34" fmla="*/ 2259227 w 2703861"/>
                  <a:gd name="connsiteY34" fmla="*/ 257338 h 1622316"/>
                  <a:gd name="connsiteX35" fmla="*/ 2241201 w 2703861"/>
                  <a:gd name="connsiteY35" fmla="*/ 257338 h 1622316"/>
                  <a:gd name="connsiteX36" fmla="*/ 2226180 w 2703861"/>
                  <a:gd name="connsiteY36" fmla="*/ 251329 h 1622316"/>
                  <a:gd name="connsiteX37" fmla="*/ 2217167 w 2703861"/>
                  <a:gd name="connsiteY37" fmla="*/ 248325 h 1622316"/>
                  <a:gd name="connsiteX38" fmla="*/ 2220171 w 2703861"/>
                  <a:gd name="connsiteY38" fmla="*/ 239312 h 1622316"/>
                  <a:gd name="connsiteX39" fmla="*/ 2217167 w 2703861"/>
                  <a:gd name="connsiteY39" fmla="*/ 224291 h 1622316"/>
                  <a:gd name="connsiteX40" fmla="*/ 2205149 w 2703861"/>
                  <a:gd name="connsiteY40" fmla="*/ 218282 h 1622316"/>
                  <a:gd name="connsiteX41" fmla="*/ 2160085 w 2703861"/>
                  <a:gd name="connsiteY41" fmla="*/ 212274 h 1622316"/>
                  <a:gd name="connsiteX42" fmla="*/ 2127038 w 2703861"/>
                  <a:gd name="connsiteY42" fmla="*/ 218282 h 1622316"/>
                  <a:gd name="connsiteX43" fmla="*/ 2103004 w 2703861"/>
                  <a:gd name="connsiteY43" fmla="*/ 221287 h 1622316"/>
                  <a:gd name="connsiteX44" fmla="*/ 2090986 w 2703861"/>
                  <a:gd name="connsiteY44" fmla="*/ 212274 h 1622316"/>
                  <a:gd name="connsiteX45" fmla="*/ 2075965 w 2703861"/>
                  <a:gd name="connsiteY45" fmla="*/ 203261 h 1622316"/>
                  <a:gd name="connsiteX46" fmla="*/ 2069956 w 2703861"/>
                  <a:gd name="connsiteY46" fmla="*/ 203261 h 1622316"/>
                  <a:gd name="connsiteX47" fmla="*/ 2045922 w 2703861"/>
                  <a:gd name="connsiteY47" fmla="*/ 191244 h 1622316"/>
                  <a:gd name="connsiteX48" fmla="*/ 2054935 w 2703861"/>
                  <a:gd name="connsiteY48" fmla="*/ 188239 h 1622316"/>
                  <a:gd name="connsiteX49" fmla="*/ 2057939 w 2703861"/>
                  <a:gd name="connsiteY49" fmla="*/ 188239 h 1622316"/>
                  <a:gd name="connsiteX50" fmla="*/ 2057939 w 2703861"/>
                  <a:gd name="connsiteY50" fmla="*/ 188239 h 1622316"/>
                  <a:gd name="connsiteX51" fmla="*/ 2054935 w 2703861"/>
                  <a:gd name="connsiteY51" fmla="*/ 185235 h 1622316"/>
                  <a:gd name="connsiteX52" fmla="*/ 2015879 w 2703861"/>
                  <a:gd name="connsiteY52" fmla="*/ 176222 h 1622316"/>
                  <a:gd name="connsiteX53" fmla="*/ 2006866 w 2703861"/>
                  <a:gd name="connsiteY53" fmla="*/ 179227 h 1622316"/>
                  <a:gd name="connsiteX54" fmla="*/ 2003862 w 2703861"/>
                  <a:gd name="connsiteY54" fmla="*/ 182231 h 1622316"/>
                  <a:gd name="connsiteX55" fmla="*/ 2003862 w 2703861"/>
                  <a:gd name="connsiteY55" fmla="*/ 176222 h 1622316"/>
                  <a:gd name="connsiteX56" fmla="*/ 2000858 w 2703861"/>
                  <a:gd name="connsiteY56" fmla="*/ 176222 h 1622316"/>
                  <a:gd name="connsiteX57" fmla="*/ 1991845 w 2703861"/>
                  <a:gd name="connsiteY57" fmla="*/ 167209 h 1622316"/>
                  <a:gd name="connsiteX58" fmla="*/ 1955793 w 2703861"/>
                  <a:gd name="connsiteY58" fmla="*/ 161201 h 1622316"/>
                  <a:gd name="connsiteX59" fmla="*/ 1913733 w 2703861"/>
                  <a:gd name="connsiteY59" fmla="*/ 158197 h 1622316"/>
                  <a:gd name="connsiteX60" fmla="*/ 1913733 w 2703861"/>
                  <a:gd name="connsiteY60" fmla="*/ 164205 h 1622316"/>
                  <a:gd name="connsiteX61" fmla="*/ 1889699 w 2703861"/>
                  <a:gd name="connsiteY61" fmla="*/ 167209 h 1622316"/>
                  <a:gd name="connsiteX62" fmla="*/ 1883690 w 2703861"/>
                  <a:gd name="connsiteY62" fmla="*/ 173218 h 1622316"/>
                  <a:gd name="connsiteX63" fmla="*/ 1883690 w 2703861"/>
                  <a:gd name="connsiteY63" fmla="*/ 173218 h 1622316"/>
                  <a:gd name="connsiteX64" fmla="*/ 1895707 w 2703861"/>
                  <a:gd name="connsiteY64" fmla="*/ 173218 h 1622316"/>
                  <a:gd name="connsiteX65" fmla="*/ 1892703 w 2703861"/>
                  <a:gd name="connsiteY65" fmla="*/ 197252 h 1622316"/>
                  <a:gd name="connsiteX66" fmla="*/ 1877682 w 2703861"/>
                  <a:gd name="connsiteY66" fmla="*/ 197252 h 1622316"/>
                  <a:gd name="connsiteX67" fmla="*/ 1871673 w 2703861"/>
                  <a:gd name="connsiteY67" fmla="*/ 197252 h 1622316"/>
                  <a:gd name="connsiteX68" fmla="*/ 1862660 w 2703861"/>
                  <a:gd name="connsiteY68" fmla="*/ 197252 h 1622316"/>
                  <a:gd name="connsiteX69" fmla="*/ 1862660 w 2703861"/>
                  <a:gd name="connsiteY69" fmla="*/ 197252 h 1622316"/>
                  <a:gd name="connsiteX70" fmla="*/ 1859656 w 2703861"/>
                  <a:gd name="connsiteY70" fmla="*/ 209269 h 1622316"/>
                  <a:gd name="connsiteX71" fmla="*/ 1856652 w 2703861"/>
                  <a:gd name="connsiteY71" fmla="*/ 209269 h 1622316"/>
                  <a:gd name="connsiteX72" fmla="*/ 1829613 w 2703861"/>
                  <a:gd name="connsiteY72" fmla="*/ 197252 h 1622316"/>
                  <a:gd name="connsiteX73" fmla="*/ 1811587 w 2703861"/>
                  <a:gd name="connsiteY73" fmla="*/ 200257 h 1622316"/>
                  <a:gd name="connsiteX74" fmla="*/ 1784549 w 2703861"/>
                  <a:gd name="connsiteY74" fmla="*/ 200257 h 1622316"/>
                  <a:gd name="connsiteX75" fmla="*/ 1769527 w 2703861"/>
                  <a:gd name="connsiteY75" fmla="*/ 191244 h 1622316"/>
                  <a:gd name="connsiteX76" fmla="*/ 1763519 w 2703861"/>
                  <a:gd name="connsiteY76" fmla="*/ 200257 h 1622316"/>
                  <a:gd name="connsiteX77" fmla="*/ 1757510 w 2703861"/>
                  <a:gd name="connsiteY77" fmla="*/ 215278 h 1622316"/>
                  <a:gd name="connsiteX78" fmla="*/ 1745493 w 2703861"/>
                  <a:gd name="connsiteY78" fmla="*/ 224291 h 1622316"/>
                  <a:gd name="connsiteX79" fmla="*/ 1703433 w 2703861"/>
                  <a:gd name="connsiteY79" fmla="*/ 188239 h 1622316"/>
                  <a:gd name="connsiteX80" fmla="*/ 1685407 w 2703861"/>
                  <a:gd name="connsiteY80" fmla="*/ 173218 h 1622316"/>
                  <a:gd name="connsiteX81" fmla="*/ 1676394 w 2703861"/>
                  <a:gd name="connsiteY81" fmla="*/ 173218 h 1622316"/>
                  <a:gd name="connsiteX82" fmla="*/ 1670386 w 2703861"/>
                  <a:gd name="connsiteY82" fmla="*/ 182231 h 1622316"/>
                  <a:gd name="connsiteX83" fmla="*/ 1655364 w 2703861"/>
                  <a:gd name="connsiteY83" fmla="*/ 170214 h 1622316"/>
                  <a:gd name="connsiteX84" fmla="*/ 1661373 w 2703861"/>
                  <a:gd name="connsiteY84" fmla="*/ 167209 h 1622316"/>
                  <a:gd name="connsiteX85" fmla="*/ 1667381 w 2703861"/>
                  <a:gd name="connsiteY85" fmla="*/ 149184 h 1622316"/>
                  <a:gd name="connsiteX86" fmla="*/ 1667381 w 2703861"/>
                  <a:gd name="connsiteY86" fmla="*/ 143175 h 1622316"/>
                  <a:gd name="connsiteX87" fmla="*/ 1664377 w 2703861"/>
                  <a:gd name="connsiteY87" fmla="*/ 137166 h 1622316"/>
                  <a:gd name="connsiteX88" fmla="*/ 1649356 w 2703861"/>
                  <a:gd name="connsiteY88" fmla="*/ 131158 h 1622316"/>
                  <a:gd name="connsiteX89" fmla="*/ 1628326 w 2703861"/>
                  <a:gd name="connsiteY89" fmla="*/ 131158 h 1622316"/>
                  <a:gd name="connsiteX90" fmla="*/ 1622317 w 2703861"/>
                  <a:gd name="connsiteY90" fmla="*/ 134162 h 1622316"/>
                  <a:gd name="connsiteX91" fmla="*/ 1622317 w 2703861"/>
                  <a:gd name="connsiteY91" fmla="*/ 152188 h 1622316"/>
                  <a:gd name="connsiteX92" fmla="*/ 1625321 w 2703861"/>
                  <a:gd name="connsiteY92" fmla="*/ 158197 h 1622316"/>
                  <a:gd name="connsiteX93" fmla="*/ 1616308 w 2703861"/>
                  <a:gd name="connsiteY93" fmla="*/ 158197 h 1622316"/>
                  <a:gd name="connsiteX94" fmla="*/ 1586265 w 2703861"/>
                  <a:gd name="connsiteY94" fmla="*/ 152188 h 1622316"/>
                  <a:gd name="connsiteX95" fmla="*/ 1550214 w 2703861"/>
                  <a:gd name="connsiteY95" fmla="*/ 146179 h 1622316"/>
                  <a:gd name="connsiteX96" fmla="*/ 1538197 w 2703861"/>
                  <a:gd name="connsiteY96" fmla="*/ 134162 h 1622316"/>
                  <a:gd name="connsiteX97" fmla="*/ 1535193 w 2703861"/>
                  <a:gd name="connsiteY97" fmla="*/ 131158 h 1622316"/>
                  <a:gd name="connsiteX98" fmla="*/ 1514163 w 2703861"/>
                  <a:gd name="connsiteY98" fmla="*/ 128154 h 1622316"/>
                  <a:gd name="connsiteX99" fmla="*/ 1469098 w 2703861"/>
                  <a:gd name="connsiteY99" fmla="*/ 128154 h 1622316"/>
                  <a:gd name="connsiteX100" fmla="*/ 1463090 w 2703861"/>
                  <a:gd name="connsiteY100" fmla="*/ 134162 h 1622316"/>
                  <a:gd name="connsiteX101" fmla="*/ 1460085 w 2703861"/>
                  <a:gd name="connsiteY101" fmla="*/ 137166 h 1622316"/>
                  <a:gd name="connsiteX102" fmla="*/ 1451072 w 2703861"/>
                  <a:gd name="connsiteY102" fmla="*/ 122145 h 1622316"/>
                  <a:gd name="connsiteX103" fmla="*/ 1418025 w 2703861"/>
                  <a:gd name="connsiteY103" fmla="*/ 119141 h 1622316"/>
                  <a:gd name="connsiteX104" fmla="*/ 1403004 w 2703861"/>
                  <a:gd name="connsiteY104" fmla="*/ 116136 h 1622316"/>
                  <a:gd name="connsiteX105" fmla="*/ 1393991 w 2703861"/>
                  <a:gd name="connsiteY105" fmla="*/ 125149 h 1622316"/>
                  <a:gd name="connsiteX106" fmla="*/ 1412017 w 2703861"/>
                  <a:gd name="connsiteY106" fmla="*/ 125149 h 1622316"/>
                  <a:gd name="connsiteX107" fmla="*/ 1387982 w 2703861"/>
                  <a:gd name="connsiteY107" fmla="*/ 137166 h 1622316"/>
                  <a:gd name="connsiteX108" fmla="*/ 1372961 w 2703861"/>
                  <a:gd name="connsiteY108" fmla="*/ 140171 h 1622316"/>
                  <a:gd name="connsiteX109" fmla="*/ 1351931 w 2703861"/>
                  <a:gd name="connsiteY109" fmla="*/ 146179 h 1622316"/>
                  <a:gd name="connsiteX110" fmla="*/ 1339914 w 2703861"/>
                  <a:gd name="connsiteY110" fmla="*/ 146179 h 1622316"/>
                  <a:gd name="connsiteX111" fmla="*/ 1330901 w 2703861"/>
                  <a:gd name="connsiteY111" fmla="*/ 152188 h 1622316"/>
                  <a:gd name="connsiteX112" fmla="*/ 1330901 w 2703861"/>
                  <a:gd name="connsiteY112" fmla="*/ 152188 h 1622316"/>
                  <a:gd name="connsiteX113" fmla="*/ 1330901 w 2703861"/>
                  <a:gd name="connsiteY113" fmla="*/ 152188 h 1622316"/>
                  <a:gd name="connsiteX114" fmla="*/ 1318884 w 2703861"/>
                  <a:gd name="connsiteY114" fmla="*/ 155192 h 1622316"/>
                  <a:gd name="connsiteX115" fmla="*/ 1339914 w 2703861"/>
                  <a:gd name="connsiteY115" fmla="*/ 134162 h 1622316"/>
                  <a:gd name="connsiteX116" fmla="*/ 1342918 w 2703861"/>
                  <a:gd name="connsiteY116" fmla="*/ 131158 h 1622316"/>
                  <a:gd name="connsiteX117" fmla="*/ 1354935 w 2703861"/>
                  <a:gd name="connsiteY117" fmla="*/ 125149 h 1622316"/>
                  <a:gd name="connsiteX118" fmla="*/ 1363948 w 2703861"/>
                  <a:gd name="connsiteY118" fmla="*/ 125149 h 1622316"/>
                  <a:gd name="connsiteX119" fmla="*/ 1393991 w 2703861"/>
                  <a:gd name="connsiteY119" fmla="*/ 107124 h 1622316"/>
                  <a:gd name="connsiteX120" fmla="*/ 1409012 w 2703861"/>
                  <a:gd name="connsiteY120" fmla="*/ 98111 h 1622316"/>
                  <a:gd name="connsiteX121" fmla="*/ 1427038 w 2703861"/>
                  <a:gd name="connsiteY121" fmla="*/ 92102 h 1622316"/>
                  <a:gd name="connsiteX122" fmla="*/ 1445064 w 2703861"/>
                  <a:gd name="connsiteY122" fmla="*/ 83089 h 1622316"/>
                  <a:gd name="connsiteX123" fmla="*/ 1454077 w 2703861"/>
                  <a:gd name="connsiteY123" fmla="*/ 74076 h 1622316"/>
                  <a:gd name="connsiteX124" fmla="*/ 1454077 w 2703861"/>
                  <a:gd name="connsiteY124" fmla="*/ 65064 h 1622316"/>
                  <a:gd name="connsiteX125" fmla="*/ 1457081 w 2703861"/>
                  <a:gd name="connsiteY125" fmla="*/ 59055 h 1622316"/>
                  <a:gd name="connsiteX126" fmla="*/ 1460085 w 2703861"/>
                  <a:gd name="connsiteY126" fmla="*/ 53046 h 1622316"/>
                  <a:gd name="connsiteX127" fmla="*/ 1451072 w 2703861"/>
                  <a:gd name="connsiteY127" fmla="*/ 47038 h 1622316"/>
                  <a:gd name="connsiteX128" fmla="*/ 1442060 w 2703861"/>
                  <a:gd name="connsiteY128" fmla="*/ 50042 h 1622316"/>
                  <a:gd name="connsiteX129" fmla="*/ 1436051 w 2703861"/>
                  <a:gd name="connsiteY129" fmla="*/ 32016 h 1622316"/>
                  <a:gd name="connsiteX130" fmla="*/ 1433047 w 2703861"/>
                  <a:gd name="connsiteY130" fmla="*/ 38025 h 1622316"/>
                  <a:gd name="connsiteX131" fmla="*/ 1396995 w 2703861"/>
                  <a:gd name="connsiteY131" fmla="*/ 29012 h 1622316"/>
                  <a:gd name="connsiteX132" fmla="*/ 1390987 w 2703861"/>
                  <a:gd name="connsiteY132" fmla="*/ 29012 h 1622316"/>
                  <a:gd name="connsiteX133" fmla="*/ 1366952 w 2703861"/>
                  <a:gd name="connsiteY133" fmla="*/ 29012 h 1622316"/>
                  <a:gd name="connsiteX134" fmla="*/ 1360944 w 2703861"/>
                  <a:gd name="connsiteY134" fmla="*/ 32016 h 1622316"/>
                  <a:gd name="connsiteX135" fmla="*/ 1336909 w 2703861"/>
                  <a:gd name="connsiteY135" fmla="*/ 38025 h 1622316"/>
                  <a:gd name="connsiteX136" fmla="*/ 1345922 w 2703861"/>
                  <a:gd name="connsiteY136" fmla="*/ 23003 h 1622316"/>
                  <a:gd name="connsiteX137" fmla="*/ 1303862 w 2703861"/>
                  <a:gd name="connsiteY137" fmla="*/ 19999 h 1622316"/>
                  <a:gd name="connsiteX138" fmla="*/ 1324892 w 2703861"/>
                  <a:gd name="connsiteY138" fmla="*/ 4978 h 1622316"/>
                  <a:gd name="connsiteX139" fmla="*/ 1282832 w 2703861"/>
                  <a:gd name="connsiteY139" fmla="*/ 1973 h 1622316"/>
                  <a:gd name="connsiteX140" fmla="*/ 1243776 w 2703861"/>
                  <a:gd name="connsiteY140" fmla="*/ 29012 h 1622316"/>
                  <a:gd name="connsiteX141" fmla="*/ 1246781 w 2703861"/>
                  <a:gd name="connsiteY141" fmla="*/ 44033 h 1622316"/>
                  <a:gd name="connsiteX142" fmla="*/ 1231759 w 2703861"/>
                  <a:gd name="connsiteY142" fmla="*/ 44033 h 1622316"/>
                  <a:gd name="connsiteX143" fmla="*/ 1216738 w 2703861"/>
                  <a:gd name="connsiteY143" fmla="*/ 44033 h 1622316"/>
                  <a:gd name="connsiteX144" fmla="*/ 1213733 w 2703861"/>
                  <a:gd name="connsiteY144" fmla="*/ 44033 h 1622316"/>
                  <a:gd name="connsiteX145" fmla="*/ 1219742 w 2703861"/>
                  <a:gd name="connsiteY145" fmla="*/ 53046 h 1622316"/>
                  <a:gd name="connsiteX146" fmla="*/ 1192703 w 2703861"/>
                  <a:gd name="connsiteY146" fmla="*/ 56051 h 1622316"/>
                  <a:gd name="connsiteX147" fmla="*/ 1159656 w 2703861"/>
                  <a:gd name="connsiteY147" fmla="*/ 59055 h 1622316"/>
                  <a:gd name="connsiteX148" fmla="*/ 1162661 w 2703861"/>
                  <a:gd name="connsiteY148" fmla="*/ 50042 h 1622316"/>
                  <a:gd name="connsiteX149" fmla="*/ 1159656 w 2703861"/>
                  <a:gd name="connsiteY149" fmla="*/ 50042 h 1622316"/>
                  <a:gd name="connsiteX150" fmla="*/ 1153648 w 2703861"/>
                  <a:gd name="connsiteY150" fmla="*/ 50042 h 1622316"/>
                  <a:gd name="connsiteX151" fmla="*/ 1135622 w 2703861"/>
                  <a:gd name="connsiteY151" fmla="*/ 53046 h 1622316"/>
                  <a:gd name="connsiteX152" fmla="*/ 1114592 w 2703861"/>
                  <a:gd name="connsiteY152" fmla="*/ 56051 h 1622316"/>
                  <a:gd name="connsiteX153" fmla="*/ 1108583 w 2703861"/>
                  <a:gd name="connsiteY153" fmla="*/ 62059 h 1622316"/>
                  <a:gd name="connsiteX154" fmla="*/ 1075536 w 2703861"/>
                  <a:gd name="connsiteY154" fmla="*/ 68068 h 1622316"/>
                  <a:gd name="connsiteX155" fmla="*/ 1057510 w 2703861"/>
                  <a:gd name="connsiteY155" fmla="*/ 71072 h 1622316"/>
                  <a:gd name="connsiteX156" fmla="*/ 1051502 w 2703861"/>
                  <a:gd name="connsiteY156" fmla="*/ 74076 h 1622316"/>
                  <a:gd name="connsiteX157" fmla="*/ 1039485 w 2703861"/>
                  <a:gd name="connsiteY157" fmla="*/ 77081 h 1622316"/>
                  <a:gd name="connsiteX158" fmla="*/ 1018455 w 2703861"/>
                  <a:gd name="connsiteY158" fmla="*/ 83089 h 1622316"/>
                  <a:gd name="connsiteX159" fmla="*/ 1012446 w 2703861"/>
                  <a:gd name="connsiteY159" fmla="*/ 83089 h 1622316"/>
                  <a:gd name="connsiteX160" fmla="*/ 1015450 w 2703861"/>
                  <a:gd name="connsiteY160" fmla="*/ 89098 h 1622316"/>
                  <a:gd name="connsiteX161" fmla="*/ 1012446 w 2703861"/>
                  <a:gd name="connsiteY161" fmla="*/ 89098 h 1622316"/>
                  <a:gd name="connsiteX162" fmla="*/ 1012446 w 2703861"/>
                  <a:gd name="connsiteY162" fmla="*/ 89098 h 1622316"/>
                  <a:gd name="connsiteX163" fmla="*/ 1006437 w 2703861"/>
                  <a:gd name="connsiteY163" fmla="*/ 98111 h 1622316"/>
                  <a:gd name="connsiteX164" fmla="*/ 1006437 w 2703861"/>
                  <a:gd name="connsiteY164" fmla="*/ 98111 h 1622316"/>
                  <a:gd name="connsiteX165" fmla="*/ 1000429 w 2703861"/>
                  <a:gd name="connsiteY165" fmla="*/ 107124 h 1622316"/>
                  <a:gd name="connsiteX166" fmla="*/ 1018455 w 2703861"/>
                  <a:gd name="connsiteY166" fmla="*/ 128154 h 1622316"/>
                  <a:gd name="connsiteX167" fmla="*/ 1009442 w 2703861"/>
                  <a:gd name="connsiteY167" fmla="*/ 134162 h 1622316"/>
                  <a:gd name="connsiteX168" fmla="*/ 991416 w 2703861"/>
                  <a:gd name="connsiteY168" fmla="*/ 134162 h 1622316"/>
                  <a:gd name="connsiteX169" fmla="*/ 1003433 w 2703861"/>
                  <a:gd name="connsiteY169" fmla="*/ 125149 h 1622316"/>
                  <a:gd name="connsiteX170" fmla="*/ 991416 w 2703861"/>
                  <a:gd name="connsiteY170" fmla="*/ 125149 h 1622316"/>
                  <a:gd name="connsiteX171" fmla="*/ 967382 w 2703861"/>
                  <a:gd name="connsiteY171" fmla="*/ 128154 h 1622316"/>
                  <a:gd name="connsiteX172" fmla="*/ 922317 w 2703861"/>
                  <a:gd name="connsiteY172" fmla="*/ 131158 h 1622316"/>
                  <a:gd name="connsiteX173" fmla="*/ 913304 w 2703861"/>
                  <a:gd name="connsiteY173" fmla="*/ 131158 h 1622316"/>
                  <a:gd name="connsiteX174" fmla="*/ 904292 w 2703861"/>
                  <a:gd name="connsiteY174" fmla="*/ 146179 h 1622316"/>
                  <a:gd name="connsiteX175" fmla="*/ 907296 w 2703861"/>
                  <a:gd name="connsiteY175" fmla="*/ 161201 h 1622316"/>
                  <a:gd name="connsiteX176" fmla="*/ 916309 w 2703861"/>
                  <a:gd name="connsiteY176" fmla="*/ 170214 h 1622316"/>
                  <a:gd name="connsiteX177" fmla="*/ 919313 w 2703861"/>
                  <a:gd name="connsiteY177" fmla="*/ 170214 h 1622316"/>
                  <a:gd name="connsiteX178" fmla="*/ 934334 w 2703861"/>
                  <a:gd name="connsiteY178" fmla="*/ 179227 h 1622316"/>
                  <a:gd name="connsiteX179" fmla="*/ 943347 w 2703861"/>
                  <a:gd name="connsiteY179" fmla="*/ 185235 h 1622316"/>
                  <a:gd name="connsiteX180" fmla="*/ 952360 w 2703861"/>
                  <a:gd name="connsiteY180" fmla="*/ 191244 h 1622316"/>
                  <a:gd name="connsiteX181" fmla="*/ 955364 w 2703861"/>
                  <a:gd name="connsiteY181" fmla="*/ 194248 h 1622316"/>
                  <a:gd name="connsiteX182" fmla="*/ 949356 w 2703861"/>
                  <a:gd name="connsiteY182" fmla="*/ 206265 h 1622316"/>
                  <a:gd name="connsiteX183" fmla="*/ 955364 w 2703861"/>
                  <a:gd name="connsiteY183" fmla="*/ 224291 h 1622316"/>
                  <a:gd name="connsiteX184" fmla="*/ 949356 w 2703861"/>
                  <a:gd name="connsiteY184" fmla="*/ 233304 h 1622316"/>
                  <a:gd name="connsiteX185" fmla="*/ 946352 w 2703861"/>
                  <a:gd name="connsiteY185" fmla="*/ 236308 h 1622316"/>
                  <a:gd name="connsiteX186" fmla="*/ 958369 w 2703861"/>
                  <a:gd name="connsiteY186" fmla="*/ 245321 h 1622316"/>
                  <a:gd name="connsiteX187" fmla="*/ 961373 w 2703861"/>
                  <a:gd name="connsiteY187" fmla="*/ 251329 h 1622316"/>
                  <a:gd name="connsiteX188" fmla="*/ 937339 w 2703861"/>
                  <a:gd name="connsiteY188" fmla="*/ 236308 h 1622316"/>
                  <a:gd name="connsiteX189" fmla="*/ 943347 w 2703861"/>
                  <a:gd name="connsiteY189" fmla="*/ 215278 h 1622316"/>
                  <a:gd name="connsiteX190" fmla="*/ 931330 w 2703861"/>
                  <a:gd name="connsiteY190" fmla="*/ 224291 h 1622316"/>
                  <a:gd name="connsiteX191" fmla="*/ 931330 w 2703861"/>
                  <a:gd name="connsiteY191" fmla="*/ 203261 h 1622316"/>
                  <a:gd name="connsiteX192" fmla="*/ 940343 w 2703861"/>
                  <a:gd name="connsiteY192" fmla="*/ 200257 h 1622316"/>
                  <a:gd name="connsiteX193" fmla="*/ 943347 w 2703861"/>
                  <a:gd name="connsiteY193" fmla="*/ 191244 h 1622316"/>
                  <a:gd name="connsiteX194" fmla="*/ 934334 w 2703861"/>
                  <a:gd name="connsiteY194" fmla="*/ 188239 h 1622316"/>
                  <a:gd name="connsiteX195" fmla="*/ 907296 w 2703861"/>
                  <a:gd name="connsiteY195" fmla="*/ 182231 h 1622316"/>
                  <a:gd name="connsiteX196" fmla="*/ 868240 w 2703861"/>
                  <a:gd name="connsiteY196" fmla="*/ 167209 h 1622316"/>
                  <a:gd name="connsiteX197" fmla="*/ 862231 w 2703861"/>
                  <a:gd name="connsiteY197" fmla="*/ 164205 h 1622316"/>
                  <a:gd name="connsiteX198" fmla="*/ 847210 w 2703861"/>
                  <a:gd name="connsiteY198" fmla="*/ 167209 h 1622316"/>
                  <a:gd name="connsiteX199" fmla="*/ 859227 w 2703861"/>
                  <a:gd name="connsiteY199" fmla="*/ 176222 h 1622316"/>
                  <a:gd name="connsiteX200" fmla="*/ 862231 w 2703861"/>
                  <a:gd name="connsiteY200" fmla="*/ 182231 h 1622316"/>
                  <a:gd name="connsiteX201" fmla="*/ 859227 w 2703861"/>
                  <a:gd name="connsiteY201" fmla="*/ 185235 h 1622316"/>
                  <a:gd name="connsiteX202" fmla="*/ 844206 w 2703861"/>
                  <a:gd name="connsiteY202" fmla="*/ 182231 h 1622316"/>
                  <a:gd name="connsiteX203" fmla="*/ 832189 w 2703861"/>
                  <a:gd name="connsiteY203" fmla="*/ 179227 h 1622316"/>
                  <a:gd name="connsiteX204" fmla="*/ 829184 w 2703861"/>
                  <a:gd name="connsiteY204" fmla="*/ 191244 h 1622316"/>
                  <a:gd name="connsiteX205" fmla="*/ 835193 w 2703861"/>
                  <a:gd name="connsiteY205" fmla="*/ 194248 h 1622316"/>
                  <a:gd name="connsiteX206" fmla="*/ 856223 w 2703861"/>
                  <a:gd name="connsiteY206" fmla="*/ 200257 h 1622316"/>
                  <a:gd name="connsiteX207" fmla="*/ 865236 w 2703861"/>
                  <a:gd name="connsiteY207" fmla="*/ 212274 h 1622316"/>
                  <a:gd name="connsiteX208" fmla="*/ 859227 w 2703861"/>
                  <a:gd name="connsiteY208" fmla="*/ 212274 h 1622316"/>
                  <a:gd name="connsiteX209" fmla="*/ 841201 w 2703861"/>
                  <a:gd name="connsiteY209" fmla="*/ 206265 h 1622316"/>
                  <a:gd name="connsiteX210" fmla="*/ 826180 w 2703861"/>
                  <a:gd name="connsiteY210" fmla="*/ 203261 h 1622316"/>
                  <a:gd name="connsiteX211" fmla="*/ 814163 w 2703861"/>
                  <a:gd name="connsiteY211" fmla="*/ 200257 h 1622316"/>
                  <a:gd name="connsiteX212" fmla="*/ 814163 w 2703861"/>
                  <a:gd name="connsiteY212" fmla="*/ 191244 h 1622316"/>
                  <a:gd name="connsiteX213" fmla="*/ 814163 w 2703861"/>
                  <a:gd name="connsiteY213" fmla="*/ 176222 h 1622316"/>
                  <a:gd name="connsiteX214" fmla="*/ 817167 w 2703861"/>
                  <a:gd name="connsiteY214" fmla="*/ 173218 h 1622316"/>
                  <a:gd name="connsiteX215" fmla="*/ 808154 w 2703861"/>
                  <a:gd name="connsiteY215" fmla="*/ 155192 h 1622316"/>
                  <a:gd name="connsiteX216" fmla="*/ 811158 w 2703861"/>
                  <a:gd name="connsiteY216" fmla="*/ 164205 h 1622316"/>
                  <a:gd name="connsiteX217" fmla="*/ 805150 w 2703861"/>
                  <a:gd name="connsiteY217" fmla="*/ 179227 h 1622316"/>
                  <a:gd name="connsiteX218" fmla="*/ 799141 w 2703861"/>
                  <a:gd name="connsiteY218" fmla="*/ 182231 h 1622316"/>
                  <a:gd name="connsiteX219" fmla="*/ 781116 w 2703861"/>
                  <a:gd name="connsiteY219" fmla="*/ 197252 h 1622316"/>
                  <a:gd name="connsiteX220" fmla="*/ 796137 w 2703861"/>
                  <a:gd name="connsiteY220" fmla="*/ 218282 h 1622316"/>
                  <a:gd name="connsiteX221" fmla="*/ 796137 w 2703861"/>
                  <a:gd name="connsiteY221" fmla="*/ 227295 h 1622316"/>
                  <a:gd name="connsiteX222" fmla="*/ 793133 w 2703861"/>
                  <a:gd name="connsiteY222" fmla="*/ 230299 h 1622316"/>
                  <a:gd name="connsiteX223" fmla="*/ 790128 w 2703861"/>
                  <a:gd name="connsiteY223" fmla="*/ 251329 h 1622316"/>
                  <a:gd name="connsiteX224" fmla="*/ 793133 w 2703861"/>
                  <a:gd name="connsiteY224" fmla="*/ 260342 h 1622316"/>
                  <a:gd name="connsiteX225" fmla="*/ 817167 w 2703861"/>
                  <a:gd name="connsiteY225" fmla="*/ 257338 h 1622316"/>
                  <a:gd name="connsiteX226" fmla="*/ 826180 w 2703861"/>
                  <a:gd name="connsiteY226" fmla="*/ 257338 h 1622316"/>
                  <a:gd name="connsiteX227" fmla="*/ 859227 w 2703861"/>
                  <a:gd name="connsiteY227" fmla="*/ 281372 h 1622316"/>
                  <a:gd name="connsiteX228" fmla="*/ 859227 w 2703861"/>
                  <a:gd name="connsiteY228" fmla="*/ 284377 h 1622316"/>
                  <a:gd name="connsiteX229" fmla="*/ 853219 w 2703861"/>
                  <a:gd name="connsiteY229" fmla="*/ 299398 h 1622316"/>
                  <a:gd name="connsiteX230" fmla="*/ 874249 w 2703861"/>
                  <a:gd name="connsiteY230" fmla="*/ 305407 h 1622316"/>
                  <a:gd name="connsiteX231" fmla="*/ 856223 w 2703861"/>
                  <a:gd name="connsiteY231" fmla="*/ 317424 h 1622316"/>
                  <a:gd name="connsiteX232" fmla="*/ 847210 w 2703861"/>
                  <a:gd name="connsiteY232" fmla="*/ 308411 h 1622316"/>
                  <a:gd name="connsiteX233" fmla="*/ 847210 w 2703861"/>
                  <a:gd name="connsiteY233" fmla="*/ 290385 h 1622316"/>
                  <a:gd name="connsiteX234" fmla="*/ 838197 w 2703861"/>
                  <a:gd name="connsiteY234" fmla="*/ 275364 h 1622316"/>
                  <a:gd name="connsiteX235" fmla="*/ 835193 w 2703861"/>
                  <a:gd name="connsiteY235" fmla="*/ 272360 h 1622316"/>
                  <a:gd name="connsiteX236" fmla="*/ 811158 w 2703861"/>
                  <a:gd name="connsiteY236" fmla="*/ 278368 h 1622316"/>
                  <a:gd name="connsiteX237" fmla="*/ 802146 w 2703861"/>
                  <a:gd name="connsiteY237" fmla="*/ 290385 h 1622316"/>
                  <a:gd name="connsiteX238" fmla="*/ 805150 w 2703861"/>
                  <a:gd name="connsiteY238" fmla="*/ 299398 h 1622316"/>
                  <a:gd name="connsiteX239" fmla="*/ 802146 w 2703861"/>
                  <a:gd name="connsiteY239" fmla="*/ 314420 h 1622316"/>
                  <a:gd name="connsiteX240" fmla="*/ 793133 w 2703861"/>
                  <a:gd name="connsiteY240" fmla="*/ 323433 h 1622316"/>
                  <a:gd name="connsiteX241" fmla="*/ 778111 w 2703861"/>
                  <a:gd name="connsiteY241" fmla="*/ 338454 h 1622316"/>
                  <a:gd name="connsiteX242" fmla="*/ 763090 w 2703861"/>
                  <a:gd name="connsiteY242" fmla="*/ 350471 h 1622316"/>
                  <a:gd name="connsiteX243" fmla="*/ 730043 w 2703861"/>
                  <a:gd name="connsiteY243" fmla="*/ 347467 h 1622316"/>
                  <a:gd name="connsiteX244" fmla="*/ 724034 w 2703861"/>
                  <a:gd name="connsiteY244" fmla="*/ 347467 h 1622316"/>
                  <a:gd name="connsiteX245" fmla="*/ 724034 w 2703861"/>
                  <a:gd name="connsiteY245" fmla="*/ 347467 h 1622316"/>
                  <a:gd name="connsiteX246" fmla="*/ 715021 w 2703861"/>
                  <a:gd name="connsiteY246" fmla="*/ 341458 h 1622316"/>
                  <a:gd name="connsiteX247" fmla="*/ 715021 w 2703861"/>
                  <a:gd name="connsiteY247" fmla="*/ 335450 h 1622316"/>
                  <a:gd name="connsiteX248" fmla="*/ 733047 w 2703861"/>
                  <a:gd name="connsiteY248" fmla="*/ 338454 h 1622316"/>
                  <a:gd name="connsiteX249" fmla="*/ 748068 w 2703861"/>
                  <a:gd name="connsiteY249" fmla="*/ 338454 h 1622316"/>
                  <a:gd name="connsiteX250" fmla="*/ 760086 w 2703861"/>
                  <a:gd name="connsiteY250" fmla="*/ 323433 h 1622316"/>
                  <a:gd name="connsiteX251" fmla="*/ 772103 w 2703861"/>
                  <a:gd name="connsiteY251" fmla="*/ 308411 h 1622316"/>
                  <a:gd name="connsiteX252" fmla="*/ 775107 w 2703861"/>
                  <a:gd name="connsiteY252" fmla="*/ 302402 h 1622316"/>
                  <a:gd name="connsiteX253" fmla="*/ 781116 w 2703861"/>
                  <a:gd name="connsiteY253" fmla="*/ 284377 h 1622316"/>
                  <a:gd name="connsiteX254" fmla="*/ 772103 w 2703861"/>
                  <a:gd name="connsiteY254" fmla="*/ 278368 h 1622316"/>
                  <a:gd name="connsiteX255" fmla="*/ 763090 w 2703861"/>
                  <a:gd name="connsiteY255" fmla="*/ 263347 h 1622316"/>
                  <a:gd name="connsiteX256" fmla="*/ 763090 w 2703861"/>
                  <a:gd name="connsiteY256" fmla="*/ 242317 h 1622316"/>
                  <a:gd name="connsiteX257" fmla="*/ 763090 w 2703861"/>
                  <a:gd name="connsiteY257" fmla="*/ 233304 h 1622316"/>
                  <a:gd name="connsiteX258" fmla="*/ 766094 w 2703861"/>
                  <a:gd name="connsiteY258" fmla="*/ 224291 h 1622316"/>
                  <a:gd name="connsiteX259" fmla="*/ 760086 w 2703861"/>
                  <a:gd name="connsiteY259" fmla="*/ 206265 h 1622316"/>
                  <a:gd name="connsiteX260" fmla="*/ 754077 w 2703861"/>
                  <a:gd name="connsiteY260" fmla="*/ 200257 h 1622316"/>
                  <a:gd name="connsiteX261" fmla="*/ 766094 w 2703861"/>
                  <a:gd name="connsiteY261" fmla="*/ 179227 h 1622316"/>
                  <a:gd name="connsiteX262" fmla="*/ 766094 w 2703861"/>
                  <a:gd name="connsiteY262" fmla="*/ 158197 h 1622316"/>
                  <a:gd name="connsiteX263" fmla="*/ 739056 w 2703861"/>
                  <a:gd name="connsiteY263" fmla="*/ 152188 h 1622316"/>
                  <a:gd name="connsiteX264" fmla="*/ 712017 w 2703861"/>
                  <a:gd name="connsiteY264" fmla="*/ 152188 h 1622316"/>
                  <a:gd name="connsiteX265" fmla="*/ 703004 w 2703861"/>
                  <a:gd name="connsiteY265" fmla="*/ 170214 h 1622316"/>
                  <a:gd name="connsiteX266" fmla="*/ 681974 w 2703861"/>
                  <a:gd name="connsiteY266" fmla="*/ 197252 h 1622316"/>
                  <a:gd name="connsiteX267" fmla="*/ 675965 w 2703861"/>
                  <a:gd name="connsiteY267" fmla="*/ 200257 h 1622316"/>
                  <a:gd name="connsiteX268" fmla="*/ 672961 w 2703861"/>
                  <a:gd name="connsiteY268" fmla="*/ 212274 h 1622316"/>
                  <a:gd name="connsiteX269" fmla="*/ 678970 w 2703861"/>
                  <a:gd name="connsiteY269" fmla="*/ 215278 h 1622316"/>
                  <a:gd name="connsiteX270" fmla="*/ 678970 w 2703861"/>
                  <a:gd name="connsiteY270" fmla="*/ 236308 h 1622316"/>
                  <a:gd name="connsiteX271" fmla="*/ 672961 w 2703861"/>
                  <a:gd name="connsiteY271" fmla="*/ 242317 h 1622316"/>
                  <a:gd name="connsiteX272" fmla="*/ 690987 w 2703861"/>
                  <a:gd name="connsiteY272" fmla="*/ 251329 h 1622316"/>
                  <a:gd name="connsiteX273" fmla="*/ 696995 w 2703861"/>
                  <a:gd name="connsiteY273" fmla="*/ 263347 h 1622316"/>
                  <a:gd name="connsiteX274" fmla="*/ 709013 w 2703861"/>
                  <a:gd name="connsiteY274" fmla="*/ 269355 h 1622316"/>
                  <a:gd name="connsiteX275" fmla="*/ 703004 w 2703861"/>
                  <a:gd name="connsiteY275" fmla="*/ 278368 h 1622316"/>
                  <a:gd name="connsiteX276" fmla="*/ 696995 w 2703861"/>
                  <a:gd name="connsiteY276" fmla="*/ 287381 h 1622316"/>
                  <a:gd name="connsiteX277" fmla="*/ 693991 w 2703861"/>
                  <a:gd name="connsiteY277" fmla="*/ 284377 h 1622316"/>
                  <a:gd name="connsiteX278" fmla="*/ 669957 w 2703861"/>
                  <a:gd name="connsiteY278" fmla="*/ 266351 h 1622316"/>
                  <a:gd name="connsiteX279" fmla="*/ 648927 w 2703861"/>
                  <a:gd name="connsiteY279" fmla="*/ 257338 h 1622316"/>
                  <a:gd name="connsiteX280" fmla="*/ 627897 w 2703861"/>
                  <a:gd name="connsiteY280" fmla="*/ 314420 h 1622316"/>
                  <a:gd name="connsiteX281" fmla="*/ 612875 w 2703861"/>
                  <a:gd name="connsiteY281" fmla="*/ 329441 h 1622316"/>
                  <a:gd name="connsiteX282" fmla="*/ 600858 w 2703861"/>
                  <a:gd name="connsiteY282" fmla="*/ 338454 h 1622316"/>
                  <a:gd name="connsiteX283" fmla="*/ 594850 w 2703861"/>
                  <a:gd name="connsiteY283" fmla="*/ 383518 h 1622316"/>
                  <a:gd name="connsiteX284" fmla="*/ 576824 w 2703861"/>
                  <a:gd name="connsiteY284" fmla="*/ 482660 h 1622316"/>
                  <a:gd name="connsiteX285" fmla="*/ 552790 w 2703861"/>
                  <a:gd name="connsiteY285" fmla="*/ 530729 h 1622316"/>
                  <a:gd name="connsiteX286" fmla="*/ 531759 w 2703861"/>
                  <a:gd name="connsiteY286" fmla="*/ 566780 h 1622316"/>
                  <a:gd name="connsiteX287" fmla="*/ 513734 w 2703861"/>
                  <a:gd name="connsiteY287" fmla="*/ 599827 h 1622316"/>
                  <a:gd name="connsiteX288" fmla="*/ 516738 w 2703861"/>
                  <a:gd name="connsiteY288" fmla="*/ 614849 h 1622316"/>
                  <a:gd name="connsiteX289" fmla="*/ 531759 w 2703861"/>
                  <a:gd name="connsiteY289" fmla="*/ 626866 h 1622316"/>
                  <a:gd name="connsiteX290" fmla="*/ 531759 w 2703861"/>
                  <a:gd name="connsiteY290" fmla="*/ 626866 h 1622316"/>
                  <a:gd name="connsiteX291" fmla="*/ 528755 w 2703861"/>
                  <a:gd name="connsiteY291" fmla="*/ 647896 h 1622316"/>
                  <a:gd name="connsiteX292" fmla="*/ 531759 w 2703861"/>
                  <a:gd name="connsiteY292" fmla="*/ 662917 h 1622316"/>
                  <a:gd name="connsiteX293" fmla="*/ 531759 w 2703861"/>
                  <a:gd name="connsiteY293" fmla="*/ 677939 h 1622316"/>
                  <a:gd name="connsiteX294" fmla="*/ 531759 w 2703861"/>
                  <a:gd name="connsiteY294" fmla="*/ 686952 h 1622316"/>
                  <a:gd name="connsiteX295" fmla="*/ 507725 w 2703861"/>
                  <a:gd name="connsiteY295" fmla="*/ 695965 h 1622316"/>
                  <a:gd name="connsiteX296" fmla="*/ 480686 w 2703861"/>
                  <a:gd name="connsiteY296" fmla="*/ 695965 h 1622316"/>
                  <a:gd name="connsiteX297" fmla="*/ 459656 w 2703861"/>
                  <a:gd name="connsiteY297" fmla="*/ 701973 h 1622316"/>
                  <a:gd name="connsiteX298" fmla="*/ 429614 w 2703861"/>
                  <a:gd name="connsiteY298" fmla="*/ 747037 h 1622316"/>
                  <a:gd name="connsiteX299" fmla="*/ 417596 w 2703861"/>
                  <a:gd name="connsiteY299" fmla="*/ 798110 h 1622316"/>
                  <a:gd name="connsiteX300" fmla="*/ 429614 w 2703861"/>
                  <a:gd name="connsiteY300" fmla="*/ 798110 h 1622316"/>
                  <a:gd name="connsiteX301" fmla="*/ 438626 w 2703861"/>
                  <a:gd name="connsiteY301" fmla="*/ 807123 h 1622316"/>
                  <a:gd name="connsiteX302" fmla="*/ 435622 w 2703861"/>
                  <a:gd name="connsiteY302" fmla="*/ 822145 h 1622316"/>
                  <a:gd name="connsiteX303" fmla="*/ 435622 w 2703861"/>
                  <a:gd name="connsiteY303" fmla="*/ 831158 h 1622316"/>
                  <a:gd name="connsiteX304" fmla="*/ 426609 w 2703861"/>
                  <a:gd name="connsiteY304" fmla="*/ 831158 h 1622316"/>
                  <a:gd name="connsiteX305" fmla="*/ 417596 w 2703861"/>
                  <a:gd name="connsiteY305" fmla="*/ 831158 h 1622316"/>
                  <a:gd name="connsiteX306" fmla="*/ 408584 w 2703861"/>
                  <a:gd name="connsiteY306" fmla="*/ 837166 h 1622316"/>
                  <a:gd name="connsiteX307" fmla="*/ 408584 w 2703861"/>
                  <a:gd name="connsiteY307" fmla="*/ 849183 h 1622316"/>
                  <a:gd name="connsiteX308" fmla="*/ 396566 w 2703861"/>
                  <a:gd name="connsiteY308" fmla="*/ 849183 h 1622316"/>
                  <a:gd name="connsiteX309" fmla="*/ 396566 w 2703861"/>
                  <a:gd name="connsiteY309" fmla="*/ 852188 h 1622316"/>
                  <a:gd name="connsiteX310" fmla="*/ 402575 w 2703861"/>
                  <a:gd name="connsiteY310" fmla="*/ 858196 h 1622316"/>
                  <a:gd name="connsiteX311" fmla="*/ 408584 w 2703861"/>
                  <a:gd name="connsiteY311" fmla="*/ 867209 h 1622316"/>
                  <a:gd name="connsiteX312" fmla="*/ 429614 w 2703861"/>
                  <a:gd name="connsiteY312" fmla="*/ 885235 h 1622316"/>
                  <a:gd name="connsiteX313" fmla="*/ 432618 w 2703861"/>
                  <a:gd name="connsiteY313" fmla="*/ 888239 h 1622316"/>
                  <a:gd name="connsiteX314" fmla="*/ 432618 w 2703861"/>
                  <a:gd name="connsiteY314" fmla="*/ 897252 h 1622316"/>
                  <a:gd name="connsiteX315" fmla="*/ 435622 w 2703861"/>
                  <a:gd name="connsiteY315" fmla="*/ 909269 h 1622316"/>
                  <a:gd name="connsiteX316" fmla="*/ 453648 w 2703861"/>
                  <a:gd name="connsiteY316" fmla="*/ 900256 h 1622316"/>
                  <a:gd name="connsiteX317" fmla="*/ 453648 w 2703861"/>
                  <a:gd name="connsiteY317" fmla="*/ 900256 h 1622316"/>
                  <a:gd name="connsiteX318" fmla="*/ 468669 w 2703861"/>
                  <a:gd name="connsiteY318" fmla="*/ 921286 h 1622316"/>
                  <a:gd name="connsiteX319" fmla="*/ 438626 w 2703861"/>
                  <a:gd name="connsiteY319" fmla="*/ 927295 h 1622316"/>
                  <a:gd name="connsiteX320" fmla="*/ 435622 w 2703861"/>
                  <a:gd name="connsiteY320" fmla="*/ 933304 h 1622316"/>
                  <a:gd name="connsiteX321" fmla="*/ 441631 w 2703861"/>
                  <a:gd name="connsiteY321" fmla="*/ 942316 h 1622316"/>
                  <a:gd name="connsiteX322" fmla="*/ 447639 w 2703861"/>
                  <a:gd name="connsiteY322" fmla="*/ 945321 h 1622316"/>
                  <a:gd name="connsiteX323" fmla="*/ 447639 w 2703861"/>
                  <a:gd name="connsiteY323" fmla="*/ 954334 h 1622316"/>
                  <a:gd name="connsiteX324" fmla="*/ 453648 w 2703861"/>
                  <a:gd name="connsiteY324" fmla="*/ 960342 h 1622316"/>
                  <a:gd name="connsiteX325" fmla="*/ 450644 w 2703861"/>
                  <a:gd name="connsiteY325" fmla="*/ 981372 h 1622316"/>
                  <a:gd name="connsiteX326" fmla="*/ 450644 w 2703861"/>
                  <a:gd name="connsiteY326" fmla="*/ 999398 h 1622316"/>
                  <a:gd name="connsiteX327" fmla="*/ 426609 w 2703861"/>
                  <a:gd name="connsiteY327" fmla="*/ 1005407 h 1622316"/>
                  <a:gd name="connsiteX328" fmla="*/ 390558 w 2703861"/>
                  <a:gd name="connsiteY328" fmla="*/ 996394 h 1622316"/>
                  <a:gd name="connsiteX329" fmla="*/ 375536 w 2703861"/>
                  <a:gd name="connsiteY329" fmla="*/ 987381 h 1622316"/>
                  <a:gd name="connsiteX330" fmla="*/ 366523 w 2703861"/>
                  <a:gd name="connsiteY330" fmla="*/ 981372 h 1622316"/>
                  <a:gd name="connsiteX331" fmla="*/ 366523 w 2703861"/>
                  <a:gd name="connsiteY331" fmla="*/ 954334 h 1622316"/>
                  <a:gd name="connsiteX332" fmla="*/ 372532 w 2703861"/>
                  <a:gd name="connsiteY332" fmla="*/ 942316 h 1622316"/>
                  <a:gd name="connsiteX333" fmla="*/ 384549 w 2703861"/>
                  <a:gd name="connsiteY333" fmla="*/ 927295 h 1622316"/>
                  <a:gd name="connsiteX334" fmla="*/ 369528 w 2703861"/>
                  <a:gd name="connsiteY334" fmla="*/ 912273 h 1622316"/>
                  <a:gd name="connsiteX335" fmla="*/ 360515 w 2703861"/>
                  <a:gd name="connsiteY335" fmla="*/ 900256 h 1622316"/>
                  <a:gd name="connsiteX336" fmla="*/ 348498 w 2703861"/>
                  <a:gd name="connsiteY336" fmla="*/ 885235 h 1622316"/>
                  <a:gd name="connsiteX337" fmla="*/ 333476 w 2703861"/>
                  <a:gd name="connsiteY337" fmla="*/ 885235 h 1622316"/>
                  <a:gd name="connsiteX338" fmla="*/ 306438 w 2703861"/>
                  <a:gd name="connsiteY338" fmla="*/ 873218 h 1622316"/>
                  <a:gd name="connsiteX339" fmla="*/ 270386 w 2703861"/>
                  <a:gd name="connsiteY339" fmla="*/ 861200 h 1622316"/>
                  <a:gd name="connsiteX340" fmla="*/ 204292 w 2703861"/>
                  <a:gd name="connsiteY340" fmla="*/ 855192 h 1622316"/>
                  <a:gd name="connsiteX341" fmla="*/ 216309 w 2703861"/>
                  <a:gd name="connsiteY341" fmla="*/ 864205 h 1622316"/>
                  <a:gd name="connsiteX342" fmla="*/ 231330 w 2703861"/>
                  <a:gd name="connsiteY342" fmla="*/ 873218 h 1622316"/>
                  <a:gd name="connsiteX343" fmla="*/ 249356 w 2703861"/>
                  <a:gd name="connsiteY343" fmla="*/ 891243 h 1622316"/>
                  <a:gd name="connsiteX344" fmla="*/ 252360 w 2703861"/>
                  <a:gd name="connsiteY344" fmla="*/ 894248 h 1622316"/>
                  <a:gd name="connsiteX345" fmla="*/ 264378 w 2703861"/>
                  <a:gd name="connsiteY345" fmla="*/ 906265 h 1622316"/>
                  <a:gd name="connsiteX346" fmla="*/ 246352 w 2703861"/>
                  <a:gd name="connsiteY346" fmla="*/ 909269 h 1622316"/>
                  <a:gd name="connsiteX347" fmla="*/ 228326 w 2703861"/>
                  <a:gd name="connsiteY347" fmla="*/ 915278 h 1622316"/>
                  <a:gd name="connsiteX348" fmla="*/ 222318 w 2703861"/>
                  <a:gd name="connsiteY348" fmla="*/ 915278 h 1622316"/>
                  <a:gd name="connsiteX349" fmla="*/ 192275 w 2703861"/>
                  <a:gd name="connsiteY349" fmla="*/ 915278 h 1622316"/>
                  <a:gd name="connsiteX350" fmla="*/ 174249 w 2703861"/>
                  <a:gd name="connsiteY350" fmla="*/ 912273 h 1622316"/>
                  <a:gd name="connsiteX351" fmla="*/ 159227 w 2703861"/>
                  <a:gd name="connsiteY351" fmla="*/ 909269 h 1622316"/>
                  <a:gd name="connsiteX352" fmla="*/ 153219 w 2703861"/>
                  <a:gd name="connsiteY352" fmla="*/ 906265 h 1622316"/>
                  <a:gd name="connsiteX353" fmla="*/ 144206 w 2703861"/>
                  <a:gd name="connsiteY353" fmla="*/ 903261 h 1622316"/>
                  <a:gd name="connsiteX354" fmla="*/ 141202 w 2703861"/>
                  <a:gd name="connsiteY354" fmla="*/ 903261 h 1622316"/>
                  <a:gd name="connsiteX355" fmla="*/ 117167 w 2703861"/>
                  <a:gd name="connsiteY355" fmla="*/ 918282 h 1622316"/>
                  <a:gd name="connsiteX356" fmla="*/ 87124 w 2703861"/>
                  <a:gd name="connsiteY356" fmla="*/ 930299 h 1622316"/>
                  <a:gd name="connsiteX357" fmla="*/ 69099 w 2703861"/>
                  <a:gd name="connsiteY357" fmla="*/ 933304 h 1622316"/>
                  <a:gd name="connsiteX358" fmla="*/ 63090 w 2703861"/>
                  <a:gd name="connsiteY358" fmla="*/ 933304 h 1622316"/>
                  <a:gd name="connsiteX359" fmla="*/ 63090 w 2703861"/>
                  <a:gd name="connsiteY359" fmla="*/ 933304 h 1622316"/>
                  <a:gd name="connsiteX360" fmla="*/ 63090 w 2703861"/>
                  <a:gd name="connsiteY360" fmla="*/ 933304 h 1622316"/>
                  <a:gd name="connsiteX361" fmla="*/ 63090 w 2703861"/>
                  <a:gd name="connsiteY361" fmla="*/ 933304 h 1622316"/>
                  <a:gd name="connsiteX362" fmla="*/ 51073 w 2703861"/>
                  <a:gd name="connsiteY362" fmla="*/ 936308 h 1622316"/>
                  <a:gd name="connsiteX363" fmla="*/ 51073 w 2703861"/>
                  <a:gd name="connsiteY363" fmla="*/ 939312 h 1622316"/>
                  <a:gd name="connsiteX364" fmla="*/ 36051 w 2703861"/>
                  <a:gd name="connsiteY364" fmla="*/ 948325 h 1622316"/>
                  <a:gd name="connsiteX365" fmla="*/ 12017 w 2703861"/>
                  <a:gd name="connsiteY365" fmla="*/ 948325 h 1622316"/>
                  <a:gd name="connsiteX366" fmla="*/ 3004 w 2703861"/>
                  <a:gd name="connsiteY366" fmla="*/ 948325 h 1622316"/>
                  <a:gd name="connsiteX367" fmla="*/ 0 w 2703861"/>
                  <a:gd name="connsiteY367" fmla="*/ 960342 h 1622316"/>
                  <a:gd name="connsiteX368" fmla="*/ 9013 w 2703861"/>
                  <a:gd name="connsiteY368" fmla="*/ 963346 h 1622316"/>
                  <a:gd name="connsiteX369" fmla="*/ 6009 w 2703861"/>
                  <a:gd name="connsiteY369" fmla="*/ 984376 h 1622316"/>
                  <a:gd name="connsiteX370" fmla="*/ 18026 w 2703861"/>
                  <a:gd name="connsiteY370" fmla="*/ 990385 h 1622316"/>
                  <a:gd name="connsiteX371" fmla="*/ 30043 w 2703861"/>
                  <a:gd name="connsiteY371" fmla="*/ 1008411 h 1622316"/>
                  <a:gd name="connsiteX372" fmla="*/ 51073 w 2703861"/>
                  <a:gd name="connsiteY372" fmla="*/ 1020428 h 1622316"/>
                  <a:gd name="connsiteX373" fmla="*/ 69099 w 2703861"/>
                  <a:gd name="connsiteY373" fmla="*/ 1017424 h 1622316"/>
                  <a:gd name="connsiteX374" fmla="*/ 72103 w 2703861"/>
                  <a:gd name="connsiteY374" fmla="*/ 1011415 h 1622316"/>
                  <a:gd name="connsiteX375" fmla="*/ 96137 w 2703861"/>
                  <a:gd name="connsiteY375" fmla="*/ 1020428 h 1622316"/>
                  <a:gd name="connsiteX376" fmla="*/ 111159 w 2703861"/>
                  <a:gd name="connsiteY376" fmla="*/ 1023432 h 1622316"/>
                  <a:gd name="connsiteX377" fmla="*/ 129184 w 2703861"/>
                  <a:gd name="connsiteY377" fmla="*/ 1014419 h 1622316"/>
                  <a:gd name="connsiteX378" fmla="*/ 144206 w 2703861"/>
                  <a:gd name="connsiteY378" fmla="*/ 1011415 h 1622316"/>
                  <a:gd name="connsiteX379" fmla="*/ 147210 w 2703861"/>
                  <a:gd name="connsiteY379" fmla="*/ 1011415 h 1622316"/>
                  <a:gd name="connsiteX380" fmla="*/ 162232 w 2703861"/>
                  <a:gd name="connsiteY380" fmla="*/ 1008411 h 1622316"/>
                  <a:gd name="connsiteX381" fmla="*/ 159227 w 2703861"/>
                  <a:gd name="connsiteY381" fmla="*/ 1041458 h 1622316"/>
                  <a:gd name="connsiteX382" fmla="*/ 156223 w 2703861"/>
                  <a:gd name="connsiteY382" fmla="*/ 1053475 h 1622316"/>
                  <a:gd name="connsiteX383" fmla="*/ 150215 w 2703861"/>
                  <a:gd name="connsiteY383" fmla="*/ 1065492 h 1622316"/>
                  <a:gd name="connsiteX384" fmla="*/ 138197 w 2703861"/>
                  <a:gd name="connsiteY384" fmla="*/ 1095535 h 1622316"/>
                  <a:gd name="connsiteX385" fmla="*/ 126180 w 2703861"/>
                  <a:gd name="connsiteY385" fmla="*/ 1113561 h 1622316"/>
                  <a:gd name="connsiteX386" fmla="*/ 150215 w 2703861"/>
                  <a:gd name="connsiteY386" fmla="*/ 1149612 h 1622316"/>
                  <a:gd name="connsiteX387" fmla="*/ 162232 w 2703861"/>
                  <a:gd name="connsiteY387" fmla="*/ 1197681 h 1622316"/>
                  <a:gd name="connsiteX388" fmla="*/ 174249 w 2703861"/>
                  <a:gd name="connsiteY388" fmla="*/ 1212703 h 1622316"/>
                  <a:gd name="connsiteX389" fmla="*/ 180257 w 2703861"/>
                  <a:gd name="connsiteY389" fmla="*/ 1224720 h 1622316"/>
                  <a:gd name="connsiteX390" fmla="*/ 189270 w 2703861"/>
                  <a:gd name="connsiteY390" fmla="*/ 1236737 h 1622316"/>
                  <a:gd name="connsiteX391" fmla="*/ 210300 w 2703861"/>
                  <a:gd name="connsiteY391" fmla="*/ 1272788 h 1622316"/>
                  <a:gd name="connsiteX392" fmla="*/ 228326 w 2703861"/>
                  <a:gd name="connsiteY392" fmla="*/ 1305836 h 1622316"/>
                  <a:gd name="connsiteX393" fmla="*/ 246352 w 2703861"/>
                  <a:gd name="connsiteY393" fmla="*/ 1326866 h 1622316"/>
                  <a:gd name="connsiteX394" fmla="*/ 261373 w 2703861"/>
                  <a:gd name="connsiteY394" fmla="*/ 1350900 h 1622316"/>
                  <a:gd name="connsiteX395" fmla="*/ 273390 w 2703861"/>
                  <a:gd name="connsiteY395" fmla="*/ 1380943 h 1622316"/>
                  <a:gd name="connsiteX396" fmla="*/ 273390 w 2703861"/>
                  <a:gd name="connsiteY396" fmla="*/ 1392960 h 1622316"/>
                  <a:gd name="connsiteX397" fmla="*/ 282403 w 2703861"/>
                  <a:gd name="connsiteY397" fmla="*/ 1426007 h 1622316"/>
                  <a:gd name="connsiteX398" fmla="*/ 294421 w 2703861"/>
                  <a:gd name="connsiteY398" fmla="*/ 1435020 h 1622316"/>
                  <a:gd name="connsiteX399" fmla="*/ 294421 w 2703861"/>
                  <a:gd name="connsiteY399" fmla="*/ 1435020 h 1622316"/>
                  <a:gd name="connsiteX400" fmla="*/ 309442 w 2703861"/>
                  <a:gd name="connsiteY400" fmla="*/ 1429011 h 1622316"/>
                  <a:gd name="connsiteX401" fmla="*/ 333476 w 2703861"/>
                  <a:gd name="connsiteY401" fmla="*/ 1419999 h 1622316"/>
                  <a:gd name="connsiteX402" fmla="*/ 342489 w 2703861"/>
                  <a:gd name="connsiteY402" fmla="*/ 1416994 h 1622316"/>
                  <a:gd name="connsiteX403" fmla="*/ 363519 w 2703861"/>
                  <a:gd name="connsiteY403" fmla="*/ 1410986 h 1622316"/>
                  <a:gd name="connsiteX404" fmla="*/ 369528 w 2703861"/>
                  <a:gd name="connsiteY404" fmla="*/ 1407982 h 1622316"/>
                  <a:gd name="connsiteX405" fmla="*/ 393562 w 2703861"/>
                  <a:gd name="connsiteY405" fmla="*/ 1395964 h 1622316"/>
                  <a:gd name="connsiteX406" fmla="*/ 417596 w 2703861"/>
                  <a:gd name="connsiteY406" fmla="*/ 1386951 h 1622316"/>
                  <a:gd name="connsiteX407" fmla="*/ 423605 w 2703861"/>
                  <a:gd name="connsiteY407" fmla="*/ 1380943 h 1622316"/>
                  <a:gd name="connsiteX408" fmla="*/ 438626 w 2703861"/>
                  <a:gd name="connsiteY408" fmla="*/ 1365921 h 1622316"/>
                  <a:gd name="connsiteX409" fmla="*/ 474678 w 2703861"/>
                  <a:gd name="connsiteY409" fmla="*/ 1356908 h 1622316"/>
                  <a:gd name="connsiteX410" fmla="*/ 495708 w 2703861"/>
                  <a:gd name="connsiteY410" fmla="*/ 1338883 h 1622316"/>
                  <a:gd name="connsiteX411" fmla="*/ 513734 w 2703861"/>
                  <a:gd name="connsiteY411" fmla="*/ 1320857 h 1622316"/>
                  <a:gd name="connsiteX412" fmla="*/ 516738 w 2703861"/>
                  <a:gd name="connsiteY412" fmla="*/ 1302831 h 1622316"/>
                  <a:gd name="connsiteX413" fmla="*/ 525751 w 2703861"/>
                  <a:gd name="connsiteY413" fmla="*/ 1296823 h 1622316"/>
                  <a:gd name="connsiteX414" fmla="*/ 537768 w 2703861"/>
                  <a:gd name="connsiteY414" fmla="*/ 1281801 h 1622316"/>
                  <a:gd name="connsiteX415" fmla="*/ 546781 w 2703861"/>
                  <a:gd name="connsiteY415" fmla="*/ 1266780 h 1622316"/>
                  <a:gd name="connsiteX416" fmla="*/ 540772 w 2703861"/>
                  <a:gd name="connsiteY416" fmla="*/ 1260771 h 1622316"/>
                  <a:gd name="connsiteX417" fmla="*/ 510729 w 2703861"/>
                  <a:gd name="connsiteY417" fmla="*/ 1242745 h 1622316"/>
                  <a:gd name="connsiteX418" fmla="*/ 489699 w 2703861"/>
                  <a:gd name="connsiteY418" fmla="*/ 1215707 h 1622316"/>
                  <a:gd name="connsiteX419" fmla="*/ 489699 w 2703861"/>
                  <a:gd name="connsiteY419" fmla="*/ 1209698 h 1622316"/>
                  <a:gd name="connsiteX420" fmla="*/ 486695 w 2703861"/>
                  <a:gd name="connsiteY420" fmla="*/ 1203690 h 1622316"/>
                  <a:gd name="connsiteX421" fmla="*/ 459656 w 2703861"/>
                  <a:gd name="connsiteY421" fmla="*/ 1230728 h 1622316"/>
                  <a:gd name="connsiteX422" fmla="*/ 444635 w 2703861"/>
                  <a:gd name="connsiteY422" fmla="*/ 1236737 h 1622316"/>
                  <a:gd name="connsiteX423" fmla="*/ 417596 w 2703861"/>
                  <a:gd name="connsiteY423" fmla="*/ 1236737 h 1622316"/>
                  <a:gd name="connsiteX424" fmla="*/ 408584 w 2703861"/>
                  <a:gd name="connsiteY424" fmla="*/ 1230728 h 1622316"/>
                  <a:gd name="connsiteX425" fmla="*/ 405579 w 2703861"/>
                  <a:gd name="connsiteY425" fmla="*/ 1200685 h 1622316"/>
                  <a:gd name="connsiteX426" fmla="*/ 402575 w 2703861"/>
                  <a:gd name="connsiteY426" fmla="*/ 1209698 h 1622316"/>
                  <a:gd name="connsiteX427" fmla="*/ 399571 w 2703861"/>
                  <a:gd name="connsiteY427" fmla="*/ 1218711 h 1622316"/>
                  <a:gd name="connsiteX428" fmla="*/ 390558 w 2703861"/>
                  <a:gd name="connsiteY428" fmla="*/ 1197681 h 1622316"/>
                  <a:gd name="connsiteX429" fmla="*/ 381545 w 2703861"/>
                  <a:gd name="connsiteY429" fmla="*/ 1182660 h 1622316"/>
                  <a:gd name="connsiteX430" fmla="*/ 363519 w 2703861"/>
                  <a:gd name="connsiteY430" fmla="*/ 1155621 h 1622316"/>
                  <a:gd name="connsiteX431" fmla="*/ 354506 w 2703861"/>
                  <a:gd name="connsiteY431" fmla="*/ 1137595 h 1622316"/>
                  <a:gd name="connsiteX432" fmla="*/ 357511 w 2703861"/>
                  <a:gd name="connsiteY432" fmla="*/ 1128582 h 1622316"/>
                  <a:gd name="connsiteX433" fmla="*/ 366523 w 2703861"/>
                  <a:gd name="connsiteY433" fmla="*/ 1122574 h 1622316"/>
                  <a:gd name="connsiteX434" fmla="*/ 378541 w 2703861"/>
                  <a:gd name="connsiteY434" fmla="*/ 1122574 h 1622316"/>
                  <a:gd name="connsiteX435" fmla="*/ 390558 w 2703861"/>
                  <a:gd name="connsiteY435" fmla="*/ 1125578 h 1622316"/>
                  <a:gd name="connsiteX436" fmla="*/ 411588 w 2703861"/>
                  <a:gd name="connsiteY436" fmla="*/ 1158625 h 1622316"/>
                  <a:gd name="connsiteX437" fmla="*/ 420601 w 2703861"/>
                  <a:gd name="connsiteY437" fmla="*/ 1167638 h 1622316"/>
                  <a:gd name="connsiteX438" fmla="*/ 435622 w 2703861"/>
                  <a:gd name="connsiteY438" fmla="*/ 1176651 h 1622316"/>
                  <a:gd name="connsiteX439" fmla="*/ 441631 w 2703861"/>
                  <a:gd name="connsiteY439" fmla="*/ 1179655 h 1622316"/>
                  <a:gd name="connsiteX440" fmla="*/ 468669 w 2703861"/>
                  <a:gd name="connsiteY440" fmla="*/ 1188668 h 1622316"/>
                  <a:gd name="connsiteX441" fmla="*/ 471674 w 2703861"/>
                  <a:gd name="connsiteY441" fmla="*/ 1188668 h 1622316"/>
                  <a:gd name="connsiteX442" fmla="*/ 489699 w 2703861"/>
                  <a:gd name="connsiteY442" fmla="*/ 1179655 h 1622316"/>
                  <a:gd name="connsiteX443" fmla="*/ 507725 w 2703861"/>
                  <a:gd name="connsiteY443" fmla="*/ 1188668 h 1622316"/>
                  <a:gd name="connsiteX444" fmla="*/ 510729 w 2703861"/>
                  <a:gd name="connsiteY444" fmla="*/ 1200685 h 1622316"/>
                  <a:gd name="connsiteX445" fmla="*/ 552790 w 2703861"/>
                  <a:gd name="connsiteY445" fmla="*/ 1209698 h 1622316"/>
                  <a:gd name="connsiteX446" fmla="*/ 567811 w 2703861"/>
                  <a:gd name="connsiteY446" fmla="*/ 1212703 h 1622316"/>
                  <a:gd name="connsiteX447" fmla="*/ 594850 w 2703861"/>
                  <a:gd name="connsiteY447" fmla="*/ 1212703 h 1622316"/>
                  <a:gd name="connsiteX448" fmla="*/ 621888 w 2703861"/>
                  <a:gd name="connsiteY448" fmla="*/ 1209698 h 1622316"/>
                  <a:gd name="connsiteX449" fmla="*/ 651931 w 2703861"/>
                  <a:gd name="connsiteY449" fmla="*/ 1206694 h 1622316"/>
                  <a:gd name="connsiteX450" fmla="*/ 660944 w 2703861"/>
                  <a:gd name="connsiteY450" fmla="*/ 1206694 h 1622316"/>
                  <a:gd name="connsiteX451" fmla="*/ 666953 w 2703861"/>
                  <a:gd name="connsiteY451" fmla="*/ 1215707 h 1622316"/>
                  <a:gd name="connsiteX452" fmla="*/ 675965 w 2703861"/>
                  <a:gd name="connsiteY452" fmla="*/ 1221715 h 1622316"/>
                  <a:gd name="connsiteX453" fmla="*/ 678970 w 2703861"/>
                  <a:gd name="connsiteY453" fmla="*/ 1233733 h 1622316"/>
                  <a:gd name="connsiteX454" fmla="*/ 681974 w 2703861"/>
                  <a:gd name="connsiteY454" fmla="*/ 1236737 h 1622316"/>
                  <a:gd name="connsiteX455" fmla="*/ 696995 w 2703861"/>
                  <a:gd name="connsiteY455" fmla="*/ 1245750 h 1622316"/>
                  <a:gd name="connsiteX456" fmla="*/ 718026 w 2703861"/>
                  <a:gd name="connsiteY456" fmla="*/ 1254763 h 1622316"/>
                  <a:gd name="connsiteX457" fmla="*/ 724034 w 2703861"/>
                  <a:gd name="connsiteY457" fmla="*/ 1254763 h 1622316"/>
                  <a:gd name="connsiteX458" fmla="*/ 706008 w 2703861"/>
                  <a:gd name="connsiteY458" fmla="*/ 1266780 h 1622316"/>
                  <a:gd name="connsiteX459" fmla="*/ 724034 w 2703861"/>
                  <a:gd name="connsiteY459" fmla="*/ 1284806 h 1622316"/>
                  <a:gd name="connsiteX460" fmla="*/ 742060 w 2703861"/>
                  <a:gd name="connsiteY460" fmla="*/ 1287810 h 1622316"/>
                  <a:gd name="connsiteX461" fmla="*/ 757081 w 2703861"/>
                  <a:gd name="connsiteY461" fmla="*/ 1269784 h 1622316"/>
                  <a:gd name="connsiteX462" fmla="*/ 760086 w 2703861"/>
                  <a:gd name="connsiteY462" fmla="*/ 1266780 h 1622316"/>
                  <a:gd name="connsiteX463" fmla="*/ 763090 w 2703861"/>
                  <a:gd name="connsiteY463" fmla="*/ 1269784 h 1622316"/>
                  <a:gd name="connsiteX464" fmla="*/ 766094 w 2703861"/>
                  <a:gd name="connsiteY464" fmla="*/ 1302831 h 1622316"/>
                  <a:gd name="connsiteX465" fmla="*/ 766094 w 2703861"/>
                  <a:gd name="connsiteY465" fmla="*/ 1311844 h 1622316"/>
                  <a:gd name="connsiteX466" fmla="*/ 775107 w 2703861"/>
                  <a:gd name="connsiteY466" fmla="*/ 1359913 h 1622316"/>
                  <a:gd name="connsiteX467" fmla="*/ 784120 w 2703861"/>
                  <a:gd name="connsiteY467" fmla="*/ 1383947 h 1622316"/>
                  <a:gd name="connsiteX468" fmla="*/ 802146 w 2703861"/>
                  <a:gd name="connsiteY468" fmla="*/ 1429011 h 1622316"/>
                  <a:gd name="connsiteX469" fmla="*/ 811158 w 2703861"/>
                  <a:gd name="connsiteY469" fmla="*/ 1447037 h 1622316"/>
                  <a:gd name="connsiteX470" fmla="*/ 820171 w 2703861"/>
                  <a:gd name="connsiteY470" fmla="*/ 1459054 h 1622316"/>
                  <a:gd name="connsiteX471" fmla="*/ 829184 w 2703861"/>
                  <a:gd name="connsiteY471" fmla="*/ 1489097 h 1622316"/>
                  <a:gd name="connsiteX472" fmla="*/ 838197 w 2703861"/>
                  <a:gd name="connsiteY472" fmla="*/ 1504119 h 1622316"/>
                  <a:gd name="connsiteX473" fmla="*/ 856223 w 2703861"/>
                  <a:gd name="connsiteY473" fmla="*/ 1501115 h 1622316"/>
                  <a:gd name="connsiteX474" fmla="*/ 862231 w 2703861"/>
                  <a:gd name="connsiteY474" fmla="*/ 1495106 h 1622316"/>
                  <a:gd name="connsiteX475" fmla="*/ 874249 w 2703861"/>
                  <a:gd name="connsiteY475" fmla="*/ 1480084 h 1622316"/>
                  <a:gd name="connsiteX476" fmla="*/ 886266 w 2703861"/>
                  <a:gd name="connsiteY476" fmla="*/ 1471072 h 1622316"/>
                  <a:gd name="connsiteX477" fmla="*/ 886266 w 2703861"/>
                  <a:gd name="connsiteY477" fmla="*/ 1462059 h 1622316"/>
                  <a:gd name="connsiteX478" fmla="*/ 889270 w 2703861"/>
                  <a:gd name="connsiteY478" fmla="*/ 1438024 h 1622316"/>
                  <a:gd name="connsiteX479" fmla="*/ 892274 w 2703861"/>
                  <a:gd name="connsiteY479" fmla="*/ 1419999 h 1622316"/>
                  <a:gd name="connsiteX480" fmla="*/ 889270 w 2703861"/>
                  <a:gd name="connsiteY480" fmla="*/ 1395964 h 1622316"/>
                  <a:gd name="connsiteX481" fmla="*/ 901287 w 2703861"/>
                  <a:gd name="connsiteY481" fmla="*/ 1380943 h 1622316"/>
                  <a:gd name="connsiteX482" fmla="*/ 901287 w 2703861"/>
                  <a:gd name="connsiteY482" fmla="*/ 1380943 h 1622316"/>
                  <a:gd name="connsiteX483" fmla="*/ 907296 w 2703861"/>
                  <a:gd name="connsiteY483" fmla="*/ 1377939 h 1622316"/>
                  <a:gd name="connsiteX484" fmla="*/ 919313 w 2703861"/>
                  <a:gd name="connsiteY484" fmla="*/ 1371930 h 1622316"/>
                  <a:gd name="connsiteX485" fmla="*/ 928326 w 2703861"/>
                  <a:gd name="connsiteY485" fmla="*/ 1362917 h 1622316"/>
                  <a:gd name="connsiteX486" fmla="*/ 934334 w 2703861"/>
                  <a:gd name="connsiteY486" fmla="*/ 1353904 h 1622316"/>
                  <a:gd name="connsiteX487" fmla="*/ 946352 w 2703861"/>
                  <a:gd name="connsiteY487" fmla="*/ 1344891 h 1622316"/>
                  <a:gd name="connsiteX488" fmla="*/ 970386 w 2703861"/>
                  <a:gd name="connsiteY488" fmla="*/ 1320857 h 1622316"/>
                  <a:gd name="connsiteX489" fmla="*/ 982403 w 2703861"/>
                  <a:gd name="connsiteY489" fmla="*/ 1311844 h 1622316"/>
                  <a:gd name="connsiteX490" fmla="*/ 991416 w 2703861"/>
                  <a:gd name="connsiteY490" fmla="*/ 1308840 h 1622316"/>
                  <a:gd name="connsiteX491" fmla="*/ 1000429 w 2703861"/>
                  <a:gd name="connsiteY491" fmla="*/ 1293818 h 1622316"/>
                  <a:gd name="connsiteX492" fmla="*/ 1009442 w 2703861"/>
                  <a:gd name="connsiteY492" fmla="*/ 1281801 h 1622316"/>
                  <a:gd name="connsiteX493" fmla="*/ 1021459 w 2703861"/>
                  <a:gd name="connsiteY493" fmla="*/ 1275793 h 1622316"/>
                  <a:gd name="connsiteX494" fmla="*/ 1033476 w 2703861"/>
                  <a:gd name="connsiteY494" fmla="*/ 1272788 h 1622316"/>
                  <a:gd name="connsiteX495" fmla="*/ 1051502 w 2703861"/>
                  <a:gd name="connsiteY495" fmla="*/ 1272788 h 1622316"/>
                  <a:gd name="connsiteX496" fmla="*/ 1066523 w 2703861"/>
                  <a:gd name="connsiteY496" fmla="*/ 1263776 h 1622316"/>
                  <a:gd name="connsiteX497" fmla="*/ 1063519 w 2703861"/>
                  <a:gd name="connsiteY497" fmla="*/ 1248754 h 1622316"/>
                  <a:gd name="connsiteX498" fmla="*/ 1072532 w 2703861"/>
                  <a:gd name="connsiteY498" fmla="*/ 1254763 h 1622316"/>
                  <a:gd name="connsiteX499" fmla="*/ 1081545 w 2703861"/>
                  <a:gd name="connsiteY499" fmla="*/ 1263776 h 1622316"/>
                  <a:gd name="connsiteX500" fmla="*/ 1084549 w 2703861"/>
                  <a:gd name="connsiteY500" fmla="*/ 1275793 h 1622316"/>
                  <a:gd name="connsiteX501" fmla="*/ 1096566 w 2703861"/>
                  <a:gd name="connsiteY501" fmla="*/ 1293818 h 1622316"/>
                  <a:gd name="connsiteX502" fmla="*/ 1108583 w 2703861"/>
                  <a:gd name="connsiteY502" fmla="*/ 1302831 h 1622316"/>
                  <a:gd name="connsiteX503" fmla="*/ 1114592 w 2703861"/>
                  <a:gd name="connsiteY503" fmla="*/ 1308840 h 1622316"/>
                  <a:gd name="connsiteX504" fmla="*/ 1114592 w 2703861"/>
                  <a:gd name="connsiteY504" fmla="*/ 1317853 h 1622316"/>
                  <a:gd name="connsiteX505" fmla="*/ 1120600 w 2703861"/>
                  <a:gd name="connsiteY505" fmla="*/ 1323861 h 1622316"/>
                  <a:gd name="connsiteX506" fmla="*/ 1126609 w 2703861"/>
                  <a:gd name="connsiteY506" fmla="*/ 1356908 h 1622316"/>
                  <a:gd name="connsiteX507" fmla="*/ 1123605 w 2703861"/>
                  <a:gd name="connsiteY507" fmla="*/ 1368926 h 1622316"/>
                  <a:gd name="connsiteX508" fmla="*/ 1135622 w 2703861"/>
                  <a:gd name="connsiteY508" fmla="*/ 1374934 h 1622316"/>
                  <a:gd name="connsiteX509" fmla="*/ 1141630 w 2703861"/>
                  <a:gd name="connsiteY509" fmla="*/ 1374934 h 1622316"/>
                  <a:gd name="connsiteX510" fmla="*/ 1159656 w 2703861"/>
                  <a:gd name="connsiteY510" fmla="*/ 1362917 h 1622316"/>
                  <a:gd name="connsiteX511" fmla="*/ 1165665 w 2703861"/>
                  <a:gd name="connsiteY511" fmla="*/ 1350900 h 1622316"/>
                  <a:gd name="connsiteX512" fmla="*/ 1177682 w 2703861"/>
                  <a:gd name="connsiteY512" fmla="*/ 1377939 h 1622316"/>
                  <a:gd name="connsiteX513" fmla="*/ 1189699 w 2703861"/>
                  <a:gd name="connsiteY513" fmla="*/ 1416994 h 1622316"/>
                  <a:gd name="connsiteX514" fmla="*/ 1192703 w 2703861"/>
                  <a:gd name="connsiteY514" fmla="*/ 1456050 h 1622316"/>
                  <a:gd name="connsiteX515" fmla="*/ 1186695 w 2703861"/>
                  <a:gd name="connsiteY515" fmla="*/ 1498110 h 1622316"/>
                  <a:gd name="connsiteX516" fmla="*/ 1186695 w 2703861"/>
                  <a:gd name="connsiteY516" fmla="*/ 1501115 h 1622316"/>
                  <a:gd name="connsiteX517" fmla="*/ 1195708 w 2703861"/>
                  <a:gd name="connsiteY517" fmla="*/ 1510127 h 1622316"/>
                  <a:gd name="connsiteX518" fmla="*/ 1216738 w 2703861"/>
                  <a:gd name="connsiteY518" fmla="*/ 1537166 h 1622316"/>
                  <a:gd name="connsiteX519" fmla="*/ 1219742 w 2703861"/>
                  <a:gd name="connsiteY519" fmla="*/ 1549183 h 1622316"/>
                  <a:gd name="connsiteX520" fmla="*/ 1234764 w 2703861"/>
                  <a:gd name="connsiteY520" fmla="*/ 1591243 h 1622316"/>
                  <a:gd name="connsiteX521" fmla="*/ 1237768 w 2703861"/>
                  <a:gd name="connsiteY521" fmla="*/ 1597252 h 1622316"/>
                  <a:gd name="connsiteX522" fmla="*/ 1240772 w 2703861"/>
                  <a:gd name="connsiteY522" fmla="*/ 1603260 h 1622316"/>
                  <a:gd name="connsiteX523" fmla="*/ 1270815 w 2703861"/>
                  <a:gd name="connsiteY523" fmla="*/ 1624290 h 1622316"/>
                  <a:gd name="connsiteX524" fmla="*/ 1282832 w 2703861"/>
                  <a:gd name="connsiteY524" fmla="*/ 1621286 h 1622316"/>
                  <a:gd name="connsiteX525" fmla="*/ 1273819 w 2703861"/>
                  <a:gd name="connsiteY525" fmla="*/ 1606265 h 1622316"/>
                  <a:gd name="connsiteX526" fmla="*/ 1270815 w 2703861"/>
                  <a:gd name="connsiteY526" fmla="*/ 1594247 h 1622316"/>
                  <a:gd name="connsiteX527" fmla="*/ 1270815 w 2703861"/>
                  <a:gd name="connsiteY527" fmla="*/ 1579226 h 1622316"/>
                  <a:gd name="connsiteX528" fmla="*/ 1261802 w 2703861"/>
                  <a:gd name="connsiteY528" fmla="*/ 1558196 h 1622316"/>
                  <a:gd name="connsiteX529" fmla="*/ 1240772 w 2703861"/>
                  <a:gd name="connsiteY529" fmla="*/ 1537166 h 1622316"/>
                  <a:gd name="connsiteX530" fmla="*/ 1234764 w 2703861"/>
                  <a:gd name="connsiteY530" fmla="*/ 1534162 h 1622316"/>
                  <a:gd name="connsiteX531" fmla="*/ 1219742 w 2703861"/>
                  <a:gd name="connsiteY531" fmla="*/ 1522144 h 1622316"/>
                  <a:gd name="connsiteX532" fmla="*/ 1210729 w 2703861"/>
                  <a:gd name="connsiteY532" fmla="*/ 1501115 h 1622316"/>
                  <a:gd name="connsiteX533" fmla="*/ 1204721 w 2703861"/>
                  <a:gd name="connsiteY533" fmla="*/ 1495106 h 1622316"/>
                  <a:gd name="connsiteX534" fmla="*/ 1198712 w 2703861"/>
                  <a:gd name="connsiteY534" fmla="*/ 1486093 h 1622316"/>
                  <a:gd name="connsiteX535" fmla="*/ 1201716 w 2703861"/>
                  <a:gd name="connsiteY535" fmla="*/ 1471072 h 1622316"/>
                  <a:gd name="connsiteX536" fmla="*/ 1213733 w 2703861"/>
                  <a:gd name="connsiteY536" fmla="*/ 1426007 h 1622316"/>
                  <a:gd name="connsiteX537" fmla="*/ 1219742 w 2703861"/>
                  <a:gd name="connsiteY537" fmla="*/ 1419999 h 1622316"/>
                  <a:gd name="connsiteX538" fmla="*/ 1228755 w 2703861"/>
                  <a:gd name="connsiteY538" fmla="*/ 1419999 h 1622316"/>
                  <a:gd name="connsiteX539" fmla="*/ 1231759 w 2703861"/>
                  <a:gd name="connsiteY539" fmla="*/ 1432016 h 1622316"/>
                  <a:gd name="connsiteX540" fmla="*/ 1267811 w 2703861"/>
                  <a:gd name="connsiteY540" fmla="*/ 1459054 h 1622316"/>
                  <a:gd name="connsiteX541" fmla="*/ 1273819 w 2703861"/>
                  <a:gd name="connsiteY541" fmla="*/ 1462059 h 1622316"/>
                  <a:gd name="connsiteX542" fmla="*/ 1279828 w 2703861"/>
                  <a:gd name="connsiteY542" fmla="*/ 1468067 h 1622316"/>
                  <a:gd name="connsiteX543" fmla="*/ 1297854 w 2703861"/>
                  <a:gd name="connsiteY543" fmla="*/ 1480084 h 1622316"/>
                  <a:gd name="connsiteX544" fmla="*/ 1297854 w 2703861"/>
                  <a:gd name="connsiteY544" fmla="*/ 1495106 h 1622316"/>
                  <a:gd name="connsiteX545" fmla="*/ 1300858 w 2703861"/>
                  <a:gd name="connsiteY545" fmla="*/ 1501115 h 1622316"/>
                  <a:gd name="connsiteX546" fmla="*/ 1315879 w 2703861"/>
                  <a:gd name="connsiteY546" fmla="*/ 1492102 h 1622316"/>
                  <a:gd name="connsiteX547" fmla="*/ 1327897 w 2703861"/>
                  <a:gd name="connsiteY547" fmla="*/ 1477080 h 1622316"/>
                  <a:gd name="connsiteX548" fmla="*/ 1330901 w 2703861"/>
                  <a:gd name="connsiteY548" fmla="*/ 1474076 h 1622316"/>
                  <a:gd name="connsiteX549" fmla="*/ 1363948 w 2703861"/>
                  <a:gd name="connsiteY549" fmla="*/ 1459054 h 1622316"/>
                  <a:gd name="connsiteX550" fmla="*/ 1369957 w 2703861"/>
                  <a:gd name="connsiteY550" fmla="*/ 1450041 h 1622316"/>
                  <a:gd name="connsiteX551" fmla="*/ 1369957 w 2703861"/>
                  <a:gd name="connsiteY551" fmla="*/ 1416994 h 1622316"/>
                  <a:gd name="connsiteX552" fmla="*/ 1345922 w 2703861"/>
                  <a:gd name="connsiteY552" fmla="*/ 1374934 h 1622316"/>
                  <a:gd name="connsiteX553" fmla="*/ 1336909 w 2703861"/>
                  <a:gd name="connsiteY553" fmla="*/ 1365921 h 1622316"/>
                  <a:gd name="connsiteX554" fmla="*/ 1315879 w 2703861"/>
                  <a:gd name="connsiteY554" fmla="*/ 1338883 h 1622316"/>
                  <a:gd name="connsiteX555" fmla="*/ 1312875 w 2703861"/>
                  <a:gd name="connsiteY555" fmla="*/ 1326866 h 1622316"/>
                  <a:gd name="connsiteX556" fmla="*/ 1333905 w 2703861"/>
                  <a:gd name="connsiteY556" fmla="*/ 1293818 h 1622316"/>
                  <a:gd name="connsiteX557" fmla="*/ 1333905 w 2703861"/>
                  <a:gd name="connsiteY557" fmla="*/ 1293818 h 1622316"/>
                  <a:gd name="connsiteX558" fmla="*/ 1342918 w 2703861"/>
                  <a:gd name="connsiteY558" fmla="*/ 1287810 h 1622316"/>
                  <a:gd name="connsiteX559" fmla="*/ 1363948 w 2703861"/>
                  <a:gd name="connsiteY559" fmla="*/ 1281801 h 1622316"/>
                  <a:gd name="connsiteX560" fmla="*/ 1381974 w 2703861"/>
                  <a:gd name="connsiteY560" fmla="*/ 1284806 h 1622316"/>
                  <a:gd name="connsiteX561" fmla="*/ 1381974 w 2703861"/>
                  <a:gd name="connsiteY561" fmla="*/ 1296823 h 1622316"/>
                  <a:gd name="connsiteX562" fmla="*/ 1384978 w 2703861"/>
                  <a:gd name="connsiteY562" fmla="*/ 1302831 h 1622316"/>
                  <a:gd name="connsiteX563" fmla="*/ 1390987 w 2703861"/>
                  <a:gd name="connsiteY563" fmla="*/ 1302831 h 1622316"/>
                  <a:gd name="connsiteX564" fmla="*/ 1390987 w 2703861"/>
                  <a:gd name="connsiteY564" fmla="*/ 1293818 h 1622316"/>
                  <a:gd name="connsiteX565" fmla="*/ 1409012 w 2703861"/>
                  <a:gd name="connsiteY565" fmla="*/ 1284806 h 1622316"/>
                  <a:gd name="connsiteX566" fmla="*/ 1445064 w 2703861"/>
                  <a:gd name="connsiteY566" fmla="*/ 1269784 h 1622316"/>
                  <a:gd name="connsiteX567" fmla="*/ 1448068 w 2703861"/>
                  <a:gd name="connsiteY567" fmla="*/ 1260771 h 1622316"/>
                  <a:gd name="connsiteX568" fmla="*/ 1463090 w 2703861"/>
                  <a:gd name="connsiteY568" fmla="*/ 1278797 h 1622316"/>
                  <a:gd name="connsiteX569" fmla="*/ 1481115 w 2703861"/>
                  <a:gd name="connsiteY569" fmla="*/ 1272788 h 1622316"/>
                  <a:gd name="connsiteX570" fmla="*/ 1493133 w 2703861"/>
                  <a:gd name="connsiteY570" fmla="*/ 1269784 h 1622316"/>
                  <a:gd name="connsiteX571" fmla="*/ 1502145 w 2703861"/>
                  <a:gd name="connsiteY571" fmla="*/ 1266780 h 1622316"/>
                  <a:gd name="connsiteX572" fmla="*/ 1517167 w 2703861"/>
                  <a:gd name="connsiteY572" fmla="*/ 1254763 h 1622316"/>
                  <a:gd name="connsiteX573" fmla="*/ 1526180 w 2703861"/>
                  <a:gd name="connsiteY573" fmla="*/ 1245750 h 1622316"/>
                  <a:gd name="connsiteX574" fmla="*/ 1529184 w 2703861"/>
                  <a:gd name="connsiteY574" fmla="*/ 1242745 h 1622316"/>
                  <a:gd name="connsiteX575" fmla="*/ 1544205 w 2703861"/>
                  <a:gd name="connsiteY575" fmla="*/ 1227724 h 1622316"/>
                  <a:gd name="connsiteX576" fmla="*/ 1553218 w 2703861"/>
                  <a:gd name="connsiteY576" fmla="*/ 1200685 h 1622316"/>
                  <a:gd name="connsiteX577" fmla="*/ 1568240 w 2703861"/>
                  <a:gd name="connsiteY577" fmla="*/ 1185664 h 1622316"/>
                  <a:gd name="connsiteX578" fmla="*/ 1580257 w 2703861"/>
                  <a:gd name="connsiteY578" fmla="*/ 1170643 h 1622316"/>
                  <a:gd name="connsiteX579" fmla="*/ 1583261 w 2703861"/>
                  <a:gd name="connsiteY579" fmla="*/ 1167638 h 1622316"/>
                  <a:gd name="connsiteX580" fmla="*/ 1589270 w 2703861"/>
                  <a:gd name="connsiteY580" fmla="*/ 1143604 h 1622316"/>
                  <a:gd name="connsiteX581" fmla="*/ 1574248 w 2703861"/>
                  <a:gd name="connsiteY581" fmla="*/ 1137595 h 1622316"/>
                  <a:gd name="connsiteX582" fmla="*/ 1568240 w 2703861"/>
                  <a:gd name="connsiteY582" fmla="*/ 1134591 h 1622316"/>
                  <a:gd name="connsiteX583" fmla="*/ 1589270 w 2703861"/>
                  <a:gd name="connsiteY583" fmla="*/ 1122574 h 1622316"/>
                  <a:gd name="connsiteX584" fmla="*/ 1580257 w 2703861"/>
                  <a:gd name="connsiteY584" fmla="*/ 1113561 h 1622316"/>
                  <a:gd name="connsiteX585" fmla="*/ 1586265 w 2703861"/>
                  <a:gd name="connsiteY585" fmla="*/ 1107552 h 1622316"/>
                  <a:gd name="connsiteX586" fmla="*/ 1571244 w 2703861"/>
                  <a:gd name="connsiteY586" fmla="*/ 1092531 h 1622316"/>
                  <a:gd name="connsiteX587" fmla="*/ 1562231 w 2703861"/>
                  <a:gd name="connsiteY587" fmla="*/ 1071501 h 1622316"/>
                  <a:gd name="connsiteX588" fmla="*/ 1553218 w 2703861"/>
                  <a:gd name="connsiteY588" fmla="*/ 1059484 h 1622316"/>
                  <a:gd name="connsiteX589" fmla="*/ 1544205 w 2703861"/>
                  <a:gd name="connsiteY589" fmla="*/ 1050471 h 1622316"/>
                  <a:gd name="connsiteX590" fmla="*/ 1544205 w 2703861"/>
                  <a:gd name="connsiteY590" fmla="*/ 1047467 h 1622316"/>
                  <a:gd name="connsiteX591" fmla="*/ 1559227 w 2703861"/>
                  <a:gd name="connsiteY591" fmla="*/ 1026436 h 1622316"/>
                  <a:gd name="connsiteX592" fmla="*/ 1574248 w 2703861"/>
                  <a:gd name="connsiteY592" fmla="*/ 1017424 h 1622316"/>
                  <a:gd name="connsiteX593" fmla="*/ 1577253 w 2703861"/>
                  <a:gd name="connsiteY593" fmla="*/ 1014419 h 1622316"/>
                  <a:gd name="connsiteX594" fmla="*/ 1595278 w 2703861"/>
                  <a:gd name="connsiteY594" fmla="*/ 1008411 h 1622316"/>
                  <a:gd name="connsiteX595" fmla="*/ 1598283 w 2703861"/>
                  <a:gd name="connsiteY595" fmla="*/ 1002402 h 1622316"/>
                  <a:gd name="connsiteX596" fmla="*/ 1568240 w 2703861"/>
                  <a:gd name="connsiteY596" fmla="*/ 993389 h 1622316"/>
                  <a:gd name="connsiteX597" fmla="*/ 1556223 w 2703861"/>
                  <a:gd name="connsiteY597" fmla="*/ 1002402 h 1622316"/>
                  <a:gd name="connsiteX598" fmla="*/ 1541201 w 2703861"/>
                  <a:gd name="connsiteY598" fmla="*/ 996394 h 1622316"/>
                  <a:gd name="connsiteX599" fmla="*/ 1538197 w 2703861"/>
                  <a:gd name="connsiteY599" fmla="*/ 990385 h 1622316"/>
                  <a:gd name="connsiteX600" fmla="*/ 1529184 w 2703861"/>
                  <a:gd name="connsiteY600" fmla="*/ 987381 h 1622316"/>
                  <a:gd name="connsiteX601" fmla="*/ 1520171 w 2703861"/>
                  <a:gd name="connsiteY601" fmla="*/ 969355 h 1622316"/>
                  <a:gd name="connsiteX602" fmla="*/ 1523175 w 2703861"/>
                  <a:gd name="connsiteY602" fmla="*/ 966351 h 1622316"/>
                  <a:gd name="connsiteX603" fmla="*/ 1526180 w 2703861"/>
                  <a:gd name="connsiteY603" fmla="*/ 966351 h 1622316"/>
                  <a:gd name="connsiteX604" fmla="*/ 1547210 w 2703861"/>
                  <a:gd name="connsiteY604" fmla="*/ 957338 h 1622316"/>
                  <a:gd name="connsiteX605" fmla="*/ 1553218 w 2703861"/>
                  <a:gd name="connsiteY605" fmla="*/ 951329 h 1622316"/>
                  <a:gd name="connsiteX606" fmla="*/ 1574248 w 2703861"/>
                  <a:gd name="connsiteY606" fmla="*/ 936308 h 1622316"/>
                  <a:gd name="connsiteX607" fmla="*/ 1595278 w 2703861"/>
                  <a:gd name="connsiteY607" fmla="*/ 936308 h 1622316"/>
                  <a:gd name="connsiteX608" fmla="*/ 1595278 w 2703861"/>
                  <a:gd name="connsiteY608" fmla="*/ 936308 h 1622316"/>
                  <a:gd name="connsiteX609" fmla="*/ 1598283 w 2703861"/>
                  <a:gd name="connsiteY609" fmla="*/ 945321 h 1622316"/>
                  <a:gd name="connsiteX610" fmla="*/ 1598283 w 2703861"/>
                  <a:gd name="connsiteY610" fmla="*/ 945321 h 1622316"/>
                  <a:gd name="connsiteX611" fmla="*/ 1589270 w 2703861"/>
                  <a:gd name="connsiteY611" fmla="*/ 957338 h 1622316"/>
                  <a:gd name="connsiteX612" fmla="*/ 1592274 w 2703861"/>
                  <a:gd name="connsiteY612" fmla="*/ 969355 h 1622316"/>
                  <a:gd name="connsiteX613" fmla="*/ 1592274 w 2703861"/>
                  <a:gd name="connsiteY613" fmla="*/ 969355 h 1622316"/>
                  <a:gd name="connsiteX614" fmla="*/ 1619313 w 2703861"/>
                  <a:gd name="connsiteY614" fmla="*/ 954334 h 1622316"/>
                  <a:gd name="connsiteX615" fmla="*/ 1655364 w 2703861"/>
                  <a:gd name="connsiteY615" fmla="*/ 960342 h 1622316"/>
                  <a:gd name="connsiteX616" fmla="*/ 1646351 w 2703861"/>
                  <a:gd name="connsiteY616" fmla="*/ 984376 h 1622316"/>
                  <a:gd name="connsiteX617" fmla="*/ 1658368 w 2703861"/>
                  <a:gd name="connsiteY617" fmla="*/ 990385 h 1622316"/>
                  <a:gd name="connsiteX618" fmla="*/ 1673390 w 2703861"/>
                  <a:gd name="connsiteY618" fmla="*/ 996394 h 1622316"/>
                  <a:gd name="connsiteX619" fmla="*/ 1676394 w 2703861"/>
                  <a:gd name="connsiteY619" fmla="*/ 1008411 h 1622316"/>
                  <a:gd name="connsiteX620" fmla="*/ 1670386 w 2703861"/>
                  <a:gd name="connsiteY620" fmla="*/ 1014419 h 1622316"/>
                  <a:gd name="connsiteX621" fmla="*/ 1676394 w 2703861"/>
                  <a:gd name="connsiteY621" fmla="*/ 1032445 h 1622316"/>
                  <a:gd name="connsiteX622" fmla="*/ 1673390 w 2703861"/>
                  <a:gd name="connsiteY622" fmla="*/ 1056479 h 1622316"/>
                  <a:gd name="connsiteX623" fmla="*/ 1694420 w 2703861"/>
                  <a:gd name="connsiteY623" fmla="*/ 1047467 h 1622316"/>
                  <a:gd name="connsiteX624" fmla="*/ 1715450 w 2703861"/>
                  <a:gd name="connsiteY624" fmla="*/ 1041458 h 1622316"/>
                  <a:gd name="connsiteX625" fmla="*/ 1721459 w 2703861"/>
                  <a:gd name="connsiteY625" fmla="*/ 1023432 h 1622316"/>
                  <a:gd name="connsiteX626" fmla="*/ 1721459 w 2703861"/>
                  <a:gd name="connsiteY626" fmla="*/ 1014419 h 1622316"/>
                  <a:gd name="connsiteX627" fmla="*/ 1715450 w 2703861"/>
                  <a:gd name="connsiteY627" fmla="*/ 996394 h 1622316"/>
                  <a:gd name="connsiteX628" fmla="*/ 1703433 w 2703861"/>
                  <a:gd name="connsiteY628" fmla="*/ 978368 h 1622316"/>
                  <a:gd name="connsiteX629" fmla="*/ 1697424 w 2703861"/>
                  <a:gd name="connsiteY629" fmla="*/ 972359 h 1622316"/>
                  <a:gd name="connsiteX630" fmla="*/ 1688411 w 2703861"/>
                  <a:gd name="connsiteY630" fmla="*/ 963346 h 1622316"/>
                  <a:gd name="connsiteX631" fmla="*/ 1697424 w 2703861"/>
                  <a:gd name="connsiteY631" fmla="*/ 948325 h 1622316"/>
                  <a:gd name="connsiteX632" fmla="*/ 1724463 w 2703861"/>
                  <a:gd name="connsiteY632" fmla="*/ 930299 h 1622316"/>
                  <a:gd name="connsiteX633" fmla="*/ 1736480 w 2703861"/>
                  <a:gd name="connsiteY633" fmla="*/ 903261 h 1622316"/>
                  <a:gd name="connsiteX634" fmla="*/ 1760514 w 2703861"/>
                  <a:gd name="connsiteY634" fmla="*/ 885235 h 1622316"/>
                  <a:gd name="connsiteX635" fmla="*/ 1763519 w 2703861"/>
                  <a:gd name="connsiteY635" fmla="*/ 885235 h 1622316"/>
                  <a:gd name="connsiteX636" fmla="*/ 1766523 w 2703861"/>
                  <a:gd name="connsiteY636" fmla="*/ 888239 h 1622316"/>
                  <a:gd name="connsiteX637" fmla="*/ 1787553 w 2703861"/>
                  <a:gd name="connsiteY637" fmla="*/ 894248 h 1622316"/>
                  <a:gd name="connsiteX638" fmla="*/ 1817596 w 2703861"/>
                  <a:gd name="connsiteY638" fmla="*/ 873218 h 1622316"/>
                  <a:gd name="connsiteX639" fmla="*/ 1850643 w 2703861"/>
                  <a:gd name="connsiteY639" fmla="*/ 837166 h 1622316"/>
                  <a:gd name="connsiteX640" fmla="*/ 1865665 w 2703861"/>
                  <a:gd name="connsiteY640" fmla="*/ 816136 h 1622316"/>
                  <a:gd name="connsiteX641" fmla="*/ 1889699 w 2703861"/>
                  <a:gd name="connsiteY641" fmla="*/ 783089 h 1622316"/>
                  <a:gd name="connsiteX642" fmla="*/ 1895707 w 2703861"/>
                  <a:gd name="connsiteY642" fmla="*/ 774076 h 1622316"/>
                  <a:gd name="connsiteX643" fmla="*/ 1901716 w 2703861"/>
                  <a:gd name="connsiteY643" fmla="*/ 738025 h 1622316"/>
                  <a:gd name="connsiteX644" fmla="*/ 1904720 w 2703861"/>
                  <a:gd name="connsiteY644" fmla="*/ 719999 h 1622316"/>
                  <a:gd name="connsiteX645" fmla="*/ 1913733 w 2703861"/>
                  <a:gd name="connsiteY645" fmla="*/ 704977 h 1622316"/>
                  <a:gd name="connsiteX646" fmla="*/ 1916737 w 2703861"/>
                  <a:gd name="connsiteY646" fmla="*/ 692960 h 1622316"/>
                  <a:gd name="connsiteX647" fmla="*/ 1913733 w 2703861"/>
                  <a:gd name="connsiteY647" fmla="*/ 683947 h 1622316"/>
                  <a:gd name="connsiteX648" fmla="*/ 1916737 w 2703861"/>
                  <a:gd name="connsiteY648" fmla="*/ 671930 h 1622316"/>
                  <a:gd name="connsiteX649" fmla="*/ 1901716 w 2703861"/>
                  <a:gd name="connsiteY649" fmla="*/ 656909 h 1622316"/>
                  <a:gd name="connsiteX650" fmla="*/ 1883690 w 2703861"/>
                  <a:gd name="connsiteY650" fmla="*/ 650900 h 1622316"/>
                  <a:gd name="connsiteX651" fmla="*/ 1877682 w 2703861"/>
                  <a:gd name="connsiteY651" fmla="*/ 650900 h 1622316"/>
                  <a:gd name="connsiteX652" fmla="*/ 1871673 w 2703861"/>
                  <a:gd name="connsiteY652" fmla="*/ 662917 h 1622316"/>
                  <a:gd name="connsiteX653" fmla="*/ 1862660 w 2703861"/>
                  <a:gd name="connsiteY653" fmla="*/ 662917 h 1622316"/>
                  <a:gd name="connsiteX654" fmla="*/ 1853647 w 2703861"/>
                  <a:gd name="connsiteY654" fmla="*/ 662917 h 1622316"/>
                  <a:gd name="connsiteX655" fmla="*/ 1853647 w 2703861"/>
                  <a:gd name="connsiteY655" fmla="*/ 653905 h 1622316"/>
                  <a:gd name="connsiteX656" fmla="*/ 1841630 w 2703861"/>
                  <a:gd name="connsiteY656" fmla="*/ 656909 h 1622316"/>
                  <a:gd name="connsiteX657" fmla="*/ 1841630 w 2703861"/>
                  <a:gd name="connsiteY657" fmla="*/ 647896 h 1622316"/>
                  <a:gd name="connsiteX658" fmla="*/ 1817596 w 2703861"/>
                  <a:gd name="connsiteY658" fmla="*/ 638883 h 1622316"/>
                  <a:gd name="connsiteX659" fmla="*/ 1823604 w 2703861"/>
                  <a:gd name="connsiteY659" fmla="*/ 632874 h 1622316"/>
                  <a:gd name="connsiteX660" fmla="*/ 1847639 w 2703861"/>
                  <a:gd name="connsiteY660" fmla="*/ 614849 h 1622316"/>
                  <a:gd name="connsiteX661" fmla="*/ 1868669 w 2703861"/>
                  <a:gd name="connsiteY661" fmla="*/ 596823 h 1622316"/>
                  <a:gd name="connsiteX662" fmla="*/ 1883690 w 2703861"/>
                  <a:gd name="connsiteY662" fmla="*/ 581801 h 1622316"/>
                  <a:gd name="connsiteX663" fmla="*/ 1901716 w 2703861"/>
                  <a:gd name="connsiteY663" fmla="*/ 569784 h 1622316"/>
                  <a:gd name="connsiteX664" fmla="*/ 1907725 w 2703861"/>
                  <a:gd name="connsiteY664" fmla="*/ 563776 h 1622316"/>
                  <a:gd name="connsiteX665" fmla="*/ 1919742 w 2703861"/>
                  <a:gd name="connsiteY665" fmla="*/ 551759 h 1622316"/>
                  <a:gd name="connsiteX666" fmla="*/ 1928755 w 2703861"/>
                  <a:gd name="connsiteY666" fmla="*/ 542746 h 1622316"/>
                  <a:gd name="connsiteX667" fmla="*/ 1952789 w 2703861"/>
                  <a:gd name="connsiteY667" fmla="*/ 530729 h 1622316"/>
                  <a:gd name="connsiteX668" fmla="*/ 1985836 w 2703861"/>
                  <a:gd name="connsiteY668" fmla="*/ 527724 h 1622316"/>
                  <a:gd name="connsiteX669" fmla="*/ 1994849 w 2703861"/>
                  <a:gd name="connsiteY669" fmla="*/ 530729 h 1622316"/>
                  <a:gd name="connsiteX670" fmla="*/ 2000858 w 2703861"/>
                  <a:gd name="connsiteY670" fmla="*/ 530729 h 1622316"/>
                  <a:gd name="connsiteX671" fmla="*/ 2006866 w 2703861"/>
                  <a:gd name="connsiteY671" fmla="*/ 527724 h 1622316"/>
                  <a:gd name="connsiteX672" fmla="*/ 2030901 w 2703861"/>
                  <a:gd name="connsiteY672" fmla="*/ 527724 h 1622316"/>
                  <a:gd name="connsiteX673" fmla="*/ 2039913 w 2703861"/>
                  <a:gd name="connsiteY673" fmla="*/ 530729 h 1622316"/>
                  <a:gd name="connsiteX674" fmla="*/ 2042918 w 2703861"/>
                  <a:gd name="connsiteY674" fmla="*/ 527724 h 1622316"/>
                  <a:gd name="connsiteX675" fmla="*/ 2069956 w 2703861"/>
                  <a:gd name="connsiteY675" fmla="*/ 521716 h 1622316"/>
                  <a:gd name="connsiteX676" fmla="*/ 2078969 w 2703861"/>
                  <a:gd name="connsiteY676" fmla="*/ 524720 h 1622316"/>
                  <a:gd name="connsiteX677" fmla="*/ 2099999 w 2703861"/>
                  <a:gd name="connsiteY677" fmla="*/ 533733 h 1622316"/>
                  <a:gd name="connsiteX678" fmla="*/ 2084978 w 2703861"/>
                  <a:gd name="connsiteY678" fmla="*/ 536737 h 1622316"/>
                  <a:gd name="connsiteX679" fmla="*/ 2090986 w 2703861"/>
                  <a:gd name="connsiteY679" fmla="*/ 539741 h 1622316"/>
                  <a:gd name="connsiteX680" fmla="*/ 2118025 w 2703861"/>
                  <a:gd name="connsiteY680" fmla="*/ 533733 h 1622316"/>
                  <a:gd name="connsiteX681" fmla="*/ 2127038 w 2703861"/>
                  <a:gd name="connsiteY681" fmla="*/ 533733 h 1622316"/>
                  <a:gd name="connsiteX682" fmla="*/ 2145064 w 2703861"/>
                  <a:gd name="connsiteY682" fmla="*/ 530729 h 1622316"/>
                  <a:gd name="connsiteX683" fmla="*/ 2133047 w 2703861"/>
                  <a:gd name="connsiteY683" fmla="*/ 524720 h 1622316"/>
                  <a:gd name="connsiteX684" fmla="*/ 2151072 w 2703861"/>
                  <a:gd name="connsiteY684" fmla="*/ 500686 h 1622316"/>
                  <a:gd name="connsiteX685" fmla="*/ 2175106 w 2703861"/>
                  <a:gd name="connsiteY685" fmla="*/ 476651 h 1622316"/>
                  <a:gd name="connsiteX686" fmla="*/ 2193132 w 2703861"/>
                  <a:gd name="connsiteY686" fmla="*/ 467638 h 1622316"/>
                  <a:gd name="connsiteX687" fmla="*/ 2208154 w 2703861"/>
                  <a:gd name="connsiteY687" fmla="*/ 464634 h 1622316"/>
                  <a:gd name="connsiteX688" fmla="*/ 2226180 w 2703861"/>
                  <a:gd name="connsiteY688" fmla="*/ 467638 h 1622316"/>
                  <a:gd name="connsiteX689" fmla="*/ 2238197 w 2703861"/>
                  <a:gd name="connsiteY689" fmla="*/ 467638 h 1622316"/>
                  <a:gd name="connsiteX690" fmla="*/ 2232188 w 2703861"/>
                  <a:gd name="connsiteY690" fmla="*/ 485664 h 1622316"/>
                  <a:gd name="connsiteX691" fmla="*/ 2241201 w 2703861"/>
                  <a:gd name="connsiteY691" fmla="*/ 497681 h 1622316"/>
                  <a:gd name="connsiteX692" fmla="*/ 2265235 w 2703861"/>
                  <a:gd name="connsiteY692" fmla="*/ 479656 h 1622316"/>
                  <a:gd name="connsiteX693" fmla="*/ 2283261 w 2703861"/>
                  <a:gd name="connsiteY693" fmla="*/ 473647 h 1622316"/>
                  <a:gd name="connsiteX694" fmla="*/ 2289270 w 2703861"/>
                  <a:gd name="connsiteY694" fmla="*/ 452617 h 1622316"/>
                  <a:gd name="connsiteX695" fmla="*/ 2316308 w 2703861"/>
                  <a:gd name="connsiteY695" fmla="*/ 452617 h 1622316"/>
                  <a:gd name="connsiteX696" fmla="*/ 2313304 w 2703861"/>
                  <a:gd name="connsiteY696" fmla="*/ 455621 h 1622316"/>
                  <a:gd name="connsiteX697" fmla="*/ 2301287 w 2703861"/>
                  <a:gd name="connsiteY697" fmla="*/ 470643 h 1622316"/>
                  <a:gd name="connsiteX698" fmla="*/ 2292274 w 2703861"/>
                  <a:gd name="connsiteY698" fmla="*/ 497681 h 1622316"/>
                  <a:gd name="connsiteX699" fmla="*/ 2274248 w 2703861"/>
                  <a:gd name="connsiteY699" fmla="*/ 503690 h 1622316"/>
                  <a:gd name="connsiteX700" fmla="*/ 2268240 w 2703861"/>
                  <a:gd name="connsiteY700" fmla="*/ 509699 h 1622316"/>
                  <a:gd name="connsiteX701" fmla="*/ 2247209 w 2703861"/>
                  <a:gd name="connsiteY701" fmla="*/ 527724 h 1622316"/>
                  <a:gd name="connsiteX702" fmla="*/ 2229184 w 2703861"/>
                  <a:gd name="connsiteY702" fmla="*/ 545750 h 1622316"/>
                  <a:gd name="connsiteX703" fmla="*/ 2202145 w 2703861"/>
                  <a:gd name="connsiteY703" fmla="*/ 566780 h 1622316"/>
                  <a:gd name="connsiteX704" fmla="*/ 2184119 w 2703861"/>
                  <a:gd name="connsiteY704" fmla="*/ 575793 h 1622316"/>
                  <a:gd name="connsiteX705" fmla="*/ 2175106 w 2703861"/>
                  <a:gd name="connsiteY705" fmla="*/ 593819 h 1622316"/>
                  <a:gd name="connsiteX706" fmla="*/ 2163089 w 2703861"/>
                  <a:gd name="connsiteY706" fmla="*/ 614849 h 1622316"/>
                  <a:gd name="connsiteX707" fmla="*/ 2163089 w 2703861"/>
                  <a:gd name="connsiteY707" fmla="*/ 647896 h 1622316"/>
                  <a:gd name="connsiteX708" fmla="*/ 2178111 w 2703861"/>
                  <a:gd name="connsiteY708" fmla="*/ 719999 h 1622316"/>
                  <a:gd name="connsiteX709" fmla="*/ 2184119 w 2703861"/>
                  <a:gd name="connsiteY709" fmla="*/ 726007 h 1622316"/>
                  <a:gd name="connsiteX710" fmla="*/ 2211158 w 2703861"/>
                  <a:gd name="connsiteY710" fmla="*/ 686952 h 1622316"/>
                  <a:gd name="connsiteX711" fmla="*/ 2232188 w 2703861"/>
                  <a:gd name="connsiteY711" fmla="*/ 677939 h 1622316"/>
                  <a:gd name="connsiteX712" fmla="*/ 2232188 w 2703861"/>
                  <a:gd name="connsiteY712" fmla="*/ 671930 h 1622316"/>
                  <a:gd name="connsiteX713" fmla="*/ 2238197 w 2703861"/>
                  <a:gd name="connsiteY713" fmla="*/ 656909 h 1622316"/>
                  <a:gd name="connsiteX714" fmla="*/ 2256222 w 2703861"/>
                  <a:gd name="connsiteY714" fmla="*/ 650900 h 1622316"/>
                  <a:gd name="connsiteX715" fmla="*/ 2268240 w 2703861"/>
                  <a:gd name="connsiteY715" fmla="*/ 644892 h 1622316"/>
                  <a:gd name="connsiteX716" fmla="*/ 2268240 w 2703861"/>
                  <a:gd name="connsiteY716" fmla="*/ 644892 h 1622316"/>
                  <a:gd name="connsiteX717" fmla="*/ 2265235 w 2703861"/>
                  <a:gd name="connsiteY717" fmla="*/ 638883 h 1622316"/>
                  <a:gd name="connsiteX718" fmla="*/ 2271244 w 2703861"/>
                  <a:gd name="connsiteY718" fmla="*/ 611844 h 1622316"/>
                  <a:gd name="connsiteX719" fmla="*/ 2277252 w 2703861"/>
                  <a:gd name="connsiteY719" fmla="*/ 608840 h 1622316"/>
                  <a:gd name="connsiteX720" fmla="*/ 2283261 w 2703861"/>
                  <a:gd name="connsiteY720" fmla="*/ 611844 h 1622316"/>
                  <a:gd name="connsiteX721" fmla="*/ 2289270 w 2703861"/>
                  <a:gd name="connsiteY721" fmla="*/ 605836 h 1622316"/>
                  <a:gd name="connsiteX722" fmla="*/ 2286265 w 2703861"/>
                  <a:gd name="connsiteY722" fmla="*/ 599827 h 1622316"/>
                  <a:gd name="connsiteX723" fmla="*/ 2283261 w 2703861"/>
                  <a:gd name="connsiteY723" fmla="*/ 593819 h 1622316"/>
                  <a:gd name="connsiteX724" fmla="*/ 2289270 w 2703861"/>
                  <a:gd name="connsiteY724" fmla="*/ 575793 h 1622316"/>
                  <a:gd name="connsiteX725" fmla="*/ 2280257 w 2703861"/>
                  <a:gd name="connsiteY725" fmla="*/ 572789 h 1622316"/>
                  <a:gd name="connsiteX726" fmla="*/ 2274248 w 2703861"/>
                  <a:gd name="connsiteY726" fmla="*/ 572789 h 1622316"/>
                  <a:gd name="connsiteX727" fmla="*/ 2268240 w 2703861"/>
                  <a:gd name="connsiteY727" fmla="*/ 566780 h 1622316"/>
                  <a:gd name="connsiteX728" fmla="*/ 2274248 w 2703861"/>
                  <a:gd name="connsiteY728" fmla="*/ 554763 h 1622316"/>
                  <a:gd name="connsiteX729" fmla="*/ 2289270 w 2703861"/>
                  <a:gd name="connsiteY729" fmla="*/ 530729 h 1622316"/>
                  <a:gd name="connsiteX730" fmla="*/ 2301287 w 2703861"/>
                  <a:gd name="connsiteY730" fmla="*/ 521716 h 1622316"/>
                  <a:gd name="connsiteX731" fmla="*/ 2316308 w 2703861"/>
                  <a:gd name="connsiteY731" fmla="*/ 524720 h 1622316"/>
                  <a:gd name="connsiteX732" fmla="*/ 2337338 w 2703861"/>
                  <a:gd name="connsiteY732" fmla="*/ 512703 h 1622316"/>
                  <a:gd name="connsiteX733" fmla="*/ 2340342 w 2703861"/>
                  <a:gd name="connsiteY733" fmla="*/ 521716 h 1622316"/>
                  <a:gd name="connsiteX734" fmla="*/ 2343347 w 2703861"/>
                  <a:gd name="connsiteY734" fmla="*/ 518711 h 1622316"/>
                  <a:gd name="connsiteX735" fmla="*/ 2379398 w 2703861"/>
                  <a:gd name="connsiteY735" fmla="*/ 506694 h 1622316"/>
                  <a:gd name="connsiteX736" fmla="*/ 2397424 w 2703861"/>
                  <a:gd name="connsiteY736" fmla="*/ 515707 h 1622316"/>
                  <a:gd name="connsiteX737" fmla="*/ 2403433 w 2703861"/>
                  <a:gd name="connsiteY737" fmla="*/ 521716 h 1622316"/>
                  <a:gd name="connsiteX738" fmla="*/ 2421458 w 2703861"/>
                  <a:gd name="connsiteY738" fmla="*/ 503690 h 1622316"/>
                  <a:gd name="connsiteX739" fmla="*/ 2445493 w 2703861"/>
                  <a:gd name="connsiteY739" fmla="*/ 488669 h 1622316"/>
                  <a:gd name="connsiteX740" fmla="*/ 2463519 w 2703861"/>
                  <a:gd name="connsiteY740" fmla="*/ 476651 h 1622316"/>
                  <a:gd name="connsiteX741" fmla="*/ 2505578 w 2703861"/>
                  <a:gd name="connsiteY741" fmla="*/ 461630 h 1622316"/>
                  <a:gd name="connsiteX742" fmla="*/ 2541630 w 2703861"/>
                  <a:gd name="connsiteY742" fmla="*/ 458626 h 1622316"/>
                  <a:gd name="connsiteX743" fmla="*/ 2556651 w 2703861"/>
                  <a:gd name="connsiteY743" fmla="*/ 455621 h 1622316"/>
                  <a:gd name="connsiteX744" fmla="*/ 2556651 w 2703861"/>
                  <a:gd name="connsiteY744" fmla="*/ 452617 h 1622316"/>
                  <a:gd name="connsiteX745" fmla="*/ 2556651 w 2703861"/>
                  <a:gd name="connsiteY745" fmla="*/ 449613 h 1622316"/>
                  <a:gd name="connsiteX746" fmla="*/ 2547639 w 2703861"/>
                  <a:gd name="connsiteY746" fmla="*/ 434591 h 1622316"/>
                  <a:gd name="connsiteX747" fmla="*/ 2541630 w 2703861"/>
                  <a:gd name="connsiteY747" fmla="*/ 416565 h 1622316"/>
                  <a:gd name="connsiteX748" fmla="*/ 2535621 w 2703861"/>
                  <a:gd name="connsiteY748" fmla="*/ 410557 h 1622316"/>
                  <a:gd name="connsiteX749" fmla="*/ 2520600 w 2703861"/>
                  <a:gd name="connsiteY749" fmla="*/ 398540 h 1622316"/>
                  <a:gd name="connsiteX750" fmla="*/ 2505578 w 2703861"/>
                  <a:gd name="connsiteY750" fmla="*/ 395535 h 1622316"/>
                  <a:gd name="connsiteX751" fmla="*/ 2526609 w 2703861"/>
                  <a:gd name="connsiteY751" fmla="*/ 395535 h 1622316"/>
                  <a:gd name="connsiteX752" fmla="*/ 2547639 w 2703861"/>
                  <a:gd name="connsiteY752" fmla="*/ 395535 h 1622316"/>
                  <a:gd name="connsiteX753" fmla="*/ 2559656 w 2703861"/>
                  <a:gd name="connsiteY753" fmla="*/ 389527 h 1622316"/>
                  <a:gd name="connsiteX754" fmla="*/ 2559656 w 2703861"/>
                  <a:gd name="connsiteY754" fmla="*/ 377510 h 1622316"/>
                  <a:gd name="connsiteX755" fmla="*/ 2568669 w 2703861"/>
                  <a:gd name="connsiteY755" fmla="*/ 365493 h 1622316"/>
                  <a:gd name="connsiteX756" fmla="*/ 2565664 w 2703861"/>
                  <a:gd name="connsiteY756" fmla="*/ 350471 h 1622316"/>
                  <a:gd name="connsiteX757" fmla="*/ 2586694 w 2703861"/>
                  <a:gd name="connsiteY757" fmla="*/ 347467 h 1622316"/>
                  <a:gd name="connsiteX758" fmla="*/ 2583690 w 2703861"/>
                  <a:gd name="connsiteY758" fmla="*/ 356480 h 1622316"/>
                  <a:gd name="connsiteX759" fmla="*/ 2589699 w 2703861"/>
                  <a:gd name="connsiteY759" fmla="*/ 368497 h 1622316"/>
                  <a:gd name="connsiteX760" fmla="*/ 2607724 w 2703861"/>
                  <a:gd name="connsiteY760" fmla="*/ 368497 h 1622316"/>
                  <a:gd name="connsiteX761" fmla="*/ 2631759 w 2703861"/>
                  <a:gd name="connsiteY761" fmla="*/ 380514 h 1622316"/>
                  <a:gd name="connsiteX762" fmla="*/ 2643776 w 2703861"/>
                  <a:gd name="connsiteY762" fmla="*/ 389527 h 1622316"/>
                  <a:gd name="connsiteX763" fmla="*/ 2661802 w 2703861"/>
                  <a:gd name="connsiteY763" fmla="*/ 398540 h 1622316"/>
                  <a:gd name="connsiteX764" fmla="*/ 2670814 w 2703861"/>
                  <a:gd name="connsiteY764" fmla="*/ 401544 h 1622316"/>
                  <a:gd name="connsiteX765" fmla="*/ 2679827 w 2703861"/>
                  <a:gd name="connsiteY765" fmla="*/ 404548 h 1622316"/>
                  <a:gd name="connsiteX766" fmla="*/ 2688840 w 2703861"/>
                  <a:gd name="connsiteY766" fmla="*/ 401544 h 1622316"/>
                  <a:gd name="connsiteX767" fmla="*/ 2682832 w 2703861"/>
                  <a:gd name="connsiteY767" fmla="*/ 395535 h 1622316"/>
                  <a:gd name="connsiteX768" fmla="*/ 2685836 w 2703861"/>
                  <a:gd name="connsiteY768" fmla="*/ 389527 h 1622316"/>
                  <a:gd name="connsiteX769" fmla="*/ 2691845 w 2703861"/>
                  <a:gd name="connsiteY769" fmla="*/ 383518 h 1622316"/>
                  <a:gd name="connsiteX770" fmla="*/ 2691845 w 2703861"/>
                  <a:gd name="connsiteY770" fmla="*/ 374505 h 1622316"/>
                  <a:gd name="connsiteX771" fmla="*/ 2688840 w 2703861"/>
                  <a:gd name="connsiteY771" fmla="*/ 365493 h 1622316"/>
                  <a:gd name="connsiteX772" fmla="*/ 2700857 w 2703861"/>
                  <a:gd name="connsiteY772" fmla="*/ 368497 h 1622316"/>
                  <a:gd name="connsiteX773" fmla="*/ 2709870 w 2703861"/>
                  <a:gd name="connsiteY773" fmla="*/ 365493 h 1622316"/>
                  <a:gd name="connsiteX774" fmla="*/ 2718883 w 2703861"/>
                  <a:gd name="connsiteY774" fmla="*/ 359484 h 1622316"/>
                  <a:gd name="connsiteX775" fmla="*/ 2727896 w 2703861"/>
                  <a:gd name="connsiteY775" fmla="*/ 353475 h 1622316"/>
                  <a:gd name="connsiteX776" fmla="*/ 2697853 w 2703861"/>
                  <a:gd name="connsiteY776" fmla="*/ 329441 h 1622316"/>
                  <a:gd name="connsiteX777" fmla="*/ 1390987 w 2703861"/>
                  <a:gd name="connsiteY777" fmla="*/ 641887 h 1622316"/>
                  <a:gd name="connsiteX778" fmla="*/ 1387982 w 2703861"/>
                  <a:gd name="connsiteY778" fmla="*/ 653905 h 1622316"/>
                  <a:gd name="connsiteX779" fmla="*/ 1372961 w 2703861"/>
                  <a:gd name="connsiteY779" fmla="*/ 677939 h 1622316"/>
                  <a:gd name="connsiteX780" fmla="*/ 1345922 w 2703861"/>
                  <a:gd name="connsiteY780" fmla="*/ 695965 h 1622316"/>
                  <a:gd name="connsiteX781" fmla="*/ 1330901 w 2703861"/>
                  <a:gd name="connsiteY781" fmla="*/ 707982 h 1622316"/>
                  <a:gd name="connsiteX782" fmla="*/ 1327897 w 2703861"/>
                  <a:gd name="connsiteY782" fmla="*/ 710986 h 1622316"/>
                  <a:gd name="connsiteX783" fmla="*/ 1303862 w 2703861"/>
                  <a:gd name="connsiteY783" fmla="*/ 716995 h 1622316"/>
                  <a:gd name="connsiteX784" fmla="*/ 1294849 w 2703861"/>
                  <a:gd name="connsiteY784" fmla="*/ 710986 h 1622316"/>
                  <a:gd name="connsiteX785" fmla="*/ 1306866 w 2703861"/>
                  <a:gd name="connsiteY785" fmla="*/ 707982 h 1622316"/>
                  <a:gd name="connsiteX786" fmla="*/ 1327897 w 2703861"/>
                  <a:gd name="connsiteY786" fmla="*/ 695965 h 1622316"/>
                  <a:gd name="connsiteX787" fmla="*/ 1336909 w 2703861"/>
                  <a:gd name="connsiteY787" fmla="*/ 689956 h 1622316"/>
                  <a:gd name="connsiteX788" fmla="*/ 1342918 w 2703861"/>
                  <a:gd name="connsiteY788" fmla="*/ 683947 h 1622316"/>
                  <a:gd name="connsiteX789" fmla="*/ 1354935 w 2703861"/>
                  <a:gd name="connsiteY789" fmla="*/ 668926 h 1622316"/>
                  <a:gd name="connsiteX790" fmla="*/ 1384978 w 2703861"/>
                  <a:gd name="connsiteY790" fmla="*/ 623862 h 1622316"/>
                  <a:gd name="connsiteX791" fmla="*/ 1390987 w 2703861"/>
                  <a:gd name="connsiteY791" fmla="*/ 617853 h 1622316"/>
                  <a:gd name="connsiteX792" fmla="*/ 1396995 w 2703861"/>
                  <a:gd name="connsiteY792" fmla="*/ 617853 h 1622316"/>
                  <a:gd name="connsiteX793" fmla="*/ 1400000 w 2703861"/>
                  <a:gd name="connsiteY793" fmla="*/ 620857 h 1622316"/>
                  <a:gd name="connsiteX794" fmla="*/ 1390987 w 2703861"/>
                  <a:gd name="connsiteY794" fmla="*/ 641887 h 1622316"/>
                  <a:gd name="connsiteX795" fmla="*/ 1982832 w 2703861"/>
                  <a:gd name="connsiteY795" fmla="*/ 176222 h 1622316"/>
                  <a:gd name="connsiteX796" fmla="*/ 1967811 w 2703861"/>
                  <a:gd name="connsiteY796" fmla="*/ 179227 h 1622316"/>
                  <a:gd name="connsiteX797" fmla="*/ 1979827 w 2703861"/>
                  <a:gd name="connsiteY797" fmla="*/ 170214 h 1622316"/>
                  <a:gd name="connsiteX798" fmla="*/ 2003862 w 2703861"/>
                  <a:gd name="connsiteY798" fmla="*/ 173218 h 1622316"/>
                  <a:gd name="connsiteX799" fmla="*/ 1988840 w 2703861"/>
                  <a:gd name="connsiteY799" fmla="*/ 176222 h 1622316"/>
                  <a:gd name="connsiteX800" fmla="*/ 1982832 w 2703861"/>
                  <a:gd name="connsiteY800" fmla="*/ 176222 h 1622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</a:cxnLst>
                <a:rect l="l" t="t" r="r" b="b"/>
                <a:pathLst>
                  <a:path w="2703861" h="1622316">
                    <a:moveTo>
                      <a:pt x="2697853" y="329441"/>
                    </a:moveTo>
                    <a:cubicBezTo>
                      <a:pt x="2694849" y="326437"/>
                      <a:pt x="2691845" y="326437"/>
                      <a:pt x="2685836" y="326437"/>
                    </a:cubicBezTo>
                    <a:cubicBezTo>
                      <a:pt x="2679827" y="329441"/>
                      <a:pt x="2673819" y="326437"/>
                      <a:pt x="2667810" y="323433"/>
                    </a:cubicBezTo>
                    <a:cubicBezTo>
                      <a:pt x="2664806" y="323433"/>
                      <a:pt x="2661802" y="323433"/>
                      <a:pt x="2658797" y="323433"/>
                    </a:cubicBezTo>
                    <a:cubicBezTo>
                      <a:pt x="2658797" y="329441"/>
                      <a:pt x="2661802" y="335450"/>
                      <a:pt x="2661802" y="341458"/>
                    </a:cubicBezTo>
                    <a:lnTo>
                      <a:pt x="2652789" y="341458"/>
                    </a:lnTo>
                    <a:lnTo>
                      <a:pt x="2643776" y="332445"/>
                    </a:lnTo>
                    <a:cubicBezTo>
                      <a:pt x="2646780" y="320428"/>
                      <a:pt x="2640771" y="308411"/>
                      <a:pt x="2631759" y="302402"/>
                    </a:cubicBezTo>
                    <a:lnTo>
                      <a:pt x="2622746" y="305407"/>
                    </a:lnTo>
                    <a:cubicBezTo>
                      <a:pt x="2622746" y="302402"/>
                      <a:pt x="2619742" y="299398"/>
                      <a:pt x="2619742" y="296394"/>
                    </a:cubicBezTo>
                    <a:cubicBezTo>
                      <a:pt x="2613733" y="293390"/>
                      <a:pt x="2607724" y="290385"/>
                      <a:pt x="2601716" y="287381"/>
                    </a:cubicBezTo>
                    <a:cubicBezTo>
                      <a:pt x="2592703" y="284377"/>
                      <a:pt x="2583690" y="278368"/>
                      <a:pt x="2577681" y="272360"/>
                    </a:cubicBezTo>
                    <a:cubicBezTo>
                      <a:pt x="2574677" y="269355"/>
                      <a:pt x="2571673" y="269355"/>
                      <a:pt x="2568669" y="266351"/>
                    </a:cubicBezTo>
                    <a:cubicBezTo>
                      <a:pt x="2565664" y="263347"/>
                      <a:pt x="2559656" y="263347"/>
                      <a:pt x="2556651" y="263347"/>
                    </a:cubicBezTo>
                    <a:lnTo>
                      <a:pt x="2556651" y="266351"/>
                    </a:lnTo>
                    <a:cubicBezTo>
                      <a:pt x="2547639" y="260342"/>
                      <a:pt x="2535621" y="257338"/>
                      <a:pt x="2523604" y="254334"/>
                    </a:cubicBezTo>
                    <a:cubicBezTo>
                      <a:pt x="2517596" y="254334"/>
                      <a:pt x="2508583" y="251329"/>
                      <a:pt x="2502574" y="248325"/>
                    </a:cubicBezTo>
                    <a:cubicBezTo>
                      <a:pt x="2496566" y="245321"/>
                      <a:pt x="2490557" y="245321"/>
                      <a:pt x="2484548" y="245321"/>
                    </a:cubicBezTo>
                    <a:cubicBezTo>
                      <a:pt x="2466523" y="245321"/>
                      <a:pt x="2448497" y="245321"/>
                      <a:pt x="2430471" y="242317"/>
                    </a:cubicBezTo>
                    <a:cubicBezTo>
                      <a:pt x="2424463" y="239312"/>
                      <a:pt x="2415450" y="239312"/>
                      <a:pt x="2409441" y="239312"/>
                    </a:cubicBezTo>
                    <a:cubicBezTo>
                      <a:pt x="2409441" y="239312"/>
                      <a:pt x="2406437" y="239312"/>
                      <a:pt x="2406437" y="239312"/>
                    </a:cubicBezTo>
                    <a:lnTo>
                      <a:pt x="2403433" y="251329"/>
                    </a:lnTo>
                    <a:cubicBezTo>
                      <a:pt x="2409441" y="257338"/>
                      <a:pt x="2412445" y="263347"/>
                      <a:pt x="2412445" y="269355"/>
                    </a:cubicBezTo>
                    <a:cubicBezTo>
                      <a:pt x="2406437" y="278368"/>
                      <a:pt x="2397424" y="278368"/>
                      <a:pt x="2391416" y="278368"/>
                    </a:cubicBezTo>
                    <a:cubicBezTo>
                      <a:pt x="2385407" y="269355"/>
                      <a:pt x="2385407" y="269355"/>
                      <a:pt x="2367381" y="263347"/>
                    </a:cubicBezTo>
                    <a:cubicBezTo>
                      <a:pt x="2367381" y="260342"/>
                      <a:pt x="2367381" y="257338"/>
                      <a:pt x="2364377" y="251329"/>
                    </a:cubicBezTo>
                    <a:cubicBezTo>
                      <a:pt x="2364377" y="251329"/>
                      <a:pt x="2364377" y="251329"/>
                      <a:pt x="2364377" y="251329"/>
                    </a:cubicBezTo>
                    <a:cubicBezTo>
                      <a:pt x="2370385" y="251329"/>
                      <a:pt x="2373390" y="251329"/>
                      <a:pt x="2379398" y="251329"/>
                    </a:cubicBezTo>
                    <a:cubicBezTo>
                      <a:pt x="2382403" y="251329"/>
                      <a:pt x="2382403" y="248325"/>
                      <a:pt x="2382403" y="245321"/>
                    </a:cubicBezTo>
                    <a:cubicBezTo>
                      <a:pt x="2379398" y="245321"/>
                      <a:pt x="2376394" y="242317"/>
                      <a:pt x="2373390" y="242317"/>
                    </a:cubicBezTo>
                    <a:cubicBezTo>
                      <a:pt x="2370385" y="242317"/>
                      <a:pt x="2367381" y="242317"/>
                      <a:pt x="2364377" y="242317"/>
                    </a:cubicBezTo>
                    <a:cubicBezTo>
                      <a:pt x="2358368" y="245321"/>
                      <a:pt x="2355364" y="251329"/>
                      <a:pt x="2349355" y="254334"/>
                    </a:cubicBezTo>
                    <a:cubicBezTo>
                      <a:pt x="2346351" y="257338"/>
                      <a:pt x="2343347" y="257338"/>
                      <a:pt x="2340342" y="257338"/>
                    </a:cubicBezTo>
                    <a:cubicBezTo>
                      <a:pt x="2328325" y="257338"/>
                      <a:pt x="2313304" y="257338"/>
                      <a:pt x="2301287" y="254334"/>
                    </a:cubicBezTo>
                    <a:cubicBezTo>
                      <a:pt x="2286265" y="251329"/>
                      <a:pt x="2274248" y="251329"/>
                      <a:pt x="2259227" y="257338"/>
                    </a:cubicBezTo>
                    <a:cubicBezTo>
                      <a:pt x="2253218" y="260342"/>
                      <a:pt x="2247209" y="260342"/>
                      <a:pt x="2241201" y="257338"/>
                    </a:cubicBezTo>
                    <a:cubicBezTo>
                      <a:pt x="2235192" y="254334"/>
                      <a:pt x="2232188" y="254334"/>
                      <a:pt x="2226180" y="251329"/>
                    </a:cubicBezTo>
                    <a:cubicBezTo>
                      <a:pt x="2223175" y="251329"/>
                      <a:pt x="2220171" y="248325"/>
                      <a:pt x="2217167" y="248325"/>
                    </a:cubicBezTo>
                    <a:cubicBezTo>
                      <a:pt x="2217167" y="245321"/>
                      <a:pt x="2220171" y="242317"/>
                      <a:pt x="2220171" y="239312"/>
                    </a:cubicBezTo>
                    <a:cubicBezTo>
                      <a:pt x="2223175" y="233304"/>
                      <a:pt x="2220171" y="227295"/>
                      <a:pt x="2217167" y="224291"/>
                    </a:cubicBezTo>
                    <a:cubicBezTo>
                      <a:pt x="2214162" y="221287"/>
                      <a:pt x="2208154" y="218282"/>
                      <a:pt x="2205149" y="218282"/>
                    </a:cubicBezTo>
                    <a:cubicBezTo>
                      <a:pt x="2190128" y="212274"/>
                      <a:pt x="2175106" y="212274"/>
                      <a:pt x="2160085" y="212274"/>
                    </a:cubicBezTo>
                    <a:cubicBezTo>
                      <a:pt x="2148068" y="212274"/>
                      <a:pt x="2136051" y="215278"/>
                      <a:pt x="2127038" y="218282"/>
                    </a:cubicBezTo>
                    <a:cubicBezTo>
                      <a:pt x="2118025" y="221287"/>
                      <a:pt x="2112016" y="221287"/>
                      <a:pt x="2103004" y="221287"/>
                    </a:cubicBezTo>
                    <a:cubicBezTo>
                      <a:pt x="2096995" y="221287"/>
                      <a:pt x="2090986" y="218282"/>
                      <a:pt x="2090986" y="212274"/>
                    </a:cubicBezTo>
                    <a:cubicBezTo>
                      <a:pt x="2087982" y="206265"/>
                      <a:pt x="2081973" y="203261"/>
                      <a:pt x="2075965" y="203261"/>
                    </a:cubicBezTo>
                    <a:cubicBezTo>
                      <a:pt x="2072961" y="203261"/>
                      <a:pt x="2072961" y="203261"/>
                      <a:pt x="2069956" y="203261"/>
                    </a:cubicBezTo>
                    <a:cubicBezTo>
                      <a:pt x="2060943" y="197252"/>
                      <a:pt x="2054935" y="194248"/>
                      <a:pt x="2045922" y="191244"/>
                    </a:cubicBezTo>
                    <a:cubicBezTo>
                      <a:pt x="2048926" y="185235"/>
                      <a:pt x="2051931" y="185235"/>
                      <a:pt x="2054935" y="188239"/>
                    </a:cubicBezTo>
                    <a:cubicBezTo>
                      <a:pt x="2054935" y="188239"/>
                      <a:pt x="2057939" y="188239"/>
                      <a:pt x="2057939" y="188239"/>
                    </a:cubicBezTo>
                    <a:cubicBezTo>
                      <a:pt x="2057939" y="188239"/>
                      <a:pt x="2057939" y="188239"/>
                      <a:pt x="2057939" y="188239"/>
                    </a:cubicBezTo>
                    <a:cubicBezTo>
                      <a:pt x="2057939" y="188239"/>
                      <a:pt x="2057939" y="185235"/>
                      <a:pt x="2054935" y="185235"/>
                    </a:cubicBezTo>
                    <a:cubicBezTo>
                      <a:pt x="2042918" y="179227"/>
                      <a:pt x="2027896" y="176222"/>
                      <a:pt x="2015879" y="176222"/>
                    </a:cubicBezTo>
                    <a:cubicBezTo>
                      <a:pt x="2012875" y="176222"/>
                      <a:pt x="2009870" y="179227"/>
                      <a:pt x="2006866" y="179227"/>
                    </a:cubicBezTo>
                    <a:cubicBezTo>
                      <a:pt x="2003862" y="179227"/>
                      <a:pt x="2003862" y="182231"/>
                      <a:pt x="2003862" y="182231"/>
                    </a:cubicBezTo>
                    <a:cubicBezTo>
                      <a:pt x="2003862" y="179227"/>
                      <a:pt x="2003862" y="176222"/>
                      <a:pt x="2003862" y="176222"/>
                    </a:cubicBezTo>
                    <a:lnTo>
                      <a:pt x="2000858" y="176222"/>
                    </a:lnTo>
                    <a:cubicBezTo>
                      <a:pt x="2000858" y="167209"/>
                      <a:pt x="1994849" y="167209"/>
                      <a:pt x="1991845" y="167209"/>
                    </a:cubicBezTo>
                    <a:cubicBezTo>
                      <a:pt x="1979827" y="164205"/>
                      <a:pt x="1967811" y="164205"/>
                      <a:pt x="1955793" y="161201"/>
                    </a:cubicBezTo>
                    <a:lnTo>
                      <a:pt x="1913733" y="158197"/>
                    </a:lnTo>
                    <a:lnTo>
                      <a:pt x="1913733" y="164205"/>
                    </a:lnTo>
                    <a:cubicBezTo>
                      <a:pt x="1907725" y="167209"/>
                      <a:pt x="1898712" y="167209"/>
                      <a:pt x="1889699" y="167209"/>
                    </a:cubicBezTo>
                    <a:cubicBezTo>
                      <a:pt x="1886695" y="167209"/>
                      <a:pt x="1883690" y="170214"/>
                      <a:pt x="1883690" y="173218"/>
                    </a:cubicBezTo>
                    <a:cubicBezTo>
                      <a:pt x="1883690" y="173218"/>
                      <a:pt x="1883690" y="173218"/>
                      <a:pt x="1883690" y="173218"/>
                    </a:cubicBezTo>
                    <a:lnTo>
                      <a:pt x="1895707" y="173218"/>
                    </a:lnTo>
                    <a:cubicBezTo>
                      <a:pt x="1886695" y="179227"/>
                      <a:pt x="1892703" y="188239"/>
                      <a:pt x="1892703" y="197252"/>
                    </a:cubicBezTo>
                    <a:cubicBezTo>
                      <a:pt x="1886695" y="200257"/>
                      <a:pt x="1886695" y="200257"/>
                      <a:pt x="1877682" y="197252"/>
                    </a:cubicBezTo>
                    <a:cubicBezTo>
                      <a:pt x="1874677" y="197252"/>
                      <a:pt x="1874677" y="197252"/>
                      <a:pt x="1871673" y="197252"/>
                    </a:cubicBezTo>
                    <a:cubicBezTo>
                      <a:pt x="1868669" y="197252"/>
                      <a:pt x="1865665" y="197252"/>
                      <a:pt x="1862660" y="197252"/>
                    </a:cubicBezTo>
                    <a:lnTo>
                      <a:pt x="1862660" y="197252"/>
                    </a:lnTo>
                    <a:cubicBezTo>
                      <a:pt x="1862660" y="200257"/>
                      <a:pt x="1862660" y="206265"/>
                      <a:pt x="1859656" y="209269"/>
                    </a:cubicBezTo>
                    <a:cubicBezTo>
                      <a:pt x="1856652" y="209269"/>
                      <a:pt x="1856652" y="209269"/>
                      <a:pt x="1856652" y="209269"/>
                    </a:cubicBezTo>
                    <a:cubicBezTo>
                      <a:pt x="1847639" y="203261"/>
                      <a:pt x="1838626" y="200257"/>
                      <a:pt x="1829613" y="197252"/>
                    </a:cubicBezTo>
                    <a:cubicBezTo>
                      <a:pt x="1823604" y="194248"/>
                      <a:pt x="1817596" y="197252"/>
                      <a:pt x="1811587" y="200257"/>
                    </a:cubicBezTo>
                    <a:cubicBezTo>
                      <a:pt x="1802574" y="206265"/>
                      <a:pt x="1790557" y="206265"/>
                      <a:pt x="1784549" y="200257"/>
                    </a:cubicBezTo>
                    <a:cubicBezTo>
                      <a:pt x="1778540" y="197252"/>
                      <a:pt x="1775536" y="194248"/>
                      <a:pt x="1769527" y="191244"/>
                    </a:cubicBezTo>
                    <a:cubicBezTo>
                      <a:pt x="1766523" y="194248"/>
                      <a:pt x="1766523" y="197252"/>
                      <a:pt x="1763519" y="200257"/>
                    </a:cubicBezTo>
                    <a:cubicBezTo>
                      <a:pt x="1760514" y="206265"/>
                      <a:pt x="1757510" y="209269"/>
                      <a:pt x="1757510" y="215278"/>
                    </a:cubicBezTo>
                    <a:cubicBezTo>
                      <a:pt x="1754506" y="221287"/>
                      <a:pt x="1751501" y="224291"/>
                      <a:pt x="1745493" y="224291"/>
                    </a:cubicBezTo>
                    <a:cubicBezTo>
                      <a:pt x="1727467" y="218282"/>
                      <a:pt x="1712446" y="206265"/>
                      <a:pt x="1703433" y="188239"/>
                    </a:cubicBezTo>
                    <a:cubicBezTo>
                      <a:pt x="1697424" y="182231"/>
                      <a:pt x="1694420" y="176222"/>
                      <a:pt x="1685407" y="173218"/>
                    </a:cubicBezTo>
                    <a:cubicBezTo>
                      <a:pt x="1682403" y="173218"/>
                      <a:pt x="1679399" y="173218"/>
                      <a:pt x="1676394" y="173218"/>
                    </a:cubicBezTo>
                    <a:cubicBezTo>
                      <a:pt x="1673390" y="176222"/>
                      <a:pt x="1676394" y="182231"/>
                      <a:pt x="1670386" y="182231"/>
                    </a:cubicBezTo>
                    <a:cubicBezTo>
                      <a:pt x="1664377" y="182231"/>
                      <a:pt x="1658368" y="176222"/>
                      <a:pt x="1655364" y="170214"/>
                    </a:cubicBezTo>
                    <a:cubicBezTo>
                      <a:pt x="1658368" y="170214"/>
                      <a:pt x="1661373" y="170214"/>
                      <a:pt x="1661373" y="167209"/>
                    </a:cubicBezTo>
                    <a:cubicBezTo>
                      <a:pt x="1661373" y="158197"/>
                      <a:pt x="1664377" y="155192"/>
                      <a:pt x="1667381" y="149184"/>
                    </a:cubicBezTo>
                    <a:cubicBezTo>
                      <a:pt x="1667381" y="146179"/>
                      <a:pt x="1667381" y="143175"/>
                      <a:pt x="1667381" y="143175"/>
                    </a:cubicBezTo>
                    <a:lnTo>
                      <a:pt x="1664377" y="137166"/>
                    </a:lnTo>
                    <a:cubicBezTo>
                      <a:pt x="1658368" y="137166"/>
                      <a:pt x="1655364" y="134162"/>
                      <a:pt x="1649356" y="131158"/>
                    </a:cubicBezTo>
                    <a:cubicBezTo>
                      <a:pt x="1643347" y="128154"/>
                      <a:pt x="1634334" y="128154"/>
                      <a:pt x="1628326" y="131158"/>
                    </a:cubicBezTo>
                    <a:cubicBezTo>
                      <a:pt x="1625321" y="131158"/>
                      <a:pt x="1622317" y="134162"/>
                      <a:pt x="1622317" y="134162"/>
                    </a:cubicBezTo>
                    <a:cubicBezTo>
                      <a:pt x="1625321" y="140171"/>
                      <a:pt x="1625321" y="146179"/>
                      <a:pt x="1622317" y="152188"/>
                    </a:cubicBezTo>
                    <a:cubicBezTo>
                      <a:pt x="1622317" y="155192"/>
                      <a:pt x="1628326" y="155192"/>
                      <a:pt x="1625321" y="158197"/>
                    </a:cubicBezTo>
                    <a:cubicBezTo>
                      <a:pt x="1622317" y="158197"/>
                      <a:pt x="1619313" y="158197"/>
                      <a:pt x="1616308" y="158197"/>
                    </a:cubicBezTo>
                    <a:cubicBezTo>
                      <a:pt x="1607296" y="152188"/>
                      <a:pt x="1595278" y="152188"/>
                      <a:pt x="1586265" y="152188"/>
                    </a:cubicBezTo>
                    <a:cubicBezTo>
                      <a:pt x="1574248" y="152188"/>
                      <a:pt x="1562231" y="152188"/>
                      <a:pt x="1550214" y="146179"/>
                    </a:cubicBezTo>
                    <a:cubicBezTo>
                      <a:pt x="1544205" y="143175"/>
                      <a:pt x="1538197" y="140171"/>
                      <a:pt x="1538197" y="134162"/>
                    </a:cubicBezTo>
                    <a:cubicBezTo>
                      <a:pt x="1538197" y="134162"/>
                      <a:pt x="1538197" y="134162"/>
                      <a:pt x="1535193" y="131158"/>
                    </a:cubicBezTo>
                    <a:cubicBezTo>
                      <a:pt x="1529184" y="131158"/>
                      <a:pt x="1520171" y="131158"/>
                      <a:pt x="1514163" y="128154"/>
                    </a:cubicBezTo>
                    <a:cubicBezTo>
                      <a:pt x="1499141" y="125149"/>
                      <a:pt x="1484120" y="125149"/>
                      <a:pt x="1469098" y="128154"/>
                    </a:cubicBezTo>
                    <a:cubicBezTo>
                      <a:pt x="1466094" y="128154"/>
                      <a:pt x="1463090" y="131158"/>
                      <a:pt x="1463090" y="134162"/>
                    </a:cubicBezTo>
                    <a:cubicBezTo>
                      <a:pt x="1463090" y="134162"/>
                      <a:pt x="1460085" y="137166"/>
                      <a:pt x="1460085" y="137166"/>
                    </a:cubicBezTo>
                    <a:cubicBezTo>
                      <a:pt x="1448068" y="137166"/>
                      <a:pt x="1457081" y="125149"/>
                      <a:pt x="1451072" y="122145"/>
                    </a:cubicBezTo>
                    <a:cubicBezTo>
                      <a:pt x="1442060" y="128154"/>
                      <a:pt x="1430042" y="125149"/>
                      <a:pt x="1418025" y="119141"/>
                    </a:cubicBezTo>
                    <a:cubicBezTo>
                      <a:pt x="1412017" y="116136"/>
                      <a:pt x="1406008" y="116136"/>
                      <a:pt x="1403004" y="116136"/>
                    </a:cubicBezTo>
                    <a:cubicBezTo>
                      <a:pt x="1400000" y="116136"/>
                      <a:pt x="1396995" y="119141"/>
                      <a:pt x="1393991" y="125149"/>
                    </a:cubicBezTo>
                    <a:lnTo>
                      <a:pt x="1412017" y="125149"/>
                    </a:lnTo>
                    <a:cubicBezTo>
                      <a:pt x="1403004" y="134162"/>
                      <a:pt x="1393991" y="137166"/>
                      <a:pt x="1387982" y="137166"/>
                    </a:cubicBezTo>
                    <a:cubicBezTo>
                      <a:pt x="1381974" y="137166"/>
                      <a:pt x="1378969" y="140171"/>
                      <a:pt x="1372961" y="140171"/>
                    </a:cubicBezTo>
                    <a:cubicBezTo>
                      <a:pt x="1366952" y="143175"/>
                      <a:pt x="1360944" y="146179"/>
                      <a:pt x="1351931" y="146179"/>
                    </a:cubicBezTo>
                    <a:cubicBezTo>
                      <a:pt x="1348927" y="146179"/>
                      <a:pt x="1342918" y="146179"/>
                      <a:pt x="1339914" y="146179"/>
                    </a:cubicBezTo>
                    <a:cubicBezTo>
                      <a:pt x="1333905" y="146179"/>
                      <a:pt x="1333905" y="149184"/>
                      <a:pt x="1330901" y="152188"/>
                    </a:cubicBezTo>
                    <a:lnTo>
                      <a:pt x="1330901" y="152188"/>
                    </a:lnTo>
                    <a:lnTo>
                      <a:pt x="1330901" y="152188"/>
                    </a:lnTo>
                    <a:lnTo>
                      <a:pt x="1318884" y="155192"/>
                    </a:lnTo>
                    <a:cubicBezTo>
                      <a:pt x="1324892" y="149184"/>
                      <a:pt x="1327897" y="137166"/>
                      <a:pt x="1339914" y="134162"/>
                    </a:cubicBezTo>
                    <a:cubicBezTo>
                      <a:pt x="1339914" y="134162"/>
                      <a:pt x="1342918" y="131158"/>
                      <a:pt x="1342918" y="131158"/>
                    </a:cubicBezTo>
                    <a:cubicBezTo>
                      <a:pt x="1345922" y="128154"/>
                      <a:pt x="1348927" y="125149"/>
                      <a:pt x="1354935" y="125149"/>
                    </a:cubicBezTo>
                    <a:cubicBezTo>
                      <a:pt x="1357939" y="125149"/>
                      <a:pt x="1360944" y="125149"/>
                      <a:pt x="1363948" y="125149"/>
                    </a:cubicBezTo>
                    <a:cubicBezTo>
                      <a:pt x="1372961" y="119141"/>
                      <a:pt x="1381974" y="113132"/>
                      <a:pt x="1393991" y="107124"/>
                    </a:cubicBezTo>
                    <a:cubicBezTo>
                      <a:pt x="1400000" y="104119"/>
                      <a:pt x="1403004" y="98111"/>
                      <a:pt x="1409012" y="98111"/>
                    </a:cubicBezTo>
                    <a:cubicBezTo>
                      <a:pt x="1415021" y="98111"/>
                      <a:pt x="1421029" y="95106"/>
                      <a:pt x="1427038" y="92102"/>
                    </a:cubicBezTo>
                    <a:cubicBezTo>
                      <a:pt x="1433047" y="86094"/>
                      <a:pt x="1439055" y="86094"/>
                      <a:pt x="1445064" y="83089"/>
                    </a:cubicBezTo>
                    <a:cubicBezTo>
                      <a:pt x="1448068" y="80085"/>
                      <a:pt x="1451072" y="77081"/>
                      <a:pt x="1454077" y="74076"/>
                    </a:cubicBezTo>
                    <a:cubicBezTo>
                      <a:pt x="1457081" y="71072"/>
                      <a:pt x="1457081" y="68068"/>
                      <a:pt x="1454077" y="65064"/>
                    </a:cubicBezTo>
                    <a:cubicBezTo>
                      <a:pt x="1451072" y="62059"/>
                      <a:pt x="1454077" y="62059"/>
                      <a:pt x="1457081" y="59055"/>
                    </a:cubicBezTo>
                    <a:cubicBezTo>
                      <a:pt x="1460085" y="59055"/>
                      <a:pt x="1460085" y="56051"/>
                      <a:pt x="1460085" y="53046"/>
                    </a:cubicBezTo>
                    <a:lnTo>
                      <a:pt x="1451072" y="47038"/>
                    </a:lnTo>
                    <a:lnTo>
                      <a:pt x="1442060" y="50042"/>
                    </a:lnTo>
                    <a:lnTo>
                      <a:pt x="1436051" y="32016"/>
                    </a:lnTo>
                    <a:lnTo>
                      <a:pt x="1433047" y="38025"/>
                    </a:lnTo>
                    <a:cubicBezTo>
                      <a:pt x="1424034" y="29012"/>
                      <a:pt x="1412017" y="26008"/>
                      <a:pt x="1396995" y="29012"/>
                    </a:cubicBezTo>
                    <a:cubicBezTo>
                      <a:pt x="1393991" y="29012"/>
                      <a:pt x="1393991" y="29012"/>
                      <a:pt x="1390987" y="29012"/>
                    </a:cubicBezTo>
                    <a:cubicBezTo>
                      <a:pt x="1381974" y="29012"/>
                      <a:pt x="1375965" y="29012"/>
                      <a:pt x="1366952" y="29012"/>
                    </a:cubicBezTo>
                    <a:cubicBezTo>
                      <a:pt x="1363948" y="29012"/>
                      <a:pt x="1363948" y="29012"/>
                      <a:pt x="1360944" y="32016"/>
                    </a:cubicBezTo>
                    <a:cubicBezTo>
                      <a:pt x="1354935" y="41029"/>
                      <a:pt x="1345922" y="38025"/>
                      <a:pt x="1336909" y="38025"/>
                    </a:cubicBezTo>
                    <a:cubicBezTo>
                      <a:pt x="1333905" y="29012"/>
                      <a:pt x="1345922" y="29012"/>
                      <a:pt x="1345922" y="23003"/>
                    </a:cubicBezTo>
                    <a:lnTo>
                      <a:pt x="1303862" y="19999"/>
                    </a:lnTo>
                    <a:cubicBezTo>
                      <a:pt x="1309871" y="13991"/>
                      <a:pt x="1318884" y="13991"/>
                      <a:pt x="1324892" y="4978"/>
                    </a:cubicBezTo>
                    <a:cubicBezTo>
                      <a:pt x="1312875" y="-1031"/>
                      <a:pt x="1297854" y="-1031"/>
                      <a:pt x="1282832" y="1973"/>
                    </a:cubicBezTo>
                    <a:cubicBezTo>
                      <a:pt x="1267811" y="4978"/>
                      <a:pt x="1252789" y="13991"/>
                      <a:pt x="1243776" y="29012"/>
                    </a:cubicBezTo>
                    <a:cubicBezTo>
                      <a:pt x="1243776" y="35021"/>
                      <a:pt x="1246781" y="41029"/>
                      <a:pt x="1246781" y="44033"/>
                    </a:cubicBezTo>
                    <a:cubicBezTo>
                      <a:pt x="1240772" y="44033"/>
                      <a:pt x="1234764" y="44033"/>
                      <a:pt x="1231759" y="44033"/>
                    </a:cubicBezTo>
                    <a:cubicBezTo>
                      <a:pt x="1228755" y="44033"/>
                      <a:pt x="1219742" y="44033"/>
                      <a:pt x="1216738" y="44033"/>
                    </a:cubicBezTo>
                    <a:cubicBezTo>
                      <a:pt x="1216738" y="44033"/>
                      <a:pt x="1216738" y="44033"/>
                      <a:pt x="1213733" y="44033"/>
                    </a:cubicBezTo>
                    <a:cubicBezTo>
                      <a:pt x="1213733" y="47038"/>
                      <a:pt x="1219742" y="47038"/>
                      <a:pt x="1219742" y="53046"/>
                    </a:cubicBezTo>
                    <a:cubicBezTo>
                      <a:pt x="1210729" y="50042"/>
                      <a:pt x="1201716" y="50042"/>
                      <a:pt x="1192703" y="56051"/>
                    </a:cubicBezTo>
                    <a:cubicBezTo>
                      <a:pt x="1183691" y="62059"/>
                      <a:pt x="1171673" y="62059"/>
                      <a:pt x="1159656" y="59055"/>
                    </a:cubicBezTo>
                    <a:lnTo>
                      <a:pt x="1162661" y="50042"/>
                    </a:lnTo>
                    <a:cubicBezTo>
                      <a:pt x="1162661" y="50042"/>
                      <a:pt x="1159656" y="50042"/>
                      <a:pt x="1159656" y="50042"/>
                    </a:cubicBezTo>
                    <a:cubicBezTo>
                      <a:pt x="1156652" y="50042"/>
                      <a:pt x="1156652" y="50042"/>
                      <a:pt x="1153648" y="50042"/>
                    </a:cubicBezTo>
                    <a:cubicBezTo>
                      <a:pt x="1147639" y="53046"/>
                      <a:pt x="1141630" y="56051"/>
                      <a:pt x="1135622" y="53046"/>
                    </a:cubicBezTo>
                    <a:cubicBezTo>
                      <a:pt x="1129613" y="53046"/>
                      <a:pt x="1120600" y="53046"/>
                      <a:pt x="1114592" y="56051"/>
                    </a:cubicBezTo>
                    <a:cubicBezTo>
                      <a:pt x="1114592" y="62059"/>
                      <a:pt x="1111588" y="62059"/>
                      <a:pt x="1108583" y="62059"/>
                    </a:cubicBezTo>
                    <a:cubicBezTo>
                      <a:pt x="1096566" y="65064"/>
                      <a:pt x="1084549" y="65064"/>
                      <a:pt x="1075536" y="68068"/>
                    </a:cubicBezTo>
                    <a:cubicBezTo>
                      <a:pt x="1069528" y="68068"/>
                      <a:pt x="1063519" y="71072"/>
                      <a:pt x="1057510" y="71072"/>
                    </a:cubicBezTo>
                    <a:cubicBezTo>
                      <a:pt x="1054506" y="71072"/>
                      <a:pt x="1051502" y="74076"/>
                      <a:pt x="1051502" y="74076"/>
                    </a:cubicBezTo>
                    <a:cubicBezTo>
                      <a:pt x="1048497" y="74076"/>
                      <a:pt x="1042489" y="77081"/>
                      <a:pt x="1039485" y="77081"/>
                    </a:cubicBezTo>
                    <a:cubicBezTo>
                      <a:pt x="1033476" y="80085"/>
                      <a:pt x="1024463" y="83089"/>
                      <a:pt x="1018455" y="83089"/>
                    </a:cubicBezTo>
                    <a:cubicBezTo>
                      <a:pt x="1015450" y="83089"/>
                      <a:pt x="1015450" y="83089"/>
                      <a:pt x="1012446" y="83089"/>
                    </a:cubicBezTo>
                    <a:cubicBezTo>
                      <a:pt x="1012446" y="86094"/>
                      <a:pt x="1018455" y="86094"/>
                      <a:pt x="1015450" y="89098"/>
                    </a:cubicBezTo>
                    <a:cubicBezTo>
                      <a:pt x="1015450" y="89098"/>
                      <a:pt x="1012446" y="89098"/>
                      <a:pt x="1012446" y="89098"/>
                    </a:cubicBezTo>
                    <a:lnTo>
                      <a:pt x="1012446" y="89098"/>
                    </a:lnTo>
                    <a:lnTo>
                      <a:pt x="1006437" y="98111"/>
                    </a:lnTo>
                    <a:lnTo>
                      <a:pt x="1006437" y="98111"/>
                    </a:lnTo>
                    <a:lnTo>
                      <a:pt x="1000429" y="107124"/>
                    </a:lnTo>
                    <a:cubicBezTo>
                      <a:pt x="1006437" y="113132"/>
                      <a:pt x="1015450" y="119141"/>
                      <a:pt x="1018455" y="128154"/>
                    </a:cubicBezTo>
                    <a:cubicBezTo>
                      <a:pt x="1015450" y="131158"/>
                      <a:pt x="1012446" y="134162"/>
                      <a:pt x="1009442" y="134162"/>
                    </a:cubicBezTo>
                    <a:cubicBezTo>
                      <a:pt x="1003433" y="134162"/>
                      <a:pt x="997425" y="134162"/>
                      <a:pt x="991416" y="134162"/>
                    </a:cubicBezTo>
                    <a:cubicBezTo>
                      <a:pt x="997425" y="134162"/>
                      <a:pt x="1000429" y="128154"/>
                      <a:pt x="1003433" y="125149"/>
                    </a:cubicBezTo>
                    <a:cubicBezTo>
                      <a:pt x="1000429" y="125149"/>
                      <a:pt x="997425" y="125149"/>
                      <a:pt x="991416" y="125149"/>
                    </a:cubicBezTo>
                    <a:cubicBezTo>
                      <a:pt x="982403" y="128154"/>
                      <a:pt x="976394" y="128154"/>
                      <a:pt x="967382" y="128154"/>
                    </a:cubicBezTo>
                    <a:cubicBezTo>
                      <a:pt x="952360" y="131158"/>
                      <a:pt x="937339" y="131158"/>
                      <a:pt x="922317" y="131158"/>
                    </a:cubicBezTo>
                    <a:cubicBezTo>
                      <a:pt x="919313" y="131158"/>
                      <a:pt x="916309" y="131158"/>
                      <a:pt x="913304" y="131158"/>
                    </a:cubicBezTo>
                    <a:cubicBezTo>
                      <a:pt x="904292" y="131158"/>
                      <a:pt x="901287" y="137166"/>
                      <a:pt x="904292" y="146179"/>
                    </a:cubicBezTo>
                    <a:cubicBezTo>
                      <a:pt x="907296" y="149184"/>
                      <a:pt x="907296" y="155192"/>
                      <a:pt x="907296" y="161201"/>
                    </a:cubicBezTo>
                    <a:cubicBezTo>
                      <a:pt x="907296" y="167209"/>
                      <a:pt x="910300" y="170214"/>
                      <a:pt x="916309" y="170214"/>
                    </a:cubicBezTo>
                    <a:cubicBezTo>
                      <a:pt x="916309" y="170214"/>
                      <a:pt x="919313" y="170214"/>
                      <a:pt x="919313" y="170214"/>
                    </a:cubicBezTo>
                    <a:cubicBezTo>
                      <a:pt x="925321" y="170214"/>
                      <a:pt x="931330" y="173218"/>
                      <a:pt x="934334" y="179227"/>
                    </a:cubicBezTo>
                    <a:cubicBezTo>
                      <a:pt x="937339" y="182231"/>
                      <a:pt x="940343" y="185235"/>
                      <a:pt x="943347" y="185235"/>
                    </a:cubicBezTo>
                    <a:cubicBezTo>
                      <a:pt x="946352" y="185235"/>
                      <a:pt x="949356" y="188239"/>
                      <a:pt x="952360" y="191244"/>
                    </a:cubicBezTo>
                    <a:cubicBezTo>
                      <a:pt x="952360" y="191244"/>
                      <a:pt x="952360" y="194248"/>
                      <a:pt x="955364" y="194248"/>
                    </a:cubicBezTo>
                    <a:cubicBezTo>
                      <a:pt x="952360" y="197252"/>
                      <a:pt x="952360" y="203261"/>
                      <a:pt x="949356" y="206265"/>
                    </a:cubicBezTo>
                    <a:cubicBezTo>
                      <a:pt x="952360" y="212274"/>
                      <a:pt x="955364" y="218282"/>
                      <a:pt x="955364" y="224291"/>
                    </a:cubicBezTo>
                    <a:cubicBezTo>
                      <a:pt x="955364" y="227295"/>
                      <a:pt x="955364" y="230299"/>
                      <a:pt x="949356" y="233304"/>
                    </a:cubicBezTo>
                    <a:cubicBezTo>
                      <a:pt x="946352" y="233304"/>
                      <a:pt x="946352" y="236308"/>
                      <a:pt x="946352" y="236308"/>
                    </a:cubicBezTo>
                    <a:cubicBezTo>
                      <a:pt x="949356" y="239312"/>
                      <a:pt x="952360" y="242317"/>
                      <a:pt x="958369" y="245321"/>
                    </a:cubicBezTo>
                    <a:cubicBezTo>
                      <a:pt x="958369" y="248325"/>
                      <a:pt x="961373" y="248325"/>
                      <a:pt x="961373" y="251329"/>
                    </a:cubicBezTo>
                    <a:cubicBezTo>
                      <a:pt x="955364" y="245321"/>
                      <a:pt x="949356" y="239312"/>
                      <a:pt x="937339" y="236308"/>
                    </a:cubicBezTo>
                    <a:cubicBezTo>
                      <a:pt x="940343" y="230299"/>
                      <a:pt x="949356" y="224291"/>
                      <a:pt x="943347" y="215278"/>
                    </a:cubicBezTo>
                    <a:cubicBezTo>
                      <a:pt x="937339" y="215278"/>
                      <a:pt x="937339" y="221287"/>
                      <a:pt x="931330" y="224291"/>
                    </a:cubicBezTo>
                    <a:lnTo>
                      <a:pt x="931330" y="203261"/>
                    </a:lnTo>
                    <a:cubicBezTo>
                      <a:pt x="934334" y="203261"/>
                      <a:pt x="937339" y="200257"/>
                      <a:pt x="940343" y="200257"/>
                    </a:cubicBezTo>
                    <a:cubicBezTo>
                      <a:pt x="943347" y="197252"/>
                      <a:pt x="946352" y="194248"/>
                      <a:pt x="943347" y="191244"/>
                    </a:cubicBezTo>
                    <a:cubicBezTo>
                      <a:pt x="940343" y="188239"/>
                      <a:pt x="937339" y="188239"/>
                      <a:pt x="934334" y="188239"/>
                    </a:cubicBezTo>
                    <a:cubicBezTo>
                      <a:pt x="925321" y="191244"/>
                      <a:pt x="916309" y="188239"/>
                      <a:pt x="907296" y="182231"/>
                    </a:cubicBezTo>
                    <a:cubicBezTo>
                      <a:pt x="895279" y="173218"/>
                      <a:pt x="880257" y="167209"/>
                      <a:pt x="868240" y="167209"/>
                    </a:cubicBezTo>
                    <a:cubicBezTo>
                      <a:pt x="865236" y="167209"/>
                      <a:pt x="865236" y="167209"/>
                      <a:pt x="862231" y="164205"/>
                    </a:cubicBezTo>
                    <a:cubicBezTo>
                      <a:pt x="856223" y="158197"/>
                      <a:pt x="853219" y="158197"/>
                      <a:pt x="847210" y="167209"/>
                    </a:cubicBezTo>
                    <a:cubicBezTo>
                      <a:pt x="853219" y="167209"/>
                      <a:pt x="853219" y="176222"/>
                      <a:pt x="859227" y="176222"/>
                    </a:cubicBezTo>
                    <a:cubicBezTo>
                      <a:pt x="859227" y="176222"/>
                      <a:pt x="862231" y="179227"/>
                      <a:pt x="862231" y="182231"/>
                    </a:cubicBezTo>
                    <a:cubicBezTo>
                      <a:pt x="862231" y="182231"/>
                      <a:pt x="859227" y="185235"/>
                      <a:pt x="859227" y="185235"/>
                    </a:cubicBezTo>
                    <a:cubicBezTo>
                      <a:pt x="853219" y="185235"/>
                      <a:pt x="850214" y="185235"/>
                      <a:pt x="844206" y="182231"/>
                    </a:cubicBezTo>
                    <a:cubicBezTo>
                      <a:pt x="841201" y="179227"/>
                      <a:pt x="835193" y="179227"/>
                      <a:pt x="832189" y="179227"/>
                    </a:cubicBezTo>
                    <a:cubicBezTo>
                      <a:pt x="829184" y="182231"/>
                      <a:pt x="829184" y="188239"/>
                      <a:pt x="829184" y="191244"/>
                    </a:cubicBezTo>
                    <a:cubicBezTo>
                      <a:pt x="829184" y="194248"/>
                      <a:pt x="832189" y="194248"/>
                      <a:pt x="835193" y="194248"/>
                    </a:cubicBezTo>
                    <a:cubicBezTo>
                      <a:pt x="841201" y="197252"/>
                      <a:pt x="847210" y="200257"/>
                      <a:pt x="856223" y="200257"/>
                    </a:cubicBezTo>
                    <a:cubicBezTo>
                      <a:pt x="862231" y="200257"/>
                      <a:pt x="865236" y="206265"/>
                      <a:pt x="865236" y="212274"/>
                    </a:cubicBezTo>
                    <a:cubicBezTo>
                      <a:pt x="862231" y="212274"/>
                      <a:pt x="859227" y="212274"/>
                      <a:pt x="859227" y="212274"/>
                    </a:cubicBezTo>
                    <a:cubicBezTo>
                      <a:pt x="853219" y="209269"/>
                      <a:pt x="847210" y="206265"/>
                      <a:pt x="841201" y="206265"/>
                    </a:cubicBezTo>
                    <a:cubicBezTo>
                      <a:pt x="835193" y="206265"/>
                      <a:pt x="832189" y="206265"/>
                      <a:pt x="826180" y="203261"/>
                    </a:cubicBezTo>
                    <a:cubicBezTo>
                      <a:pt x="823176" y="203261"/>
                      <a:pt x="817167" y="200257"/>
                      <a:pt x="814163" y="200257"/>
                    </a:cubicBezTo>
                    <a:cubicBezTo>
                      <a:pt x="814163" y="197252"/>
                      <a:pt x="814163" y="194248"/>
                      <a:pt x="814163" y="191244"/>
                    </a:cubicBezTo>
                    <a:cubicBezTo>
                      <a:pt x="811158" y="185235"/>
                      <a:pt x="811158" y="179227"/>
                      <a:pt x="814163" y="176222"/>
                    </a:cubicBezTo>
                    <a:cubicBezTo>
                      <a:pt x="814163" y="176222"/>
                      <a:pt x="814163" y="173218"/>
                      <a:pt x="817167" y="173218"/>
                    </a:cubicBezTo>
                    <a:cubicBezTo>
                      <a:pt x="820171" y="167209"/>
                      <a:pt x="814163" y="158197"/>
                      <a:pt x="808154" y="155192"/>
                    </a:cubicBezTo>
                    <a:cubicBezTo>
                      <a:pt x="808154" y="158197"/>
                      <a:pt x="808154" y="161201"/>
                      <a:pt x="811158" y="164205"/>
                    </a:cubicBezTo>
                    <a:cubicBezTo>
                      <a:pt x="814163" y="170214"/>
                      <a:pt x="811158" y="176222"/>
                      <a:pt x="805150" y="179227"/>
                    </a:cubicBezTo>
                    <a:cubicBezTo>
                      <a:pt x="802146" y="179227"/>
                      <a:pt x="802146" y="182231"/>
                      <a:pt x="799141" y="182231"/>
                    </a:cubicBezTo>
                    <a:cubicBezTo>
                      <a:pt x="790128" y="185235"/>
                      <a:pt x="784120" y="191244"/>
                      <a:pt x="781116" y="197252"/>
                    </a:cubicBezTo>
                    <a:cubicBezTo>
                      <a:pt x="787124" y="206265"/>
                      <a:pt x="793133" y="212274"/>
                      <a:pt x="796137" y="218282"/>
                    </a:cubicBezTo>
                    <a:cubicBezTo>
                      <a:pt x="799141" y="221287"/>
                      <a:pt x="799141" y="224291"/>
                      <a:pt x="796137" y="227295"/>
                    </a:cubicBezTo>
                    <a:cubicBezTo>
                      <a:pt x="796137" y="227295"/>
                      <a:pt x="793133" y="230299"/>
                      <a:pt x="793133" y="230299"/>
                    </a:cubicBezTo>
                    <a:cubicBezTo>
                      <a:pt x="787124" y="236308"/>
                      <a:pt x="787124" y="245321"/>
                      <a:pt x="790128" y="251329"/>
                    </a:cubicBezTo>
                    <a:cubicBezTo>
                      <a:pt x="790128" y="254334"/>
                      <a:pt x="793133" y="257338"/>
                      <a:pt x="793133" y="260342"/>
                    </a:cubicBezTo>
                    <a:cubicBezTo>
                      <a:pt x="802146" y="263347"/>
                      <a:pt x="811158" y="260342"/>
                      <a:pt x="817167" y="257338"/>
                    </a:cubicBezTo>
                    <a:cubicBezTo>
                      <a:pt x="820171" y="257338"/>
                      <a:pt x="823176" y="257338"/>
                      <a:pt x="826180" y="257338"/>
                    </a:cubicBezTo>
                    <a:cubicBezTo>
                      <a:pt x="841201" y="260342"/>
                      <a:pt x="856223" y="263347"/>
                      <a:pt x="859227" y="281372"/>
                    </a:cubicBezTo>
                    <a:cubicBezTo>
                      <a:pt x="859227" y="281372"/>
                      <a:pt x="859227" y="284377"/>
                      <a:pt x="859227" y="284377"/>
                    </a:cubicBezTo>
                    <a:cubicBezTo>
                      <a:pt x="853219" y="290385"/>
                      <a:pt x="853219" y="290385"/>
                      <a:pt x="853219" y="299398"/>
                    </a:cubicBezTo>
                    <a:lnTo>
                      <a:pt x="874249" y="305407"/>
                    </a:lnTo>
                    <a:lnTo>
                      <a:pt x="856223" y="317424"/>
                    </a:lnTo>
                    <a:lnTo>
                      <a:pt x="847210" y="308411"/>
                    </a:lnTo>
                    <a:cubicBezTo>
                      <a:pt x="847210" y="302402"/>
                      <a:pt x="847210" y="296394"/>
                      <a:pt x="847210" y="290385"/>
                    </a:cubicBezTo>
                    <a:cubicBezTo>
                      <a:pt x="844206" y="284377"/>
                      <a:pt x="841201" y="281372"/>
                      <a:pt x="838197" y="275364"/>
                    </a:cubicBezTo>
                    <a:cubicBezTo>
                      <a:pt x="838197" y="275364"/>
                      <a:pt x="835193" y="275364"/>
                      <a:pt x="835193" y="272360"/>
                    </a:cubicBezTo>
                    <a:cubicBezTo>
                      <a:pt x="826180" y="272360"/>
                      <a:pt x="817167" y="275364"/>
                      <a:pt x="811158" y="278368"/>
                    </a:cubicBezTo>
                    <a:cubicBezTo>
                      <a:pt x="805150" y="281372"/>
                      <a:pt x="802146" y="287381"/>
                      <a:pt x="802146" y="290385"/>
                    </a:cubicBezTo>
                    <a:cubicBezTo>
                      <a:pt x="802146" y="293390"/>
                      <a:pt x="805150" y="296394"/>
                      <a:pt x="805150" y="299398"/>
                    </a:cubicBezTo>
                    <a:cubicBezTo>
                      <a:pt x="808154" y="305407"/>
                      <a:pt x="805150" y="311415"/>
                      <a:pt x="802146" y="314420"/>
                    </a:cubicBezTo>
                    <a:cubicBezTo>
                      <a:pt x="799141" y="317424"/>
                      <a:pt x="796137" y="320428"/>
                      <a:pt x="793133" y="323433"/>
                    </a:cubicBezTo>
                    <a:cubicBezTo>
                      <a:pt x="790128" y="332445"/>
                      <a:pt x="784120" y="335450"/>
                      <a:pt x="778111" y="338454"/>
                    </a:cubicBezTo>
                    <a:cubicBezTo>
                      <a:pt x="772103" y="341458"/>
                      <a:pt x="766094" y="344463"/>
                      <a:pt x="763090" y="350471"/>
                    </a:cubicBezTo>
                    <a:cubicBezTo>
                      <a:pt x="751073" y="350471"/>
                      <a:pt x="742060" y="347467"/>
                      <a:pt x="730043" y="347467"/>
                    </a:cubicBezTo>
                    <a:cubicBezTo>
                      <a:pt x="727038" y="347467"/>
                      <a:pt x="727038" y="347467"/>
                      <a:pt x="724034" y="347467"/>
                    </a:cubicBezTo>
                    <a:lnTo>
                      <a:pt x="724034" y="347467"/>
                    </a:lnTo>
                    <a:cubicBezTo>
                      <a:pt x="721030" y="344463"/>
                      <a:pt x="718026" y="344463"/>
                      <a:pt x="715021" y="341458"/>
                    </a:cubicBezTo>
                    <a:cubicBezTo>
                      <a:pt x="712017" y="341458"/>
                      <a:pt x="715021" y="335450"/>
                      <a:pt x="715021" y="335450"/>
                    </a:cubicBezTo>
                    <a:cubicBezTo>
                      <a:pt x="721030" y="332445"/>
                      <a:pt x="727038" y="335450"/>
                      <a:pt x="733047" y="338454"/>
                    </a:cubicBezTo>
                    <a:cubicBezTo>
                      <a:pt x="739056" y="344463"/>
                      <a:pt x="745064" y="341458"/>
                      <a:pt x="748068" y="338454"/>
                    </a:cubicBezTo>
                    <a:cubicBezTo>
                      <a:pt x="748068" y="332445"/>
                      <a:pt x="757081" y="329441"/>
                      <a:pt x="760086" y="323433"/>
                    </a:cubicBezTo>
                    <a:cubicBezTo>
                      <a:pt x="763090" y="317424"/>
                      <a:pt x="766094" y="311415"/>
                      <a:pt x="772103" y="308411"/>
                    </a:cubicBezTo>
                    <a:cubicBezTo>
                      <a:pt x="772103" y="308411"/>
                      <a:pt x="775107" y="305407"/>
                      <a:pt x="775107" y="302402"/>
                    </a:cubicBezTo>
                    <a:cubicBezTo>
                      <a:pt x="772103" y="296394"/>
                      <a:pt x="778111" y="290385"/>
                      <a:pt x="781116" y="284377"/>
                    </a:cubicBezTo>
                    <a:cubicBezTo>
                      <a:pt x="778111" y="281372"/>
                      <a:pt x="775107" y="278368"/>
                      <a:pt x="772103" y="278368"/>
                    </a:cubicBezTo>
                    <a:cubicBezTo>
                      <a:pt x="766094" y="275364"/>
                      <a:pt x="763090" y="269355"/>
                      <a:pt x="763090" y="263347"/>
                    </a:cubicBezTo>
                    <a:cubicBezTo>
                      <a:pt x="763090" y="257338"/>
                      <a:pt x="763090" y="248325"/>
                      <a:pt x="763090" y="242317"/>
                    </a:cubicBezTo>
                    <a:cubicBezTo>
                      <a:pt x="763090" y="239312"/>
                      <a:pt x="763090" y="236308"/>
                      <a:pt x="763090" y="233304"/>
                    </a:cubicBezTo>
                    <a:cubicBezTo>
                      <a:pt x="763090" y="230299"/>
                      <a:pt x="763090" y="227295"/>
                      <a:pt x="766094" y="224291"/>
                    </a:cubicBezTo>
                    <a:cubicBezTo>
                      <a:pt x="769098" y="218282"/>
                      <a:pt x="766094" y="212274"/>
                      <a:pt x="760086" y="206265"/>
                    </a:cubicBezTo>
                    <a:cubicBezTo>
                      <a:pt x="757081" y="203261"/>
                      <a:pt x="754077" y="203261"/>
                      <a:pt x="754077" y="200257"/>
                    </a:cubicBezTo>
                    <a:cubicBezTo>
                      <a:pt x="757081" y="194248"/>
                      <a:pt x="763090" y="185235"/>
                      <a:pt x="766094" y="179227"/>
                    </a:cubicBezTo>
                    <a:cubicBezTo>
                      <a:pt x="769098" y="173218"/>
                      <a:pt x="769098" y="164205"/>
                      <a:pt x="766094" y="158197"/>
                    </a:cubicBezTo>
                    <a:cubicBezTo>
                      <a:pt x="757081" y="155192"/>
                      <a:pt x="748068" y="152188"/>
                      <a:pt x="739056" y="152188"/>
                    </a:cubicBezTo>
                    <a:cubicBezTo>
                      <a:pt x="730043" y="152188"/>
                      <a:pt x="721030" y="152188"/>
                      <a:pt x="712017" y="152188"/>
                    </a:cubicBezTo>
                    <a:cubicBezTo>
                      <a:pt x="706008" y="158197"/>
                      <a:pt x="703004" y="164205"/>
                      <a:pt x="703004" y="170214"/>
                    </a:cubicBezTo>
                    <a:cubicBezTo>
                      <a:pt x="700000" y="182231"/>
                      <a:pt x="693991" y="191244"/>
                      <a:pt x="681974" y="197252"/>
                    </a:cubicBezTo>
                    <a:cubicBezTo>
                      <a:pt x="678970" y="197252"/>
                      <a:pt x="675965" y="200257"/>
                      <a:pt x="675965" y="200257"/>
                    </a:cubicBezTo>
                    <a:cubicBezTo>
                      <a:pt x="672961" y="203261"/>
                      <a:pt x="672961" y="209269"/>
                      <a:pt x="672961" y="212274"/>
                    </a:cubicBezTo>
                    <a:lnTo>
                      <a:pt x="678970" y="215278"/>
                    </a:lnTo>
                    <a:lnTo>
                      <a:pt x="678970" y="236308"/>
                    </a:lnTo>
                    <a:lnTo>
                      <a:pt x="672961" y="242317"/>
                    </a:lnTo>
                    <a:lnTo>
                      <a:pt x="690987" y="251329"/>
                    </a:lnTo>
                    <a:cubicBezTo>
                      <a:pt x="693991" y="254334"/>
                      <a:pt x="693991" y="260342"/>
                      <a:pt x="696995" y="263347"/>
                    </a:cubicBezTo>
                    <a:cubicBezTo>
                      <a:pt x="700000" y="266351"/>
                      <a:pt x="703004" y="269355"/>
                      <a:pt x="709013" y="269355"/>
                    </a:cubicBezTo>
                    <a:cubicBezTo>
                      <a:pt x="706008" y="272360"/>
                      <a:pt x="706008" y="275364"/>
                      <a:pt x="703004" y="278368"/>
                    </a:cubicBezTo>
                    <a:cubicBezTo>
                      <a:pt x="700000" y="281372"/>
                      <a:pt x="700000" y="284377"/>
                      <a:pt x="696995" y="287381"/>
                    </a:cubicBezTo>
                    <a:cubicBezTo>
                      <a:pt x="696995" y="287381"/>
                      <a:pt x="693991" y="287381"/>
                      <a:pt x="693991" y="284377"/>
                    </a:cubicBezTo>
                    <a:cubicBezTo>
                      <a:pt x="684978" y="278368"/>
                      <a:pt x="678970" y="272360"/>
                      <a:pt x="669957" y="266351"/>
                    </a:cubicBezTo>
                    <a:cubicBezTo>
                      <a:pt x="663948" y="263347"/>
                      <a:pt x="657940" y="260342"/>
                      <a:pt x="648927" y="257338"/>
                    </a:cubicBezTo>
                    <a:cubicBezTo>
                      <a:pt x="645922" y="278368"/>
                      <a:pt x="639914" y="299398"/>
                      <a:pt x="627897" y="314420"/>
                    </a:cubicBezTo>
                    <a:cubicBezTo>
                      <a:pt x="624892" y="320428"/>
                      <a:pt x="618884" y="323433"/>
                      <a:pt x="612875" y="329441"/>
                    </a:cubicBezTo>
                    <a:cubicBezTo>
                      <a:pt x="606867" y="332445"/>
                      <a:pt x="603862" y="335450"/>
                      <a:pt x="600858" y="338454"/>
                    </a:cubicBezTo>
                    <a:cubicBezTo>
                      <a:pt x="591845" y="350471"/>
                      <a:pt x="588841" y="368497"/>
                      <a:pt x="594850" y="383518"/>
                    </a:cubicBezTo>
                    <a:cubicBezTo>
                      <a:pt x="597854" y="416565"/>
                      <a:pt x="591845" y="452617"/>
                      <a:pt x="576824" y="482660"/>
                    </a:cubicBezTo>
                    <a:cubicBezTo>
                      <a:pt x="570815" y="497681"/>
                      <a:pt x="561802" y="515707"/>
                      <a:pt x="552790" y="530729"/>
                    </a:cubicBezTo>
                    <a:cubicBezTo>
                      <a:pt x="546781" y="542746"/>
                      <a:pt x="540772" y="554763"/>
                      <a:pt x="531759" y="566780"/>
                    </a:cubicBezTo>
                    <a:cubicBezTo>
                      <a:pt x="522747" y="575793"/>
                      <a:pt x="516738" y="587810"/>
                      <a:pt x="513734" y="599827"/>
                    </a:cubicBezTo>
                    <a:cubicBezTo>
                      <a:pt x="513734" y="605836"/>
                      <a:pt x="513734" y="611844"/>
                      <a:pt x="516738" y="614849"/>
                    </a:cubicBezTo>
                    <a:cubicBezTo>
                      <a:pt x="519742" y="620857"/>
                      <a:pt x="525751" y="623862"/>
                      <a:pt x="531759" y="626866"/>
                    </a:cubicBezTo>
                    <a:cubicBezTo>
                      <a:pt x="531759" y="626866"/>
                      <a:pt x="531759" y="626866"/>
                      <a:pt x="531759" y="626866"/>
                    </a:cubicBezTo>
                    <a:cubicBezTo>
                      <a:pt x="528755" y="632874"/>
                      <a:pt x="528755" y="638883"/>
                      <a:pt x="528755" y="647896"/>
                    </a:cubicBezTo>
                    <a:cubicBezTo>
                      <a:pt x="528755" y="653905"/>
                      <a:pt x="531759" y="659913"/>
                      <a:pt x="531759" y="662917"/>
                    </a:cubicBezTo>
                    <a:cubicBezTo>
                      <a:pt x="531759" y="668926"/>
                      <a:pt x="531759" y="671930"/>
                      <a:pt x="531759" y="677939"/>
                    </a:cubicBezTo>
                    <a:cubicBezTo>
                      <a:pt x="531759" y="680943"/>
                      <a:pt x="531759" y="683947"/>
                      <a:pt x="531759" y="686952"/>
                    </a:cubicBezTo>
                    <a:cubicBezTo>
                      <a:pt x="528755" y="695965"/>
                      <a:pt x="516738" y="695965"/>
                      <a:pt x="507725" y="695965"/>
                    </a:cubicBezTo>
                    <a:cubicBezTo>
                      <a:pt x="498712" y="695965"/>
                      <a:pt x="489699" y="695965"/>
                      <a:pt x="480686" y="695965"/>
                    </a:cubicBezTo>
                    <a:cubicBezTo>
                      <a:pt x="471674" y="695965"/>
                      <a:pt x="465665" y="698969"/>
                      <a:pt x="459656" y="701973"/>
                    </a:cubicBezTo>
                    <a:cubicBezTo>
                      <a:pt x="444635" y="713990"/>
                      <a:pt x="432618" y="729012"/>
                      <a:pt x="429614" y="747037"/>
                    </a:cubicBezTo>
                    <a:cubicBezTo>
                      <a:pt x="423605" y="762059"/>
                      <a:pt x="420601" y="780085"/>
                      <a:pt x="417596" y="798110"/>
                    </a:cubicBezTo>
                    <a:cubicBezTo>
                      <a:pt x="420601" y="798110"/>
                      <a:pt x="426609" y="798110"/>
                      <a:pt x="429614" y="798110"/>
                    </a:cubicBezTo>
                    <a:cubicBezTo>
                      <a:pt x="435622" y="798110"/>
                      <a:pt x="438626" y="801115"/>
                      <a:pt x="438626" y="807123"/>
                    </a:cubicBezTo>
                    <a:cubicBezTo>
                      <a:pt x="438626" y="813132"/>
                      <a:pt x="438626" y="816136"/>
                      <a:pt x="435622" y="822145"/>
                    </a:cubicBezTo>
                    <a:cubicBezTo>
                      <a:pt x="435622" y="825149"/>
                      <a:pt x="435622" y="828153"/>
                      <a:pt x="435622" y="831158"/>
                    </a:cubicBezTo>
                    <a:lnTo>
                      <a:pt x="426609" y="831158"/>
                    </a:lnTo>
                    <a:cubicBezTo>
                      <a:pt x="423605" y="831158"/>
                      <a:pt x="420601" y="831158"/>
                      <a:pt x="417596" y="831158"/>
                    </a:cubicBezTo>
                    <a:cubicBezTo>
                      <a:pt x="414592" y="831158"/>
                      <a:pt x="408584" y="834162"/>
                      <a:pt x="408584" y="837166"/>
                    </a:cubicBezTo>
                    <a:cubicBezTo>
                      <a:pt x="405579" y="840171"/>
                      <a:pt x="408584" y="843175"/>
                      <a:pt x="408584" y="849183"/>
                    </a:cubicBezTo>
                    <a:lnTo>
                      <a:pt x="396566" y="849183"/>
                    </a:lnTo>
                    <a:lnTo>
                      <a:pt x="396566" y="852188"/>
                    </a:lnTo>
                    <a:cubicBezTo>
                      <a:pt x="399571" y="855192"/>
                      <a:pt x="402575" y="855192"/>
                      <a:pt x="402575" y="858196"/>
                    </a:cubicBezTo>
                    <a:cubicBezTo>
                      <a:pt x="405579" y="861200"/>
                      <a:pt x="405579" y="864205"/>
                      <a:pt x="408584" y="867209"/>
                    </a:cubicBezTo>
                    <a:cubicBezTo>
                      <a:pt x="411588" y="876222"/>
                      <a:pt x="420601" y="882231"/>
                      <a:pt x="429614" y="885235"/>
                    </a:cubicBezTo>
                    <a:cubicBezTo>
                      <a:pt x="429614" y="885235"/>
                      <a:pt x="432618" y="885235"/>
                      <a:pt x="432618" y="888239"/>
                    </a:cubicBezTo>
                    <a:cubicBezTo>
                      <a:pt x="432618" y="891243"/>
                      <a:pt x="432618" y="894248"/>
                      <a:pt x="432618" y="897252"/>
                    </a:cubicBezTo>
                    <a:cubicBezTo>
                      <a:pt x="429614" y="900256"/>
                      <a:pt x="432618" y="906265"/>
                      <a:pt x="435622" y="909269"/>
                    </a:cubicBezTo>
                    <a:cubicBezTo>
                      <a:pt x="438626" y="900256"/>
                      <a:pt x="447639" y="897252"/>
                      <a:pt x="453648" y="900256"/>
                    </a:cubicBezTo>
                    <a:cubicBezTo>
                      <a:pt x="453648" y="900256"/>
                      <a:pt x="453648" y="900256"/>
                      <a:pt x="453648" y="900256"/>
                    </a:cubicBezTo>
                    <a:cubicBezTo>
                      <a:pt x="456652" y="909269"/>
                      <a:pt x="462661" y="915278"/>
                      <a:pt x="468669" y="921286"/>
                    </a:cubicBezTo>
                    <a:cubicBezTo>
                      <a:pt x="459656" y="933304"/>
                      <a:pt x="447639" y="927295"/>
                      <a:pt x="438626" y="927295"/>
                    </a:cubicBezTo>
                    <a:cubicBezTo>
                      <a:pt x="438626" y="930299"/>
                      <a:pt x="435622" y="930299"/>
                      <a:pt x="435622" y="933304"/>
                    </a:cubicBezTo>
                    <a:cubicBezTo>
                      <a:pt x="435622" y="939312"/>
                      <a:pt x="435622" y="939312"/>
                      <a:pt x="441631" y="942316"/>
                    </a:cubicBezTo>
                    <a:cubicBezTo>
                      <a:pt x="444635" y="942316"/>
                      <a:pt x="447639" y="942316"/>
                      <a:pt x="447639" y="945321"/>
                    </a:cubicBezTo>
                    <a:cubicBezTo>
                      <a:pt x="447639" y="948325"/>
                      <a:pt x="444635" y="951329"/>
                      <a:pt x="447639" y="954334"/>
                    </a:cubicBezTo>
                    <a:cubicBezTo>
                      <a:pt x="450644" y="957338"/>
                      <a:pt x="450644" y="960342"/>
                      <a:pt x="453648" y="960342"/>
                    </a:cubicBezTo>
                    <a:cubicBezTo>
                      <a:pt x="453648" y="966351"/>
                      <a:pt x="453648" y="975364"/>
                      <a:pt x="450644" y="981372"/>
                    </a:cubicBezTo>
                    <a:cubicBezTo>
                      <a:pt x="450644" y="987381"/>
                      <a:pt x="453648" y="993389"/>
                      <a:pt x="450644" y="999398"/>
                    </a:cubicBezTo>
                    <a:cubicBezTo>
                      <a:pt x="441631" y="1002402"/>
                      <a:pt x="435622" y="1002402"/>
                      <a:pt x="426609" y="1005407"/>
                    </a:cubicBezTo>
                    <a:cubicBezTo>
                      <a:pt x="414592" y="1008411"/>
                      <a:pt x="402575" y="1005407"/>
                      <a:pt x="390558" y="996394"/>
                    </a:cubicBezTo>
                    <a:cubicBezTo>
                      <a:pt x="387554" y="993389"/>
                      <a:pt x="381545" y="990385"/>
                      <a:pt x="375536" y="987381"/>
                    </a:cubicBezTo>
                    <a:cubicBezTo>
                      <a:pt x="372532" y="987381"/>
                      <a:pt x="369528" y="984376"/>
                      <a:pt x="366523" y="981372"/>
                    </a:cubicBezTo>
                    <a:cubicBezTo>
                      <a:pt x="363519" y="972359"/>
                      <a:pt x="363519" y="963346"/>
                      <a:pt x="366523" y="954334"/>
                    </a:cubicBezTo>
                    <a:cubicBezTo>
                      <a:pt x="369528" y="951329"/>
                      <a:pt x="369528" y="945321"/>
                      <a:pt x="372532" y="942316"/>
                    </a:cubicBezTo>
                    <a:cubicBezTo>
                      <a:pt x="372532" y="936308"/>
                      <a:pt x="378541" y="930299"/>
                      <a:pt x="384549" y="927295"/>
                    </a:cubicBezTo>
                    <a:cubicBezTo>
                      <a:pt x="378541" y="924291"/>
                      <a:pt x="372532" y="918282"/>
                      <a:pt x="369528" y="912273"/>
                    </a:cubicBezTo>
                    <a:cubicBezTo>
                      <a:pt x="366523" y="906265"/>
                      <a:pt x="363519" y="903261"/>
                      <a:pt x="360515" y="900256"/>
                    </a:cubicBezTo>
                    <a:cubicBezTo>
                      <a:pt x="357511" y="894248"/>
                      <a:pt x="351502" y="891243"/>
                      <a:pt x="348498" y="885235"/>
                    </a:cubicBezTo>
                    <a:cubicBezTo>
                      <a:pt x="342489" y="885235"/>
                      <a:pt x="336481" y="885235"/>
                      <a:pt x="333476" y="885235"/>
                    </a:cubicBezTo>
                    <a:cubicBezTo>
                      <a:pt x="324463" y="882231"/>
                      <a:pt x="315451" y="879226"/>
                      <a:pt x="306438" y="873218"/>
                    </a:cubicBezTo>
                    <a:cubicBezTo>
                      <a:pt x="294421" y="867209"/>
                      <a:pt x="282403" y="864205"/>
                      <a:pt x="270386" y="861200"/>
                    </a:cubicBezTo>
                    <a:cubicBezTo>
                      <a:pt x="249356" y="855192"/>
                      <a:pt x="225322" y="855192"/>
                      <a:pt x="204292" y="855192"/>
                    </a:cubicBezTo>
                    <a:cubicBezTo>
                      <a:pt x="207296" y="858196"/>
                      <a:pt x="213305" y="861200"/>
                      <a:pt x="216309" y="864205"/>
                    </a:cubicBezTo>
                    <a:cubicBezTo>
                      <a:pt x="219313" y="867209"/>
                      <a:pt x="225322" y="870213"/>
                      <a:pt x="231330" y="873218"/>
                    </a:cubicBezTo>
                    <a:cubicBezTo>
                      <a:pt x="240343" y="876222"/>
                      <a:pt x="246352" y="882231"/>
                      <a:pt x="249356" y="891243"/>
                    </a:cubicBezTo>
                    <a:cubicBezTo>
                      <a:pt x="249356" y="891243"/>
                      <a:pt x="249356" y="894248"/>
                      <a:pt x="252360" y="894248"/>
                    </a:cubicBezTo>
                    <a:cubicBezTo>
                      <a:pt x="258369" y="897252"/>
                      <a:pt x="264378" y="897252"/>
                      <a:pt x="264378" y="906265"/>
                    </a:cubicBezTo>
                    <a:cubicBezTo>
                      <a:pt x="258369" y="906265"/>
                      <a:pt x="252360" y="909269"/>
                      <a:pt x="246352" y="909269"/>
                    </a:cubicBezTo>
                    <a:cubicBezTo>
                      <a:pt x="240343" y="912273"/>
                      <a:pt x="234335" y="912273"/>
                      <a:pt x="228326" y="915278"/>
                    </a:cubicBezTo>
                    <a:cubicBezTo>
                      <a:pt x="225322" y="915278"/>
                      <a:pt x="225322" y="915278"/>
                      <a:pt x="222318" y="915278"/>
                    </a:cubicBezTo>
                    <a:cubicBezTo>
                      <a:pt x="213305" y="915278"/>
                      <a:pt x="201287" y="915278"/>
                      <a:pt x="192275" y="915278"/>
                    </a:cubicBezTo>
                    <a:cubicBezTo>
                      <a:pt x="186266" y="915278"/>
                      <a:pt x="180257" y="915278"/>
                      <a:pt x="174249" y="912273"/>
                    </a:cubicBezTo>
                    <a:cubicBezTo>
                      <a:pt x="168240" y="912273"/>
                      <a:pt x="165236" y="906265"/>
                      <a:pt x="159227" y="909269"/>
                    </a:cubicBezTo>
                    <a:cubicBezTo>
                      <a:pt x="159227" y="909269"/>
                      <a:pt x="156223" y="906265"/>
                      <a:pt x="153219" y="906265"/>
                    </a:cubicBezTo>
                    <a:cubicBezTo>
                      <a:pt x="150215" y="903261"/>
                      <a:pt x="147210" y="903261"/>
                      <a:pt x="144206" y="903261"/>
                    </a:cubicBezTo>
                    <a:cubicBezTo>
                      <a:pt x="144206" y="903261"/>
                      <a:pt x="141202" y="903261"/>
                      <a:pt x="141202" y="903261"/>
                    </a:cubicBezTo>
                    <a:cubicBezTo>
                      <a:pt x="141202" y="912273"/>
                      <a:pt x="129184" y="918282"/>
                      <a:pt x="117167" y="918282"/>
                    </a:cubicBezTo>
                    <a:cubicBezTo>
                      <a:pt x="105150" y="918282"/>
                      <a:pt x="96137" y="924291"/>
                      <a:pt x="87124" y="930299"/>
                    </a:cubicBezTo>
                    <a:cubicBezTo>
                      <a:pt x="81116" y="936308"/>
                      <a:pt x="75107" y="936308"/>
                      <a:pt x="69099" y="933304"/>
                    </a:cubicBezTo>
                    <a:cubicBezTo>
                      <a:pt x="66094" y="933304"/>
                      <a:pt x="63090" y="933304"/>
                      <a:pt x="63090" y="933304"/>
                    </a:cubicBezTo>
                    <a:cubicBezTo>
                      <a:pt x="63090" y="933304"/>
                      <a:pt x="63090" y="933304"/>
                      <a:pt x="63090" y="933304"/>
                    </a:cubicBezTo>
                    <a:cubicBezTo>
                      <a:pt x="63090" y="933304"/>
                      <a:pt x="63090" y="933304"/>
                      <a:pt x="63090" y="933304"/>
                    </a:cubicBezTo>
                    <a:lnTo>
                      <a:pt x="63090" y="933304"/>
                    </a:lnTo>
                    <a:cubicBezTo>
                      <a:pt x="60086" y="933304"/>
                      <a:pt x="54077" y="936308"/>
                      <a:pt x="51073" y="936308"/>
                    </a:cubicBezTo>
                    <a:cubicBezTo>
                      <a:pt x="51073" y="936308"/>
                      <a:pt x="51073" y="936308"/>
                      <a:pt x="51073" y="939312"/>
                    </a:cubicBezTo>
                    <a:cubicBezTo>
                      <a:pt x="48069" y="945321"/>
                      <a:pt x="42060" y="948325"/>
                      <a:pt x="36051" y="948325"/>
                    </a:cubicBezTo>
                    <a:cubicBezTo>
                      <a:pt x="27039" y="948325"/>
                      <a:pt x="18026" y="948325"/>
                      <a:pt x="12017" y="948325"/>
                    </a:cubicBezTo>
                    <a:cubicBezTo>
                      <a:pt x="9013" y="948325"/>
                      <a:pt x="6009" y="948325"/>
                      <a:pt x="3004" y="948325"/>
                    </a:cubicBezTo>
                    <a:cubicBezTo>
                      <a:pt x="3004" y="954334"/>
                      <a:pt x="0" y="957338"/>
                      <a:pt x="0" y="960342"/>
                    </a:cubicBezTo>
                    <a:lnTo>
                      <a:pt x="9013" y="963346"/>
                    </a:lnTo>
                    <a:cubicBezTo>
                      <a:pt x="9013" y="972359"/>
                      <a:pt x="18026" y="978368"/>
                      <a:pt x="6009" y="984376"/>
                    </a:cubicBezTo>
                    <a:lnTo>
                      <a:pt x="18026" y="990385"/>
                    </a:lnTo>
                    <a:cubicBezTo>
                      <a:pt x="18026" y="999398"/>
                      <a:pt x="24034" y="1008411"/>
                      <a:pt x="30043" y="1008411"/>
                    </a:cubicBezTo>
                    <a:cubicBezTo>
                      <a:pt x="39056" y="1011415"/>
                      <a:pt x="45064" y="1014419"/>
                      <a:pt x="51073" y="1020428"/>
                    </a:cubicBezTo>
                    <a:cubicBezTo>
                      <a:pt x="54077" y="1026436"/>
                      <a:pt x="66094" y="1023432"/>
                      <a:pt x="69099" y="1017424"/>
                    </a:cubicBezTo>
                    <a:cubicBezTo>
                      <a:pt x="69099" y="1014419"/>
                      <a:pt x="72103" y="1014419"/>
                      <a:pt x="72103" y="1011415"/>
                    </a:cubicBezTo>
                    <a:cubicBezTo>
                      <a:pt x="81116" y="1011415"/>
                      <a:pt x="90129" y="1014419"/>
                      <a:pt x="96137" y="1020428"/>
                    </a:cubicBezTo>
                    <a:cubicBezTo>
                      <a:pt x="99142" y="1023432"/>
                      <a:pt x="108154" y="1026436"/>
                      <a:pt x="111159" y="1023432"/>
                    </a:cubicBezTo>
                    <a:cubicBezTo>
                      <a:pt x="117167" y="1023432"/>
                      <a:pt x="123176" y="1020428"/>
                      <a:pt x="129184" y="1014419"/>
                    </a:cubicBezTo>
                    <a:cubicBezTo>
                      <a:pt x="132189" y="1008411"/>
                      <a:pt x="138197" y="1008411"/>
                      <a:pt x="144206" y="1011415"/>
                    </a:cubicBezTo>
                    <a:cubicBezTo>
                      <a:pt x="144206" y="1011415"/>
                      <a:pt x="147210" y="1011415"/>
                      <a:pt x="147210" y="1011415"/>
                    </a:cubicBezTo>
                    <a:cubicBezTo>
                      <a:pt x="153219" y="1011415"/>
                      <a:pt x="156223" y="1005407"/>
                      <a:pt x="162232" y="1008411"/>
                    </a:cubicBezTo>
                    <a:cubicBezTo>
                      <a:pt x="159227" y="1020428"/>
                      <a:pt x="156223" y="1029441"/>
                      <a:pt x="159227" y="1041458"/>
                    </a:cubicBezTo>
                    <a:cubicBezTo>
                      <a:pt x="159227" y="1044462"/>
                      <a:pt x="159227" y="1050471"/>
                      <a:pt x="156223" y="1053475"/>
                    </a:cubicBezTo>
                    <a:cubicBezTo>
                      <a:pt x="153219" y="1056479"/>
                      <a:pt x="153219" y="1059484"/>
                      <a:pt x="150215" y="1065492"/>
                    </a:cubicBezTo>
                    <a:cubicBezTo>
                      <a:pt x="147210" y="1074505"/>
                      <a:pt x="141202" y="1083518"/>
                      <a:pt x="138197" y="1095535"/>
                    </a:cubicBezTo>
                    <a:cubicBezTo>
                      <a:pt x="135193" y="1104548"/>
                      <a:pt x="132189" y="1110557"/>
                      <a:pt x="126180" y="1113561"/>
                    </a:cubicBezTo>
                    <a:cubicBezTo>
                      <a:pt x="135193" y="1125578"/>
                      <a:pt x="144206" y="1137595"/>
                      <a:pt x="150215" y="1149612"/>
                    </a:cubicBezTo>
                    <a:cubicBezTo>
                      <a:pt x="156223" y="1164634"/>
                      <a:pt x="162232" y="1179655"/>
                      <a:pt x="162232" y="1197681"/>
                    </a:cubicBezTo>
                    <a:cubicBezTo>
                      <a:pt x="165236" y="1203690"/>
                      <a:pt x="168240" y="1209698"/>
                      <a:pt x="174249" y="1212703"/>
                    </a:cubicBezTo>
                    <a:cubicBezTo>
                      <a:pt x="177253" y="1215707"/>
                      <a:pt x="177253" y="1221715"/>
                      <a:pt x="180257" y="1224720"/>
                    </a:cubicBezTo>
                    <a:cubicBezTo>
                      <a:pt x="180257" y="1230728"/>
                      <a:pt x="186266" y="1233733"/>
                      <a:pt x="189270" y="1236737"/>
                    </a:cubicBezTo>
                    <a:cubicBezTo>
                      <a:pt x="201287" y="1245750"/>
                      <a:pt x="210300" y="1257767"/>
                      <a:pt x="210300" y="1272788"/>
                    </a:cubicBezTo>
                    <a:cubicBezTo>
                      <a:pt x="210300" y="1284806"/>
                      <a:pt x="216309" y="1299827"/>
                      <a:pt x="228326" y="1305836"/>
                    </a:cubicBezTo>
                    <a:cubicBezTo>
                      <a:pt x="237339" y="1308840"/>
                      <a:pt x="243348" y="1317853"/>
                      <a:pt x="246352" y="1326866"/>
                    </a:cubicBezTo>
                    <a:cubicBezTo>
                      <a:pt x="249356" y="1335879"/>
                      <a:pt x="255365" y="1344891"/>
                      <a:pt x="261373" y="1350900"/>
                    </a:cubicBezTo>
                    <a:cubicBezTo>
                      <a:pt x="270386" y="1359913"/>
                      <a:pt x="273390" y="1368926"/>
                      <a:pt x="273390" y="1380943"/>
                    </a:cubicBezTo>
                    <a:cubicBezTo>
                      <a:pt x="273390" y="1383947"/>
                      <a:pt x="273390" y="1389956"/>
                      <a:pt x="273390" y="1392960"/>
                    </a:cubicBezTo>
                    <a:cubicBezTo>
                      <a:pt x="276395" y="1404977"/>
                      <a:pt x="279399" y="1413990"/>
                      <a:pt x="282403" y="1426007"/>
                    </a:cubicBezTo>
                    <a:cubicBezTo>
                      <a:pt x="282403" y="1432016"/>
                      <a:pt x="288412" y="1438024"/>
                      <a:pt x="294421" y="1435020"/>
                    </a:cubicBezTo>
                    <a:cubicBezTo>
                      <a:pt x="294421" y="1435020"/>
                      <a:pt x="294421" y="1435020"/>
                      <a:pt x="294421" y="1435020"/>
                    </a:cubicBezTo>
                    <a:cubicBezTo>
                      <a:pt x="300429" y="1435020"/>
                      <a:pt x="303433" y="1432016"/>
                      <a:pt x="309442" y="1429011"/>
                    </a:cubicBezTo>
                    <a:cubicBezTo>
                      <a:pt x="315451" y="1423003"/>
                      <a:pt x="324463" y="1419999"/>
                      <a:pt x="333476" y="1419999"/>
                    </a:cubicBezTo>
                    <a:cubicBezTo>
                      <a:pt x="336481" y="1419999"/>
                      <a:pt x="339485" y="1419999"/>
                      <a:pt x="342489" y="1416994"/>
                    </a:cubicBezTo>
                    <a:cubicBezTo>
                      <a:pt x="348498" y="1413990"/>
                      <a:pt x="357511" y="1410986"/>
                      <a:pt x="363519" y="1410986"/>
                    </a:cubicBezTo>
                    <a:cubicBezTo>
                      <a:pt x="366523" y="1410986"/>
                      <a:pt x="366523" y="1410986"/>
                      <a:pt x="369528" y="1407982"/>
                    </a:cubicBezTo>
                    <a:cubicBezTo>
                      <a:pt x="375536" y="1401973"/>
                      <a:pt x="384549" y="1395964"/>
                      <a:pt x="393562" y="1395964"/>
                    </a:cubicBezTo>
                    <a:cubicBezTo>
                      <a:pt x="402575" y="1392960"/>
                      <a:pt x="408584" y="1389956"/>
                      <a:pt x="417596" y="1386951"/>
                    </a:cubicBezTo>
                    <a:cubicBezTo>
                      <a:pt x="420601" y="1386951"/>
                      <a:pt x="423605" y="1383947"/>
                      <a:pt x="423605" y="1380943"/>
                    </a:cubicBezTo>
                    <a:cubicBezTo>
                      <a:pt x="423605" y="1371930"/>
                      <a:pt x="429614" y="1368926"/>
                      <a:pt x="438626" y="1365921"/>
                    </a:cubicBezTo>
                    <a:cubicBezTo>
                      <a:pt x="450644" y="1359913"/>
                      <a:pt x="462661" y="1359913"/>
                      <a:pt x="474678" y="1356908"/>
                    </a:cubicBezTo>
                    <a:cubicBezTo>
                      <a:pt x="474678" y="1341887"/>
                      <a:pt x="486695" y="1341887"/>
                      <a:pt x="495708" y="1338883"/>
                    </a:cubicBezTo>
                    <a:cubicBezTo>
                      <a:pt x="495708" y="1326866"/>
                      <a:pt x="507725" y="1323861"/>
                      <a:pt x="513734" y="1320857"/>
                    </a:cubicBezTo>
                    <a:cubicBezTo>
                      <a:pt x="513734" y="1314848"/>
                      <a:pt x="516738" y="1308840"/>
                      <a:pt x="516738" y="1302831"/>
                    </a:cubicBezTo>
                    <a:cubicBezTo>
                      <a:pt x="516738" y="1296823"/>
                      <a:pt x="522747" y="1296823"/>
                      <a:pt x="525751" y="1296823"/>
                    </a:cubicBezTo>
                    <a:cubicBezTo>
                      <a:pt x="531759" y="1290814"/>
                      <a:pt x="534764" y="1284806"/>
                      <a:pt x="537768" y="1281801"/>
                    </a:cubicBezTo>
                    <a:cubicBezTo>
                      <a:pt x="540772" y="1278797"/>
                      <a:pt x="543777" y="1272788"/>
                      <a:pt x="546781" y="1266780"/>
                    </a:cubicBezTo>
                    <a:cubicBezTo>
                      <a:pt x="543777" y="1263776"/>
                      <a:pt x="543777" y="1263776"/>
                      <a:pt x="540772" y="1260771"/>
                    </a:cubicBezTo>
                    <a:cubicBezTo>
                      <a:pt x="534764" y="1251758"/>
                      <a:pt x="522747" y="1242745"/>
                      <a:pt x="510729" y="1242745"/>
                    </a:cubicBezTo>
                    <a:cubicBezTo>
                      <a:pt x="498712" y="1239741"/>
                      <a:pt x="489699" y="1227724"/>
                      <a:pt x="489699" y="1215707"/>
                    </a:cubicBezTo>
                    <a:cubicBezTo>
                      <a:pt x="489699" y="1212703"/>
                      <a:pt x="489699" y="1212703"/>
                      <a:pt x="489699" y="1209698"/>
                    </a:cubicBezTo>
                    <a:cubicBezTo>
                      <a:pt x="489699" y="1206694"/>
                      <a:pt x="489699" y="1206694"/>
                      <a:pt x="486695" y="1203690"/>
                    </a:cubicBezTo>
                    <a:cubicBezTo>
                      <a:pt x="477682" y="1212703"/>
                      <a:pt x="468669" y="1221715"/>
                      <a:pt x="459656" y="1230728"/>
                    </a:cubicBezTo>
                    <a:cubicBezTo>
                      <a:pt x="456652" y="1236737"/>
                      <a:pt x="450644" y="1236737"/>
                      <a:pt x="444635" y="1236737"/>
                    </a:cubicBezTo>
                    <a:cubicBezTo>
                      <a:pt x="435622" y="1236737"/>
                      <a:pt x="426609" y="1236737"/>
                      <a:pt x="417596" y="1236737"/>
                    </a:cubicBezTo>
                    <a:lnTo>
                      <a:pt x="408584" y="1230728"/>
                    </a:lnTo>
                    <a:cubicBezTo>
                      <a:pt x="411588" y="1212703"/>
                      <a:pt x="411588" y="1206694"/>
                      <a:pt x="405579" y="1200685"/>
                    </a:cubicBezTo>
                    <a:cubicBezTo>
                      <a:pt x="405579" y="1203690"/>
                      <a:pt x="402575" y="1206694"/>
                      <a:pt x="402575" y="1209698"/>
                    </a:cubicBezTo>
                    <a:cubicBezTo>
                      <a:pt x="402575" y="1212703"/>
                      <a:pt x="402575" y="1215707"/>
                      <a:pt x="399571" y="1218711"/>
                    </a:cubicBezTo>
                    <a:cubicBezTo>
                      <a:pt x="396566" y="1212703"/>
                      <a:pt x="390558" y="1206694"/>
                      <a:pt x="390558" y="1197681"/>
                    </a:cubicBezTo>
                    <a:cubicBezTo>
                      <a:pt x="390558" y="1191672"/>
                      <a:pt x="387554" y="1185664"/>
                      <a:pt x="381545" y="1182660"/>
                    </a:cubicBezTo>
                    <a:cubicBezTo>
                      <a:pt x="372532" y="1176651"/>
                      <a:pt x="366523" y="1167638"/>
                      <a:pt x="363519" y="1155621"/>
                    </a:cubicBezTo>
                    <a:cubicBezTo>
                      <a:pt x="360515" y="1149612"/>
                      <a:pt x="357511" y="1143604"/>
                      <a:pt x="354506" y="1137595"/>
                    </a:cubicBezTo>
                    <a:cubicBezTo>
                      <a:pt x="357511" y="1134591"/>
                      <a:pt x="357511" y="1131587"/>
                      <a:pt x="357511" y="1128582"/>
                    </a:cubicBezTo>
                    <a:cubicBezTo>
                      <a:pt x="357511" y="1125578"/>
                      <a:pt x="363519" y="1122574"/>
                      <a:pt x="366523" y="1122574"/>
                    </a:cubicBezTo>
                    <a:cubicBezTo>
                      <a:pt x="369528" y="1122574"/>
                      <a:pt x="372532" y="1119570"/>
                      <a:pt x="378541" y="1122574"/>
                    </a:cubicBezTo>
                    <a:cubicBezTo>
                      <a:pt x="381545" y="1125578"/>
                      <a:pt x="387554" y="1122574"/>
                      <a:pt x="390558" y="1125578"/>
                    </a:cubicBezTo>
                    <a:cubicBezTo>
                      <a:pt x="399571" y="1134591"/>
                      <a:pt x="405579" y="1146608"/>
                      <a:pt x="411588" y="1158625"/>
                    </a:cubicBezTo>
                    <a:cubicBezTo>
                      <a:pt x="411588" y="1161630"/>
                      <a:pt x="417596" y="1167638"/>
                      <a:pt x="420601" y="1167638"/>
                    </a:cubicBezTo>
                    <a:cubicBezTo>
                      <a:pt x="426609" y="1167638"/>
                      <a:pt x="432618" y="1170643"/>
                      <a:pt x="435622" y="1176651"/>
                    </a:cubicBezTo>
                    <a:cubicBezTo>
                      <a:pt x="435622" y="1179655"/>
                      <a:pt x="438626" y="1179655"/>
                      <a:pt x="441631" y="1179655"/>
                    </a:cubicBezTo>
                    <a:cubicBezTo>
                      <a:pt x="450644" y="1185664"/>
                      <a:pt x="459656" y="1185664"/>
                      <a:pt x="468669" y="1188668"/>
                    </a:cubicBezTo>
                    <a:cubicBezTo>
                      <a:pt x="471674" y="1188668"/>
                      <a:pt x="471674" y="1188668"/>
                      <a:pt x="471674" y="1188668"/>
                    </a:cubicBezTo>
                    <a:cubicBezTo>
                      <a:pt x="477682" y="1185664"/>
                      <a:pt x="483691" y="1182660"/>
                      <a:pt x="489699" y="1179655"/>
                    </a:cubicBezTo>
                    <a:cubicBezTo>
                      <a:pt x="498712" y="1176651"/>
                      <a:pt x="504721" y="1176651"/>
                      <a:pt x="507725" y="1188668"/>
                    </a:cubicBezTo>
                    <a:cubicBezTo>
                      <a:pt x="507725" y="1191672"/>
                      <a:pt x="510729" y="1197681"/>
                      <a:pt x="510729" y="1200685"/>
                    </a:cubicBezTo>
                    <a:cubicBezTo>
                      <a:pt x="525751" y="1206694"/>
                      <a:pt x="537768" y="1206694"/>
                      <a:pt x="552790" y="1209698"/>
                    </a:cubicBezTo>
                    <a:cubicBezTo>
                      <a:pt x="558798" y="1209698"/>
                      <a:pt x="561802" y="1209698"/>
                      <a:pt x="567811" y="1212703"/>
                    </a:cubicBezTo>
                    <a:cubicBezTo>
                      <a:pt x="576824" y="1215707"/>
                      <a:pt x="585837" y="1215707"/>
                      <a:pt x="594850" y="1212703"/>
                    </a:cubicBezTo>
                    <a:cubicBezTo>
                      <a:pt x="603862" y="1209698"/>
                      <a:pt x="612875" y="1209698"/>
                      <a:pt x="621888" y="1209698"/>
                    </a:cubicBezTo>
                    <a:cubicBezTo>
                      <a:pt x="630901" y="1209698"/>
                      <a:pt x="642918" y="1209698"/>
                      <a:pt x="651931" y="1206694"/>
                    </a:cubicBezTo>
                    <a:cubicBezTo>
                      <a:pt x="654935" y="1206694"/>
                      <a:pt x="657940" y="1206694"/>
                      <a:pt x="660944" y="1206694"/>
                    </a:cubicBezTo>
                    <a:cubicBezTo>
                      <a:pt x="663948" y="1209698"/>
                      <a:pt x="663948" y="1212703"/>
                      <a:pt x="666953" y="1215707"/>
                    </a:cubicBezTo>
                    <a:cubicBezTo>
                      <a:pt x="669957" y="1218711"/>
                      <a:pt x="672961" y="1221715"/>
                      <a:pt x="675965" y="1221715"/>
                    </a:cubicBezTo>
                    <a:cubicBezTo>
                      <a:pt x="675965" y="1224720"/>
                      <a:pt x="678970" y="1230728"/>
                      <a:pt x="678970" y="1233733"/>
                    </a:cubicBezTo>
                    <a:cubicBezTo>
                      <a:pt x="678970" y="1233733"/>
                      <a:pt x="681974" y="1233733"/>
                      <a:pt x="681974" y="1236737"/>
                    </a:cubicBezTo>
                    <a:cubicBezTo>
                      <a:pt x="687983" y="1236737"/>
                      <a:pt x="693991" y="1239741"/>
                      <a:pt x="696995" y="1245750"/>
                    </a:cubicBezTo>
                    <a:cubicBezTo>
                      <a:pt x="700000" y="1251758"/>
                      <a:pt x="709013" y="1257767"/>
                      <a:pt x="718026" y="1254763"/>
                    </a:cubicBezTo>
                    <a:cubicBezTo>
                      <a:pt x="721030" y="1254763"/>
                      <a:pt x="724034" y="1254763"/>
                      <a:pt x="724034" y="1254763"/>
                    </a:cubicBezTo>
                    <a:cubicBezTo>
                      <a:pt x="721030" y="1263776"/>
                      <a:pt x="712017" y="1260771"/>
                      <a:pt x="706008" y="1266780"/>
                    </a:cubicBezTo>
                    <a:cubicBezTo>
                      <a:pt x="712017" y="1272788"/>
                      <a:pt x="718026" y="1278797"/>
                      <a:pt x="724034" y="1284806"/>
                    </a:cubicBezTo>
                    <a:cubicBezTo>
                      <a:pt x="730043" y="1287810"/>
                      <a:pt x="736051" y="1290814"/>
                      <a:pt x="742060" y="1287810"/>
                    </a:cubicBezTo>
                    <a:cubicBezTo>
                      <a:pt x="751073" y="1284806"/>
                      <a:pt x="757081" y="1278797"/>
                      <a:pt x="757081" y="1269784"/>
                    </a:cubicBezTo>
                    <a:cubicBezTo>
                      <a:pt x="757081" y="1269784"/>
                      <a:pt x="760086" y="1266780"/>
                      <a:pt x="760086" y="1266780"/>
                    </a:cubicBezTo>
                    <a:cubicBezTo>
                      <a:pt x="760086" y="1266780"/>
                      <a:pt x="763090" y="1266780"/>
                      <a:pt x="763090" y="1269784"/>
                    </a:cubicBezTo>
                    <a:cubicBezTo>
                      <a:pt x="763090" y="1281801"/>
                      <a:pt x="772103" y="1290814"/>
                      <a:pt x="766094" y="1302831"/>
                    </a:cubicBezTo>
                    <a:cubicBezTo>
                      <a:pt x="766094" y="1305836"/>
                      <a:pt x="766094" y="1308840"/>
                      <a:pt x="766094" y="1311844"/>
                    </a:cubicBezTo>
                    <a:cubicBezTo>
                      <a:pt x="769098" y="1326866"/>
                      <a:pt x="772103" y="1341887"/>
                      <a:pt x="775107" y="1359913"/>
                    </a:cubicBezTo>
                    <a:cubicBezTo>
                      <a:pt x="775107" y="1368926"/>
                      <a:pt x="778111" y="1374934"/>
                      <a:pt x="784120" y="1383947"/>
                    </a:cubicBezTo>
                    <a:cubicBezTo>
                      <a:pt x="793133" y="1398969"/>
                      <a:pt x="799141" y="1413990"/>
                      <a:pt x="802146" y="1429011"/>
                    </a:cubicBezTo>
                    <a:cubicBezTo>
                      <a:pt x="805150" y="1435020"/>
                      <a:pt x="808154" y="1441029"/>
                      <a:pt x="811158" y="1447037"/>
                    </a:cubicBezTo>
                    <a:cubicBezTo>
                      <a:pt x="814163" y="1450041"/>
                      <a:pt x="817167" y="1456050"/>
                      <a:pt x="820171" y="1459054"/>
                    </a:cubicBezTo>
                    <a:cubicBezTo>
                      <a:pt x="823176" y="1468067"/>
                      <a:pt x="826180" y="1480084"/>
                      <a:pt x="829184" y="1489097"/>
                    </a:cubicBezTo>
                    <a:cubicBezTo>
                      <a:pt x="832189" y="1495106"/>
                      <a:pt x="835193" y="1501115"/>
                      <a:pt x="838197" y="1504119"/>
                    </a:cubicBezTo>
                    <a:cubicBezTo>
                      <a:pt x="844206" y="1510127"/>
                      <a:pt x="850214" y="1507123"/>
                      <a:pt x="856223" y="1501115"/>
                    </a:cubicBezTo>
                    <a:cubicBezTo>
                      <a:pt x="856223" y="1498110"/>
                      <a:pt x="859227" y="1495106"/>
                      <a:pt x="862231" y="1495106"/>
                    </a:cubicBezTo>
                    <a:cubicBezTo>
                      <a:pt x="868240" y="1492102"/>
                      <a:pt x="874249" y="1486093"/>
                      <a:pt x="874249" y="1480084"/>
                    </a:cubicBezTo>
                    <a:cubicBezTo>
                      <a:pt x="877253" y="1474076"/>
                      <a:pt x="883261" y="1474076"/>
                      <a:pt x="886266" y="1471072"/>
                    </a:cubicBezTo>
                    <a:cubicBezTo>
                      <a:pt x="886266" y="1468067"/>
                      <a:pt x="886266" y="1465063"/>
                      <a:pt x="886266" y="1462059"/>
                    </a:cubicBezTo>
                    <a:cubicBezTo>
                      <a:pt x="883261" y="1453046"/>
                      <a:pt x="886266" y="1447037"/>
                      <a:pt x="889270" y="1438024"/>
                    </a:cubicBezTo>
                    <a:cubicBezTo>
                      <a:pt x="892274" y="1432016"/>
                      <a:pt x="892274" y="1426007"/>
                      <a:pt x="892274" y="1419999"/>
                    </a:cubicBezTo>
                    <a:cubicBezTo>
                      <a:pt x="892274" y="1410986"/>
                      <a:pt x="889270" y="1401973"/>
                      <a:pt x="889270" y="1395964"/>
                    </a:cubicBezTo>
                    <a:cubicBezTo>
                      <a:pt x="889270" y="1386951"/>
                      <a:pt x="892274" y="1380943"/>
                      <a:pt x="901287" y="1380943"/>
                    </a:cubicBezTo>
                    <a:cubicBezTo>
                      <a:pt x="901287" y="1380943"/>
                      <a:pt x="901287" y="1380943"/>
                      <a:pt x="901287" y="1380943"/>
                    </a:cubicBezTo>
                    <a:cubicBezTo>
                      <a:pt x="904292" y="1380943"/>
                      <a:pt x="904292" y="1377939"/>
                      <a:pt x="907296" y="1377939"/>
                    </a:cubicBezTo>
                    <a:cubicBezTo>
                      <a:pt x="910300" y="1374934"/>
                      <a:pt x="913304" y="1371930"/>
                      <a:pt x="919313" y="1371930"/>
                    </a:cubicBezTo>
                    <a:cubicBezTo>
                      <a:pt x="922317" y="1371930"/>
                      <a:pt x="928326" y="1368926"/>
                      <a:pt x="928326" y="1362917"/>
                    </a:cubicBezTo>
                    <a:cubicBezTo>
                      <a:pt x="928326" y="1356908"/>
                      <a:pt x="931330" y="1356908"/>
                      <a:pt x="934334" y="1353904"/>
                    </a:cubicBezTo>
                    <a:cubicBezTo>
                      <a:pt x="937339" y="1350900"/>
                      <a:pt x="943347" y="1347896"/>
                      <a:pt x="946352" y="1344891"/>
                    </a:cubicBezTo>
                    <a:cubicBezTo>
                      <a:pt x="955364" y="1338883"/>
                      <a:pt x="964377" y="1329870"/>
                      <a:pt x="970386" y="1320857"/>
                    </a:cubicBezTo>
                    <a:cubicBezTo>
                      <a:pt x="973390" y="1317853"/>
                      <a:pt x="979399" y="1314848"/>
                      <a:pt x="982403" y="1311844"/>
                    </a:cubicBezTo>
                    <a:cubicBezTo>
                      <a:pt x="985407" y="1311844"/>
                      <a:pt x="988412" y="1308840"/>
                      <a:pt x="991416" y="1308840"/>
                    </a:cubicBezTo>
                    <a:cubicBezTo>
                      <a:pt x="997425" y="1305836"/>
                      <a:pt x="1000429" y="1299827"/>
                      <a:pt x="1000429" y="1293818"/>
                    </a:cubicBezTo>
                    <a:cubicBezTo>
                      <a:pt x="1000429" y="1287810"/>
                      <a:pt x="1003433" y="1281801"/>
                      <a:pt x="1009442" y="1281801"/>
                    </a:cubicBezTo>
                    <a:cubicBezTo>
                      <a:pt x="1012446" y="1281801"/>
                      <a:pt x="1015450" y="1275793"/>
                      <a:pt x="1021459" y="1275793"/>
                    </a:cubicBezTo>
                    <a:cubicBezTo>
                      <a:pt x="1024463" y="1275793"/>
                      <a:pt x="1030472" y="1275793"/>
                      <a:pt x="1033476" y="1272788"/>
                    </a:cubicBezTo>
                    <a:cubicBezTo>
                      <a:pt x="1039485" y="1278797"/>
                      <a:pt x="1045493" y="1272788"/>
                      <a:pt x="1051502" y="1272788"/>
                    </a:cubicBezTo>
                    <a:cubicBezTo>
                      <a:pt x="1057510" y="1272788"/>
                      <a:pt x="1063519" y="1269784"/>
                      <a:pt x="1066523" y="1263776"/>
                    </a:cubicBezTo>
                    <a:cubicBezTo>
                      <a:pt x="1066523" y="1257767"/>
                      <a:pt x="1057510" y="1257767"/>
                      <a:pt x="1063519" y="1248754"/>
                    </a:cubicBezTo>
                    <a:cubicBezTo>
                      <a:pt x="1063519" y="1251758"/>
                      <a:pt x="1069528" y="1254763"/>
                      <a:pt x="1072532" y="1254763"/>
                    </a:cubicBezTo>
                    <a:cubicBezTo>
                      <a:pt x="1078540" y="1254763"/>
                      <a:pt x="1081545" y="1257767"/>
                      <a:pt x="1081545" y="1263776"/>
                    </a:cubicBezTo>
                    <a:cubicBezTo>
                      <a:pt x="1084549" y="1266780"/>
                      <a:pt x="1084549" y="1272788"/>
                      <a:pt x="1084549" y="1275793"/>
                    </a:cubicBezTo>
                    <a:cubicBezTo>
                      <a:pt x="1084549" y="1281801"/>
                      <a:pt x="1090558" y="1287810"/>
                      <a:pt x="1096566" y="1293818"/>
                    </a:cubicBezTo>
                    <a:cubicBezTo>
                      <a:pt x="1099570" y="1296823"/>
                      <a:pt x="1105579" y="1299827"/>
                      <a:pt x="1108583" y="1302831"/>
                    </a:cubicBezTo>
                    <a:cubicBezTo>
                      <a:pt x="1111588" y="1305836"/>
                      <a:pt x="1114592" y="1305836"/>
                      <a:pt x="1114592" y="1308840"/>
                    </a:cubicBezTo>
                    <a:cubicBezTo>
                      <a:pt x="1114592" y="1311844"/>
                      <a:pt x="1114592" y="1314848"/>
                      <a:pt x="1114592" y="1317853"/>
                    </a:cubicBezTo>
                    <a:cubicBezTo>
                      <a:pt x="1117596" y="1320857"/>
                      <a:pt x="1120600" y="1320857"/>
                      <a:pt x="1120600" y="1323861"/>
                    </a:cubicBezTo>
                    <a:cubicBezTo>
                      <a:pt x="1126609" y="1332874"/>
                      <a:pt x="1129613" y="1344891"/>
                      <a:pt x="1126609" y="1356908"/>
                    </a:cubicBezTo>
                    <a:cubicBezTo>
                      <a:pt x="1126609" y="1359913"/>
                      <a:pt x="1123605" y="1365921"/>
                      <a:pt x="1123605" y="1368926"/>
                    </a:cubicBezTo>
                    <a:cubicBezTo>
                      <a:pt x="1126609" y="1371930"/>
                      <a:pt x="1132618" y="1374934"/>
                      <a:pt x="1135622" y="1374934"/>
                    </a:cubicBezTo>
                    <a:cubicBezTo>
                      <a:pt x="1138626" y="1374934"/>
                      <a:pt x="1141630" y="1374934"/>
                      <a:pt x="1141630" y="1374934"/>
                    </a:cubicBezTo>
                    <a:cubicBezTo>
                      <a:pt x="1147639" y="1371930"/>
                      <a:pt x="1153648" y="1365921"/>
                      <a:pt x="1159656" y="1362917"/>
                    </a:cubicBezTo>
                    <a:cubicBezTo>
                      <a:pt x="1162661" y="1359913"/>
                      <a:pt x="1165665" y="1356908"/>
                      <a:pt x="1165665" y="1350900"/>
                    </a:cubicBezTo>
                    <a:cubicBezTo>
                      <a:pt x="1171673" y="1359913"/>
                      <a:pt x="1174678" y="1368926"/>
                      <a:pt x="1177682" y="1377939"/>
                    </a:cubicBezTo>
                    <a:cubicBezTo>
                      <a:pt x="1180686" y="1392960"/>
                      <a:pt x="1183691" y="1404977"/>
                      <a:pt x="1189699" y="1416994"/>
                    </a:cubicBezTo>
                    <a:cubicBezTo>
                      <a:pt x="1195708" y="1429011"/>
                      <a:pt x="1195708" y="1441029"/>
                      <a:pt x="1192703" y="1456050"/>
                    </a:cubicBezTo>
                    <a:cubicBezTo>
                      <a:pt x="1192703" y="1471072"/>
                      <a:pt x="1189699" y="1483089"/>
                      <a:pt x="1186695" y="1498110"/>
                    </a:cubicBezTo>
                    <a:cubicBezTo>
                      <a:pt x="1186695" y="1498110"/>
                      <a:pt x="1186695" y="1501115"/>
                      <a:pt x="1186695" y="1501115"/>
                    </a:cubicBezTo>
                    <a:cubicBezTo>
                      <a:pt x="1189699" y="1504119"/>
                      <a:pt x="1192703" y="1507123"/>
                      <a:pt x="1195708" y="1510127"/>
                    </a:cubicBezTo>
                    <a:cubicBezTo>
                      <a:pt x="1201716" y="1519140"/>
                      <a:pt x="1210729" y="1528153"/>
                      <a:pt x="1216738" y="1537166"/>
                    </a:cubicBezTo>
                    <a:cubicBezTo>
                      <a:pt x="1219742" y="1540170"/>
                      <a:pt x="1219742" y="1543175"/>
                      <a:pt x="1219742" y="1549183"/>
                    </a:cubicBezTo>
                    <a:cubicBezTo>
                      <a:pt x="1219742" y="1564205"/>
                      <a:pt x="1225751" y="1579226"/>
                      <a:pt x="1234764" y="1591243"/>
                    </a:cubicBezTo>
                    <a:cubicBezTo>
                      <a:pt x="1234764" y="1591243"/>
                      <a:pt x="1234764" y="1594247"/>
                      <a:pt x="1237768" y="1597252"/>
                    </a:cubicBezTo>
                    <a:cubicBezTo>
                      <a:pt x="1237768" y="1600256"/>
                      <a:pt x="1240772" y="1600256"/>
                      <a:pt x="1240772" y="1603260"/>
                    </a:cubicBezTo>
                    <a:cubicBezTo>
                      <a:pt x="1249785" y="1609269"/>
                      <a:pt x="1261802" y="1615277"/>
                      <a:pt x="1270815" y="1624290"/>
                    </a:cubicBezTo>
                    <a:cubicBezTo>
                      <a:pt x="1273819" y="1627295"/>
                      <a:pt x="1279828" y="1624290"/>
                      <a:pt x="1282832" y="1621286"/>
                    </a:cubicBezTo>
                    <a:cubicBezTo>
                      <a:pt x="1282832" y="1615277"/>
                      <a:pt x="1279828" y="1609269"/>
                      <a:pt x="1273819" y="1606265"/>
                    </a:cubicBezTo>
                    <a:cubicBezTo>
                      <a:pt x="1270815" y="1603260"/>
                      <a:pt x="1270815" y="1600256"/>
                      <a:pt x="1270815" y="1594247"/>
                    </a:cubicBezTo>
                    <a:cubicBezTo>
                      <a:pt x="1270815" y="1588239"/>
                      <a:pt x="1270815" y="1582230"/>
                      <a:pt x="1270815" y="1579226"/>
                    </a:cubicBezTo>
                    <a:cubicBezTo>
                      <a:pt x="1270815" y="1570213"/>
                      <a:pt x="1267811" y="1564205"/>
                      <a:pt x="1261802" y="1558196"/>
                    </a:cubicBezTo>
                    <a:cubicBezTo>
                      <a:pt x="1255793" y="1552187"/>
                      <a:pt x="1246781" y="1546179"/>
                      <a:pt x="1240772" y="1537166"/>
                    </a:cubicBezTo>
                    <a:cubicBezTo>
                      <a:pt x="1240772" y="1537166"/>
                      <a:pt x="1237768" y="1534162"/>
                      <a:pt x="1234764" y="1534162"/>
                    </a:cubicBezTo>
                    <a:cubicBezTo>
                      <a:pt x="1225751" y="1534162"/>
                      <a:pt x="1222746" y="1528153"/>
                      <a:pt x="1219742" y="1522144"/>
                    </a:cubicBezTo>
                    <a:cubicBezTo>
                      <a:pt x="1216738" y="1516136"/>
                      <a:pt x="1213733" y="1507123"/>
                      <a:pt x="1210729" y="1501115"/>
                    </a:cubicBezTo>
                    <a:cubicBezTo>
                      <a:pt x="1210729" y="1498110"/>
                      <a:pt x="1207725" y="1495106"/>
                      <a:pt x="1204721" y="1495106"/>
                    </a:cubicBezTo>
                    <a:cubicBezTo>
                      <a:pt x="1198712" y="1495106"/>
                      <a:pt x="1198712" y="1492102"/>
                      <a:pt x="1198712" y="1486093"/>
                    </a:cubicBezTo>
                    <a:cubicBezTo>
                      <a:pt x="1198712" y="1480084"/>
                      <a:pt x="1198712" y="1477080"/>
                      <a:pt x="1201716" y="1471072"/>
                    </a:cubicBezTo>
                    <a:cubicBezTo>
                      <a:pt x="1207725" y="1456050"/>
                      <a:pt x="1213733" y="1441029"/>
                      <a:pt x="1213733" y="1426007"/>
                    </a:cubicBezTo>
                    <a:cubicBezTo>
                      <a:pt x="1213733" y="1423003"/>
                      <a:pt x="1216738" y="1419999"/>
                      <a:pt x="1219742" y="1419999"/>
                    </a:cubicBezTo>
                    <a:cubicBezTo>
                      <a:pt x="1222746" y="1419999"/>
                      <a:pt x="1225751" y="1419999"/>
                      <a:pt x="1228755" y="1419999"/>
                    </a:cubicBezTo>
                    <a:cubicBezTo>
                      <a:pt x="1228755" y="1426007"/>
                      <a:pt x="1231759" y="1429011"/>
                      <a:pt x="1231759" y="1432016"/>
                    </a:cubicBezTo>
                    <a:cubicBezTo>
                      <a:pt x="1249785" y="1432016"/>
                      <a:pt x="1264806" y="1444033"/>
                      <a:pt x="1267811" y="1459054"/>
                    </a:cubicBezTo>
                    <a:cubicBezTo>
                      <a:pt x="1270815" y="1459054"/>
                      <a:pt x="1273819" y="1456050"/>
                      <a:pt x="1273819" y="1462059"/>
                    </a:cubicBezTo>
                    <a:cubicBezTo>
                      <a:pt x="1273819" y="1465063"/>
                      <a:pt x="1276824" y="1465063"/>
                      <a:pt x="1279828" y="1468067"/>
                    </a:cubicBezTo>
                    <a:cubicBezTo>
                      <a:pt x="1285836" y="1471072"/>
                      <a:pt x="1291845" y="1474076"/>
                      <a:pt x="1297854" y="1480084"/>
                    </a:cubicBezTo>
                    <a:cubicBezTo>
                      <a:pt x="1297854" y="1486093"/>
                      <a:pt x="1297854" y="1489097"/>
                      <a:pt x="1297854" y="1495106"/>
                    </a:cubicBezTo>
                    <a:cubicBezTo>
                      <a:pt x="1297854" y="1498110"/>
                      <a:pt x="1297854" y="1501115"/>
                      <a:pt x="1300858" y="1501115"/>
                    </a:cubicBezTo>
                    <a:cubicBezTo>
                      <a:pt x="1306866" y="1498110"/>
                      <a:pt x="1309871" y="1495106"/>
                      <a:pt x="1315879" y="1492102"/>
                    </a:cubicBezTo>
                    <a:cubicBezTo>
                      <a:pt x="1321888" y="1489097"/>
                      <a:pt x="1324892" y="1483089"/>
                      <a:pt x="1327897" y="1477080"/>
                    </a:cubicBezTo>
                    <a:cubicBezTo>
                      <a:pt x="1327897" y="1477080"/>
                      <a:pt x="1330901" y="1474076"/>
                      <a:pt x="1330901" y="1474076"/>
                    </a:cubicBezTo>
                    <a:cubicBezTo>
                      <a:pt x="1342918" y="1474076"/>
                      <a:pt x="1354935" y="1468067"/>
                      <a:pt x="1363948" y="1459054"/>
                    </a:cubicBezTo>
                    <a:cubicBezTo>
                      <a:pt x="1366952" y="1456050"/>
                      <a:pt x="1369957" y="1453046"/>
                      <a:pt x="1369957" y="1450041"/>
                    </a:cubicBezTo>
                    <a:cubicBezTo>
                      <a:pt x="1372961" y="1438024"/>
                      <a:pt x="1372961" y="1429011"/>
                      <a:pt x="1369957" y="1416994"/>
                    </a:cubicBezTo>
                    <a:cubicBezTo>
                      <a:pt x="1366952" y="1398969"/>
                      <a:pt x="1357939" y="1383947"/>
                      <a:pt x="1345922" y="1374934"/>
                    </a:cubicBezTo>
                    <a:cubicBezTo>
                      <a:pt x="1342918" y="1371930"/>
                      <a:pt x="1339914" y="1368926"/>
                      <a:pt x="1336909" y="1365921"/>
                    </a:cubicBezTo>
                    <a:cubicBezTo>
                      <a:pt x="1327897" y="1359913"/>
                      <a:pt x="1324892" y="1347896"/>
                      <a:pt x="1315879" y="1338883"/>
                    </a:cubicBezTo>
                    <a:cubicBezTo>
                      <a:pt x="1312875" y="1335879"/>
                      <a:pt x="1312875" y="1332874"/>
                      <a:pt x="1312875" y="1326866"/>
                    </a:cubicBezTo>
                    <a:cubicBezTo>
                      <a:pt x="1312875" y="1311844"/>
                      <a:pt x="1324892" y="1305836"/>
                      <a:pt x="1333905" y="1293818"/>
                    </a:cubicBezTo>
                    <a:cubicBezTo>
                      <a:pt x="1333905" y="1293818"/>
                      <a:pt x="1333905" y="1293818"/>
                      <a:pt x="1333905" y="1293818"/>
                    </a:cubicBezTo>
                    <a:cubicBezTo>
                      <a:pt x="1336909" y="1293818"/>
                      <a:pt x="1339914" y="1290814"/>
                      <a:pt x="1342918" y="1287810"/>
                    </a:cubicBezTo>
                    <a:cubicBezTo>
                      <a:pt x="1348927" y="1281801"/>
                      <a:pt x="1354935" y="1281801"/>
                      <a:pt x="1363948" y="1281801"/>
                    </a:cubicBezTo>
                    <a:cubicBezTo>
                      <a:pt x="1369957" y="1281801"/>
                      <a:pt x="1375965" y="1284806"/>
                      <a:pt x="1381974" y="1284806"/>
                    </a:cubicBezTo>
                    <a:cubicBezTo>
                      <a:pt x="1381974" y="1287810"/>
                      <a:pt x="1381974" y="1293818"/>
                      <a:pt x="1381974" y="1296823"/>
                    </a:cubicBezTo>
                    <a:cubicBezTo>
                      <a:pt x="1381974" y="1299827"/>
                      <a:pt x="1384978" y="1299827"/>
                      <a:pt x="1384978" y="1302831"/>
                    </a:cubicBezTo>
                    <a:cubicBezTo>
                      <a:pt x="1384978" y="1302831"/>
                      <a:pt x="1387982" y="1302831"/>
                      <a:pt x="1390987" y="1302831"/>
                    </a:cubicBezTo>
                    <a:cubicBezTo>
                      <a:pt x="1390987" y="1299827"/>
                      <a:pt x="1390987" y="1296823"/>
                      <a:pt x="1390987" y="1293818"/>
                    </a:cubicBezTo>
                    <a:cubicBezTo>
                      <a:pt x="1393991" y="1287810"/>
                      <a:pt x="1400000" y="1284806"/>
                      <a:pt x="1409012" y="1284806"/>
                    </a:cubicBezTo>
                    <a:cubicBezTo>
                      <a:pt x="1421029" y="1284806"/>
                      <a:pt x="1436051" y="1278797"/>
                      <a:pt x="1445064" y="1269784"/>
                    </a:cubicBezTo>
                    <a:cubicBezTo>
                      <a:pt x="1445064" y="1266780"/>
                      <a:pt x="1445064" y="1263776"/>
                      <a:pt x="1448068" y="1260771"/>
                    </a:cubicBezTo>
                    <a:lnTo>
                      <a:pt x="1463090" y="1278797"/>
                    </a:lnTo>
                    <a:cubicBezTo>
                      <a:pt x="1469098" y="1275793"/>
                      <a:pt x="1475107" y="1275793"/>
                      <a:pt x="1481115" y="1272788"/>
                    </a:cubicBezTo>
                    <a:cubicBezTo>
                      <a:pt x="1484120" y="1272788"/>
                      <a:pt x="1490128" y="1272788"/>
                      <a:pt x="1493133" y="1269784"/>
                    </a:cubicBezTo>
                    <a:cubicBezTo>
                      <a:pt x="1496137" y="1269784"/>
                      <a:pt x="1499141" y="1266780"/>
                      <a:pt x="1502145" y="1266780"/>
                    </a:cubicBezTo>
                    <a:cubicBezTo>
                      <a:pt x="1505150" y="1260771"/>
                      <a:pt x="1511158" y="1257767"/>
                      <a:pt x="1517167" y="1254763"/>
                    </a:cubicBezTo>
                    <a:cubicBezTo>
                      <a:pt x="1520171" y="1251758"/>
                      <a:pt x="1523175" y="1248754"/>
                      <a:pt x="1526180" y="1245750"/>
                    </a:cubicBezTo>
                    <a:cubicBezTo>
                      <a:pt x="1526180" y="1245750"/>
                      <a:pt x="1529184" y="1242745"/>
                      <a:pt x="1529184" y="1242745"/>
                    </a:cubicBezTo>
                    <a:cubicBezTo>
                      <a:pt x="1538197" y="1239741"/>
                      <a:pt x="1538197" y="1233733"/>
                      <a:pt x="1544205" y="1227724"/>
                    </a:cubicBezTo>
                    <a:cubicBezTo>
                      <a:pt x="1553218" y="1221715"/>
                      <a:pt x="1556223" y="1212703"/>
                      <a:pt x="1553218" y="1200685"/>
                    </a:cubicBezTo>
                    <a:cubicBezTo>
                      <a:pt x="1559227" y="1197681"/>
                      <a:pt x="1565236" y="1194677"/>
                      <a:pt x="1568240" y="1185664"/>
                    </a:cubicBezTo>
                    <a:cubicBezTo>
                      <a:pt x="1571244" y="1179655"/>
                      <a:pt x="1574248" y="1173647"/>
                      <a:pt x="1580257" y="1170643"/>
                    </a:cubicBezTo>
                    <a:cubicBezTo>
                      <a:pt x="1580257" y="1170643"/>
                      <a:pt x="1583261" y="1167638"/>
                      <a:pt x="1583261" y="1167638"/>
                    </a:cubicBezTo>
                    <a:cubicBezTo>
                      <a:pt x="1586265" y="1158625"/>
                      <a:pt x="1586265" y="1149612"/>
                      <a:pt x="1589270" y="1143604"/>
                    </a:cubicBezTo>
                    <a:cubicBezTo>
                      <a:pt x="1583261" y="1137595"/>
                      <a:pt x="1580257" y="1134591"/>
                      <a:pt x="1574248" y="1137595"/>
                    </a:cubicBezTo>
                    <a:cubicBezTo>
                      <a:pt x="1571244" y="1137595"/>
                      <a:pt x="1568240" y="1137595"/>
                      <a:pt x="1568240" y="1134591"/>
                    </a:cubicBezTo>
                    <a:lnTo>
                      <a:pt x="1589270" y="1122574"/>
                    </a:lnTo>
                    <a:cubicBezTo>
                      <a:pt x="1586265" y="1119570"/>
                      <a:pt x="1583261" y="1116565"/>
                      <a:pt x="1580257" y="1113561"/>
                    </a:cubicBezTo>
                    <a:lnTo>
                      <a:pt x="1586265" y="1107552"/>
                    </a:lnTo>
                    <a:cubicBezTo>
                      <a:pt x="1580257" y="1101544"/>
                      <a:pt x="1577253" y="1098540"/>
                      <a:pt x="1571244" y="1092531"/>
                    </a:cubicBezTo>
                    <a:cubicBezTo>
                      <a:pt x="1568240" y="1086522"/>
                      <a:pt x="1565236" y="1077509"/>
                      <a:pt x="1562231" y="1071501"/>
                    </a:cubicBezTo>
                    <a:cubicBezTo>
                      <a:pt x="1562231" y="1065492"/>
                      <a:pt x="1556223" y="1062488"/>
                      <a:pt x="1553218" y="1059484"/>
                    </a:cubicBezTo>
                    <a:cubicBezTo>
                      <a:pt x="1550214" y="1059484"/>
                      <a:pt x="1544205" y="1056479"/>
                      <a:pt x="1544205" y="1050471"/>
                    </a:cubicBezTo>
                    <a:cubicBezTo>
                      <a:pt x="1544205" y="1050471"/>
                      <a:pt x="1544205" y="1047467"/>
                      <a:pt x="1544205" y="1047467"/>
                    </a:cubicBezTo>
                    <a:cubicBezTo>
                      <a:pt x="1547210" y="1038454"/>
                      <a:pt x="1556223" y="1035449"/>
                      <a:pt x="1559227" y="1026436"/>
                    </a:cubicBezTo>
                    <a:cubicBezTo>
                      <a:pt x="1565236" y="1026436"/>
                      <a:pt x="1568240" y="1020428"/>
                      <a:pt x="1574248" y="1017424"/>
                    </a:cubicBezTo>
                    <a:cubicBezTo>
                      <a:pt x="1574248" y="1017424"/>
                      <a:pt x="1577253" y="1017424"/>
                      <a:pt x="1577253" y="1014419"/>
                    </a:cubicBezTo>
                    <a:cubicBezTo>
                      <a:pt x="1583261" y="1011415"/>
                      <a:pt x="1589270" y="1011415"/>
                      <a:pt x="1595278" y="1008411"/>
                    </a:cubicBezTo>
                    <a:cubicBezTo>
                      <a:pt x="1595278" y="1008411"/>
                      <a:pt x="1598283" y="1005407"/>
                      <a:pt x="1598283" y="1002402"/>
                    </a:cubicBezTo>
                    <a:cubicBezTo>
                      <a:pt x="1586265" y="1002402"/>
                      <a:pt x="1577253" y="999398"/>
                      <a:pt x="1568240" y="993389"/>
                    </a:cubicBezTo>
                    <a:cubicBezTo>
                      <a:pt x="1562231" y="996394"/>
                      <a:pt x="1559227" y="999398"/>
                      <a:pt x="1556223" y="1002402"/>
                    </a:cubicBezTo>
                    <a:cubicBezTo>
                      <a:pt x="1547210" y="1008411"/>
                      <a:pt x="1541201" y="1005407"/>
                      <a:pt x="1541201" y="996394"/>
                    </a:cubicBezTo>
                    <a:cubicBezTo>
                      <a:pt x="1541201" y="993389"/>
                      <a:pt x="1541201" y="990385"/>
                      <a:pt x="1538197" y="990385"/>
                    </a:cubicBezTo>
                    <a:cubicBezTo>
                      <a:pt x="1535193" y="990385"/>
                      <a:pt x="1532188" y="990385"/>
                      <a:pt x="1529184" y="987381"/>
                    </a:cubicBezTo>
                    <a:cubicBezTo>
                      <a:pt x="1517167" y="984376"/>
                      <a:pt x="1514163" y="978368"/>
                      <a:pt x="1520171" y="969355"/>
                    </a:cubicBezTo>
                    <a:cubicBezTo>
                      <a:pt x="1520171" y="969355"/>
                      <a:pt x="1523175" y="969355"/>
                      <a:pt x="1523175" y="966351"/>
                    </a:cubicBezTo>
                    <a:cubicBezTo>
                      <a:pt x="1523175" y="966351"/>
                      <a:pt x="1526180" y="966351"/>
                      <a:pt x="1526180" y="966351"/>
                    </a:cubicBezTo>
                    <a:cubicBezTo>
                      <a:pt x="1535193" y="966351"/>
                      <a:pt x="1544205" y="966351"/>
                      <a:pt x="1547210" y="957338"/>
                    </a:cubicBezTo>
                    <a:cubicBezTo>
                      <a:pt x="1547210" y="954334"/>
                      <a:pt x="1550214" y="954334"/>
                      <a:pt x="1553218" y="951329"/>
                    </a:cubicBezTo>
                    <a:cubicBezTo>
                      <a:pt x="1562231" y="948325"/>
                      <a:pt x="1568240" y="942316"/>
                      <a:pt x="1574248" y="936308"/>
                    </a:cubicBezTo>
                    <a:cubicBezTo>
                      <a:pt x="1580257" y="930299"/>
                      <a:pt x="1589270" y="930299"/>
                      <a:pt x="1595278" y="936308"/>
                    </a:cubicBezTo>
                    <a:cubicBezTo>
                      <a:pt x="1595278" y="936308"/>
                      <a:pt x="1595278" y="936308"/>
                      <a:pt x="1595278" y="936308"/>
                    </a:cubicBezTo>
                    <a:cubicBezTo>
                      <a:pt x="1598283" y="939312"/>
                      <a:pt x="1598283" y="942316"/>
                      <a:pt x="1598283" y="945321"/>
                    </a:cubicBezTo>
                    <a:cubicBezTo>
                      <a:pt x="1598283" y="945321"/>
                      <a:pt x="1598283" y="945321"/>
                      <a:pt x="1598283" y="945321"/>
                    </a:cubicBezTo>
                    <a:cubicBezTo>
                      <a:pt x="1595278" y="948325"/>
                      <a:pt x="1592274" y="951329"/>
                      <a:pt x="1589270" y="957338"/>
                    </a:cubicBezTo>
                    <a:cubicBezTo>
                      <a:pt x="1589270" y="960342"/>
                      <a:pt x="1592274" y="966351"/>
                      <a:pt x="1592274" y="969355"/>
                    </a:cubicBezTo>
                    <a:lnTo>
                      <a:pt x="1592274" y="969355"/>
                    </a:lnTo>
                    <a:cubicBezTo>
                      <a:pt x="1601287" y="963346"/>
                      <a:pt x="1607296" y="957338"/>
                      <a:pt x="1619313" y="954334"/>
                    </a:cubicBezTo>
                    <a:cubicBezTo>
                      <a:pt x="1631330" y="951329"/>
                      <a:pt x="1646351" y="951329"/>
                      <a:pt x="1655364" y="960342"/>
                    </a:cubicBezTo>
                    <a:lnTo>
                      <a:pt x="1646351" y="984376"/>
                    </a:lnTo>
                    <a:cubicBezTo>
                      <a:pt x="1649356" y="987381"/>
                      <a:pt x="1652360" y="990385"/>
                      <a:pt x="1658368" y="990385"/>
                    </a:cubicBezTo>
                    <a:cubicBezTo>
                      <a:pt x="1664377" y="990385"/>
                      <a:pt x="1670386" y="993389"/>
                      <a:pt x="1673390" y="996394"/>
                    </a:cubicBezTo>
                    <a:cubicBezTo>
                      <a:pt x="1676394" y="999398"/>
                      <a:pt x="1679399" y="1002402"/>
                      <a:pt x="1676394" y="1008411"/>
                    </a:cubicBezTo>
                    <a:cubicBezTo>
                      <a:pt x="1676394" y="1011415"/>
                      <a:pt x="1673390" y="1011415"/>
                      <a:pt x="1670386" y="1014419"/>
                    </a:cubicBezTo>
                    <a:lnTo>
                      <a:pt x="1676394" y="1032445"/>
                    </a:lnTo>
                    <a:cubicBezTo>
                      <a:pt x="1670386" y="1038454"/>
                      <a:pt x="1670386" y="1050471"/>
                      <a:pt x="1673390" y="1056479"/>
                    </a:cubicBezTo>
                    <a:cubicBezTo>
                      <a:pt x="1682403" y="1056479"/>
                      <a:pt x="1685407" y="1050471"/>
                      <a:pt x="1694420" y="1047467"/>
                    </a:cubicBezTo>
                    <a:cubicBezTo>
                      <a:pt x="1703433" y="1044462"/>
                      <a:pt x="1709441" y="1044462"/>
                      <a:pt x="1715450" y="1041458"/>
                    </a:cubicBezTo>
                    <a:cubicBezTo>
                      <a:pt x="1721459" y="1035449"/>
                      <a:pt x="1721459" y="1029441"/>
                      <a:pt x="1721459" y="1023432"/>
                    </a:cubicBezTo>
                    <a:cubicBezTo>
                      <a:pt x="1721459" y="1020428"/>
                      <a:pt x="1721459" y="1017424"/>
                      <a:pt x="1721459" y="1014419"/>
                    </a:cubicBezTo>
                    <a:cubicBezTo>
                      <a:pt x="1721459" y="1008411"/>
                      <a:pt x="1718454" y="1002402"/>
                      <a:pt x="1715450" y="996394"/>
                    </a:cubicBezTo>
                    <a:cubicBezTo>
                      <a:pt x="1712446" y="990385"/>
                      <a:pt x="1709441" y="984376"/>
                      <a:pt x="1703433" y="978368"/>
                    </a:cubicBezTo>
                    <a:cubicBezTo>
                      <a:pt x="1700429" y="975364"/>
                      <a:pt x="1700429" y="972359"/>
                      <a:pt x="1697424" y="972359"/>
                    </a:cubicBezTo>
                    <a:cubicBezTo>
                      <a:pt x="1694420" y="969355"/>
                      <a:pt x="1691416" y="966351"/>
                      <a:pt x="1688411" y="963346"/>
                    </a:cubicBezTo>
                    <a:cubicBezTo>
                      <a:pt x="1688411" y="957338"/>
                      <a:pt x="1691416" y="948325"/>
                      <a:pt x="1697424" y="948325"/>
                    </a:cubicBezTo>
                    <a:cubicBezTo>
                      <a:pt x="1706437" y="942316"/>
                      <a:pt x="1718454" y="936308"/>
                      <a:pt x="1724463" y="930299"/>
                    </a:cubicBezTo>
                    <a:cubicBezTo>
                      <a:pt x="1721459" y="918282"/>
                      <a:pt x="1727467" y="909269"/>
                      <a:pt x="1736480" y="903261"/>
                    </a:cubicBezTo>
                    <a:cubicBezTo>
                      <a:pt x="1745493" y="897252"/>
                      <a:pt x="1751501" y="891243"/>
                      <a:pt x="1760514" y="885235"/>
                    </a:cubicBezTo>
                    <a:cubicBezTo>
                      <a:pt x="1760514" y="885235"/>
                      <a:pt x="1763519" y="885235"/>
                      <a:pt x="1763519" y="885235"/>
                    </a:cubicBezTo>
                    <a:cubicBezTo>
                      <a:pt x="1763519" y="885235"/>
                      <a:pt x="1766523" y="885235"/>
                      <a:pt x="1766523" y="888239"/>
                    </a:cubicBezTo>
                    <a:cubicBezTo>
                      <a:pt x="1772532" y="894248"/>
                      <a:pt x="1781544" y="897252"/>
                      <a:pt x="1787553" y="894248"/>
                    </a:cubicBezTo>
                    <a:cubicBezTo>
                      <a:pt x="1799570" y="891243"/>
                      <a:pt x="1808583" y="885235"/>
                      <a:pt x="1817596" y="873218"/>
                    </a:cubicBezTo>
                    <a:cubicBezTo>
                      <a:pt x="1826609" y="861200"/>
                      <a:pt x="1838626" y="849183"/>
                      <a:pt x="1850643" y="837166"/>
                    </a:cubicBezTo>
                    <a:cubicBezTo>
                      <a:pt x="1856652" y="831158"/>
                      <a:pt x="1862660" y="825149"/>
                      <a:pt x="1865665" y="816136"/>
                    </a:cubicBezTo>
                    <a:cubicBezTo>
                      <a:pt x="1871673" y="804119"/>
                      <a:pt x="1880686" y="792102"/>
                      <a:pt x="1889699" y="783089"/>
                    </a:cubicBezTo>
                    <a:cubicBezTo>
                      <a:pt x="1892703" y="780085"/>
                      <a:pt x="1895707" y="777080"/>
                      <a:pt x="1895707" y="774076"/>
                    </a:cubicBezTo>
                    <a:cubicBezTo>
                      <a:pt x="1901716" y="762059"/>
                      <a:pt x="1901716" y="750042"/>
                      <a:pt x="1901716" y="738025"/>
                    </a:cubicBezTo>
                    <a:cubicBezTo>
                      <a:pt x="1901716" y="732016"/>
                      <a:pt x="1901716" y="726007"/>
                      <a:pt x="1904720" y="719999"/>
                    </a:cubicBezTo>
                    <a:cubicBezTo>
                      <a:pt x="1907725" y="713990"/>
                      <a:pt x="1910729" y="707982"/>
                      <a:pt x="1913733" y="704977"/>
                    </a:cubicBezTo>
                    <a:cubicBezTo>
                      <a:pt x="1916737" y="701973"/>
                      <a:pt x="1916737" y="698969"/>
                      <a:pt x="1916737" y="692960"/>
                    </a:cubicBezTo>
                    <a:cubicBezTo>
                      <a:pt x="1916737" y="689956"/>
                      <a:pt x="1916737" y="683947"/>
                      <a:pt x="1913733" y="683947"/>
                    </a:cubicBezTo>
                    <a:cubicBezTo>
                      <a:pt x="1910729" y="677939"/>
                      <a:pt x="1913733" y="677939"/>
                      <a:pt x="1916737" y="671930"/>
                    </a:cubicBezTo>
                    <a:cubicBezTo>
                      <a:pt x="1910729" y="665922"/>
                      <a:pt x="1904720" y="662917"/>
                      <a:pt x="1901716" y="656909"/>
                    </a:cubicBezTo>
                    <a:cubicBezTo>
                      <a:pt x="1898712" y="650900"/>
                      <a:pt x="1889699" y="647896"/>
                      <a:pt x="1883690" y="650900"/>
                    </a:cubicBezTo>
                    <a:cubicBezTo>
                      <a:pt x="1880686" y="650900"/>
                      <a:pt x="1880686" y="650900"/>
                      <a:pt x="1877682" y="650900"/>
                    </a:cubicBezTo>
                    <a:lnTo>
                      <a:pt x="1871673" y="662917"/>
                    </a:lnTo>
                    <a:cubicBezTo>
                      <a:pt x="1868669" y="662917"/>
                      <a:pt x="1865665" y="662917"/>
                      <a:pt x="1862660" y="662917"/>
                    </a:cubicBezTo>
                    <a:cubicBezTo>
                      <a:pt x="1859656" y="662917"/>
                      <a:pt x="1856652" y="662917"/>
                      <a:pt x="1853647" y="662917"/>
                    </a:cubicBezTo>
                    <a:cubicBezTo>
                      <a:pt x="1853647" y="659913"/>
                      <a:pt x="1853647" y="656909"/>
                      <a:pt x="1853647" y="653905"/>
                    </a:cubicBezTo>
                    <a:cubicBezTo>
                      <a:pt x="1847639" y="653905"/>
                      <a:pt x="1844634" y="659913"/>
                      <a:pt x="1841630" y="656909"/>
                    </a:cubicBezTo>
                    <a:lnTo>
                      <a:pt x="1841630" y="647896"/>
                    </a:lnTo>
                    <a:cubicBezTo>
                      <a:pt x="1832617" y="644892"/>
                      <a:pt x="1823604" y="647896"/>
                      <a:pt x="1817596" y="638883"/>
                    </a:cubicBezTo>
                    <a:cubicBezTo>
                      <a:pt x="1820600" y="635879"/>
                      <a:pt x="1820600" y="635879"/>
                      <a:pt x="1823604" y="632874"/>
                    </a:cubicBezTo>
                    <a:cubicBezTo>
                      <a:pt x="1832617" y="626866"/>
                      <a:pt x="1838626" y="620857"/>
                      <a:pt x="1847639" y="614849"/>
                    </a:cubicBezTo>
                    <a:cubicBezTo>
                      <a:pt x="1853647" y="608840"/>
                      <a:pt x="1862660" y="602832"/>
                      <a:pt x="1868669" y="596823"/>
                    </a:cubicBezTo>
                    <a:cubicBezTo>
                      <a:pt x="1874677" y="590814"/>
                      <a:pt x="1877682" y="584806"/>
                      <a:pt x="1883690" y="581801"/>
                    </a:cubicBezTo>
                    <a:cubicBezTo>
                      <a:pt x="1889699" y="578797"/>
                      <a:pt x="1895707" y="572789"/>
                      <a:pt x="1901716" y="569784"/>
                    </a:cubicBezTo>
                    <a:cubicBezTo>
                      <a:pt x="1904720" y="566780"/>
                      <a:pt x="1904720" y="566780"/>
                      <a:pt x="1907725" y="563776"/>
                    </a:cubicBezTo>
                    <a:cubicBezTo>
                      <a:pt x="1910729" y="557767"/>
                      <a:pt x="1916737" y="551759"/>
                      <a:pt x="1919742" y="551759"/>
                    </a:cubicBezTo>
                    <a:cubicBezTo>
                      <a:pt x="1922746" y="548754"/>
                      <a:pt x="1925750" y="545750"/>
                      <a:pt x="1928755" y="542746"/>
                    </a:cubicBezTo>
                    <a:cubicBezTo>
                      <a:pt x="1934763" y="536737"/>
                      <a:pt x="1943776" y="530729"/>
                      <a:pt x="1952789" y="530729"/>
                    </a:cubicBezTo>
                    <a:cubicBezTo>
                      <a:pt x="1964806" y="530729"/>
                      <a:pt x="1973819" y="527724"/>
                      <a:pt x="1985836" y="527724"/>
                    </a:cubicBezTo>
                    <a:cubicBezTo>
                      <a:pt x="1988840" y="527724"/>
                      <a:pt x="1991845" y="527724"/>
                      <a:pt x="1994849" y="530729"/>
                    </a:cubicBezTo>
                    <a:cubicBezTo>
                      <a:pt x="1997853" y="533733"/>
                      <a:pt x="2000858" y="530729"/>
                      <a:pt x="2000858" y="530729"/>
                    </a:cubicBezTo>
                    <a:cubicBezTo>
                      <a:pt x="2000858" y="530729"/>
                      <a:pt x="2003862" y="527724"/>
                      <a:pt x="2006866" y="527724"/>
                    </a:cubicBezTo>
                    <a:cubicBezTo>
                      <a:pt x="2015879" y="530729"/>
                      <a:pt x="2024892" y="530729"/>
                      <a:pt x="2030901" y="527724"/>
                    </a:cubicBezTo>
                    <a:cubicBezTo>
                      <a:pt x="2033905" y="527724"/>
                      <a:pt x="2036909" y="527724"/>
                      <a:pt x="2039913" y="530729"/>
                    </a:cubicBezTo>
                    <a:cubicBezTo>
                      <a:pt x="2039913" y="530729"/>
                      <a:pt x="2042918" y="527724"/>
                      <a:pt x="2042918" y="527724"/>
                    </a:cubicBezTo>
                    <a:cubicBezTo>
                      <a:pt x="2048926" y="518711"/>
                      <a:pt x="2060943" y="518711"/>
                      <a:pt x="2069956" y="521716"/>
                    </a:cubicBezTo>
                    <a:cubicBezTo>
                      <a:pt x="2072961" y="521716"/>
                      <a:pt x="2075965" y="524720"/>
                      <a:pt x="2078969" y="524720"/>
                    </a:cubicBezTo>
                    <a:cubicBezTo>
                      <a:pt x="2087982" y="521716"/>
                      <a:pt x="2093991" y="527724"/>
                      <a:pt x="2099999" y="533733"/>
                    </a:cubicBezTo>
                    <a:lnTo>
                      <a:pt x="2084978" y="536737"/>
                    </a:lnTo>
                    <a:cubicBezTo>
                      <a:pt x="2084978" y="539741"/>
                      <a:pt x="2087982" y="542746"/>
                      <a:pt x="2090986" y="539741"/>
                    </a:cubicBezTo>
                    <a:cubicBezTo>
                      <a:pt x="2099999" y="536737"/>
                      <a:pt x="2109012" y="539741"/>
                      <a:pt x="2118025" y="533733"/>
                    </a:cubicBezTo>
                    <a:cubicBezTo>
                      <a:pt x="2121029" y="533733"/>
                      <a:pt x="2124034" y="533733"/>
                      <a:pt x="2127038" y="533733"/>
                    </a:cubicBezTo>
                    <a:cubicBezTo>
                      <a:pt x="2133047" y="533733"/>
                      <a:pt x="2139055" y="533733"/>
                      <a:pt x="2145064" y="530729"/>
                    </a:cubicBezTo>
                    <a:cubicBezTo>
                      <a:pt x="2142059" y="524720"/>
                      <a:pt x="2136051" y="530729"/>
                      <a:pt x="2133047" y="524720"/>
                    </a:cubicBezTo>
                    <a:cubicBezTo>
                      <a:pt x="2133047" y="515707"/>
                      <a:pt x="2139055" y="506694"/>
                      <a:pt x="2151072" y="500686"/>
                    </a:cubicBezTo>
                    <a:cubicBezTo>
                      <a:pt x="2160085" y="494677"/>
                      <a:pt x="2169098" y="485664"/>
                      <a:pt x="2175106" y="476651"/>
                    </a:cubicBezTo>
                    <a:cubicBezTo>
                      <a:pt x="2178111" y="470643"/>
                      <a:pt x="2187124" y="467638"/>
                      <a:pt x="2193132" y="467638"/>
                    </a:cubicBezTo>
                    <a:cubicBezTo>
                      <a:pt x="2199141" y="467638"/>
                      <a:pt x="2202145" y="467638"/>
                      <a:pt x="2208154" y="464634"/>
                    </a:cubicBezTo>
                    <a:cubicBezTo>
                      <a:pt x="2214162" y="461630"/>
                      <a:pt x="2220171" y="461630"/>
                      <a:pt x="2226180" y="467638"/>
                    </a:cubicBezTo>
                    <a:cubicBezTo>
                      <a:pt x="2232188" y="467638"/>
                      <a:pt x="2235192" y="461630"/>
                      <a:pt x="2238197" y="467638"/>
                    </a:cubicBezTo>
                    <a:cubicBezTo>
                      <a:pt x="2241201" y="473647"/>
                      <a:pt x="2232188" y="476651"/>
                      <a:pt x="2232188" y="485664"/>
                    </a:cubicBezTo>
                    <a:lnTo>
                      <a:pt x="2241201" y="497681"/>
                    </a:lnTo>
                    <a:cubicBezTo>
                      <a:pt x="2250214" y="491673"/>
                      <a:pt x="2256222" y="485664"/>
                      <a:pt x="2265235" y="479656"/>
                    </a:cubicBezTo>
                    <a:cubicBezTo>
                      <a:pt x="2271244" y="476651"/>
                      <a:pt x="2277252" y="473647"/>
                      <a:pt x="2283261" y="473647"/>
                    </a:cubicBezTo>
                    <a:cubicBezTo>
                      <a:pt x="2283261" y="464634"/>
                      <a:pt x="2283261" y="458626"/>
                      <a:pt x="2289270" y="452617"/>
                    </a:cubicBezTo>
                    <a:cubicBezTo>
                      <a:pt x="2298283" y="452617"/>
                      <a:pt x="2307295" y="443604"/>
                      <a:pt x="2316308" y="452617"/>
                    </a:cubicBezTo>
                    <a:cubicBezTo>
                      <a:pt x="2316308" y="452617"/>
                      <a:pt x="2316308" y="455621"/>
                      <a:pt x="2313304" y="455621"/>
                    </a:cubicBezTo>
                    <a:cubicBezTo>
                      <a:pt x="2304291" y="458626"/>
                      <a:pt x="2301287" y="461630"/>
                      <a:pt x="2301287" y="470643"/>
                    </a:cubicBezTo>
                    <a:cubicBezTo>
                      <a:pt x="2301287" y="479656"/>
                      <a:pt x="2298283" y="488669"/>
                      <a:pt x="2292274" y="497681"/>
                    </a:cubicBezTo>
                    <a:cubicBezTo>
                      <a:pt x="2286265" y="500686"/>
                      <a:pt x="2280257" y="503690"/>
                      <a:pt x="2274248" y="503690"/>
                    </a:cubicBezTo>
                    <a:cubicBezTo>
                      <a:pt x="2271244" y="503690"/>
                      <a:pt x="2268240" y="506694"/>
                      <a:pt x="2268240" y="509699"/>
                    </a:cubicBezTo>
                    <a:cubicBezTo>
                      <a:pt x="2262231" y="515707"/>
                      <a:pt x="2256222" y="524720"/>
                      <a:pt x="2247209" y="527724"/>
                    </a:cubicBezTo>
                    <a:cubicBezTo>
                      <a:pt x="2241201" y="530729"/>
                      <a:pt x="2235192" y="536737"/>
                      <a:pt x="2229184" y="545750"/>
                    </a:cubicBezTo>
                    <a:cubicBezTo>
                      <a:pt x="2223175" y="554763"/>
                      <a:pt x="2214162" y="563776"/>
                      <a:pt x="2202145" y="566780"/>
                    </a:cubicBezTo>
                    <a:cubicBezTo>
                      <a:pt x="2196137" y="569784"/>
                      <a:pt x="2190128" y="572789"/>
                      <a:pt x="2184119" y="575793"/>
                    </a:cubicBezTo>
                    <a:cubicBezTo>
                      <a:pt x="2184119" y="581801"/>
                      <a:pt x="2181115" y="587810"/>
                      <a:pt x="2175106" y="593819"/>
                    </a:cubicBezTo>
                    <a:cubicBezTo>
                      <a:pt x="2169098" y="599827"/>
                      <a:pt x="2163089" y="605836"/>
                      <a:pt x="2163089" y="614849"/>
                    </a:cubicBezTo>
                    <a:cubicBezTo>
                      <a:pt x="2160085" y="626866"/>
                      <a:pt x="2160085" y="635879"/>
                      <a:pt x="2163089" y="647896"/>
                    </a:cubicBezTo>
                    <a:cubicBezTo>
                      <a:pt x="2169098" y="671930"/>
                      <a:pt x="2175106" y="695965"/>
                      <a:pt x="2178111" y="719999"/>
                    </a:cubicBezTo>
                    <a:cubicBezTo>
                      <a:pt x="2178111" y="723003"/>
                      <a:pt x="2181115" y="726007"/>
                      <a:pt x="2184119" y="726007"/>
                    </a:cubicBezTo>
                    <a:cubicBezTo>
                      <a:pt x="2199141" y="719999"/>
                      <a:pt x="2211158" y="704977"/>
                      <a:pt x="2211158" y="686952"/>
                    </a:cubicBezTo>
                    <a:lnTo>
                      <a:pt x="2232188" y="677939"/>
                    </a:lnTo>
                    <a:cubicBezTo>
                      <a:pt x="2232188" y="674935"/>
                      <a:pt x="2232188" y="671930"/>
                      <a:pt x="2232188" y="671930"/>
                    </a:cubicBezTo>
                    <a:cubicBezTo>
                      <a:pt x="2232188" y="665922"/>
                      <a:pt x="2235192" y="659913"/>
                      <a:pt x="2238197" y="656909"/>
                    </a:cubicBezTo>
                    <a:cubicBezTo>
                      <a:pt x="2244205" y="650900"/>
                      <a:pt x="2250214" y="650900"/>
                      <a:pt x="2256222" y="650900"/>
                    </a:cubicBezTo>
                    <a:cubicBezTo>
                      <a:pt x="2262231" y="650900"/>
                      <a:pt x="2265235" y="650900"/>
                      <a:pt x="2268240" y="644892"/>
                    </a:cubicBezTo>
                    <a:cubicBezTo>
                      <a:pt x="2268240" y="644892"/>
                      <a:pt x="2268240" y="644892"/>
                      <a:pt x="2268240" y="644892"/>
                    </a:cubicBezTo>
                    <a:cubicBezTo>
                      <a:pt x="2268240" y="644892"/>
                      <a:pt x="2268240" y="641887"/>
                      <a:pt x="2265235" y="638883"/>
                    </a:cubicBezTo>
                    <a:cubicBezTo>
                      <a:pt x="2262231" y="629870"/>
                      <a:pt x="2262231" y="620857"/>
                      <a:pt x="2271244" y="611844"/>
                    </a:cubicBezTo>
                    <a:cubicBezTo>
                      <a:pt x="2274248" y="611844"/>
                      <a:pt x="2274248" y="608840"/>
                      <a:pt x="2277252" y="608840"/>
                    </a:cubicBezTo>
                    <a:cubicBezTo>
                      <a:pt x="2280257" y="608840"/>
                      <a:pt x="2280257" y="611844"/>
                      <a:pt x="2283261" y="611844"/>
                    </a:cubicBezTo>
                    <a:cubicBezTo>
                      <a:pt x="2286265" y="611844"/>
                      <a:pt x="2289270" y="608840"/>
                      <a:pt x="2289270" y="605836"/>
                    </a:cubicBezTo>
                    <a:cubicBezTo>
                      <a:pt x="2289270" y="602832"/>
                      <a:pt x="2289270" y="599827"/>
                      <a:pt x="2286265" y="599827"/>
                    </a:cubicBezTo>
                    <a:cubicBezTo>
                      <a:pt x="2283261" y="599827"/>
                      <a:pt x="2283261" y="596823"/>
                      <a:pt x="2283261" y="593819"/>
                    </a:cubicBezTo>
                    <a:cubicBezTo>
                      <a:pt x="2280257" y="587810"/>
                      <a:pt x="2286265" y="581801"/>
                      <a:pt x="2289270" y="575793"/>
                    </a:cubicBezTo>
                    <a:cubicBezTo>
                      <a:pt x="2286265" y="575793"/>
                      <a:pt x="2283261" y="572789"/>
                      <a:pt x="2280257" y="572789"/>
                    </a:cubicBezTo>
                    <a:cubicBezTo>
                      <a:pt x="2277252" y="572789"/>
                      <a:pt x="2277252" y="572789"/>
                      <a:pt x="2274248" y="572789"/>
                    </a:cubicBezTo>
                    <a:cubicBezTo>
                      <a:pt x="2271244" y="572789"/>
                      <a:pt x="2268240" y="569784"/>
                      <a:pt x="2268240" y="566780"/>
                    </a:cubicBezTo>
                    <a:cubicBezTo>
                      <a:pt x="2268240" y="560771"/>
                      <a:pt x="2271244" y="557767"/>
                      <a:pt x="2274248" y="554763"/>
                    </a:cubicBezTo>
                    <a:cubicBezTo>
                      <a:pt x="2283261" y="548754"/>
                      <a:pt x="2286265" y="539741"/>
                      <a:pt x="2289270" y="530729"/>
                    </a:cubicBezTo>
                    <a:cubicBezTo>
                      <a:pt x="2292274" y="524720"/>
                      <a:pt x="2295278" y="521716"/>
                      <a:pt x="2301287" y="521716"/>
                    </a:cubicBezTo>
                    <a:cubicBezTo>
                      <a:pt x="2307295" y="521716"/>
                      <a:pt x="2313304" y="521716"/>
                      <a:pt x="2316308" y="524720"/>
                    </a:cubicBezTo>
                    <a:cubicBezTo>
                      <a:pt x="2322317" y="518711"/>
                      <a:pt x="2328325" y="515707"/>
                      <a:pt x="2337338" y="512703"/>
                    </a:cubicBezTo>
                    <a:lnTo>
                      <a:pt x="2340342" y="521716"/>
                    </a:lnTo>
                    <a:cubicBezTo>
                      <a:pt x="2343347" y="521716"/>
                      <a:pt x="2343347" y="521716"/>
                      <a:pt x="2343347" y="518711"/>
                    </a:cubicBezTo>
                    <a:cubicBezTo>
                      <a:pt x="2352360" y="509699"/>
                      <a:pt x="2367381" y="506694"/>
                      <a:pt x="2379398" y="506694"/>
                    </a:cubicBezTo>
                    <a:cubicBezTo>
                      <a:pt x="2385407" y="506694"/>
                      <a:pt x="2394420" y="509699"/>
                      <a:pt x="2397424" y="515707"/>
                    </a:cubicBezTo>
                    <a:cubicBezTo>
                      <a:pt x="2400428" y="518711"/>
                      <a:pt x="2400428" y="518711"/>
                      <a:pt x="2403433" y="521716"/>
                    </a:cubicBezTo>
                    <a:cubicBezTo>
                      <a:pt x="2406437" y="512703"/>
                      <a:pt x="2412445" y="506694"/>
                      <a:pt x="2421458" y="503690"/>
                    </a:cubicBezTo>
                    <a:cubicBezTo>
                      <a:pt x="2430471" y="500686"/>
                      <a:pt x="2436480" y="494677"/>
                      <a:pt x="2445493" y="488669"/>
                    </a:cubicBezTo>
                    <a:cubicBezTo>
                      <a:pt x="2451501" y="485664"/>
                      <a:pt x="2457510" y="479656"/>
                      <a:pt x="2463519" y="476651"/>
                    </a:cubicBezTo>
                    <a:cubicBezTo>
                      <a:pt x="2478540" y="470643"/>
                      <a:pt x="2493561" y="467638"/>
                      <a:pt x="2505578" y="461630"/>
                    </a:cubicBezTo>
                    <a:cubicBezTo>
                      <a:pt x="2517596" y="455621"/>
                      <a:pt x="2529613" y="455621"/>
                      <a:pt x="2541630" y="458626"/>
                    </a:cubicBezTo>
                    <a:cubicBezTo>
                      <a:pt x="2547639" y="461630"/>
                      <a:pt x="2553647" y="458626"/>
                      <a:pt x="2556651" y="455621"/>
                    </a:cubicBezTo>
                    <a:cubicBezTo>
                      <a:pt x="2556651" y="455621"/>
                      <a:pt x="2556651" y="455621"/>
                      <a:pt x="2556651" y="452617"/>
                    </a:cubicBezTo>
                    <a:cubicBezTo>
                      <a:pt x="2556651" y="452617"/>
                      <a:pt x="2556651" y="449613"/>
                      <a:pt x="2556651" y="449613"/>
                    </a:cubicBezTo>
                    <a:cubicBezTo>
                      <a:pt x="2553647" y="446608"/>
                      <a:pt x="2553647" y="440600"/>
                      <a:pt x="2547639" y="434591"/>
                    </a:cubicBezTo>
                    <a:cubicBezTo>
                      <a:pt x="2544634" y="431587"/>
                      <a:pt x="2544634" y="422574"/>
                      <a:pt x="2541630" y="416565"/>
                    </a:cubicBezTo>
                    <a:cubicBezTo>
                      <a:pt x="2541630" y="413561"/>
                      <a:pt x="2538626" y="410557"/>
                      <a:pt x="2535621" y="410557"/>
                    </a:cubicBezTo>
                    <a:cubicBezTo>
                      <a:pt x="2526609" y="410557"/>
                      <a:pt x="2523604" y="404548"/>
                      <a:pt x="2520600" y="398540"/>
                    </a:cubicBezTo>
                    <a:cubicBezTo>
                      <a:pt x="2508583" y="401544"/>
                      <a:pt x="2508583" y="401544"/>
                      <a:pt x="2505578" y="395535"/>
                    </a:cubicBezTo>
                    <a:cubicBezTo>
                      <a:pt x="2511587" y="392531"/>
                      <a:pt x="2520600" y="392531"/>
                      <a:pt x="2526609" y="395535"/>
                    </a:cubicBezTo>
                    <a:cubicBezTo>
                      <a:pt x="2532617" y="398540"/>
                      <a:pt x="2541630" y="398540"/>
                      <a:pt x="2547639" y="395535"/>
                    </a:cubicBezTo>
                    <a:cubicBezTo>
                      <a:pt x="2550643" y="395535"/>
                      <a:pt x="2556651" y="392531"/>
                      <a:pt x="2559656" y="389527"/>
                    </a:cubicBezTo>
                    <a:lnTo>
                      <a:pt x="2559656" y="377510"/>
                    </a:lnTo>
                    <a:cubicBezTo>
                      <a:pt x="2565664" y="374505"/>
                      <a:pt x="2568669" y="371501"/>
                      <a:pt x="2568669" y="365493"/>
                    </a:cubicBezTo>
                    <a:cubicBezTo>
                      <a:pt x="2562660" y="356480"/>
                      <a:pt x="2562660" y="356480"/>
                      <a:pt x="2565664" y="350471"/>
                    </a:cubicBezTo>
                    <a:cubicBezTo>
                      <a:pt x="2571673" y="344463"/>
                      <a:pt x="2580686" y="344463"/>
                      <a:pt x="2586694" y="347467"/>
                    </a:cubicBezTo>
                    <a:lnTo>
                      <a:pt x="2583690" y="356480"/>
                    </a:lnTo>
                    <a:lnTo>
                      <a:pt x="2589699" y="368497"/>
                    </a:lnTo>
                    <a:cubicBezTo>
                      <a:pt x="2595707" y="368497"/>
                      <a:pt x="2601716" y="368497"/>
                      <a:pt x="2607724" y="368497"/>
                    </a:cubicBezTo>
                    <a:cubicBezTo>
                      <a:pt x="2616737" y="365493"/>
                      <a:pt x="2628755" y="371501"/>
                      <a:pt x="2631759" y="380514"/>
                    </a:cubicBezTo>
                    <a:cubicBezTo>
                      <a:pt x="2634763" y="386523"/>
                      <a:pt x="2637767" y="389527"/>
                      <a:pt x="2643776" y="389527"/>
                    </a:cubicBezTo>
                    <a:cubicBezTo>
                      <a:pt x="2649784" y="389527"/>
                      <a:pt x="2655793" y="392531"/>
                      <a:pt x="2661802" y="398540"/>
                    </a:cubicBezTo>
                    <a:cubicBezTo>
                      <a:pt x="2664806" y="401544"/>
                      <a:pt x="2667810" y="401544"/>
                      <a:pt x="2670814" y="401544"/>
                    </a:cubicBezTo>
                    <a:cubicBezTo>
                      <a:pt x="2673819" y="401544"/>
                      <a:pt x="2676823" y="404548"/>
                      <a:pt x="2679827" y="404548"/>
                    </a:cubicBezTo>
                    <a:cubicBezTo>
                      <a:pt x="2682832" y="404548"/>
                      <a:pt x="2685836" y="401544"/>
                      <a:pt x="2688840" y="401544"/>
                    </a:cubicBezTo>
                    <a:cubicBezTo>
                      <a:pt x="2685836" y="398540"/>
                      <a:pt x="2682832" y="398540"/>
                      <a:pt x="2682832" y="395535"/>
                    </a:cubicBezTo>
                    <a:cubicBezTo>
                      <a:pt x="2682832" y="392531"/>
                      <a:pt x="2685836" y="392531"/>
                      <a:pt x="2685836" y="389527"/>
                    </a:cubicBezTo>
                    <a:cubicBezTo>
                      <a:pt x="2688840" y="386523"/>
                      <a:pt x="2688840" y="386523"/>
                      <a:pt x="2691845" y="383518"/>
                    </a:cubicBezTo>
                    <a:cubicBezTo>
                      <a:pt x="2691845" y="380514"/>
                      <a:pt x="2691845" y="377510"/>
                      <a:pt x="2691845" y="374505"/>
                    </a:cubicBezTo>
                    <a:cubicBezTo>
                      <a:pt x="2691845" y="371501"/>
                      <a:pt x="2688840" y="368497"/>
                      <a:pt x="2688840" y="365493"/>
                    </a:cubicBezTo>
                    <a:cubicBezTo>
                      <a:pt x="2691845" y="365493"/>
                      <a:pt x="2697853" y="368497"/>
                      <a:pt x="2700857" y="368497"/>
                    </a:cubicBezTo>
                    <a:cubicBezTo>
                      <a:pt x="2703862" y="368497"/>
                      <a:pt x="2706866" y="365493"/>
                      <a:pt x="2709870" y="365493"/>
                    </a:cubicBezTo>
                    <a:cubicBezTo>
                      <a:pt x="2712875" y="365493"/>
                      <a:pt x="2718883" y="365493"/>
                      <a:pt x="2718883" y="359484"/>
                    </a:cubicBezTo>
                    <a:cubicBezTo>
                      <a:pt x="2721887" y="356480"/>
                      <a:pt x="2724892" y="353475"/>
                      <a:pt x="2727896" y="353475"/>
                    </a:cubicBezTo>
                    <a:cubicBezTo>
                      <a:pt x="2715879" y="341458"/>
                      <a:pt x="2706866" y="335450"/>
                      <a:pt x="2697853" y="329441"/>
                    </a:cubicBezTo>
                    <a:close/>
                    <a:moveTo>
                      <a:pt x="1390987" y="641887"/>
                    </a:moveTo>
                    <a:cubicBezTo>
                      <a:pt x="1390987" y="644892"/>
                      <a:pt x="1390987" y="650900"/>
                      <a:pt x="1387982" y="653905"/>
                    </a:cubicBezTo>
                    <a:cubicBezTo>
                      <a:pt x="1384978" y="662917"/>
                      <a:pt x="1381974" y="671930"/>
                      <a:pt x="1372961" y="677939"/>
                    </a:cubicBezTo>
                    <a:cubicBezTo>
                      <a:pt x="1363948" y="683947"/>
                      <a:pt x="1354935" y="689956"/>
                      <a:pt x="1345922" y="695965"/>
                    </a:cubicBezTo>
                    <a:cubicBezTo>
                      <a:pt x="1339914" y="698969"/>
                      <a:pt x="1333905" y="701973"/>
                      <a:pt x="1330901" y="707982"/>
                    </a:cubicBezTo>
                    <a:cubicBezTo>
                      <a:pt x="1330901" y="710986"/>
                      <a:pt x="1327897" y="710986"/>
                      <a:pt x="1327897" y="710986"/>
                    </a:cubicBezTo>
                    <a:cubicBezTo>
                      <a:pt x="1318884" y="713990"/>
                      <a:pt x="1312875" y="716995"/>
                      <a:pt x="1303862" y="716995"/>
                    </a:cubicBezTo>
                    <a:cubicBezTo>
                      <a:pt x="1300858" y="716995"/>
                      <a:pt x="1297854" y="713990"/>
                      <a:pt x="1294849" y="710986"/>
                    </a:cubicBezTo>
                    <a:cubicBezTo>
                      <a:pt x="1300858" y="710986"/>
                      <a:pt x="1303862" y="707982"/>
                      <a:pt x="1306866" y="707982"/>
                    </a:cubicBezTo>
                    <a:cubicBezTo>
                      <a:pt x="1315879" y="707982"/>
                      <a:pt x="1321888" y="701973"/>
                      <a:pt x="1327897" y="695965"/>
                    </a:cubicBezTo>
                    <a:cubicBezTo>
                      <a:pt x="1330901" y="692960"/>
                      <a:pt x="1333905" y="689956"/>
                      <a:pt x="1336909" y="689956"/>
                    </a:cubicBezTo>
                    <a:cubicBezTo>
                      <a:pt x="1339914" y="686952"/>
                      <a:pt x="1342918" y="686952"/>
                      <a:pt x="1342918" y="683947"/>
                    </a:cubicBezTo>
                    <a:cubicBezTo>
                      <a:pt x="1345922" y="677939"/>
                      <a:pt x="1351931" y="674935"/>
                      <a:pt x="1354935" y="668926"/>
                    </a:cubicBezTo>
                    <a:cubicBezTo>
                      <a:pt x="1369957" y="656909"/>
                      <a:pt x="1378969" y="641887"/>
                      <a:pt x="1384978" y="623862"/>
                    </a:cubicBezTo>
                    <a:cubicBezTo>
                      <a:pt x="1384978" y="620857"/>
                      <a:pt x="1387982" y="620857"/>
                      <a:pt x="1390987" y="617853"/>
                    </a:cubicBezTo>
                    <a:cubicBezTo>
                      <a:pt x="1393991" y="617853"/>
                      <a:pt x="1393991" y="617853"/>
                      <a:pt x="1396995" y="617853"/>
                    </a:cubicBezTo>
                    <a:cubicBezTo>
                      <a:pt x="1396995" y="617853"/>
                      <a:pt x="1400000" y="620857"/>
                      <a:pt x="1400000" y="620857"/>
                    </a:cubicBezTo>
                    <a:cubicBezTo>
                      <a:pt x="1393991" y="629870"/>
                      <a:pt x="1390987" y="635879"/>
                      <a:pt x="1390987" y="641887"/>
                    </a:cubicBezTo>
                    <a:close/>
                    <a:moveTo>
                      <a:pt x="1982832" y="176222"/>
                    </a:moveTo>
                    <a:cubicBezTo>
                      <a:pt x="1976823" y="176222"/>
                      <a:pt x="1976823" y="176222"/>
                      <a:pt x="1967811" y="179227"/>
                    </a:cubicBezTo>
                    <a:cubicBezTo>
                      <a:pt x="1970815" y="173218"/>
                      <a:pt x="1973819" y="167209"/>
                      <a:pt x="1979827" y="170214"/>
                    </a:cubicBezTo>
                    <a:cubicBezTo>
                      <a:pt x="1988840" y="173218"/>
                      <a:pt x="1994849" y="173218"/>
                      <a:pt x="2003862" y="173218"/>
                    </a:cubicBezTo>
                    <a:cubicBezTo>
                      <a:pt x="1997853" y="173218"/>
                      <a:pt x="1994849" y="173218"/>
                      <a:pt x="1988840" y="176222"/>
                    </a:cubicBezTo>
                    <a:lnTo>
                      <a:pt x="1982832" y="17622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A850CD14-F0DF-4021-B280-E491FC5F3E55}"/>
                  </a:ext>
                </a:extLst>
              </p:cNvPr>
              <p:cNvSpPr/>
              <p:nvPr/>
            </p:nvSpPr>
            <p:spPr>
              <a:xfrm>
                <a:off x="4321750" y="4979036"/>
                <a:ext cx="750154" cy="655599"/>
              </a:xfrm>
              <a:custGeom>
                <a:avLst/>
                <a:gdLst>
                  <a:gd name="connsiteX0" fmla="*/ 0 w 750154"/>
                  <a:gd name="connsiteY0" fmla="*/ 0 h 655599"/>
                  <a:gd name="connsiteX1" fmla="*/ 146607 w 750154"/>
                  <a:gd name="connsiteY1" fmla="*/ 49567 h 655599"/>
                  <a:gd name="connsiteX2" fmla="*/ 344549 w 750154"/>
                  <a:gd name="connsiteY2" fmla="*/ 158255 h 655599"/>
                  <a:gd name="connsiteX3" fmla="*/ 397377 w 750154"/>
                  <a:gd name="connsiteY3" fmla="*/ 230509 h 655599"/>
                  <a:gd name="connsiteX4" fmla="*/ 506671 w 750154"/>
                  <a:gd name="connsiteY4" fmla="*/ 277873 h 655599"/>
                  <a:gd name="connsiteX5" fmla="*/ 506671 w 750154"/>
                  <a:gd name="connsiteY5" fmla="*/ 321591 h 655599"/>
                  <a:gd name="connsiteX6" fmla="*/ 472060 w 750154"/>
                  <a:gd name="connsiteY6" fmla="*/ 370163 h 655599"/>
                  <a:gd name="connsiteX7" fmla="*/ 528530 w 750154"/>
                  <a:gd name="connsiteY7" fmla="*/ 426634 h 655599"/>
                  <a:gd name="connsiteX8" fmla="*/ 589248 w 750154"/>
                  <a:gd name="connsiteY8" fmla="*/ 509817 h 655599"/>
                  <a:gd name="connsiteX9" fmla="*/ 637214 w 750154"/>
                  <a:gd name="connsiteY9" fmla="*/ 531070 h 655599"/>
                  <a:gd name="connsiteX10" fmla="*/ 689432 w 750154"/>
                  <a:gd name="connsiteY10" fmla="*/ 581469 h 655599"/>
                  <a:gd name="connsiteX11" fmla="*/ 750154 w 750154"/>
                  <a:gd name="connsiteY11" fmla="*/ 642187 h 655599"/>
                  <a:gd name="connsiteX12" fmla="*/ 714937 w 750154"/>
                  <a:gd name="connsiteY12" fmla="*/ 642187 h 655599"/>
                  <a:gd name="connsiteX13" fmla="*/ 532778 w 750154"/>
                  <a:gd name="connsiteY13" fmla="*/ 597253 h 655599"/>
                  <a:gd name="connsiteX14" fmla="*/ 400413 w 750154"/>
                  <a:gd name="connsiteY14" fmla="*/ 453351 h 655599"/>
                  <a:gd name="connsiteX15" fmla="*/ 308725 w 750154"/>
                  <a:gd name="connsiteY15" fmla="*/ 410239 h 655599"/>
                  <a:gd name="connsiteX16" fmla="*/ 214006 w 750154"/>
                  <a:gd name="connsiteY16" fmla="*/ 410239 h 655599"/>
                  <a:gd name="connsiteX17" fmla="*/ 142355 w 750154"/>
                  <a:gd name="connsiteY17" fmla="*/ 470958 h 655599"/>
                  <a:gd name="connsiteX18" fmla="*/ 156930 w 750154"/>
                  <a:gd name="connsiteY18" fmla="*/ 514069 h 655599"/>
                  <a:gd name="connsiteX19" fmla="*/ 85889 w 750154"/>
                  <a:gd name="connsiteY19" fmla="*/ 536535 h 655599"/>
                  <a:gd name="connsiteX20" fmla="*/ 41734 w 750154"/>
                  <a:gd name="connsiteY20" fmla="*/ 539516 h 655599"/>
                  <a:gd name="connsiteX21" fmla="*/ 0 w 750154"/>
                  <a:gd name="connsiteY21" fmla="*/ 532157 h 655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50154" h="655599">
                    <a:moveTo>
                      <a:pt x="0" y="0"/>
                    </a:moveTo>
                    <a:lnTo>
                      <a:pt x="146607" y="49567"/>
                    </a:lnTo>
                    <a:cubicBezTo>
                      <a:pt x="207325" y="71426"/>
                      <a:pt x="304477" y="102391"/>
                      <a:pt x="344549" y="158255"/>
                    </a:cubicBezTo>
                    <a:cubicBezTo>
                      <a:pt x="372483" y="196508"/>
                      <a:pt x="354266" y="206831"/>
                      <a:pt x="397377" y="230509"/>
                    </a:cubicBezTo>
                    <a:cubicBezTo>
                      <a:pt x="425913" y="246297"/>
                      <a:pt x="485419" y="251156"/>
                      <a:pt x="506671" y="277873"/>
                    </a:cubicBezTo>
                    <a:cubicBezTo>
                      <a:pt x="527920" y="304587"/>
                      <a:pt x="524278" y="305803"/>
                      <a:pt x="506671" y="321591"/>
                    </a:cubicBezTo>
                    <a:cubicBezTo>
                      <a:pt x="489061" y="337375"/>
                      <a:pt x="453237" y="321591"/>
                      <a:pt x="472060" y="370163"/>
                    </a:cubicBezTo>
                    <a:cubicBezTo>
                      <a:pt x="481167" y="395058"/>
                      <a:pt x="509707" y="409027"/>
                      <a:pt x="528530" y="426634"/>
                    </a:cubicBezTo>
                    <a:cubicBezTo>
                      <a:pt x="547350" y="444244"/>
                      <a:pt x="564960" y="487352"/>
                      <a:pt x="589248" y="509817"/>
                    </a:cubicBezTo>
                    <a:cubicBezTo>
                      <a:pt x="613536" y="532286"/>
                      <a:pt x="622037" y="520747"/>
                      <a:pt x="637214" y="531070"/>
                    </a:cubicBezTo>
                    <a:cubicBezTo>
                      <a:pt x="652396" y="541393"/>
                      <a:pt x="673038" y="568110"/>
                      <a:pt x="689432" y="581469"/>
                    </a:cubicBezTo>
                    <a:cubicBezTo>
                      <a:pt x="705826" y="594828"/>
                      <a:pt x="750154" y="627006"/>
                      <a:pt x="750154" y="642187"/>
                    </a:cubicBezTo>
                    <a:cubicBezTo>
                      <a:pt x="750154" y="670117"/>
                      <a:pt x="728902" y="646436"/>
                      <a:pt x="714937" y="642187"/>
                    </a:cubicBezTo>
                    <a:cubicBezTo>
                      <a:pt x="652414" y="635800"/>
                      <a:pt x="591101" y="620675"/>
                      <a:pt x="532778" y="597253"/>
                    </a:cubicBezTo>
                    <a:cubicBezTo>
                      <a:pt x="472060" y="562646"/>
                      <a:pt x="447772" y="497675"/>
                      <a:pt x="400413" y="453351"/>
                    </a:cubicBezTo>
                    <a:cubicBezTo>
                      <a:pt x="372901" y="433221"/>
                      <a:pt x="341773" y="418589"/>
                      <a:pt x="308725" y="410239"/>
                    </a:cubicBezTo>
                    <a:cubicBezTo>
                      <a:pt x="266830" y="393845"/>
                      <a:pt x="251649" y="381093"/>
                      <a:pt x="214006" y="410239"/>
                    </a:cubicBezTo>
                    <a:cubicBezTo>
                      <a:pt x="188370" y="428317"/>
                      <a:pt x="164391" y="448639"/>
                      <a:pt x="142355" y="470958"/>
                    </a:cubicBezTo>
                    <a:cubicBezTo>
                      <a:pt x="138713" y="481887"/>
                      <a:pt x="161178" y="503140"/>
                      <a:pt x="156930" y="514069"/>
                    </a:cubicBezTo>
                    <a:cubicBezTo>
                      <a:pt x="149036" y="535928"/>
                      <a:pt x="100460" y="535928"/>
                      <a:pt x="85889" y="536535"/>
                    </a:cubicBezTo>
                    <a:cubicBezTo>
                      <a:pt x="71179" y="539351"/>
                      <a:pt x="56358" y="540314"/>
                      <a:pt x="41734" y="539516"/>
                    </a:cubicBezTo>
                    <a:lnTo>
                      <a:pt x="0" y="53215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866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</p:grp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9A9ECB45-2CE1-4F11-8870-3AD027A2ACB7}"/>
              </a:ext>
            </a:extLst>
          </p:cNvPr>
          <p:cNvSpPr txBox="1"/>
          <p:nvPr/>
        </p:nvSpPr>
        <p:spPr>
          <a:xfrm>
            <a:off x="7129991" y="2104162"/>
            <a:ext cx="3859849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Our head office</a:t>
            </a:r>
            <a:endParaRPr lang="en-ID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A94EB07-F177-4FA6-AE23-CACF0E67CB79}"/>
              </a:ext>
            </a:extLst>
          </p:cNvPr>
          <p:cNvSpPr txBox="1"/>
          <p:nvPr/>
        </p:nvSpPr>
        <p:spPr>
          <a:xfrm>
            <a:off x="5086965" y="2864745"/>
            <a:ext cx="5861921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4C3416B7-05A7-4E16-9BD4-741DF8A9E71E}"/>
              </a:ext>
            </a:extLst>
          </p:cNvPr>
          <p:cNvSpPr/>
          <p:nvPr/>
        </p:nvSpPr>
        <p:spPr>
          <a:xfrm>
            <a:off x="1702831" y="3352388"/>
            <a:ext cx="891659" cy="891659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BC4609C3-3FB3-43D5-9A50-DFF8FACA5829}"/>
              </a:ext>
            </a:extLst>
          </p:cNvPr>
          <p:cNvSpPr/>
          <p:nvPr/>
        </p:nvSpPr>
        <p:spPr>
          <a:xfrm>
            <a:off x="2474302" y="3110289"/>
            <a:ext cx="368109" cy="368107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4" name="Freeform 102">
            <a:extLst>
              <a:ext uri="{FF2B5EF4-FFF2-40B4-BE49-F238E27FC236}">
                <a16:creationId xmlns:a16="http://schemas.microsoft.com/office/drawing/2014/main" id="{B63C89DF-1489-4A7D-8C8E-CAA9D2575D6C}"/>
              </a:ext>
            </a:extLst>
          </p:cNvPr>
          <p:cNvSpPr>
            <a:spLocks noEditPoints="1"/>
          </p:cNvSpPr>
          <p:nvPr/>
        </p:nvSpPr>
        <p:spPr bwMode="auto">
          <a:xfrm>
            <a:off x="2028025" y="3636506"/>
            <a:ext cx="241269" cy="361903"/>
          </a:xfrm>
          <a:custGeom>
            <a:avLst/>
            <a:gdLst>
              <a:gd name="T0" fmla="*/ 61 w 64"/>
              <a:gd name="T1" fmla="*/ 43 h 96"/>
              <a:gd name="T2" fmla="*/ 39 w 64"/>
              <a:gd name="T3" fmla="*/ 92 h 96"/>
              <a:gd name="T4" fmla="*/ 32 w 64"/>
              <a:gd name="T5" fmla="*/ 96 h 96"/>
              <a:gd name="T6" fmla="*/ 24 w 64"/>
              <a:gd name="T7" fmla="*/ 92 h 96"/>
              <a:gd name="T8" fmla="*/ 2 w 64"/>
              <a:gd name="T9" fmla="*/ 43 h 96"/>
              <a:gd name="T10" fmla="*/ 0 w 64"/>
              <a:gd name="T11" fmla="*/ 32 h 96"/>
              <a:gd name="T12" fmla="*/ 32 w 64"/>
              <a:gd name="T13" fmla="*/ 0 h 96"/>
              <a:gd name="T14" fmla="*/ 64 w 64"/>
              <a:gd name="T15" fmla="*/ 32 h 96"/>
              <a:gd name="T16" fmla="*/ 61 w 64"/>
              <a:gd name="T17" fmla="*/ 43 h 96"/>
              <a:gd name="T18" fmla="*/ 32 w 64"/>
              <a:gd name="T19" fmla="*/ 16 h 96"/>
              <a:gd name="T20" fmla="*/ 16 w 64"/>
              <a:gd name="T21" fmla="*/ 32 h 96"/>
              <a:gd name="T22" fmla="*/ 32 w 64"/>
              <a:gd name="T23" fmla="*/ 48 h 96"/>
              <a:gd name="T24" fmla="*/ 48 w 64"/>
              <a:gd name="T25" fmla="*/ 32 h 96"/>
              <a:gd name="T26" fmla="*/ 32 w 64"/>
              <a:gd name="T27" fmla="*/ 1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4" h="96">
                <a:moveTo>
                  <a:pt x="61" y="43"/>
                </a:moveTo>
                <a:cubicBezTo>
                  <a:pt x="39" y="92"/>
                  <a:pt x="39" y="92"/>
                  <a:pt x="39" y="92"/>
                </a:cubicBezTo>
                <a:cubicBezTo>
                  <a:pt x="37" y="94"/>
                  <a:pt x="35" y="96"/>
                  <a:pt x="32" y="96"/>
                </a:cubicBezTo>
                <a:cubicBezTo>
                  <a:pt x="29" y="96"/>
                  <a:pt x="26" y="94"/>
                  <a:pt x="24" y="92"/>
                </a:cubicBezTo>
                <a:cubicBezTo>
                  <a:pt x="2" y="43"/>
                  <a:pt x="2" y="43"/>
                  <a:pt x="2" y="43"/>
                </a:cubicBezTo>
                <a:cubicBezTo>
                  <a:pt x="0" y="40"/>
                  <a:pt x="0" y="36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49" y="0"/>
                  <a:pt x="64" y="14"/>
                  <a:pt x="64" y="32"/>
                </a:cubicBezTo>
                <a:cubicBezTo>
                  <a:pt x="64" y="36"/>
                  <a:pt x="63" y="40"/>
                  <a:pt x="61" y="43"/>
                </a:cubicBezTo>
                <a:close/>
                <a:moveTo>
                  <a:pt x="32" y="16"/>
                </a:moveTo>
                <a:cubicBezTo>
                  <a:pt x="23" y="16"/>
                  <a:pt x="16" y="23"/>
                  <a:pt x="16" y="32"/>
                </a:cubicBezTo>
                <a:cubicBezTo>
                  <a:pt x="16" y="41"/>
                  <a:pt x="23" y="48"/>
                  <a:pt x="32" y="48"/>
                </a:cubicBezTo>
                <a:cubicBezTo>
                  <a:pt x="40" y="48"/>
                  <a:pt x="48" y="41"/>
                  <a:pt x="48" y="32"/>
                </a:cubicBezTo>
                <a:cubicBezTo>
                  <a:pt x="48" y="23"/>
                  <a:pt x="40" y="16"/>
                  <a:pt x="32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2">
            <a:extLst>
              <a:ext uri="{FF2B5EF4-FFF2-40B4-BE49-F238E27FC236}">
                <a16:creationId xmlns:a16="http://schemas.microsoft.com/office/drawing/2014/main" id="{82D55D0A-13A9-4848-85BD-5ADB60AFDAAA}"/>
              </a:ext>
            </a:extLst>
          </p:cNvPr>
          <p:cNvSpPr>
            <a:spLocks noEditPoints="1"/>
          </p:cNvSpPr>
          <p:nvPr/>
        </p:nvSpPr>
        <p:spPr bwMode="auto">
          <a:xfrm>
            <a:off x="10616903" y="4750658"/>
            <a:ext cx="246973" cy="246189"/>
          </a:xfrm>
          <a:custGeom>
            <a:avLst/>
            <a:gdLst>
              <a:gd name="T0" fmla="*/ 15 w 194"/>
              <a:gd name="T1" fmla="*/ 19 h 193"/>
              <a:gd name="T2" fmla="*/ 35 w 194"/>
              <a:gd name="T3" fmla="*/ 172 h 193"/>
              <a:gd name="T4" fmla="*/ 80 w 194"/>
              <a:gd name="T5" fmla="*/ 152 h 193"/>
              <a:gd name="T6" fmla="*/ 185 w 194"/>
              <a:gd name="T7" fmla="*/ 19 h 193"/>
              <a:gd name="T8" fmla="*/ 194 w 194"/>
              <a:gd name="T9" fmla="*/ 185 h 193"/>
              <a:gd name="T10" fmla="*/ 9 w 194"/>
              <a:gd name="T11" fmla="*/ 193 h 193"/>
              <a:gd name="T12" fmla="*/ 0 w 194"/>
              <a:gd name="T13" fmla="*/ 27 h 193"/>
              <a:gd name="T14" fmla="*/ 35 w 194"/>
              <a:gd name="T15" fmla="*/ 0 h 193"/>
              <a:gd name="T16" fmla="*/ 71 w 194"/>
              <a:gd name="T17" fmla="*/ 12 h 193"/>
              <a:gd name="T18" fmla="*/ 59 w 194"/>
              <a:gd name="T19" fmla="*/ 164 h 193"/>
              <a:gd name="T20" fmla="*/ 23 w 194"/>
              <a:gd name="T21" fmla="*/ 152 h 193"/>
              <a:gd name="T22" fmla="*/ 35 w 194"/>
              <a:gd name="T23" fmla="*/ 0 h 193"/>
              <a:gd name="T24" fmla="*/ 177 w 194"/>
              <a:gd name="T25" fmla="*/ 46 h 193"/>
              <a:gd name="T26" fmla="*/ 90 w 194"/>
              <a:gd name="T27" fmla="*/ 74 h 193"/>
              <a:gd name="T28" fmla="*/ 154 w 194"/>
              <a:gd name="T29" fmla="*/ 151 h 193"/>
              <a:gd name="T30" fmla="*/ 177 w 194"/>
              <a:gd name="T31" fmla="*/ 171 h 193"/>
              <a:gd name="T32" fmla="*/ 154 w 194"/>
              <a:gd name="T33" fmla="*/ 151 h 193"/>
              <a:gd name="T34" fmla="*/ 144 w 194"/>
              <a:gd name="T35" fmla="*/ 151 h 193"/>
              <a:gd name="T36" fmla="*/ 122 w 194"/>
              <a:gd name="T37" fmla="*/ 171 h 193"/>
              <a:gd name="T38" fmla="*/ 89 w 194"/>
              <a:gd name="T39" fmla="*/ 151 h 193"/>
              <a:gd name="T40" fmla="*/ 112 w 194"/>
              <a:gd name="T41" fmla="*/ 171 h 193"/>
              <a:gd name="T42" fmla="*/ 89 w 194"/>
              <a:gd name="T43" fmla="*/ 151 h 193"/>
              <a:gd name="T44" fmla="*/ 177 w 194"/>
              <a:gd name="T45" fmla="*/ 119 h 193"/>
              <a:gd name="T46" fmla="*/ 154 w 194"/>
              <a:gd name="T47" fmla="*/ 139 h 193"/>
              <a:gd name="T48" fmla="*/ 122 w 194"/>
              <a:gd name="T49" fmla="*/ 119 h 193"/>
              <a:gd name="T50" fmla="*/ 144 w 194"/>
              <a:gd name="T51" fmla="*/ 139 h 193"/>
              <a:gd name="T52" fmla="*/ 122 w 194"/>
              <a:gd name="T53" fmla="*/ 119 h 193"/>
              <a:gd name="T54" fmla="*/ 112 w 194"/>
              <a:gd name="T55" fmla="*/ 119 h 193"/>
              <a:gd name="T56" fmla="*/ 89 w 194"/>
              <a:gd name="T57" fmla="*/ 139 h 193"/>
              <a:gd name="T58" fmla="*/ 154 w 194"/>
              <a:gd name="T59" fmla="*/ 86 h 193"/>
              <a:gd name="T60" fmla="*/ 177 w 194"/>
              <a:gd name="T61" fmla="*/ 107 h 193"/>
              <a:gd name="T62" fmla="*/ 154 w 194"/>
              <a:gd name="T63" fmla="*/ 86 h 193"/>
              <a:gd name="T64" fmla="*/ 144 w 194"/>
              <a:gd name="T65" fmla="*/ 86 h 193"/>
              <a:gd name="T66" fmla="*/ 122 w 194"/>
              <a:gd name="T67" fmla="*/ 107 h 193"/>
              <a:gd name="T68" fmla="*/ 89 w 194"/>
              <a:gd name="T69" fmla="*/ 86 h 193"/>
              <a:gd name="T70" fmla="*/ 112 w 194"/>
              <a:gd name="T71" fmla="*/ 107 h 193"/>
              <a:gd name="T72" fmla="*/ 89 w 194"/>
              <a:gd name="T73" fmla="*/ 86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4" h="193">
                <a:moveTo>
                  <a:pt x="9" y="19"/>
                </a:moveTo>
                <a:cubicBezTo>
                  <a:pt x="15" y="19"/>
                  <a:pt x="15" y="19"/>
                  <a:pt x="15" y="19"/>
                </a:cubicBezTo>
                <a:cubicBezTo>
                  <a:pt x="15" y="152"/>
                  <a:pt x="15" y="152"/>
                  <a:pt x="15" y="152"/>
                </a:cubicBezTo>
                <a:cubicBezTo>
                  <a:pt x="15" y="163"/>
                  <a:pt x="24" y="172"/>
                  <a:pt x="35" y="172"/>
                </a:cubicBezTo>
                <a:cubicBezTo>
                  <a:pt x="59" y="172"/>
                  <a:pt x="59" y="172"/>
                  <a:pt x="59" y="172"/>
                </a:cubicBezTo>
                <a:cubicBezTo>
                  <a:pt x="71" y="172"/>
                  <a:pt x="80" y="163"/>
                  <a:pt x="80" y="152"/>
                </a:cubicBezTo>
                <a:cubicBezTo>
                  <a:pt x="80" y="19"/>
                  <a:pt x="80" y="19"/>
                  <a:pt x="80" y="19"/>
                </a:cubicBezTo>
                <a:cubicBezTo>
                  <a:pt x="185" y="19"/>
                  <a:pt x="185" y="19"/>
                  <a:pt x="185" y="19"/>
                </a:cubicBezTo>
                <a:cubicBezTo>
                  <a:pt x="190" y="19"/>
                  <a:pt x="194" y="23"/>
                  <a:pt x="194" y="27"/>
                </a:cubicBezTo>
                <a:cubicBezTo>
                  <a:pt x="194" y="185"/>
                  <a:pt x="194" y="185"/>
                  <a:pt x="194" y="185"/>
                </a:cubicBezTo>
                <a:cubicBezTo>
                  <a:pt x="194" y="189"/>
                  <a:pt x="190" y="193"/>
                  <a:pt x="185" y="193"/>
                </a:cubicBezTo>
                <a:cubicBezTo>
                  <a:pt x="9" y="193"/>
                  <a:pt x="9" y="193"/>
                  <a:pt x="9" y="193"/>
                </a:cubicBezTo>
                <a:cubicBezTo>
                  <a:pt x="4" y="193"/>
                  <a:pt x="0" y="189"/>
                  <a:pt x="0" y="185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3"/>
                  <a:pt x="4" y="19"/>
                  <a:pt x="9" y="19"/>
                </a:cubicBezTo>
                <a:close/>
                <a:moveTo>
                  <a:pt x="35" y="0"/>
                </a:moveTo>
                <a:cubicBezTo>
                  <a:pt x="59" y="0"/>
                  <a:pt x="59" y="0"/>
                  <a:pt x="59" y="0"/>
                </a:cubicBezTo>
                <a:cubicBezTo>
                  <a:pt x="66" y="0"/>
                  <a:pt x="71" y="6"/>
                  <a:pt x="71" y="12"/>
                </a:cubicBezTo>
                <a:cubicBezTo>
                  <a:pt x="71" y="152"/>
                  <a:pt x="71" y="152"/>
                  <a:pt x="71" y="152"/>
                </a:cubicBezTo>
                <a:cubicBezTo>
                  <a:pt x="71" y="159"/>
                  <a:pt x="66" y="164"/>
                  <a:pt x="59" y="164"/>
                </a:cubicBezTo>
                <a:cubicBezTo>
                  <a:pt x="35" y="164"/>
                  <a:pt x="35" y="164"/>
                  <a:pt x="35" y="164"/>
                </a:cubicBezTo>
                <a:cubicBezTo>
                  <a:pt x="29" y="164"/>
                  <a:pt x="23" y="159"/>
                  <a:pt x="23" y="152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6"/>
                  <a:pt x="29" y="0"/>
                  <a:pt x="35" y="0"/>
                </a:cubicBezTo>
                <a:close/>
                <a:moveTo>
                  <a:pt x="90" y="46"/>
                </a:moveTo>
                <a:cubicBezTo>
                  <a:pt x="177" y="46"/>
                  <a:pt x="177" y="46"/>
                  <a:pt x="177" y="46"/>
                </a:cubicBezTo>
                <a:cubicBezTo>
                  <a:pt x="177" y="74"/>
                  <a:pt x="177" y="74"/>
                  <a:pt x="177" y="74"/>
                </a:cubicBezTo>
                <a:cubicBezTo>
                  <a:pt x="90" y="74"/>
                  <a:pt x="90" y="74"/>
                  <a:pt x="90" y="74"/>
                </a:cubicBezTo>
                <a:lnTo>
                  <a:pt x="90" y="46"/>
                </a:lnTo>
                <a:close/>
                <a:moveTo>
                  <a:pt x="154" y="151"/>
                </a:moveTo>
                <a:cubicBezTo>
                  <a:pt x="177" y="151"/>
                  <a:pt x="177" y="151"/>
                  <a:pt x="177" y="151"/>
                </a:cubicBezTo>
                <a:cubicBezTo>
                  <a:pt x="177" y="171"/>
                  <a:pt x="177" y="171"/>
                  <a:pt x="177" y="171"/>
                </a:cubicBezTo>
                <a:cubicBezTo>
                  <a:pt x="154" y="171"/>
                  <a:pt x="154" y="171"/>
                  <a:pt x="154" y="171"/>
                </a:cubicBezTo>
                <a:lnTo>
                  <a:pt x="154" y="151"/>
                </a:lnTo>
                <a:close/>
                <a:moveTo>
                  <a:pt x="122" y="151"/>
                </a:moveTo>
                <a:cubicBezTo>
                  <a:pt x="144" y="151"/>
                  <a:pt x="144" y="151"/>
                  <a:pt x="144" y="151"/>
                </a:cubicBezTo>
                <a:cubicBezTo>
                  <a:pt x="144" y="171"/>
                  <a:pt x="144" y="171"/>
                  <a:pt x="144" y="171"/>
                </a:cubicBezTo>
                <a:cubicBezTo>
                  <a:pt x="122" y="171"/>
                  <a:pt x="122" y="171"/>
                  <a:pt x="122" y="171"/>
                </a:cubicBezTo>
                <a:lnTo>
                  <a:pt x="122" y="151"/>
                </a:lnTo>
                <a:close/>
                <a:moveTo>
                  <a:pt x="89" y="151"/>
                </a:moveTo>
                <a:cubicBezTo>
                  <a:pt x="112" y="151"/>
                  <a:pt x="112" y="151"/>
                  <a:pt x="112" y="151"/>
                </a:cubicBezTo>
                <a:cubicBezTo>
                  <a:pt x="112" y="171"/>
                  <a:pt x="112" y="171"/>
                  <a:pt x="112" y="171"/>
                </a:cubicBezTo>
                <a:cubicBezTo>
                  <a:pt x="89" y="171"/>
                  <a:pt x="89" y="171"/>
                  <a:pt x="89" y="171"/>
                </a:cubicBezTo>
                <a:lnTo>
                  <a:pt x="89" y="151"/>
                </a:lnTo>
                <a:close/>
                <a:moveTo>
                  <a:pt x="154" y="119"/>
                </a:moveTo>
                <a:cubicBezTo>
                  <a:pt x="177" y="119"/>
                  <a:pt x="177" y="119"/>
                  <a:pt x="177" y="119"/>
                </a:cubicBezTo>
                <a:cubicBezTo>
                  <a:pt x="177" y="139"/>
                  <a:pt x="177" y="139"/>
                  <a:pt x="177" y="139"/>
                </a:cubicBezTo>
                <a:cubicBezTo>
                  <a:pt x="154" y="139"/>
                  <a:pt x="154" y="139"/>
                  <a:pt x="154" y="139"/>
                </a:cubicBezTo>
                <a:lnTo>
                  <a:pt x="154" y="119"/>
                </a:lnTo>
                <a:close/>
                <a:moveTo>
                  <a:pt x="122" y="119"/>
                </a:moveTo>
                <a:cubicBezTo>
                  <a:pt x="144" y="119"/>
                  <a:pt x="144" y="119"/>
                  <a:pt x="144" y="119"/>
                </a:cubicBezTo>
                <a:cubicBezTo>
                  <a:pt x="144" y="139"/>
                  <a:pt x="144" y="139"/>
                  <a:pt x="144" y="139"/>
                </a:cubicBezTo>
                <a:cubicBezTo>
                  <a:pt x="122" y="139"/>
                  <a:pt x="122" y="139"/>
                  <a:pt x="122" y="139"/>
                </a:cubicBezTo>
                <a:lnTo>
                  <a:pt x="122" y="119"/>
                </a:lnTo>
                <a:close/>
                <a:moveTo>
                  <a:pt x="89" y="119"/>
                </a:moveTo>
                <a:cubicBezTo>
                  <a:pt x="112" y="119"/>
                  <a:pt x="112" y="119"/>
                  <a:pt x="112" y="119"/>
                </a:cubicBezTo>
                <a:cubicBezTo>
                  <a:pt x="112" y="139"/>
                  <a:pt x="112" y="139"/>
                  <a:pt x="112" y="139"/>
                </a:cubicBezTo>
                <a:cubicBezTo>
                  <a:pt x="89" y="139"/>
                  <a:pt x="89" y="139"/>
                  <a:pt x="89" y="139"/>
                </a:cubicBezTo>
                <a:lnTo>
                  <a:pt x="89" y="119"/>
                </a:lnTo>
                <a:close/>
                <a:moveTo>
                  <a:pt x="154" y="86"/>
                </a:moveTo>
                <a:cubicBezTo>
                  <a:pt x="177" y="86"/>
                  <a:pt x="177" y="86"/>
                  <a:pt x="177" y="86"/>
                </a:cubicBezTo>
                <a:cubicBezTo>
                  <a:pt x="177" y="107"/>
                  <a:pt x="177" y="107"/>
                  <a:pt x="177" y="107"/>
                </a:cubicBezTo>
                <a:cubicBezTo>
                  <a:pt x="154" y="107"/>
                  <a:pt x="154" y="107"/>
                  <a:pt x="154" y="107"/>
                </a:cubicBezTo>
                <a:lnTo>
                  <a:pt x="154" y="86"/>
                </a:lnTo>
                <a:close/>
                <a:moveTo>
                  <a:pt x="122" y="86"/>
                </a:moveTo>
                <a:cubicBezTo>
                  <a:pt x="144" y="86"/>
                  <a:pt x="144" y="86"/>
                  <a:pt x="144" y="86"/>
                </a:cubicBezTo>
                <a:cubicBezTo>
                  <a:pt x="144" y="107"/>
                  <a:pt x="144" y="107"/>
                  <a:pt x="144" y="107"/>
                </a:cubicBezTo>
                <a:cubicBezTo>
                  <a:pt x="122" y="107"/>
                  <a:pt x="122" y="107"/>
                  <a:pt x="122" y="107"/>
                </a:cubicBezTo>
                <a:lnTo>
                  <a:pt x="122" y="86"/>
                </a:lnTo>
                <a:close/>
                <a:moveTo>
                  <a:pt x="89" y="86"/>
                </a:moveTo>
                <a:cubicBezTo>
                  <a:pt x="112" y="86"/>
                  <a:pt x="112" y="86"/>
                  <a:pt x="112" y="86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89" y="107"/>
                  <a:pt x="89" y="107"/>
                  <a:pt x="89" y="107"/>
                </a:cubicBezTo>
                <a:lnTo>
                  <a:pt x="89" y="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31">
            <a:extLst>
              <a:ext uri="{FF2B5EF4-FFF2-40B4-BE49-F238E27FC236}">
                <a16:creationId xmlns:a16="http://schemas.microsoft.com/office/drawing/2014/main" id="{68BD543A-30B1-4A98-9ABC-7BCB5583E96E}"/>
              </a:ext>
            </a:extLst>
          </p:cNvPr>
          <p:cNvSpPr>
            <a:spLocks/>
          </p:cNvSpPr>
          <p:nvPr/>
        </p:nvSpPr>
        <p:spPr bwMode="auto">
          <a:xfrm>
            <a:off x="10590450" y="4093193"/>
            <a:ext cx="299878" cy="263995"/>
          </a:xfrm>
          <a:custGeom>
            <a:avLst/>
            <a:gdLst>
              <a:gd name="T0" fmla="*/ 95 w 99"/>
              <a:gd name="T1" fmla="*/ 49 h 87"/>
              <a:gd name="T2" fmla="*/ 86 w 99"/>
              <a:gd name="T3" fmla="*/ 49 h 87"/>
              <a:gd name="T4" fmla="*/ 86 w 99"/>
              <a:gd name="T5" fmla="*/ 83 h 87"/>
              <a:gd name="T6" fmla="*/ 83 w 99"/>
              <a:gd name="T7" fmla="*/ 87 h 87"/>
              <a:gd name="T8" fmla="*/ 61 w 99"/>
              <a:gd name="T9" fmla="*/ 87 h 87"/>
              <a:gd name="T10" fmla="*/ 61 w 99"/>
              <a:gd name="T11" fmla="*/ 54 h 87"/>
              <a:gd name="T12" fmla="*/ 39 w 99"/>
              <a:gd name="T13" fmla="*/ 54 h 87"/>
              <a:gd name="T14" fmla="*/ 39 w 99"/>
              <a:gd name="T15" fmla="*/ 87 h 87"/>
              <a:gd name="T16" fmla="*/ 18 w 99"/>
              <a:gd name="T17" fmla="*/ 87 h 87"/>
              <a:gd name="T18" fmla="*/ 13 w 99"/>
              <a:gd name="T19" fmla="*/ 83 h 87"/>
              <a:gd name="T20" fmla="*/ 13 w 99"/>
              <a:gd name="T21" fmla="*/ 49 h 87"/>
              <a:gd name="T22" fmla="*/ 4 w 99"/>
              <a:gd name="T23" fmla="*/ 49 h 87"/>
              <a:gd name="T24" fmla="*/ 2 w 99"/>
              <a:gd name="T25" fmla="*/ 45 h 87"/>
              <a:gd name="T26" fmla="*/ 46 w 99"/>
              <a:gd name="T27" fmla="*/ 2 h 87"/>
              <a:gd name="T28" fmla="*/ 54 w 99"/>
              <a:gd name="T29" fmla="*/ 2 h 87"/>
              <a:gd name="T30" fmla="*/ 97 w 99"/>
              <a:gd name="T31" fmla="*/ 45 h 87"/>
              <a:gd name="T32" fmla="*/ 95 w 99"/>
              <a:gd name="T33" fmla="*/ 4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9" h="87">
                <a:moveTo>
                  <a:pt x="95" y="49"/>
                </a:moveTo>
                <a:cubicBezTo>
                  <a:pt x="86" y="49"/>
                  <a:pt x="86" y="49"/>
                  <a:pt x="86" y="49"/>
                </a:cubicBezTo>
                <a:cubicBezTo>
                  <a:pt x="86" y="83"/>
                  <a:pt x="86" y="83"/>
                  <a:pt x="86" y="83"/>
                </a:cubicBezTo>
                <a:cubicBezTo>
                  <a:pt x="86" y="85"/>
                  <a:pt x="86" y="87"/>
                  <a:pt x="83" y="87"/>
                </a:cubicBezTo>
                <a:cubicBezTo>
                  <a:pt x="61" y="87"/>
                  <a:pt x="61" y="87"/>
                  <a:pt x="61" y="87"/>
                </a:cubicBezTo>
                <a:cubicBezTo>
                  <a:pt x="61" y="54"/>
                  <a:pt x="61" y="54"/>
                  <a:pt x="61" y="54"/>
                </a:cubicBezTo>
                <a:cubicBezTo>
                  <a:pt x="39" y="54"/>
                  <a:pt x="39" y="54"/>
                  <a:pt x="39" y="54"/>
                </a:cubicBezTo>
                <a:cubicBezTo>
                  <a:pt x="39" y="87"/>
                  <a:pt x="39" y="87"/>
                  <a:pt x="39" y="87"/>
                </a:cubicBezTo>
                <a:cubicBezTo>
                  <a:pt x="18" y="87"/>
                  <a:pt x="18" y="87"/>
                  <a:pt x="18" y="87"/>
                </a:cubicBezTo>
                <a:cubicBezTo>
                  <a:pt x="13" y="87"/>
                  <a:pt x="13" y="85"/>
                  <a:pt x="13" y="83"/>
                </a:cubicBezTo>
                <a:cubicBezTo>
                  <a:pt x="13" y="49"/>
                  <a:pt x="13" y="49"/>
                  <a:pt x="13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1" y="49"/>
                  <a:pt x="0" y="47"/>
                  <a:pt x="2" y="45"/>
                </a:cubicBezTo>
                <a:cubicBezTo>
                  <a:pt x="46" y="2"/>
                  <a:pt x="46" y="2"/>
                  <a:pt x="46" y="2"/>
                </a:cubicBezTo>
                <a:cubicBezTo>
                  <a:pt x="48" y="0"/>
                  <a:pt x="52" y="0"/>
                  <a:pt x="54" y="2"/>
                </a:cubicBezTo>
                <a:cubicBezTo>
                  <a:pt x="97" y="45"/>
                  <a:pt x="97" y="45"/>
                  <a:pt x="97" y="45"/>
                </a:cubicBezTo>
                <a:cubicBezTo>
                  <a:pt x="99" y="47"/>
                  <a:pt x="99" y="49"/>
                  <a:pt x="95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04B7046-07D5-441D-B04D-F37B2F6F8992}"/>
              </a:ext>
            </a:extLst>
          </p:cNvPr>
          <p:cNvSpPr txBox="1"/>
          <p:nvPr/>
        </p:nvSpPr>
        <p:spPr>
          <a:xfrm>
            <a:off x="8592564" y="4012611"/>
            <a:ext cx="1837122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/>
              <a:t>Jakarta, Indonesia</a:t>
            </a:r>
            <a:endParaRPr lang="en-ID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543FEF2-34D6-44EA-B2CB-B516AA6530B1}"/>
              </a:ext>
            </a:extLst>
          </p:cNvPr>
          <p:cNvSpPr txBox="1"/>
          <p:nvPr/>
        </p:nvSpPr>
        <p:spPr>
          <a:xfrm>
            <a:off x="9050962" y="4665029"/>
            <a:ext cx="1378723" cy="364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sz="1300"/>
              <a:t>+6222 617 6172</a:t>
            </a:r>
            <a:endParaRPr lang="en-ID" sz="1300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266DD8F-D7F7-49F2-8A19-FCAA4391688B}"/>
              </a:ext>
            </a:extLst>
          </p:cNvPr>
          <p:cNvGrpSpPr/>
          <p:nvPr/>
        </p:nvGrpSpPr>
        <p:grpSpPr>
          <a:xfrm>
            <a:off x="9392120" y="5459486"/>
            <a:ext cx="1489380" cy="461821"/>
            <a:chOff x="9093636" y="4528819"/>
            <a:chExt cx="1134676" cy="235306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5BB27D6C-4E8B-4806-920E-1D5A96754E8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43321" y="4079134"/>
              <a:ext cx="235306" cy="11346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noFill/>
            </a:ln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ID" sz="1600" b="1" dirty="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B46703F5-578F-4D7E-B56F-04D7BF3DC96A}"/>
                </a:ext>
              </a:extLst>
            </p:cNvPr>
            <p:cNvSpPr/>
            <p:nvPr/>
          </p:nvSpPr>
          <p:spPr>
            <a:xfrm>
              <a:off x="9285324" y="4585950"/>
              <a:ext cx="751306" cy="1254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cs typeface="Poppins" panose="00000500000000000000" pitchFamily="50" charset="0"/>
                </a:rPr>
                <a:t>LEARN MORE</a:t>
              </a:r>
              <a:endParaRPr lang="en-ID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717C0D3B-27AB-4565-B1C3-B946FDBF21B4}"/>
              </a:ext>
            </a:extLst>
          </p:cNvPr>
          <p:cNvSpPr txBox="1"/>
          <p:nvPr/>
        </p:nvSpPr>
        <p:spPr>
          <a:xfrm>
            <a:off x="8910425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443256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1E430D12-FA52-49FB-B9A9-4CEF63166235}"/>
              </a:ext>
            </a:extLst>
          </p:cNvPr>
          <p:cNvSpPr/>
          <p:nvPr/>
        </p:nvSpPr>
        <p:spPr>
          <a:xfrm>
            <a:off x="6641503" y="1698253"/>
            <a:ext cx="5550497" cy="3461495"/>
          </a:xfrm>
          <a:custGeom>
            <a:avLst/>
            <a:gdLst>
              <a:gd name="connsiteX0" fmla="*/ 1730973 w 5551220"/>
              <a:gd name="connsiteY0" fmla="*/ 0 h 3461946"/>
              <a:gd name="connsiteX1" fmla="*/ 5551220 w 5551220"/>
              <a:gd name="connsiteY1" fmla="*/ 0 h 3461946"/>
              <a:gd name="connsiteX2" fmla="*/ 5551220 w 5551220"/>
              <a:gd name="connsiteY2" fmla="*/ 401034 h 3461946"/>
              <a:gd name="connsiteX3" fmla="*/ 1828177 w 5551220"/>
              <a:gd name="connsiteY3" fmla="*/ 401034 h 3461946"/>
              <a:gd name="connsiteX4" fmla="*/ 1468710 w 5551220"/>
              <a:gd name="connsiteY4" fmla="*/ 760501 h 3461946"/>
              <a:gd name="connsiteX5" fmla="*/ 1828177 w 5551220"/>
              <a:gd name="connsiteY5" fmla="*/ 1119968 h 3461946"/>
              <a:gd name="connsiteX6" fmla="*/ 5551220 w 5551220"/>
              <a:gd name="connsiteY6" fmla="*/ 1119968 h 3461946"/>
              <a:gd name="connsiteX7" fmla="*/ 5551220 w 5551220"/>
              <a:gd name="connsiteY7" fmla="*/ 3461946 h 3461946"/>
              <a:gd name="connsiteX8" fmla="*/ 1730973 w 5551220"/>
              <a:gd name="connsiteY8" fmla="*/ 3461945 h 3461946"/>
              <a:gd name="connsiteX9" fmla="*/ 8937 w 5551220"/>
              <a:gd name="connsiteY9" fmla="*/ 1907954 h 3461946"/>
              <a:gd name="connsiteX10" fmla="*/ 0 w 5551220"/>
              <a:gd name="connsiteY10" fmla="*/ 1730973 h 3461946"/>
              <a:gd name="connsiteX11" fmla="*/ 8937 w 5551220"/>
              <a:gd name="connsiteY11" fmla="*/ 1553991 h 3461946"/>
              <a:gd name="connsiteX12" fmla="*/ 1730973 w 5551220"/>
              <a:gd name="connsiteY12" fmla="*/ 0 h 346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1220" h="3461946">
                <a:moveTo>
                  <a:pt x="1730973" y="0"/>
                </a:moveTo>
                <a:lnTo>
                  <a:pt x="5551220" y="0"/>
                </a:lnTo>
                <a:lnTo>
                  <a:pt x="5551220" y="401034"/>
                </a:lnTo>
                <a:lnTo>
                  <a:pt x="1828177" y="401034"/>
                </a:lnTo>
                <a:cubicBezTo>
                  <a:pt x="1629649" y="401034"/>
                  <a:pt x="1468710" y="561973"/>
                  <a:pt x="1468710" y="760501"/>
                </a:cubicBezTo>
                <a:cubicBezTo>
                  <a:pt x="1468710" y="959029"/>
                  <a:pt x="1629649" y="1119968"/>
                  <a:pt x="1828177" y="1119968"/>
                </a:cubicBezTo>
                <a:lnTo>
                  <a:pt x="5551220" y="1119968"/>
                </a:lnTo>
                <a:lnTo>
                  <a:pt x="5551220" y="3461946"/>
                </a:lnTo>
                <a:lnTo>
                  <a:pt x="1730973" y="3461945"/>
                </a:lnTo>
                <a:cubicBezTo>
                  <a:pt x="834733" y="3461945"/>
                  <a:pt x="97580" y="2780808"/>
                  <a:pt x="8937" y="1907954"/>
                </a:cubicBezTo>
                <a:lnTo>
                  <a:pt x="0" y="1730973"/>
                </a:lnTo>
                <a:lnTo>
                  <a:pt x="8937" y="1553991"/>
                </a:lnTo>
                <a:cubicBezTo>
                  <a:pt x="97580" y="681138"/>
                  <a:pt x="834733" y="0"/>
                  <a:pt x="173097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194D6FB-4671-4E59-B345-F1C26BB6C7A2}"/>
              </a:ext>
            </a:extLst>
          </p:cNvPr>
          <p:cNvSpPr/>
          <p:nvPr/>
        </p:nvSpPr>
        <p:spPr>
          <a:xfrm>
            <a:off x="1553015" y="1729044"/>
            <a:ext cx="808510" cy="808510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AF90039-932C-441C-B807-1608F5C6DBF6}"/>
              </a:ext>
            </a:extLst>
          </p:cNvPr>
          <p:cNvSpPr/>
          <p:nvPr/>
        </p:nvSpPr>
        <p:spPr>
          <a:xfrm>
            <a:off x="9165963" y="1252551"/>
            <a:ext cx="1132600" cy="11326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FE66294-0FF9-4E40-A1D6-B92C47939DB7}"/>
              </a:ext>
            </a:extLst>
          </p:cNvPr>
          <p:cNvSpPr/>
          <p:nvPr/>
        </p:nvSpPr>
        <p:spPr>
          <a:xfrm>
            <a:off x="5235119" y="4887801"/>
            <a:ext cx="526042" cy="526042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FF4519-0F28-46E3-AB04-AD87EA397077}"/>
              </a:ext>
            </a:extLst>
          </p:cNvPr>
          <p:cNvSpPr txBox="1"/>
          <p:nvPr/>
        </p:nvSpPr>
        <p:spPr>
          <a:xfrm>
            <a:off x="4371009" y="3170962"/>
            <a:ext cx="3449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Thanks</a:t>
            </a:r>
            <a:endParaRPr lang="en-ID" sz="7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8F65E3-E227-42FE-89C6-6EF28A302015}"/>
              </a:ext>
            </a:extLst>
          </p:cNvPr>
          <p:cNvSpPr txBox="1"/>
          <p:nvPr/>
        </p:nvSpPr>
        <p:spPr>
          <a:xfrm>
            <a:off x="5056293" y="2332107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3305305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4282BC72-BB80-4739-8507-A95CFF12C5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1111"/>
          <a:stretch>
            <a:fillRect/>
          </a:stretch>
        </p:blipFill>
        <p:spPr/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BD662C9E-F92A-48EE-8DD0-46C847D600A2}"/>
              </a:ext>
            </a:extLst>
          </p:cNvPr>
          <p:cNvSpPr/>
          <p:nvPr/>
        </p:nvSpPr>
        <p:spPr>
          <a:xfrm>
            <a:off x="7664501" y="2003424"/>
            <a:ext cx="622798" cy="622798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A1E1A41-AB97-4B52-B78C-581653B1F9CA}"/>
              </a:ext>
            </a:extLst>
          </p:cNvPr>
          <p:cNvSpPr/>
          <p:nvPr/>
        </p:nvSpPr>
        <p:spPr>
          <a:xfrm>
            <a:off x="7109657" y="2888694"/>
            <a:ext cx="1595349" cy="1595349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76B4009-1834-4ED5-9C4F-5D5067764E65}"/>
              </a:ext>
            </a:extLst>
          </p:cNvPr>
          <p:cNvSpPr txBox="1"/>
          <p:nvPr/>
        </p:nvSpPr>
        <p:spPr>
          <a:xfrm>
            <a:off x="1596962" y="1516834"/>
            <a:ext cx="4731770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Welcome message</a:t>
            </a:r>
            <a:endParaRPr lang="en-ID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2366A02E-CF15-43D6-964E-796B7452F624}"/>
              </a:ext>
            </a:extLst>
          </p:cNvPr>
          <p:cNvSpPr/>
          <p:nvPr/>
        </p:nvSpPr>
        <p:spPr>
          <a:xfrm>
            <a:off x="4990450" y="4994938"/>
            <a:ext cx="8342814" cy="13491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829D889-BC3F-44F8-A2BB-5FBF197B691F}"/>
              </a:ext>
            </a:extLst>
          </p:cNvPr>
          <p:cNvGrpSpPr/>
          <p:nvPr/>
        </p:nvGrpSpPr>
        <p:grpSpPr>
          <a:xfrm>
            <a:off x="11058735" y="5419478"/>
            <a:ext cx="2039704" cy="485435"/>
            <a:chOff x="933428" y="2632366"/>
            <a:chExt cx="2039970" cy="711651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B90898A-988E-4780-A376-40F0C500BFA6}"/>
                </a:ext>
              </a:extLst>
            </p:cNvPr>
            <p:cNvCxnSpPr>
              <a:cxnSpLocks/>
            </p:cNvCxnSpPr>
            <p:nvPr/>
          </p:nvCxnSpPr>
          <p:spPr>
            <a:xfrm>
              <a:off x="1241115" y="2632366"/>
              <a:ext cx="1190835" cy="0"/>
            </a:xfrm>
            <a:prstGeom prst="line">
              <a:avLst/>
            </a:prstGeom>
            <a:ln w="98425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A600BBB-A93C-4A42-A75F-B1E8E0713D70}"/>
                </a:ext>
              </a:extLst>
            </p:cNvPr>
            <p:cNvCxnSpPr>
              <a:cxnSpLocks/>
            </p:cNvCxnSpPr>
            <p:nvPr/>
          </p:nvCxnSpPr>
          <p:spPr>
            <a:xfrm>
              <a:off x="1678476" y="3004708"/>
              <a:ext cx="1294922" cy="0"/>
            </a:xfrm>
            <a:prstGeom prst="line">
              <a:avLst/>
            </a:prstGeom>
            <a:ln w="98425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91306B4-E2B2-4C8E-BC1D-5EE0E823411E}"/>
                </a:ext>
              </a:extLst>
            </p:cNvPr>
            <p:cNvCxnSpPr>
              <a:cxnSpLocks/>
            </p:cNvCxnSpPr>
            <p:nvPr/>
          </p:nvCxnSpPr>
          <p:spPr>
            <a:xfrm>
              <a:off x="1836532" y="3344017"/>
              <a:ext cx="826592" cy="0"/>
            </a:xfrm>
            <a:prstGeom prst="line">
              <a:avLst/>
            </a:prstGeom>
            <a:ln w="98425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BD1884A-EE96-4549-8B3A-9789D372ACE9}"/>
                </a:ext>
              </a:extLst>
            </p:cNvPr>
            <p:cNvCxnSpPr>
              <a:cxnSpLocks/>
            </p:cNvCxnSpPr>
            <p:nvPr/>
          </p:nvCxnSpPr>
          <p:spPr>
            <a:xfrm>
              <a:off x="933428" y="2998908"/>
              <a:ext cx="497833" cy="0"/>
            </a:xfrm>
            <a:prstGeom prst="line">
              <a:avLst/>
            </a:prstGeom>
            <a:ln w="98425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51642B5-CF1B-4345-AB67-CFD7C6A967BF}"/>
              </a:ext>
            </a:extLst>
          </p:cNvPr>
          <p:cNvGrpSpPr/>
          <p:nvPr/>
        </p:nvGrpSpPr>
        <p:grpSpPr>
          <a:xfrm>
            <a:off x="647616" y="2713057"/>
            <a:ext cx="4144310" cy="3595294"/>
            <a:chOff x="647700" y="2712964"/>
            <a:chExt cx="4144850" cy="3595762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0A9D15E-0DA4-4840-B79B-FB5BB16459FF}"/>
                </a:ext>
              </a:extLst>
            </p:cNvPr>
            <p:cNvSpPr/>
            <p:nvPr/>
          </p:nvSpPr>
          <p:spPr>
            <a:xfrm flipH="1">
              <a:off x="3404033" y="4202946"/>
              <a:ext cx="284365" cy="1660075"/>
            </a:xfrm>
            <a:custGeom>
              <a:avLst/>
              <a:gdLst>
                <a:gd name="connsiteX0" fmla="*/ 44230 w 352425"/>
                <a:gd name="connsiteY0" fmla="*/ 327489 h 2057400"/>
                <a:gd name="connsiteX1" fmla="*/ 42325 w 352425"/>
                <a:gd name="connsiteY1" fmla="*/ 124607 h 2057400"/>
                <a:gd name="connsiteX2" fmla="*/ 154720 w 352425"/>
                <a:gd name="connsiteY2" fmla="*/ 1734 h 2057400"/>
                <a:gd name="connsiteX3" fmla="*/ 249017 w 352425"/>
                <a:gd name="connsiteY3" fmla="*/ 154134 h 2057400"/>
                <a:gd name="connsiteX4" fmla="*/ 219490 w 352425"/>
                <a:gd name="connsiteY4" fmla="*/ 394164 h 2057400"/>
                <a:gd name="connsiteX5" fmla="*/ 265210 w 352425"/>
                <a:gd name="connsiteY5" fmla="*/ 765639 h 2057400"/>
                <a:gd name="connsiteX6" fmla="*/ 347125 w 352425"/>
                <a:gd name="connsiteY6" fmla="*/ 1046627 h 2057400"/>
                <a:gd name="connsiteX7" fmla="*/ 344267 w 352425"/>
                <a:gd name="connsiteY7" fmla="*/ 1299992 h 2057400"/>
                <a:gd name="connsiteX8" fmla="*/ 147100 w 352425"/>
                <a:gd name="connsiteY8" fmla="*/ 2060087 h 2057400"/>
                <a:gd name="connsiteX9" fmla="*/ 20417 w 352425"/>
                <a:gd name="connsiteY9" fmla="*/ 1359047 h 2057400"/>
                <a:gd name="connsiteX10" fmla="*/ 1367 w 352425"/>
                <a:gd name="connsiteY10" fmla="*/ 1176167 h 2057400"/>
                <a:gd name="connsiteX11" fmla="*/ 85187 w 352425"/>
                <a:gd name="connsiteY11" fmla="*/ 709442 h 2057400"/>
                <a:gd name="connsiteX12" fmla="*/ 44230 w 352425"/>
                <a:gd name="connsiteY12" fmla="*/ 327489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2425" h="2057400">
                  <a:moveTo>
                    <a:pt x="44230" y="327489"/>
                  </a:moveTo>
                  <a:cubicBezTo>
                    <a:pt x="27085" y="258909"/>
                    <a:pt x="30895" y="195092"/>
                    <a:pt x="42325" y="124607"/>
                  </a:cubicBezTo>
                  <a:cubicBezTo>
                    <a:pt x="53755" y="54122"/>
                    <a:pt x="85187" y="-11601"/>
                    <a:pt x="154720" y="1734"/>
                  </a:cubicBezTo>
                  <a:cubicBezTo>
                    <a:pt x="221395" y="14117"/>
                    <a:pt x="245207" y="95079"/>
                    <a:pt x="249017" y="154134"/>
                  </a:cubicBezTo>
                  <a:cubicBezTo>
                    <a:pt x="254732" y="235097"/>
                    <a:pt x="228062" y="313202"/>
                    <a:pt x="219490" y="394164"/>
                  </a:cubicBezTo>
                  <a:cubicBezTo>
                    <a:pt x="206155" y="515132"/>
                    <a:pt x="233777" y="647529"/>
                    <a:pt x="265210" y="765639"/>
                  </a:cubicBezTo>
                  <a:cubicBezTo>
                    <a:pt x="290927" y="859937"/>
                    <a:pt x="322360" y="936137"/>
                    <a:pt x="347125" y="1046627"/>
                  </a:cubicBezTo>
                  <a:cubicBezTo>
                    <a:pt x="362365" y="1114254"/>
                    <a:pt x="366175" y="1208552"/>
                    <a:pt x="344267" y="1299992"/>
                  </a:cubicBezTo>
                  <a:cubicBezTo>
                    <a:pt x="321407" y="1392384"/>
                    <a:pt x="175675" y="1721950"/>
                    <a:pt x="147100" y="2060087"/>
                  </a:cubicBezTo>
                  <a:cubicBezTo>
                    <a:pt x="134717" y="1627652"/>
                    <a:pt x="48992" y="1506684"/>
                    <a:pt x="20417" y="1359047"/>
                  </a:cubicBezTo>
                  <a:cubicBezTo>
                    <a:pt x="8987" y="1298087"/>
                    <a:pt x="-4348" y="1238079"/>
                    <a:pt x="1367" y="1176167"/>
                  </a:cubicBezTo>
                  <a:cubicBezTo>
                    <a:pt x="15655" y="1019004"/>
                    <a:pt x="59470" y="865652"/>
                    <a:pt x="85187" y="709442"/>
                  </a:cubicBezTo>
                  <a:cubicBezTo>
                    <a:pt x="110905" y="553232"/>
                    <a:pt x="84235" y="491319"/>
                    <a:pt x="44230" y="32748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C225671-0766-46C3-AC26-D6B1E2B58CB1}"/>
                </a:ext>
              </a:extLst>
            </p:cNvPr>
            <p:cNvGrpSpPr/>
            <p:nvPr/>
          </p:nvGrpSpPr>
          <p:grpSpPr>
            <a:xfrm flipH="1">
              <a:off x="1070890" y="4244391"/>
              <a:ext cx="664030" cy="1378785"/>
              <a:chOff x="10237986" y="3776346"/>
              <a:chExt cx="822960" cy="1708785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71FB0A78-C70E-46CF-B0A6-19755A0D8B0F}"/>
                  </a:ext>
                </a:extLst>
              </p:cNvPr>
              <p:cNvSpPr/>
              <p:nvPr/>
            </p:nvSpPr>
            <p:spPr>
              <a:xfrm>
                <a:off x="10272276" y="4073526"/>
                <a:ext cx="703898" cy="1411605"/>
              </a:xfrm>
              <a:custGeom>
                <a:avLst/>
                <a:gdLst>
                  <a:gd name="connsiteX0" fmla="*/ 194310 w 703898"/>
                  <a:gd name="connsiteY0" fmla="*/ 45720 h 1411605"/>
                  <a:gd name="connsiteX1" fmla="*/ 51435 w 703898"/>
                  <a:gd name="connsiteY1" fmla="*/ 1365885 h 1411605"/>
                  <a:gd name="connsiteX2" fmla="*/ 521017 w 703898"/>
                  <a:gd name="connsiteY2" fmla="*/ 1365885 h 1411605"/>
                  <a:gd name="connsiteX3" fmla="*/ 511678 w 703898"/>
                  <a:gd name="connsiteY3" fmla="*/ 1280160 h 1411605"/>
                  <a:gd name="connsiteX4" fmla="*/ 132398 w 703898"/>
                  <a:gd name="connsiteY4" fmla="*/ 1280160 h 1411605"/>
                  <a:gd name="connsiteX5" fmla="*/ 262891 w 703898"/>
                  <a:gd name="connsiteY5" fmla="*/ 61912 h 1411605"/>
                  <a:gd name="connsiteX6" fmla="*/ 308611 w 703898"/>
                  <a:gd name="connsiteY6" fmla="*/ 66675 h 1411605"/>
                  <a:gd name="connsiteX7" fmla="*/ 182880 w 703898"/>
                  <a:gd name="connsiteY7" fmla="*/ 1234440 h 1411605"/>
                  <a:gd name="connsiteX8" fmla="*/ 506697 w 703898"/>
                  <a:gd name="connsiteY8" fmla="*/ 1234440 h 1411605"/>
                  <a:gd name="connsiteX9" fmla="*/ 377190 w 703898"/>
                  <a:gd name="connsiteY9" fmla="*/ 45720 h 1411605"/>
                  <a:gd name="connsiteX10" fmla="*/ 153353 w 703898"/>
                  <a:gd name="connsiteY10" fmla="*/ 0 h 1411605"/>
                  <a:gd name="connsiteX11" fmla="*/ 418147 w 703898"/>
                  <a:gd name="connsiteY11" fmla="*/ 0 h 1411605"/>
                  <a:gd name="connsiteX12" fmla="*/ 552253 w 703898"/>
                  <a:gd name="connsiteY12" fmla="*/ 1234440 h 1411605"/>
                  <a:gd name="connsiteX13" fmla="*/ 652463 w 703898"/>
                  <a:gd name="connsiteY13" fmla="*/ 1234440 h 1411605"/>
                  <a:gd name="connsiteX14" fmla="*/ 527686 w 703898"/>
                  <a:gd name="connsiteY14" fmla="*/ 71437 h 1411605"/>
                  <a:gd name="connsiteX15" fmla="*/ 572453 w 703898"/>
                  <a:gd name="connsiteY15" fmla="*/ 65722 h 1411605"/>
                  <a:gd name="connsiteX16" fmla="*/ 703898 w 703898"/>
                  <a:gd name="connsiteY16" fmla="*/ 1280160 h 1411605"/>
                  <a:gd name="connsiteX17" fmla="*/ 557220 w 703898"/>
                  <a:gd name="connsiteY17" fmla="*/ 1280160 h 1411605"/>
                  <a:gd name="connsiteX18" fmla="*/ 571500 w 703898"/>
                  <a:gd name="connsiteY18" fmla="*/ 1411605 h 1411605"/>
                  <a:gd name="connsiteX19" fmla="*/ 0 w 703898"/>
                  <a:gd name="connsiteY19" fmla="*/ 1411605 h 1411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03898" h="1411605">
                    <a:moveTo>
                      <a:pt x="194310" y="45720"/>
                    </a:moveTo>
                    <a:lnTo>
                      <a:pt x="51435" y="1365885"/>
                    </a:lnTo>
                    <a:lnTo>
                      <a:pt x="521017" y="1365885"/>
                    </a:lnTo>
                    <a:lnTo>
                      <a:pt x="511678" y="1280160"/>
                    </a:lnTo>
                    <a:lnTo>
                      <a:pt x="132398" y="1280160"/>
                    </a:lnTo>
                    <a:lnTo>
                      <a:pt x="262891" y="61912"/>
                    </a:lnTo>
                    <a:lnTo>
                      <a:pt x="308611" y="66675"/>
                    </a:lnTo>
                    <a:lnTo>
                      <a:pt x="182880" y="1234440"/>
                    </a:lnTo>
                    <a:lnTo>
                      <a:pt x="506697" y="1234440"/>
                    </a:lnTo>
                    <a:lnTo>
                      <a:pt x="377190" y="45720"/>
                    </a:lnTo>
                    <a:close/>
                    <a:moveTo>
                      <a:pt x="153353" y="0"/>
                    </a:moveTo>
                    <a:lnTo>
                      <a:pt x="418147" y="0"/>
                    </a:lnTo>
                    <a:lnTo>
                      <a:pt x="552253" y="1234440"/>
                    </a:lnTo>
                    <a:lnTo>
                      <a:pt x="652463" y="1234440"/>
                    </a:lnTo>
                    <a:lnTo>
                      <a:pt x="527686" y="71437"/>
                    </a:lnTo>
                    <a:lnTo>
                      <a:pt x="572453" y="65722"/>
                    </a:lnTo>
                    <a:lnTo>
                      <a:pt x="703898" y="1280160"/>
                    </a:lnTo>
                    <a:lnTo>
                      <a:pt x="557220" y="1280160"/>
                    </a:lnTo>
                    <a:lnTo>
                      <a:pt x="571500" y="1411605"/>
                    </a:lnTo>
                    <a:lnTo>
                      <a:pt x="0" y="141160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B869293-76B1-4836-8883-B9F8ADB54077}"/>
                  </a:ext>
                </a:extLst>
              </p:cNvPr>
              <p:cNvSpPr/>
              <p:nvPr/>
            </p:nvSpPr>
            <p:spPr>
              <a:xfrm>
                <a:off x="10237986" y="3776346"/>
                <a:ext cx="822960" cy="372427"/>
              </a:xfrm>
              <a:custGeom>
                <a:avLst/>
                <a:gdLst>
                  <a:gd name="connsiteX0" fmla="*/ 753427 w 822960"/>
                  <a:gd name="connsiteY0" fmla="*/ 0 h 372427"/>
                  <a:gd name="connsiteX1" fmla="*/ 822960 w 822960"/>
                  <a:gd name="connsiteY1" fmla="*/ 0 h 372427"/>
                  <a:gd name="connsiteX2" fmla="*/ 753427 w 822960"/>
                  <a:gd name="connsiteY2" fmla="*/ 372427 h 372427"/>
                  <a:gd name="connsiteX3" fmla="*/ 719138 w 822960"/>
                  <a:gd name="connsiteY3" fmla="*/ 372427 h 372427"/>
                  <a:gd name="connsiteX4" fmla="*/ 684847 w 822960"/>
                  <a:gd name="connsiteY4" fmla="*/ 372427 h 372427"/>
                  <a:gd name="connsiteX5" fmla="*/ 0 w 822960"/>
                  <a:gd name="connsiteY5" fmla="*/ 372427 h 372427"/>
                  <a:gd name="connsiteX6" fmla="*/ 0 w 822960"/>
                  <a:gd name="connsiteY6" fmla="*/ 273367 h 372427"/>
                  <a:gd name="connsiteX7" fmla="*/ 703088 w 822960"/>
                  <a:gd name="connsiteY7" fmla="*/ 273367 h 37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2960" h="372427">
                    <a:moveTo>
                      <a:pt x="753427" y="0"/>
                    </a:moveTo>
                    <a:lnTo>
                      <a:pt x="822960" y="0"/>
                    </a:lnTo>
                    <a:lnTo>
                      <a:pt x="753427" y="372427"/>
                    </a:lnTo>
                    <a:lnTo>
                      <a:pt x="719138" y="372427"/>
                    </a:lnTo>
                    <a:lnTo>
                      <a:pt x="684847" y="372427"/>
                    </a:lnTo>
                    <a:lnTo>
                      <a:pt x="0" y="372427"/>
                    </a:lnTo>
                    <a:lnTo>
                      <a:pt x="0" y="273367"/>
                    </a:lnTo>
                    <a:lnTo>
                      <a:pt x="703088" y="273367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7EA608-FC34-45ED-A99C-550226819DEA}"/>
                </a:ext>
              </a:extLst>
            </p:cNvPr>
            <p:cNvGrpSpPr/>
            <p:nvPr/>
          </p:nvGrpSpPr>
          <p:grpSpPr>
            <a:xfrm flipH="1">
              <a:off x="647700" y="2712964"/>
              <a:ext cx="1862690" cy="2669654"/>
              <a:chOff x="9276914" y="1878385"/>
              <a:chExt cx="2308509" cy="330861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68CAF0BA-0940-415F-8484-8D7D3F93448D}"/>
                  </a:ext>
                </a:extLst>
              </p:cNvPr>
              <p:cNvSpPr/>
              <p:nvPr/>
            </p:nvSpPr>
            <p:spPr>
              <a:xfrm>
                <a:off x="10119876" y="4500245"/>
                <a:ext cx="228600" cy="552450"/>
              </a:xfrm>
              <a:custGeom>
                <a:avLst/>
                <a:gdLst>
                  <a:gd name="connsiteX0" fmla="*/ 73342 w 228600"/>
                  <a:gd name="connsiteY0" fmla="*/ 0 h 552450"/>
                  <a:gd name="connsiteX1" fmla="*/ 151447 w 228600"/>
                  <a:gd name="connsiteY1" fmla="*/ 108585 h 552450"/>
                  <a:gd name="connsiteX2" fmla="*/ 200978 w 228600"/>
                  <a:gd name="connsiteY2" fmla="*/ 125730 h 552450"/>
                  <a:gd name="connsiteX3" fmla="*/ 237172 w 228600"/>
                  <a:gd name="connsiteY3" fmla="*/ 179070 h 552450"/>
                  <a:gd name="connsiteX4" fmla="*/ 64770 w 228600"/>
                  <a:gd name="connsiteY4" fmla="*/ 560070 h 552450"/>
                  <a:gd name="connsiteX5" fmla="*/ 40957 w 228600"/>
                  <a:gd name="connsiteY5" fmla="*/ 497205 h 552450"/>
                  <a:gd name="connsiteX6" fmla="*/ 74295 w 228600"/>
                  <a:gd name="connsiteY6" fmla="*/ 226695 h 552450"/>
                  <a:gd name="connsiteX7" fmla="*/ 0 w 228600"/>
                  <a:gd name="connsiteY7" fmla="*/ 126683 h 552450"/>
                  <a:gd name="connsiteX8" fmla="*/ 73342 w 228600"/>
                  <a:gd name="connsiteY8" fmla="*/ 0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600" h="552450">
                    <a:moveTo>
                      <a:pt x="73342" y="0"/>
                    </a:moveTo>
                    <a:lnTo>
                      <a:pt x="151447" y="108585"/>
                    </a:lnTo>
                    <a:lnTo>
                      <a:pt x="200978" y="125730"/>
                    </a:lnTo>
                    <a:cubicBezTo>
                      <a:pt x="219075" y="132398"/>
                      <a:pt x="242888" y="160973"/>
                      <a:pt x="237172" y="179070"/>
                    </a:cubicBezTo>
                    <a:cubicBezTo>
                      <a:pt x="203835" y="272415"/>
                      <a:pt x="92392" y="523875"/>
                      <a:pt x="64770" y="560070"/>
                    </a:cubicBezTo>
                    <a:cubicBezTo>
                      <a:pt x="64770" y="560070"/>
                      <a:pt x="27622" y="528638"/>
                      <a:pt x="40957" y="497205"/>
                    </a:cubicBezTo>
                    <a:cubicBezTo>
                      <a:pt x="54292" y="465773"/>
                      <a:pt x="74295" y="226695"/>
                      <a:pt x="74295" y="226695"/>
                    </a:cubicBezTo>
                    <a:lnTo>
                      <a:pt x="0" y="126683"/>
                    </a:lnTo>
                    <a:lnTo>
                      <a:pt x="73342" y="0"/>
                    </a:lnTo>
                    <a:close/>
                  </a:path>
                </a:pathLst>
              </a:custGeom>
              <a:solidFill>
                <a:srgbClr val="F0C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70EFB46-748F-45EC-AB79-0ACB249363F7}"/>
                  </a:ext>
                </a:extLst>
              </p:cNvPr>
              <p:cNvSpPr/>
              <p:nvPr/>
            </p:nvSpPr>
            <p:spPr>
              <a:xfrm>
                <a:off x="9509324" y="4861243"/>
                <a:ext cx="428625" cy="314325"/>
              </a:xfrm>
              <a:custGeom>
                <a:avLst/>
                <a:gdLst>
                  <a:gd name="connsiteX0" fmla="*/ 404813 w 428625"/>
                  <a:gd name="connsiteY0" fmla="*/ 0 h 314325"/>
                  <a:gd name="connsiteX1" fmla="*/ 414338 w 428625"/>
                  <a:gd name="connsiteY1" fmla="*/ 113347 h 314325"/>
                  <a:gd name="connsiteX2" fmla="*/ 429578 w 428625"/>
                  <a:gd name="connsiteY2" fmla="*/ 162877 h 314325"/>
                  <a:gd name="connsiteX3" fmla="*/ 408622 w 428625"/>
                  <a:gd name="connsiteY3" fmla="*/ 223838 h 314325"/>
                  <a:gd name="connsiteX4" fmla="*/ 0 w 428625"/>
                  <a:gd name="connsiteY4" fmla="*/ 314325 h 314325"/>
                  <a:gd name="connsiteX5" fmla="*/ 36195 w 428625"/>
                  <a:gd name="connsiteY5" fmla="*/ 257175 h 314325"/>
                  <a:gd name="connsiteX6" fmla="*/ 272415 w 428625"/>
                  <a:gd name="connsiteY6" fmla="*/ 121920 h 314325"/>
                  <a:gd name="connsiteX7" fmla="*/ 271463 w 428625"/>
                  <a:gd name="connsiteY7" fmla="*/ 26670 h 314325"/>
                  <a:gd name="connsiteX8" fmla="*/ 404813 w 428625"/>
                  <a:gd name="connsiteY8" fmla="*/ 0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8625" h="314325">
                    <a:moveTo>
                      <a:pt x="404813" y="0"/>
                    </a:moveTo>
                    <a:lnTo>
                      <a:pt x="414338" y="113347"/>
                    </a:lnTo>
                    <a:lnTo>
                      <a:pt x="429578" y="162877"/>
                    </a:lnTo>
                    <a:cubicBezTo>
                      <a:pt x="435293" y="180975"/>
                      <a:pt x="426720" y="218122"/>
                      <a:pt x="408622" y="223838"/>
                    </a:cubicBezTo>
                    <a:cubicBezTo>
                      <a:pt x="313372" y="252413"/>
                      <a:pt x="45720" y="315277"/>
                      <a:pt x="0" y="314325"/>
                    </a:cubicBezTo>
                    <a:cubicBezTo>
                      <a:pt x="0" y="314325"/>
                      <a:pt x="2857" y="265747"/>
                      <a:pt x="36195" y="257175"/>
                    </a:cubicBezTo>
                    <a:cubicBezTo>
                      <a:pt x="69532" y="248602"/>
                      <a:pt x="272415" y="121920"/>
                      <a:pt x="272415" y="121920"/>
                    </a:cubicBezTo>
                    <a:lnTo>
                      <a:pt x="271463" y="26670"/>
                    </a:lnTo>
                    <a:lnTo>
                      <a:pt x="404813" y="0"/>
                    </a:lnTo>
                    <a:close/>
                  </a:path>
                </a:pathLst>
              </a:custGeom>
              <a:solidFill>
                <a:srgbClr val="F0C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46BFB34-5F19-480A-A87E-EBA39E884000}"/>
                  </a:ext>
                </a:extLst>
              </p:cNvPr>
              <p:cNvSpPr/>
              <p:nvPr/>
            </p:nvSpPr>
            <p:spPr>
              <a:xfrm>
                <a:off x="9765594" y="1906509"/>
                <a:ext cx="876300" cy="666750"/>
              </a:xfrm>
              <a:custGeom>
                <a:avLst/>
                <a:gdLst>
                  <a:gd name="connsiteX0" fmla="*/ 89487 w 876300"/>
                  <a:gd name="connsiteY0" fmla="*/ 180102 h 666750"/>
                  <a:gd name="connsiteX1" fmla="*/ 332374 w 876300"/>
                  <a:gd name="connsiteY1" fmla="*/ 646827 h 666750"/>
                  <a:gd name="connsiteX2" fmla="*/ 882920 w 876300"/>
                  <a:gd name="connsiteY2" fmla="*/ 546814 h 666750"/>
                  <a:gd name="connsiteX3" fmla="*/ 339042 w 876300"/>
                  <a:gd name="connsiteY3" fmla="*/ 1032 h 666750"/>
                  <a:gd name="connsiteX4" fmla="*/ 89487 w 876300"/>
                  <a:gd name="connsiteY4" fmla="*/ 180102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300" h="666750">
                    <a:moveTo>
                      <a:pt x="89487" y="180102"/>
                    </a:moveTo>
                    <a:cubicBezTo>
                      <a:pt x="16144" y="178197"/>
                      <a:pt x="-154353" y="478234"/>
                      <a:pt x="332374" y="646827"/>
                    </a:cubicBezTo>
                    <a:cubicBezTo>
                      <a:pt x="499062" y="703977"/>
                      <a:pt x="817197" y="633492"/>
                      <a:pt x="882920" y="546814"/>
                    </a:cubicBezTo>
                    <a:cubicBezTo>
                      <a:pt x="882920" y="546814"/>
                      <a:pt x="619077" y="-27543"/>
                      <a:pt x="339042" y="1032"/>
                    </a:cubicBezTo>
                    <a:cubicBezTo>
                      <a:pt x="104727" y="23892"/>
                      <a:pt x="89487" y="180102"/>
                      <a:pt x="89487" y="18010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CEAED0A-1341-4A9B-B36C-5043197475D4}"/>
                  </a:ext>
                </a:extLst>
              </p:cNvPr>
              <p:cNvSpPr/>
              <p:nvPr/>
            </p:nvSpPr>
            <p:spPr>
              <a:xfrm>
                <a:off x="9672201" y="3288666"/>
                <a:ext cx="781050" cy="257175"/>
              </a:xfrm>
              <a:custGeom>
                <a:avLst/>
                <a:gdLst>
                  <a:gd name="connsiteX0" fmla="*/ 0 w 781050"/>
                  <a:gd name="connsiteY0" fmla="*/ 239077 h 257175"/>
                  <a:gd name="connsiteX1" fmla="*/ 64770 w 781050"/>
                  <a:gd name="connsiteY1" fmla="*/ 133350 h 257175"/>
                  <a:gd name="connsiteX2" fmla="*/ 99060 w 781050"/>
                  <a:gd name="connsiteY2" fmla="*/ 112395 h 257175"/>
                  <a:gd name="connsiteX3" fmla="*/ 229553 w 781050"/>
                  <a:gd name="connsiteY3" fmla="*/ 92392 h 257175"/>
                  <a:gd name="connsiteX4" fmla="*/ 775335 w 781050"/>
                  <a:gd name="connsiteY4" fmla="*/ 0 h 257175"/>
                  <a:gd name="connsiteX5" fmla="*/ 781050 w 781050"/>
                  <a:gd name="connsiteY5" fmla="*/ 140017 h 257175"/>
                  <a:gd name="connsiteX6" fmla="*/ 267653 w 781050"/>
                  <a:gd name="connsiteY6" fmla="*/ 148590 h 257175"/>
                  <a:gd name="connsiteX7" fmla="*/ 219075 w 781050"/>
                  <a:gd name="connsiteY7" fmla="*/ 179070 h 257175"/>
                  <a:gd name="connsiteX8" fmla="*/ 171450 w 781050"/>
                  <a:gd name="connsiteY8" fmla="*/ 187642 h 257175"/>
                  <a:gd name="connsiteX9" fmla="*/ 93345 w 781050"/>
                  <a:gd name="connsiteY9" fmla="*/ 170497 h 257175"/>
                  <a:gd name="connsiteX10" fmla="*/ 17145 w 781050"/>
                  <a:gd name="connsiteY10" fmla="*/ 263842 h 257175"/>
                  <a:gd name="connsiteX11" fmla="*/ 0 w 781050"/>
                  <a:gd name="connsiteY11" fmla="*/ 23907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81050" h="257175">
                    <a:moveTo>
                      <a:pt x="0" y="239077"/>
                    </a:moveTo>
                    <a:lnTo>
                      <a:pt x="64770" y="133350"/>
                    </a:lnTo>
                    <a:cubicBezTo>
                      <a:pt x="73342" y="121920"/>
                      <a:pt x="85725" y="114300"/>
                      <a:pt x="99060" y="112395"/>
                    </a:cubicBezTo>
                    <a:lnTo>
                      <a:pt x="229553" y="92392"/>
                    </a:lnTo>
                    <a:lnTo>
                      <a:pt x="775335" y="0"/>
                    </a:lnTo>
                    <a:lnTo>
                      <a:pt x="781050" y="140017"/>
                    </a:lnTo>
                    <a:lnTo>
                      <a:pt x="267653" y="148590"/>
                    </a:lnTo>
                    <a:lnTo>
                      <a:pt x="219075" y="179070"/>
                    </a:lnTo>
                    <a:cubicBezTo>
                      <a:pt x="204788" y="187642"/>
                      <a:pt x="188595" y="190500"/>
                      <a:pt x="171450" y="187642"/>
                    </a:cubicBezTo>
                    <a:lnTo>
                      <a:pt x="93345" y="170497"/>
                    </a:lnTo>
                    <a:lnTo>
                      <a:pt x="17145" y="263842"/>
                    </a:lnTo>
                    <a:lnTo>
                      <a:pt x="0" y="239077"/>
                    </a:lnTo>
                    <a:close/>
                  </a:path>
                </a:pathLst>
              </a:custGeom>
              <a:solidFill>
                <a:srgbClr val="F0C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F081005-8924-45A9-A46F-C68E6405DD5B}"/>
                  </a:ext>
                </a:extLst>
              </p:cNvPr>
              <p:cNvSpPr/>
              <p:nvPr/>
            </p:nvSpPr>
            <p:spPr>
              <a:xfrm>
                <a:off x="9276914" y="3194368"/>
                <a:ext cx="762000" cy="180975"/>
              </a:xfrm>
              <a:custGeom>
                <a:avLst/>
                <a:gdLst>
                  <a:gd name="connsiteX0" fmla="*/ 0 w 762000"/>
                  <a:gd name="connsiteY0" fmla="*/ 151448 h 180975"/>
                  <a:gd name="connsiteX1" fmla="*/ 110490 w 762000"/>
                  <a:gd name="connsiteY1" fmla="*/ 80010 h 180975"/>
                  <a:gd name="connsiteX2" fmla="*/ 256222 w 762000"/>
                  <a:gd name="connsiteY2" fmla="*/ 102870 h 180975"/>
                  <a:gd name="connsiteX3" fmla="*/ 752475 w 762000"/>
                  <a:gd name="connsiteY3" fmla="*/ 0 h 180975"/>
                  <a:gd name="connsiteX4" fmla="*/ 769620 w 762000"/>
                  <a:gd name="connsiteY4" fmla="*/ 145733 h 180975"/>
                  <a:gd name="connsiteX5" fmla="*/ 274320 w 762000"/>
                  <a:gd name="connsiteY5" fmla="*/ 160020 h 180975"/>
                  <a:gd name="connsiteX6" fmla="*/ 220980 w 762000"/>
                  <a:gd name="connsiteY6" fmla="*/ 172403 h 180975"/>
                  <a:gd name="connsiteX7" fmla="*/ 175260 w 762000"/>
                  <a:gd name="connsiteY7" fmla="*/ 165735 h 180975"/>
                  <a:gd name="connsiteX8" fmla="*/ 108585 w 762000"/>
                  <a:gd name="connsiteY8" fmla="*/ 129540 h 180975"/>
                  <a:gd name="connsiteX9" fmla="*/ 11430 w 762000"/>
                  <a:gd name="connsiteY9" fmla="*/ 185738 h 180975"/>
                  <a:gd name="connsiteX10" fmla="*/ 0 w 762000"/>
                  <a:gd name="connsiteY10" fmla="*/ 151448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2000" h="180975">
                    <a:moveTo>
                      <a:pt x="0" y="151448"/>
                    </a:moveTo>
                    <a:lnTo>
                      <a:pt x="110490" y="80010"/>
                    </a:lnTo>
                    <a:lnTo>
                      <a:pt x="256222" y="102870"/>
                    </a:lnTo>
                    <a:lnTo>
                      <a:pt x="752475" y="0"/>
                    </a:lnTo>
                    <a:lnTo>
                      <a:pt x="769620" y="145733"/>
                    </a:lnTo>
                    <a:lnTo>
                      <a:pt x="274320" y="160020"/>
                    </a:lnTo>
                    <a:lnTo>
                      <a:pt x="220980" y="172403"/>
                    </a:lnTo>
                    <a:cubicBezTo>
                      <a:pt x="205740" y="176213"/>
                      <a:pt x="189547" y="173355"/>
                      <a:pt x="175260" y="165735"/>
                    </a:cubicBezTo>
                    <a:lnTo>
                      <a:pt x="108585" y="129540"/>
                    </a:lnTo>
                    <a:lnTo>
                      <a:pt x="11430" y="185738"/>
                    </a:lnTo>
                    <a:lnTo>
                      <a:pt x="0" y="151448"/>
                    </a:lnTo>
                    <a:close/>
                  </a:path>
                </a:pathLst>
              </a:custGeom>
              <a:solidFill>
                <a:srgbClr val="F0C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30FF50D-18CA-408C-B28E-38B7858B1B2C}"/>
                  </a:ext>
                </a:extLst>
              </p:cNvPr>
              <p:cNvSpPr/>
              <p:nvPr/>
            </p:nvSpPr>
            <p:spPr>
              <a:xfrm>
                <a:off x="9584571" y="2485930"/>
                <a:ext cx="1230631" cy="1094583"/>
              </a:xfrm>
              <a:custGeom>
                <a:avLst/>
                <a:gdLst>
                  <a:gd name="connsiteX0" fmla="*/ 693209 w 1230631"/>
                  <a:gd name="connsiteY0" fmla="*/ 611079 h 1094583"/>
                  <a:gd name="connsiteX1" fmla="*/ 688881 w 1230631"/>
                  <a:gd name="connsiteY1" fmla="*/ 641495 h 1094583"/>
                  <a:gd name="connsiteX2" fmla="*/ 662566 w 1230631"/>
                  <a:gd name="connsiteY2" fmla="*/ 761558 h 1094583"/>
                  <a:gd name="connsiteX3" fmla="*/ 651676 w 1230631"/>
                  <a:gd name="connsiteY3" fmla="*/ 798961 h 1094583"/>
                  <a:gd name="connsiteX4" fmla="*/ 808782 w 1230631"/>
                  <a:gd name="connsiteY4" fmla="*/ 777343 h 1094583"/>
                  <a:gd name="connsiteX5" fmla="*/ 808467 w 1230631"/>
                  <a:gd name="connsiteY5" fmla="*/ 775889 h 1094583"/>
                  <a:gd name="connsiteX6" fmla="*/ 758191 w 1230631"/>
                  <a:gd name="connsiteY6" fmla="*/ 623666 h 1094583"/>
                  <a:gd name="connsiteX7" fmla="*/ 713481 w 1230631"/>
                  <a:gd name="connsiteY7" fmla="*/ 616398 h 1094583"/>
                  <a:gd name="connsiteX8" fmla="*/ 863740 w 1230631"/>
                  <a:gd name="connsiteY8" fmla="*/ 671 h 1094583"/>
                  <a:gd name="connsiteX9" fmla="*/ 906781 w 1230631"/>
                  <a:gd name="connsiteY9" fmla="*/ 7398 h 1094583"/>
                  <a:gd name="connsiteX10" fmla="*/ 918512 w 1230631"/>
                  <a:gd name="connsiteY10" fmla="*/ 11370 h 1094583"/>
                  <a:gd name="connsiteX11" fmla="*/ 927735 w 1230631"/>
                  <a:gd name="connsiteY11" fmla="*/ 10256 h 1094583"/>
                  <a:gd name="connsiteX12" fmla="*/ 1009308 w 1230631"/>
                  <a:gd name="connsiteY12" fmla="*/ 60486 h 1094583"/>
                  <a:gd name="connsiteX13" fmla="*/ 1010050 w 1230631"/>
                  <a:gd name="connsiteY13" fmla="*/ 63278 h 1094583"/>
                  <a:gd name="connsiteX14" fmla="*/ 1053466 w 1230631"/>
                  <a:gd name="connsiteY14" fmla="*/ 101696 h 1094583"/>
                  <a:gd name="connsiteX15" fmla="*/ 1165860 w 1230631"/>
                  <a:gd name="connsiteY15" fmla="*/ 452216 h 1094583"/>
                  <a:gd name="connsiteX16" fmla="*/ 1163956 w 1230631"/>
                  <a:gd name="connsiteY16" fmla="*/ 811308 h 1094583"/>
                  <a:gd name="connsiteX17" fmla="*/ 1230631 w 1230631"/>
                  <a:gd name="connsiteY17" fmla="*/ 1083723 h 1094583"/>
                  <a:gd name="connsiteX18" fmla="*/ 862966 w 1230631"/>
                  <a:gd name="connsiteY18" fmla="*/ 1089438 h 1094583"/>
                  <a:gd name="connsiteX19" fmla="*/ 844517 w 1230631"/>
                  <a:gd name="connsiteY19" fmla="*/ 960856 h 1094583"/>
                  <a:gd name="connsiteX20" fmla="*/ 843670 w 1230631"/>
                  <a:gd name="connsiteY20" fmla="*/ 956088 h 1094583"/>
                  <a:gd name="connsiteX21" fmla="*/ 834614 w 1230631"/>
                  <a:gd name="connsiteY21" fmla="*/ 956863 h 1094583"/>
                  <a:gd name="connsiteX22" fmla="*/ 437198 w 1230631"/>
                  <a:gd name="connsiteY22" fmla="*/ 997046 h 1094583"/>
                  <a:gd name="connsiteX23" fmla="*/ 393757 w 1230631"/>
                  <a:gd name="connsiteY23" fmla="*/ 870467 h 1094583"/>
                  <a:gd name="connsiteX24" fmla="*/ 299085 w 1230631"/>
                  <a:gd name="connsiteY24" fmla="*/ 872982 h 1094583"/>
                  <a:gd name="connsiteX25" fmla="*/ 26670 w 1230631"/>
                  <a:gd name="connsiteY25" fmla="*/ 877983 h 1094583"/>
                  <a:gd name="connsiteX26" fmla="*/ 0 w 1230631"/>
                  <a:gd name="connsiteY26" fmla="*/ 760825 h 1094583"/>
                  <a:gd name="connsiteX27" fmla="*/ 483870 w 1230631"/>
                  <a:gd name="connsiteY27" fmla="*/ 679863 h 1094583"/>
                  <a:gd name="connsiteX28" fmla="*/ 533430 w 1230631"/>
                  <a:gd name="connsiteY28" fmla="*/ 117427 h 1094583"/>
                  <a:gd name="connsiteX29" fmla="*/ 535246 w 1230631"/>
                  <a:gd name="connsiteY29" fmla="*/ 115136 h 1094583"/>
                  <a:gd name="connsiteX30" fmla="*/ 534353 w 1230631"/>
                  <a:gd name="connsiteY30" fmla="*/ 111221 h 1094583"/>
                  <a:gd name="connsiteX31" fmla="*/ 549325 w 1230631"/>
                  <a:gd name="connsiteY31" fmla="*/ 94210 h 1094583"/>
                  <a:gd name="connsiteX32" fmla="*/ 554476 w 1230631"/>
                  <a:gd name="connsiteY32" fmla="*/ 90878 h 1094583"/>
                  <a:gd name="connsiteX33" fmla="*/ 556093 w 1230631"/>
                  <a:gd name="connsiteY33" fmla="*/ 88839 h 1094583"/>
                  <a:gd name="connsiteX34" fmla="*/ 559597 w 1230631"/>
                  <a:gd name="connsiteY34" fmla="*/ 87566 h 1094583"/>
                  <a:gd name="connsiteX35" fmla="*/ 565547 w 1230631"/>
                  <a:gd name="connsiteY35" fmla="*/ 83718 h 1094583"/>
                  <a:gd name="connsiteX36" fmla="*/ 583883 w 1230631"/>
                  <a:gd name="connsiteY36" fmla="*/ 76931 h 1094583"/>
                  <a:gd name="connsiteX37" fmla="*/ 584202 w 1230631"/>
                  <a:gd name="connsiteY37" fmla="*/ 78630 h 1094583"/>
                  <a:gd name="connsiteX38" fmla="*/ 591503 w 1230631"/>
                  <a:gd name="connsiteY38" fmla="*/ 75978 h 1094583"/>
                  <a:gd name="connsiteX39" fmla="*/ 674070 w 1230631"/>
                  <a:gd name="connsiteY39" fmla="*/ 120502 h 1094583"/>
                  <a:gd name="connsiteX40" fmla="*/ 689737 w 1230631"/>
                  <a:gd name="connsiteY40" fmla="*/ 154463 h 1094583"/>
                  <a:gd name="connsiteX41" fmla="*/ 718165 w 1230631"/>
                  <a:gd name="connsiteY41" fmla="*/ 146434 h 1094583"/>
                  <a:gd name="connsiteX42" fmla="*/ 741046 w 1230631"/>
                  <a:gd name="connsiteY42" fmla="*/ 31211 h 1094583"/>
                  <a:gd name="connsiteX43" fmla="*/ 863740 w 1230631"/>
                  <a:gd name="connsiteY43" fmla="*/ 671 h 109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30631" h="1094583">
                    <a:moveTo>
                      <a:pt x="693209" y="611079"/>
                    </a:moveTo>
                    <a:lnTo>
                      <a:pt x="688881" y="641495"/>
                    </a:lnTo>
                    <a:cubicBezTo>
                      <a:pt x="681209" y="684164"/>
                      <a:pt x="672283" y="724831"/>
                      <a:pt x="662566" y="761558"/>
                    </a:cubicBezTo>
                    <a:lnTo>
                      <a:pt x="651676" y="798961"/>
                    </a:lnTo>
                    <a:lnTo>
                      <a:pt x="808782" y="777343"/>
                    </a:lnTo>
                    <a:lnTo>
                      <a:pt x="808467" y="775889"/>
                    </a:lnTo>
                    <a:cubicBezTo>
                      <a:pt x="780143" y="657897"/>
                      <a:pt x="758191" y="623666"/>
                      <a:pt x="758191" y="623666"/>
                    </a:cubicBezTo>
                    <a:cubicBezTo>
                      <a:pt x="741879" y="621642"/>
                      <a:pt x="727011" y="619216"/>
                      <a:pt x="713481" y="616398"/>
                    </a:cubicBezTo>
                    <a:close/>
                    <a:moveTo>
                      <a:pt x="863740" y="671"/>
                    </a:moveTo>
                    <a:cubicBezTo>
                      <a:pt x="877908" y="1742"/>
                      <a:pt x="892255" y="4064"/>
                      <a:pt x="906781" y="7398"/>
                    </a:cubicBezTo>
                    <a:lnTo>
                      <a:pt x="918512" y="11370"/>
                    </a:lnTo>
                    <a:lnTo>
                      <a:pt x="927735" y="10256"/>
                    </a:lnTo>
                    <a:cubicBezTo>
                      <a:pt x="970121" y="11685"/>
                      <a:pt x="994589" y="28473"/>
                      <a:pt x="1009308" y="60486"/>
                    </a:cubicBezTo>
                    <a:lnTo>
                      <a:pt x="1010050" y="63278"/>
                    </a:lnTo>
                    <a:lnTo>
                      <a:pt x="1053466" y="101696"/>
                    </a:lnTo>
                    <a:cubicBezTo>
                      <a:pt x="1146810" y="204566"/>
                      <a:pt x="1150621" y="314103"/>
                      <a:pt x="1165860" y="452216"/>
                    </a:cubicBezTo>
                    <a:cubicBezTo>
                      <a:pt x="1181100" y="590328"/>
                      <a:pt x="1156335" y="642716"/>
                      <a:pt x="1163956" y="811308"/>
                    </a:cubicBezTo>
                    <a:cubicBezTo>
                      <a:pt x="1168718" y="932276"/>
                      <a:pt x="1223010" y="1054196"/>
                      <a:pt x="1230631" y="1083723"/>
                    </a:cubicBezTo>
                    <a:cubicBezTo>
                      <a:pt x="1230631" y="1083723"/>
                      <a:pt x="989648" y="1103726"/>
                      <a:pt x="862966" y="1089438"/>
                    </a:cubicBezTo>
                    <a:cubicBezTo>
                      <a:pt x="856894" y="1042170"/>
                      <a:pt x="850702" y="999442"/>
                      <a:pt x="844517" y="960856"/>
                    </a:cubicBezTo>
                    <a:lnTo>
                      <a:pt x="843670" y="956088"/>
                    </a:lnTo>
                    <a:lnTo>
                      <a:pt x="834614" y="956863"/>
                    </a:lnTo>
                    <a:cubicBezTo>
                      <a:pt x="662762" y="972400"/>
                      <a:pt x="437198" y="997046"/>
                      <a:pt x="437198" y="997046"/>
                    </a:cubicBezTo>
                    <a:lnTo>
                      <a:pt x="393757" y="870467"/>
                    </a:lnTo>
                    <a:lnTo>
                      <a:pt x="299085" y="872982"/>
                    </a:lnTo>
                    <a:cubicBezTo>
                      <a:pt x="157877" y="876316"/>
                      <a:pt x="26670" y="877983"/>
                      <a:pt x="26670" y="877983"/>
                    </a:cubicBezTo>
                    <a:lnTo>
                      <a:pt x="0" y="760825"/>
                    </a:lnTo>
                    <a:lnTo>
                      <a:pt x="483870" y="679863"/>
                    </a:lnTo>
                    <a:cubicBezTo>
                      <a:pt x="521018" y="365538"/>
                      <a:pt x="498694" y="191052"/>
                      <a:pt x="533430" y="117427"/>
                    </a:cubicBezTo>
                    <a:lnTo>
                      <a:pt x="535246" y="115136"/>
                    </a:lnTo>
                    <a:lnTo>
                      <a:pt x="534353" y="111221"/>
                    </a:lnTo>
                    <a:cubicBezTo>
                      <a:pt x="538639" y="104315"/>
                      <a:pt x="543878" y="98719"/>
                      <a:pt x="549325" y="94210"/>
                    </a:cubicBezTo>
                    <a:lnTo>
                      <a:pt x="554476" y="90878"/>
                    </a:lnTo>
                    <a:lnTo>
                      <a:pt x="556093" y="88839"/>
                    </a:lnTo>
                    <a:lnTo>
                      <a:pt x="559597" y="87566"/>
                    </a:lnTo>
                    <a:lnTo>
                      <a:pt x="565547" y="83718"/>
                    </a:lnTo>
                    <a:cubicBezTo>
                      <a:pt x="575787" y="78598"/>
                      <a:pt x="583883" y="76931"/>
                      <a:pt x="583883" y="76931"/>
                    </a:cubicBezTo>
                    <a:lnTo>
                      <a:pt x="584202" y="78630"/>
                    </a:lnTo>
                    <a:lnTo>
                      <a:pt x="591503" y="75978"/>
                    </a:lnTo>
                    <a:cubicBezTo>
                      <a:pt x="627579" y="71334"/>
                      <a:pt x="654580" y="88357"/>
                      <a:pt x="674070" y="120502"/>
                    </a:cubicBezTo>
                    <a:lnTo>
                      <a:pt x="689737" y="154463"/>
                    </a:lnTo>
                    <a:lnTo>
                      <a:pt x="718165" y="146434"/>
                    </a:lnTo>
                    <a:cubicBezTo>
                      <a:pt x="775321" y="117264"/>
                      <a:pt x="741046" y="31211"/>
                      <a:pt x="741046" y="31211"/>
                    </a:cubicBezTo>
                    <a:cubicBezTo>
                      <a:pt x="780336" y="5493"/>
                      <a:pt x="821234" y="-2544"/>
                      <a:pt x="863740" y="6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1AA68AE-509B-4846-8DCB-2E059503115F}"/>
                  </a:ext>
                </a:extLst>
              </p:cNvPr>
              <p:cNvSpPr/>
              <p:nvPr/>
            </p:nvSpPr>
            <p:spPr>
              <a:xfrm>
                <a:off x="9584571" y="2573497"/>
                <a:ext cx="693209" cy="790417"/>
              </a:xfrm>
              <a:custGeom>
                <a:avLst/>
                <a:gdLst>
                  <a:gd name="connsiteX0" fmla="*/ 535246 w 693209"/>
                  <a:gd name="connsiteY0" fmla="*/ 27570 h 790417"/>
                  <a:gd name="connsiteX1" fmla="*/ 535828 w 693209"/>
                  <a:gd name="connsiteY1" fmla="*/ 30124 h 790417"/>
                  <a:gd name="connsiteX2" fmla="*/ 589598 w 693209"/>
                  <a:gd name="connsiteY2" fmla="*/ 415132 h 790417"/>
                  <a:gd name="connsiteX3" fmla="*/ 676797 w 693209"/>
                  <a:gd name="connsiteY3" fmla="*/ 519208 h 790417"/>
                  <a:gd name="connsiteX4" fmla="*/ 693209 w 693209"/>
                  <a:gd name="connsiteY4" fmla="*/ 523513 h 790417"/>
                  <a:gd name="connsiteX5" fmla="*/ 688881 w 693209"/>
                  <a:gd name="connsiteY5" fmla="*/ 553929 h 790417"/>
                  <a:gd name="connsiteX6" fmla="*/ 662566 w 693209"/>
                  <a:gd name="connsiteY6" fmla="*/ 673992 h 790417"/>
                  <a:gd name="connsiteX7" fmla="*/ 651676 w 693209"/>
                  <a:gd name="connsiteY7" fmla="*/ 711394 h 790417"/>
                  <a:gd name="connsiteX8" fmla="*/ 381953 w 693209"/>
                  <a:gd name="connsiteY8" fmla="*/ 748507 h 790417"/>
                  <a:gd name="connsiteX9" fmla="*/ 393757 w 693209"/>
                  <a:gd name="connsiteY9" fmla="*/ 782901 h 790417"/>
                  <a:gd name="connsiteX10" fmla="*/ 299085 w 693209"/>
                  <a:gd name="connsiteY10" fmla="*/ 785416 h 790417"/>
                  <a:gd name="connsiteX11" fmla="*/ 26670 w 693209"/>
                  <a:gd name="connsiteY11" fmla="*/ 790417 h 790417"/>
                  <a:gd name="connsiteX12" fmla="*/ 0 w 693209"/>
                  <a:gd name="connsiteY12" fmla="*/ 673259 h 790417"/>
                  <a:gd name="connsiteX13" fmla="*/ 483870 w 693209"/>
                  <a:gd name="connsiteY13" fmla="*/ 592297 h 790417"/>
                  <a:gd name="connsiteX14" fmla="*/ 533430 w 693209"/>
                  <a:gd name="connsiteY14" fmla="*/ 29861 h 790417"/>
                  <a:gd name="connsiteX15" fmla="*/ 559597 w 693209"/>
                  <a:gd name="connsiteY15" fmla="*/ 0 h 790417"/>
                  <a:gd name="connsiteX16" fmla="*/ 554476 w 693209"/>
                  <a:gd name="connsiteY16" fmla="*/ 3312 h 790417"/>
                  <a:gd name="connsiteX17" fmla="*/ 556093 w 693209"/>
                  <a:gd name="connsiteY17" fmla="*/ 1273 h 79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93209" h="790417">
                    <a:moveTo>
                      <a:pt x="535246" y="27570"/>
                    </a:moveTo>
                    <a:lnTo>
                      <a:pt x="535828" y="30124"/>
                    </a:lnTo>
                    <a:cubicBezTo>
                      <a:pt x="542509" y="60192"/>
                      <a:pt x="570429" y="194272"/>
                      <a:pt x="589598" y="415132"/>
                    </a:cubicBezTo>
                    <a:cubicBezTo>
                      <a:pt x="589598" y="462281"/>
                      <a:pt x="611029" y="497642"/>
                      <a:pt x="676797" y="519208"/>
                    </a:cubicBezTo>
                    <a:lnTo>
                      <a:pt x="693209" y="523513"/>
                    </a:lnTo>
                    <a:lnTo>
                      <a:pt x="688881" y="553929"/>
                    </a:lnTo>
                    <a:cubicBezTo>
                      <a:pt x="681209" y="596598"/>
                      <a:pt x="672283" y="637265"/>
                      <a:pt x="662566" y="673992"/>
                    </a:cubicBezTo>
                    <a:lnTo>
                      <a:pt x="651676" y="711394"/>
                    </a:lnTo>
                    <a:lnTo>
                      <a:pt x="381953" y="748507"/>
                    </a:lnTo>
                    <a:lnTo>
                      <a:pt x="393757" y="782901"/>
                    </a:lnTo>
                    <a:lnTo>
                      <a:pt x="299085" y="785416"/>
                    </a:lnTo>
                    <a:cubicBezTo>
                      <a:pt x="157877" y="788750"/>
                      <a:pt x="26670" y="790417"/>
                      <a:pt x="26670" y="790417"/>
                    </a:cubicBezTo>
                    <a:lnTo>
                      <a:pt x="0" y="673259"/>
                    </a:lnTo>
                    <a:lnTo>
                      <a:pt x="483870" y="592297"/>
                    </a:lnTo>
                    <a:cubicBezTo>
                      <a:pt x="521018" y="277972"/>
                      <a:pt x="498694" y="103486"/>
                      <a:pt x="533430" y="29861"/>
                    </a:cubicBezTo>
                    <a:close/>
                    <a:moveTo>
                      <a:pt x="559597" y="0"/>
                    </a:moveTo>
                    <a:lnTo>
                      <a:pt x="554476" y="3312"/>
                    </a:lnTo>
                    <a:lnTo>
                      <a:pt x="556093" y="127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9CFE1B1-3771-4CAD-924A-2A119ED1A7B6}"/>
                  </a:ext>
                </a:extLst>
              </p:cNvPr>
              <p:cNvSpPr/>
              <p:nvPr/>
            </p:nvSpPr>
            <p:spPr>
              <a:xfrm>
                <a:off x="9482654" y="4617125"/>
                <a:ext cx="959167" cy="569873"/>
              </a:xfrm>
              <a:custGeom>
                <a:avLst/>
                <a:gdLst>
                  <a:gd name="connsiteX0" fmla="*/ 450532 w 959167"/>
                  <a:gd name="connsiteY0" fmla="*/ 377468 h 569873"/>
                  <a:gd name="connsiteX1" fmla="*/ 459105 w 959167"/>
                  <a:gd name="connsiteY1" fmla="*/ 493673 h 569873"/>
                  <a:gd name="connsiteX2" fmla="*/ 474345 w 959167"/>
                  <a:gd name="connsiteY2" fmla="*/ 547013 h 569873"/>
                  <a:gd name="connsiteX3" fmla="*/ 445770 w 959167"/>
                  <a:gd name="connsiteY3" fmla="*/ 553681 h 569873"/>
                  <a:gd name="connsiteX4" fmla="*/ 413385 w 959167"/>
                  <a:gd name="connsiteY4" fmla="*/ 513675 h 569873"/>
                  <a:gd name="connsiteX5" fmla="*/ 162877 w 959167"/>
                  <a:gd name="connsiteY5" fmla="*/ 565110 h 569873"/>
                  <a:gd name="connsiteX6" fmla="*/ 32385 w 959167"/>
                  <a:gd name="connsiteY6" fmla="*/ 569873 h 569873"/>
                  <a:gd name="connsiteX7" fmla="*/ 0 w 959167"/>
                  <a:gd name="connsiteY7" fmla="*/ 543203 h 569873"/>
                  <a:gd name="connsiteX8" fmla="*/ 175260 w 959167"/>
                  <a:gd name="connsiteY8" fmla="*/ 443190 h 569873"/>
                  <a:gd name="connsiteX9" fmla="*/ 382905 w 959167"/>
                  <a:gd name="connsiteY9" fmla="*/ 452715 h 569873"/>
                  <a:gd name="connsiteX10" fmla="*/ 450532 w 959167"/>
                  <a:gd name="connsiteY10" fmla="*/ 377468 h 569873"/>
                  <a:gd name="connsiteX11" fmla="*/ 813434 w 959167"/>
                  <a:gd name="connsiteY11" fmla="*/ 278 h 569873"/>
                  <a:gd name="connsiteX12" fmla="*/ 892492 w 959167"/>
                  <a:gd name="connsiteY12" fmla="*/ 53618 h 569873"/>
                  <a:gd name="connsiteX13" fmla="*/ 959167 w 959167"/>
                  <a:gd name="connsiteY13" fmla="*/ 81240 h 569873"/>
                  <a:gd name="connsiteX14" fmla="*/ 947737 w 959167"/>
                  <a:gd name="connsiteY14" fmla="*/ 107910 h 569873"/>
                  <a:gd name="connsiteX15" fmla="*/ 881062 w 959167"/>
                  <a:gd name="connsiteY15" fmla="*/ 109815 h 569873"/>
                  <a:gd name="connsiteX16" fmla="*/ 787717 w 959167"/>
                  <a:gd name="connsiteY16" fmla="*/ 340320 h 569873"/>
                  <a:gd name="connsiteX17" fmla="*/ 713422 w 959167"/>
                  <a:gd name="connsiteY17" fmla="*/ 447000 h 569873"/>
                  <a:gd name="connsiteX18" fmla="*/ 672464 w 959167"/>
                  <a:gd name="connsiteY18" fmla="*/ 456525 h 569873"/>
                  <a:gd name="connsiteX19" fmla="*/ 697229 w 959167"/>
                  <a:gd name="connsiteY19" fmla="*/ 256500 h 569873"/>
                  <a:gd name="connsiteX20" fmla="*/ 829627 w 959167"/>
                  <a:gd name="connsiteY20" fmla="*/ 95528 h 569873"/>
                  <a:gd name="connsiteX21" fmla="*/ 813434 w 959167"/>
                  <a:gd name="connsiteY21" fmla="*/ 278 h 569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59167" h="569873">
                    <a:moveTo>
                      <a:pt x="450532" y="377468"/>
                    </a:moveTo>
                    <a:cubicBezTo>
                      <a:pt x="463867" y="401281"/>
                      <a:pt x="459105" y="493673"/>
                      <a:pt x="459105" y="493673"/>
                    </a:cubicBezTo>
                    <a:lnTo>
                      <a:pt x="474345" y="547013"/>
                    </a:lnTo>
                    <a:lnTo>
                      <a:pt x="445770" y="553681"/>
                    </a:lnTo>
                    <a:lnTo>
                      <a:pt x="413385" y="513675"/>
                    </a:lnTo>
                    <a:lnTo>
                      <a:pt x="162877" y="565110"/>
                    </a:lnTo>
                    <a:cubicBezTo>
                      <a:pt x="127635" y="567968"/>
                      <a:pt x="32385" y="569873"/>
                      <a:pt x="32385" y="569873"/>
                    </a:cubicBezTo>
                    <a:cubicBezTo>
                      <a:pt x="10477" y="567968"/>
                      <a:pt x="0" y="543203"/>
                      <a:pt x="0" y="543203"/>
                    </a:cubicBezTo>
                    <a:cubicBezTo>
                      <a:pt x="34290" y="507960"/>
                      <a:pt x="126682" y="462240"/>
                      <a:pt x="175260" y="443190"/>
                    </a:cubicBezTo>
                    <a:cubicBezTo>
                      <a:pt x="198120" y="527010"/>
                      <a:pt x="338138" y="467956"/>
                      <a:pt x="382905" y="452715"/>
                    </a:cubicBezTo>
                    <a:cubicBezTo>
                      <a:pt x="432435" y="427950"/>
                      <a:pt x="450532" y="377468"/>
                      <a:pt x="450532" y="377468"/>
                    </a:cubicBezTo>
                    <a:close/>
                    <a:moveTo>
                      <a:pt x="813434" y="278"/>
                    </a:moveTo>
                    <a:cubicBezTo>
                      <a:pt x="842962" y="-4485"/>
                      <a:pt x="892492" y="53618"/>
                      <a:pt x="892492" y="53618"/>
                    </a:cubicBezTo>
                    <a:lnTo>
                      <a:pt x="959167" y="81240"/>
                    </a:lnTo>
                    <a:lnTo>
                      <a:pt x="947737" y="107910"/>
                    </a:lnTo>
                    <a:lnTo>
                      <a:pt x="881062" y="109815"/>
                    </a:lnTo>
                    <a:lnTo>
                      <a:pt x="787717" y="340320"/>
                    </a:lnTo>
                    <a:cubicBezTo>
                      <a:pt x="768667" y="369847"/>
                      <a:pt x="713422" y="447000"/>
                      <a:pt x="713422" y="447000"/>
                    </a:cubicBezTo>
                    <a:cubicBezTo>
                      <a:pt x="698182" y="462240"/>
                      <a:pt x="672464" y="456525"/>
                      <a:pt x="672464" y="456525"/>
                    </a:cubicBezTo>
                    <a:cubicBezTo>
                      <a:pt x="664844" y="407947"/>
                      <a:pt x="682942" y="306982"/>
                      <a:pt x="697229" y="256500"/>
                    </a:cubicBezTo>
                    <a:cubicBezTo>
                      <a:pt x="778192" y="287932"/>
                      <a:pt x="815339" y="140295"/>
                      <a:pt x="829627" y="95528"/>
                    </a:cubicBezTo>
                    <a:cubicBezTo>
                      <a:pt x="839152" y="41235"/>
                      <a:pt x="813434" y="278"/>
                      <a:pt x="813434" y="27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8F2A2CE-958B-45FF-99E6-062C2592E237}"/>
                  </a:ext>
                </a:extLst>
              </p:cNvPr>
              <p:cNvSpPr/>
              <p:nvPr/>
            </p:nvSpPr>
            <p:spPr>
              <a:xfrm>
                <a:off x="9567132" y="3569653"/>
                <a:ext cx="1266825" cy="1123950"/>
              </a:xfrm>
              <a:custGeom>
                <a:avLst/>
                <a:gdLst>
                  <a:gd name="connsiteX0" fmla="*/ 879452 w 1266825"/>
                  <a:gd name="connsiteY0" fmla="*/ 6667 h 1123950"/>
                  <a:gd name="connsiteX1" fmla="*/ 42204 w 1266825"/>
                  <a:gd name="connsiteY1" fmla="*/ 192405 h 1123950"/>
                  <a:gd name="connsiteX2" fmla="*/ 157457 w 1266825"/>
                  <a:gd name="connsiteY2" fmla="*/ 537210 h 1123950"/>
                  <a:gd name="connsiteX3" fmla="*/ 573699 w 1266825"/>
                  <a:gd name="connsiteY3" fmla="*/ 1127760 h 1123950"/>
                  <a:gd name="connsiteX4" fmla="*/ 686094 w 1266825"/>
                  <a:gd name="connsiteY4" fmla="*/ 999172 h 1123950"/>
                  <a:gd name="connsiteX5" fmla="*/ 365102 w 1266825"/>
                  <a:gd name="connsiteY5" fmla="*/ 428625 h 1123950"/>
                  <a:gd name="connsiteX6" fmla="*/ 1212827 w 1266825"/>
                  <a:gd name="connsiteY6" fmla="*/ 354330 h 1123950"/>
                  <a:gd name="connsiteX7" fmla="*/ 1247117 w 1266825"/>
                  <a:gd name="connsiteY7" fmla="*/ 0 h 1123950"/>
                  <a:gd name="connsiteX8" fmla="*/ 879452 w 1266825"/>
                  <a:gd name="connsiteY8" fmla="*/ 6667 h 1123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6825" h="1123950">
                    <a:moveTo>
                      <a:pt x="879452" y="6667"/>
                    </a:moveTo>
                    <a:cubicBezTo>
                      <a:pt x="879452" y="6667"/>
                      <a:pt x="139359" y="142875"/>
                      <a:pt x="42204" y="192405"/>
                    </a:cubicBezTo>
                    <a:cubicBezTo>
                      <a:pt x="-53998" y="241935"/>
                      <a:pt x="26964" y="359092"/>
                      <a:pt x="157457" y="537210"/>
                    </a:cubicBezTo>
                    <a:cubicBezTo>
                      <a:pt x="287949" y="715327"/>
                      <a:pt x="573699" y="1127760"/>
                      <a:pt x="573699" y="1127760"/>
                    </a:cubicBezTo>
                    <a:lnTo>
                      <a:pt x="686094" y="999172"/>
                    </a:lnTo>
                    <a:lnTo>
                      <a:pt x="365102" y="428625"/>
                    </a:lnTo>
                    <a:cubicBezTo>
                      <a:pt x="365102" y="428625"/>
                      <a:pt x="1136627" y="443865"/>
                      <a:pt x="1212827" y="354330"/>
                    </a:cubicBezTo>
                    <a:cubicBezTo>
                      <a:pt x="1289027" y="264795"/>
                      <a:pt x="1286169" y="143827"/>
                      <a:pt x="1247117" y="0"/>
                    </a:cubicBezTo>
                    <a:lnTo>
                      <a:pt x="879452" y="6667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334D2E8-6A50-4392-85B6-181AF86017FB}"/>
                  </a:ext>
                </a:extLst>
              </p:cNvPr>
              <p:cNvSpPr/>
              <p:nvPr/>
            </p:nvSpPr>
            <p:spPr>
              <a:xfrm>
                <a:off x="9860738" y="1986138"/>
                <a:ext cx="523875" cy="647700"/>
              </a:xfrm>
              <a:custGeom>
                <a:avLst/>
                <a:gdLst>
                  <a:gd name="connsiteX0" fmla="*/ 527743 w 523875"/>
                  <a:gd name="connsiteY0" fmla="*/ 552910 h 647700"/>
                  <a:gd name="connsiteX1" fmla="*/ 410586 w 523875"/>
                  <a:gd name="connsiteY1" fmla="*/ 655780 h 647700"/>
                  <a:gd name="connsiteX2" fmla="*/ 298191 w 523875"/>
                  <a:gd name="connsiteY2" fmla="*/ 519573 h 647700"/>
                  <a:gd name="connsiteX3" fmla="*/ 106738 w 523875"/>
                  <a:gd name="connsiteY3" fmla="*/ 443373 h 647700"/>
                  <a:gd name="connsiteX4" fmla="*/ 1011 w 523875"/>
                  <a:gd name="connsiteY4" fmla="*/ 137620 h 647700"/>
                  <a:gd name="connsiteX5" fmla="*/ 121978 w 523875"/>
                  <a:gd name="connsiteY5" fmla="*/ 9985 h 647700"/>
                  <a:gd name="connsiteX6" fmla="*/ 383916 w 523875"/>
                  <a:gd name="connsiteY6" fmla="*/ 121428 h 647700"/>
                  <a:gd name="connsiteX7" fmla="*/ 463926 w 523875"/>
                  <a:gd name="connsiteY7" fmla="*/ 420513 h 647700"/>
                  <a:gd name="connsiteX8" fmla="*/ 527743 w 523875"/>
                  <a:gd name="connsiteY8" fmla="*/ 55291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3875" h="647700">
                    <a:moveTo>
                      <a:pt x="527743" y="552910"/>
                    </a:moveTo>
                    <a:cubicBezTo>
                      <a:pt x="476308" y="600535"/>
                      <a:pt x="484881" y="658638"/>
                      <a:pt x="410586" y="655780"/>
                    </a:cubicBezTo>
                    <a:cubicBezTo>
                      <a:pt x="294381" y="671973"/>
                      <a:pt x="298191" y="519573"/>
                      <a:pt x="298191" y="519573"/>
                    </a:cubicBezTo>
                    <a:cubicBezTo>
                      <a:pt x="253423" y="533860"/>
                      <a:pt x="171508" y="541480"/>
                      <a:pt x="106738" y="443373"/>
                    </a:cubicBezTo>
                    <a:cubicBezTo>
                      <a:pt x="32443" y="331930"/>
                      <a:pt x="12441" y="231918"/>
                      <a:pt x="1011" y="137620"/>
                    </a:cubicBezTo>
                    <a:cubicBezTo>
                      <a:pt x="-5657" y="76660"/>
                      <a:pt x="19108" y="37608"/>
                      <a:pt x="121978" y="9985"/>
                    </a:cubicBezTo>
                    <a:cubicBezTo>
                      <a:pt x="223896" y="-18590"/>
                      <a:pt x="300096" y="12843"/>
                      <a:pt x="383916" y="121428"/>
                    </a:cubicBezTo>
                    <a:cubicBezTo>
                      <a:pt x="452496" y="210963"/>
                      <a:pt x="463926" y="420513"/>
                      <a:pt x="463926" y="420513"/>
                    </a:cubicBezTo>
                    <a:cubicBezTo>
                      <a:pt x="482023" y="459565"/>
                      <a:pt x="527743" y="552910"/>
                      <a:pt x="527743" y="552910"/>
                    </a:cubicBezTo>
                    <a:close/>
                  </a:path>
                </a:pathLst>
              </a:custGeom>
              <a:solidFill>
                <a:srgbClr val="F0C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FAE432C-4083-49D2-8790-BB7DC122F664}"/>
                  </a:ext>
                </a:extLst>
              </p:cNvPr>
              <p:cNvSpPr/>
              <p:nvPr/>
            </p:nvSpPr>
            <p:spPr>
              <a:xfrm>
                <a:off x="9523783" y="3569653"/>
                <a:ext cx="1371600" cy="1362075"/>
              </a:xfrm>
              <a:custGeom>
                <a:avLst/>
                <a:gdLst>
                  <a:gd name="connsiteX0" fmla="*/ 1291418 w 1371600"/>
                  <a:gd name="connsiteY0" fmla="*/ 0 h 1362075"/>
                  <a:gd name="connsiteX1" fmla="*/ 1156163 w 1371600"/>
                  <a:gd name="connsiteY1" fmla="*/ 482917 h 1362075"/>
                  <a:gd name="connsiteX2" fmla="*/ 299866 w 1371600"/>
                  <a:gd name="connsiteY2" fmla="*/ 501015 h 1362075"/>
                  <a:gd name="connsiteX3" fmla="*/ 412260 w 1371600"/>
                  <a:gd name="connsiteY3" fmla="*/ 1336357 h 1362075"/>
                  <a:gd name="connsiteX4" fmla="*/ 233191 w 1371600"/>
                  <a:gd name="connsiteY4" fmla="*/ 1370648 h 1362075"/>
                  <a:gd name="connsiteX5" fmla="*/ 117938 w 1371600"/>
                  <a:gd name="connsiteY5" fmla="*/ 818197 h 1362075"/>
                  <a:gd name="connsiteX6" fmla="*/ 98888 w 1371600"/>
                  <a:gd name="connsiteY6" fmla="*/ 230505 h 1362075"/>
                  <a:gd name="connsiteX7" fmla="*/ 1291418 w 1371600"/>
                  <a:gd name="connsiteY7" fmla="*/ 0 h 136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600" h="1362075">
                    <a:moveTo>
                      <a:pt x="1291418" y="0"/>
                    </a:moveTo>
                    <a:cubicBezTo>
                      <a:pt x="1357141" y="138113"/>
                      <a:pt x="1487633" y="463867"/>
                      <a:pt x="1156163" y="482917"/>
                    </a:cubicBezTo>
                    <a:cubicBezTo>
                      <a:pt x="775163" y="505777"/>
                      <a:pt x="299866" y="501015"/>
                      <a:pt x="299866" y="501015"/>
                    </a:cubicBezTo>
                    <a:lnTo>
                      <a:pt x="412260" y="1336357"/>
                    </a:lnTo>
                    <a:lnTo>
                      <a:pt x="233191" y="1370648"/>
                    </a:lnTo>
                    <a:cubicBezTo>
                      <a:pt x="233191" y="1370648"/>
                      <a:pt x="184613" y="1078230"/>
                      <a:pt x="117938" y="818197"/>
                    </a:cubicBezTo>
                    <a:cubicBezTo>
                      <a:pt x="50310" y="558165"/>
                      <a:pt x="-99232" y="301942"/>
                      <a:pt x="98888" y="230505"/>
                    </a:cubicBezTo>
                    <a:cubicBezTo>
                      <a:pt x="295103" y="160020"/>
                      <a:pt x="1291418" y="0"/>
                      <a:pt x="1291418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BBF6219-E8F0-4AAF-BC13-DF84B0F5B844}"/>
                  </a:ext>
                </a:extLst>
              </p:cNvPr>
              <p:cNvSpPr/>
              <p:nvPr/>
            </p:nvSpPr>
            <p:spPr>
              <a:xfrm>
                <a:off x="9966523" y="2528690"/>
                <a:ext cx="723254" cy="954286"/>
              </a:xfrm>
              <a:custGeom>
                <a:avLst/>
                <a:gdLst>
                  <a:gd name="connsiteX0" fmla="*/ 512281 w 723254"/>
                  <a:gd name="connsiteY0" fmla="*/ 44 h 954286"/>
                  <a:gd name="connsiteX1" fmla="*/ 644691 w 723254"/>
                  <a:gd name="connsiteY1" fmla="*/ 110186 h 954286"/>
                  <a:gd name="connsiteX2" fmla="*/ 646515 w 723254"/>
                  <a:gd name="connsiteY2" fmla="*/ 115118 h 954286"/>
                  <a:gd name="connsiteX3" fmla="*/ 650439 w 723254"/>
                  <a:gd name="connsiteY3" fmla="*/ 159306 h 954286"/>
                  <a:gd name="connsiteX4" fmla="*/ 717232 w 723254"/>
                  <a:gd name="connsiteY4" fmla="*/ 713303 h 954286"/>
                  <a:gd name="connsiteX5" fmla="*/ 596265 w 723254"/>
                  <a:gd name="connsiteY5" fmla="*/ 902851 h 954286"/>
                  <a:gd name="connsiteX6" fmla="*/ 55245 w 723254"/>
                  <a:gd name="connsiteY6" fmla="*/ 954286 h 954286"/>
                  <a:gd name="connsiteX7" fmla="*/ 0 w 723254"/>
                  <a:gd name="connsiteY7" fmla="*/ 793314 h 954286"/>
                  <a:gd name="connsiteX8" fmla="*/ 491490 w 723254"/>
                  <a:gd name="connsiteY8" fmla="*/ 725686 h 954286"/>
                  <a:gd name="connsiteX9" fmla="*/ 441960 w 723254"/>
                  <a:gd name="connsiteY9" fmla="*/ 50363 h 954286"/>
                  <a:gd name="connsiteX10" fmla="*/ 458986 w 723254"/>
                  <a:gd name="connsiteY10" fmla="*/ 15716 h 954286"/>
                  <a:gd name="connsiteX11" fmla="*/ 466180 w 723254"/>
                  <a:gd name="connsiteY11" fmla="*/ 6360 h 954286"/>
                  <a:gd name="connsiteX12" fmla="*/ 473141 w 723254"/>
                  <a:gd name="connsiteY12" fmla="*/ 4604 h 954286"/>
                  <a:gd name="connsiteX13" fmla="*/ 512281 w 723254"/>
                  <a:gd name="connsiteY13" fmla="*/ 44 h 954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3254" h="954286">
                    <a:moveTo>
                      <a:pt x="512281" y="44"/>
                    </a:moveTo>
                    <a:cubicBezTo>
                      <a:pt x="572742" y="-1333"/>
                      <a:pt x="610600" y="29568"/>
                      <a:pt x="644691" y="110186"/>
                    </a:cubicBezTo>
                    <a:lnTo>
                      <a:pt x="646515" y="115118"/>
                    </a:lnTo>
                    <a:lnTo>
                      <a:pt x="650439" y="159306"/>
                    </a:lnTo>
                    <a:cubicBezTo>
                      <a:pt x="657225" y="283964"/>
                      <a:pt x="657701" y="468987"/>
                      <a:pt x="717232" y="713303"/>
                    </a:cubicBezTo>
                    <a:cubicBezTo>
                      <a:pt x="729615" y="762833"/>
                      <a:pt x="736282" y="895231"/>
                      <a:pt x="596265" y="902851"/>
                    </a:cubicBezTo>
                    <a:cubicBezTo>
                      <a:pt x="456247" y="910471"/>
                      <a:pt x="55245" y="954286"/>
                      <a:pt x="55245" y="954286"/>
                    </a:cubicBezTo>
                    <a:lnTo>
                      <a:pt x="0" y="793314"/>
                    </a:lnTo>
                    <a:lnTo>
                      <a:pt x="491490" y="725686"/>
                    </a:lnTo>
                    <a:cubicBezTo>
                      <a:pt x="492443" y="723781"/>
                      <a:pt x="384810" y="179903"/>
                      <a:pt x="441960" y="50363"/>
                    </a:cubicBezTo>
                    <a:cubicBezTo>
                      <a:pt x="447437" y="37743"/>
                      <a:pt x="452914" y="26075"/>
                      <a:pt x="458986" y="15716"/>
                    </a:cubicBezTo>
                    <a:lnTo>
                      <a:pt x="466180" y="6360"/>
                    </a:lnTo>
                    <a:lnTo>
                      <a:pt x="473141" y="4604"/>
                    </a:lnTo>
                    <a:cubicBezTo>
                      <a:pt x="487192" y="1886"/>
                      <a:pt x="500188" y="319"/>
                      <a:pt x="512281" y="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44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77DAD-19F8-4366-B59E-FFAC242F85CC}"/>
                  </a:ext>
                </a:extLst>
              </p:cNvPr>
              <p:cNvSpPr/>
              <p:nvPr/>
            </p:nvSpPr>
            <p:spPr>
              <a:xfrm>
                <a:off x="9794723" y="1878385"/>
                <a:ext cx="1790700" cy="1352550"/>
              </a:xfrm>
              <a:custGeom>
                <a:avLst/>
                <a:gdLst>
                  <a:gd name="connsiteX0" fmla="*/ 599473 w 1790700"/>
                  <a:gd name="connsiteY0" fmla="*/ 666378 h 1352550"/>
                  <a:gd name="connsiteX1" fmla="*/ 429928 w 1790700"/>
                  <a:gd name="connsiteY1" fmla="*/ 531123 h 1352550"/>
                  <a:gd name="connsiteX2" fmla="*/ 408020 w 1790700"/>
                  <a:gd name="connsiteY2" fmla="*/ 357768 h 1352550"/>
                  <a:gd name="connsiteX3" fmla="*/ 369920 w 1790700"/>
                  <a:gd name="connsiteY3" fmla="*/ 425395 h 1352550"/>
                  <a:gd name="connsiteX4" fmla="*/ 1303 w 1790700"/>
                  <a:gd name="connsiteY4" fmla="*/ 209178 h 1352550"/>
                  <a:gd name="connsiteX5" fmla="*/ 113698 w 1790700"/>
                  <a:gd name="connsiteY5" fmla="*/ 38680 h 1352550"/>
                  <a:gd name="connsiteX6" fmla="*/ 409925 w 1790700"/>
                  <a:gd name="connsiteY6" fmla="*/ 34870 h 1352550"/>
                  <a:gd name="connsiteX7" fmla="*/ 817595 w 1790700"/>
                  <a:gd name="connsiteY7" fmla="*/ 319668 h 1352550"/>
                  <a:gd name="connsiteX8" fmla="*/ 1440530 w 1790700"/>
                  <a:gd name="connsiteY8" fmla="*/ 728290 h 1352550"/>
                  <a:gd name="connsiteX9" fmla="*/ 1797718 w 1790700"/>
                  <a:gd name="connsiteY9" fmla="*/ 1064523 h 1352550"/>
                  <a:gd name="connsiteX10" fmla="*/ 1117633 w 1790700"/>
                  <a:gd name="connsiteY10" fmla="*/ 1342653 h 1352550"/>
                  <a:gd name="connsiteX11" fmla="*/ 836645 w 1790700"/>
                  <a:gd name="connsiteY11" fmla="*/ 814968 h 1352550"/>
                  <a:gd name="connsiteX12" fmla="*/ 599473 w 1790700"/>
                  <a:gd name="connsiteY12" fmla="*/ 666378 h 135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90700" h="1352550">
                    <a:moveTo>
                      <a:pt x="599473" y="666378"/>
                    </a:moveTo>
                    <a:cubicBezTo>
                      <a:pt x="402305" y="726385"/>
                      <a:pt x="429928" y="531123"/>
                      <a:pt x="429928" y="531123"/>
                    </a:cubicBezTo>
                    <a:cubicBezTo>
                      <a:pt x="505175" y="547315"/>
                      <a:pt x="484220" y="368245"/>
                      <a:pt x="408020" y="357768"/>
                    </a:cubicBezTo>
                    <a:cubicBezTo>
                      <a:pt x="359443" y="351100"/>
                      <a:pt x="369920" y="425395"/>
                      <a:pt x="369920" y="425395"/>
                    </a:cubicBezTo>
                    <a:cubicBezTo>
                      <a:pt x="195613" y="530170"/>
                      <a:pt x="-18700" y="343480"/>
                      <a:pt x="1303" y="209178"/>
                    </a:cubicBezTo>
                    <a:cubicBezTo>
                      <a:pt x="11780" y="136788"/>
                      <a:pt x="29878" y="89163"/>
                      <a:pt x="113698" y="38680"/>
                    </a:cubicBezTo>
                    <a:cubicBezTo>
                      <a:pt x="216568" y="-23232"/>
                      <a:pt x="318485" y="-372"/>
                      <a:pt x="409925" y="34870"/>
                    </a:cubicBezTo>
                    <a:cubicBezTo>
                      <a:pt x="608045" y="110118"/>
                      <a:pt x="611855" y="310143"/>
                      <a:pt x="817595" y="319668"/>
                    </a:cubicBezTo>
                    <a:cubicBezTo>
                      <a:pt x="1286225" y="341575"/>
                      <a:pt x="1177640" y="651138"/>
                      <a:pt x="1440530" y="728290"/>
                    </a:cubicBezTo>
                    <a:cubicBezTo>
                      <a:pt x="1591978" y="773058"/>
                      <a:pt x="1785336" y="814968"/>
                      <a:pt x="1797718" y="1064523"/>
                    </a:cubicBezTo>
                    <a:cubicBezTo>
                      <a:pt x="1812958" y="1367418"/>
                      <a:pt x="1278605" y="1376943"/>
                      <a:pt x="1117633" y="1342653"/>
                    </a:cubicBezTo>
                    <a:cubicBezTo>
                      <a:pt x="908083" y="1297885"/>
                      <a:pt x="879508" y="947365"/>
                      <a:pt x="836645" y="814968"/>
                    </a:cubicBezTo>
                    <a:cubicBezTo>
                      <a:pt x="783305" y="653043"/>
                      <a:pt x="729965" y="627325"/>
                      <a:pt x="599473" y="666378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146F92-562F-48E3-840D-1391DFF0EEEA}"/>
                </a:ext>
              </a:extLst>
            </p:cNvPr>
            <p:cNvGrpSpPr/>
            <p:nvPr/>
          </p:nvGrpSpPr>
          <p:grpSpPr>
            <a:xfrm flipH="1">
              <a:off x="1933207" y="3566526"/>
              <a:ext cx="1208105" cy="498791"/>
              <a:chOff x="8494986" y="2936240"/>
              <a:chExt cx="1497255" cy="618173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03E23FA-46A0-4E09-909B-BA2BA97BA0FC}"/>
                  </a:ext>
                </a:extLst>
              </p:cNvPr>
              <p:cNvSpPr/>
              <p:nvPr/>
            </p:nvSpPr>
            <p:spPr>
              <a:xfrm>
                <a:off x="8494986" y="2936240"/>
                <a:ext cx="1028700" cy="561975"/>
              </a:xfrm>
              <a:custGeom>
                <a:avLst/>
                <a:gdLst>
                  <a:gd name="connsiteX0" fmla="*/ 1031483 w 1028700"/>
                  <a:gd name="connsiteY0" fmla="*/ 569595 h 561975"/>
                  <a:gd name="connsiteX1" fmla="*/ 154230 w 1028700"/>
                  <a:gd name="connsiteY1" fmla="*/ 569595 h 561975"/>
                  <a:gd name="connsiteX2" fmla="*/ 2783 w 1028700"/>
                  <a:gd name="connsiteY2" fmla="*/ 82868 h 561975"/>
                  <a:gd name="connsiteX3" fmla="*/ 63743 w 1028700"/>
                  <a:gd name="connsiteY3" fmla="*/ 0 h 561975"/>
                  <a:gd name="connsiteX4" fmla="*/ 808598 w 1028700"/>
                  <a:gd name="connsiteY4" fmla="*/ 0 h 561975"/>
                  <a:gd name="connsiteX5" fmla="*/ 869558 w 1028700"/>
                  <a:gd name="connsiteY5" fmla="*/ 44768 h 561975"/>
                  <a:gd name="connsiteX6" fmla="*/ 1031483 w 1028700"/>
                  <a:gd name="connsiteY6" fmla="*/ 56959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8700" h="561975">
                    <a:moveTo>
                      <a:pt x="1031483" y="569595"/>
                    </a:moveTo>
                    <a:lnTo>
                      <a:pt x="154230" y="569595"/>
                    </a:lnTo>
                    <a:lnTo>
                      <a:pt x="2783" y="82868"/>
                    </a:lnTo>
                    <a:cubicBezTo>
                      <a:pt x="-9600" y="41910"/>
                      <a:pt x="20880" y="0"/>
                      <a:pt x="63743" y="0"/>
                    </a:cubicBezTo>
                    <a:lnTo>
                      <a:pt x="808598" y="0"/>
                    </a:lnTo>
                    <a:cubicBezTo>
                      <a:pt x="836220" y="0"/>
                      <a:pt x="860985" y="18098"/>
                      <a:pt x="869558" y="44768"/>
                    </a:cubicBezTo>
                    <a:lnTo>
                      <a:pt x="1031483" y="56959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205A902-02F4-49F5-82FC-6B1721563730}"/>
                  </a:ext>
                </a:extLst>
              </p:cNvPr>
              <p:cNvSpPr/>
              <p:nvPr/>
            </p:nvSpPr>
            <p:spPr>
              <a:xfrm>
                <a:off x="8649216" y="3506788"/>
                <a:ext cx="1343025" cy="47625"/>
              </a:xfrm>
              <a:custGeom>
                <a:avLst/>
                <a:gdLst>
                  <a:gd name="connsiteX0" fmla="*/ 1328738 w 1343025"/>
                  <a:gd name="connsiteY0" fmla="*/ 50483 h 47625"/>
                  <a:gd name="connsiteX1" fmla="*/ 38100 w 1343025"/>
                  <a:gd name="connsiteY1" fmla="*/ 50483 h 47625"/>
                  <a:gd name="connsiteX2" fmla="*/ 0 w 1343025"/>
                  <a:gd name="connsiteY2" fmla="*/ 12383 h 47625"/>
                  <a:gd name="connsiteX3" fmla="*/ 0 w 1343025"/>
                  <a:gd name="connsiteY3" fmla="*/ 0 h 47625"/>
                  <a:gd name="connsiteX4" fmla="*/ 1328738 w 1343025"/>
                  <a:gd name="connsiteY4" fmla="*/ 0 h 47625"/>
                  <a:gd name="connsiteX5" fmla="*/ 1345883 w 1343025"/>
                  <a:gd name="connsiteY5" fmla="*/ 17145 h 47625"/>
                  <a:gd name="connsiteX6" fmla="*/ 1345883 w 1343025"/>
                  <a:gd name="connsiteY6" fmla="*/ 33338 h 47625"/>
                  <a:gd name="connsiteX7" fmla="*/ 1328738 w 1343025"/>
                  <a:gd name="connsiteY7" fmla="*/ 5048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3025" h="47625">
                    <a:moveTo>
                      <a:pt x="1328738" y="50483"/>
                    </a:moveTo>
                    <a:lnTo>
                      <a:pt x="38100" y="50483"/>
                    </a:lnTo>
                    <a:cubicBezTo>
                      <a:pt x="17145" y="50483"/>
                      <a:pt x="0" y="33338"/>
                      <a:pt x="0" y="12383"/>
                    </a:cubicBezTo>
                    <a:lnTo>
                      <a:pt x="0" y="0"/>
                    </a:lnTo>
                    <a:lnTo>
                      <a:pt x="1328738" y="0"/>
                    </a:lnTo>
                    <a:cubicBezTo>
                      <a:pt x="1338263" y="0"/>
                      <a:pt x="1345883" y="7620"/>
                      <a:pt x="1345883" y="17145"/>
                    </a:cubicBezTo>
                    <a:lnTo>
                      <a:pt x="1345883" y="33338"/>
                    </a:lnTo>
                    <a:cubicBezTo>
                      <a:pt x="1345883" y="41910"/>
                      <a:pt x="1338263" y="50483"/>
                      <a:pt x="1328738" y="50483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634D527-70F4-42A9-9A91-BD51E5C7BEE3}"/>
                  </a:ext>
                </a:extLst>
              </p:cNvPr>
              <p:cNvSpPr/>
              <p:nvPr/>
            </p:nvSpPr>
            <p:spPr>
              <a:xfrm>
                <a:off x="8649216" y="3505835"/>
                <a:ext cx="876300" cy="47625"/>
              </a:xfrm>
              <a:custGeom>
                <a:avLst/>
                <a:gdLst>
                  <a:gd name="connsiteX0" fmla="*/ 850583 w 876300"/>
                  <a:gd name="connsiteY0" fmla="*/ 51435 h 47625"/>
                  <a:gd name="connsiteX1" fmla="*/ 39053 w 876300"/>
                  <a:gd name="connsiteY1" fmla="*/ 51435 h 47625"/>
                  <a:gd name="connsiteX2" fmla="*/ 0 w 876300"/>
                  <a:gd name="connsiteY2" fmla="*/ 12383 h 47625"/>
                  <a:gd name="connsiteX3" fmla="*/ 0 w 876300"/>
                  <a:gd name="connsiteY3" fmla="*/ 0 h 47625"/>
                  <a:gd name="connsiteX4" fmla="*/ 877252 w 876300"/>
                  <a:gd name="connsiteY4" fmla="*/ 0 h 47625"/>
                  <a:gd name="connsiteX5" fmla="*/ 877252 w 876300"/>
                  <a:gd name="connsiteY5" fmla="*/ 23813 h 47625"/>
                  <a:gd name="connsiteX6" fmla="*/ 850583 w 876300"/>
                  <a:gd name="connsiteY6" fmla="*/ 5143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300" h="47625">
                    <a:moveTo>
                      <a:pt x="850583" y="51435"/>
                    </a:moveTo>
                    <a:lnTo>
                      <a:pt x="39053" y="51435"/>
                    </a:lnTo>
                    <a:cubicBezTo>
                      <a:pt x="17145" y="51435"/>
                      <a:pt x="0" y="34290"/>
                      <a:pt x="0" y="12383"/>
                    </a:cubicBezTo>
                    <a:lnTo>
                      <a:pt x="0" y="0"/>
                    </a:lnTo>
                    <a:lnTo>
                      <a:pt x="877252" y="0"/>
                    </a:lnTo>
                    <a:lnTo>
                      <a:pt x="877252" y="23813"/>
                    </a:lnTo>
                    <a:cubicBezTo>
                      <a:pt x="877252" y="39053"/>
                      <a:pt x="864870" y="51435"/>
                      <a:pt x="850583" y="5143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945911A-19D8-4293-A995-E367DD9E532A}"/>
                  </a:ext>
                </a:extLst>
              </p:cNvPr>
              <p:cNvSpPr/>
              <p:nvPr/>
            </p:nvSpPr>
            <p:spPr>
              <a:xfrm>
                <a:off x="8916869" y="3163888"/>
                <a:ext cx="85725" cy="114300"/>
              </a:xfrm>
              <a:custGeom>
                <a:avLst/>
                <a:gdLst>
                  <a:gd name="connsiteX0" fmla="*/ 46672 w 85725"/>
                  <a:gd name="connsiteY0" fmla="*/ 0 h 114300"/>
                  <a:gd name="connsiteX1" fmla="*/ 40958 w 85725"/>
                  <a:gd name="connsiteY1" fmla="*/ 953 h 114300"/>
                  <a:gd name="connsiteX2" fmla="*/ 0 w 85725"/>
                  <a:gd name="connsiteY2" fmla="*/ 56197 h 114300"/>
                  <a:gd name="connsiteX3" fmla="*/ 0 w 85725"/>
                  <a:gd name="connsiteY3" fmla="*/ 57150 h 114300"/>
                  <a:gd name="connsiteX4" fmla="*/ 46672 w 85725"/>
                  <a:gd name="connsiteY4" fmla="*/ 114300 h 114300"/>
                  <a:gd name="connsiteX5" fmla="*/ 93345 w 85725"/>
                  <a:gd name="connsiteY5" fmla="*/ 57150 h 114300"/>
                  <a:gd name="connsiteX6" fmla="*/ 46672 w 85725"/>
                  <a:gd name="connsiteY6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25" h="114300">
                    <a:moveTo>
                      <a:pt x="46672" y="0"/>
                    </a:moveTo>
                    <a:cubicBezTo>
                      <a:pt x="44767" y="0"/>
                      <a:pt x="42863" y="0"/>
                      <a:pt x="40958" y="953"/>
                    </a:cubicBezTo>
                    <a:cubicBezTo>
                      <a:pt x="40958" y="29528"/>
                      <a:pt x="22860" y="53340"/>
                      <a:pt x="0" y="56197"/>
                    </a:cubicBezTo>
                    <a:cubicBezTo>
                      <a:pt x="0" y="56197"/>
                      <a:pt x="0" y="56197"/>
                      <a:pt x="0" y="57150"/>
                    </a:cubicBezTo>
                    <a:cubicBezTo>
                      <a:pt x="0" y="88583"/>
                      <a:pt x="20955" y="114300"/>
                      <a:pt x="46672" y="114300"/>
                    </a:cubicBezTo>
                    <a:cubicBezTo>
                      <a:pt x="72390" y="114300"/>
                      <a:pt x="93345" y="88583"/>
                      <a:pt x="93345" y="57150"/>
                    </a:cubicBezTo>
                    <a:cubicBezTo>
                      <a:pt x="93345" y="25717"/>
                      <a:pt x="72390" y="0"/>
                      <a:pt x="46672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DBF04B2-A37A-4FB8-932D-5FC4D1A3BAAE}"/>
                </a:ext>
              </a:extLst>
            </p:cNvPr>
            <p:cNvGrpSpPr/>
            <p:nvPr/>
          </p:nvGrpSpPr>
          <p:grpSpPr>
            <a:xfrm flipH="1">
              <a:off x="1625785" y="4066856"/>
              <a:ext cx="1859899" cy="1553020"/>
              <a:chOff x="8068191" y="3556318"/>
              <a:chExt cx="2305050" cy="1924722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6DE0151-3249-4117-92FB-0646E8256CA6}"/>
                  </a:ext>
                </a:extLst>
              </p:cNvPr>
              <p:cNvSpPr/>
              <p:nvPr/>
            </p:nvSpPr>
            <p:spPr>
              <a:xfrm>
                <a:off x="8497231" y="3604615"/>
                <a:ext cx="1447800" cy="1876425"/>
              </a:xfrm>
              <a:custGeom>
                <a:avLst/>
                <a:gdLst>
                  <a:gd name="connsiteX0" fmla="*/ 1352136 w 1447800"/>
                  <a:gd name="connsiteY0" fmla="*/ 1877658 h 1876425"/>
                  <a:gd name="connsiteX1" fmla="*/ 103408 w 1447800"/>
                  <a:gd name="connsiteY1" fmla="*/ 1877658 h 1876425"/>
                  <a:gd name="connsiteX2" fmla="*/ 9110 w 1447800"/>
                  <a:gd name="connsiteY2" fmla="*/ 1804315 h 1876425"/>
                  <a:gd name="connsiteX3" fmla="*/ 27208 w 1447800"/>
                  <a:gd name="connsiteY3" fmla="*/ 1671918 h 1876425"/>
                  <a:gd name="connsiteX4" fmla="*/ 681575 w 1447800"/>
                  <a:gd name="connsiteY4" fmla="*/ 822288 h 1876425"/>
                  <a:gd name="connsiteX5" fmla="*/ 100550 w 1447800"/>
                  <a:gd name="connsiteY5" fmla="*/ 67908 h 1876425"/>
                  <a:gd name="connsiteX6" fmla="*/ 102455 w 1447800"/>
                  <a:gd name="connsiteY6" fmla="*/ 10758 h 1876425"/>
                  <a:gd name="connsiteX7" fmla="*/ 151033 w 1447800"/>
                  <a:gd name="connsiteY7" fmla="*/ 13615 h 1876425"/>
                  <a:gd name="connsiteX8" fmla="*/ 727295 w 1447800"/>
                  <a:gd name="connsiteY8" fmla="*/ 762280 h 1876425"/>
                  <a:gd name="connsiteX9" fmla="*/ 1303558 w 1447800"/>
                  <a:gd name="connsiteY9" fmla="*/ 13615 h 1876425"/>
                  <a:gd name="connsiteX10" fmla="*/ 1352136 w 1447800"/>
                  <a:gd name="connsiteY10" fmla="*/ 10758 h 1876425"/>
                  <a:gd name="connsiteX11" fmla="*/ 1354040 w 1447800"/>
                  <a:gd name="connsiteY11" fmla="*/ 67908 h 1876425"/>
                  <a:gd name="connsiteX12" fmla="*/ 773015 w 1447800"/>
                  <a:gd name="connsiteY12" fmla="*/ 822288 h 1876425"/>
                  <a:gd name="connsiteX13" fmla="*/ 1427383 w 1447800"/>
                  <a:gd name="connsiteY13" fmla="*/ 1671918 h 1876425"/>
                  <a:gd name="connsiteX14" fmla="*/ 1445480 w 1447800"/>
                  <a:gd name="connsiteY14" fmla="*/ 1804315 h 1876425"/>
                  <a:gd name="connsiteX15" fmla="*/ 1352136 w 1447800"/>
                  <a:gd name="connsiteY15" fmla="*/ 1877658 h 1876425"/>
                  <a:gd name="connsiteX16" fmla="*/ 727295 w 1447800"/>
                  <a:gd name="connsiteY16" fmla="*/ 882295 h 1876425"/>
                  <a:gd name="connsiteX17" fmla="*/ 76738 w 1447800"/>
                  <a:gd name="connsiteY17" fmla="*/ 1726210 h 1876425"/>
                  <a:gd name="connsiteX18" fmla="*/ 71023 w 1447800"/>
                  <a:gd name="connsiteY18" fmla="*/ 1770978 h 1876425"/>
                  <a:gd name="connsiteX19" fmla="*/ 103408 w 1447800"/>
                  <a:gd name="connsiteY19" fmla="*/ 1795743 h 1876425"/>
                  <a:gd name="connsiteX20" fmla="*/ 1352136 w 1447800"/>
                  <a:gd name="connsiteY20" fmla="*/ 1795743 h 1876425"/>
                  <a:gd name="connsiteX21" fmla="*/ 1384520 w 1447800"/>
                  <a:gd name="connsiteY21" fmla="*/ 1770978 h 1876425"/>
                  <a:gd name="connsiteX22" fmla="*/ 1378805 w 1447800"/>
                  <a:gd name="connsiteY22" fmla="*/ 1726210 h 1876425"/>
                  <a:gd name="connsiteX23" fmla="*/ 727295 w 1447800"/>
                  <a:gd name="connsiteY23" fmla="*/ 882295 h 1876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47800" h="1876425">
                    <a:moveTo>
                      <a:pt x="1352136" y="1877658"/>
                    </a:moveTo>
                    <a:lnTo>
                      <a:pt x="103408" y="1877658"/>
                    </a:lnTo>
                    <a:cubicBezTo>
                      <a:pt x="61498" y="1877658"/>
                      <a:pt x="25303" y="1850035"/>
                      <a:pt x="9110" y="1804315"/>
                    </a:cubicBezTo>
                    <a:cubicBezTo>
                      <a:pt x="-8035" y="1759548"/>
                      <a:pt x="-415" y="1708113"/>
                      <a:pt x="27208" y="1671918"/>
                    </a:cubicBezTo>
                    <a:lnTo>
                      <a:pt x="681575" y="822288"/>
                    </a:lnTo>
                    <a:lnTo>
                      <a:pt x="100550" y="67908"/>
                    </a:lnTo>
                    <a:cubicBezTo>
                      <a:pt x="88168" y="51715"/>
                      <a:pt x="89120" y="25998"/>
                      <a:pt x="102455" y="10758"/>
                    </a:cubicBezTo>
                    <a:cubicBezTo>
                      <a:pt x="116743" y="-4482"/>
                      <a:pt x="137698" y="-3530"/>
                      <a:pt x="151033" y="13615"/>
                    </a:cubicBezTo>
                    <a:lnTo>
                      <a:pt x="727295" y="762280"/>
                    </a:lnTo>
                    <a:lnTo>
                      <a:pt x="1303558" y="13615"/>
                    </a:lnTo>
                    <a:cubicBezTo>
                      <a:pt x="1315940" y="-2577"/>
                      <a:pt x="1337848" y="-4482"/>
                      <a:pt x="1352136" y="10758"/>
                    </a:cubicBezTo>
                    <a:cubicBezTo>
                      <a:pt x="1366423" y="25998"/>
                      <a:pt x="1367375" y="51715"/>
                      <a:pt x="1354040" y="67908"/>
                    </a:cubicBezTo>
                    <a:lnTo>
                      <a:pt x="773015" y="822288"/>
                    </a:lnTo>
                    <a:lnTo>
                      <a:pt x="1427383" y="1671918"/>
                    </a:lnTo>
                    <a:cubicBezTo>
                      <a:pt x="1455005" y="1708113"/>
                      <a:pt x="1462625" y="1758595"/>
                      <a:pt x="1445480" y="1804315"/>
                    </a:cubicBezTo>
                    <a:cubicBezTo>
                      <a:pt x="1429288" y="1849083"/>
                      <a:pt x="1393093" y="1877658"/>
                      <a:pt x="1352136" y="1877658"/>
                    </a:cubicBezTo>
                    <a:close/>
                    <a:moveTo>
                      <a:pt x="727295" y="882295"/>
                    </a:moveTo>
                    <a:lnTo>
                      <a:pt x="76738" y="1726210"/>
                    </a:lnTo>
                    <a:cubicBezTo>
                      <a:pt x="62450" y="1744308"/>
                      <a:pt x="68165" y="1765263"/>
                      <a:pt x="71023" y="1770978"/>
                    </a:cubicBezTo>
                    <a:cubicBezTo>
                      <a:pt x="72928" y="1776693"/>
                      <a:pt x="81500" y="1795743"/>
                      <a:pt x="103408" y="1795743"/>
                    </a:cubicBezTo>
                    <a:lnTo>
                      <a:pt x="1352136" y="1795743"/>
                    </a:lnTo>
                    <a:cubicBezTo>
                      <a:pt x="1373090" y="1795743"/>
                      <a:pt x="1381663" y="1776693"/>
                      <a:pt x="1384520" y="1770978"/>
                    </a:cubicBezTo>
                    <a:cubicBezTo>
                      <a:pt x="1386425" y="1765263"/>
                      <a:pt x="1392140" y="1745260"/>
                      <a:pt x="1378805" y="1726210"/>
                    </a:cubicBezTo>
                    <a:lnTo>
                      <a:pt x="727295" y="88229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7778070-EF53-48B5-8902-D2C1A027609F}"/>
                  </a:ext>
                </a:extLst>
              </p:cNvPr>
              <p:cNvSpPr/>
              <p:nvPr/>
            </p:nvSpPr>
            <p:spPr>
              <a:xfrm>
                <a:off x="8068191" y="3556318"/>
                <a:ext cx="2305050" cy="95250"/>
              </a:xfrm>
              <a:custGeom>
                <a:avLst/>
                <a:gdLst>
                  <a:gd name="connsiteX0" fmla="*/ 2264093 w 2305050"/>
                  <a:gd name="connsiteY0" fmla="*/ 97155 h 95250"/>
                  <a:gd name="connsiteX1" fmla="*/ 48578 w 2305050"/>
                  <a:gd name="connsiteY1" fmla="*/ 97155 h 95250"/>
                  <a:gd name="connsiteX2" fmla="*/ 0 w 2305050"/>
                  <a:gd name="connsiteY2" fmla="*/ 48578 h 95250"/>
                  <a:gd name="connsiteX3" fmla="*/ 0 w 2305050"/>
                  <a:gd name="connsiteY3" fmla="*/ 48578 h 95250"/>
                  <a:gd name="connsiteX4" fmla="*/ 48578 w 2305050"/>
                  <a:gd name="connsiteY4" fmla="*/ 0 h 95250"/>
                  <a:gd name="connsiteX5" fmla="*/ 2264093 w 2305050"/>
                  <a:gd name="connsiteY5" fmla="*/ 0 h 95250"/>
                  <a:gd name="connsiteX6" fmla="*/ 2312670 w 2305050"/>
                  <a:gd name="connsiteY6" fmla="*/ 48578 h 95250"/>
                  <a:gd name="connsiteX7" fmla="*/ 2312670 w 2305050"/>
                  <a:gd name="connsiteY7" fmla="*/ 48578 h 95250"/>
                  <a:gd name="connsiteX8" fmla="*/ 2264093 w 2305050"/>
                  <a:gd name="connsiteY8" fmla="*/ 9715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5050" h="95250">
                    <a:moveTo>
                      <a:pt x="2264093" y="97155"/>
                    </a:moveTo>
                    <a:lnTo>
                      <a:pt x="48578" y="97155"/>
                    </a:lnTo>
                    <a:cubicBezTo>
                      <a:pt x="21908" y="97155"/>
                      <a:pt x="0" y="75248"/>
                      <a:pt x="0" y="48578"/>
                    </a:cubicBezTo>
                    <a:lnTo>
                      <a:pt x="0" y="48578"/>
                    </a:lnTo>
                    <a:cubicBezTo>
                      <a:pt x="0" y="21908"/>
                      <a:pt x="21908" y="0"/>
                      <a:pt x="48578" y="0"/>
                    </a:cubicBezTo>
                    <a:lnTo>
                      <a:pt x="2264093" y="0"/>
                    </a:lnTo>
                    <a:cubicBezTo>
                      <a:pt x="2290763" y="0"/>
                      <a:pt x="2312670" y="21908"/>
                      <a:pt x="2312670" y="48578"/>
                    </a:cubicBezTo>
                    <a:lnTo>
                      <a:pt x="2312670" y="48578"/>
                    </a:lnTo>
                    <a:cubicBezTo>
                      <a:pt x="2312670" y="75248"/>
                      <a:pt x="2290763" y="97155"/>
                      <a:pt x="2264093" y="97155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EAD29D7-1488-4D2B-BE45-7C1F1063EB3C}"/>
                </a:ext>
              </a:extLst>
            </p:cNvPr>
            <p:cNvGrpSpPr/>
            <p:nvPr/>
          </p:nvGrpSpPr>
          <p:grpSpPr>
            <a:xfrm flipH="1">
              <a:off x="1918161" y="5978248"/>
              <a:ext cx="2874389" cy="330478"/>
              <a:chOff x="6618486" y="5925186"/>
              <a:chExt cx="3562350" cy="409575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D4C415C-8A6D-43BB-AB98-823CDEF52BF2}"/>
                  </a:ext>
                </a:extLst>
              </p:cNvPr>
              <p:cNvSpPr/>
              <p:nvPr/>
            </p:nvSpPr>
            <p:spPr>
              <a:xfrm>
                <a:off x="6618486" y="5925186"/>
                <a:ext cx="3562350" cy="409575"/>
              </a:xfrm>
              <a:custGeom>
                <a:avLst/>
                <a:gdLst>
                  <a:gd name="connsiteX0" fmla="*/ 3568065 w 3562350"/>
                  <a:gd name="connsiteY0" fmla="*/ 208597 h 409575"/>
                  <a:gd name="connsiteX1" fmla="*/ 1784033 w 3562350"/>
                  <a:gd name="connsiteY1" fmla="*/ 417195 h 409575"/>
                  <a:gd name="connsiteX2" fmla="*/ 0 w 3562350"/>
                  <a:gd name="connsiteY2" fmla="*/ 208597 h 409575"/>
                  <a:gd name="connsiteX3" fmla="*/ 1784033 w 3562350"/>
                  <a:gd name="connsiteY3" fmla="*/ 0 h 409575"/>
                  <a:gd name="connsiteX4" fmla="*/ 3568065 w 3562350"/>
                  <a:gd name="connsiteY4" fmla="*/ 208597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2350" h="409575">
                    <a:moveTo>
                      <a:pt x="3568065" y="208597"/>
                    </a:moveTo>
                    <a:cubicBezTo>
                      <a:pt x="3568065" y="323803"/>
                      <a:pt x="2769327" y="417195"/>
                      <a:pt x="1784033" y="417195"/>
                    </a:cubicBezTo>
                    <a:cubicBezTo>
                      <a:pt x="798739" y="417195"/>
                      <a:pt x="0" y="323803"/>
                      <a:pt x="0" y="208597"/>
                    </a:cubicBezTo>
                    <a:cubicBezTo>
                      <a:pt x="0" y="93392"/>
                      <a:pt x="798739" y="0"/>
                      <a:pt x="1784033" y="0"/>
                    </a:cubicBezTo>
                    <a:cubicBezTo>
                      <a:pt x="2769327" y="0"/>
                      <a:pt x="3568065" y="93392"/>
                      <a:pt x="3568065" y="20859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1FC60D-374D-4D93-B16D-3ABB45332398}"/>
                  </a:ext>
                </a:extLst>
              </p:cNvPr>
              <p:cNvSpPr/>
              <p:nvPr/>
            </p:nvSpPr>
            <p:spPr>
              <a:xfrm>
                <a:off x="7582416" y="6130926"/>
                <a:ext cx="723900" cy="123825"/>
              </a:xfrm>
              <a:custGeom>
                <a:avLst/>
                <a:gdLst>
                  <a:gd name="connsiteX0" fmla="*/ 723900 w 723900"/>
                  <a:gd name="connsiteY0" fmla="*/ 64770 h 123825"/>
                  <a:gd name="connsiteX1" fmla="*/ 361950 w 723900"/>
                  <a:gd name="connsiteY1" fmla="*/ 129540 h 123825"/>
                  <a:gd name="connsiteX2" fmla="*/ 0 w 723900"/>
                  <a:gd name="connsiteY2" fmla="*/ 64770 h 123825"/>
                  <a:gd name="connsiteX3" fmla="*/ 361950 w 723900"/>
                  <a:gd name="connsiteY3" fmla="*/ 0 h 123825"/>
                  <a:gd name="connsiteX4" fmla="*/ 723900 w 723900"/>
                  <a:gd name="connsiteY4" fmla="*/ 64770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3900" h="123825">
                    <a:moveTo>
                      <a:pt x="723900" y="64770"/>
                    </a:moveTo>
                    <a:cubicBezTo>
                      <a:pt x="723900" y="100965"/>
                      <a:pt x="561975" y="129540"/>
                      <a:pt x="361950" y="129540"/>
                    </a:cubicBezTo>
                    <a:cubicBezTo>
                      <a:pt x="161925" y="129540"/>
                      <a:pt x="0" y="100965"/>
                      <a:pt x="0" y="64770"/>
                    </a:cubicBezTo>
                    <a:cubicBezTo>
                      <a:pt x="0" y="28575"/>
                      <a:pt x="161925" y="0"/>
                      <a:pt x="361950" y="0"/>
                    </a:cubicBezTo>
                    <a:cubicBezTo>
                      <a:pt x="561975" y="0"/>
                      <a:pt x="723900" y="28575"/>
                      <a:pt x="723900" y="647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F64D65B4-9B4F-4CEF-8FC4-41CE68BDC9B8}"/>
                </a:ext>
              </a:extLst>
            </p:cNvPr>
            <p:cNvGrpSpPr/>
            <p:nvPr/>
          </p:nvGrpSpPr>
          <p:grpSpPr>
            <a:xfrm flipH="1">
              <a:off x="3357661" y="5829917"/>
              <a:ext cx="416556" cy="392731"/>
              <a:chOff x="7880549" y="5741353"/>
              <a:chExt cx="516255" cy="486728"/>
            </a:xfrm>
            <a:solidFill>
              <a:schemeClr val="accent1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3048ACF-7F91-4544-AE74-4B130D9927E8}"/>
                  </a:ext>
                </a:extLst>
              </p:cNvPr>
              <p:cNvSpPr/>
              <p:nvPr/>
            </p:nvSpPr>
            <p:spPr>
              <a:xfrm>
                <a:off x="7880549" y="5780406"/>
                <a:ext cx="514350" cy="447675"/>
              </a:xfrm>
              <a:custGeom>
                <a:avLst/>
                <a:gdLst>
                  <a:gd name="connsiteX0" fmla="*/ 401955 w 514350"/>
                  <a:gd name="connsiteY0" fmla="*/ 433388 h 447675"/>
                  <a:gd name="connsiteX1" fmla="*/ 121920 w 514350"/>
                  <a:gd name="connsiteY1" fmla="*/ 433388 h 447675"/>
                  <a:gd name="connsiteX2" fmla="*/ 80010 w 514350"/>
                  <a:gd name="connsiteY2" fmla="*/ 399097 h 447675"/>
                  <a:gd name="connsiteX3" fmla="*/ 0 w 514350"/>
                  <a:gd name="connsiteY3" fmla="*/ 0 h 447675"/>
                  <a:gd name="connsiteX4" fmla="*/ 522922 w 514350"/>
                  <a:gd name="connsiteY4" fmla="*/ 0 h 447675"/>
                  <a:gd name="connsiteX5" fmla="*/ 442913 w 514350"/>
                  <a:gd name="connsiteY5" fmla="*/ 399097 h 447675"/>
                  <a:gd name="connsiteX6" fmla="*/ 401955 w 514350"/>
                  <a:gd name="connsiteY6" fmla="*/ 433388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350" h="447675">
                    <a:moveTo>
                      <a:pt x="401955" y="433388"/>
                    </a:moveTo>
                    <a:cubicBezTo>
                      <a:pt x="324803" y="456247"/>
                      <a:pt x="205740" y="455295"/>
                      <a:pt x="121920" y="433388"/>
                    </a:cubicBezTo>
                    <a:cubicBezTo>
                      <a:pt x="101917" y="428625"/>
                      <a:pt x="83820" y="419100"/>
                      <a:pt x="80010" y="399097"/>
                    </a:cubicBezTo>
                    <a:lnTo>
                      <a:pt x="0" y="0"/>
                    </a:lnTo>
                    <a:lnTo>
                      <a:pt x="522922" y="0"/>
                    </a:lnTo>
                    <a:lnTo>
                      <a:pt x="442913" y="399097"/>
                    </a:lnTo>
                    <a:cubicBezTo>
                      <a:pt x="440055" y="418147"/>
                      <a:pt x="421005" y="426720"/>
                      <a:pt x="401955" y="43338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BE07AE9-A101-4F3B-937A-BD111F48E303}"/>
                  </a:ext>
                </a:extLst>
              </p:cNvPr>
              <p:cNvSpPr/>
              <p:nvPr/>
            </p:nvSpPr>
            <p:spPr>
              <a:xfrm>
                <a:off x="7882454" y="5741353"/>
                <a:ext cx="514350" cy="76200"/>
              </a:xfrm>
              <a:custGeom>
                <a:avLst/>
                <a:gdLst>
                  <a:gd name="connsiteX0" fmla="*/ 521970 w 514350"/>
                  <a:gd name="connsiteY0" fmla="*/ 38100 h 76200"/>
                  <a:gd name="connsiteX1" fmla="*/ 260985 w 514350"/>
                  <a:gd name="connsiteY1" fmla="*/ 76200 h 76200"/>
                  <a:gd name="connsiteX2" fmla="*/ 0 w 514350"/>
                  <a:gd name="connsiteY2" fmla="*/ 38100 h 76200"/>
                  <a:gd name="connsiteX3" fmla="*/ 260985 w 514350"/>
                  <a:gd name="connsiteY3" fmla="*/ 0 h 76200"/>
                  <a:gd name="connsiteX4" fmla="*/ 521970 w 514350"/>
                  <a:gd name="connsiteY4" fmla="*/ 381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4350" h="76200">
                    <a:moveTo>
                      <a:pt x="521970" y="38100"/>
                    </a:moveTo>
                    <a:cubicBezTo>
                      <a:pt x="521970" y="59142"/>
                      <a:pt x="405123" y="76200"/>
                      <a:pt x="260985" y="76200"/>
                    </a:cubicBezTo>
                    <a:cubicBezTo>
                      <a:pt x="116847" y="76200"/>
                      <a:pt x="0" y="59142"/>
                      <a:pt x="0" y="38100"/>
                    </a:cubicBezTo>
                    <a:cubicBezTo>
                      <a:pt x="0" y="17058"/>
                      <a:pt x="116847" y="0"/>
                      <a:pt x="260985" y="0"/>
                    </a:cubicBezTo>
                    <a:cubicBezTo>
                      <a:pt x="405123" y="0"/>
                      <a:pt x="521970" y="17058"/>
                      <a:pt x="521970" y="3810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538F2F1-4E07-4967-B106-3BE06F130392}"/>
                  </a:ext>
                </a:extLst>
              </p:cNvPr>
              <p:cNvSpPr/>
              <p:nvPr/>
            </p:nvSpPr>
            <p:spPr>
              <a:xfrm>
                <a:off x="8094930" y="5834698"/>
                <a:ext cx="295275" cy="390525"/>
              </a:xfrm>
              <a:custGeom>
                <a:avLst/>
                <a:gdLst>
                  <a:gd name="connsiteX0" fmla="*/ 298063 w 295275"/>
                  <a:gd name="connsiteY0" fmla="*/ 0 h 390525"/>
                  <a:gd name="connsiteX1" fmla="*/ 119946 w 295275"/>
                  <a:gd name="connsiteY1" fmla="*/ 114300 h 390525"/>
                  <a:gd name="connsiteX2" fmla="*/ 71368 w 295275"/>
                  <a:gd name="connsiteY2" fmla="*/ 147638 h 390525"/>
                  <a:gd name="connsiteX3" fmla="*/ 76131 w 295275"/>
                  <a:gd name="connsiteY3" fmla="*/ 200978 h 390525"/>
                  <a:gd name="connsiteX4" fmla="*/ 94228 w 295275"/>
                  <a:gd name="connsiteY4" fmla="*/ 217170 h 390525"/>
                  <a:gd name="connsiteX5" fmla="*/ 89466 w 295275"/>
                  <a:gd name="connsiteY5" fmla="*/ 226695 h 390525"/>
                  <a:gd name="connsiteX6" fmla="*/ 24696 w 295275"/>
                  <a:gd name="connsiteY6" fmla="*/ 273368 h 390525"/>
                  <a:gd name="connsiteX7" fmla="*/ 8503 w 295275"/>
                  <a:gd name="connsiteY7" fmla="*/ 343853 h 390525"/>
                  <a:gd name="connsiteX8" fmla="*/ 38031 w 295275"/>
                  <a:gd name="connsiteY8" fmla="*/ 364808 h 390525"/>
                  <a:gd name="connsiteX9" fmla="*/ 61843 w 295275"/>
                  <a:gd name="connsiteY9" fmla="*/ 395288 h 390525"/>
                  <a:gd name="connsiteX10" fmla="*/ 187573 w 295275"/>
                  <a:gd name="connsiteY10" fmla="*/ 378143 h 390525"/>
                  <a:gd name="connsiteX11" fmla="*/ 229483 w 295275"/>
                  <a:gd name="connsiteY11" fmla="*/ 343853 h 390525"/>
                  <a:gd name="connsiteX12" fmla="*/ 298063 w 295275"/>
                  <a:gd name="connsiteY12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5275" h="390525">
                    <a:moveTo>
                      <a:pt x="298063" y="0"/>
                    </a:moveTo>
                    <a:cubicBezTo>
                      <a:pt x="243771" y="44768"/>
                      <a:pt x="183763" y="82868"/>
                      <a:pt x="119946" y="114300"/>
                    </a:cubicBezTo>
                    <a:cubicBezTo>
                      <a:pt x="101848" y="122872"/>
                      <a:pt x="82798" y="131445"/>
                      <a:pt x="71368" y="147638"/>
                    </a:cubicBezTo>
                    <a:cubicBezTo>
                      <a:pt x="59938" y="163830"/>
                      <a:pt x="58986" y="190500"/>
                      <a:pt x="76131" y="200978"/>
                    </a:cubicBezTo>
                    <a:cubicBezTo>
                      <a:pt x="82798" y="205740"/>
                      <a:pt x="94228" y="208597"/>
                      <a:pt x="94228" y="217170"/>
                    </a:cubicBezTo>
                    <a:cubicBezTo>
                      <a:pt x="94228" y="220980"/>
                      <a:pt x="92323" y="223838"/>
                      <a:pt x="89466" y="226695"/>
                    </a:cubicBezTo>
                    <a:cubicBezTo>
                      <a:pt x="71368" y="246697"/>
                      <a:pt x="44698" y="256222"/>
                      <a:pt x="24696" y="273368"/>
                    </a:cubicBezTo>
                    <a:cubicBezTo>
                      <a:pt x="3741" y="290513"/>
                      <a:pt x="-9594" y="323850"/>
                      <a:pt x="8503" y="343853"/>
                    </a:cubicBezTo>
                    <a:cubicBezTo>
                      <a:pt x="17076" y="352425"/>
                      <a:pt x="26601" y="360045"/>
                      <a:pt x="38031" y="364808"/>
                    </a:cubicBezTo>
                    <a:cubicBezTo>
                      <a:pt x="53271" y="370522"/>
                      <a:pt x="56128" y="395288"/>
                      <a:pt x="61843" y="395288"/>
                    </a:cubicBezTo>
                    <a:cubicBezTo>
                      <a:pt x="139948" y="395288"/>
                      <a:pt x="187573" y="378143"/>
                      <a:pt x="187573" y="378143"/>
                    </a:cubicBezTo>
                    <a:cubicBezTo>
                      <a:pt x="207576" y="378143"/>
                      <a:pt x="225673" y="363855"/>
                      <a:pt x="229483" y="343853"/>
                    </a:cubicBezTo>
                    <a:lnTo>
                      <a:pt x="298063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  <a:alpha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983D93F-9BE6-4CBC-BAD5-BDF7AA080D6C}"/>
                </a:ext>
              </a:extLst>
            </p:cNvPr>
            <p:cNvGrpSpPr/>
            <p:nvPr/>
          </p:nvGrpSpPr>
          <p:grpSpPr>
            <a:xfrm flipH="1">
              <a:off x="3020266" y="4995141"/>
              <a:ext cx="503521" cy="880889"/>
              <a:chOff x="8190916" y="4706781"/>
              <a:chExt cx="624035" cy="1091722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B84D36D-D881-40E0-A91D-AD8C70E771BD}"/>
                  </a:ext>
                </a:extLst>
              </p:cNvPr>
              <p:cNvSpPr/>
              <p:nvPr/>
            </p:nvSpPr>
            <p:spPr>
              <a:xfrm>
                <a:off x="8233926" y="4706781"/>
                <a:ext cx="581025" cy="942975"/>
              </a:xfrm>
              <a:custGeom>
                <a:avLst/>
                <a:gdLst>
                  <a:gd name="connsiteX0" fmla="*/ 387667 w 581025"/>
                  <a:gd name="connsiteY0" fmla="*/ 130650 h 942975"/>
                  <a:gd name="connsiteX1" fmla="*/ 582930 w 581025"/>
                  <a:gd name="connsiteY1" fmla="*/ 157 h 942975"/>
                  <a:gd name="connsiteX2" fmla="*/ 452438 w 581025"/>
                  <a:gd name="connsiteY2" fmla="*/ 176370 h 942975"/>
                  <a:gd name="connsiteX3" fmla="*/ 340042 w 581025"/>
                  <a:gd name="connsiteY3" fmla="*/ 379252 h 942975"/>
                  <a:gd name="connsiteX4" fmla="*/ 306705 w 581025"/>
                  <a:gd name="connsiteY4" fmla="*/ 494505 h 942975"/>
                  <a:gd name="connsiteX5" fmla="*/ 179070 w 581025"/>
                  <a:gd name="connsiteY5" fmla="*/ 670717 h 942975"/>
                  <a:gd name="connsiteX6" fmla="*/ 0 w 581025"/>
                  <a:gd name="connsiteY6" fmla="*/ 944085 h 942975"/>
                  <a:gd name="connsiteX7" fmla="*/ 116205 w 581025"/>
                  <a:gd name="connsiteY7" fmla="*/ 422115 h 942975"/>
                  <a:gd name="connsiteX8" fmla="*/ 256222 w 581025"/>
                  <a:gd name="connsiteY8" fmla="*/ 266857 h 942975"/>
                  <a:gd name="connsiteX9" fmla="*/ 387667 w 581025"/>
                  <a:gd name="connsiteY9" fmla="*/ 13065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1025" h="942975">
                    <a:moveTo>
                      <a:pt x="387667" y="130650"/>
                    </a:moveTo>
                    <a:cubicBezTo>
                      <a:pt x="413385" y="100170"/>
                      <a:pt x="531495" y="-4605"/>
                      <a:pt x="582930" y="157"/>
                    </a:cubicBezTo>
                    <a:cubicBezTo>
                      <a:pt x="577215" y="29685"/>
                      <a:pt x="487680" y="133507"/>
                      <a:pt x="452438" y="176370"/>
                    </a:cubicBezTo>
                    <a:cubicBezTo>
                      <a:pt x="407670" y="225900"/>
                      <a:pt x="359092" y="318292"/>
                      <a:pt x="340042" y="379252"/>
                    </a:cubicBezTo>
                    <a:cubicBezTo>
                      <a:pt x="324802" y="428782"/>
                      <a:pt x="327660" y="449737"/>
                      <a:pt x="306705" y="494505"/>
                    </a:cubicBezTo>
                    <a:cubicBezTo>
                      <a:pt x="290513" y="525937"/>
                      <a:pt x="208597" y="631665"/>
                      <a:pt x="179070" y="670717"/>
                    </a:cubicBezTo>
                    <a:cubicBezTo>
                      <a:pt x="122872" y="741202"/>
                      <a:pt x="60007" y="766920"/>
                      <a:pt x="0" y="944085"/>
                    </a:cubicBezTo>
                    <a:cubicBezTo>
                      <a:pt x="40005" y="713580"/>
                      <a:pt x="72390" y="488790"/>
                      <a:pt x="116205" y="422115"/>
                    </a:cubicBezTo>
                    <a:cubicBezTo>
                      <a:pt x="163830" y="349725"/>
                      <a:pt x="191452" y="328770"/>
                      <a:pt x="256222" y="266857"/>
                    </a:cubicBezTo>
                    <a:cubicBezTo>
                      <a:pt x="322897" y="206850"/>
                      <a:pt x="302895" y="220185"/>
                      <a:pt x="387667" y="13065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D0D498A-5DB8-4003-A501-7179E0420E79}"/>
                  </a:ext>
                </a:extLst>
              </p:cNvPr>
              <p:cNvSpPr/>
              <p:nvPr/>
            </p:nvSpPr>
            <p:spPr>
              <a:xfrm>
                <a:off x="8190916" y="4820047"/>
                <a:ext cx="494242" cy="978456"/>
              </a:xfrm>
              <a:custGeom>
                <a:avLst/>
                <a:gdLst>
                  <a:gd name="connsiteX0" fmla="*/ 486874 w 494242"/>
                  <a:gd name="connsiteY0" fmla="*/ 238 h 978456"/>
                  <a:gd name="connsiteX1" fmla="*/ 493542 w 494242"/>
                  <a:gd name="connsiteY1" fmla="*/ 6906 h 978456"/>
                  <a:gd name="connsiteX2" fmla="*/ 477349 w 494242"/>
                  <a:gd name="connsiteY2" fmla="*/ 32623 h 978456"/>
                  <a:gd name="connsiteX3" fmla="*/ 330679 w 494242"/>
                  <a:gd name="connsiteY3" fmla="*/ 221754 h 978456"/>
                  <a:gd name="connsiteX4" fmla="*/ 299125 w 494242"/>
                  <a:gd name="connsiteY4" fmla="*/ 272628 h 978456"/>
                  <a:gd name="connsiteX5" fmla="*/ 312090 w 494242"/>
                  <a:gd name="connsiteY5" fmla="*/ 262653 h 978456"/>
                  <a:gd name="connsiteX6" fmla="*/ 350666 w 494242"/>
                  <a:gd name="connsiteY6" fmla="*/ 246936 h 978456"/>
                  <a:gd name="connsiteX7" fmla="*/ 352572 w 494242"/>
                  <a:gd name="connsiteY7" fmla="*/ 255509 h 978456"/>
                  <a:gd name="connsiteX8" fmla="*/ 361144 w 494242"/>
                  <a:gd name="connsiteY8" fmla="*/ 257414 h 978456"/>
                  <a:gd name="connsiteX9" fmla="*/ 352572 w 494242"/>
                  <a:gd name="connsiteY9" fmla="*/ 265034 h 978456"/>
                  <a:gd name="connsiteX10" fmla="*/ 291225 w 494242"/>
                  <a:gd name="connsiteY10" fmla="*/ 300931 h 978456"/>
                  <a:gd name="connsiteX11" fmla="*/ 262143 w 494242"/>
                  <a:gd name="connsiteY11" fmla="*/ 333763 h 978456"/>
                  <a:gd name="connsiteX12" fmla="*/ 188757 w 494242"/>
                  <a:gd name="connsiteY12" fmla="*/ 471637 h 978456"/>
                  <a:gd name="connsiteX13" fmla="*/ 188040 w 494242"/>
                  <a:gd name="connsiteY13" fmla="*/ 473304 h 978456"/>
                  <a:gd name="connsiteX14" fmla="*/ 214578 w 494242"/>
                  <a:gd name="connsiteY14" fmla="*/ 450652 h 978456"/>
                  <a:gd name="connsiteX15" fmla="*/ 268751 w 494242"/>
                  <a:gd name="connsiteY15" fmla="*/ 431721 h 978456"/>
                  <a:gd name="connsiteX16" fmla="*/ 269704 w 494242"/>
                  <a:gd name="connsiteY16" fmla="*/ 441246 h 978456"/>
                  <a:gd name="connsiteX17" fmla="*/ 279229 w 494242"/>
                  <a:gd name="connsiteY17" fmla="*/ 441246 h 978456"/>
                  <a:gd name="connsiteX18" fmla="*/ 270656 w 494242"/>
                  <a:gd name="connsiteY18" fmla="*/ 449818 h 978456"/>
                  <a:gd name="connsiteX19" fmla="*/ 188012 w 494242"/>
                  <a:gd name="connsiteY19" fmla="*/ 498575 h 978456"/>
                  <a:gd name="connsiteX20" fmla="*/ 156078 w 494242"/>
                  <a:gd name="connsiteY20" fmla="*/ 547636 h 978456"/>
                  <a:gd name="connsiteX21" fmla="*/ 118376 w 494242"/>
                  <a:gd name="connsiteY21" fmla="*/ 635318 h 978456"/>
                  <a:gd name="connsiteX22" fmla="*/ 18244 w 494242"/>
                  <a:gd name="connsiteY22" fmla="*/ 971788 h 978456"/>
                  <a:gd name="connsiteX23" fmla="*/ 9672 w 494242"/>
                  <a:gd name="connsiteY23" fmla="*/ 978456 h 978456"/>
                  <a:gd name="connsiteX24" fmla="*/ 7767 w 494242"/>
                  <a:gd name="connsiteY24" fmla="*/ 978456 h 978456"/>
                  <a:gd name="connsiteX25" fmla="*/ 147 w 494242"/>
                  <a:gd name="connsiteY25" fmla="*/ 967978 h 978456"/>
                  <a:gd name="connsiteX26" fmla="*/ 101231 w 494242"/>
                  <a:gd name="connsiteY26" fmla="*/ 628293 h 978456"/>
                  <a:gd name="connsiteX27" fmla="*/ 133679 w 494242"/>
                  <a:gd name="connsiteY27" fmla="*/ 552567 h 978456"/>
                  <a:gd name="connsiteX28" fmla="*/ 132544 w 494242"/>
                  <a:gd name="connsiteY28" fmla="*/ 548878 h 978456"/>
                  <a:gd name="connsiteX29" fmla="*/ 140549 w 494242"/>
                  <a:gd name="connsiteY29" fmla="*/ 536535 h 978456"/>
                  <a:gd name="connsiteX30" fmla="*/ 169506 w 494242"/>
                  <a:gd name="connsiteY30" fmla="*/ 468957 h 978456"/>
                  <a:gd name="connsiteX31" fmla="*/ 168739 w 494242"/>
                  <a:gd name="connsiteY31" fmla="*/ 466963 h 978456"/>
                  <a:gd name="connsiteX32" fmla="*/ 184931 w 494242"/>
                  <a:gd name="connsiteY32" fmla="*/ 313611 h 978456"/>
                  <a:gd name="connsiteX33" fmla="*/ 183026 w 494242"/>
                  <a:gd name="connsiteY33" fmla="*/ 303134 h 978456"/>
                  <a:gd name="connsiteX34" fmla="*/ 195409 w 494242"/>
                  <a:gd name="connsiteY34" fmla="*/ 298371 h 978456"/>
                  <a:gd name="connsiteX35" fmla="*/ 211214 w 494242"/>
                  <a:gd name="connsiteY35" fmla="*/ 388784 h 978456"/>
                  <a:gd name="connsiteX36" fmla="*/ 210934 w 494242"/>
                  <a:gd name="connsiteY36" fmla="*/ 390006 h 978456"/>
                  <a:gd name="connsiteX37" fmla="*/ 242284 w 494242"/>
                  <a:gd name="connsiteY37" fmla="*/ 331123 h 978456"/>
                  <a:gd name="connsiteX38" fmla="*/ 242081 w 494242"/>
                  <a:gd name="connsiteY38" fmla="*/ 329804 h 978456"/>
                  <a:gd name="connsiteX39" fmla="*/ 244323 w 494242"/>
                  <a:gd name="connsiteY39" fmla="*/ 327293 h 978456"/>
                  <a:gd name="connsiteX40" fmla="*/ 251607 w 494242"/>
                  <a:gd name="connsiteY40" fmla="*/ 313611 h 978456"/>
                  <a:gd name="connsiteX41" fmla="*/ 463062 w 494242"/>
                  <a:gd name="connsiteY41" fmla="*/ 20241 h 978456"/>
                  <a:gd name="connsiteX42" fmla="*/ 475444 w 494242"/>
                  <a:gd name="connsiteY42" fmla="*/ 5953 h 978456"/>
                  <a:gd name="connsiteX43" fmla="*/ 486874 w 494242"/>
                  <a:gd name="connsiteY43" fmla="*/ 238 h 978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94242" h="978456">
                    <a:moveTo>
                      <a:pt x="486874" y="238"/>
                    </a:moveTo>
                    <a:cubicBezTo>
                      <a:pt x="489732" y="1191"/>
                      <a:pt x="492589" y="3096"/>
                      <a:pt x="493542" y="6906"/>
                    </a:cubicBezTo>
                    <a:cubicBezTo>
                      <a:pt x="495447" y="12621"/>
                      <a:pt x="494494" y="12621"/>
                      <a:pt x="477349" y="32623"/>
                    </a:cubicBezTo>
                    <a:cubicBezTo>
                      <a:pt x="451631" y="61913"/>
                      <a:pt x="393232" y="128707"/>
                      <a:pt x="330679" y="221754"/>
                    </a:cubicBezTo>
                    <a:lnTo>
                      <a:pt x="299125" y="272628"/>
                    </a:lnTo>
                    <a:lnTo>
                      <a:pt x="312090" y="262653"/>
                    </a:lnTo>
                    <a:cubicBezTo>
                      <a:pt x="331140" y="250985"/>
                      <a:pt x="344951" y="247889"/>
                      <a:pt x="350666" y="246936"/>
                    </a:cubicBezTo>
                    <a:lnTo>
                      <a:pt x="352572" y="255509"/>
                    </a:lnTo>
                    <a:lnTo>
                      <a:pt x="361144" y="257414"/>
                    </a:lnTo>
                    <a:cubicBezTo>
                      <a:pt x="360191" y="261224"/>
                      <a:pt x="356381" y="264081"/>
                      <a:pt x="352572" y="265034"/>
                    </a:cubicBezTo>
                    <a:cubicBezTo>
                      <a:pt x="346857" y="265748"/>
                      <a:pt x="323461" y="270749"/>
                      <a:pt x="291225" y="300931"/>
                    </a:cubicBezTo>
                    <a:lnTo>
                      <a:pt x="262143" y="333763"/>
                    </a:lnTo>
                    <a:lnTo>
                      <a:pt x="188757" y="471637"/>
                    </a:lnTo>
                    <a:lnTo>
                      <a:pt x="188040" y="473304"/>
                    </a:lnTo>
                    <a:lnTo>
                      <a:pt x="214578" y="450652"/>
                    </a:lnTo>
                    <a:cubicBezTo>
                      <a:pt x="240415" y="434817"/>
                      <a:pt x="261607" y="432197"/>
                      <a:pt x="268751" y="431721"/>
                    </a:cubicBezTo>
                    <a:lnTo>
                      <a:pt x="269704" y="441246"/>
                    </a:lnTo>
                    <a:lnTo>
                      <a:pt x="279229" y="441246"/>
                    </a:lnTo>
                    <a:cubicBezTo>
                      <a:pt x="279229" y="446009"/>
                      <a:pt x="275419" y="449818"/>
                      <a:pt x="270656" y="449818"/>
                    </a:cubicBezTo>
                    <a:cubicBezTo>
                      <a:pt x="264941" y="450533"/>
                      <a:pt x="227079" y="454462"/>
                      <a:pt x="188012" y="498575"/>
                    </a:cubicBezTo>
                    <a:lnTo>
                      <a:pt x="156078" y="547636"/>
                    </a:lnTo>
                    <a:lnTo>
                      <a:pt x="118376" y="635318"/>
                    </a:lnTo>
                    <a:cubicBezTo>
                      <a:pt x="75156" y="747475"/>
                      <a:pt x="40152" y="863680"/>
                      <a:pt x="18244" y="971788"/>
                    </a:cubicBezTo>
                    <a:cubicBezTo>
                      <a:pt x="17292" y="974646"/>
                      <a:pt x="13482" y="978456"/>
                      <a:pt x="9672" y="978456"/>
                    </a:cubicBezTo>
                    <a:cubicBezTo>
                      <a:pt x="8719" y="978456"/>
                      <a:pt x="8719" y="978456"/>
                      <a:pt x="7767" y="978456"/>
                    </a:cubicBezTo>
                    <a:cubicBezTo>
                      <a:pt x="3004" y="977503"/>
                      <a:pt x="-806" y="972741"/>
                      <a:pt x="147" y="967978"/>
                    </a:cubicBezTo>
                    <a:cubicBezTo>
                      <a:pt x="22531" y="858917"/>
                      <a:pt x="57773" y="741522"/>
                      <a:pt x="101231" y="628293"/>
                    </a:cubicBezTo>
                    <a:lnTo>
                      <a:pt x="133679" y="552567"/>
                    </a:lnTo>
                    <a:lnTo>
                      <a:pt x="132544" y="548878"/>
                    </a:lnTo>
                    <a:lnTo>
                      <a:pt x="140549" y="536535"/>
                    </a:lnTo>
                    <a:lnTo>
                      <a:pt x="169506" y="468957"/>
                    </a:lnTo>
                    <a:lnTo>
                      <a:pt x="168739" y="466963"/>
                    </a:lnTo>
                    <a:cubicBezTo>
                      <a:pt x="214459" y="357426"/>
                      <a:pt x="186836" y="316468"/>
                      <a:pt x="184931" y="313611"/>
                    </a:cubicBezTo>
                    <a:cubicBezTo>
                      <a:pt x="182074" y="310753"/>
                      <a:pt x="181122" y="306943"/>
                      <a:pt x="183026" y="303134"/>
                    </a:cubicBezTo>
                    <a:cubicBezTo>
                      <a:pt x="184931" y="298371"/>
                      <a:pt x="190647" y="296466"/>
                      <a:pt x="195409" y="298371"/>
                    </a:cubicBezTo>
                    <a:cubicBezTo>
                      <a:pt x="196123" y="298371"/>
                      <a:pt x="222019" y="320338"/>
                      <a:pt x="211214" y="388784"/>
                    </a:cubicBezTo>
                    <a:lnTo>
                      <a:pt x="210934" y="390006"/>
                    </a:lnTo>
                    <a:lnTo>
                      <a:pt x="242284" y="331123"/>
                    </a:lnTo>
                    <a:lnTo>
                      <a:pt x="242081" y="329804"/>
                    </a:lnTo>
                    <a:lnTo>
                      <a:pt x="244323" y="327293"/>
                    </a:lnTo>
                    <a:lnTo>
                      <a:pt x="251607" y="313611"/>
                    </a:lnTo>
                    <a:cubicBezTo>
                      <a:pt x="335427" y="165973"/>
                      <a:pt x="427819" y="60246"/>
                      <a:pt x="463062" y="20241"/>
                    </a:cubicBezTo>
                    <a:cubicBezTo>
                      <a:pt x="468777" y="14526"/>
                      <a:pt x="473539" y="7858"/>
                      <a:pt x="475444" y="5953"/>
                    </a:cubicBezTo>
                    <a:cubicBezTo>
                      <a:pt x="477349" y="1191"/>
                      <a:pt x="482112" y="-714"/>
                      <a:pt x="486874" y="23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9AB136A-8844-4B3C-A6F0-A920C248E3E4}"/>
                </a:ext>
              </a:extLst>
            </p:cNvPr>
            <p:cNvGrpSpPr/>
            <p:nvPr/>
          </p:nvGrpSpPr>
          <p:grpSpPr>
            <a:xfrm flipH="1">
              <a:off x="3691182" y="4616990"/>
              <a:ext cx="1044860" cy="1279677"/>
              <a:chOff x="6076358" y="3733079"/>
              <a:chExt cx="1722865" cy="2110053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990BE28-7DFE-4024-9423-45097AF509A9}"/>
                  </a:ext>
                </a:extLst>
              </p:cNvPr>
              <p:cNvSpPr/>
              <p:nvPr/>
            </p:nvSpPr>
            <p:spPr>
              <a:xfrm rot="20637662">
                <a:off x="7408729" y="4074424"/>
                <a:ext cx="390494" cy="1768708"/>
              </a:xfrm>
              <a:custGeom>
                <a:avLst/>
                <a:gdLst>
                  <a:gd name="connsiteX0" fmla="*/ 391068 w 390494"/>
                  <a:gd name="connsiteY0" fmla="*/ 515920 h 1768708"/>
                  <a:gd name="connsiteX1" fmla="*/ 362930 w 390494"/>
                  <a:gd name="connsiteY1" fmla="*/ 333881 h 1768708"/>
                  <a:gd name="connsiteX2" fmla="*/ 295742 w 390494"/>
                  <a:gd name="connsiteY2" fmla="*/ 182277 h 1768708"/>
                  <a:gd name="connsiteX3" fmla="*/ 202138 w 390494"/>
                  <a:gd name="connsiteY3" fmla="*/ 75465 h 1768708"/>
                  <a:gd name="connsiteX4" fmla="*/ 177445 w 390494"/>
                  <a:gd name="connsiteY4" fmla="*/ 57089 h 1768708"/>
                  <a:gd name="connsiteX5" fmla="*/ 152752 w 390494"/>
                  <a:gd name="connsiteY5" fmla="*/ 41584 h 1768708"/>
                  <a:gd name="connsiteX6" fmla="*/ 106237 w 390494"/>
                  <a:gd name="connsiteY6" fmla="*/ 19763 h 1768708"/>
                  <a:gd name="connsiteX7" fmla="*/ 36752 w 390494"/>
                  <a:gd name="connsiteY7" fmla="*/ 1961 h 1768708"/>
                  <a:gd name="connsiteX8" fmla="*/ 27564 w 390494"/>
                  <a:gd name="connsiteY8" fmla="*/ 812 h 1768708"/>
                  <a:gd name="connsiteX9" fmla="*/ 25267 w 390494"/>
                  <a:gd name="connsiteY9" fmla="*/ 812 h 1768708"/>
                  <a:gd name="connsiteX10" fmla="*/ 17802 w 390494"/>
                  <a:gd name="connsiteY10" fmla="*/ 238 h 1768708"/>
                  <a:gd name="connsiteX11" fmla="*/ 17802 w 390494"/>
                  <a:gd name="connsiteY11" fmla="*/ 238 h 1768708"/>
                  <a:gd name="connsiteX12" fmla="*/ 9188 w 390494"/>
                  <a:gd name="connsiteY12" fmla="*/ 812 h 1768708"/>
                  <a:gd name="connsiteX13" fmla="*/ 5168 w 390494"/>
                  <a:gd name="connsiteY13" fmla="*/ 3109 h 1768708"/>
                  <a:gd name="connsiteX14" fmla="*/ 2297 w 390494"/>
                  <a:gd name="connsiteY14" fmla="*/ 5406 h 1768708"/>
                  <a:gd name="connsiteX15" fmla="*/ 0 w 390494"/>
                  <a:gd name="connsiteY15" fmla="*/ 34693 h 1768708"/>
                  <a:gd name="connsiteX16" fmla="*/ 2297 w 390494"/>
                  <a:gd name="connsiteY16" fmla="*/ 37565 h 1768708"/>
                  <a:gd name="connsiteX17" fmla="*/ 5743 w 390494"/>
                  <a:gd name="connsiteY17" fmla="*/ 40436 h 1768708"/>
                  <a:gd name="connsiteX18" fmla="*/ 13782 w 390494"/>
                  <a:gd name="connsiteY18" fmla="*/ 42159 h 1768708"/>
                  <a:gd name="connsiteX19" fmla="*/ 15505 w 390494"/>
                  <a:gd name="connsiteY19" fmla="*/ 42159 h 1768708"/>
                  <a:gd name="connsiteX20" fmla="*/ 21247 w 390494"/>
                  <a:gd name="connsiteY20" fmla="*/ 42733 h 1768708"/>
                  <a:gd name="connsiteX21" fmla="*/ 23545 w 390494"/>
                  <a:gd name="connsiteY21" fmla="*/ 42733 h 1768708"/>
                  <a:gd name="connsiteX22" fmla="*/ 31010 w 390494"/>
                  <a:gd name="connsiteY22" fmla="*/ 43307 h 1768708"/>
                  <a:gd name="connsiteX23" fmla="*/ 91881 w 390494"/>
                  <a:gd name="connsiteY23" fmla="*/ 58238 h 1768708"/>
                  <a:gd name="connsiteX24" fmla="*/ 132653 w 390494"/>
                  <a:gd name="connsiteY24" fmla="*/ 77188 h 1768708"/>
                  <a:gd name="connsiteX25" fmla="*/ 154475 w 390494"/>
                  <a:gd name="connsiteY25" fmla="*/ 90396 h 1768708"/>
                  <a:gd name="connsiteX26" fmla="*/ 176871 w 390494"/>
                  <a:gd name="connsiteY26" fmla="*/ 106475 h 1768708"/>
                  <a:gd name="connsiteX27" fmla="*/ 176871 w 390494"/>
                  <a:gd name="connsiteY27" fmla="*/ 106475 h 1768708"/>
                  <a:gd name="connsiteX28" fmla="*/ 263009 w 390494"/>
                  <a:gd name="connsiteY28" fmla="*/ 202950 h 1768708"/>
                  <a:gd name="connsiteX29" fmla="*/ 327900 w 390494"/>
                  <a:gd name="connsiteY29" fmla="*/ 344217 h 1768708"/>
                  <a:gd name="connsiteX30" fmla="*/ 356613 w 390494"/>
                  <a:gd name="connsiteY30" fmla="*/ 516494 h 1768708"/>
                  <a:gd name="connsiteX31" fmla="*/ 354316 w 390494"/>
                  <a:gd name="connsiteY31" fmla="*/ 707147 h 1768708"/>
                  <a:gd name="connsiteX32" fmla="*/ 336514 w 390494"/>
                  <a:gd name="connsiteY32" fmla="*/ 903543 h 1768708"/>
                  <a:gd name="connsiteX33" fmla="*/ 271623 w 390494"/>
                  <a:gd name="connsiteY33" fmla="*/ 1287720 h 1768708"/>
                  <a:gd name="connsiteX34" fmla="*/ 269900 w 390494"/>
                  <a:gd name="connsiteY34" fmla="*/ 1297482 h 1768708"/>
                  <a:gd name="connsiteX35" fmla="*/ 238891 w 390494"/>
                  <a:gd name="connsiteY35" fmla="*/ 1464591 h 1768708"/>
                  <a:gd name="connsiteX36" fmla="*/ 218792 w 390494"/>
                  <a:gd name="connsiteY36" fmla="*/ 1625957 h 1768708"/>
                  <a:gd name="connsiteX37" fmla="*/ 218217 w 390494"/>
                  <a:gd name="connsiteY37" fmla="*/ 1698887 h 1768708"/>
                  <a:gd name="connsiteX38" fmla="*/ 221089 w 390494"/>
                  <a:gd name="connsiteY38" fmla="*/ 1732768 h 1768708"/>
                  <a:gd name="connsiteX39" fmla="*/ 226831 w 390494"/>
                  <a:gd name="connsiteY39" fmla="*/ 1764927 h 1768708"/>
                  <a:gd name="connsiteX40" fmla="*/ 227980 w 390494"/>
                  <a:gd name="connsiteY40" fmla="*/ 1771818 h 1768708"/>
                  <a:gd name="connsiteX41" fmla="*/ 252098 w 390494"/>
                  <a:gd name="connsiteY41" fmla="*/ 1771818 h 1768708"/>
                  <a:gd name="connsiteX42" fmla="*/ 249801 w 390494"/>
                  <a:gd name="connsiteY42" fmla="*/ 1759758 h 1768708"/>
                  <a:gd name="connsiteX43" fmla="*/ 245207 w 390494"/>
                  <a:gd name="connsiteY43" fmla="*/ 1729897 h 1768708"/>
                  <a:gd name="connsiteX44" fmla="*/ 242910 w 390494"/>
                  <a:gd name="connsiteY44" fmla="*/ 1697739 h 1768708"/>
                  <a:gd name="connsiteX45" fmla="*/ 244633 w 390494"/>
                  <a:gd name="connsiteY45" fmla="*/ 1627679 h 1768708"/>
                  <a:gd name="connsiteX46" fmla="*/ 265881 w 390494"/>
                  <a:gd name="connsiteY46" fmla="*/ 1469185 h 1768708"/>
                  <a:gd name="connsiteX47" fmla="*/ 300336 w 390494"/>
                  <a:gd name="connsiteY47" fmla="*/ 1292888 h 1768708"/>
                  <a:gd name="connsiteX48" fmla="*/ 337663 w 390494"/>
                  <a:gd name="connsiteY48" fmla="*/ 1103958 h 1768708"/>
                  <a:gd name="connsiteX49" fmla="*/ 369247 w 390494"/>
                  <a:gd name="connsiteY49" fmla="*/ 906988 h 1768708"/>
                  <a:gd name="connsiteX50" fmla="*/ 388771 w 390494"/>
                  <a:gd name="connsiteY50" fmla="*/ 708296 h 1768708"/>
                  <a:gd name="connsiteX51" fmla="*/ 391068 w 390494"/>
                  <a:gd name="connsiteY51" fmla="*/ 515920 h 1768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90494" h="1768708">
                    <a:moveTo>
                      <a:pt x="391068" y="515920"/>
                    </a:moveTo>
                    <a:cubicBezTo>
                      <a:pt x="389346" y="453326"/>
                      <a:pt x="380157" y="392455"/>
                      <a:pt x="362930" y="333881"/>
                    </a:cubicBezTo>
                    <a:cubicBezTo>
                      <a:pt x="346276" y="278178"/>
                      <a:pt x="323880" y="227069"/>
                      <a:pt x="295742" y="182277"/>
                    </a:cubicBezTo>
                    <a:cubicBezTo>
                      <a:pt x="269326" y="140356"/>
                      <a:pt x="237168" y="103604"/>
                      <a:pt x="202138" y="75465"/>
                    </a:cubicBezTo>
                    <a:cubicBezTo>
                      <a:pt x="194673" y="69149"/>
                      <a:pt x="186633" y="63406"/>
                      <a:pt x="177445" y="57089"/>
                    </a:cubicBezTo>
                    <a:cubicBezTo>
                      <a:pt x="169406" y="51921"/>
                      <a:pt x="161366" y="46753"/>
                      <a:pt x="152752" y="41584"/>
                    </a:cubicBezTo>
                    <a:cubicBezTo>
                      <a:pt x="137821" y="32970"/>
                      <a:pt x="122317" y="26079"/>
                      <a:pt x="106237" y="19763"/>
                    </a:cubicBezTo>
                    <a:cubicBezTo>
                      <a:pt x="76376" y="8277"/>
                      <a:pt x="52257" y="4258"/>
                      <a:pt x="36752" y="1961"/>
                    </a:cubicBezTo>
                    <a:cubicBezTo>
                      <a:pt x="33307" y="1386"/>
                      <a:pt x="30436" y="1386"/>
                      <a:pt x="27564" y="812"/>
                    </a:cubicBezTo>
                    <a:lnTo>
                      <a:pt x="25267" y="812"/>
                    </a:lnTo>
                    <a:cubicBezTo>
                      <a:pt x="22396" y="238"/>
                      <a:pt x="19525" y="238"/>
                      <a:pt x="17802" y="238"/>
                    </a:cubicBezTo>
                    <a:lnTo>
                      <a:pt x="17802" y="238"/>
                    </a:lnTo>
                    <a:cubicBezTo>
                      <a:pt x="14356" y="-336"/>
                      <a:pt x="11485" y="238"/>
                      <a:pt x="9188" y="812"/>
                    </a:cubicBezTo>
                    <a:cubicBezTo>
                      <a:pt x="6891" y="1386"/>
                      <a:pt x="5743" y="2535"/>
                      <a:pt x="5168" y="3109"/>
                    </a:cubicBezTo>
                    <a:lnTo>
                      <a:pt x="2297" y="5406"/>
                    </a:lnTo>
                    <a:lnTo>
                      <a:pt x="0" y="34693"/>
                    </a:lnTo>
                    <a:lnTo>
                      <a:pt x="2297" y="37565"/>
                    </a:lnTo>
                    <a:cubicBezTo>
                      <a:pt x="2871" y="38139"/>
                      <a:pt x="4020" y="39287"/>
                      <a:pt x="5743" y="40436"/>
                    </a:cubicBezTo>
                    <a:cubicBezTo>
                      <a:pt x="8040" y="41584"/>
                      <a:pt x="10911" y="42159"/>
                      <a:pt x="13782" y="42159"/>
                    </a:cubicBezTo>
                    <a:lnTo>
                      <a:pt x="15505" y="42159"/>
                    </a:lnTo>
                    <a:cubicBezTo>
                      <a:pt x="17228" y="42159"/>
                      <a:pt x="18950" y="42159"/>
                      <a:pt x="21247" y="42733"/>
                    </a:cubicBezTo>
                    <a:lnTo>
                      <a:pt x="23545" y="42733"/>
                    </a:lnTo>
                    <a:cubicBezTo>
                      <a:pt x="25842" y="42733"/>
                      <a:pt x="28139" y="43307"/>
                      <a:pt x="31010" y="43307"/>
                    </a:cubicBezTo>
                    <a:cubicBezTo>
                      <a:pt x="44792" y="45030"/>
                      <a:pt x="66039" y="48475"/>
                      <a:pt x="91881" y="58238"/>
                    </a:cubicBezTo>
                    <a:cubicBezTo>
                      <a:pt x="106237" y="63406"/>
                      <a:pt x="119445" y="69723"/>
                      <a:pt x="132653" y="77188"/>
                    </a:cubicBezTo>
                    <a:cubicBezTo>
                      <a:pt x="140119" y="81208"/>
                      <a:pt x="147010" y="85802"/>
                      <a:pt x="154475" y="90396"/>
                    </a:cubicBezTo>
                    <a:cubicBezTo>
                      <a:pt x="162514" y="95564"/>
                      <a:pt x="169980" y="101307"/>
                      <a:pt x="176871" y="106475"/>
                    </a:cubicBezTo>
                    <a:lnTo>
                      <a:pt x="176871" y="106475"/>
                    </a:lnTo>
                    <a:cubicBezTo>
                      <a:pt x="208455" y="131743"/>
                      <a:pt x="238316" y="165049"/>
                      <a:pt x="263009" y="202950"/>
                    </a:cubicBezTo>
                    <a:cubicBezTo>
                      <a:pt x="289999" y="244297"/>
                      <a:pt x="311821" y="291960"/>
                      <a:pt x="327900" y="344217"/>
                    </a:cubicBezTo>
                    <a:cubicBezTo>
                      <a:pt x="344554" y="399346"/>
                      <a:pt x="354316" y="457346"/>
                      <a:pt x="356613" y="516494"/>
                    </a:cubicBezTo>
                    <a:cubicBezTo>
                      <a:pt x="358336" y="577365"/>
                      <a:pt x="357762" y="641682"/>
                      <a:pt x="354316" y="707147"/>
                    </a:cubicBezTo>
                    <a:cubicBezTo>
                      <a:pt x="350870" y="769741"/>
                      <a:pt x="345128" y="835780"/>
                      <a:pt x="336514" y="903543"/>
                    </a:cubicBezTo>
                    <a:cubicBezTo>
                      <a:pt x="320435" y="1031027"/>
                      <a:pt x="296890" y="1157938"/>
                      <a:pt x="271623" y="1287720"/>
                    </a:cubicBezTo>
                    <a:lnTo>
                      <a:pt x="269900" y="1297482"/>
                    </a:lnTo>
                    <a:cubicBezTo>
                      <a:pt x="258415" y="1356056"/>
                      <a:pt x="248079" y="1411185"/>
                      <a:pt x="238891" y="1464591"/>
                    </a:cubicBezTo>
                    <a:cubicBezTo>
                      <a:pt x="227980" y="1530056"/>
                      <a:pt x="221663" y="1581165"/>
                      <a:pt x="218792" y="1625957"/>
                    </a:cubicBezTo>
                    <a:cubicBezTo>
                      <a:pt x="217069" y="1652947"/>
                      <a:pt x="217069" y="1676491"/>
                      <a:pt x="218217" y="1698887"/>
                    </a:cubicBezTo>
                    <a:cubicBezTo>
                      <a:pt x="218792" y="1710947"/>
                      <a:pt x="219940" y="1722432"/>
                      <a:pt x="221089" y="1732768"/>
                    </a:cubicBezTo>
                    <a:cubicBezTo>
                      <a:pt x="222237" y="1743679"/>
                      <a:pt x="224534" y="1754590"/>
                      <a:pt x="226831" y="1764927"/>
                    </a:cubicBezTo>
                    <a:lnTo>
                      <a:pt x="227980" y="1771818"/>
                    </a:lnTo>
                    <a:lnTo>
                      <a:pt x="252098" y="1771818"/>
                    </a:lnTo>
                    <a:lnTo>
                      <a:pt x="249801" y="1759758"/>
                    </a:lnTo>
                    <a:cubicBezTo>
                      <a:pt x="248079" y="1749996"/>
                      <a:pt x="246356" y="1740234"/>
                      <a:pt x="245207" y="1729897"/>
                    </a:cubicBezTo>
                    <a:cubicBezTo>
                      <a:pt x="244059" y="1720135"/>
                      <a:pt x="243485" y="1709224"/>
                      <a:pt x="242910" y="1697739"/>
                    </a:cubicBezTo>
                    <a:cubicBezTo>
                      <a:pt x="242336" y="1676491"/>
                      <a:pt x="242336" y="1652947"/>
                      <a:pt x="244633" y="1627679"/>
                    </a:cubicBezTo>
                    <a:cubicBezTo>
                      <a:pt x="247504" y="1584036"/>
                      <a:pt x="254395" y="1534076"/>
                      <a:pt x="265881" y="1469185"/>
                    </a:cubicBezTo>
                    <a:cubicBezTo>
                      <a:pt x="275643" y="1412908"/>
                      <a:pt x="287702" y="1354908"/>
                      <a:pt x="300336" y="1292888"/>
                    </a:cubicBezTo>
                    <a:cubicBezTo>
                      <a:pt x="311821" y="1234888"/>
                      <a:pt x="325603" y="1169423"/>
                      <a:pt x="337663" y="1103958"/>
                    </a:cubicBezTo>
                    <a:cubicBezTo>
                      <a:pt x="350870" y="1032176"/>
                      <a:pt x="361207" y="967859"/>
                      <a:pt x="369247" y="906988"/>
                    </a:cubicBezTo>
                    <a:cubicBezTo>
                      <a:pt x="378435" y="838652"/>
                      <a:pt x="384752" y="771464"/>
                      <a:pt x="388771" y="708296"/>
                    </a:cubicBezTo>
                    <a:cubicBezTo>
                      <a:pt x="391068" y="643405"/>
                      <a:pt x="392217" y="577939"/>
                      <a:pt x="391068" y="515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57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595092F-B8CA-4C63-8F1A-828B32C94275}"/>
                  </a:ext>
                </a:extLst>
              </p:cNvPr>
              <p:cNvSpPr/>
              <p:nvPr/>
            </p:nvSpPr>
            <p:spPr>
              <a:xfrm rot="20637662">
                <a:off x="6076358" y="3733079"/>
                <a:ext cx="1561976" cy="1360987"/>
              </a:xfrm>
              <a:custGeom>
                <a:avLst/>
                <a:gdLst>
                  <a:gd name="connsiteX0" fmla="*/ 212041 w 1561976"/>
                  <a:gd name="connsiteY0" fmla="*/ 512865 h 1360986"/>
                  <a:gd name="connsiteX1" fmla="*/ 132219 w 1561976"/>
                  <a:gd name="connsiteY1" fmla="*/ 764964 h 1360986"/>
                  <a:gd name="connsiteX2" fmla="*/ 470456 w 1561976"/>
                  <a:gd name="connsiteY2" fmla="*/ 780469 h 1360986"/>
                  <a:gd name="connsiteX3" fmla="*/ 156338 w 1561976"/>
                  <a:gd name="connsiteY3" fmla="*/ 812627 h 1360986"/>
                  <a:gd name="connsiteX4" fmla="*/ 34596 w 1561976"/>
                  <a:gd name="connsiteY4" fmla="*/ 938389 h 1360986"/>
                  <a:gd name="connsiteX5" fmla="*/ 140 w 1561976"/>
                  <a:gd name="connsiteY5" fmla="*/ 1127893 h 1360986"/>
                  <a:gd name="connsiteX6" fmla="*/ 212615 w 1561976"/>
                  <a:gd name="connsiteY6" fmla="*/ 1213458 h 1360986"/>
                  <a:gd name="connsiteX7" fmla="*/ 339526 w 1561976"/>
                  <a:gd name="connsiteY7" fmla="*/ 1122725 h 1360986"/>
                  <a:gd name="connsiteX8" fmla="*/ 434278 w 1561976"/>
                  <a:gd name="connsiteY8" fmla="*/ 1048072 h 1360986"/>
                  <a:gd name="connsiteX9" fmla="*/ 273486 w 1561976"/>
                  <a:gd name="connsiteY9" fmla="*/ 1267438 h 1360986"/>
                  <a:gd name="connsiteX10" fmla="*/ 472753 w 1561976"/>
                  <a:gd name="connsiteY10" fmla="*/ 1326586 h 1360986"/>
                  <a:gd name="connsiteX11" fmla="*/ 623208 w 1561976"/>
                  <a:gd name="connsiteY11" fmla="*/ 1207715 h 1360986"/>
                  <a:gd name="connsiteX12" fmla="*/ 722554 w 1561976"/>
                  <a:gd name="connsiteY12" fmla="*/ 938389 h 1360986"/>
                  <a:gd name="connsiteX13" fmla="*/ 680059 w 1561976"/>
                  <a:gd name="connsiteY13" fmla="*/ 1210012 h 1360986"/>
                  <a:gd name="connsiteX14" fmla="*/ 619763 w 1561976"/>
                  <a:gd name="connsiteY14" fmla="*/ 1331180 h 1360986"/>
                  <a:gd name="connsiteX15" fmla="*/ 1075148 w 1561976"/>
                  <a:gd name="connsiteY15" fmla="*/ 1248487 h 1360986"/>
                  <a:gd name="connsiteX16" fmla="*/ 993603 w 1561976"/>
                  <a:gd name="connsiteY16" fmla="*/ 990072 h 1360986"/>
                  <a:gd name="connsiteX17" fmla="*/ 1064237 w 1561976"/>
                  <a:gd name="connsiteY17" fmla="*/ 1014765 h 1360986"/>
                  <a:gd name="connsiteX18" fmla="*/ 1105583 w 1561976"/>
                  <a:gd name="connsiteY18" fmla="*/ 1261121 h 1360986"/>
                  <a:gd name="connsiteX19" fmla="*/ 1405919 w 1561976"/>
                  <a:gd name="connsiteY19" fmla="*/ 1143398 h 1360986"/>
                  <a:gd name="connsiteX20" fmla="*/ 1237662 w 1561976"/>
                  <a:gd name="connsiteY20" fmla="*/ 895894 h 1360986"/>
                  <a:gd name="connsiteX21" fmla="*/ 1279583 w 1561976"/>
                  <a:gd name="connsiteY21" fmla="*/ 829280 h 1360986"/>
                  <a:gd name="connsiteX22" fmla="*/ 1451860 w 1561976"/>
                  <a:gd name="connsiteY22" fmla="*/ 1094012 h 1360986"/>
                  <a:gd name="connsiteX23" fmla="*/ 1562691 w 1561976"/>
                  <a:gd name="connsiteY23" fmla="*/ 914270 h 1360986"/>
                  <a:gd name="connsiteX24" fmla="*/ 1284751 w 1561976"/>
                  <a:gd name="connsiteY24" fmla="*/ 631736 h 1360986"/>
                  <a:gd name="connsiteX25" fmla="*/ 1184831 w 1561976"/>
                  <a:gd name="connsiteY25" fmla="*/ 485301 h 1360986"/>
                  <a:gd name="connsiteX26" fmla="*/ 1138316 w 1561976"/>
                  <a:gd name="connsiteY26" fmla="*/ 44847 h 1360986"/>
                  <a:gd name="connsiteX27" fmla="*/ 619188 w 1561976"/>
                  <a:gd name="connsiteY27" fmla="*/ 86193 h 1360986"/>
                  <a:gd name="connsiteX28" fmla="*/ 572674 w 1561976"/>
                  <a:gd name="connsiteY28" fmla="*/ 172331 h 1360986"/>
                  <a:gd name="connsiteX29" fmla="*/ 935603 w 1561976"/>
                  <a:gd name="connsiteY29" fmla="*/ 360687 h 1360986"/>
                  <a:gd name="connsiteX30" fmla="*/ 894831 w 1561976"/>
                  <a:gd name="connsiteY30" fmla="*/ 402034 h 1360986"/>
                  <a:gd name="connsiteX31" fmla="*/ 673168 w 1561976"/>
                  <a:gd name="connsiteY31" fmla="*/ 247559 h 1360986"/>
                  <a:gd name="connsiteX32" fmla="*/ 382021 w 1561976"/>
                  <a:gd name="connsiteY32" fmla="*/ 275697 h 1360986"/>
                  <a:gd name="connsiteX33" fmla="*/ 271189 w 1561976"/>
                  <a:gd name="connsiteY33" fmla="*/ 446251 h 1360986"/>
                  <a:gd name="connsiteX34" fmla="*/ 518693 w 1561976"/>
                  <a:gd name="connsiteY34" fmla="*/ 496786 h 1360986"/>
                  <a:gd name="connsiteX35" fmla="*/ 699010 w 1561976"/>
                  <a:gd name="connsiteY35" fmla="*/ 574885 h 1360986"/>
                  <a:gd name="connsiteX36" fmla="*/ 600238 w 1561976"/>
                  <a:gd name="connsiteY36" fmla="*/ 572588 h 1360986"/>
                  <a:gd name="connsiteX37" fmla="*/ 212041 w 1561976"/>
                  <a:gd name="connsiteY37" fmla="*/ 512865 h 1360986"/>
                  <a:gd name="connsiteX38" fmla="*/ 994178 w 1561976"/>
                  <a:gd name="connsiteY38" fmla="*/ 700073 h 1360986"/>
                  <a:gd name="connsiteX39" fmla="*/ 994178 w 1561976"/>
                  <a:gd name="connsiteY39" fmla="*/ 700073 h 1360986"/>
                  <a:gd name="connsiteX40" fmla="*/ 1038969 w 1561976"/>
                  <a:gd name="connsiteY40" fmla="*/ 816647 h 1360986"/>
                  <a:gd name="connsiteX41" fmla="*/ 988435 w 1561976"/>
                  <a:gd name="connsiteY41" fmla="*/ 859716 h 1360986"/>
                  <a:gd name="connsiteX42" fmla="*/ 964316 w 1561976"/>
                  <a:gd name="connsiteY42" fmla="*/ 758647 h 1360986"/>
                  <a:gd name="connsiteX43" fmla="*/ 994178 w 1561976"/>
                  <a:gd name="connsiteY43" fmla="*/ 700073 h 1360986"/>
                  <a:gd name="connsiteX44" fmla="*/ 788020 w 1561976"/>
                  <a:gd name="connsiteY44" fmla="*/ 724766 h 1360986"/>
                  <a:gd name="connsiteX45" fmla="*/ 788020 w 1561976"/>
                  <a:gd name="connsiteY45" fmla="*/ 724766 h 1360986"/>
                  <a:gd name="connsiteX46" fmla="*/ 822475 w 1561976"/>
                  <a:gd name="connsiteY46" fmla="*/ 837894 h 1360986"/>
                  <a:gd name="connsiteX47" fmla="*/ 765049 w 1561976"/>
                  <a:gd name="connsiteY47" fmla="*/ 894171 h 1360986"/>
                  <a:gd name="connsiteX48" fmla="*/ 757584 w 1561976"/>
                  <a:gd name="connsiteY48" fmla="*/ 793102 h 1360986"/>
                  <a:gd name="connsiteX49" fmla="*/ 766772 w 1561976"/>
                  <a:gd name="connsiteY49" fmla="*/ 747162 h 1360986"/>
                  <a:gd name="connsiteX50" fmla="*/ 788020 w 1561976"/>
                  <a:gd name="connsiteY50" fmla="*/ 724766 h 1360986"/>
                  <a:gd name="connsiteX51" fmla="*/ 765624 w 1561976"/>
                  <a:gd name="connsiteY51" fmla="*/ 527222 h 1360986"/>
                  <a:gd name="connsiteX52" fmla="*/ 690970 w 1561976"/>
                  <a:gd name="connsiteY52" fmla="*/ 458885 h 1360986"/>
                  <a:gd name="connsiteX53" fmla="*/ 765624 w 1561976"/>
                  <a:gd name="connsiteY53" fmla="*/ 527222 h 1360986"/>
                  <a:gd name="connsiteX54" fmla="*/ 534773 w 1561976"/>
                  <a:gd name="connsiteY54" fmla="*/ 835597 h 1360986"/>
                  <a:gd name="connsiteX55" fmla="*/ 533624 w 1561976"/>
                  <a:gd name="connsiteY55" fmla="*/ 893023 h 1360986"/>
                  <a:gd name="connsiteX56" fmla="*/ 507208 w 1561976"/>
                  <a:gd name="connsiteY56" fmla="*/ 872924 h 1360986"/>
                  <a:gd name="connsiteX57" fmla="*/ 534773 w 1561976"/>
                  <a:gd name="connsiteY57" fmla="*/ 835597 h 1360986"/>
                  <a:gd name="connsiteX58" fmla="*/ 517545 w 1561976"/>
                  <a:gd name="connsiteY58" fmla="*/ 698350 h 1360986"/>
                  <a:gd name="connsiteX59" fmla="*/ 511228 w 1561976"/>
                  <a:gd name="connsiteY59" fmla="*/ 737399 h 1360986"/>
                  <a:gd name="connsiteX60" fmla="*/ 443466 w 1561976"/>
                  <a:gd name="connsiteY60" fmla="*/ 724766 h 1360986"/>
                  <a:gd name="connsiteX61" fmla="*/ 517545 w 1561976"/>
                  <a:gd name="connsiteY61" fmla="*/ 698350 h 136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561976" h="1360986">
                    <a:moveTo>
                      <a:pt x="212041" y="512865"/>
                    </a:moveTo>
                    <a:cubicBezTo>
                      <a:pt x="155189" y="562825"/>
                      <a:pt x="127625" y="746587"/>
                      <a:pt x="132219" y="764964"/>
                    </a:cubicBezTo>
                    <a:cubicBezTo>
                      <a:pt x="136813" y="783340"/>
                      <a:pt x="486535" y="727637"/>
                      <a:pt x="470456" y="780469"/>
                    </a:cubicBezTo>
                    <a:cubicBezTo>
                      <a:pt x="454377" y="833300"/>
                      <a:pt x="191942" y="808033"/>
                      <a:pt x="156338" y="812627"/>
                    </a:cubicBezTo>
                    <a:cubicBezTo>
                      <a:pt x="93744" y="821241"/>
                      <a:pt x="44932" y="908528"/>
                      <a:pt x="34596" y="938389"/>
                    </a:cubicBezTo>
                    <a:cubicBezTo>
                      <a:pt x="13922" y="998112"/>
                      <a:pt x="5883" y="1108943"/>
                      <a:pt x="140" y="1127893"/>
                    </a:cubicBezTo>
                    <a:cubicBezTo>
                      <a:pt x="-5602" y="1146844"/>
                      <a:pt x="166674" y="1219774"/>
                      <a:pt x="212615" y="1213458"/>
                    </a:cubicBezTo>
                    <a:cubicBezTo>
                      <a:pt x="258555" y="1207141"/>
                      <a:pt x="332635" y="1144547"/>
                      <a:pt x="339526" y="1122725"/>
                    </a:cubicBezTo>
                    <a:cubicBezTo>
                      <a:pt x="345842" y="1100903"/>
                      <a:pt x="436001" y="997537"/>
                      <a:pt x="434278" y="1048072"/>
                    </a:cubicBezTo>
                    <a:cubicBezTo>
                      <a:pt x="432555" y="1098606"/>
                      <a:pt x="282100" y="1259972"/>
                      <a:pt x="273486" y="1267438"/>
                    </a:cubicBezTo>
                    <a:cubicBezTo>
                      <a:pt x="264298" y="1274903"/>
                      <a:pt x="426238" y="1315675"/>
                      <a:pt x="472753" y="1326586"/>
                    </a:cubicBezTo>
                    <a:cubicBezTo>
                      <a:pt x="509505" y="1334626"/>
                      <a:pt x="602535" y="1317972"/>
                      <a:pt x="623208" y="1207715"/>
                    </a:cubicBezTo>
                    <a:cubicBezTo>
                      <a:pt x="650772" y="1063002"/>
                      <a:pt x="664554" y="971121"/>
                      <a:pt x="722554" y="938389"/>
                    </a:cubicBezTo>
                    <a:cubicBezTo>
                      <a:pt x="800079" y="894171"/>
                      <a:pt x="704178" y="1176705"/>
                      <a:pt x="680059" y="1210012"/>
                    </a:cubicBezTo>
                    <a:cubicBezTo>
                      <a:pt x="656515" y="1243893"/>
                      <a:pt x="649624" y="1289259"/>
                      <a:pt x="619763" y="1331180"/>
                    </a:cubicBezTo>
                    <a:cubicBezTo>
                      <a:pt x="590475" y="1373101"/>
                      <a:pt x="1102138" y="1396071"/>
                      <a:pt x="1075148" y="1248487"/>
                    </a:cubicBezTo>
                    <a:cubicBezTo>
                      <a:pt x="1048158" y="1101478"/>
                      <a:pt x="967187" y="1042903"/>
                      <a:pt x="993603" y="990072"/>
                    </a:cubicBezTo>
                    <a:cubicBezTo>
                      <a:pt x="1020019" y="936666"/>
                      <a:pt x="1068831" y="950448"/>
                      <a:pt x="1064237" y="1014765"/>
                    </a:cubicBezTo>
                    <a:cubicBezTo>
                      <a:pt x="1059068" y="1089992"/>
                      <a:pt x="1088356" y="1197953"/>
                      <a:pt x="1105583" y="1261121"/>
                    </a:cubicBezTo>
                    <a:cubicBezTo>
                      <a:pt x="1121088" y="1316824"/>
                      <a:pt x="1387543" y="1205418"/>
                      <a:pt x="1405919" y="1143398"/>
                    </a:cubicBezTo>
                    <a:cubicBezTo>
                      <a:pt x="1424870" y="1081379"/>
                      <a:pt x="1257761" y="946428"/>
                      <a:pt x="1237662" y="895894"/>
                    </a:cubicBezTo>
                    <a:cubicBezTo>
                      <a:pt x="1217563" y="845934"/>
                      <a:pt x="1257761" y="777023"/>
                      <a:pt x="1279583" y="829280"/>
                    </a:cubicBezTo>
                    <a:cubicBezTo>
                      <a:pt x="1301405" y="881538"/>
                      <a:pt x="1343899" y="1035438"/>
                      <a:pt x="1451860" y="1094012"/>
                    </a:cubicBezTo>
                    <a:cubicBezTo>
                      <a:pt x="1451860" y="1094012"/>
                      <a:pt x="1577622" y="1022805"/>
                      <a:pt x="1562691" y="914270"/>
                    </a:cubicBezTo>
                    <a:cubicBezTo>
                      <a:pt x="1547760" y="805736"/>
                      <a:pt x="1441523" y="685716"/>
                      <a:pt x="1284751" y="631736"/>
                    </a:cubicBezTo>
                    <a:cubicBezTo>
                      <a:pt x="1127979" y="577756"/>
                      <a:pt x="1169900" y="522628"/>
                      <a:pt x="1184831" y="485301"/>
                    </a:cubicBezTo>
                    <a:cubicBezTo>
                      <a:pt x="1184831" y="485301"/>
                      <a:pt x="1307721" y="130985"/>
                      <a:pt x="1138316" y="44847"/>
                    </a:cubicBezTo>
                    <a:cubicBezTo>
                      <a:pt x="914356" y="-68856"/>
                      <a:pt x="655941" y="67243"/>
                      <a:pt x="619188" y="86193"/>
                    </a:cubicBezTo>
                    <a:cubicBezTo>
                      <a:pt x="547406" y="123520"/>
                      <a:pt x="572674" y="172331"/>
                      <a:pt x="572674" y="172331"/>
                    </a:cubicBezTo>
                    <a:cubicBezTo>
                      <a:pt x="572674" y="172331"/>
                      <a:pt x="846594" y="230331"/>
                      <a:pt x="935603" y="360687"/>
                    </a:cubicBezTo>
                    <a:cubicBezTo>
                      <a:pt x="960871" y="397440"/>
                      <a:pt x="920098" y="419836"/>
                      <a:pt x="894831" y="402034"/>
                    </a:cubicBezTo>
                    <a:cubicBezTo>
                      <a:pt x="869564" y="384232"/>
                      <a:pt x="759881" y="263064"/>
                      <a:pt x="673168" y="247559"/>
                    </a:cubicBezTo>
                    <a:cubicBezTo>
                      <a:pt x="586456" y="231480"/>
                      <a:pt x="420496" y="250430"/>
                      <a:pt x="382021" y="275697"/>
                    </a:cubicBezTo>
                    <a:cubicBezTo>
                      <a:pt x="290714" y="336569"/>
                      <a:pt x="271189" y="446251"/>
                      <a:pt x="271189" y="446251"/>
                    </a:cubicBezTo>
                    <a:cubicBezTo>
                      <a:pt x="271189" y="446251"/>
                      <a:pt x="433129" y="488172"/>
                      <a:pt x="518693" y="496786"/>
                    </a:cubicBezTo>
                    <a:cubicBezTo>
                      <a:pt x="604258" y="505400"/>
                      <a:pt x="705901" y="549618"/>
                      <a:pt x="699010" y="574885"/>
                    </a:cubicBezTo>
                    <a:cubicBezTo>
                      <a:pt x="693267" y="594410"/>
                      <a:pt x="662832" y="589241"/>
                      <a:pt x="600238" y="572588"/>
                    </a:cubicBezTo>
                    <a:cubicBezTo>
                      <a:pt x="564634" y="562825"/>
                      <a:pt x="271189" y="461756"/>
                      <a:pt x="212041" y="512865"/>
                    </a:cubicBezTo>
                    <a:close/>
                    <a:moveTo>
                      <a:pt x="994178" y="700073"/>
                    </a:moveTo>
                    <a:lnTo>
                      <a:pt x="994178" y="700073"/>
                    </a:lnTo>
                    <a:cubicBezTo>
                      <a:pt x="1009682" y="735677"/>
                      <a:pt x="1034950" y="776449"/>
                      <a:pt x="1038969" y="816647"/>
                    </a:cubicBezTo>
                    <a:cubicBezTo>
                      <a:pt x="1045286" y="850528"/>
                      <a:pt x="1024613" y="898191"/>
                      <a:pt x="988435" y="859716"/>
                    </a:cubicBezTo>
                    <a:cubicBezTo>
                      <a:pt x="970059" y="837894"/>
                      <a:pt x="964890" y="782766"/>
                      <a:pt x="964316" y="758647"/>
                    </a:cubicBezTo>
                    <a:cubicBezTo>
                      <a:pt x="963168" y="720172"/>
                      <a:pt x="960871" y="622548"/>
                      <a:pt x="994178" y="700073"/>
                    </a:cubicBezTo>
                    <a:close/>
                    <a:moveTo>
                      <a:pt x="788020" y="724766"/>
                    </a:moveTo>
                    <a:lnTo>
                      <a:pt x="788020" y="724766"/>
                    </a:lnTo>
                    <a:cubicBezTo>
                      <a:pt x="808693" y="746587"/>
                      <a:pt x="817307" y="807459"/>
                      <a:pt x="822475" y="837894"/>
                    </a:cubicBezTo>
                    <a:cubicBezTo>
                      <a:pt x="825920" y="863736"/>
                      <a:pt x="799505" y="917716"/>
                      <a:pt x="765049" y="894171"/>
                    </a:cubicBezTo>
                    <a:cubicBezTo>
                      <a:pt x="744376" y="879815"/>
                      <a:pt x="753564" y="815498"/>
                      <a:pt x="757584" y="793102"/>
                    </a:cubicBezTo>
                    <a:cubicBezTo>
                      <a:pt x="757584" y="778171"/>
                      <a:pt x="762752" y="759795"/>
                      <a:pt x="766772" y="747162"/>
                    </a:cubicBezTo>
                    <a:cubicBezTo>
                      <a:pt x="772515" y="729934"/>
                      <a:pt x="777683" y="716152"/>
                      <a:pt x="788020" y="724766"/>
                    </a:cubicBezTo>
                    <a:close/>
                    <a:moveTo>
                      <a:pt x="765624" y="527222"/>
                    </a:moveTo>
                    <a:cubicBezTo>
                      <a:pt x="742653" y="526073"/>
                      <a:pt x="636416" y="493915"/>
                      <a:pt x="690970" y="458885"/>
                    </a:cubicBezTo>
                    <a:cubicBezTo>
                      <a:pt x="726000" y="435341"/>
                      <a:pt x="810416" y="523776"/>
                      <a:pt x="765624" y="527222"/>
                    </a:cubicBezTo>
                    <a:close/>
                    <a:moveTo>
                      <a:pt x="534773" y="835597"/>
                    </a:moveTo>
                    <a:cubicBezTo>
                      <a:pt x="568080" y="816647"/>
                      <a:pt x="558317" y="880963"/>
                      <a:pt x="533624" y="893023"/>
                    </a:cubicBezTo>
                    <a:cubicBezTo>
                      <a:pt x="516971" y="901062"/>
                      <a:pt x="501466" y="891874"/>
                      <a:pt x="507208" y="872924"/>
                    </a:cubicBezTo>
                    <a:cubicBezTo>
                      <a:pt x="510654" y="865458"/>
                      <a:pt x="529030" y="839617"/>
                      <a:pt x="534773" y="835597"/>
                    </a:cubicBezTo>
                    <a:close/>
                    <a:moveTo>
                      <a:pt x="517545" y="698350"/>
                    </a:moveTo>
                    <a:cubicBezTo>
                      <a:pt x="538792" y="714429"/>
                      <a:pt x="538792" y="732231"/>
                      <a:pt x="511228" y="737399"/>
                    </a:cubicBezTo>
                    <a:cubicBezTo>
                      <a:pt x="499743" y="738548"/>
                      <a:pt x="452654" y="729360"/>
                      <a:pt x="443466" y="724766"/>
                    </a:cubicBezTo>
                    <a:cubicBezTo>
                      <a:pt x="396951" y="694330"/>
                      <a:pt x="485961" y="675380"/>
                      <a:pt x="517545" y="69835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7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AAF9CD8-E9E3-402F-9652-57D9DFC7E3FB}"/>
                </a:ext>
              </a:extLst>
            </p:cNvPr>
            <p:cNvSpPr/>
            <p:nvPr/>
          </p:nvSpPr>
          <p:spPr>
            <a:xfrm flipH="1">
              <a:off x="3465310" y="4426105"/>
              <a:ext cx="180045" cy="1430323"/>
            </a:xfrm>
            <a:custGeom>
              <a:avLst/>
              <a:gdLst>
                <a:gd name="connsiteX0" fmla="*/ 71374 w 180045"/>
                <a:gd name="connsiteY0" fmla="*/ 0 h 1430323"/>
                <a:gd name="connsiteX1" fmla="*/ 64926 w 180045"/>
                <a:gd name="connsiteY1" fmla="*/ 7164 h 1430323"/>
                <a:gd name="connsiteX2" fmla="*/ 79344 w 180045"/>
                <a:gd name="connsiteY2" fmla="*/ 589703 h 1430323"/>
                <a:gd name="connsiteX3" fmla="*/ 78977 w 180045"/>
                <a:gd name="connsiteY3" fmla="*/ 776744 h 1430323"/>
                <a:gd name="connsiteX4" fmla="*/ 76848 w 180045"/>
                <a:gd name="connsiteY4" fmla="*/ 767129 h 1430323"/>
                <a:gd name="connsiteX5" fmla="*/ 9045 w 180045"/>
                <a:gd name="connsiteY5" fmla="*/ 666987 h 1430323"/>
                <a:gd name="connsiteX6" fmla="*/ 448 w 180045"/>
                <a:gd name="connsiteY6" fmla="*/ 671285 h 1430323"/>
                <a:gd name="connsiteX7" fmla="*/ 4747 w 180045"/>
                <a:gd name="connsiteY7" fmla="*/ 679882 h 1430323"/>
                <a:gd name="connsiteX8" fmla="*/ 64691 w 180045"/>
                <a:gd name="connsiteY8" fmla="*/ 774584 h 1430323"/>
                <a:gd name="connsiteX9" fmla="*/ 78800 w 180045"/>
                <a:gd name="connsiteY9" fmla="*/ 866720 h 1430323"/>
                <a:gd name="connsiteX10" fmla="*/ 78325 w 180045"/>
                <a:gd name="connsiteY10" fmla="*/ 1108424 h 1430323"/>
                <a:gd name="connsiteX11" fmla="*/ 70440 w 180045"/>
                <a:gd name="connsiteY11" fmla="*/ 1366849 h 1430323"/>
                <a:gd name="connsiteX12" fmla="*/ 66449 w 180045"/>
                <a:gd name="connsiteY12" fmla="*/ 1430323 h 1430323"/>
                <a:gd name="connsiteX13" fmla="*/ 79585 w 180045"/>
                <a:gd name="connsiteY13" fmla="*/ 1430323 h 1430323"/>
                <a:gd name="connsiteX14" fmla="*/ 83572 w 180045"/>
                <a:gd name="connsiteY14" fmla="*/ 1367778 h 1430323"/>
                <a:gd name="connsiteX15" fmla="*/ 91635 w 180045"/>
                <a:gd name="connsiteY15" fmla="*/ 1108917 h 1430323"/>
                <a:gd name="connsiteX16" fmla="*/ 91880 w 180045"/>
                <a:gd name="connsiteY16" fmla="*/ 1005407 h 1430323"/>
                <a:gd name="connsiteX17" fmla="*/ 93583 w 180045"/>
                <a:gd name="connsiteY17" fmla="*/ 1003704 h 1430323"/>
                <a:gd name="connsiteX18" fmla="*/ 176688 w 180045"/>
                <a:gd name="connsiteY18" fmla="*/ 787345 h 1430323"/>
                <a:gd name="connsiteX19" fmla="*/ 178836 w 180045"/>
                <a:gd name="connsiteY19" fmla="*/ 778032 h 1430323"/>
                <a:gd name="connsiteX20" fmla="*/ 169523 w 180045"/>
                <a:gd name="connsiteY20" fmla="*/ 775882 h 1430323"/>
                <a:gd name="connsiteX21" fmla="*/ 96784 w 180045"/>
                <a:gd name="connsiteY21" fmla="*/ 895268 h 1430323"/>
                <a:gd name="connsiteX22" fmla="*/ 92091 w 180045"/>
                <a:gd name="connsiteY22" fmla="*/ 916325 h 1430323"/>
                <a:gd name="connsiteX23" fmla="*/ 92176 w 180045"/>
                <a:gd name="connsiteY23" fmla="*/ 880689 h 1430323"/>
                <a:gd name="connsiteX24" fmla="*/ 94299 w 180045"/>
                <a:gd name="connsiteY24" fmla="*/ 878330 h 1430323"/>
                <a:gd name="connsiteX25" fmla="*/ 92228 w 180045"/>
                <a:gd name="connsiteY25" fmla="*/ 858861 h 1430323"/>
                <a:gd name="connsiteX26" fmla="*/ 92686 w 180045"/>
                <a:gd name="connsiteY26" fmla="*/ 665735 h 1430323"/>
                <a:gd name="connsiteX27" fmla="*/ 93583 w 180045"/>
                <a:gd name="connsiteY27" fmla="*/ 664838 h 1430323"/>
                <a:gd name="connsiteX28" fmla="*/ 146598 w 180045"/>
                <a:gd name="connsiteY28" fmla="*/ 497912 h 1430323"/>
                <a:gd name="connsiteX29" fmla="*/ 147314 w 180045"/>
                <a:gd name="connsiteY29" fmla="*/ 487882 h 1430323"/>
                <a:gd name="connsiteX30" fmla="*/ 137284 w 180045"/>
                <a:gd name="connsiteY30" fmla="*/ 487165 h 1430323"/>
                <a:gd name="connsiteX31" fmla="*/ 94165 w 180045"/>
                <a:gd name="connsiteY31" fmla="*/ 579047 h 1430323"/>
                <a:gd name="connsiteX32" fmla="*/ 92825 w 180045"/>
                <a:gd name="connsiteY32" fmla="*/ 587011 h 1430323"/>
                <a:gd name="connsiteX33" fmla="*/ 89091 w 180045"/>
                <a:gd name="connsiteY33" fmla="*/ 362020 h 1430323"/>
                <a:gd name="connsiteX34" fmla="*/ 78538 w 180045"/>
                <a:gd name="connsiteY34" fmla="*/ 6448 h 1430323"/>
                <a:gd name="connsiteX35" fmla="*/ 71374 w 180045"/>
                <a:gd name="connsiteY35" fmla="*/ 0 h 143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0045" h="1430323">
                  <a:moveTo>
                    <a:pt x="71374" y="0"/>
                  </a:moveTo>
                  <a:cubicBezTo>
                    <a:pt x="67791" y="0"/>
                    <a:pt x="64926" y="3583"/>
                    <a:pt x="64926" y="7164"/>
                  </a:cubicBezTo>
                  <a:cubicBezTo>
                    <a:pt x="65284" y="12180"/>
                    <a:pt x="75493" y="265075"/>
                    <a:pt x="79344" y="589703"/>
                  </a:cubicBezTo>
                  <a:lnTo>
                    <a:pt x="78977" y="776744"/>
                  </a:lnTo>
                  <a:lnTo>
                    <a:pt x="76848" y="767129"/>
                  </a:lnTo>
                  <a:cubicBezTo>
                    <a:pt x="52031" y="681763"/>
                    <a:pt x="11194" y="667524"/>
                    <a:pt x="9045" y="666987"/>
                  </a:cubicBezTo>
                  <a:cubicBezTo>
                    <a:pt x="5463" y="665554"/>
                    <a:pt x="1881" y="667703"/>
                    <a:pt x="448" y="671285"/>
                  </a:cubicBezTo>
                  <a:cubicBezTo>
                    <a:pt x="-985" y="674867"/>
                    <a:pt x="1164" y="678449"/>
                    <a:pt x="4747" y="679882"/>
                  </a:cubicBezTo>
                  <a:cubicBezTo>
                    <a:pt x="5284" y="680419"/>
                    <a:pt x="42090" y="694255"/>
                    <a:pt x="64691" y="774584"/>
                  </a:cubicBezTo>
                  <a:lnTo>
                    <a:pt x="78800" y="866720"/>
                  </a:lnTo>
                  <a:lnTo>
                    <a:pt x="78325" y="1108424"/>
                  </a:lnTo>
                  <a:cubicBezTo>
                    <a:pt x="76685" y="1196505"/>
                    <a:pt x="74142" y="1283564"/>
                    <a:pt x="70440" y="1366849"/>
                  </a:cubicBezTo>
                  <a:lnTo>
                    <a:pt x="66449" y="1430323"/>
                  </a:lnTo>
                  <a:lnTo>
                    <a:pt x="79585" y="1430323"/>
                  </a:lnTo>
                  <a:lnTo>
                    <a:pt x="83572" y="1367778"/>
                  </a:lnTo>
                  <a:cubicBezTo>
                    <a:pt x="87342" y="1284336"/>
                    <a:pt x="89944" y="1197131"/>
                    <a:pt x="91635" y="1108917"/>
                  </a:cubicBezTo>
                  <a:lnTo>
                    <a:pt x="91880" y="1005407"/>
                  </a:lnTo>
                  <a:lnTo>
                    <a:pt x="93583" y="1003704"/>
                  </a:lnTo>
                  <a:cubicBezTo>
                    <a:pt x="100747" y="839644"/>
                    <a:pt x="175971" y="788062"/>
                    <a:pt x="176688" y="787345"/>
                  </a:cubicBezTo>
                  <a:cubicBezTo>
                    <a:pt x="180269" y="785196"/>
                    <a:pt x="180986" y="780898"/>
                    <a:pt x="178836" y="778032"/>
                  </a:cubicBezTo>
                  <a:cubicBezTo>
                    <a:pt x="176688" y="774450"/>
                    <a:pt x="172389" y="773734"/>
                    <a:pt x="169523" y="775882"/>
                  </a:cubicBezTo>
                  <a:cubicBezTo>
                    <a:pt x="166837" y="777495"/>
                    <a:pt x="122240" y="807719"/>
                    <a:pt x="96784" y="895268"/>
                  </a:cubicBezTo>
                  <a:lnTo>
                    <a:pt x="92091" y="916325"/>
                  </a:lnTo>
                  <a:lnTo>
                    <a:pt x="92176" y="880689"/>
                  </a:lnTo>
                  <a:lnTo>
                    <a:pt x="94299" y="878330"/>
                  </a:lnTo>
                  <a:lnTo>
                    <a:pt x="92228" y="858861"/>
                  </a:lnTo>
                  <a:lnTo>
                    <a:pt x="92686" y="665735"/>
                  </a:lnTo>
                  <a:lnTo>
                    <a:pt x="93583" y="664838"/>
                  </a:lnTo>
                  <a:cubicBezTo>
                    <a:pt x="105762" y="536598"/>
                    <a:pt x="145881" y="498628"/>
                    <a:pt x="146598" y="497912"/>
                  </a:cubicBezTo>
                  <a:cubicBezTo>
                    <a:pt x="149463" y="495046"/>
                    <a:pt x="150180" y="490748"/>
                    <a:pt x="147314" y="487882"/>
                  </a:cubicBezTo>
                  <a:cubicBezTo>
                    <a:pt x="144448" y="485016"/>
                    <a:pt x="140150" y="484300"/>
                    <a:pt x="137284" y="487165"/>
                  </a:cubicBezTo>
                  <a:cubicBezTo>
                    <a:pt x="136210" y="488778"/>
                    <a:pt x="111762" y="510942"/>
                    <a:pt x="94165" y="579047"/>
                  </a:cubicBezTo>
                  <a:lnTo>
                    <a:pt x="92825" y="587011"/>
                  </a:lnTo>
                  <a:lnTo>
                    <a:pt x="89091" y="362020"/>
                  </a:lnTo>
                  <a:cubicBezTo>
                    <a:pt x="84617" y="153505"/>
                    <a:pt x="78807" y="10210"/>
                    <a:pt x="78538" y="6448"/>
                  </a:cubicBezTo>
                  <a:cubicBezTo>
                    <a:pt x="78538" y="2866"/>
                    <a:pt x="74955" y="0"/>
                    <a:pt x="7137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E4E13F3D-36A5-486C-AC2E-C3224CB74C3F}"/>
              </a:ext>
            </a:extLst>
          </p:cNvPr>
          <p:cNvSpPr/>
          <p:nvPr/>
        </p:nvSpPr>
        <p:spPr>
          <a:xfrm>
            <a:off x="5332998" y="5370104"/>
            <a:ext cx="5459860" cy="64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20 years </a:t>
            </a:r>
            <a:r>
              <a:rPr lang="en-US">
                <a:solidFill>
                  <a:schemeClr val="accent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improved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 </a:t>
            </a:r>
            <a:r>
              <a:rPr lang="en-US">
                <a:solidFill>
                  <a:schemeClr val="accent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for best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production </a:t>
            </a:r>
            <a:r>
              <a:rPr lang="en-US">
                <a:solidFill>
                  <a:schemeClr val="accent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which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 involving </a:t>
            </a:r>
            <a:r>
              <a:rPr lang="en-US">
                <a:solidFill>
                  <a:schemeClr val="accent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x-factor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in human resources</a:t>
            </a:r>
            <a:endParaRPr lang="en-ID"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91CB5437-9569-4574-BED6-DA25DC504DFB}"/>
              </a:ext>
            </a:extLst>
          </p:cNvPr>
          <p:cNvSpPr>
            <a:spLocks/>
          </p:cNvSpPr>
          <p:nvPr/>
        </p:nvSpPr>
        <p:spPr bwMode="auto">
          <a:xfrm>
            <a:off x="7650077" y="3396532"/>
            <a:ext cx="577776" cy="577775"/>
          </a:xfrm>
          <a:custGeom>
            <a:avLst/>
            <a:gdLst>
              <a:gd name="connsiteX0" fmla="*/ 222250 w 577851"/>
              <a:gd name="connsiteY0" fmla="*/ 165100 h 577850"/>
              <a:gd name="connsiteX1" fmla="*/ 444500 w 577851"/>
              <a:gd name="connsiteY1" fmla="*/ 371475 h 577850"/>
              <a:gd name="connsiteX2" fmla="*/ 222250 w 577851"/>
              <a:gd name="connsiteY2" fmla="*/ 577850 h 577850"/>
              <a:gd name="connsiteX3" fmla="*/ 126631 w 577851"/>
              <a:gd name="connsiteY3" fmla="*/ 557213 h 577850"/>
              <a:gd name="connsiteX4" fmla="*/ 108541 w 577851"/>
              <a:gd name="connsiteY4" fmla="*/ 557213 h 577850"/>
              <a:gd name="connsiteX5" fmla="*/ 46517 w 577851"/>
              <a:gd name="connsiteY5" fmla="*/ 572691 h 577850"/>
              <a:gd name="connsiteX6" fmla="*/ 36180 w 577851"/>
              <a:gd name="connsiteY6" fmla="*/ 562372 h 577850"/>
              <a:gd name="connsiteX7" fmla="*/ 49102 w 577851"/>
              <a:gd name="connsiteY7" fmla="*/ 515938 h 577850"/>
              <a:gd name="connsiteX8" fmla="*/ 43933 w 577851"/>
              <a:gd name="connsiteY8" fmla="*/ 495300 h 577850"/>
              <a:gd name="connsiteX9" fmla="*/ 0 w 577851"/>
              <a:gd name="connsiteY9" fmla="*/ 371475 h 577850"/>
              <a:gd name="connsiteX10" fmla="*/ 222250 w 577851"/>
              <a:gd name="connsiteY10" fmla="*/ 165100 h 577850"/>
              <a:gd name="connsiteX11" fmla="*/ 356208 w 577851"/>
              <a:gd name="connsiteY11" fmla="*/ 0 h 577850"/>
              <a:gd name="connsiteX12" fmla="*/ 577851 w 577851"/>
              <a:gd name="connsiteY12" fmla="*/ 206076 h 577850"/>
              <a:gd name="connsiteX13" fmla="*/ 534038 w 577851"/>
              <a:gd name="connsiteY13" fmla="*/ 327145 h 577850"/>
              <a:gd name="connsiteX14" fmla="*/ 528884 w 577851"/>
              <a:gd name="connsiteY14" fmla="*/ 350329 h 577850"/>
              <a:gd name="connsiteX15" fmla="*/ 541770 w 577851"/>
              <a:gd name="connsiteY15" fmla="*/ 396696 h 577850"/>
              <a:gd name="connsiteX16" fmla="*/ 531461 w 577851"/>
              <a:gd name="connsiteY16" fmla="*/ 406999 h 577850"/>
              <a:gd name="connsiteX17" fmla="*/ 505688 w 577851"/>
              <a:gd name="connsiteY17" fmla="*/ 399271 h 577850"/>
              <a:gd name="connsiteX18" fmla="*/ 485070 w 577851"/>
              <a:gd name="connsiteY18" fmla="*/ 370936 h 577850"/>
              <a:gd name="connsiteX19" fmla="*/ 222192 w 577851"/>
              <a:gd name="connsiteY19" fmla="*/ 123646 h 577850"/>
              <a:gd name="connsiteX20" fmla="*/ 191265 w 577851"/>
              <a:gd name="connsiteY20" fmla="*/ 126221 h 577850"/>
              <a:gd name="connsiteX21" fmla="*/ 170647 w 577851"/>
              <a:gd name="connsiteY21" fmla="*/ 92734 h 577850"/>
              <a:gd name="connsiteX22" fmla="*/ 356208 w 577851"/>
              <a:gd name="connsiteY22" fmla="*/ 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7851" h="577850">
                <a:moveTo>
                  <a:pt x="222250" y="165100"/>
                </a:moveTo>
                <a:cubicBezTo>
                  <a:pt x="346297" y="165100"/>
                  <a:pt x="444500" y="257969"/>
                  <a:pt x="444500" y="371475"/>
                </a:cubicBezTo>
                <a:cubicBezTo>
                  <a:pt x="444500" y="484981"/>
                  <a:pt x="346297" y="577850"/>
                  <a:pt x="222250" y="577850"/>
                </a:cubicBezTo>
                <a:cubicBezTo>
                  <a:pt x="188654" y="577850"/>
                  <a:pt x="155058" y="570111"/>
                  <a:pt x="126631" y="557213"/>
                </a:cubicBezTo>
                <a:cubicBezTo>
                  <a:pt x="121462" y="554633"/>
                  <a:pt x="116293" y="554633"/>
                  <a:pt x="108541" y="557213"/>
                </a:cubicBezTo>
                <a:cubicBezTo>
                  <a:pt x="108541" y="557213"/>
                  <a:pt x="108541" y="557213"/>
                  <a:pt x="46517" y="572691"/>
                </a:cubicBezTo>
                <a:cubicBezTo>
                  <a:pt x="38764" y="575271"/>
                  <a:pt x="33596" y="570111"/>
                  <a:pt x="36180" y="562372"/>
                </a:cubicBezTo>
                <a:cubicBezTo>
                  <a:pt x="36180" y="562372"/>
                  <a:pt x="36180" y="562372"/>
                  <a:pt x="49102" y="515938"/>
                </a:cubicBezTo>
                <a:cubicBezTo>
                  <a:pt x="51686" y="508199"/>
                  <a:pt x="49102" y="500460"/>
                  <a:pt x="43933" y="495300"/>
                </a:cubicBezTo>
                <a:cubicBezTo>
                  <a:pt x="15506" y="459185"/>
                  <a:pt x="0" y="417910"/>
                  <a:pt x="0" y="371475"/>
                </a:cubicBezTo>
                <a:cubicBezTo>
                  <a:pt x="0" y="257969"/>
                  <a:pt x="100788" y="165100"/>
                  <a:pt x="222250" y="165100"/>
                </a:cubicBezTo>
                <a:close/>
                <a:moveTo>
                  <a:pt x="356208" y="0"/>
                </a:moveTo>
                <a:cubicBezTo>
                  <a:pt x="477339" y="0"/>
                  <a:pt x="577851" y="92734"/>
                  <a:pt x="577851" y="206076"/>
                </a:cubicBezTo>
                <a:cubicBezTo>
                  <a:pt x="577851" y="252443"/>
                  <a:pt x="562388" y="293658"/>
                  <a:pt x="534038" y="327145"/>
                </a:cubicBezTo>
                <a:cubicBezTo>
                  <a:pt x="528884" y="334873"/>
                  <a:pt x="526306" y="342601"/>
                  <a:pt x="528884" y="350329"/>
                </a:cubicBezTo>
                <a:cubicBezTo>
                  <a:pt x="528884" y="350329"/>
                  <a:pt x="528884" y="350329"/>
                  <a:pt x="541770" y="396696"/>
                </a:cubicBezTo>
                <a:cubicBezTo>
                  <a:pt x="544347" y="404423"/>
                  <a:pt x="539193" y="409575"/>
                  <a:pt x="531461" y="406999"/>
                </a:cubicBezTo>
                <a:cubicBezTo>
                  <a:pt x="531461" y="406999"/>
                  <a:pt x="531461" y="406999"/>
                  <a:pt x="505688" y="399271"/>
                </a:cubicBezTo>
                <a:cubicBezTo>
                  <a:pt x="492802" y="396696"/>
                  <a:pt x="485070" y="383816"/>
                  <a:pt x="485070" y="370936"/>
                </a:cubicBezTo>
                <a:cubicBezTo>
                  <a:pt x="485070" y="234411"/>
                  <a:pt x="366517" y="123646"/>
                  <a:pt x="222192" y="123646"/>
                </a:cubicBezTo>
                <a:cubicBezTo>
                  <a:pt x="211883" y="123646"/>
                  <a:pt x="201574" y="126221"/>
                  <a:pt x="191265" y="126221"/>
                </a:cubicBezTo>
                <a:cubicBezTo>
                  <a:pt x="173224" y="128797"/>
                  <a:pt x="160338" y="108190"/>
                  <a:pt x="170647" y="92734"/>
                </a:cubicBezTo>
                <a:cubicBezTo>
                  <a:pt x="211883" y="36063"/>
                  <a:pt x="278891" y="0"/>
                  <a:pt x="3562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40B001A-6F49-4057-824D-ACF8B6A69CC9}"/>
              </a:ext>
            </a:extLst>
          </p:cNvPr>
          <p:cNvGrpSpPr/>
          <p:nvPr/>
        </p:nvGrpSpPr>
        <p:grpSpPr>
          <a:xfrm>
            <a:off x="3218157" y="2498570"/>
            <a:ext cx="1489380" cy="461821"/>
            <a:chOff x="9093636" y="4528819"/>
            <a:chExt cx="1134676" cy="235306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AC5B892-B92D-4FFC-A7F1-B2F8C6ED500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43321" y="4079134"/>
              <a:ext cx="235306" cy="11346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noFill/>
            </a:ln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sz="1600" b="1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8BE6777-B121-49C2-B0F1-D527AC70D030}"/>
                </a:ext>
              </a:extLst>
            </p:cNvPr>
            <p:cNvSpPr/>
            <p:nvPr/>
          </p:nvSpPr>
          <p:spPr>
            <a:xfrm>
              <a:off x="9285324" y="4585950"/>
              <a:ext cx="751306" cy="1254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cs typeface="Poppins" panose="00000500000000000000" pitchFamily="50" charset="0"/>
                </a:rPr>
                <a:t>LEARN MORE</a:t>
              </a:r>
              <a:endParaRPr lang="en-ID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FEE76BC8-8078-41AB-BB46-AA293FCE460C}"/>
              </a:ext>
            </a:extLst>
          </p:cNvPr>
          <p:cNvSpPr txBox="1"/>
          <p:nvPr/>
        </p:nvSpPr>
        <p:spPr>
          <a:xfrm>
            <a:off x="2923140" y="725714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131252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56511CD-F128-4B67-A893-648BEF3FED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" r="1912"/>
          <a:stretch>
            <a:fillRect/>
          </a:stretch>
        </p:blipFill>
        <p:spPr/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9A01FB-37E3-4B7B-8B5A-239D1E111D3C}"/>
              </a:ext>
            </a:extLst>
          </p:cNvPr>
          <p:cNvSpPr txBox="1"/>
          <p:nvPr/>
        </p:nvSpPr>
        <p:spPr>
          <a:xfrm>
            <a:off x="7903271" y="2005785"/>
            <a:ext cx="3228349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Introductions</a:t>
            </a:r>
            <a:endParaRPr lang="en-ID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CF1A10-78C6-4DFA-97A8-97A41F29EF29}"/>
              </a:ext>
            </a:extLst>
          </p:cNvPr>
          <p:cNvSpPr txBox="1"/>
          <p:nvPr/>
        </p:nvSpPr>
        <p:spPr>
          <a:xfrm>
            <a:off x="5269300" y="2766368"/>
            <a:ext cx="5861921" cy="103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adipiscing elit maecenas porttitor congue massa fusce posuere magna sed pulvinar ultricies purus lectus malesuada libero sit amet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23EC708-4DF2-4FD3-93BB-2FD342C5314D}"/>
              </a:ext>
            </a:extLst>
          </p:cNvPr>
          <p:cNvSpPr/>
          <p:nvPr/>
        </p:nvSpPr>
        <p:spPr>
          <a:xfrm>
            <a:off x="2919202" y="3917260"/>
            <a:ext cx="1595349" cy="1595349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39F846-726D-4D2C-BCAA-B20E014FFB93}"/>
              </a:ext>
            </a:extLst>
          </p:cNvPr>
          <p:cNvSpPr/>
          <p:nvPr/>
        </p:nvSpPr>
        <p:spPr>
          <a:xfrm>
            <a:off x="4270397" y="5696775"/>
            <a:ext cx="488308" cy="4883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34CD90-B987-46A2-9CBB-B151BC767A31}"/>
              </a:ext>
            </a:extLst>
          </p:cNvPr>
          <p:cNvSpPr txBox="1"/>
          <p:nvPr/>
        </p:nvSpPr>
        <p:spPr>
          <a:xfrm>
            <a:off x="8997617" y="5191865"/>
            <a:ext cx="2125952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1200"/>
              <a:t>piscing elit maecenas porttitor sad massa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9D0C56-89D8-4E13-A5B9-BF96844EF661}"/>
              </a:ext>
            </a:extLst>
          </p:cNvPr>
          <p:cNvSpPr txBox="1"/>
          <p:nvPr/>
        </p:nvSpPr>
        <p:spPr>
          <a:xfrm>
            <a:off x="10115923" y="4848249"/>
            <a:ext cx="965203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/>
              <a:t>text here</a:t>
            </a:r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3CD383-AAC4-4AB7-8095-F7FD6C38E056}"/>
              </a:ext>
            </a:extLst>
          </p:cNvPr>
          <p:cNvSpPr txBox="1"/>
          <p:nvPr/>
        </p:nvSpPr>
        <p:spPr>
          <a:xfrm>
            <a:off x="6829222" y="5191865"/>
            <a:ext cx="2125952" cy="62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1200"/>
              <a:t>piscing elit maecenas porttitor sad massa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07FCE5-A8E1-40EE-AF05-E58B5B1FC8E6}"/>
              </a:ext>
            </a:extLst>
          </p:cNvPr>
          <p:cNvSpPr txBox="1"/>
          <p:nvPr/>
        </p:nvSpPr>
        <p:spPr>
          <a:xfrm>
            <a:off x="7947529" y="4848249"/>
            <a:ext cx="965203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/>
              <a:t>text here</a:t>
            </a:r>
            <a:endParaRPr lang="en-ID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7C0E4E6-EA8D-430A-8980-4B392B875923}"/>
              </a:ext>
            </a:extLst>
          </p:cNvPr>
          <p:cNvSpPr>
            <a:spLocks/>
          </p:cNvSpPr>
          <p:nvPr/>
        </p:nvSpPr>
        <p:spPr bwMode="auto">
          <a:xfrm>
            <a:off x="3470684" y="4333597"/>
            <a:ext cx="492384" cy="762673"/>
          </a:xfrm>
          <a:custGeom>
            <a:avLst/>
            <a:gdLst>
              <a:gd name="connsiteX0" fmla="*/ 183158 w 373062"/>
              <a:gd name="connsiteY0" fmla="*/ 495300 h 577850"/>
              <a:gd name="connsiteX1" fmla="*/ 165100 w 373062"/>
              <a:gd name="connsiteY1" fmla="*/ 513358 h 577850"/>
              <a:gd name="connsiteX2" fmla="*/ 170259 w 373062"/>
              <a:gd name="connsiteY2" fmla="*/ 528836 h 577850"/>
              <a:gd name="connsiteX3" fmla="*/ 188317 w 373062"/>
              <a:gd name="connsiteY3" fmla="*/ 536575 h 577850"/>
              <a:gd name="connsiteX4" fmla="*/ 201216 w 373062"/>
              <a:gd name="connsiteY4" fmla="*/ 528836 h 577850"/>
              <a:gd name="connsiteX5" fmla="*/ 206375 w 373062"/>
              <a:gd name="connsiteY5" fmla="*/ 518517 h 577850"/>
              <a:gd name="connsiteX6" fmla="*/ 203795 w 373062"/>
              <a:gd name="connsiteY6" fmla="*/ 508199 h 577850"/>
              <a:gd name="connsiteX7" fmla="*/ 201216 w 373062"/>
              <a:gd name="connsiteY7" fmla="*/ 508199 h 577850"/>
              <a:gd name="connsiteX8" fmla="*/ 196056 w 373062"/>
              <a:gd name="connsiteY8" fmla="*/ 510778 h 577850"/>
              <a:gd name="connsiteX9" fmla="*/ 190897 w 373062"/>
              <a:gd name="connsiteY9" fmla="*/ 510778 h 577850"/>
              <a:gd name="connsiteX10" fmla="*/ 190897 w 373062"/>
              <a:gd name="connsiteY10" fmla="*/ 505619 h 577850"/>
              <a:gd name="connsiteX11" fmla="*/ 193477 w 373062"/>
              <a:gd name="connsiteY11" fmla="*/ 500460 h 577850"/>
              <a:gd name="connsiteX12" fmla="*/ 193477 w 373062"/>
              <a:gd name="connsiteY12" fmla="*/ 495300 h 577850"/>
              <a:gd name="connsiteX13" fmla="*/ 183158 w 373062"/>
              <a:gd name="connsiteY13" fmla="*/ 495300 h 577850"/>
              <a:gd name="connsiteX14" fmla="*/ 181350 w 373062"/>
              <a:gd name="connsiteY14" fmla="*/ 433387 h 577850"/>
              <a:gd name="connsiteX15" fmla="*/ 186531 w 373062"/>
              <a:gd name="connsiteY15" fmla="*/ 433387 h 577850"/>
              <a:gd name="connsiteX16" fmla="*/ 199485 w 373062"/>
              <a:gd name="connsiteY16" fmla="*/ 435967 h 577850"/>
              <a:gd name="connsiteX17" fmla="*/ 209847 w 373062"/>
              <a:gd name="connsiteY17" fmla="*/ 441126 h 577850"/>
              <a:gd name="connsiteX18" fmla="*/ 215029 w 373062"/>
              <a:gd name="connsiteY18" fmla="*/ 443706 h 577850"/>
              <a:gd name="connsiteX19" fmla="*/ 225392 w 373062"/>
              <a:gd name="connsiteY19" fmla="*/ 454025 h 577850"/>
              <a:gd name="connsiteX20" fmla="*/ 230573 w 373062"/>
              <a:gd name="connsiteY20" fmla="*/ 459184 h 577850"/>
              <a:gd name="connsiteX21" fmla="*/ 233164 w 373062"/>
              <a:gd name="connsiteY21" fmla="*/ 461764 h 577850"/>
              <a:gd name="connsiteX22" fmla="*/ 233164 w 373062"/>
              <a:gd name="connsiteY22" fmla="*/ 464344 h 577850"/>
              <a:gd name="connsiteX23" fmla="*/ 238345 w 373062"/>
              <a:gd name="connsiteY23" fmla="*/ 464344 h 577850"/>
              <a:gd name="connsiteX24" fmla="*/ 240936 w 373062"/>
              <a:gd name="connsiteY24" fmla="*/ 464344 h 577850"/>
              <a:gd name="connsiteX25" fmla="*/ 243527 w 373062"/>
              <a:gd name="connsiteY25" fmla="*/ 461764 h 577850"/>
              <a:gd name="connsiteX26" fmla="*/ 248708 w 373062"/>
              <a:gd name="connsiteY26" fmla="*/ 459184 h 577850"/>
              <a:gd name="connsiteX27" fmla="*/ 256480 w 373062"/>
              <a:gd name="connsiteY27" fmla="*/ 456605 h 577850"/>
              <a:gd name="connsiteX28" fmla="*/ 266843 w 373062"/>
              <a:gd name="connsiteY28" fmla="*/ 454025 h 577850"/>
              <a:gd name="connsiteX29" fmla="*/ 269434 w 373062"/>
              <a:gd name="connsiteY29" fmla="*/ 454025 h 577850"/>
              <a:gd name="connsiteX30" fmla="*/ 329020 w 373062"/>
              <a:gd name="connsiteY30" fmla="*/ 518517 h 577850"/>
              <a:gd name="connsiteX31" fmla="*/ 352336 w 373062"/>
              <a:gd name="connsiteY31" fmla="*/ 536575 h 577850"/>
              <a:gd name="connsiteX32" fmla="*/ 373062 w 373062"/>
              <a:gd name="connsiteY32" fmla="*/ 557213 h 577850"/>
              <a:gd name="connsiteX33" fmla="*/ 352336 w 373062"/>
              <a:gd name="connsiteY33" fmla="*/ 577850 h 577850"/>
              <a:gd name="connsiteX34" fmla="*/ 20726 w 373062"/>
              <a:gd name="connsiteY34" fmla="*/ 577850 h 577850"/>
              <a:gd name="connsiteX35" fmla="*/ 0 w 373062"/>
              <a:gd name="connsiteY35" fmla="*/ 557213 h 577850"/>
              <a:gd name="connsiteX36" fmla="*/ 20726 w 373062"/>
              <a:gd name="connsiteY36" fmla="*/ 536575 h 577850"/>
              <a:gd name="connsiteX37" fmla="*/ 44042 w 373062"/>
              <a:gd name="connsiteY37" fmla="*/ 518517 h 577850"/>
              <a:gd name="connsiteX38" fmla="*/ 103628 w 373062"/>
              <a:gd name="connsiteY38" fmla="*/ 454025 h 577850"/>
              <a:gd name="connsiteX39" fmla="*/ 106219 w 373062"/>
              <a:gd name="connsiteY39" fmla="*/ 454025 h 577850"/>
              <a:gd name="connsiteX40" fmla="*/ 116582 w 373062"/>
              <a:gd name="connsiteY40" fmla="*/ 456605 h 577850"/>
              <a:gd name="connsiteX41" fmla="*/ 124354 w 373062"/>
              <a:gd name="connsiteY41" fmla="*/ 459184 h 577850"/>
              <a:gd name="connsiteX42" fmla="*/ 129535 w 373062"/>
              <a:gd name="connsiteY42" fmla="*/ 461764 h 577850"/>
              <a:gd name="connsiteX43" fmla="*/ 132126 w 373062"/>
              <a:gd name="connsiteY43" fmla="*/ 464344 h 577850"/>
              <a:gd name="connsiteX44" fmla="*/ 134717 w 373062"/>
              <a:gd name="connsiteY44" fmla="*/ 464344 h 577850"/>
              <a:gd name="connsiteX45" fmla="*/ 139898 w 373062"/>
              <a:gd name="connsiteY45" fmla="*/ 464344 h 577850"/>
              <a:gd name="connsiteX46" fmla="*/ 139898 w 373062"/>
              <a:gd name="connsiteY46" fmla="*/ 461764 h 577850"/>
              <a:gd name="connsiteX47" fmla="*/ 142489 w 373062"/>
              <a:gd name="connsiteY47" fmla="*/ 459184 h 577850"/>
              <a:gd name="connsiteX48" fmla="*/ 152852 w 373062"/>
              <a:gd name="connsiteY48" fmla="*/ 448865 h 577850"/>
              <a:gd name="connsiteX49" fmla="*/ 168396 w 373062"/>
              <a:gd name="connsiteY49" fmla="*/ 438547 h 577850"/>
              <a:gd name="connsiteX50" fmla="*/ 181350 w 373062"/>
              <a:gd name="connsiteY50" fmla="*/ 433387 h 577850"/>
              <a:gd name="connsiteX51" fmla="*/ 72232 w 373062"/>
              <a:gd name="connsiteY51" fmla="*/ 320675 h 577850"/>
              <a:gd name="connsiteX52" fmla="*/ 92869 w 373062"/>
              <a:gd name="connsiteY52" fmla="*/ 320675 h 577850"/>
              <a:gd name="connsiteX53" fmla="*/ 278607 w 373062"/>
              <a:gd name="connsiteY53" fmla="*/ 320675 h 577850"/>
              <a:gd name="connsiteX54" fmla="*/ 299244 w 373062"/>
              <a:gd name="connsiteY54" fmla="*/ 320675 h 577850"/>
              <a:gd name="connsiteX55" fmla="*/ 309563 w 373062"/>
              <a:gd name="connsiteY55" fmla="*/ 330897 h 577850"/>
              <a:gd name="connsiteX56" fmla="*/ 299244 w 373062"/>
              <a:gd name="connsiteY56" fmla="*/ 341119 h 577850"/>
              <a:gd name="connsiteX57" fmla="*/ 296665 w 373062"/>
              <a:gd name="connsiteY57" fmla="*/ 341119 h 577850"/>
              <a:gd name="connsiteX58" fmla="*/ 286346 w 373062"/>
              <a:gd name="connsiteY58" fmla="*/ 351341 h 577850"/>
              <a:gd name="connsiteX59" fmla="*/ 273447 w 373062"/>
              <a:gd name="connsiteY59" fmla="*/ 422895 h 577850"/>
              <a:gd name="connsiteX60" fmla="*/ 268288 w 373062"/>
              <a:gd name="connsiteY60" fmla="*/ 422895 h 577850"/>
              <a:gd name="connsiteX61" fmla="*/ 255390 w 373062"/>
              <a:gd name="connsiteY61" fmla="*/ 422895 h 577850"/>
              <a:gd name="connsiteX62" fmla="*/ 227013 w 373062"/>
              <a:gd name="connsiteY62" fmla="*/ 417784 h 577850"/>
              <a:gd name="connsiteX63" fmla="*/ 185738 w 373062"/>
              <a:gd name="connsiteY63" fmla="*/ 402451 h 577850"/>
              <a:gd name="connsiteX64" fmla="*/ 144463 w 373062"/>
              <a:gd name="connsiteY64" fmla="*/ 417784 h 577850"/>
              <a:gd name="connsiteX65" fmla="*/ 116086 w 373062"/>
              <a:gd name="connsiteY65" fmla="*/ 422895 h 577850"/>
              <a:gd name="connsiteX66" fmla="*/ 103188 w 373062"/>
              <a:gd name="connsiteY66" fmla="*/ 422895 h 577850"/>
              <a:gd name="connsiteX67" fmla="*/ 98029 w 373062"/>
              <a:gd name="connsiteY67" fmla="*/ 422895 h 577850"/>
              <a:gd name="connsiteX68" fmla="*/ 85130 w 373062"/>
              <a:gd name="connsiteY68" fmla="*/ 351341 h 577850"/>
              <a:gd name="connsiteX69" fmla="*/ 74811 w 373062"/>
              <a:gd name="connsiteY69" fmla="*/ 341119 h 577850"/>
              <a:gd name="connsiteX70" fmla="*/ 72232 w 373062"/>
              <a:gd name="connsiteY70" fmla="*/ 341119 h 577850"/>
              <a:gd name="connsiteX71" fmla="*/ 61913 w 373062"/>
              <a:gd name="connsiteY71" fmla="*/ 330897 h 577850"/>
              <a:gd name="connsiteX72" fmla="*/ 72232 w 373062"/>
              <a:gd name="connsiteY72" fmla="*/ 320675 h 577850"/>
              <a:gd name="connsiteX73" fmla="*/ 124619 w 373062"/>
              <a:gd name="connsiteY73" fmla="*/ 77210 h 577850"/>
              <a:gd name="connsiteX74" fmla="*/ 114300 w 373062"/>
              <a:gd name="connsiteY74" fmla="*/ 85003 h 577850"/>
              <a:gd name="connsiteX75" fmla="*/ 114300 w 373062"/>
              <a:gd name="connsiteY75" fmla="*/ 92796 h 577850"/>
              <a:gd name="connsiteX76" fmla="*/ 124619 w 373062"/>
              <a:gd name="connsiteY76" fmla="*/ 103187 h 577850"/>
              <a:gd name="connsiteX77" fmla="*/ 134937 w 373062"/>
              <a:gd name="connsiteY77" fmla="*/ 92796 h 577850"/>
              <a:gd name="connsiteX78" fmla="*/ 134937 w 373062"/>
              <a:gd name="connsiteY78" fmla="*/ 87601 h 577850"/>
              <a:gd name="connsiteX79" fmla="*/ 124619 w 373062"/>
              <a:gd name="connsiteY79" fmla="*/ 77210 h 577850"/>
              <a:gd name="connsiteX80" fmla="*/ 186592 w 373062"/>
              <a:gd name="connsiteY80" fmla="*/ 20637 h 577850"/>
              <a:gd name="connsiteX81" fmla="*/ 132739 w 373062"/>
              <a:gd name="connsiteY81" fmla="*/ 43854 h 577850"/>
              <a:gd name="connsiteX82" fmla="*/ 135304 w 373062"/>
              <a:gd name="connsiteY82" fmla="*/ 59332 h 577850"/>
              <a:gd name="connsiteX83" fmla="*/ 140433 w 373062"/>
              <a:gd name="connsiteY83" fmla="*/ 61912 h 577850"/>
              <a:gd name="connsiteX84" fmla="*/ 148126 w 373062"/>
              <a:gd name="connsiteY84" fmla="*/ 56752 h 577850"/>
              <a:gd name="connsiteX85" fmla="*/ 186592 w 373062"/>
              <a:gd name="connsiteY85" fmla="*/ 41274 h 577850"/>
              <a:gd name="connsiteX86" fmla="*/ 196850 w 373062"/>
              <a:gd name="connsiteY86" fmla="*/ 30956 h 577850"/>
              <a:gd name="connsiteX87" fmla="*/ 186592 w 373062"/>
              <a:gd name="connsiteY87" fmla="*/ 20637 h 577850"/>
              <a:gd name="connsiteX88" fmla="*/ 185738 w 373062"/>
              <a:gd name="connsiteY88" fmla="*/ 0 h 577850"/>
              <a:gd name="connsiteX89" fmla="*/ 288925 w 373062"/>
              <a:gd name="connsiteY89" fmla="*/ 103188 h 577850"/>
              <a:gd name="connsiteX90" fmla="*/ 288925 w 373062"/>
              <a:gd name="connsiteY90" fmla="*/ 268288 h 577850"/>
              <a:gd name="connsiteX91" fmla="*/ 268288 w 373062"/>
              <a:gd name="connsiteY91" fmla="*/ 288925 h 577850"/>
              <a:gd name="connsiteX92" fmla="*/ 103187 w 373062"/>
              <a:gd name="connsiteY92" fmla="*/ 288925 h 577850"/>
              <a:gd name="connsiteX93" fmla="*/ 82550 w 373062"/>
              <a:gd name="connsiteY93" fmla="*/ 268288 h 577850"/>
              <a:gd name="connsiteX94" fmla="*/ 82550 w 373062"/>
              <a:gd name="connsiteY94" fmla="*/ 103188 h 577850"/>
              <a:gd name="connsiteX95" fmla="*/ 185738 w 373062"/>
              <a:gd name="connsiteY95" fmla="*/ 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73062" h="577850">
                <a:moveTo>
                  <a:pt x="183158" y="495300"/>
                </a:moveTo>
                <a:cubicBezTo>
                  <a:pt x="172839" y="497880"/>
                  <a:pt x="167680" y="503039"/>
                  <a:pt x="165100" y="513358"/>
                </a:cubicBezTo>
                <a:cubicBezTo>
                  <a:pt x="165100" y="518517"/>
                  <a:pt x="167680" y="526256"/>
                  <a:pt x="170259" y="528836"/>
                </a:cubicBezTo>
                <a:cubicBezTo>
                  <a:pt x="175419" y="533996"/>
                  <a:pt x="180578" y="536575"/>
                  <a:pt x="188317" y="536575"/>
                </a:cubicBezTo>
                <a:cubicBezTo>
                  <a:pt x="193477" y="536575"/>
                  <a:pt x="198636" y="533996"/>
                  <a:pt x="201216" y="528836"/>
                </a:cubicBezTo>
                <a:cubicBezTo>
                  <a:pt x="203795" y="526256"/>
                  <a:pt x="206375" y="523677"/>
                  <a:pt x="206375" y="518517"/>
                </a:cubicBezTo>
                <a:cubicBezTo>
                  <a:pt x="206375" y="515938"/>
                  <a:pt x="206375" y="510778"/>
                  <a:pt x="203795" y="508199"/>
                </a:cubicBezTo>
                <a:cubicBezTo>
                  <a:pt x="203795" y="505619"/>
                  <a:pt x="201216" y="505619"/>
                  <a:pt x="201216" y="508199"/>
                </a:cubicBezTo>
                <a:cubicBezTo>
                  <a:pt x="201216" y="508199"/>
                  <a:pt x="201216" y="508199"/>
                  <a:pt x="196056" y="510778"/>
                </a:cubicBezTo>
                <a:cubicBezTo>
                  <a:pt x="196056" y="513358"/>
                  <a:pt x="193477" y="513358"/>
                  <a:pt x="190897" y="510778"/>
                </a:cubicBezTo>
                <a:cubicBezTo>
                  <a:pt x="188317" y="508199"/>
                  <a:pt x="188317" y="505619"/>
                  <a:pt x="190897" y="505619"/>
                </a:cubicBezTo>
                <a:cubicBezTo>
                  <a:pt x="190897" y="505619"/>
                  <a:pt x="190897" y="505619"/>
                  <a:pt x="193477" y="500460"/>
                </a:cubicBezTo>
                <a:cubicBezTo>
                  <a:pt x="196056" y="500460"/>
                  <a:pt x="196056" y="497880"/>
                  <a:pt x="193477" y="495300"/>
                </a:cubicBezTo>
                <a:cubicBezTo>
                  <a:pt x="188317" y="495300"/>
                  <a:pt x="185738" y="495300"/>
                  <a:pt x="183158" y="495300"/>
                </a:cubicBezTo>
                <a:close/>
                <a:moveTo>
                  <a:pt x="181350" y="433387"/>
                </a:moveTo>
                <a:cubicBezTo>
                  <a:pt x="181350" y="433387"/>
                  <a:pt x="183940" y="433387"/>
                  <a:pt x="186531" y="433387"/>
                </a:cubicBezTo>
                <a:cubicBezTo>
                  <a:pt x="191712" y="433387"/>
                  <a:pt x="194303" y="433387"/>
                  <a:pt x="199485" y="435967"/>
                </a:cubicBezTo>
                <a:cubicBezTo>
                  <a:pt x="202075" y="435967"/>
                  <a:pt x="207257" y="438547"/>
                  <a:pt x="209847" y="441126"/>
                </a:cubicBezTo>
                <a:cubicBezTo>
                  <a:pt x="212438" y="441126"/>
                  <a:pt x="212438" y="443706"/>
                  <a:pt x="215029" y="443706"/>
                </a:cubicBezTo>
                <a:cubicBezTo>
                  <a:pt x="217620" y="446286"/>
                  <a:pt x="222801" y="451445"/>
                  <a:pt x="225392" y="454025"/>
                </a:cubicBezTo>
                <a:cubicBezTo>
                  <a:pt x="225392" y="456605"/>
                  <a:pt x="227982" y="456605"/>
                  <a:pt x="230573" y="459184"/>
                </a:cubicBezTo>
                <a:cubicBezTo>
                  <a:pt x="230573" y="461764"/>
                  <a:pt x="230573" y="461764"/>
                  <a:pt x="233164" y="461764"/>
                </a:cubicBezTo>
                <a:cubicBezTo>
                  <a:pt x="233164" y="464344"/>
                  <a:pt x="233164" y="464344"/>
                  <a:pt x="233164" y="464344"/>
                </a:cubicBezTo>
                <a:cubicBezTo>
                  <a:pt x="235754" y="464344"/>
                  <a:pt x="235754" y="464344"/>
                  <a:pt x="238345" y="464344"/>
                </a:cubicBezTo>
                <a:cubicBezTo>
                  <a:pt x="240936" y="464344"/>
                  <a:pt x="240936" y="464344"/>
                  <a:pt x="240936" y="464344"/>
                </a:cubicBezTo>
                <a:cubicBezTo>
                  <a:pt x="240936" y="464344"/>
                  <a:pt x="243527" y="464344"/>
                  <a:pt x="243527" y="461764"/>
                </a:cubicBezTo>
                <a:cubicBezTo>
                  <a:pt x="246117" y="461764"/>
                  <a:pt x="248708" y="459184"/>
                  <a:pt x="248708" y="459184"/>
                </a:cubicBezTo>
                <a:cubicBezTo>
                  <a:pt x="251299" y="459184"/>
                  <a:pt x="253889" y="456605"/>
                  <a:pt x="256480" y="456605"/>
                </a:cubicBezTo>
                <a:cubicBezTo>
                  <a:pt x="259071" y="454025"/>
                  <a:pt x="264252" y="454025"/>
                  <a:pt x="266843" y="454025"/>
                </a:cubicBezTo>
                <a:cubicBezTo>
                  <a:pt x="266843" y="454025"/>
                  <a:pt x="266843" y="454025"/>
                  <a:pt x="269434" y="454025"/>
                </a:cubicBezTo>
                <a:cubicBezTo>
                  <a:pt x="295341" y="454025"/>
                  <a:pt x="318657" y="479822"/>
                  <a:pt x="329020" y="518517"/>
                </a:cubicBezTo>
                <a:cubicBezTo>
                  <a:pt x="331611" y="528836"/>
                  <a:pt x="341974" y="536575"/>
                  <a:pt x="352336" y="536575"/>
                </a:cubicBezTo>
                <a:cubicBezTo>
                  <a:pt x="362699" y="536575"/>
                  <a:pt x="373062" y="546894"/>
                  <a:pt x="373062" y="557213"/>
                </a:cubicBezTo>
                <a:cubicBezTo>
                  <a:pt x="373062" y="567531"/>
                  <a:pt x="362699" y="577850"/>
                  <a:pt x="352336" y="577850"/>
                </a:cubicBezTo>
                <a:cubicBezTo>
                  <a:pt x="352336" y="577850"/>
                  <a:pt x="352336" y="577850"/>
                  <a:pt x="20726" y="577850"/>
                </a:cubicBezTo>
                <a:cubicBezTo>
                  <a:pt x="10363" y="577850"/>
                  <a:pt x="0" y="567531"/>
                  <a:pt x="0" y="557213"/>
                </a:cubicBezTo>
                <a:cubicBezTo>
                  <a:pt x="0" y="546894"/>
                  <a:pt x="10363" y="536575"/>
                  <a:pt x="20726" y="536575"/>
                </a:cubicBezTo>
                <a:cubicBezTo>
                  <a:pt x="31088" y="536575"/>
                  <a:pt x="41451" y="528836"/>
                  <a:pt x="44042" y="518517"/>
                </a:cubicBezTo>
                <a:cubicBezTo>
                  <a:pt x="54405" y="479822"/>
                  <a:pt x="77721" y="454025"/>
                  <a:pt x="103628" y="454025"/>
                </a:cubicBezTo>
                <a:cubicBezTo>
                  <a:pt x="106219" y="454025"/>
                  <a:pt x="106219" y="454025"/>
                  <a:pt x="106219" y="454025"/>
                </a:cubicBezTo>
                <a:cubicBezTo>
                  <a:pt x="108810" y="454025"/>
                  <a:pt x="113991" y="454025"/>
                  <a:pt x="116582" y="456605"/>
                </a:cubicBezTo>
                <a:cubicBezTo>
                  <a:pt x="119173" y="456605"/>
                  <a:pt x="121763" y="459184"/>
                  <a:pt x="124354" y="459184"/>
                </a:cubicBezTo>
                <a:cubicBezTo>
                  <a:pt x="124354" y="459184"/>
                  <a:pt x="126945" y="461764"/>
                  <a:pt x="129535" y="461764"/>
                </a:cubicBezTo>
                <a:cubicBezTo>
                  <a:pt x="129535" y="464344"/>
                  <a:pt x="132126" y="464344"/>
                  <a:pt x="132126" y="464344"/>
                </a:cubicBezTo>
                <a:cubicBezTo>
                  <a:pt x="132126" y="464344"/>
                  <a:pt x="132126" y="464344"/>
                  <a:pt x="134717" y="464344"/>
                </a:cubicBezTo>
                <a:cubicBezTo>
                  <a:pt x="137308" y="464344"/>
                  <a:pt x="137308" y="464344"/>
                  <a:pt x="139898" y="464344"/>
                </a:cubicBezTo>
                <a:cubicBezTo>
                  <a:pt x="139898" y="464344"/>
                  <a:pt x="139898" y="464344"/>
                  <a:pt x="139898" y="461764"/>
                </a:cubicBezTo>
                <a:cubicBezTo>
                  <a:pt x="142489" y="461764"/>
                  <a:pt x="142489" y="461764"/>
                  <a:pt x="142489" y="459184"/>
                </a:cubicBezTo>
                <a:cubicBezTo>
                  <a:pt x="147670" y="456605"/>
                  <a:pt x="150261" y="451445"/>
                  <a:pt x="152852" y="448865"/>
                </a:cubicBezTo>
                <a:cubicBezTo>
                  <a:pt x="158033" y="443706"/>
                  <a:pt x="163215" y="441126"/>
                  <a:pt x="168396" y="438547"/>
                </a:cubicBezTo>
                <a:cubicBezTo>
                  <a:pt x="173577" y="435967"/>
                  <a:pt x="176168" y="433387"/>
                  <a:pt x="181350" y="433387"/>
                </a:cubicBezTo>
                <a:close/>
                <a:moveTo>
                  <a:pt x="72232" y="320675"/>
                </a:moveTo>
                <a:cubicBezTo>
                  <a:pt x="72232" y="320675"/>
                  <a:pt x="72232" y="320675"/>
                  <a:pt x="92869" y="320675"/>
                </a:cubicBezTo>
                <a:cubicBezTo>
                  <a:pt x="92869" y="320675"/>
                  <a:pt x="92869" y="320675"/>
                  <a:pt x="278607" y="320675"/>
                </a:cubicBezTo>
                <a:cubicBezTo>
                  <a:pt x="278607" y="320675"/>
                  <a:pt x="278607" y="320675"/>
                  <a:pt x="299244" y="320675"/>
                </a:cubicBezTo>
                <a:cubicBezTo>
                  <a:pt x="304404" y="320675"/>
                  <a:pt x="309563" y="325786"/>
                  <a:pt x="309563" y="330897"/>
                </a:cubicBezTo>
                <a:cubicBezTo>
                  <a:pt x="309563" y="336008"/>
                  <a:pt x="304404" y="341119"/>
                  <a:pt x="299244" y="341119"/>
                </a:cubicBezTo>
                <a:cubicBezTo>
                  <a:pt x="299244" y="341119"/>
                  <a:pt x="299244" y="341119"/>
                  <a:pt x="296665" y="341119"/>
                </a:cubicBezTo>
                <a:cubicBezTo>
                  <a:pt x="291505" y="341119"/>
                  <a:pt x="288926" y="346230"/>
                  <a:pt x="286346" y="351341"/>
                </a:cubicBezTo>
                <a:cubicBezTo>
                  <a:pt x="286346" y="376896"/>
                  <a:pt x="281186" y="402451"/>
                  <a:pt x="273447" y="422895"/>
                </a:cubicBezTo>
                <a:cubicBezTo>
                  <a:pt x="273447" y="422895"/>
                  <a:pt x="270868" y="422895"/>
                  <a:pt x="268288" y="422895"/>
                </a:cubicBezTo>
                <a:cubicBezTo>
                  <a:pt x="263129" y="422895"/>
                  <a:pt x="260549" y="422895"/>
                  <a:pt x="255390" y="422895"/>
                </a:cubicBezTo>
                <a:cubicBezTo>
                  <a:pt x="245071" y="425450"/>
                  <a:pt x="234752" y="425450"/>
                  <a:pt x="227013" y="417784"/>
                </a:cubicBezTo>
                <a:cubicBezTo>
                  <a:pt x="214115" y="407562"/>
                  <a:pt x="201216" y="402451"/>
                  <a:pt x="185738" y="402451"/>
                </a:cubicBezTo>
                <a:cubicBezTo>
                  <a:pt x="170260" y="402451"/>
                  <a:pt x="157361" y="407562"/>
                  <a:pt x="144463" y="417784"/>
                </a:cubicBezTo>
                <a:cubicBezTo>
                  <a:pt x="136724" y="425450"/>
                  <a:pt x="126405" y="425450"/>
                  <a:pt x="116086" y="422895"/>
                </a:cubicBezTo>
                <a:cubicBezTo>
                  <a:pt x="110927" y="422895"/>
                  <a:pt x="108347" y="422895"/>
                  <a:pt x="103188" y="422895"/>
                </a:cubicBezTo>
                <a:cubicBezTo>
                  <a:pt x="100608" y="422895"/>
                  <a:pt x="98029" y="422895"/>
                  <a:pt x="98029" y="422895"/>
                </a:cubicBezTo>
                <a:cubicBezTo>
                  <a:pt x="90290" y="402451"/>
                  <a:pt x="85130" y="376896"/>
                  <a:pt x="85130" y="351341"/>
                </a:cubicBezTo>
                <a:cubicBezTo>
                  <a:pt x="82550" y="346230"/>
                  <a:pt x="79971" y="341119"/>
                  <a:pt x="74811" y="341119"/>
                </a:cubicBezTo>
                <a:cubicBezTo>
                  <a:pt x="74811" y="341119"/>
                  <a:pt x="74811" y="341119"/>
                  <a:pt x="72232" y="341119"/>
                </a:cubicBezTo>
                <a:cubicBezTo>
                  <a:pt x="67072" y="341119"/>
                  <a:pt x="61913" y="336008"/>
                  <a:pt x="61913" y="330897"/>
                </a:cubicBezTo>
                <a:cubicBezTo>
                  <a:pt x="61913" y="325786"/>
                  <a:pt x="67072" y="320675"/>
                  <a:pt x="72232" y="320675"/>
                </a:cubicBezTo>
                <a:close/>
                <a:moveTo>
                  <a:pt x="124619" y="77210"/>
                </a:moveTo>
                <a:cubicBezTo>
                  <a:pt x="119459" y="74612"/>
                  <a:pt x="114300" y="79808"/>
                  <a:pt x="114300" y="85003"/>
                </a:cubicBezTo>
                <a:cubicBezTo>
                  <a:pt x="114300" y="87601"/>
                  <a:pt x="114300" y="90198"/>
                  <a:pt x="114300" y="92796"/>
                </a:cubicBezTo>
                <a:cubicBezTo>
                  <a:pt x="114300" y="97992"/>
                  <a:pt x="119459" y="103187"/>
                  <a:pt x="124619" y="103187"/>
                </a:cubicBezTo>
                <a:cubicBezTo>
                  <a:pt x="129778" y="103187"/>
                  <a:pt x="134937" y="97992"/>
                  <a:pt x="134937" y="92796"/>
                </a:cubicBezTo>
                <a:cubicBezTo>
                  <a:pt x="134937" y="90198"/>
                  <a:pt x="134937" y="90198"/>
                  <a:pt x="134937" y="87601"/>
                </a:cubicBezTo>
                <a:cubicBezTo>
                  <a:pt x="134937" y="82405"/>
                  <a:pt x="132357" y="77210"/>
                  <a:pt x="124619" y="77210"/>
                </a:cubicBezTo>
                <a:close/>
                <a:moveTo>
                  <a:pt x="186592" y="20637"/>
                </a:moveTo>
                <a:cubicBezTo>
                  <a:pt x="166077" y="20637"/>
                  <a:pt x="148126" y="28376"/>
                  <a:pt x="132739" y="43854"/>
                </a:cubicBezTo>
                <a:cubicBezTo>
                  <a:pt x="130175" y="49013"/>
                  <a:pt x="130175" y="54173"/>
                  <a:pt x="135304" y="59332"/>
                </a:cubicBezTo>
                <a:cubicBezTo>
                  <a:pt x="135304" y="59332"/>
                  <a:pt x="137868" y="61912"/>
                  <a:pt x="140433" y="61912"/>
                </a:cubicBezTo>
                <a:cubicBezTo>
                  <a:pt x="142997" y="61912"/>
                  <a:pt x="145562" y="59332"/>
                  <a:pt x="148126" y="56752"/>
                </a:cubicBezTo>
                <a:cubicBezTo>
                  <a:pt x="158384" y="46434"/>
                  <a:pt x="171206" y="41274"/>
                  <a:pt x="186592" y="41274"/>
                </a:cubicBezTo>
                <a:cubicBezTo>
                  <a:pt x="191721" y="41274"/>
                  <a:pt x="196850" y="36115"/>
                  <a:pt x="196850" y="30956"/>
                </a:cubicBezTo>
                <a:cubicBezTo>
                  <a:pt x="196850" y="25796"/>
                  <a:pt x="191721" y="20637"/>
                  <a:pt x="186592" y="20637"/>
                </a:cubicBezTo>
                <a:close/>
                <a:moveTo>
                  <a:pt x="185738" y="0"/>
                </a:moveTo>
                <a:cubicBezTo>
                  <a:pt x="242491" y="0"/>
                  <a:pt x="288925" y="46434"/>
                  <a:pt x="288925" y="103188"/>
                </a:cubicBezTo>
                <a:cubicBezTo>
                  <a:pt x="288925" y="103188"/>
                  <a:pt x="288925" y="103188"/>
                  <a:pt x="288925" y="268288"/>
                </a:cubicBezTo>
                <a:cubicBezTo>
                  <a:pt x="288925" y="278606"/>
                  <a:pt x="278606" y="288925"/>
                  <a:pt x="268288" y="288925"/>
                </a:cubicBezTo>
                <a:lnTo>
                  <a:pt x="103187" y="288925"/>
                </a:lnTo>
                <a:cubicBezTo>
                  <a:pt x="92869" y="288925"/>
                  <a:pt x="82550" y="278606"/>
                  <a:pt x="82550" y="268288"/>
                </a:cubicBezTo>
                <a:cubicBezTo>
                  <a:pt x="82550" y="268288"/>
                  <a:pt x="82550" y="268288"/>
                  <a:pt x="82550" y="103188"/>
                </a:cubicBezTo>
                <a:cubicBezTo>
                  <a:pt x="82550" y="46434"/>
                  <a:pt x="128984" y="0"/>
                  <a:pt x="18573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A43A20-0D23-42CF-A3AE-EB3D873DFE62}"/>
              </a:ext>
            </a:extLst>
          </p:cNvPr>
          <p:cNvGrpSpPr/>
          <p:nvPr/>
        </p:nvGrpSpPr>
        <p:grpSpPr>
          <a:xfrm>
            <a:off x="9573985" y="4138685"/>
            <a:ext cx="1489380" cy="461821"/>
            <a:chOff x="9093636" y="4528819"/>
            <a:chExt cx="1134676" cy="23530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D3A5FC7-231C-4239-8BDE-D94E401A157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43321" y="4079134"/>
              <a:ext cx="235306" cy="11346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noFill/>
            </a:ln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sz="1600" b="1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9BD6D8-9C42-4A28-9BEB-E3E7301B22C3}"/>
                </a:ext>
              </a:extLst>
            </p:cNvPr>
            <p:cNvSpPr/>
            <p:nvPr/>
          </p:nvSpPr>
          <p:spPr>
            <a:xfrm>
              <a:off x="9285324" y="4585950"/>
              <a:ext cx="751306" cy="1254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cs typeface="Poppins" panose="00000500000000000000" pitchFamily="50" charset="0"/>
                </a:rPr>
                <a:t>LEARN MORE</a:t>
              </a:r>
              <a:endParaRPr lang="en-ID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DC5FA2C-2726-4835-B486-B1E9A3D0B37B}"/>
              </a:ext>
            </a:extLst>
          </p:cNvPr>
          <p:cNvSpPr txBox="1"/>
          <p:nvPr/>
        </p:nvSpPr>
        <p:spPr>
          <a:xfrm>
            <a:off x="9051032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4170202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>
            <a:extLst>
              <a:ext uri="{FF2B5EF4-FFF2-40B4-BE49-F238E27FC236}">
                <a16:creationId xmlns:a16="http://schemas.microsoft.com/office/drawing/2014/main" id="{0D0E32E2-0302-45A6-AB34-7FFD3DA4901E}"/>
              </a:ext>
            </a:extLst>
          </p:cNvPr>
          <p:cNvSpPr/>
          <p:nvPr/>
        </p:nvSpPr>
        <p:spPr>
          <a:xfrm>
            <a:off x="-1368392" y="-1612672"/>
            <a:ext cx="3695508" cy="36955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B05332-263E-4267-BA30-36932F9CFF0D}"/>
              </a:ext>
            </a:extLst>
          </p:cNvPr>
          <p:cNvSpPr txBox="1"/>
          <p:nvPr/>
        </p:nvSpPr>
        <p:spPr>
          <a:xfrm>
            <a:off x="4401695" y="825680"/>
            <a:ext cx="3388628" cy="584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sz="3200" dirty="0">
                <a:solidFill>
                  <a:schemeClr val="accent4"/>
                </a:solidFill>
              </a:rPr>
              <a:t>Todays Agenda</a:t>
            </a:r>
            <a:endParaRPr lang="en-ID" sz="3200" dirty="0">
              <a:solidFill>
                <a:schemeClr val="accent4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41DBFA-63EB-4306-AB55-141CF6925B62}"/>
              </a:ext>
            </a:extLst>
          </p:cNvPr>
          <p:cNvGrpSpPr/>
          <p:nvPr/>
        </p:nvGrpSpPr>
        <p:grpSpPr>
          <a:xfrm>
            <a:off x="1979092" y="2489551"/>
            <a:ext cx="8698274" cy="3406335"/>
            <a:chOff x="1641027" y="2112009"/>
            <a:chExt cx="8699407" cy="340677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E0ACAC5-0EEC-4002-8D12-FBB5DCD60861}"/>
                </a:ext>
              </a:extLst>
            </p:cNvPr>
            <p:cNvGrpSpPr/>
            <p:nvPr/>
          </p:nvGrpSpPr>
          <p:grpSpPr>
            <a:xfrm>
              <a:off x="1641027" y="2112009"/>
              <a:ext cx="8537221" cy="708236"/>
              <a:chOff x="1241425" y="1875444"/>
              <a:chExt cx="8537221" cy="70823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9172ED8-3869-43F0-8798-9BDD08732AB9}"/>
                  </a:ext>
                </a:extLst>
              </p:cNvPr>
              <p:cNvSpPr txBox="1"/>
              <p:nvPr/>
            </p:nvSpPr>
            <p:spPr>
              <a:xfrm>
                <a:off x="1408258" y="1875444"/>
                <a:ext cx="8370388" cy="70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dolor sit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amet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consectetuer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adipiscing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elit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maecenas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porttitor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congue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fusce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magna pulvinar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ultricies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purus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lectus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malesuada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libero sit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amet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commodo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magna eros</a:t>
                </a:r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3B1083A4-8037-4A4F-9D49-8801BE5F24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425" y="2077548"/>
                <a:ext cx="113282" cy="11328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8E51FF2-7D08-41A6-90C1-E95EAC852912}"/>
                </a:ext>
              </a:extLst>
            </p:cNvPr>
            <p:cNvGrpSpPr/>
            <p:nvPr/>
          </p:nvGrpSpPr>
          <p:grpSpPr>
            <a:xfrm>
              <a:off x="1641027" y="3011523"/>
              <a:ext cx="8490232" cy="708236"/>
              <a:chOff x="1241425" y="2796931"/>
              <a:chExt cx="8490232" cy="708236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01FCBA5-8067-4EE4-9172-53CB99804601}"/>
                  </a:ext>
                </a:extLst>
              </p:cNvPr>
              <p:cNvSpPr txBox="1"/>
              <p:nvPr/>
            </p:nvSpPr>
            <p:spPr>
              <a:xfrm>
                <a:off x="1408258" y="2796931"/>
                <a:ext cx="8323399" cy="70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dolor sit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amet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consectetuer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adipiscing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elit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maecenas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porttitor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congue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massa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magna pulvinar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ultricies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purus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lectus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malesuada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libero sit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amet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commodo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magna eros</a:t>
                </a:r>
              </a:p>
            </p:txBody>
          </p:sp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F45A0F4E-CA23-4A8E-AC05-79A68C7D0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425" y="2999035"/>
                <a:ext cx="113282" cy="11328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D547700-225E-4315-816B-2F6B0E53419A}"/>
                </a:ext>
              </a:extLst>
            </p:cNvPr>
            <p:cNvGrpSpPr/>
            <p:nvPr/>
          </p:nvGrpSpPr>
          <p:grpSpPr>
            <a:xfrm>
              <a:off x="1641027" y="3911037"/>
              <a:ext cx="8311371" cy="708236"/>
              <a:chOff x="1241425" y="3718418"/>
              <a:chExt cx="8311371" cy="708236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1B3AFF9-A550-4706-A0EC-D5740B3B8E8A}"/>
                  </a:ext>
                </a:extLst>
              </p:cNvPr>
              <p:cNvSpPr txBox="1"/>
              <p:nvPr/>
            </p:nvSpPr>
            <p:spPr>
              <a:xfrm>
                <a:off x="1408259" y="3718418"/>
                <a:ext cx="8144537" cy="70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dolor sit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amet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consectetuer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adipiscing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elit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maecenas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porttitor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congue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massa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magna pulvinar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ultricies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purus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lectus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malesuada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libero sit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amet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commodo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magna</a:t>
                </a:r>
              </a:p>
            </p:txBody>
          </p:sp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AE563701-DCBD-436A-B80E-7792E5B2F6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425" y="3920522"/>
                <a:ext cx="113282" cy="11328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3F354A3-B26F-441A-A780-030FBB0FBCAD}"/>
                </a:ext>
              </a:extLst>
            </p:cNvPr>
            <p:cNvGrpSpPr/>
            <p:nvPr/>
          </p:nvGrpSpPr>
          <p:grpSpPr>
            <a:xfrm>
              <a:off x="1641027" y="4810552"/>
              <a:ext cx="8699407" cy="708236"/>
              <a:chOff x="1241425" y="2796931"/>
              <a:chExt cx="8699407" cy="70823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6FF5F3C-C431-47DB-9131-EB1DA3C28102}"/>
                  </a:ext>
                </a:extLst>
              </p:cNvPr>
              <p:cNvSpPr txBox="1"/>
              <p:nvPr/>
            </p:nvSpPr>
            <p:spPr>
              <a:xfrm>
                <a:off x="1408258" y="2796931"/>
                <a:ext cx="8532574" cy="70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dolor sit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amet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consectetuer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adipiscing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elit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maecenas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porttitor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congue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massa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sed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magna pulvinar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ultricies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purus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lectus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malesuada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libero sit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amet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commodo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magna eros</a:t>
                </a:r>
              </a:p>
            </p:txBody>
          </p:sp>
          <p:sp>
            <p:nvSpPr>
              <p:cNvPr id="56" name="Freeform 5">
                <a:extLst>
                  <a:ext uri="{FF2B5EF4-FFF2-40B4-BE49-F238E27FC236}">
                    <a16:creationId xmlns:a16="http://schemas.microsoft.com/office/drawing/2014/main" id="{0F4ED6B1-DA4F-4B4C-8C4A-21F0C1A09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425" y="2999035"/>
                <a:ext cx="113282" cy="11328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BCCE7FC7-FC8B-4A1F-B04D-2A4A08B62907}"/>
              </a:ext>
            </a:extLst>
          </p:cNvPr>
          <p:cNvSpPr/>
          <p:nvPr/>
        </p:nvSpPr>
        <p:spPr>
          <a:xfrm>
            <a:off x="1240292" y="1071187"/>
            <a:ext cx="855779" cy="855779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AD0D88D-EEF7-45AD-96F6-638EEF623FA1}"/>
              </a:ext>
            </a:extLst>
          </p:cNvPr>
          <p:cNvSpPr/>
          <p:nvPr/>
        </p:nvSpPr>
        <p:spPr>
          <a:xfrm>
            <a:off x="2038669" y="699124"/>
            <a:ext cx="361770" cy="361769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2673320-B267-4FD9-8B9E-F3C67F4CB25D}"/>
              </a:ext>
            </a:extLst>
          </p:cNvPr>
          <p:cNvSpPr>
            <a:spLocks/>
          </p:cNvSpPr>
          <p:nvPr/>
        </p:nvSpPr>
        <p:spPr bwMode="auto">
          <a:xfrm>
            <a:off x="1544301" y="1376735"/>
            <a:ext cx="262307" cy="263733"/>
          </a:xfrm>
          <a:custGeom>
            <a:avLst/>
            <a:gdLst>
              <a:gd name="connsiteX0" fmla="*/ 456142 w 584200"/>
              <a:gd name="connsiteY0" fmla="*/ 419100 h 587375"/>
              <a:gd name="connsiteX1" fmla="*/ 427038 w 584200"/>
              <a:gd name="connsiteY1" fmla="*/ 448204 h 587375"/>
              <a:gd name="connsiteX2" fmla="*/ 427038 w 584200"/>
              <a:gd name="connsiteY2" fmla="*/ 453496 h 587375"/>
              <a:gd name="connsiteX3" fmla="*/ 456142 w 584200"/>
              <a:gd name="connsiteY3" fmla="*/ 482600 h 587375"/>
              <a:gd name="connsiteX4" fmla="*/ 461434 w 584200"/>
              <a:gd name="connsiteY4" fmla="*/ 482600 h 587375"/>
              <a:gd name="connsiteX5" fmla="*/ 490538 w 584200"/>
              <a:gd name="connsiteY5" fmla="*/ 453496 h 587375"/>
              <a:gd name="connsiteX6" fmla="*/ 490538 w 584200"/>
              <a:gd name="connsiteY6" fmla="*/ 448204 h 587375"/>
              <a:gd name="connsiteX7" fmla="*/ 461434 w 584200"/>
              <a:gd name="connsiteY7" fmla="*/ 419100 h 587375"/>
              <a:gd name="connsiteX8" fmla="*/ 456142 w 584200"/>
              <a:gd name="connsiteY8" fmla="*/ 419100 h 587375"/>
              <a:gd name="connsiteX9" fmla="*/ 289454 w 584200"/>
              <a:gd name="connsiteY9" fmla="*/ 419100 h 587375"/>
              <a:gd name="connsiteX10" fmla="*/ 260350 w 584200"/>
              <a:gd name="connsiteY10" fmla="*/ 448204 h 587375"/>
              <a:gd name="connsiteX11" fmla="*/ 260350 w 584200"/>
              <a:gd name="connsiteY11" fmla="*/ 453496 h 587375"/>
              <a:gd name="connsiteX12" fmla="*/ 289454 w 584200"/>
              <a:gd name="connsiteY12" fmla="*/ 482600 h 587375"/>
              <a:gd name="connsiteX13" fmla="*/ 294746 w 584200"/>
              <a:gd name="connsiteY13" fmla="*/ 482600 h 587375"/>
              <a:gd name="connsiteX14" fmla="*/ 323850 w 584200"/>
              <a:gd name="connsiteY14" fmla="*/ 453496 h 587375"/>
              <a:gd name="connsiteX15" fmla="*/ 323850 w 584200"/>
              <a:gd name="connsiteY15" fmla="*/ 448204 h 587375"/>
              <a:gd name="connsiteX16" fmla="*/ 294746 w 584200"/>
              <a:gd name="connsiteY16" fmla="*/ 419100 h 587375"/>
              <a:gd name="connsiteX17" fmla="*/ 289454 w 584200"/>
              <a:gd name="connsiteY17" fmla="*/ 419100 h 587375"/>
              <a:gd name="connsiteX18" fmla="*/ 122767 w 584200"/>
              <a:gd name="connsiteY18" fmla="*/ 419100 h 587375"/>
              <a:gd name="connsiteX19" fmla="*/ 93663 w 584200"/>
              <a:gd name="connsiteY19" fmla="*/ 448204 h 587375"/>
              <a:gd name="connsiteX20" fmla="*/ 93663 w 584200"/>
              <a:gd name="connsiteY20" fmla="*/ 453496 h 587375"/>
              <a:gd name="connsiteX21" fmla="*/ 122767 w 584200"/>
              <a:gd name="connsiteY21" fmla="*/ 482600 h 587375"/>
              <a:gd name="connsiteX22" fmla="*/ 128059 w 584200"/>
              <a:gd name="connsiteY22" fmla="*/ 482600 h 587375"/>
              <a:gd name="connsiteX23" fmla="*/ 157163 w 584200"/>
              <a:gd name="connsiteY23" fmla="*/ 453496 h 587375"/>
              <a:gd name="connsiteX24" fmla="*/ 157163 w 584200"/>
              <a:gd name="connsiteY24" fmla="*/ 448204 h 587375"/>
              <a:gd name="connsiteX25" fmla="*/ 128059 w 584200"/>
              <a:gd name="connsiteY25" fmla="*/ 419100 h 587375"/>
              <a:gd name="connsiteX26" fmla="*/ 122767 w 584200"/>
              <a:gd name="connsiteY26" fmla="*/ 419100 h 587375"/>
              <a:gd name="connsiteX27" fmla="*/ 456142 w 584200"/>
              <a:gd name="connsiteY27" fmla="*/ 293688 h 587375"/>
              <a:gd name="connsiteX28" fmla="*/ 427038 w 584200"/>
              <a:gd name="connsiteY28" fmla="*/ 322792 h 587375"/>
              <a:gd name="connsiteX29" fmla="*/ 427038 w 584200"/>
              <a:gd name="connsiteY29" fmla="*/ 328084 h 587375"/>
              <a:gd name="connsiteX30" fmla="*/ 456142 w 584200"/>
              <a:gd name="connsiteY30" fmla="*/ 357188 h 587375"/>
              <a:gd name="connsiteX31" fmla="*/ 461434 w 584200"/>
              <a:gd name="connsiteY31" fmla="*/ 357188 h 587375"/>
              <a:gd name="connsiteX32" fmla="*/ 490538 w 584200"/>
              <a:gd name="connsiteY32" fmla="*/ 328084 h 587375"/>
              <a:gd name="connsiteX33" fmla="*/ 490538 w 584200"/>
              <a:gd name="connsiteY33" fmla="*/ 322792 h 587375"/>
              <a:gd name="connsiteX34" fmla="*/ 461434 w 584200"/>
              <a:gd name="connsiteY34" fmla="*/ 293688 h 587375"/>
              <a:gd name="connsiteX35" fmla="*/ 456142 w 584200"/>
              <a:gd name="connsiteY35" fmla="*/ 293688 h 587375"/>
              <a:gd name="connsiteX36" fmla="*/ 289454 w 584200"/>
              <a:gd name="connsiteY36" fmla="*/ 293688 h 587375"/>
              <a:gd name="connsiteX37" fmla="*/ 260350 w 584200"/>
              <a:gd name="connsiteY37" fmla="*/ 322792 h 587375"/>
              <a:gd name="connsiteX38" fmla="*/ 260350 w 584200"/>
              <a:gd name="connsiteY38" fmla="*/ 328084 h 587375"/>
              <a:gd name="connsiteX39" fmla="*/ 289454 w 584200"/>
              <a:gd name="connsiteY39" fmla="*/ 357188 h 587375"/>
              <a:gd name="connsiteX40" fmla="*/ 294746 w 584200"/>
              <a:gd name="connsiteY40" fmla="*/ 357188 h 587375"/>
              <a:gd name="connsiteX41" fmla="*/ 323850 w 584200"/>
              <a:gd name="connsiteY41" fmla="*/ 328084 h 587375"/>
              <a:gd name="connsiteX42" fmla="*/ 323850 w 584200"/>
              <a:gd name="connsiteY42" fmla="*/ 322792 h 587375"/>
              <a:gd name="connsiteX43" fmla="*/ 294746 w 584200"/>
              <a:gd name="connsiteY43" fmla="*/ 293688 h 587375"/>
              <a:gd name="connsiteX44" fmla="*/ 289454 w 584200"/>
              <a:gd name="connsiteY44" fmla="*/ 293688 h 587375"/>
              <a:gd name="connsiteX45" fmla="*/ 122767 w 584200"/>
              <a:gd name="connsiteY45" fmla="*/ 293688 h 587375"/>
              <a:gd name="connsiteX46" fmla="*/ 93663 w 584200"/>
              <a:gd name="connsiteY46" fmla="*/ 322792 h 587375"/>
              <a:gd name="connsiteX47" fmla="*/ 93663 w 584200"/>
              <a:gd name="connsiteY47" fmla="*/ 328084 h 587375"/>
              <a:gd name="connsiteX48" fmla="*/ 122767 w 584200"/>
              <a:gd name="connsiteY48" fmla="*/ 357188 h 587375"/>
              <a:gd name="connsiteX49" fmla="*/ 128059 w 584200"/>
              <a:gd name="connsiteY49" fmla="*/ 357188 h 587375"/>
              <a:gd name="connsiteX50" fmla="*/ 157163 w 584200"/>
              <a:gd name="connsiteY50" fmla="*/ 328084 h 587375"/>
              <a:gd name="connsiteX51" fmla="*/ 157163 w 584200"/>
              <a:gd name="connsiteY51" fmla="*/ 322792 h 587375"/>
              <a:gd name="connsiteX52" fmla="*/ 128059 w 584200"/>
              <a:gd name="connsiteY52" fmla="*/ 293688 h 587375"/>
              <a:gd name="connsiteX53" fmla="*/ 122767 w 584200"/>
              <a:gd name="connsiteY53" fmla="*/ 293688 h 587375"/>
              <a:gd name="connsiteX54" fmla="*/ 41729 w 584200"/>
              <a:gd name="connsiteY54" fmla="*/ 209550 h 587375"/>
              <a:gd name="connsiteX55" fmla="*/ 542472 w 584200"/>
              <a:gd name="connsiteY55" fmla="*/ 209550 h 587375"/>
              <a:gd name="connsiteX56" fmla="*/ 584200 w 584200"/>
              <a:gd name="connsiteY56" fmla="*/ 251531 h 587375"/>
              <a:gd name="connsiteX57" fmla="*/ 584200 w 584200"/>
              <a:gd name="connsiteY57" fmla="*/ 492919 h 587375"/>
              <a:gd name="connsiteX58" fmla="*/ 490311 w 584200"/>
              <a:gd name="connsiteY58" fmla="*/ 587375 h 587375"/>
              <a:gd name="connsiteX59" fmla="*/ 93890 w 584200"/>
              <a:gd name="connsiteY59" fmla="*/ 587375 h 587375"/>
              <a:gd name="connsiteX60" fmla="*/ 0 w 584200"/>
              <a:gd name="connsiteY60" fmla="*/ 492919 h 587375"/>
              <a:gd name="connsiteX61" fmla="*/ 0 w 584200"/>
              <a:gd name="connsiteY61" fmla="*/ 251531 h 587375"/>
              <a:gd name="connsiteX62" fmla="*/ 41729 w 584200"/>
              <a:gd name="connsiteY62" fmla="*/ 209550 h 587375"/>
              <a:gd name="connsiteX63" fmla="*/ 125186 w 584200"/>
              <a:gd name="connsiteY63" fmla="*/ 0 h 587375"/>
              <a:gd name="connsiteX64" fmla="*/ 166915 w 584200"/>
              <a:gd name="connsiteY64" fmla="*/ 42069 h 587375"/>
              <a:gd name="connsiteX65" fmla="*/ 359909 w 584200"/>
              <a:gd name="connsiteY65" fmla="*/ 42069 h 587375"/>
              <a:gd name="connsiteX66" fmla="*/ 375557 w 584200"/>
              <a:gd name="connsiteY66" fmla="*/ 57845 h 587375"/>
              <a:gd name="connsiteX67" fmla="*/ 375557 w 584200"/>
              <a:gd name="connsiteY67" fmla="*/ 63103 h 587375"/>
              <a:gd name="connsiteX68" fmla="*/ 396422 w 584200"/>
              <a:gd name="connsiteY68" fmla="*/ 84138 h 587375"/>
              <a:gd name="connsiteX69" fmla="*/ 417286 w 584200"/>
              <a:gd name="connsiteY69" fmla="*/ 63103 h 587375"/>
              <a:gd name="connsiteX70" fmla="*/ 417286 w 584200"/>
              <a:gd name="connsiteY70" fmla="*/ 42069 h 587375"/>
              <a:gd name="connsiteX71" fmla="*/ 459015 w 584200"/>
              <a:gd name="connsiteY71" fmla="*/ 0 h 587375"/>
              <a:gd name="connsiteX72" fmla="*/ 500743 w 584200"/>
              <a:gd name="connsiteY72" fmla="*/ 42069 h 587375"/>
              <a:gd name="connsiteX73" fmla="*/ 545080 w 584200"/>
              <a:gd name="connsiteY73" fmla="*/ 42069 h 587375"/>
              <a:gd name="connsiteX74" fmla="*/ 584200 w 584200"/>
              <a:gd name="connsiteY74" fmla="*/ 81508 h 587375"/>
              <a:gd name="connsiteX75" fmla="*/ 584200 w 584200"/>
              <a:gd name="connsiteY75" fmla="*/ 147241 h 587375"/>
              <a:gd name="connsiteX76" fmla="*/ 563336 w 584200"/>
              <a:gd name="connsiteY76" fmla="*/ 168275 h 587375"/>
              <a:gd name="connsiteX77" fmla="*/ 20865 w 584200"/>
              <a:gd name="connsiteY77" fmla="*/ 168275 h 587375"/>
              <a:gd name="connsiteX78" fmla="*/ 0 w 584200"/>
              <a:gd name="connsiteY78" fmla="*/ 147241 h 587375"/>
              <a:gd name="connsiteX79" fmla="*/ 0 w 584200"/>
              <a:gd name="connsiteY79" fmla="*/ 81508 h 587375"/>
              <a:gd name="connsiteX80" fmla="*/ 39121 w 584200"/>
              <a:gd name="connsiteY80" fmla="*/ 42069 h 587375"/>
              <a:gd name="connsiteX81" fmla="*/ 41729 w 584200"/>
              <a:gd name="connsiteY81" fmla="*/ 42069 h 587375"/>
              <a:gd name="connsiteX82" fmla="*/ 41729 w 584200"/>
              <a:gd name="connsiteY82" fmla="*/ 63103 h 587375"/>
              <a:gd name="connsiteX83" fmla="*/ 62593 w 584200"/>
              <a:gd name="connsiteY83" fmla="*/ 84138 h 587375"/>
              <a:gd name="connsiteX84" fmla="*/ 83457 w 584200"/>
              <a:gd name="connsiteY84" fmla="*/ 63103 h 587375"/>
              <a:gd name="connsiteX85" fmla="*/ 83457 w 584200"/>
              <a:gd name="connsiteY85" fmla="*/ 42069 h 587375"/>
              <a:gd name="connsiteX86" fmla="*/ 125186 w 584200"/>
              <a:gd name="connsiteY86" fmla="*/ 0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84200" h="587375">
                <a:moveTo>
                  <a:pt x="456142" y="419100"/>
                </a:moveTo>
                <a:cubicBezTo>
                  <a:pt x="440267" y="419100"/>
                  <a:pt x="427038" y="432329"/>
                  <a:pt x="427038" y="448204"/>
                </a:cubicBezTo>
                <a:cubicBezTo>
                  <a:pt x="427038" y="448204"/>
                  <a:pt x="427038" y="448204"/>
                  <a:pt x="427038" y="453496"/>
                </a:cubicBezTo>
                <a:cubicBezTo>
                  <a:pt x="427038" y="469371"/>
                  <a:pt x="440267" y="482600"/>
                  <a:pt x="456142" y="482600"/>
                </a:cubicBezTo>
                <a:cubicBezTo>
                  <a:pt x="456142" y="482600"/>
                  <a:pt x="456142" y="482600"/>
                  <a:pt x="461434" y="482600"/>
                </a:cubicBezTo>
                <a:cubicBezTo>
                  <a:pt x="477309" y="482600"/>
                  <a:pt x="490538" y="469371"/>
                  <a:pt x="490538" y="453496"/>
                </a:cubicBezTo>
                <a:lnTo>
                  <a:pt x="490538" y="448204"/>
                </a:lnTo>
                <a:cubicBezTo>
                  <a:pt x="490538" y="432329"/>
                  <a:pt x="477309" y="419100"/>
                  <a:pt x="461434" y="419100"/>
                </a:cubicBezTo>
                <a:cubicBezTo>
                  <a:pt x="461434" y="419100"/>
                  <a:pt x="461434" y="419100"/>
                  <a:pt x="456142" y="419100"/>
                </a:cubicBezTo>
                <a:close/>
                <a:moveTo>
                  <a:pt x="289454" y="419100"/>
                </a:moveTo>
                <a:cubicBezTo>
                  <a:pt x="273579" y="419100"/>
                  <a:pt x="260350" y="432329"/>
                  <a:pt x="260350" y="448204"/>
                </a:cubicBezTo>
                <a:cubicBezTo>
                  <a:pt x="260350" y="448204"/>
                  <a:pt x="260350" y="448204"/>
                  <a:pt x="260350" y="453496"/>
                </a:cubicBezTo>
                <a:cubicBezTo>
                  <a:pt x="260350" y="469371"/>
                  <a:pt x="273579" y="482600"/>
                  <a:pt x="289454" y="482600"/>
                </a:cubicBezTo>
                <a:cubicBezTo>
                  <a:pt x="289454" y="482600"/>
                  <a:pt x="289454" y="482600"/>
                  <a:pt x="294746" y="482600"/>
                </a:cubicBezTo>
                <a:cubicBezTo>
                  <a:pt x="310621" y="482600"/>
                  <a:pt x="323850" y="469371"/>
                  <a:pt x="323850" y="453496"/>
                </a:cubicBezTo>
                <a:lnTo>
                  <a:pt x="323850" y="448204"/>
                </a:lnTo>
                <a:cubicBezTo>
                  <a:pt x="323850" y="432329"/>
                  <a:pt x="310621" y="419100"/>
                  <a:pt x="294746" y="419100"/>
                </a:cubicBezTo>
                <a:cubicBezTo>
                  <a:pt x="294746" y="419100"/>
                  <a:pt x="294746" y="419100"/>
                  <a:pt x="289454" y="419100"/>
                </a:cubicBezTo>
                <a:close/>
                <a:moveTo>
                  <a:pt x="122767" y="419100"/>
                </a:moveTo>
                <a:cubicBezTo>
                  <a:pt x="106892" y="419100"/>
                  <a:pt x="93663" y="432329"/>
                  <a:pt x="93663" y="448204"/>
                </a:cubicBezTo>
                <a:cubicBezTo>
                  <a:pt x="93663" y="448204"/>
                  <a:pt x="93663" y="448204"/>
                  <a:pt x="93663" y="453496"/>
                </a:cubicBezTo>
                <a:cubicBezTo>
                  <a:pt x="93663" y="469371"/>
                  <a:pt x="106892" y="482600"/>
                  <a:pt x="122767" y="482600"/>
                </a:cubicBezTo>
                <a:cubicBezTo>
                  <a:pt x="122767" y="482600"/>
                  <a:pt x="122767" y="482600"/>
                  <a:pt x="128059" y="482600"/>
                </a:cubicBezTo>
                <a:cubicBezTo>
                  <a:pt x="143934" y="482600"/>
                  <a:pt x="157163" y="469371"/>
                  <a:pt x="157163" y="453496"/>
                </a:cubicBezTo>
                <a:lnTo>
                  <a:pt x="157163" y="448204"/>
                </a:lnTo>
                <a:cubicBezTo>
                  <a:pt x="157163" y="432329"/>
                  <a:pt x="143934" y="419100"/>
                  <a:pt x="128059" y="419100"/>
                </a:cubicBezTo>
                <a:cubicBezTo>
                  <a:pt x="128059" y="419100"/>
                  <a:pt x="128059" y="419100"/>
                  <a:pt x="122767" y="419100"/>
                </a:cubicBezTo>
                <a:close/>
                <a:moveTo>
                  <a:pt x="456142" y="293688"/>
                </a:moveTo>
                <a:cubicBezTo>
                  <a:pt x="440267" y="293688"/>
                  <a:pt x="427038" y="306917"/>
                  <a:pt x="427038" y="322792"/>
                </a:cubicBezTo>
                <a:cubicBezTo>
                  <a:pt x="427038" y="322792"/>
                  <a:pt x="427038" y="322792"/>
                  <a:pt x="427038" y="328084"/>
                </a:cubicBezTo>
                <a:cubicBezTo>
                  <a:pt x="427038" y="343959"/>
                  <a:pt x="440267" y="357188"/>
                  <a:pt x="456142" y="357188"/>
                </a:cubicBezTo>
                <a:cubicBezTo>
                  <a:pt x="456142" y="357188"/>
                  <a:pt x="456142" y="357188"/>
                  <a:pt x="461434" y="357188"/>
                </a:cubicBezTo>
                <a:cubicBezTo>
                  <a:pt x="477309" y="357188"/>
                  <a:pt x="490538" y="343959"/>
                  <a:pt x="490538" y="328084"/>
                </a:cubicBezTo>
                <a:lnTo>
                  <a:pt x="490538" y="322792"/>
                </a:lnTo>
                <a:cubicBezTo>
                  <a:pt x="490538" y="306917"/>
                  <a:pt x="477309" y="293688"/>
                  <a:pt x="461434" y="293688"/>
                </a:cubicBezTo>
                <a:cubicBezTo>
                  <a:pt x="461434" y="293688"/>
                  <a:pt x="461434" y="293688"/>
                  <a:pt x="456142" y="293688"/>
                </a:cubicBezTo>
                <a:close/>
                <a:moveTo>
                  <a:pt x="289454" y="293688"/>
                </a:moveTo>
                <a:cubicBezTo>
                  <a:pt x="273579" y="293688"/>
                  <a:pt x="260350" y="306917"/>
                  <a:pt x="260350" y="322792"/>
                </a:cubicBezTo>
                <a:cubicBezTo>
                  <a:pt x="260350" y="322792"/>
                  <a:pt x="260350" y="322792"/>
                  <a:pt x="260350" y="328084"/>
                </a:cubicBezTo>
                <a:cubicBezTo>
                  <a:pt x="260350" y="343959"/>
                  <a:pt x="273579" y="357188"/>
                  <a:pt x="289454" y="357188"/>
                </a:cubicBezTo>
                <a:cubicBezTo>
                  <a:pt x="289454" y="357188"/>
                  <a:pt x="289454" y="357188"/>
                  <a:pt x="294746" y="357188"/>
                </a:cubicBezTo>
                <a:cubicBezTo>
                  <a:pt x="310621" y="357188"/>
                  <a:pt x="323850" y="343959"/>
                  <a:pt x="323850" y="328084"/>
                </a:cubicBezTo>
                <a:lnTo>
                  <a:pt x="323850" y="322792"/>
                </a:lnTo>
                <a:cubicBezTo>
                  <a:pt x="323850" y="306917"/>
                  <a:pt x="310621" y="293688"/>
                  <a:pt x="294746" y="293688"/>
                </a:cubicBezTo>
                <a:cubicBezTo>
                  <a:pt x="294746" y="293688"/>
                  <a:pt x="294746" y="293688"/>
                  <a:pt x="289454" y="293688"/>
                </a:cubicBezTo>
                <a:close/>
                <a:moveTo>
                  <a:pt x="122767" y="293688"/>
                </a:moveTo>
                <a:cubicBezTo>
                  <a:pt x="106892" y="293688"/>
                  <a:pt x="93663" y="306917"/>
                  <a:pt x="93663" y="322792"/>
                </a:cubicBezTo>
                <a:cubicBezTo>
                  <a:pt x="93663" y="322792"/>
                  <a:pt x="93663" y="322792"/>
                  <a:pt x="93663" y="328084"/>
                </a:cubicBezTo>
                <a:cubicBezTo>
                  <a:pt x="93663" y="343959"/>
                  <a:pt x="106892" y="357188"/>
                  <a:pt x="122767" y="357188"/>
                </a:cubicBezTo>
                <a:cubicBezTo>
                  <a:pt x="122767" y="357188"/>
                  <a:pt x="122767" y="357188"/>
                  <a:pt x="128059" y="357188"/>
                </a:cubicBezTo>
                <a:cubicBezTo>
                  <a:pt x="143934" y="357188"/>
                  <a:pt x="157163" y="343959"/>
                  <a:pt x="157163" y="328084"/>
                </a:cubicBezTo>
                <a:lnTo>
                  <a:pt x="157163" y="322792"/>
                </a:lnTo>
                <a:cubicBezTo>
                  <a:pt x="157163" y="306917"/>
                  <a:pt x="143934" y="293688"/>
                  <a:pt x="128059" y="293688"/>
                </a:cubicBezTo>
                <a:cubicBezTo>
                  <a:pt x="128059" y="293688"/>
                  <a:pt x="128059" y="293688"/>
                  <a:pt x="122767" y="293688"/>
                </a:cubicBezTo>
                <a:close/>
                <a:moveTo>
                  <a:pt x="41729" y="209550"/>
                </a:moveTo>
                <a:cubicBezTo>
                  <a:pt x="41729" y="209550"/>
                  <a:pt x="41729" y="209550"/>
                  <a:pt x="542472" y="209550"/>
                </a:cubicBezTo>
                <a:cubicBezTo>
                  <a:pt x="565944" y="209550"/>
                  <a:pt x="584200" y="227917"/>
                  <a:pt x="584200" y="251531"/>
                </a:cubicBezTo>
                <a:cubicBezTo>
                  <a:pt x="584200" y="251531"/>
                  <a:pt x="584200" y="251531"/>
                  <a:pt x="584200" y="492919"/>
                </a:cubicBezTo>
                <a:cubicBezTo>
                  <a:pt x="584200" y="545395"/>
                  <a:pt x="542472" y="587375"/>
                  <a:pt x="490311" y="587375"/>
                </a:cubicBezTo>
                <a:cubicBezTo>
                  <a:pt x="490311" y="587375"/>
                  <a:pt x="490311" y="587375"/>
                  <a:pt x="93890" y="587375"/>
                </a:cubicBezTo>
                <a:cubicBezTo>
                  <a:pt x="41729" y="587375"/>
                  <a:pt x="0" y="545395"/>
                  <a:pt x="0" y="492919"/>
                </a:cubicBezTo>
                <a:cubicBezTo>
                  <a:pt x="0" y="492919"/>
                  <a:pt x="0" y="492919"/>
                  <a:pt x="0" y="251531"/>
                </a:cubicBezTo>
                <a:cubicBezTo>
                  <a:pt x="0" y="227917"/>
                  <a:pt x="18256" y="209550"/>
                  <a:pt x="41729" y="209550"/>
                </a:cubicBezTo>
                <a:close/>
                <a:moveTo>
                  <a:pt x="125186" y="0"/>
                </a:moveTo>
                <a:cubicBezTo>
                  <a:pt x="148658" y="0"/>
                  <a:pt x="166915" y="18405"/>
                  <a:pt x="166915" y="42069"/>
                </a:cubicBezTo>
                <a:cubicBezTo>
                  <a:pt x="166915" y="42069"/>
                  <a:pt x="166915" y="42069"/>
                  <a:pt x="359909" y="42069"/>
                </a:cubicBezTo>
                <a:cubicBezTo>
                  <a:pt x="367733" y="42069"/>
                  <a:pt x="375557" y="49957"/>
                  <a:pt x="375557" y="57845"/>
                </a:cubicBezTo>
                <a:cubicBezTo>
                  <a:pt x="375557" y="57845"/>
                  <a:pt x="375557" y="57845"/>
                  <a:pt x="375557" y="63103"/>
                </a:cubicBezTo>
                <a:cubicBezTo>
                  <a:pt x="375557" y="73620"/>
                  <a:pt x="385990" y="84138"/>
                  <a:pt x="396422" y="84138"/>
                </a:cubicBezTo>
                <a:cubicBezTo>
                  <a:pt x="406854" y="84138"/>
                  <a:pt x="417286" y="73620"/>
                  <a:pt x="417286" y="63103"/>
                </a:cubicBezTo>
                <a:cubicBezTo>
                  <a:pt x="417286" y="63103"/>
                  <a:pt x="417286" y="63103"/>
                  <a:pt x="417286" y="42069"/>
                </a:cubicBezTo>
                <a:cubicBezTo>
                  <a:pt x="417286" y="18405"/>
                  <a:pt x="435542" y="0"/>
                  <a:pt x="459015" y="0"/>
                </a:cubicBezTo>
                <a:cubicBezTo>
                  <a:pt x="482487" y="0"/>
                  <a:pt x="500743" y="18405"/>
                  <a:pt x="500743" y="42069"/>
                </a:cubicBezTo>
                <a:cubicBezTo>
                  <a:pt x="500743" y="42069"/>
                  <a:pt x="500743" y="42069"/>
                  <a:pt x="545080" y="42069"/>
                </a:cubicBezTo>
                <a:cubicBezTo>
                  <a:pt x="565944" y="42069"/>
                  <a:pt x="584200" y="60474"/>
                  <a:pt x="584200" y="81508"/>
                </a:cubicBezTo>
                <a:cubicBezTo>
                  <a:pt x="584200" y="81508"/>
                  <a:pt x="584200" y="81508"/>
                  <a:pt x="584200" y="147241"/>
                </a:cubicBezTo>
                <a:cubicBezTo>
                  <a:pt x="584200" y="157758"/>
                  <a:pt x="573768" y="168275"/>
                  <a:pt x="563336" y="168275"/>
                </a:cubicBezTo>
                <a:cubicBezTo>
                  <a:pt x="563336" y="168275"/>
                  <a:pt x="563336" y="168275"/>
                  <a:pt x="20865" y="168275"/>
                </a:cubicBezTo>
                <a:cubicBezTo>
                  <a:pt x="10432" y="168275"/>
                  <a:pt x="0" y="157758"/>
                  <a:pt x="0" y="147241"/>
                </a:cubicBezTo>
                <a:cubicBezTo>
                  <a:pt x="0" y="147241"/>
                  <a:pt x="0" y="147241"/>
                  <a:pt x="0" y="81508"/>
                </a:cubicBezTo>
                <a:cubicBezTo>
                  <a:pt x="0" y="60474"/>
                  <a:pt x="18256" y="42069"/>
                  <a:pt x="39121" y="42069"/>
                </a:cubicBezTo>
                <a:cubicBezTo>
                  <a:pt x="39121" y="42069"/>
                  <a:pt x="39121" y="42069"/>
                  <a:pt x="41729" y="42069"/>
                </a:cubicBezTo>
                <a:cubicBezTo>
                  <a:pt x="41729" y="42069"/>
                  <a:pt x="41729" y="42069"/>
                  <a:pt x="41729" y="63103"/>
                </a:cubicBezTo>
                <a:cubicBezTo>
                  <a:pt x="41729" y="73620"/>
                  <a:pt x="52161" y="84138"/>
                  <a:pt x="62593" y="84138"/>
                </a:cubicBezTo>
                <a:cubicBezTo>
                  <a:pt x="73025" y="84138"/>
                  <a:pt x="83457" y="73620"/>
                  <a:pt x="83457" y="63103"/>
                </a:cubicBezTo>
                <a:cubicBezTo>
                  <a:pt x="83457" y="63103"/>
                  <a:pt x="83457" y="63103"/>
                  <a:pt x="83457" y="42069"/>
                </a:cubicBezTo>
                <a:cubicBezTo>
                  <a:pt x="83457" y="18405"/>
                  <a:pt x="101714" y="0"/>
                  <a:pt x="1251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2D357A7-7C79-4F46-AA8D-44E1660573E3}"/>
              </a:ext>
            </a:extLst>
          </p:cNvPr>
          <p:cNvGrpSpPr/>
          <p:nvPr/>
        </p:nvGrpSpPr>
        <p:grpSpPr>
          <a:xfrm>
            <a:off x="5351310" y="1714799"/>
            <a:ext cx="1489380" cy="461821"/>
            <a:chOff x="9093636" y="4528819"/>
            <a:chExt cx="1134676" cy="235306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5F77A9AC-9DE7-4A45-ADD5-ABD5D1C1CD5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43321" y="4079134"/>
              <a:ext cx="235306" cy="11346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noFill/>
            </a:ln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sz="1600" b="1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E82B5EA-99ED-4844-BCFB-4992D72180E7}"/>
                </a:ext>
              </a:extLst>
            </p:cNvPr>
            <p:cNvSpPr/>
            <p:nvPr/>
          </p:nvSpPr>
          <p:spPr>
            <a:xfrm>
              <a:off x="9285324" y="4585950"/>
              <a:ext cx="751306" cy="1254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cs typeface="Poppins" panose="00000500000000000000" pitchFamily="50" charset="0"/>
                </a:rPr>
                <a:t>LEARN MORE</a:t>
              </a:r>
              <a:endParaRPr lang="en-ID" sz="1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59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FC62BEFC-D86F-4CED-ABA7-2368327DD8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2" b="19112"/>
          <a:stretch>
            <a:fillRect/>
          </a:stretch>
        </p:blipFill>
        <p:spPr/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B70F537-2BC8-4B9F-9FC7-482E8FFA16FE}"/>
              </a:ext>
            </a:extLst>
          </p:cNvPr>
          <p:cNvSpPr/>
          <p:nvPr/>
        </p:nvSpPr>
        <p:spPr>
          <a:xfrm>
            <a:off x="6854809" y="3061964"/>
            <a:ext cx="1595349" cy="1595349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8EA8325-12C3-4549-93F6-E4A9858E5D4C}"/>
              </a:ext>
            </a:extLst>
          </p:cNvPr>
          <p:cNvSpPr/>
          <p:nvPr/>
        </p:nvSpPr>
        <p:spPr>
          <a:xfrm>
            <a:off x="8395566" y="4657313"/>
            <a:ext cx="488308" cy="488306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56D0EC-FC6F-4B85-881D-71EB6EEF34BA}"/>
              </a:ext>
            </a:extLst>
          </p:cNvPr>
          <p:cNvSpPr txBox="1"/>
          <p:nvPr/>
        </p:nvSpPr>
        <p:spPr>
          <a:xfrm>
            <a:off x="630679" y="2507325"/>
            <a:ext cx="2539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Fair Profile</a:t>
            </a:r>
            <a:endParaRPr lang="en-ID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27FFB8-25D5-4324-9446-22058584EEF2}"/>
              </a:ext>
            </a:extLst>
          </p:cNvPr>
          <p:cNvSpPr txBox="1"/>
          <p:nvPr/>
        </p:nvSpPr>
        <p:spPr>
          <a:xfrm>
            <a:off x="653535" y="3994988"/>
            <a:ext cx="5861921" cy="103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adipiscing elit maecenas porttitor congue massa fusce posuere magna pulvinar ultricies purus lectus malesuada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906CA2F-9362-4806-ACFF-73EF032A768A}"/>
              </a:ext>
            </a:extLst>
          </p:cNvPr>
          <p:cNvSpPr>
            <a:spLocks/>
          </p:cNvSpPr>
          <p:nvPr/>
        </p:nvSpPr>
        <p:spPr bwMode="auto">
          <a:xfrm>
            <a:off x="757503" y="3329677"/>
            <a:ext cx="275713" cy="276420"/>
          </a:xfrm>
          <a:custGeom>
            <a:avLst/>
            <a:gdLst>
              <a:gd name="connsiteX0" fmla="*/ 283604 w 575497"/>
              <a:gd name="connsiteY0" fmla="*/ 246774 h 576974"/>
              <a:gd name="connsiteX1" fmla="*/ 268125 w 575497"/>
              <a:gd name="connsiteY1" fmla="*/ 262252 h 576974"/>
              <a:gd name="connsiteX2" fmla="*/ 268125 w 575497"/>
              <a:gd name="connsiteY2" fmla="*/ 308687 h 576974"/>
              <a:gd name="connsiteX3" fmla="*/ 221691 w 575497"/>
              <a:gd name="connsiteY3" fmla="*/ 308687 h 576974"/>
              <a:gd name="connsiteX4" fmla="*/ 206213 w 575497"/>
              <a:gd name="connsiteY4" fmla="*/ 324165 h 576974"/>
              <a:gd name="connsiteX5" fmla="*/ 206213 w 575497"/>
              <a:gd name="connsiteY5" fmla="*/ 331904 h 576974"/>
              <a:gd name="connsiteX6" fmla="*/ 221691 w 575497"/>
              <a:gd name="connsiteY6" fmla="*/ 349962 h 576974"/>
              <a:gd name="connsiteX7" fmla="*/ 268125 w 575497"/>
              <a:gd name="connsiteY7" fmla="*/ 349962 h 576974"/>
              <a:gd name="connsiteX8" fmla="*/ 268125 w 575497"/>
              <a:gd name="connsiteY8" fmla="*/ 393816 h 576974"/>
              <a:gd name="connsiteX9" fmla="*/ 283604 w 575497"/>
              <a:gd name="connsiteY9" fmla="*/ 411874 h 576974"/>
              <a:gd name="connsiteX10" fmla="*/ 291343 w 575497"/>
              <a:gd name="connsiteY10" fmla="*/ 411874 h 576974"/>
              <a:gd name="connsiteX11" fmla="*/ 309401 w 575497"/>
              <a:gd name="connsiteY11" fmla="*/ 393816 h 576974"/>
              <a:gd name="connsiteX12" fmla="*/ 309401 w 575497"/>
              <a:gd name="connsiteY12" fmla="*/ 349962 h 576974"/>
              <a:gd name="connsiteX13" fmla="*/ 353255 w 575497"/>
              <a:gd name="connsiteY13" fmla="*/ 349962 h 576974"/>
              <a:gd name="connsiteX14" fmla="*/ 371313 w 575497"/>
              <a:gd name="connsiteY14" fmla="*/ 331904 h 576974"/>
              <a:gd name="connsiteX15" fmla="*/ 371313 w 575497"/>
              <a:gd name="connsiteY15" fmla="*/ 324165 h 576974"/>
              <a:gd name="connsiteX16" fmla="*/ 353255 w 575497"/>
              <a:gd name="connsiteY16" fmla="*/ 308687 h 576974"/>
              <a:gd name="connsiteX17" fmla="*/ 309401 w 575497"/>
              <a:gd name="connsiteY17" fmla="*/ 308687 h 576974"/>
              <a:gd name="connsiteX18" fmla="*/ 309401 w 575497"/>
              <a:gd name="connsiteY18" fmla="*/ 262252 h 576974"/>
              <a:gd name="connsiteX19" fmla="*/ 291343 w 575497"/>
              <a:gd name="connsiteY19" fmla="*/ 246774 h 576974"/>
              <a:gd name="connsiteX20" fmla="*/ 283604 w 575497"/>
              <a:gd name="connsiteY20" fmla="*/ 246774 h 576974"/>
              <a:gd name="connsiteX21" fmla="*/ 287969 w 575497"/>
              <a:gd name="connsiteY21" fmla="*/ 81674 h 576974"/>
              <a:gd name="connsiteX22" fmla="*/ 536413 w 575497"/>
              <a:gd name="connsiteY22" fmla="*/ 329324 h 576974"/>
              <a:gd name="connsiteX23" fmla="*/ 287969 w 575497"/>
              <a:gd name="connsiteY23" fmla="*/ 576974 h 576974"/>
              <a:gd name="connsiteX24" fmla="*/ 39525 w 575497"/>
              <a:gd name="connsiteY24" fmla="*/ 329324 h 576974"/>
              <a:gd name="connsiteX25" fmla="*/ 287969 w 575497"/>
              <a:gd name="connsiteY25" fmla="*/ 81674 h 576974"/>
              <a:gd name="connsiteX26" fmla="*/ 160361 w 575497"/>
              <a:gd name="connsiteY26" fmla="*/ 565 h 576974"/>
              <a:gd name="connsiteX27" fmla="*/ 212782 w 575497"/>
              <a:gd name="connsiteY27" fmla="*/ 27406 h 576974"/>
              <a:gd name="connsiteX28" fmla="*/ 207637 w 575497"/>
              <a:gd name="connsiteY28" fmla="*/ 50689 h 576974"/>
              <a:gd name="connsiteX29" fmla="*/ 35256 w 575497"/>
              <a:gd name="connsiteY29" fmla="*/ 187802 h 576974"/>
              <a:gd name="connsiteX30" fmla="*/ 6954 w 575497"/>
              <a:gd name="connsiteY30" fmla="*/ 187802 h 576974"/>
              <a:gd name="connsiteX31" fmla="*/ 14673 w 575497"/>
              <a:gd name="connsiteY31" fmla="*/ 102430 h 576974"/>
              <a:gd name="connsiteX32" fmla="*/ 53266 w 575497"/>
              <a:gd name="connsiteY32" fmla="*/ 53276 h 576974"/>
              <a:gd name="connsiteX33" fmla="*/ 102150 w 575497"/>
              <a:gd name="connsiteY33" fmla="*/ 14470 h 576974"/>
              <a:gd name="connsiteX34" fmla="*/ 160361 w 575497"/>
              <a:gd name="connsiteY34" fmla="*/ 565 h 576974"/>
              <a:gd name="connsiteX35" fmla="*/ 415578 w 575497"/>
              <a:gd name="connsiteY35" fmla="*/ 565 h 576974"/>
              <a:gd name="connsiteX36" fmla="*/ 473789 w 575497"/>
              <a:gd name="connsiteY36" fmla="*/ 14470 h 576974"/>
              <a:gd name="connsiteX37" fmla="*/ 522673 w 575497"/>
              <a:gd name="connsiteY37" fmla="*/ 53276 h 576974"/>
              <a:gd name="connsiteX38" fmla="*/ 561266 w 575497"/>
              <a:gd name="connsiteY38" fmla="*/ 102430 h 576974"/>
              <a:gd name="connsiteX39" fmla="*/ 566412 w 575497"/>
              <a:gd name="connsiteY39" fmla="*/ 190389 h 576974"/>
              <a:gd name="connsiteX40" fmla="*/ 540683 w 575497"/>
              <a:gd name="connsiteY40" fmla="*/ 190389 h 576974"/>
              <a:gd name="connsiteX41" fmla="*/ 368302 w 575497"/>
              <a:gd name="connsiteY41" fmla="*/ 50689 h 576974"/>
              <a:gd name="connsiteX42" fmla="*/ 363157 w 575497"/>
              <a:gd name="connsiteY42" fmla="*/ 27406 h 576974"/>
              <a:gd name="connsiteX43" fmla="*/ 415578 w 575497"/>
              <a:gd name="connsiteY43" fmla="*/ 565 h 57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75497" h="576974">
                <a:moveTo>
                  <a:pt x="283604" y="246774"/>
                </a:moveTo>
                <a:cubicBezTo>
                  <a:pt x="275865" y="246774"/>
                  <a:pt x="268125" y="254513"/>
                  <a:pt x="268125" y="262252"/>
                </a:cubicBezTo>
                <a:cubicBezTo>
                  <a:pt x="268125" y="262252"/>
                  <a:pt x="268125" y="262252"/>
                  <a:pt x="268125" y="308687"/>
                </a:cubicBezTo>
                <a:cubicBezTo>
                  <a:pt x="268125" y="308687"/>
                  <a:pt x="268125" y="308687"/>
                  <a:pt x="221691" y="308687"/>
                </a:cubicBezTo>
                <a:cubicBezTo>
                  <a:pt x="213952" y="308687"/>
                  <a:pt x="206213" y="316426"/>
                  <a:pt x="206213" y="324165"/>
                </a:cubicBezTo>
                <a:cubicBezTo>
                  <a:pt x="206213" y="324165"/>
                  <a:pt x="206213" y="324165"/>
                  <a:pt x="206213" y="331904"/>
                </a:cubicBezTo>
                <a:cubicBezTo>
                  <a:pt x="206213" y="342223"/>
                  <a:pt x="213952" y="349962"/>
                  <a:pt x="221691" y="349962"/>
                </a:cubicBezTo>
                <a:cubicBezTo>
                  <a:pt x="221691" y="349962"/>
                  <a:pt x="221691" y="349962"/>
                  <a:pt x="268125" y="349962"/>
                </a:cubicBezTo>
                <a:cubicBezTo>
                  <a:pt x="268125" y="349962"/>
                  <a:pt x="268125" y="349962"/>
                  <a:pt x="268125" y="393816"/>
                </a:cubicBezTo>
                <a:cubicBezTo>
                  <a:pt x="268125" y="404135"/>
                  <a:pt x="275865" y="411874"/>
                  <a:pt x="283604" y="411874"/>
                </a:cubicBezTo>
                <a:cubicBezTo>
                  <a:pt x="283604" y="411874"/>
                  <a:pt x="283604" y="411874"/>
                  <a:pt x="291343" y="411874"/>
                </a:cubicBezTo>
                <a:cubicBezTo>
                  <a:pt x="301661" y="411874"/>
                  <a:pt x="309401" y="404135"/>
                  <a:pt x="309401" y="393816"/>
                </a:cubicBezTo>
                <a:cubicBezTo>
                  <a:pt x="309401" y="393816"/>
                  <a:pt x="309401" y="393816"/>
                  <a:pt x="309401" y="349962"/>
                </a:cubicBezTo>
                <a:cubicBezTo>
                  <a:pt x="309401" y="349962"/>
                  <a:pt x="309401" y="349962"/>
                  <a:pt x="353255" y="349962"/>
                </a:cubicBezTo>
                <a:cubicBezTo>
                  <a:pt x="363574" y="349962"/>
                  <a:pt x="371313" y="342223"/>
                  <a:pt x="371313" y="331904"/>
                </a:cubicBezTo>
                <a:lnTo>
                  <a:pt x="371313" y="324165"/>
                </a:lnTo>
                <a:cubicBezTo>
                  <a:pt x="371313" y="316426"/>
                  <a:pt x="363574" y="308687"/>
                  <a:pt x="353255" y="308687"/>
                </a:cubicBezTo>
                <a:cubicBezTo>
                  <a:pt x="353255" y="308687"/>
                  <a:pt x="353255" y="308687"/>
                  <a:pt x="309401" y="308687"/>
                </a:cubicBezTo>
                <a:cubicBezTo>
                  <a:pt x="309401" y="308687"/>
                  <a:pt x="309401" y="308687"/>
                  <a:pt x="309401" y="262252"/>
                </a:cubicBezTo>
                <a:cubicBezTo>
                  <a:pt x="309401" y="254513"/>
                  <a:pt x="301661" y="246774"/>
                  <a:pt x="291343" y="246774"/>
                </a:cubicBezTo>
                <a:cubicBezTo>
                  <a:pt x="291343" y="246774"/>
                  <a:pt x="291343" y="246774"/>
                  <a:pt x="283604" y="246774"/>
                </a:cubicBezTo>
                <a:close/>
                <a:moveTo>
                  <a:pt x="287969" y="81674"/>
                </a:moveTo>
                <a:cubicBezTo>
                  <a:pt x="425181" y="81674"/>
                  <a:pt x="536413" y="192551"/>
                  <a:pt x="536413" y="329324"/>
                </a:cubicBezTo>
                <a:cubicBezTo>
                  <a:pt x="536413" y="466097"/>
                  <a:pt x="425181" y="576974"/>
                  <a:pt x="287969" y="576974"/>
                </a:cubicBezTo>
                <a:cubicBezTo>
                  <a:pt x="150757" y="576974"/>
                  <a:pt x="39525" y="466097"/>
                  <a:pt x="39525" y="329324"/>
                </a:cubicBezTo>
                <a:cubicBezTo>
                  <a:pt x="39525" y="192551"/>
                  <a:pt x="150757" y="81674"/>
                  <a:pt x="287969" y="81674"/>
                </a:cubicBezTo>
                <a:close/>
                <a:moveTo>
                  <a:pt x="160361" y="565"/>
                </a:moveTo>
                <a:cubicBezTo>
                  <a:pt x="179979" y="2829"/>
                  <a:pt x="198632" y="11883"/>
                  <a:pt x="212782" y="27406"/>
                </a:cubicBezTo>
                <a:cubicBezTo>
                  <a:pt x="220501" y="35167"/>
                  <a:pt x="217928" y="48102"/>
                  <a:pt x="207637" y="50689"/>
                </a:cubicBezTo>
                <a:cubicBezTo>
                  <a:pt x="133024" y="71385"/>
                  <a:pt x="71276" y="123126"/>
                  <a:pt x="35256" y="187802"/>
                </a:cubicBezTo>
                <a:cubicBezTo>
                  <a:pt x="27537" y="200737"/>
                  <a:pt x="12100" y="200737"/>
                  <a:pt x="6954" y="187802"/>
                </a:cubicBezTo>
                <a:cubicBezTo>
                  <a:pt x="-3337" y="161932"/>
                  <a:pt x="-3337" y="128300"/>
                  <a:pt x="14673" y="102430"/>
                </a:cubicBezTo>
                <a:cubicBezTo>
                  <a:pt x="24964" y="86907"/>
                  <a:pt x="37829" y="68798"/>
                  <a:pt x="53266" y="53276"/>
                </a:cubicBezTo>
                <a:cubicBezTo>
                  <a:pt x="68703" y="37754"/>
                  <a:pt x="84140" y="24819"/>
                  <a:pt x="102150" y="14470"/>
                </a:cubicBezTo>
                <a:cubicBezTo>
                  <a:pt x="120160" y="2829"/>
                  <a:pt x="140743" y="-1699"/>
                  <a:pt x="160361" y="565"/>
                </a:cubicBezTo>
                <a:close/>
                <a:moveTo>
                  <a:pt x="415578" y="565"/>
                </a:moveTo>
                <a:cubicBezTo>
                  <a:pt x="435196" y="-1699"/>
                  <a:pt x="455779" y="2829"/>
                  <a:pt x="473789" y="14470"/>
                </a:cubicBezTo>
                <a:cubicBezTo>
                  <a:pt x="491799" y="24819"/>
                  <a:pt x="507236" y="37754"/>
                  <a:pt x="522673" y="53276"/>
                </a:cubicBezTo>
                <a:cubicBezTo>
                  <a:pt x="538110" y="68798"/>
                  <a:pt x="550975" y="86907"/>
                  <a:pt x="561266" y="102430"/>
                </a:cubicBezTo>
                <a:cubicBezTo>
                  <a:pt x="579276" y="130887"/>
                  <a:pt x="579276" y="161932"/>
                  <a:pt x="566412" y="190389"/>
                </a:cubicBezTo>
                <a:cubicBezTo>
                  <a:pt x="561266" y="200737"/>
                  <a:pt x="545829" y="200737"/>
                  <a:pt x="540683" y="190389"/>
                </a:cubicBezTo>
                <a:cubicBezTo>
                  <a:pt x="504663" y="123126"/>
                  <a:pt x="442915" y="73972"/>
                  <a:pt x="368302" y="50689"/>
                </a:cubicBezTo>
                <a:cubicBezTo>
                  <a:pt x="358011" y="48102"/>
                  <a:pt x="355438" y="35167"/>
                  <a:pt x="363157" y="27406"/>
                </a:cubicBezTo>
                <a:cubicBezTo>
                  <a:pt x="377307" y="11883"/>
                  <a:pt x="395960" y="2829"/>
                  <a:pt x="415578" y="5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35B2EF-D04C-4605-8C2D-872CFE9E21E2}"/>
              </a:ext>
            </a:extLst>
          </p:cNvPr>
          <p:cNvSpPr txBox="1"/>
          <p:nvPr/>
        </p:nvSpPr>
        <p:spPr>
          <a:xfrm>
            <a:off x="1187237" y="3264311"/>
            <a:ext cx="1380326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08.00 – 09.00</a:t>
            </a:r>
            <a:endParaRPr lang="en-ID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C930777-1F41-4E43-9DF1-E566679E30C2}"/>
              </a:ext>
            </a:extLst>
          </p:cNvPr>
          <p:cNvSpPr>
            <a:spLocks/>
          </p:cNvSpPr>
          <p:nvPr/>
        </p:nvSpPr>
        <p:spPr bwMode="auto">
          <a:xfrm>
            <a:off x="7390476" y="3614432"/>
            <a:ext cx="523671" cy="490292"/>
          </a:xfrm>
          <a:custGeom>
            <a:avLst/>
            <a:gdLst>
              <a:gd name="connsiteX0" fmla="*/ 404154 w 579998"/>
              <a:gd name="connsiteY0" fmla="*/ 408093 h 543031"/>
              <a:gd name="connsiteX1" fmla="*/ 404154 w 579998"/>
              <a:gd name="connsiteY1" fmla="*/ 460481 h 543031"/>
              <a:gd name="connsiteX2" fmla="*/ 435587 w 579998"/>
              <a:gd name="connsiteY2" fmla="*/ 460481 h 543031"/>
              <a:gd name="connsiteX3" fmla="*/ 456542 w 579998"/>
              <a:gd name="connsiteY3" fmla="*/ 439526 h 543031"/>
              <a:gd name="connsiteX4" fmla="*/ 456542 w 579998"/>
              <a:gd name="connsiteY4" fmla="*/ 408093 h 543031"/>
              <a:gd name="connsiteX5" fmla="*/ 404154 w 579998"/>
              <a:gd name="connsiteY5" fmla="*/ 408093 h 543031"/>
              <a:gd name="connsiteX6" fmla="*/ 331129 w 579998"/>
              <a:gd name="connsiteY6" fmla="*/ 408093 h 543031"/>
              <a:gd name="connsiteX7" fmla="*/ 331129 w 579998"/>
              <a:gd name="connsiteY7" fmla="*/ 439526 h 543031"/>
              <a:gd name="connsiteX8" fmla="*/ 352084 w 579998"/>
              <a:gd name="connsiteY8" fmla="*/ 460481 h 543031"/>
              <a:gd name="connsiteX9" fmla="*/ 383517 w 579998"/>
              <a:gd name="connsiteY9" fmla="*/ 460481 h 543031"/>
              <a:gd name="connsiteX10" fmla="*/ 383517 w 579998"/>
              <a:gd name="connsiteY10" fmla="*/ 408093 h 543031"/>
              <a:gd name="connsiteX11" fmla="*/ 331129 w 579998"/>
              <a:gd name="connsiteY11" fmla="*/ 408093 h 543031"/>
              <a:gd name="connsiteX12" fmla="*/ 404154 w 579998"/>
              <a:gd name="connsiteY12" fmla="*/ 335068 h 543031"/>
              <a:gd name="connsiteX13" fmla="*/ 404154 w 579998"/>
              <a:gd name="connsiteY13" fmla="*/ 387456 h 543031"/>
              <a:gd name="connsiteX14" fmla="*/ 456542 w 579998"/>
              <a:gd name="connsiteY14" fmla="*/ 387456 h 543031"/>
              <a:gd name="connsiteX15" fmla="*/ 456542 w 579998"/>
              <a:gd name="connsiteY15" fmla="*/ 356023 h 543031"/>
              <a:gd name="connsiteX16" fmla="*/ 435587 w 579998"/>
              <a:gd name="connsiteY16" fmla="*/ 335068 h 543031"/>
              <a:gd name="connsiteX17" fmla="*/ 404154 w 579998"/>
              <a:gd name="connsiteY17" fmla="*/ 335068 h 543031"/>
              <a:gd name="connsiteX18" fmla="*/ 352084 w 579998"/>
              <a:gd name="connsiteY18" fmla="*/ 335068 h 543031"/>
              <a:gd name="connsiteX19" fmla="*/ 331129 w 579998"/>
              <a:gd name="connsiteY19" fmla="*/ 356023 h 543031"/>
              <a:gd name="connsiteX20" fmla="*/ 331129 w 579998"/>
              <a:gd name="connsiteY20" fmla="*/ 387456 h 543031"/>
              <a:gd name="connsiteX21" fmla="*/ 383517 w 579998"/>
              <a:gd name="connsiteY21" fmla="*/ 387456 h 543031"/>
              <a:gd name="connsiteX22" fmla="*/ 383517 w 579998"/>
              <a:gd name="connsiteY22" fmla="*/ 335068 h 543031"/>
              <a:gd name="connsiteX23" fmla="*/ 352084 w 579998"/>
              <a:gd name="connsiteY23" fmla="*/ 335068 h 543031"/>
              <a:gd name="connsiteX24" fmla="*/ 289854 w 579998"/>
              <a:gd name="connsiteY24" fmla="*/ 0 h 543031"/>
              <a:gd name="connsiteX25" fmla="*/ 347230 w 579998"/>
              <a:gd name="connsiteY25" fmla="*/ 23497 h 543031"/>
              <a:gd name="connsiteX26" fmla="*/ 574130 w 579998"/>
              <a:gd name="connsiteY26" fmla="*/ 250630 h 543031"/>
              <a:gd name="connsiteX27" fmla="*/ 574130 w 579998"/>
              <a:gd name="connsiteY27" fmla="*/ 279348 h 543031"/>
              <a:gd name="connsiteX28" fmla="*/ 558482 w 579998"/>
              <a:gd name="connsiteY28" fmla="*/ 287180 h 543031"/>
              <a:gd name="connsiteX29" fmla="*/ 545441 w 579998"/>
              <a:gd name="connsiteY29" fmla="*/ 279348 h 543031"/>
              <a:gd name="connsiteX30" fmla="*/ 540225 w 579998"/>
              <a:gd name="connsiteY30" fmla="*/ 276737 h 543031"/>
              <a:gd name="connsiteX31" fmla="*/ 540225 w 579998"/>
              <a:gd name="connsiteY31" fmla="*/ 519535 h 543031"/>
              <a:gd name="connsiteX32" fmla="*/ 516753 w 579998"/>
              <a:gd name="connsiteY32" fmla="*/ 543031 h 543031"/>
              <a:gd name="connsiteX33" fmla="*/ 268989 w 579998"/>
              <a:gd name="connsiteY33" fmla="*/ 543031 h 543031"/>
              <a:gd name="connsiteX34" fmla="*/ 248125 w 579998"/>
              <a:gd name="connsiteY34" fmla="*/ 522145 h 543031"/>
              <a:gd name="connsiteX35" fmla="*/ 248125 w 579998"/>
              <a:gd name="connsiteY35" fmla="*/ 383777 h 543031"/>
              <a:gd name="connsiteX36" fmla="*/ 198572 w 579998"/>
              <a:gd name="connsiteY36" fmla="*/ 334173 h 543031"/>
              <a:gd name="connsiteX37" fmla="*/ 172492 w 579998"/>
              <a:gd name="connsiteY37" fmla="*/ 334173 h 543031"/>
              <a:gd name="connsiteX38" fmla="*/ 122939 w 579998"/>
              <a:gd name="connsiteY38" fmla="*/ 383777 h 543031"/>
              <a:gd name="connsiteX39" fmla="*/ 122939 w 579998"/>
              <a:gd name="connsiteY39" fmla="*/ 522145 h 543031"/>
              <a:gd name="connsiteX40" fmla="*/ 102075 w 579998"/>
              <a:gd name="connsiteY40" fmla="*/ 543031 h 543031"/>
              <a:gd name="connsiteX41" fmla="*/ 62954 w 579998"/>
              <a:gd name="connsiteY41" fmla="*/ 543031 h 543031"/>
              <a:gd name="connsiteX42" fmla="*/ 39482 w 579998"/>
              <a:gd name="connsiteY42" fmla="*/ 519535 h 543031"/>
              <a:gd name="connsiteX43" fmla="*/ 39482 w 579998"/>
              <a:gd name="connsiteY43" fmla="*/ 276737 h 543031"/>
              <a:gd name="connsiteX44" fmla="*/ 36874 w 579998"/>
              <a:gd name="connsiteY44" fmla="*/ 279348 h 543031"/>
              <a:gd name="connsiteX45" fmla="*/ 8185 w 579998"/>
              <a:gd name="connsiteY45" fmla="*/ 281958 h 543031"/>
              <a:gd name="connsiteX46" fmla="*/ 5577 w 579998"/>
              <a:gd name="connsiteY46" fmla="*/ 250630 h 543031"/>
              <a:gd name="connsiteX47" fmla="*/ 232477 w 579998"/>
              <a:gd name="connsiteY47" fmla="*/ 23497 h 543031"/>
              <a:gd name="connsiteX48" fmla="*/ 289854 w 579998"/>
              <a:gd name="connsiteY48" fmla="*/ 0 h 54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9998" h="543031">
                <a:moveTo>
                  <a:pt x="404154" y="408093"/>
                </a:moveTo>
                <a:lnTo>
                  <a:pt x="404154" y="460481"/>
                </a:lnTo>
                <a:cubicBezTo>
                  <a:pt x="404154" y="460481"/>
                  <a:pt x="404154" y="460481"/>
                  <a:pt x="435587" y="460481"/>
                </a:cubicBezTo>
                <a:cubicBezTo>
                  <a:pt x="446064" y="460481"/>
                  <a:pt x="456542" y="450004"/>
                  <a:pt x="456542" y="439526"/>
                </a:cubicBezTo>
                <a:cubicBezTo>
                  <a:pt x="456542" y="439526"/>
                  <a:pt x="456542" y="439526"/>
                  <a:pt x="456542" y="408093"/>
                </a:cubicBezTo>
                <a:cubicBezTo>
                  <a:pt x="456542" y="408093"/>
                  <a:pt x="456542" y="408093"/>
                  <a:pt x="404154" y="408093"/>
                </a:cubicBezTo>
                <a:close/>
                <a:moveTo>
                  <a:pt x="331129" y="408093"/>
                </a:moveTo>
                <a:lnTo>
                  <a:pt x="331129" y="439526"/>
                </a:lnTo>
                <a:cubicBezTo>
                  <a:pt x="331129" y="450004"/>
                  <a:pt x="341607" y="460481"/>
                  <a:pt x="352084" y="460481"/>
                </a:cubicBezTo>
                <a:cubicBezTo>
                  <a:pt x="352084" y="460481"/>
                  <a:pt x="352084" y="460481"/>
                  <a:pt x="383517" y="460481"/>
                </a:cubicBezTo>
                <a:cubicBezTo>
                  <a:pt x="383517" y="460481"/>
                  <a:pt x="383517" y="460481"/>
                  <a:pt x="383517" y="408093"/>
                </a:cubicBezTo>
                <a:cubicBezTo>
                  <a:pt x="383517" y="408093"/>
                  <a:pt x="383517" y="408093"/>
                  <a:pt x="331129" y="408093"/>
                </a:cubicBezTo>
                <a:close/>
                <a:moveTo>
                  <a:pt x="404154" y="335068"/>
                </a:moveTo>
                <a:lnTo>
                  <a:pt x="404154" y="387456"/>
                </a:lnTo>
                <a:cubicBezTo>
                  <a:pt x="404154" y="387456"/>
                  <a:pt x="404154" y="387456"/>
                  <a:pt x="456542" y="387456"/>
                </a:cubicBezTo>
                <a:cubicBezTo>
                  <a:pt x="456542" y="387456"/>
                  <a:pt x="456542" y="387456"/>
                  <a:pt x="456542" y="356023"/>
                </a:cubicBezTo>
                <a:cubicBezTo>
                  <a:pt x="456542" y="345545"/>
                  <a:pt x="446064" y="335068"/>
                  <a:pt x="435587" y="335068"/>
                </a:cubicBezTo>
                <a:cubicBezTo>
                  <a:pt x="435587" y="335068"/>
                  <a:pt x="435587" y="335068"/>
                  <a:pt x="404154" y="335068"/>
                </a:cubicBezTo>
                <a:close/>
                <a:moveTo>
                  <a:pt x="352084" y="335068"/>
                </a:moveTo>
                <a:cubicBezTo>
                  <a:pt x="341607" y="335068"/>
                  <a:pt x="331129" y="345545"/>
                  <a:pt x="331129" y="356023"/>
                </a:cubicBezTo>
                <a:lnTo>
                  <a:pt x="331129" y="387456"/>
                </a:lnTo>
                <a:cubicBezTo>
                  <a:pt x="331129" y="387456"/>
                  <a:pt x="331129" y="387456"/>
                  <a:pt x="383517" y="387456"/>
                </a:cubicBezTo>
                <a:cubicBezTo>
                  <a:pt x="383517" y="387456"/>
                  <a:pt x="383517" y="387456"/>
                  <a:pt x="383517" y="335068"/>
                </a:cubicBezTo>
                <a:cubicBezTo>
                  <a:pt x="383517" y="335068"/>
                  <a:pt x="383517" y="335068"/>
                  <a:pt x="352084" y="335068"/>
                </a:cubicBezTo>
                <a:close/>
                <a:moveTo>
                  <a:pt x="289854" y="0"/>
                </a:moveTo>
                <a:cubicBezTo>
                  <a:pt x="310718" y="0"/>
                  <a:pt x="331582" y="7832"/>
                  <a:pt x="347230" y="23497"/>
                </a:cubicBezTo>
                <a:cubicBezTo>
                  <a:pt x="347230" y="23497"/>
                  <a:pt x="347230" y="23497"/>
                  <a:pt x="574130" y="250630"/>
                </a:cubicBezTo>
                <a:cubicBezTo>
                  <a:pt x="581954" y="258462"/>
                  <a:pt x="581954" y="271515"/>
                  <a:pt x="574130" y="279348"/>
                </a:cubicBezTo>
                <a:cubicBezTo>
                  <a:pt x="568914" y="284569"/>
                  <a:pt x="563698" y="287180"/>
                  <a:pt x="558482" y="287180"/>
                </a:cubicBezTo>
                <a:cubicBezTo>
                  <a:pt x="553266" y="287180"/>
                  <a:pt x="548050" y="284569"/>
                  <a:pt x="545441" y="279348"/>
                </a:cubicBezTo>
                <a:cubicBezTo>
                  <a:pt x="545441" y="279348"/>
                  <a:pt x="545441" y="279348"/>
                  <a:pt x="540225" y="276737"/>
                </a:cubicBezTo>
                <a:cubicBezTo>
                  <a:pt x="540225" y="276737"/>
                  <a:pt x="540225" y="276737"/>
                  <a:pt x="540225" y="519535"/>
                </a:cubicBezTo>
                <a:cubicBezTo>
                  <a:pt x="540225" y="532588"/>
                  <a:pt x="529793" y="543031"/>
                  <a:pt x="516753" y="543031"/>
                </a:cubicBezTo>
                <a:cubicBezTo>
                  <a:pt x="516753" y="543031"/>
                  <a:pt x="516753" y="543031"/>
                  <a:pt x="268989" y="543031"/>
                </a:cubicBezTo>
                <a:cubicBezTo>
                  <a:pt x="258557" y="543031"/>
                  <a:pt x="248125" y="532588"/>
                  <a:pt x="248125" y="522145"/>
                </a:cubicBezTo>
                <a:cubicBezTo>
                  <a:pt x="248125" y="522145"/>
                  <a:pt x="248125" y="522145"/>
                  <a:pt x="248125" y="383777"/>
                </a:cubicBezTo>
                <a:cubicBezTo>
                  <a:pt x="248125" y="355059"/>
                  <a:pt x="227261" y="334173"/>
                  <a:pt x="198572" y="334173"/>
                </a:cubicBezTo>
                <a:cubicBezTo>
                  <a:pt x="198572" y="334173"/>
                  <a:pt x="198572" y="334173"/>
                  <a:pt x="172492" y="334173"/>
                </a:cubicBezTo>
                <a:cubicBezTo>
                  <a:pt x="143803" y="334173"/>
                  <a:pt x="122939" y="355059"/>
                  <a:pt x="122939" y="383777"/>
                </a:cubicBezTo>
                <a:cubicBezTo>
                  <a:pt x="122939" y="383777"/>
                  <a:pt x="122939" y="383777"/>
                  <a:pt x="122939" y="522145"/>
                </a:cubicBezTo>
                <a:cubicBezTo>
                  <a:pt x="122939" y="532588"/>
                  <a:pt x="112507" y="543031"/>
                  <a:pt x="102075" y="543031"/>
                </a:cubicBezTo>
                <a:cubicBezTo>
                  <a:pt x="102075" y="543031"/>
                  <a:pt x="102075" y="543031"/>
                  <a:pt x="62954" y="543031"/>
                </a:cubicBezTo>
                <a:cubicBezTo>
                  <a:pt x="49914" y="543031"/>
                  <a:pt x="39482" y="532588"/>
                  <a:pt x="39482" y="519535"/>
                </a:cubicBezTo>
                <a:cubicBezTo>
                  <a:pt x="39482" y="519535"/>
                  <a:pt x="39482" y="519535"/>
                  <a:pt x="39482" y="276737"/>
                </a:cubicBezTo>
                <a:cubicBezTo>
                  <a:pt x="39482" y="276737"/>
                  <a:pt x="39482" y="276737"/>
                  <a:pt x="36874" y="279348"/>
                </a:cubicBezTo>
                <a:cubicBezTo>
                  <a:pt x="29049" y="287180"/>
                  <a:pt x="16009" y="289791"/>
                  <a:pt x="8185" y="281958"/>
                </a:cubicBezTo>
                <a:cubicBezTo>
                  <a:pt x="-2247" y="274126"/>
                  <a:pt x="-2247" y="258462"/>
                  <a:pt x="5577" y="250630"/>
                </a:cubicBezTo>
                <a:cubicBezTo>
                  <a:pt x="5577" y="250630"/>
                  <a:pt x="5577" y="250630"/>
                  <a:pt x="232477" y="23497"/>
                </a:cubicBezTo>
                <a:cubicBezTo>
                  <a:pt x="248125" y="7832"/>
                  <a:pt x="268989" y="0"/>
                  <a:pt x="289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3F7A3B-E685-4D63-92D7-72B4B4269ADB}"/>
              </a:ext>
            </a:extLst>
          </p:cNvPr>
          <p:cNvGrpSpPr/>
          <p:nvPr/>
        </p:nvGrpSpPr>
        <p:grpSpPr>
          <a:xfrm>
            <a:off x="705320" y="5459486"/>
            <a:ext cx="1489380" cy="461821"/>
            <a:chOff x="9093636" y="4528819"/>
            <a:chExt cx="1134676" cy="23530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05B1D22-2400-49A3-ACBD-A7BDF74F3C5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43321" y="4079134"/>
              <a:ext cx="235306" cy="11346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noFill/>
            </a:ln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ID" sz="1600" b="1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6C50054-A2C0-4AD8-91F3-50CF9B05DD2B}"/>
                </a:ext>
              </a:extLst>
            </p:cNvPr>
            <p:cNvSpPr/>
            <p:nvPr/>
          </p:nvSpPr>
          <p:spPr>
            <a:xfrm>
              <a:off x="9285324" y="4585950"/>
              <a:ext cx="751306" cy="1254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cs typeface="Poppins" panose="00000500000000000000" pitchFamily="50" charset="0"/>
                </a:rPr>
                <a:t>LEARN MORE</a:t>
              </a:r>
              <a:endParaRPr lang="en-ID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7737FD2-0B2B-45C4-94A3-78AA34F1FD16}"/>
              </a:ext>
            </a:extLst>
          </p:cNvPr>
          <p:cNvSpPr txBox="1"/>
          <p:nvPr/>
        </p:nvSpPr>
        <p:spPr>
          <a:xfrm>
            <a:off x="661775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844286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DE600CB9-01F5-4748-8583-86FF9039FD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r="21381"/>
          <a:stretch>
            <a:fillRect/>
          </a:stretch>
        </p:blipFill>
        <p:spPr/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688357-2642-46CF-9F55-0BA261BC32EB}"/>
              </a:ext>
            </a:extLst>
          </p:cNvPr>
          <p:cNvSpPr txBox="1"/>
          <p:nvPr/>
        </p:nvSpPr>
        <p:spPr>
          <a:xfrm>
            <a:off x="8243064" y="2211443"/>
            <a:ext cx="288855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 About Us</a:t>
            </a:r>
            <a:endParaRPr lang="en-ID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E9BA5C-E70E-4D5C-B166-BC419EA01E0E}"/>
              </a:ext>
            </a:extLst>
          </p:cNvPr>
          <p:cNvSpPr txBox="1"/>
          <p:nvPr/>
        </p:nvSpPr>
        <p:spPr>
          <a:xfrm>
            <a:off x="5269301" y="2972026"/>
            <a:ext cx="5861921" cy="103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adipiscing elit maecenas porttitor congue massa fusce posuere magna sed pulvinar ultricies purus lectus malesuada libero sit amet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A061E9-AEB5-4037-A91C-B5D13AA04164}"/>
              </a:ext>
            </a:extLst>
          </p:cNvPr>
          <p:cNvSpPr/>
          <p:nvPr/>
        </p:nvSpPr>
        <p:spPr>
          <a:xfrm>
            <a:off x="2761737" y="2423263"/>
            <a:ext cx="1595349" cy="1595349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5E22A7E-446C-498F-8BCC-A1D9DC67E450}"/>
              </a:ext>
            </a:extLst>
          </p:cNvPr>
          <p:cNvSpPr/>
          <p:nvPr/>
        </p:nvSpPr>
        <p:spPr>
          <a:xfrm>
            <a:off x="2823787" y="4333505"/>
            <a:ext cx="488308" cy="488306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5F7B8D-0B11-453E-B676-F190528CB39A}"/>
              </a:ext>
            </a:extLst>
          </p:cNvPr>
          <p:cNvSpPr txBox="1"/>
          <p:nvPr/>
        </p:nvSpPr>
        <p:spPr>
          <a:xfrm>
            <a:off x="8369013" y="4714009"/>
            <a:ext cx="2762209" cy="346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1200"/>
              <a:t>malesuada libero sit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DF6405-AE65-444C-8FDC-0C6F1FA36D8C}"/>
              </a:ext>
            </a:extLst>
          </p:cNvPr>
          <p:cNvSpPr txBox="1"/>
          <p:nvPr/>
        </p:nvSpPr>
        <p:spPr>
          <a:xfrm>
            <a:off x="10028179" y="4370391"/>
            <a:ext cx="1103043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/>
              <a:t>since 1995</a:t>
            </a:r>
            <a:endParaRPr lang="en-ID"/>
          </a:p>
        </p:txBody>
      </p:sp>
      <p:sp>
        <p:nvSpPr>
          <p:cNvPr id="35" name="Freeform 133">
            <a:extLst>
              <a:ext uri="{FF2B5EF4-FFF2-40B4-BE49-F238E27FC236}">
                <a16:creationId xmlns:a16="http://schemas.microsoft.com/office/drawing/2014/main" id="{C61A6404-CEDA-4536-BD5E-E5B93C188216}"/>
              </a:ext>
            </a:extLst>
          </p:cNvPr>
          <p:cNvSpPr>
            <a:spLocks noEditPoints="1"/>
          </p:cNvSpPr>
          <p:nvPr/>
        </p:nvSpPr>
        <p:spPr bwMode="auto">
          <a:xfrm>
            <a:off x="3339751" y="2960348"/>
            <a:ext cx="439319" cy="632002"/>
          </a:xfrm>
          <a:custGeom>
            <a:avLst/>
            <a:gdLst>
              <a:gd name="T0" fmla="*/ 68 w 72"/>
              <a:gd name="T1" fmla="*/ 72 h 104"/>
              <a:gd name="T2" fmla="*/ 41 w 72"/>
              <a:gd name="T3" fmla="*/ 72 h 104"/>
              <a:gd name="T4" fmla="*/ 38 w 72"/>
              <a:gd name="T5" fmla="*/ 102 h 104"/>
              <a:gd name="T6" fmla="*/ 36 w 72"/>
              <a:gd name="T7" fmla="*/ 104 h 104"/>
              <a:gd name="T8" fmla="*/ 36 w 72"/>
              <a:gd name="T9" fmla="*/ 104 h 104"/>
              <a:gd name="T10" fmla="*/ 34 w 72"/>
              <a:gd name="T11" fmla="*/ 102 h 104"/>
              <a:gd name="T12" fmla="*/ 29 w 72"/>
              <a:gd name="T13" fmla="*/ 72 h 104"/>
              <a:gd name="T14" fmla="*/ 4 w 72"/>
              <a:gd name="T15" fmla="*/ 72 h 104"/>
              <a:gd name="T16" fmla="*/ 0 w 72"/>
              <a:gd name="T17" fmla="*/ 68 h 104"/>
              <a:gd name="T18" fmla="*/ 16 w 72"/>
              <a:gd name="T19" fmla="*/ 48 h 104"/>
              <a:gd name="T20" fmla="*/ 16 w 72"/>
              <a:gd name="T21" fmla="*/ 16 h 104"/>
              <a:gd name="T22" fmla="*/ 8 w 72"/>
              <a:gd name="T23" fmla="*/ 8 h 104"/>
              <a:gd name="T24" fmla="*/ 16 w 72"/>
              <a:gd name="T25" fmla="*/ 0 h 104"/>
              <a:gd name="T26" fmla="*/ 56 w 72"/>
              <a:gd name="T27" fmla="*/ 0 h 104"/>
              <a:gd name="T28" fmla="*/ 64 w 72"/>
              <a:gd name="T29" fmla="*/ 8 h 104"/>
              <a:gd name="T30" fmla="*/ 56 w 72"/>
              <a:gd name="T31" fmla="*/ 16 h 104"/>
              <a:gd name="T32" fmla="*/ 56 w 72"/>
              <a:gd name="T33" fmla="*/ 48 h 104"/>
              <a:gd name="T34" fmla="*/ 72 w 72"/>
              <a:gd name="T35" fmla="*/ 68 h 104"/>
              <a:gd name="T36" fmla="*/ 68 w 72"/>
              <a:gd name="T37" fmla="*/ 72 h 104"/>
              <a:gd name="T38" fmla="*/ 30 w 72"/>
              <a:gd name="T39" fmla="*/ 18 h 104"/>
              <a:gd name="T40" fmla="*/ 28 w 72"/>
              <a:gd name="T41" fmla="*/ 16 h 104"/>
              <a:gd name="T42" fmla="*/ 26 w 72"/>
              <a:gd name="T43" fmla="*/ 18 h 104"/>
              <a:gd name="T44" fmla="*/ 26 w 72"/>
              <a:gd name="T45" fmla="*/ 46 h 104"/>
              <a:gd name="T46" fmla="*/ 28 w 72"/>
              <a:gd name="T47" fmla="*/ 48 h 104"/>
              <a:gd name="T48" fmla="*/ 30 w 72"/>
              <a:gd name="T49" fmla="*/ 46 h 104"/>
              <a:gd name="T50" fmla="*/ 30 w 72"/>
              <a:gd name="T51" fmla="*/ 18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2" h="104">
                <a:moveTo>
                  <a:pt x="68" y="72"/>
                </a:moveTo>
                <a:cubicBezTo>
                  <a:pt x="41" y="72"/>
                  <a:pt x="41" y="72"/>
                  <a:pt x="41" y="72"/>
                </a:cubicBezTo>
                <a:cubicBezTo>
                  <a:pt x="38" y="102"/>
                  <a:pt x="38" y="102"/>
                  <a:pt x="38" y="102"/>
                </a:cubicBezTo>
                <a:cubicBezTo>
                  <a:pt x="38" y="103"/>
                  <a:pt x="37" y="104"/>
                  <a:pt x="36" y="104"/>
                </a:cubicBezTo>
                <a:cubicBezTo>
                  <a:pt x="36" y="104"/>
                  <a:pt x="36" y="104"/>
                  <a:pt x="36" y="104"/>
                </a:cubicBezTo>
                <a:cubicBezTo>
                  <a:pt x="35" y="104"/>
                  <a:pt x="34" y="103"/>
                  <a:pt x="34" y="102"/>
                </a:cubicBezTo>
                <a:cubicBezTo>
                  <a:pt x="29" y="72"/>
                  <a:pt x="29" y="72"/>
                  <a:pt x="29" y="72"/>
                </a:cubicBezTo>
                <a:cubicBezTo>
                  <a:pt x="4" y="72"/>
                  <a:pt x="4" y="72"/>
                  <a:pt x="4" y="72"/>
                </a:cubicBezTo>
                <a:cubicBezTo>
                  <a:pt x="2" y="72"/>
                  <a:pt x="0" y="70"/>
                  <a:pt x="0" y="68"/>
                </a:cubicBezTo>
                <a:cubicBezTo>
                  <a:pt x="0" y="58"/>
                  <a:pt x="8" y="48"/>
                  <a:pt x="16" y="48"/>
                </a:cubicBezTo>
                <a:cubicBezTo>
                  <a:pt x="16" y="16"/>
                  <a:pt x="16" y="16"/>
                  <a:pt x="16" y="16"/>
                </a:cubicBezTo>
                <a:cubicBezTo>
                  <a:pt x="11" y="16"/>
                  <a:pt x="8" y="12"/>
                  <a:pt x="8" y="8"/>
                </a:cubicBezTo>
                <a:cubicBezTo>
                  <a:pt x="8" y="3"/>
                  <a:pt x="11" y="0"/>
                  <a:pt x="16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60" y="0"/>
                  <a:pt x="64" y="3"/>
                  <a:pt x="64" y="8"/>
                </a:cubicBezTo>
                <a:cubicBezTo>
                  <a:pt x="64" y="12"/>
                  <a:pt x="60" y="16"/>
                  <a:pt x="56" y="16"/>
                </a:cubicBezTo>
                <a:cubicBezTo>
                  <a:pt x="56" y="48"/>
                  <a:pt x="56" y="48"/>
                  <a:pt x="56" y="48"/>
                </a:cubicBezTo>
                <a:cubicBezTo>
                  <a:pt x="64" y="48"/>
                  <a:pt x="72" y="58"/>
                  <a:pt x="72" y="68"/>
                </a:cubicBezTo>
                <a:cubicBezTo>
                  <a:pt x="72" y="70"/>
                  <a:pt x="70" y="72"/>
                  <a:pt x="68" y="72"/>
                </a:cubicBezTo>
                <a:close/>
                <a:moveTo>
                  <a:pt x="30" y="18"/>
                </a:moveTo>
                <a:cubicBezTo>
                  <a:pt x="30" y="17"/>
                  <a:pt x="29" y="16"/>
                  <a:pt x="28" y="16"/>
                </a:cubicBezTo>
                <a:cubicBezTo>
                  <a:pt x="27" y="16"/>
                  <a:pt x="26" y="17"/>
                  <a:pt x="26" y="18"/>
                </a:cubicBezTo>
                <a:cubicBezTo>
                  <a:pt x="26" y="46"/>
                  <a:pt x="26" y="46"/>
                  <a:pt x="26" y="46"/>
                </a:cubicBezTo>
                <a:cubicBezTo>
                  <a:pt x="26" y="47"/>
                  <a:pt x="27" y="48"/>
                  <a:pt x="28" y="48"/>
                </a:cubicBezTo>
                <a:cubicBezTo>
                  <a:pt x="29" y="48"/>
                  <a:pt x="30" y="47"/>
                  <a:pt x="30" y="46"/>
                </a:cubicBezTo>
                <a:lnTo>
                  <a:pt x="30" y="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E09A046-8CAB-47EA-9076-984CA78D41CA}"/>
              </a:ext>
            </a:extLst>
          </p:cNvPr>
          <p:cNvGrpSpPr/>
          <p:nvPr/>
        </p:nvGrpSpPr>
        <p:grpSpPr>
          <a:xfrm>
            <a:off x="9641842" y="5532056"/>
            <a:ext cx="1489380" cy="461821"/>
            <a:chOff x="9093636" y="4528819"/>
            <a:chExt cx="1134676" cy="23530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15100FE-B69D-4DEC-BEFC-997C681A63A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43321" y="4079134"/>
              <a:ext cx="235306" cy="11346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noFill/>
            </a:ln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sz="1600" b="1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6DAC1D7-3D21-47A4-B9BC-26F5A9BA3980}"/>
                </a:ext>
              </a:extLst>
            </p:cNvPr>
            <p:cNvSpPr/>
            <p:nvPr/>
          </p:nvSpPr>
          <p:spPr>
            <a:xfrm>
              <a:off x="9285324" y="4585950"/>
              <a:ext cx="751306" cy="1254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cs typeface="Poppins" panose="00000500000000000000" pitchFamily="50" charset="0"/>
                </a:rPr>
                <a:t>LEARN MORE</a:t>
              </a:r>
              <a:endParaRPr lang="en-ID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34E583B-7AE9-4EA6-BDFD-52D3CAEB894F}"/>
              </a:ext>
            </a:extLst>
          </p:cNvPr>
          <p:cNvSpPr txBox="1"/>
          <p:nvPr/>
        </p:nvSpPr>
        <p:spPr>
          <a:xfrm>
            <a:off x="9051032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3440630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A27193E8-D397-4F73-9FBD-7D34BE78B818}"/>
              </a:ext>
            </a:extLst>
          </p:cNvPr>
          <p:cNvSpPr/>
          <p:nvPr/>
        </p:nvSpPr>
        <p:spPr>
          <a:xfrm flipH="1">
            <a:off x="7807455" y="1356785"/>
            <a:ext cx="4384546" cy="5513238"/>
          </a:xfrm>
          <a:custGeom>
            <a:avLst/>
            <a:gdLst>
              <a:gd name="connsiteX0" fmla="*/ 1785068 w 2007704"/>
              <a:gd name="connsiteY0" fmla="*/ 1906325 h 2524538"/>
              <a:gd name="connsiteX1" fmla="*/ 1264257 w 2007704"/>
              <a:gd name="connsiteY1" fmla="*/ 1715493 h 2524538"/>
              <a:gd name="connsiteX2" fmla="*/ 729532 w 2007704"/>
              <a:gd name="connsiteY2" fmla="*/ 1562431 h 2524538"/>
              <a:gd name="connsiteX3" fmla="*/ 393590 w 2007704"/>
              <a:gd name="connsiteY3" fmla="*/ 1143000 h 2524538"/>
              <a:gd name="connsiteX4" fmla="*/ 463163 w 2007704"/>
              <a:gd name="connsiteY4" fmla="*/ 713629 h 2524538"/>
              <a:gd name="connsiteX5" fmla="*/ 489005 w 2007704"/>
              <a:gd name="connsiteY5" fmla="*/ 534725 h 2524538"/>
              <a:gd name="connsiteX6" fmla="*/ 288235 w 2007704"/>
              <a:gd name="connsiteY6" fmla="*/ 113306 h 2524538"/>
              <a:gd name="connsiteX7" fmla="*/ 0 w 2007704"/>
              <a:gd name="connsiteY7" fmla="*/ 0 h 2524538"/>
              <a:gd name="connsiteX8" fmla="*/ 0 w 2007704"/>
              <a:gd name="connsiteY8" fmla="*/ 783203 h 2524538"/>
              <a:gd name="connsiteX9" fmla="*/ 0 w 2007704"/>
              <a:gd name="connsiteY9" fmla="*/ 2524539 h 2524538"/>
              <a:gd name="connsiteX10" fmla="*/ 1967948 w 2007704"/>
              <a:gd name="connsiteY10" fmla="*/ 2524539 h 2524538"/>
              <a:gd name="connsiteX11" fmla="*/ 2015656 w 2007704"/>
              <a:gd name="connsiteY11" fmla="*/ 2383403 h 2524538"/>
              <a:gd name="connsiteX12" fmla="*/ 1785068 w 2007704"/>
              <a:gd name="connsiteY12" fmla="*/ 1906325 h 252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7704" h="2524538">
                <a:moveTo>
                  <a:pt x="1785068" y="1906325"/>
                </a:moveTo>
                <a:cubicBezTo>
                  <a:pt x="1633993" y="1798982"/>
                  <a:pt x="1447138" y="1751274"/>
                  <a:pt x="1264257" y="1715493"/>
                </a:cubicBezTo>
                <a:cubicBezTo>
                  <a:pt x="1081377" y="1677725"/>
                  <a:pt x="894522" y="1645919"/>
                  <a:pt x="729532" y="1562431"/>
                </a:cubicBezTo>
                <a:cubicBezTo>
                  <a:pt x="564543" y="1476954"/>
                  <a:pt x="419431" y="1327867"/>
                  <a:pt x="393590" y="1143000"/>
                </a:cubicBezTo>
                <a:cubicBezTo>
                  <a:pt x="373711" y="997889"/>
                  <a:pt x="429370" y="856753"/>
                  <a:pt x="463163" y="713629"/>
                </a:cubicBezTo>
                <a:cubicBezTo>
                  <a:pt x="477078" y="653995"/>
                  <a:pt x="489005" y="596348"/>
                  <a:pt x="489005" y="534725"/>
                </a:cubicBezTo>
                <a:cubicBezTo>
                  <a:pt x="490993" y="373711"/>
                  <a:pt x="413468" y="214685"/>
                  <a:pt x="288235" y="113306"/>
                </a:cubicBezTo>
                <a:cubicBezTo>
                  <a:pt x="206734" y="47708"/>
                  <a:pt x="103367" y="9939"/>
                  <a:pt x="0" y="0"/>
                </a:cubicBezTo>
                <a:lnTo>
                  <a:pt x="0" y="783203"/>
                </a:lnTo>
                <a:lnTo>
                  <a:pt x="0" y="2524539"/>
                </a:lnTo>
                <a:lnTo>
                  <a:pt x="1967948" y="2524539"/>
                </a:lnTo>
                <a:cubicBezTo>
                  <a:pt x="1989814" y="2478819"/>
                  <a:pt x="2007704" y="2433098"/>
                  <a:pt x="2015656" y="2383403"/>
                </a:cubicBezTo>
                <a:cubicBezTo>
                  <a:pt x="2047461" y="2198535"/>
                  <a:pt x="1936143" y="2013667"/>
                  <a:pt x="1785068" y="19063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866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37F2ED-17E4-4CB3-9A31-32A1BC1F5322}"/>
              </a:ext>
            </a:extLst>
          </p:cNvPr>
          <p:cNvSpPr txBox="1"/>
          <p:nvPr/>
        </p:nvSpPr>
        <p:spPr>
          <a:xfrm>
            <a:off x="802128" y="1692015"/>
            <a:ext cx="4117899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About our history</a:t>
            </a:r>
            <a:endParaRPr lang="en-ID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36F23C-570C-4494-A357-2F203D74970C}"/>
              </a:ext>
            </a:extLst>
          </p:cNvPr>
          <p:cNvSpPr txBox="1"/>
          <p:nvPr/>
        </p:nvSpPr>
        <p:spPr>
          <a:xfrm>
            <a:off x="817304" y="2498014"/>
            <a:ext cx="8207860" cy="135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libero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eros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urna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nunc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viverra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imperuscentesque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habitant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morbi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tristique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fames ac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turpis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egestas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proin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pharetra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624CFF-8CA9-4355-BBB4-7DB26AE41DE6}"/>
              </a:ext>
            </a:extLst>
          </p:cNvPr>
          <p:cNvSpPr txBox="1"/>
          <p:nvPr/>
        </p:nvSpPr>
        <p:spPr>
          <a:xfrm>
            <a:off x="817304" y="4119393"/>
            <a:ext cx="7249917" cy="103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eros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urna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nunc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viverra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imperdiet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enim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vivamus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tellus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pellentesque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habitant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morbi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tristique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senectusmalesuada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fames ac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turpis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egestas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proin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pharetra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nonummy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pede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mauris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orci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3A8E486-8305-4842-9D80-2EF013235C1C}"/>
              </a:ext>
            </a:extLst>
          </p:cNvPr>
          <p:cNvGrpSpPr/>
          <p:nvPr/>
        </p:nvGrpSpPr>
        <p:grpSpPr>
          <a:xfrm>
            <a:off x="8528970" y="3558404"/>
            <a:ext cx="2930854" cy="2678993"/>
            <a:chOff x="6859588" y="2211388"/>
            <a:chExt cx="3509963" cy="3208337"/>
          </a:xfrm>
        </p:grpSpPr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E04C6BE2-F471-4518-8F1E-13E489042C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2963" y="3763963"/>
              <a:ext cx="3092450" cy="1655762"/>
            </a:xfrm>
            <a:custGeom>
              <a:avLst/>
              <a:gdLst>
                <a:gd name="T0" fmla="*/ 648 w 1245"/>
                <a:gd name="T1" fmla="*/ 336 h 667"/>
                <a:gd name="T2" fmla="*/ 562 w 1245"/>
                <a:gd name="T3" fmla="*/ 403 h 667"/>
                <a:gd name="T4" fmla="*/ 532 w 1245"/>
                <a:gd name="T5" fmla="*/ 424 h 667"/>
                <a:gd name="T6" fmla="*/ 658 w 1245"/>
                <a:gd name="T7" fmla="*/ 476 h 667"/>
                <a:gd name="T8" fmla="*/ 678 w 1245"/>
                <a:gd name="T9" fmla="*/ 313 h 667"/>
                <a:gd name="T10" fmla="*/ 726 w 1245"/>
                <a:gd name="T11" fmla="*/ 266 h 667"/>
                <a:gd name="T12" fmla="*/ 730 w 1245"/>
                <a:gd name="T13" fmla="*/ 261 h 667"/>
                <a:gd name="T14" fmla="*/ 818 w 1245"/>
                <a:gd name="T15" fmla="*/ 230 h 667"/>
                <a:gd name="T16" fmla="*/ 1080 w 1245"/>
                <a:gd name="T17" fmla="*/ 390 h 667"/>
                <a:gd name="T18" fmla="*/ 1040 w 1245"/>
                <a:gd name="T19" fmla="*/ 441 h 667"/>
                <a:gd name="T20" fmla="*/ 789 w 1245"/>
                <a:gd name="T21" fmla="*/ 303 h 667"/>
                <a:gd name="T22" fmla="*/ 981 w 1245"/>
                <a:gd name="T23" fmla="*/ 460 h 667"/>
                <a:gd name="T24" fmla="*/ 767 w 1245"/>
                <a:gd name="T25" fmla="*/ 365 h 667"/>
                <a:gd name="T26" fmla="*/ 675 w 1245"/>
                <a:gd name="T27" fmla="*/ 510 h 667"/>
                <a:gd name="T28" fmla="*/ 960 w 1245"/>
                <a:gd name="T29" fmla="*/ 667 h 667"/>
                <a:gd name="T30" fmla="*/ 1228 w 1245"/>
                <a:gd name="T31" fmla="*/ 520 h 667"/>
                <a:gd name="T32" fmla="*/ 852 w 1245"/>
                <a:gd name="T33" fmla="*/ 250 h 667"/>
                <a:gd name="T34" fmla="*/ 234 w 1245"/>
                <a:gd name="T35" fmla="*/ 54 h 667"/>
                <a:gd name="T36" fmla="*/ 172 w 1245"/>
                <a:gd name="T37" fmla="*/ 210 h 667"/>
                <a:gd name="T38" fmla="*/ 487 w 1245"/>
                <a:gd name="T39" fmla="*/ 396 h 667"/>
                <a:gd name="T40" fmla="*/ 560 w 1245"/>
                <a:gd name="T41" fmla="*/ 349 h 667"/>
                <a:gd name="T42" fmla="*/ 234 w 1245"/>
                <a:gd name="T43" fmla="*/ 54 h 667"/>
                <a:gd name="T44" fmla="*/ 300 w 1245"/>
                <a:gd name="T45" fmla="*/ 18 h 667"/>
                <a:gd name="T46" fmla="*/ 714 w 1245"/>
                <a:gd name="T47" fmla="*/ 252 h 667"/>
                <a:gd name="T48" fmla="*/ 432 w 1245"/>
                <a:gd name="T49" fmla="*/ 6 h 667"/>
                <a:gd name="T50" fmla="*/ 804 w 1245"/>
                <a:gd name="T51" fmla="*/ 229 h 667"/>
                <a:gd name="T52" fmla="*/ 432 w 1245"/>
                <a:gd name="T53" fmla="*/ 6 h 667"/>
                <a:gd name="T54" fmla="*/ 43 w 1245"/>
                <a:gd name="T55" fmla="*/ 58 h 667"/>
                <a:gd name="T56" fmla="*/ 20 w 1245"/>
                <a:gd name="T57" fmla="*/ 106 h 667"/>
                <a:gd name="T58" fmla="*/ 18 w 1245"/>
                <a:gd name="T59" fmla="*/ 73 h 667"/>
                <a:gd name="T60" fmla="*/ 112 w 1245"/>
                <a:gd name="T61" fmla="*/ 174 h 667"/>
                <a:gd name="T62" fmla="*/ 141 w 1245"/>
                <a:gd name="T63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5" h="667">
                  <a:moveTo>
                    <a:pt x="678" y="313"/>
                  </a:moveTo>
                  <a:cubicBezTo>
                    <a:pt x="665" y="324"/>
                    <a:pt x="653" y="332"/>
                    <a:pt x="648" y="336"/>
                  </a:cubicBezTo>
                  <a:cubicBezTo>
                    <a:pt x="609" y="363"/>
                    <a:pt x="563" y="402"/>
                    <a:pt x="563" y="402"/>
                  </a:cubicBezTo>
                  <a:cubicBezTo>
                    <a:pt x="563" y="402"/>
                    <a:pt x="562" y="402"/>
                    <a:pt x="562" y="403"/>
                  </a:cubicBezTo>
                  <a:cubicBezTo>
                    <a:pt x="558" y="416"/>
                    <a:pt x="541" y="422"/>
                    <a:pt x="541" y="422"/>
                  </a:cubicBezTo>
                  <a:cubicBezTo>
                    <a:pt x="532" y="424"/>
                    <a:pt x="532" y="424"/>
                    <a:pt x="532" y="424"/>
                  </a:cubicBezTo>
                  <a:cubicBezTo>
                    <a:pt x="647" y="493"/>
                    <a:pt x="647" y="493"/>
                    <a:pt x="647" y="493"/>
                  </a:cubicBezTo>
                  <a:cubicBezTo>
                    <a:pt x="655" y="484"/>
                    <a:pt x="658" y="476"/>
                    <a:pt x="658" y="476"/>
                  </a:cubicBezTo>
                  <a:cubicBezTo>
                    <a:pt x="668" y="437"/>
                    <a:pt x="689" y="380"/>
                    <a:pt x="707" y="330"/>
                  </a:cubicBezTo>
                  <a:cubicBezTo>
                    <a:pt x="678" y="313"/>
                    <a:pt x="678" y="313"/>
                    <a:pt x="678" y="313"/>
                  </a:cubicBezTo>
                  <a:moveTo>
                    <a:pt x="729" y="260"/>
                  </a:moveTo>
                  <a:cubicBezTo>
                    <a:pt x="728" y="262"/>
                    <a:pt x="727" y="264"/>
                    <a:pt x="726" y="266"/>
                  </a:cubicBezTo>
                  <a:cubicBezTo>
                    <a:pt x="728" y="267"/>
                    <a:pt x="728" y="267"/>
                    <a:pt x="728" y="267"/>
                  </a:cubicBezTo>
                  <a:cubicBezTo>
                    <a:pt x="728" y="265"/>
                    <a:pt x="729" y="263"/>
                    <a:pt x="730" y="261"/>
                  </a:cubicBezTo>
                  <a:cubicBezTo>
                    <a:pt x="729" y="260"/>
                    <a:pt x="729" y="260"/>
                    <a:pt x="729" y="260"/>
                  </a:cubicBezTo>
                  <a:moveTo>
                    <a:pt x="818" y="230"/>
                  </a:moveTo>
                  <a:cubicBezTo>
                    <a:pt x="817" y="232"/>
                    <a:pt x="816" y="234"/>
                    <a:pt x="816" y="236"/>
                  </a:cubicBezTo>
                  <a:cubicBezTo>
                    <a:pt x="1080" y="390"/>
                    <a:pt x="1080" y="390"/>
                    <a:pt x="1080" y="390"/>
                  </a:cubicBezTo>
                  <a:cubicBezTo>
                    <a:pt x="1040" y="412"/>
                    <a:pt x="1040" y="412"/>
                    <a:pt x="1040" y="412"/>
                  </a:cubicBezTo>
                  <a:cubicBezTo>
                    <a:pt x="1040" y="441"/>
                    <a:pt x="1040" y="441"/>
                    <a:pt x="1040" y="441"/>
                  </a:cubicBezTo>
                  <a:cubicBezTo>
                    <a:pt x="792" y="297"/>
                    <a:pt x="792" y="297"/>
                    <a:pt x="792" y="297"/>
                  </a:cubicBezTo>
                  <a:cubicBezTo>
                    <a:pt x="791" y="299"/>
                    <a:pt x="790" y="301"/>
                    <a:pt x="789" y="303"/>
                  </a:cubicBezTo>
                  <a:cubicBezTo>
                    <a:pt x="1021" y="438"/>
                    <a:pt x="1021" y="438"/>
                    <a:pt x="1021" y="438"/>
                  </a:cubicBezTo>
                  <a:cubicBezTo>
                    <a:pt x="981" y="460"/>
                    <a:pt x="981" y="460"/>
                    <a:pt x="981" y="460"/>
                  </a:cubicBezTo>
                  <a:cubicBezTo>
                    <a:pt x="981" y="490"/>
                    <a:pt x="981" y="490"/>
                    <a:pt x="981" y="490"/>
                  </a:cubicBezTo>
                  <a:cubicBezTo>
                    <a:pt x="767" y="365"/>
                    <a:pt x="767" y="365"/>
                    <a:pt x="767" y="365"/>
                  </a:cubicBezTo>
                  <a:cubicBezTo>
                    <a:pt x="730" y="445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10"/>
                  </a:cubicBezTo>
                  <a:cubicBezTo>
                    <a:pt x="922" y="656"/>
                    <a:pt x="922" y="656"/>
                    <a:pt x="922" y="656"/>
                  </a:cubicBezTo>
                  <a:cubicBezTo>
                    <a:pt x="933" y="663"/>
                    <a:pt x="947" y="667"/>
                    <a:pt x="960" y="667"/>
                  </a:cubicBezTo>
                  <a:cubicBezTo>
                    <a:pt x="973" y="667"/>
                    <a:pt x="986" y="663"/>
                    <a:pt x="997" y="657"/>
                  </a:cubicBezTo>
                  <a:cubicBezTo>
                    <a:pt x="1228" y="520"/>
                    <a:pt x="1228" y="520"/>
                    <a:pt x="1228" y="520"/>
                  </a:cubicBezTo>
                  <a:cubicBezTo>
                    <a:pt x="1245" y="509"/>
                    <a:pt x="1245" y="485"/>
                    <a:pt x="1228" y="475"/>
                  </a:cubicBezTo>
                  <a:cubicBezTo>
                    <a:pt x="852" y="250"/>
                    <a:pt x="852" y="250"/>
                    <a:pt x="852" y="250"/>
                  </a:cubicBezTo>
                  <a:cubicBezTo>
                    <a:pt x="818" y="230"/>
                    <a:pt x="818" y="230"/>
                    <a:pt x="818" y="230"/>
                  </a:cubicBezTo>
                  <a:moveTo>
                    <a:pt x="234" y="54"/>
                  </a:moveTo>
                  <a:cubicBezTo>
                    <a:pt x="233" y="55"/>
                    <a:pt x="233" y="56"/>
                    <a:pt x="233" y="56"/>
                  </a:cubicBezTo>
                  <a:cubicBezTo>
                    <a:pt x="232" y="59"/>
                    <a:pt x="194" y="155"/>
                    <a:pt x="172" y="210"/>
                  </a:cubicBezTo>
                  <a:cubicBezTo>
                    <a:pt x="485" y="396"/>
                    <a:pt x="485" y="396"/>
                    <a:pt x="485" y="396"/>
                  </a:cubicBezTo>
                  <a:cubicBezTo>
                    <a:pt x="486" y="396"/>
                    <a:pt x="486" y="396"/>
                    <a:pt x="487" y="396"/>
                  </a:cubicBezTo>
                  <a:cubicBezTo>
                    <a:pt x="499" y="393"/>
                    <a:pt x="517" y="388"/>
                    <a:pt x="523" y="386"/>
                  </a:cubicBezTo>
                  <a:cubicBezTo>
                    <a:pt x="536" y="382"/>
                    <a:pt x="560" y="349"/>
                    <a:pt x="560" y="349"/>
                  </a:cubicBezTo>
                  <a:cubicBezTo>
                    <a:pt x="611" y="274"/>
                    <a:pt x="611" y="274"/>
                    <a:pt x="611" y="274"/>
                  </a:cubicBezTo>
                  <a:cubicBezTo>
                    <a:pt x="234" y="54"/>
                    <a:pt x="234" y="54"/>
                    <a:pt x="234" y="54"/>
                  </a:cubicBezTo>
                  <a:moveTo>
                    <a:pt x="309" y="17"/>
                  </a:moveTo>
                  <a:cubicBezTo>
                    <a:pt x="306" y="17"/>
                    <a:pt x="303" y="18"/>
                    <a:pt x="300" y="18"/>
                  </a:cubicBezTo>
                  <a:cubicBezTo>
                    <a:pt x="695" y="248"/>
                    <a:pt x="695" y="248"/>
                    <a:pt x="695" y="248"/>
                  </a:cubicBezTo>
                  <a:cubicBezTo>
                    <a:pt x="714" y="252"/>
                    <a:pt x="714" y="252"/>
                    <a:pt x="714" y="252"/>
                  </a:cubicBezTo>
                  <a:cubicBezTo>
                    <a:pt x="309" y="17"/>
                    <a:pt x="309" y="17"/>
                    <a:pt x="309" y="17"/>
                  </a:cubicBezTo>
                  <a:moveTo>
                    <a:pt x="432" y="6"/>
                  </a:moveTo>
                  <a:cubicBezTo>
                    <a:pt x="421" y="7"/>
                    <a:pt x="421" y="7"/>
                    <a:pt x="421" y="7"/>
                  </a:cubicBezTo>
                  <a:cubicBezTo>
                    <a:pt x="804" y="229"/>
                    <a:pt x="804" y="229"/>
                    <a:pt x="804" y="229"/>
                  </a:cubicBezTo>
                  <a:cubicBezTo>
                    <a:pt x="812" y="227"/>
                    <a:pt x="812" y="227"/>
                    <a:pt x="812" y="227"/>
                  </a:cubicBezTo>
                  <a:cubicBezTo>
                    <a:pt x="432" y="6"/>
                    <a:pt x="432" y="6"/>
                    <a:pt x="432" y="6"/>
                  </a:cubicBezTo>
                  <a:moveTo>
                    <a:pt x="141" y="0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3" y="93"/>
                    <a:pt x="43" y="93"/>
                    <a:pt x="43" y="93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0" y="83"/>
                    <a:pt x="0" y="108"/>
                    <a:pt x="17" y="118"/>
                  </a:cubicBezTo>
                  <a:cubicBezTo>
                    <a:pt x="112" y="174"/>
                    <a:pt x="112" y="174"/>
                    <a:pt x="112" y="174"/>
                  </a:cubicBezTo>
                  <a:cubicBezTo>
                    <a:pt x="132" y="111"/>
                    <a:pt x="157" y="45"/>
                    <a:pt x="167" y="16"/>
                  </a:cubicBezTo>
                  <a:cubicBezTo>
                    <a:pt x="141" y="0"/>
                    <a:pt x="141" y="0"/>
                    <a:pt x="141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F815E961-BB48-4484-8746-106877ABB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475038"/>
              <a:ext cx="28575" cy="171450"/>
            </a:xfrm>
            <a:custGeom>
              <a:avLst/>
              <a:gdLst>
                <a:gd name="T0" fmla="*/ 18 w 18"/>
                <a:gd name="T1" fmla="*/ 108 h 108"/>
                <a:gd name="T2" fmla="*/ 1 w 18"/>
                <a:gd name="T3" fmla="*/ 99 h 108"/>
                <a:gd name="T4" fmla="*/ 0 w 18"/>
                <a:gd name="T5" fmla="*/ 0 h 108"/>
                <a:gd name="T6" fmla="*/ 18 w 18"/>
                <a:gd name="T7" fmla="*/ 11 h 108"/>
                <a:gd name="T8" fmla="*/ 18 w 1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8">
                  <a:moveTo>
                    <a:pt x="18" y="108"/>
                  </a:moveTo>
                  <a:lnTo>
                    <a:pt x="1" y="99"/>
                  </a:lnTo>
                  <a:lnTo>
                    <a:pt x="0" y="0"/>
                  </a:lnTo>
                  <a:lnTo>
                    <a:pt x="18" y="11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5D529162-947B-4E46-812D-4B2D8E859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475038"/>
              <a:ext cx="28575" cy="171450"/>
            </a:xfrm>
            <a:custGeom>
              <a:avLst/>
              <a:gdLst>
                <a:gd name="T0" fmla="*/ 18 w 18"/>
                <a:gd name="T1" fmla="*/ 108 h 108"/>
                <a:gd name="T2" fmla="*/ 1 w 18"/>
                <a:gd name="T3" fmla="*/ 99 h 108"/>
                <a:gd name="T4" fmla="*/ 0 w 18"/>
                <a:gd name="T5" fmla="*/ 0 h 108"/>
                <a:gd name="T6" fmla="*/ 18 w 18"/>
                <a:gd name="T7" fmla="*/ 11 h 108"/>
                <a:gd name="T8" fmla="*/ 18 w 1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8">
                  <a:moveTo>
                    <a:pt x="18" y="108"/>
                  </a:moveTo>
                  <a:lnTo>
                    <a:pt x="1" y="99"/>
                  </a:lnTo>
                  <a:lnTo>
                    <a:pt x="0" y="0"/>
                  </a:lnTo>
                  <a:lnTo>
                    <a:pt x="18" y="11"/>
                  </a:lnTo>
                  <a:lnTo>
                    <a:pt x="18" y="10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5D6BF632-2C1C-46FC-B8A1-F8E1B2C97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311525"/>
              <a:ext cx="628650" cy="487362"/>
            </a:xfrm>
            <a:custGeom>
              <a:avLst/>
              <a:gdLst>
                <a:gd name="T0" fmla="*/ 241 w 253"/>
                <a:gd name="T1" fmla="*/ 46 h 196"/>
                <a:gd name="T2" fmla="*/ 221 w 253"/>
                <a:gd name="T3" fmla="*/ 0 h 196"/>
                <a:gd name="T4" fmla="*/ 232 w 253"/>
                <a:gd name="T5" fmla="*/ 7 h 196"/>
                <a:gd name="T6" fmla="*/ 253 w 253"/>
                <a:gd name="T7" fmla="*/ 52 h 196"/>
                <a:gd name="T8" fmla="*/ 253 w 253"/>
                <a:gd name="T9" fmla="*/ 57 h 196"/>
                <a:gd name="T10" fmla="*/ 12 w 253"/>
                <a:gd name="T11" fmla="*/ 196 h 196"/>
                <a:gd name="T12" fmla="*/ 0 w 253"/>
                <a:gd name="T13" fmla="*/ 189 h 196"/>
                <a:gd name="T14" fmla="*/ 241 w 253"/>
                <a:gd name="T15" fmla="*/ 50 h 196"/>
                <a:gd name="T16" fmla="*/ 241 w 253"/>
                <a:gd name="T17" fmla="*/ 4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96">
                  <a:moveTo>
                    <a:pt x="241" y="46"/>
                  </a:moveTo>
                  <a:cubicBezTo>
                    <a:pt x="241" y="23"/>
                    <a:pt x="233" y="8"/>
                    <a:pt x="221" y="0"/>
                  </a:cubicBezTo>
                  <a:cubicBezTo>
                    <a:pt x="232" y="7"/>
                    <a:pt x="232" y="7"/>
                    <a:pt x="232" y="7"/>
                  </a:cubicBezTo>
                  <a:cubicBezTo>
                    <a:pt x="245" y="14"/>
                    <a:pt x="253" y="30"/>
                    <a:pt x="253" y="52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12" y="196"/>
                    <a:pt x="12" y="196"/>
                    <a:pt x="12" y="196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41" y="50"/>
                    <a:pt x="241" y="50"/>
                    <a:pt x="241" y="50"/>
                  </a:cubicBezTo>
                  <a:lnTo>
                    <a:pt x="241" y="46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2F8E9ACE-8341-423B-9368-9E748D964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8438" y="3227388"/>
              <a:ext cx="69850" cy="31750"/>
            </a:xfrm>
            <a:custGeom>
              <a:avLst/>
              <a:gdLst>
                <a:gd name="T0" fmla="*/ 0 w 28"/>
                <a:gd name="T1" fmla="*/ 0 h 13"/>
                <a:gd name="T2" fmla="*/ 16 w 28"/>
                <a:gd name="T3" fmla="*/ 6 h 13"/>
                <a:gd name="T4" fmla="*/ 28 w 28"/>
                <a:gd name="T5" fmla="*/ 13 h 13"/>
                <a:gd name="T6" fmla="*/ 12 w 28"/>
                <a:gd name="T7" fmla="*/ 7 h 13"/>
                <a:gd name="T8" fmla="*/ 0 w 28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0" y="0"/>
                  </a:moveTo>
                  <a:cubicBezTo>
                    <a:pt x="6" y="1"/>
                    <a:pt x="11" y="3"/>
                    <a:pt x="16" y="6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3" y="10"/>
                    <a:pt x="18" y="8"/>
                    <a:pt x="12" y="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979CC096-EC16-4486-9D13-127C8AE97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2506663"/>
              <a:ext cx="787400" cy="1520825"/>
            </a:xfrm>
            <a:custGeom>
              <a:avLst/>
              <a:gdLst>
                <a:gd name="T0" fmla="*/ 16 w 317"/>
                <a:gd name="T1" fmla="*/ 452 h 612"/>
                <a:gd name="T2" fmla="*/ 53 w 317"/>
                <a:gd name="T3" fmla="*/ 394 h 612"/>
                <a:gd name="T4" fmla="*/ 94 w 317"/>
                <a:gd name="T5" fmla="*/ 359 h 612"/>
                <a:gd name="T6" fmla="*/ 198 w 317"/>
                <a:gd name="T7" fmla="*/ 299 h 612"/>
                <a:gd name="T8" fmla="*/ 231 w 317"/>
                <a:gd name="T9" fmla="*/ 275 h 612"/>
                <a:gd name="T10" fmla="*/ 269 w 317"/>
                <a:gd name="T11" fmla="*/ 216 h 612"/>
                <a:gd name="T12" fmla="*/ 278 w 317"/>
                <a:gd name="T13" fmla="*/ 192 h 612"/>
                <a:gd name="T14" fmla="*/ 286 w 317"/>
                <a:gd name="T15" fmla="*/ 20 h 612"/>
                <a:gd name="T16" fmla="*/ 287 w 317"/>
                <a:gd name="T17" fmla="*/ 13 h 612"/>
                <a:gd name="T18" fmla="*/ 292 w 317"/>
                <a:gd name="T19" fmla="*/ 6 h 612"/>
                <a:gd name="T20" fmla="*/ 297 w 317"/>
                <a:gd name="T21" fmla="*/ 2 h 612"/>
                <a:gd name="T22" fmla="*/ 299 w 317"/>
                <a:gd name="T23" fmla="*/ 1 h 612"/>
                <a:gd name="T24" fmla="*/ 305 w 317"/>
                <a:gd name="T25" fmla="*/ 1 h 612"/>
                <a:gd name="T26" fmla="*/ 317 w 317"/>
                <a:gd name="T27" fmla="*/ 8 h 612"/>
                <a:gd name="T28" fmla="*/ 310 w 317"/>
                <a:gd name="T29" fmla="*/ 8 h 612"/>
                <a:gd name="T30" fmla="*/ 309 w 317"/>
                <a:gd name="T31" fmla="*/ 8 h 612"/>
                <a:gd name="T32" fmla="*/ 303 w 317"/>
                <a:gd name="T33" fmla="*/ 13 h 612"/>
                <a:gd name="T34" fmla="*/ 299 w 317"/>
                <a:gd name="T35" fmla="*/ 20 h 612"/>
                <a:gd name="T36" fmla="*/ 297 w 317"/>
                <a:gd name="T37" fmla="*/ 26 h 612"/>
                <a:gd name="T38" fmla="*/ 291 w 317"/>
                <a:gd name="T39" fmla="*/ 199 h 612"/>
                <a:gd name="T40" fmla="*/ 282 w 317"/>
                <a:gd name="T41" fmla="*/ 224 h 612"/>
                <a:gd name="T42" fmla="*/ 246 w 317"/>
                <a:gd name="T43" fmla="*/ 282 h 612"/>
                <a:gd name="T44" fmla="*/ 210 w 317"/>
                <a:gd name="T45" fmla="*/ 306 h 612"/>
                <a:gd name="T46" fmla="*/ 106 w 317"/>
                <a:gd name="T47" fmla="*/ 366 h 612"/>
                <a:gd name="T48" fmla="*/ 65 w 317"/>
                <a:gd name="T49" fmla="*/ 401 h 612"/>
                <a:gd name="T50" fmla="*/ 28 w 317"/>
                <a:gd name="T51" fmla="*/ 458 h 612"/>
                <a:gd name="T52" fmla="*/ 12 w 317"/>
                <a:gd name="T53" fmla="*/ 529 h 612"/>
                <a:gd name="T54" fmla="*/ 12 w 317"/>
                <a:gd name="T55" fmla="*/ 612 h 612"/>
                <a:gd name="T56" fmla="*/ 0 w 317"/>
                <a:gd name="T57" fmla="*/ 605 h 612"/>
                <a:gd name="T58" fmla="*/ 0 w 317"/>
                <a:gd name="T59" fmla="*/ 522 h 612"/>
                <a:gd name="T60" fmla="*/ 16 w 317"/>
                <a:gd name="T61" fmla="*/ 45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7" h="612">
                  <a:moveTo>
                    <a:pt x="16" y="452"/>
                  </a:moveTo>
                  <a:cubicBezTo>
                    <a:pt x="25" y="431"/>
                    <a:pt x="38" y="411"/>
                    <a:pt x="53" y="394"/>
                  </a:cubicBezTo>
                  <a:cubicBezTo>
                    <a:pt x="65" y="380"/>
                    <a:pt x="79" y="368"/>
                    <a:pt x="94" y="359"/>
                  </a:cubicBezTo>
                  <a:cubicBezTo>
                    <a:pt x="99" y="356"/>
                    <a:pt x="197" y="300"/>
                    <a:pt x="198" y="299"/>
                  </a:cubicBezTo>
                  <a:cubicBezTo>
                    <a:pt x="209" y="293"/>
                    <a:pt x="219" y="288"/>
                    <a:pt x="231" y="275"/>
                  </a:cubicBezTo>
                  <a:cubicBezTo>
                    <a:pt x="245" y="260"/>
                    <a:pt x="258" y="240"/>
                    <a:pt x="269" y="216"/>
                  </a:cubicBezTo>
                  <a:cubicBezTo>
                    <a:pt x="272" y="209"/>
                    <a:pt x="275" y="201"/>
                    <a:pt x="278" y="192"/>
                  </a:cubicBezTo>
                  <a:cubicBezTo>
                    <a:pt x="300" y="123"/>
                    <a:pt x="280" y="64"/>
                    <a:pt x="286" y="20"/>
                  </a:cubicBezTo>
                  <a:cubicBezTo>
                    <a:pt x="286" y="17"/>
                    <a:pt x="286" y="15"/>
                    <a:pt x="287" y="13"/>
                  </a:cubicBezTo>
                  <a:cubicBezTo>
                    <a:pt x="288" y="11"/>
                    <a:pt x="290" y="8"/>
                    <a:pt x="292" y="6"/>
                  </a:cubicBezTo>
                  <a:cubicBezTo>
                    <a:pt x="293" y="4"/>
                    <a:pt x="295" y="3"/>
                    <a:pt x="297" y="2"/>
                  </a:cubicBezTo>
                  <a:cubicBezTo>
                    <a:pt x="298" y="1"/>
                    <a:pt x="298" y="1"/>
                    <a:pt x="299" y="1"/>
                  </a:cubicBezTo>
                  <a:cubicBezTo>
                    <a:pt x="301" y="0"/>
                    <a:pt x="304" y="0"/>
                    <a:pt x="305" y="1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5" y="7"/>
                    <a:pt x="313" y="7"/>
                    <a:pt x="310" y="8"/>
                  </a:cubicBezTo>
                  <a:cubicBezTo>
                    <a:pt x="310" y="8"/>
                    <a:pt x="309" y="8"/>
                    <a:pt x="309" y="8"/>
                  </a:cubicBezTo>
                  <a:cubicBezTo>
                    <a:pt x="307" y="9"/>
                    <a:pt x="305" y="11"/>
                    <a:pt x="303" y="13"/>
                  </a:cubicBezTo>
                  <a:cubicBezTo>
                    <a:pt x="302" y="15"/>
                    <a:pt x="300" y="17"/>
                    <a:pt x="299" y="20"/>
                  </a:cubicBezTo>
                  <a:cubicBezTo>
                    <a:pt x="298" y="22"/>
                    <a:pt x="297" y="24"/>
                    <a:pt x="297" y="26"/>
                  </a:cubicBezTo>
                  <a:cubicBezTo>
                    <a:pt x="292" y="70"/>
                    <a:pt x="313" y="130"/>
                    <a:pt x="291" y="199"/>
                  </a:cubicBezTo>
                  <a:cubicBezTo>
                    <a:pt x="288" y="208"/>
                    <a:pt x="285" y="216"/>
                    <a:pt x="282" y="224"/>
                  </a:cubicBezTo>
                  <a:cubicBezTo>
                    <a:pt x="271" y="248"/>
                    <a:pt x="260" y="267"/>
                    <a:pt x="246" y="282"/>
                  </a:cubicBezTo>
                  <a:cubicBezTo>
                    <a:pt x="227" y="304"/>
                    <a:pt x="221" y="299"/>
                    <a:pt x="210" y="306"/>
                  </a:cubicBezTo>
                  <a:cubicBezTo>
                    <a:pt x="208" y="307"/>
                    <a:pt x="111" y="363"/>
                    <a:pt x="106" y="366"/>
                  </a:cubicBezTo>
                  <a:cubicBezTo>
                    <a:pt x="91" y="375"/>
                    <a:pt x="77" y="387"/>
                    <a:pt x="65" y="401"/>
                  </a:cubicBezTo>
                  <a:cubicBezTo>
                    <a:pt x="50" y="418"/>
                    <a:pt x="37" y="437"/>
                    <a:pt x="28" y="458"/>
                  </a:cubicBezTo>
                  <a:cubicBezTo>
                    <a:pt x="17" y="482"/>
                    <a:pt x="11" y="506"/>
                    <a:pt x="12" y="529"/>
                  </a:cubicBezTo>
                  <a:cubicBezTo>
                    <a:pt x="12" y="612"/>
                    <a:pt x="12" y="612"/>
                    <a:pt x="12" y="612"/>
                  </a:cubicBezTo>
                  <a:cubicBezTo>
                    <a:pt x="0" y="605"/>
                    <a:pt x="0" y="605"/>
                    <a:pt x="0" y="605"/>
                  </a:cubicBezTo>
                  <a:cubicBezTo>
                    <a:pt x="0" y="522"/>
                    <a:pt x="0" y="522"/>
                    <a:pt x="0" y="522"/>
                  </a:cubicBezTo>
                  <a:cubicBezTo>
                    <a:pt x="0" y="500"/>
                    <a:pt x="6" y="475"/>
                    <a:pt x="16" y="452"/>
                  </a:cubicBez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14AE1DB9-A4B0-4741-913B-1955262CF3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0588" y="2519363"/>
              <a:ext cx="801688" cy="1508125"/>
            </a:xfrm>
            <a:custGeom>
              <a:avLst/>
              <a:gdLst>
                <a:gd name="T0" fmla="*/ 199 w 323"/>
                <a:gd name="T1" fmla="*/ 301 h 607"/>
                <a:gd name="T2" fmla="*/ 278 w 323"/>
                <a:gd name="T3" fmla="*/ 194 h 607"/>
                <a:gd name="T4" fmla="*/ 286 w 323"/>
                <a:gd name="T5" fmla="*/ 21 h 607"/>
                <a:gd name="T6" fmla="*/ 298 w 323"/>
                <a:gd name="T7" fmla="*/ 3 h 607"/>
                <a:gd name="T8" fmla="*/ 299 w 323"/>
                <a:gd name="T9" fmla="*/ 3 h 607"/>
                <a:gd name="T10" fmla="*/ 309 w 323"/>
                <a:gd name="T11" fmla="*/ 13 h 607"/>
                <a:gd name="T12" fmla="*/ 300 w 323"/>
                <a:gd name="T13" fmla="*/ 193 h 607"/>
                <a:gd name="T14" fmla="*/ 245 w 323"/>
                <a:gd name="T15" fmla="*/ 292 h 607"/>
                <a:gd name="T16" fmla="*/ 288 w 323"/>
                <a:gd name="T17" fmla="*/ 358 h 607"/>
                <a:gd name="T18" fmla="*/ 289 w 323"/>
                <a:gd name="T19" fmla="*/ 441 h 607"/>
                <a:gd name="T20" fmla="*/ 265 w 323"/>
                <a:gd name="T21" fmla="*/ 454 h 607"/>
                <a:gd name="T22" fmla="*/ 265 w 323"/>
                <a:gd name="T23" fmla="*/ 392 h 607"/>
                <a:gd name="T24" fmla="*/ 24 w 323"/>
                <a:gd name="T25" fmla="*/ 531 h 607"/>
                <a:gd name="T26" fmla="*/ 24 w 323"/>
                <a:gd name="T27" fmla="*/ 594 h 607"/>
                <a:gd name="T28" fmla="*/ 1 w 323"/>
                <a:gd name="T29" fmla="*/ 607 h 607"/>
                <a:gd name="T30" fmla="*/ 1 w 323"/>
                <a:gd name="T31" fmla="*/ 524 h 607"/>
                <a:gd name="T32" fmla="*/ 95 w 323"/>
                <a:gd name="T33" fmla="*/ 361 h 607"/>
                <a:gd name="T34" fmla="*/ 199 w 323"/>
                <a:gd name="T35" fmla="*/ 301 h 607"/>
                <a:gd name="T36" fmla="*/ 24 w 323"/>
                <a:gd name="T37" fmla="*/ 515 h 607"/>
                <a:gd name="T38" fmla="*/ 265 w 323"/>
                <a:gd name="T39" fmla="*/ 376 h 607"/>
                <a:gd name="T40" fmla="*/ 265 w 323"/>
                <a:gd name="T41" fmla="*/ 371 h 607"/>
                <a:gd name="T42" fmla="*/ 198 w 323"/>
                <a:gd name="T43" fmla="*/ 329 h 607"/>
                <a:gd name="T44" fmla="*/ 95 w 323"/>
                <a:gd name="T45" fmla="*/ 388 h 607"/>
                <a:gd name="T46" fmla="*/ 24 w 323"/>
                <a:gd name="T47" fmla="*/ 511 h 607"/>
                <a:gd name="T48" fmla="*/ 24 w 323"/>
                <a:gd name="T49" fmla="*/ 51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3" h="607">
                  <a:moveTo>
                    <a:pt x="199" y="301"/>
                  </a:moveTo>
                  <a:cubicBezTo>
                    <a:pt x="220" y="288"/>
                    <a:pt x="255" y="268"/>
                    <a:pt x="278" y="194"/>
                  </a:cubicBezTo>
                  <a:cubicBezTo>
                    <a:pt x="300" y="125"/>
                    <a:pt x="281" y="65"/>
                    <a:pt x="286" y="21"/>
                  </a:cubicBezTo>
                  <a:cubicBezTo>
                    <a:pt x="287" y="14"/>
                    <a:pt x="292" y="7"/>
                    <a:pt x="298" y="3"/>
                  </a:cubicBezTo>
                  <a:cubicBezTo>
                    <a:pt x="298" y="3"/>
                    <a:pt x="299" y="3"/>
                    <a:pt x="299" y="3"/>
                  </a:cubicBezTo>
                  <a:cubicBezTo>
                    <a:pt x="306" y="0"/>
                    <a:pt x="310" y="5"/>
                    <a:pt x="309" y="13"/>
                  </a:cubicBezTo>
                  <a:cubicBezTo>
                    <a:pt x="304" y="59"/>
                    <a:pt x="323" y="120"/>
                    <a:pt x="300" y="193"/>
                  </a:cubicBezTo>
                  <a:cubicBezTo>
                    <a:pt x="283" y="246"/>
                    <a:pt x="271" y="267"/>
                    <a:pt x="245" y="292"/>
                  </a:cubicBezTo>
                  <a:cubicBezTo>
                    <a:pt x="271" y="296"/>
                    <a:pt x="288" y="320"/>
                    <a:pt x="288" y="358"/>
                  </a:cubicBezTo>
                  <a:cubicBezTo>
                    <a:pt x="289" y="441"/>
                    <a:pt x="289" y="441"/>
                    <a:pt x="289" y="441"/>
                  </a:cubicBezTo>
                  <a:cubicBezTo>
                    <a:pt x="265" y="454"/>
                    <a:pt x="265" y="454"/>
                    <a:pt x="265" y="454"/>
                  </a:cubicBezTo>
                  <a:cubicBezTo>
                    <a:pt x="265" y="392"/>
                    <a:pt x="265" y="392"/>
                    <a:pt x="265" y="392"/>
                  </a:cubicBezTo>
                  <a:cubicBezTo>
                    <a:pt x="24" y="531"/>
                    <a:pt x="24" y="531"/>
                    <a:pt x="24" y="531"/>
                  </a:cubicBezTo>
                  <a:cubicBezTo>
                    <a:pt x="24" y="594"/>
                    <a:pt x="24" y="594"/>
                    <a:pt x="24" y="594"/>
                  </a:cubicBezTo>
                  <a:cubicBezTo>
                    <a:pt x="1" y="607"/>
                    <a:pt x="1" y="607"/>
                    <a:pt x="1" y="607"/>
                  </a:cubicBezTo>
                  <a:cubicBezTo>
                    <a:pt x="1" y="524"/>
                    <a:pt x="1" y="524"/>
                    <a:pt x="1" y="524"/>
                  </a:cubicBezTo>
                  <a:cubicBezTo>
                    <a:pt x="0" y="464"/>
                    <a:pt x="43" y="391"/>
                    <a:pt x="95" y="361"/>
                  </a:cubicBezTo>
                  <a:cubicBezTo>
                    <a:pt x="100" y="358"/>
                    <a:pt x="197" y="302"/>
                    <a:pt x="199" y="301"/>
                  </a:cubicBezTo>
                  <a:moveTo>
                    <a:pt x="24" y="515"/>
                  </a:moveTo>
                  <a:cubicBezTo>
                    <a:pt x="265" y="376"/>
                    <a:pt x="265" y="376"/>
                    <a:pt x="265" y="376"/>
                  </a:cubicBezTo>
                  <a:cubicBezTo>
                    <a:pt x="265" y="371"/>
                    <a:pt x="265" y="371"/>
                    <a:pt x="265" y="371"/>
                  </a:cubicBezTo>
                  <a:cubicBezTo>
                    <a:pt x="265" y="328"/>
                    <a:pt x="235" y="310"/>
                    <a:pt x="198" y="329"/>
                  </a:cubicBezTo>
                  <a:cubicBezTo>
                    <a:pt x="197" y="329"/>
                    <a:pt x="100" y="385"/>
                    <a:pt x="95" y="388"/>
                  </a:cubicBezTo>
                  <a:cubicBezTo>
                    <a:pt x="56" y="411"/>
                    <a:pt x="24" y="466"/>
                    <a:pt x="24" y="511"/>
                  </a:cubicBezTo>
                  <a:cubicBezTo>
                    <a:pt x="24" y="515"/>
                    <a:pt x="24" y="515"/>
                    <a:pt x="24" y="515"/>
                  </a:cubicBezTo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CA391A1-CAD8-47EB-A7E6-EA99D08B4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9775" y="4851400"/>
              <a:ext cx="100013" cy="128587"/>
            </a:xfrm>
            <a:custGeom>
              <a:avLst/>
              <a:gdLst>
                <a:gd name="T0" fmla="*/ 0 w 63"/>
                <a:gd name="T1" fmla="*/ 81 h 81"/>
                <a:gd name="T2" fmla="*/ 63 w 63"/>
                <a:gd name="T3" fmla="*/ 34 h 81"/>
                <a:gd name="T4" fmla="*/ 63 w 63"/>
                <a:gd name="T5" fmla="*/ 0 h 81"/>
                <a:gd name="T6" fmla="*/ 0 w 63"/>
                <a:gd name="T7" fmla="*/ 34 h 81"/>
                <a:gd name="T8" fmla="*/ 0 w 6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1">
                  <a:moveTo>
                    <a:pt x="0" y="81"/>
                  </a:moveTo>
                  <a:lnTo>
                    <a:pt x="63" y="34"/>
                  </a:lnTo>
                  <a:lnTo>
                    <a:pt x="63" y="0"/>
                  </a:lnTo>
                  <a:lnTo>
                    <a:pt x="0" y="34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725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26F4119F-8D88-40D2-A857-10D6D41C3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3505200"/>
              <a:ext cx="2413000" cy="1400175"/>
            </a:xfrm>
            <a:custGeom>
              <a:avLst/>
              <a:gdLst>
                <a:gd name="T0" fmla="*/ 1457 w 1520"/>
                <a:gd name="T1" fmla="*/ 882 h 882"/>
                <a:gd name="T2" fmla="*/ 1520 w 1520"/>
                <a:gd name="T3" fmla="*/ 848 h 882"/>
                <a:gd name="T4" fmla="*/ 63 w 1520"/>
                <a:gd name="T5" fmla="*/ 0 h 882"/>
                <a:gd name="T6" fmla="*/ 0 w 1520"/>
                <a:gd name="T7" fmla="*/ 34 h 882"/>
                <a:gd name="T8" fmla="*/ 1457 w 1520"/>
                <a:gd name="T9" fmla="*/ 882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0" h="882">
                  <a:moveTo>
                    <a:pt x="1457" y="882"/>
                  </a:moveTo>
                  <a:lnTo>
                    <a:pt x="1520" y="848"/>
                  </a:lnTo>
                  <a:lnTo>
                    <a:pt x="63" y="0"/>
                  </a:lnTo>
                  <a:lnTo>
                    <a:pt x="0" y="34"/>
                  </a:lnTo>
                  <a:lnTo>
                    <a:pt x="1457" y="88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ACFDEED3-7470-478E-ADE0-FD04DEAC5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3505200"/>
              <a:ext cx="2413000" cy="1400175"/>
            </a:xfrm>
            <a:custGeom>
              <a:avLst/>
              <a:gdLst>
                <a:gd name="T0" fmla="*/ 1457 w 1520"/>
                <a:gd name="T1" fmla="*/ 882 h 882"/>
                <a:gd name="T2" fmla="*/ 1520 w 1520"/>
                <a:gd name="T3" fmla="*/ 848 h 882"/>
                <a:gd name="T4" fmla="*/ 63 w 1520"/>
                <a:gd name="T5" fmla="*/ 0 h 882"/>
                <a:gd name="T6" fmla="*/ 0 w 1520"/>
                <a:gd name="T7" fmla="*/ 34 h 882"/>
                <a:gd name="T8" fmla="*/ 1457 w 1520"/>
                <a:gd name="T9" fmla="*/ 882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0" h="882">
                  <a:moveTo>
                    <a:pt x="1457" y="882"/>
                  </a:moveTo>
                  <a:lnTo>
                    <a:pt x="1520" y="848"/>
                  </a:lnTo>
                  <a:lnTo>
                    <a:pt x="63" y="0"/>
                  </a:lnTo>
                  <a:lnTo>
                    <a:pt x="0" y="34"/>
                  </a:lnTo>
                  <a:lnTo>
                    <a:pt x="1457" y="8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35A38D4-8F53-44EC-AC35-BF3A7A0BB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3559175"/>
              <a:ext cx="2312988" cy="1420812"/>
            </a:xfrm>
            <a:custGeom>
              <a:avLst/>
              <a:gdLst>
                <a:gd name="T0" fmla="*/ 0 w 1457"/>
                <a:gd name="T1" fmla="*/ 0 h 895"/>
                <a:gd name="T2" fmla="*/ 0 w 1457"/>
                <a:gd name="T3" fmla="*/ 46 h 895"/>
                <a:gd name="T4" fmla="*/ 1457 w 1457"/>
                <a:gd name="T5" fmla="*/ 895 h 895"/>
                <a:gd name="T6" fmla="*/ 1457 w 1457"/>
                <a:gd name="T7" fmla="*/ 848 h 895"/>
                <a:gd name="T8" fmla="*/ 0 w 1457"/>
                <a:gd name="T9" fmla="*/ 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7" h="895">
                  <a:moveTo>
                    <a:pt x="0" y="0"/>
                  </a:moveTo>
                  <a:lnTo>
                    <a:pt x="0" y="46"/>
                  </a:lnTo>
                  <a:lnTo>
                    <a:pt x="1457" y="895"/>
                  </a:lnTo>
                  <a:lnTo>
                    <a:pt x="1457" y="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E5F4F152-3E2E-4ACC-9D63-5248EEF86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3559175"/>
              <a:ext cx="2312988" cy="1420812"/>
            </a:xfrm>
            <a:custGeom>
              <a:avLst/>
              <a:gdLst>
                <a:gd name="T0" fmla="*/ 0 w 1457"/>
                <a:gd name="T1" fmla="*/ 0 h 895"/>
                <a:gd name="T2" fmla="*/ 0 w 1457"/>
                <a:gd name="T3" fmla="*/ 46 h 895"/>
                <a:gd name="T4" fmla="*/ 1457 w 1457"/>
                <a:gd name="T5" fmla="*/ 895 h 895"/>
                <a:gd name="T6" fmla="*/ 1457 w 1457"/>
                <a:gd name="T7" fmla="*/ 848 h 895"/>
                <a:gd name="T8" fmla="*/ 0 w 1457"/>
                <a:gd name="T9" fmla="*/ 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7" h="895">
                  <a:moveTo>
                    <a:pt x="0" y="0"/>
                  </a:moveTo>
                  <a:lnTo>
                    <a:pt x="0" y="46"/>
                  </a:lnTo>
                  <a:lnTo>
                    <a:pt x="1457" y="895"/>
                  </a:lnTo>
                  <a:lnTo>
                    <a:pt x="1457" y="8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E10073DC-4C24-44CF-8553-8F3F754FD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5825" y="4732338"/>
              <a:ext cx="100013" cy="127000"/>
            </a:xfrm>
            <a:custGeom>
              <a:avLst/>
              <a:gdLst>
                <a:gd name="T0" fmla="*/ 0 w 63"/>
                <a:gd name="T1" fmla="*/ 80 h 80"/>
                <a:gd name="T2" fmla="*/ 63 w 63"/>
                <a:gd name="T3" fmla="*/ 45 h 80"/>
                <a:gd name="T4" fmla="*/ 63 w 63"/>
                <a:gd name="T5" fmla="*/ 0 h 80"/>
                <a:gd name="T6" fmla="*/ 0 w 63"/>
                <a:gd name="T7" fmla="*/ 34 h 80"/>
                <a:gd name="T8" fmla="*/ 0 w 6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0">
                  <a:moveTo>
                    <a:pt x="0" y="80"/>
                  </a:moveTo>
                  <a:lnTo>
                    <a:pt x="63" y="45"/>
                  </a:lnTo>
                  <a:lnTo>
                    <a:pt x="63" y="0"/>
                  </a:lnTo>
                  <a:lnTo>
                    <a:pt x="0" y="3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725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E442495-1F48-415F-BBA3-D7024C8BB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8075" y="3386138"/>
              <a:ext cx="2417763" cy="1400175"/>
            </a:xfrm>
            <a:custGeom>
              <a:avLst/>
              <a:gdLst>
                <a:gd name="T0" fmla="*/ 1460 w 1523"/>
                <a:gd name="T1" fmla="*/ 882 h 882"/>
                <a:gd name="T2" fmla="*/ 1523 w 1523"/>
                <a:gd name="T3" fmla="*/ 848 h 882"/>
                <a:gd name="T4" fmla="*/ 63 w 1523"/>
                <a:gd name="T5" fmla="*/ 0 h 882"/>
                <a:gd name="T6" fmla="*/ 0 w 1523"/>
                <a:gd name="T7" fmla="*/ 34 h 882"/>
                <a:gd name="T8" fmla="*/ 1460 w 1523"/>
                <a:gd name="T9" fmla="*/ 882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3" h="882">
                  <a:moveTo>
                    <a:pt x="1460" y="882"/>
                  </a:moveTo>
                  <a:lnTo>
                    <a:pt x="1523" y="848"/>
                  </a:lnTo>
                  <a:lnTo>
                    <a:pt x="63" y="0"/>
                  </a:lnTo>
                  <a:lnTo>
                    <a:pt x="0" y="34"/>
                  </a:lnTo>
                  <a:lnTo>
                    <a:pt x="1460" y="88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ED768CD2-D882-4C78-A648-7C3E7AB34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8075" y="3386138"/>
              <a:ext cx="2417763" cy="1400175"/>
            </a:xfrm>
            <a:custGeom>
              <a:avLst/>
              <a:gdLst>
                <a:gd name="T0" fmla="*/ 1460 w 1523"/>
                <a:gd name="T1" fmla="*/ 882 h 882"/>
                <a:gd name="T2" fmla="*/ 1523 w 1523"/>
                <a:gd name="T3" fmla="*/ 848 h 882"/>
                <a:gd name="T4" fmla="*/ 63 w 1523"/>
                <a:gd name="T5" fmla="*/ 0 h 882"/>
                <a:gd name="T6" fmla="*/ 0 w 1523"/>
                <a:gd name="T7" fmla="*/ 34 h 882"/>
                <a:gd name="T8" fmla="*/ 1460 w 1523"/>
                <a:gd name="T9" fmla="*/ 882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3" h="882">
                  <a:moveTo>
                    <a:pt x="1460" y="882"/>
                  </a:moveTo>
                  <a:lnTo>
                    <a:pt x="1523" y="848"/>
                  </a:lnTo>
                  <a:lnTo>
                    <a:pt x="63" y="0"/>
                  </a:lnTo>
                  <a:lnTo>
                    <a:pt x="0" y="34"/>
                  </a:lnTo>
                  <a:lnTo>
                    <a:pt x="1460" y="8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16881377-EAB8-4D23-8431-5C0A85BA2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3440113"/>
              <a:ext cx="2319338" cy="1419225"/>
            </a:xfrm>
            <a:custGeom>
              <a:avLst/>
              <a:gdLst>
                <a:gd name="T0" fmla="*/ 1 w 1461"/>
                <a:gd name="T1" fmla="*/ 0 h 894"/>
                <a:gd name="T2" fmla="*/ 0 w 1461"/>
                <a:gd name="T3" fmla="*/ 46 h 894"/>
                <a:gd name="T4" fmla="*/ 1461 w 1461"/>
                <a:gd name="T5" fmla="*/ 894 h 894"/>
                <a:gd name="T6" fmla="*/ 1461 w 1461"/>
                <a:gd name="T7" fmla="*/ 848 h 894"/>
                <a:gd name="T8" fmla="*/ 1 w 1461"/>
                <a:gd name="T9" fmla="*/ 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1" h="894">
                  <a:moveTo>
                    <a:pt x="1" y="0"/>
                  </a:moveTo>
                  <a:lnTo>
                    <a:pt x="0" y="46"/>
                  </a:lnTo>
                  <a:lnTo>
                    <a:pt x="1461" y="894"/>
                  </a:lnTo>
                  <a:lnTo>
                    <a:pt x="1461" y="8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5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89445B0A-7FD4-4D75-9335-814D328C0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3440113"/>
              <a:ext cx="2319338" cy="1419225"/>
            </a:xfrm>
            <a:custGeom>
              <a:avLst/>
              <a:gdLst>
                <a:gd name="T0" fmla="*/ 1 w 1461"/>
                <a:gd name="T1" fmla="*/ 0 h 894"/>
                <a:gd name="T2" fmla="*/ 0 w 1461"/>
                <a:gd name="T3" fmla="*/ 46 h 894"/>
                <a:gd name="T4" fmla="*/ 1461 w 1461"/>
                <a:gd name="T5" fmla="*/ 894 h 894"/>
                <a:gd name="T6" fmla="*/ 1461 w 1461"/>
                <a:gd name="T7" fmla="*/ 848 h 894"/>
                <a:gd name="T8" fmla="*/ 1 w 1461"/>
                <a:gd name="T9" fmla="*/ 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1" h="894">
                  <a:moveTo>
                    <a:pt x="1" y="0"/>
                  </a:moveTo>
                  <a:lnTo>
                    <a:pt x="0" y="46"/>
                  </a:lnTo>
                  <a:lnTo>
                    <a:pt x="1461" y="894"/>
                  </a:lnTo>
                  <a:lnTo>
                    <a:pt x="1461" y="848"/>
                  </a:lnTo>
                  <a:lnTo>
                    <a:pt x="1" y="0"/>
                  </a:ln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76DF9267-D164-4E02-B1A0-FD053F3C0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688" y="4625975"/>
              <a:ext cx="98425" cy="125412"/>
            </a:xfrm>
            <a:custGeom>
              <a:avLst/>
              <a:gdLst>
                <a:gd name="T0" fmla="*/ 0 w 62"/>
                <a:gd name="T1" fmla="*/ 79 h 79"/>
                <a:gd name="T2" fmla="*/ 62 w 62"/>
                <a:gd name="T3" fmla="*/ 45 h 79"/>
                <a:gd name="T4" fmla="*/ 62 w 62"/>
                <a:gd name="T5" fmla="*/ 0 h 79"/>
                <a:gd name="T6" fmla="*/ 0 w 62"/>
                <a:gd name="T7" fmla="*/ 34 h 79"/>
                <a:gd name="T8" fmla="*/ 0 w 62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9">
                  <a:moveTo>
                    <a:pt x="0" y="79"/>
                  </a:moveTo>
                  <a:lnTo>
                    <a:pt x="62" y="45"/>
                  </a:lnTo>
                  <a:lnTo>
                    <a:pt x="62" y="0"/>
                  </a:lnTo>
                  <a:lnTo>
                    <a:pt x="0" y="34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725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20C5F243-FCF7-4387-80A4-05BAC1595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3276600"/>
              <a:ext cx="2420938" cy="1403350"/>
            </a:xfrm>
            <a:custGeom>
              <a:avLst/>
              <a:gdLst>
                <a:gd name="T0" fmla="*/ 1463 w 1525"/>
                <a:gd name="T1" fmla="*/ 884 h 884"/>
                <a:gd name="T2" fmla="*/ 1525 w 1525"/>
                <a:gd name="T3" fmla="*/ 850 h 884"/>
                <a:gd name="T4" fmla="*/ 62 w 1525"/>
                <a:gd name="T5" fmla="*/ 0 h 884"/>
                <a:gd name="T6" fmla="*/ 0 w 1525"/>
                <a:gd name="T7" fmla="*/ 34 h 884"/>
                <a:gd name="T8" fmla="*/ 1463 w 1525"/>
                <a:gd name="T9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5" h="884">
                  <a:moveTo>
                    <a:pt x="1463" y="884"/>
                  </a:moveTo>
                  <a:lnTo>
                    <a:pt x="1525" y="850"/>
                  </a:lnTo>
                  <a:lnTo>
                    <a:pt x="62" y="0"/>
                  </a:lnTo>
                  <a:lnTo>
                    <a:pt x="0" y="34"/>
                  </a:lnTo>
                  <a:lnTo>
                    <a:pt x="1463" y="8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E13065C-4734-489D-A0FB-BED54AFFD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3276600"/>
              <a:ext cx="2420938" cy="1403350"/>
            </a:xfrm>
            <a:custGeom>
              <a:avLst/>
              <a:gdLst>
                <a:gd name="T0" fmla="*/ 1463 w 1525"/>
                <a:gd name="T1" fmla="*/ 884 h 884"/>
                <a:gd name="T2" fmla="*/ 1525 w 1525"/>
                <a:gd name="T3" fmla="*/ 850 h 884"/>
                <a:gd name="T4" fmla="*/ 62 w 1525"/>
                <a:gd name="T5" fmla="*/ 0 h 884"/>
                <a:gd name="T6" fmla="*/ 0 w 1525"/>
                <a:gd name="T7" fmla="*/ 34 h 884"/>
                <a:gd name="T8" fmla="*/ 1463 w 1525"/>
                <a:gd name="T9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5" h="884">
                  <a:moveTo>
                    <a:pt x="1463" y="884"/>
                  </a:moveTo>
                  <a:lnTo>
                    <a:pt x="1525" y="850"/>
                  </a:lnTo>
                  <a:lnTo>
                    <a:pt x="62" y="0"/>
                  </a:lnTo>
                  <a:lnTo>
                    <a:pt x="0" y="34"/>
                  </a:lnTo>
                  <a:lnTo>
                    <a:pt x="1463" y="8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E056CC4B-97C2-487A-9C3D-9AEF6336A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3330575"/>
              <a:ext cx="2322513" cy="1420812"/>
            </a:xfrm>
            <a:custGeom>
              <a:avLst/>
              <a:gdLst>
                <a:gd name="T0" fmla="*/ 0 w 1463"/>
                <a:gd name="T1" fmla="*/ 0 h 895"/>
                <a:gd name="T2" fmla="*/ 0 w 1463"/>
                <a:gd name="T3" fmla="*/ 47 h 895"/>
                <a:gd name="T4" fmla="*/ 1463 w 1463"/>
                <a:gd name="T5" fmla="*/ 895 h 895"/>
                <a:gd name="T6" fmla="*/ 1463 w 1463"/>
                <a:gd name="T7" fmla="*/ 850 h 895"/>
                <a:gd name="T8" fmla="*/ 0 w 1463"/>
                <a:gd name="T9" fmla="*/ 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3" h="895">
                  <a:moveTo>
                    <a:pt x="0" y="0"/>
                  </a:moveTo>
                  <a:lnTo>
                    <a:pt x="0" y="47"/>
                  </a:lnTo>
                  <a:lnTo>
                    <a:pt x="1463" y="895"/>
                  </a:lnTo>
                  <a:lnTo>
                    <a:pt x="1463" y="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6CABD874-59B5-4C7C-A295-6D7056342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3330575"/>
              <a:ext cx="2322513" cy="1420812"/>
            </a:xfrm>
            <a:custGeom>
              <a:avLst/>
              <a:gdLst>
                <a:gd name="T0" fmla="*/ 0 w 1463"/>
                <a:gd name="T1" fmla="*/ 0 h 895"/>
                <a:gd name="T2" fmla="*/ 0 w 1463"/>
                <a:gd name="T3" fmla="*/ 47 h 895"/>
                <a:gd name="T4" fmla="*/ 1463 w 1463"/>
                <a:gd name="T5" fmla="*/ 895 h 895"/>
                <a:gd name="T6" fmla="*/ 1463 w 1463"/>
                <a:gd name="T7" fmla="*/ 850 h 895"/>
                <a:gd name="T8" fmla="*/ 0 w 1463"/>
                <a:gd name="T9" fmla="*/ 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3" h="895">
                  <a:moveTo>
                    <a:pt x="0" y="0"/>
                  </a:moveTo>
                  <a:lnTo>
                    <a:pt x="0" y="47"/>
                  </a:lnTo>
                  <a:lnTo>
                    <a:pt x="1463" y="895"/>
                  </a:lnTo>
                  <a:lnTo>
                    <a:pt x="1463" y="8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C49DA3FE-7C68-48ED-87C1-63060A0DF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7950" y="4143375"/>
              <a:ext cx="57150" cy="153987"/>
            </a:xfrm>
            <a:custGeom>
              <a:avLst/>
              <a:gdLst>
                <a:gd name="T0" fmla="*/ 0 w 36"/>
                <a:gd name="T1" fmla="*/ 97 h 97"/>
                <a:gd name="T2" fmla="*/ 36 w 36"/>
                <a:gd name="T3" fmla="*/ 77 h 97"/>
                <a:gd name="T4" fmla="*/ 35 w 36"/>
                <a:gd name="T5" fmla="*/ 0 h 97"/>
                <a:gd name="T6" fmla="*/ 0 w 36"/>
                <a:gd name="T7" fmla="*/ 19 h 97"/>
                <a:gd name="T8" fmla="*/ 0 w 36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7">
                  <a:moveTo>
                    <a:pt x="0" y="97"/>
                  </a:moveTo>
                  <a:lnTo>
                    <a:pt x="36" y="77"/>
                  </a:lnTo>
                  <a:lnTo>
                    <a:pt x="35" y="0"/>
                  </a:lnTo>
                  <a:lnTo>
                    <a:pt x="0" y="19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725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4E2DAA50-106D-47B9-8A86-4CA1A9686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2900" y="2841625"/>
              <a:ext cx="2360613" cy="1331912"/>
            </a:xfrm>
            <a:custGeom>
              <a:avLst/>
              <a:gdLst>
                <a:gd name="T0" fmla="*/ 1452 w 1487"/>
                <a:gd name="T1" fmla="*/ 839 h 839"/>
                <a:gd name="T2" fmla="*/ 1487 w 1487"/>
                <a:gd name="T3" fmla="*/ 820 h 839"/>
                <a:gd name="T4" fmla="*/ 39 w 1487"/>
                <a:gd name="T5" fmla="*/ 0 h 839"/>
                <a:gd name="T6" fmla="*/ 0 w 1487"/>
                <a:gd name="T7" fmla="*/ 21 h 839"/>
                <a:gd name="T8" fmla="*/ 1452 w 1487"/>
                <a:gd name="T9" fmla="*/ 839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7" h="839">
                  <a:moveTo>
                    <a:pt x="1452" y="839"/>
                  </a:moveTo>
                  <a:lnTo>
                    <a:pt x="1487" y="820"/>
                  </a:lnTo>
                  <a:lnTo>
                    <a:pt x="39" y="0"/>
                  </a:lnTo>
                  <a:lnTo>
                    <a:pt x="0" y="21"/>
                  </a:lnTo>
                  <a:lnTo>
                    <a:pt x="1452" y="83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97D0F197-BB1F-4386-8CF9-ED9AD1D96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2900" y="2874963"/>
              <a:ext cx="2305050" cy="1422400"/>
            </a:xfrm>
            <a:custGeom>
              <a:avLst/>
              <a:gdLst>
                <a:gd name="T0" fmla="*/ 0 w 1452"/>
                <a:gd name="T1" fmla="*/ 0 h 896"/>
                <a:gd name="T2" fmla="*/ 2 w 1452"/>
                <a:gd name="T3" fmla="*/ 76 h 896"/>
                <a:gd name="T4" fmla="*/ 1452 w 1452"/>
                <a:gd name="T5" fmla="*/ 896 h 896"/>
                <a:gd name="T6" fmla="*/ 1452 w 1452"/>
                <a:gd name="T7" fmla="*/ 818 h 896"/>
                <a:gd name="T8" fmla="*/ 0 w 1452"/>
                <a:gd name="T9" fmla="*/ 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2" h="896">
                  <a:moveTo>
                    <a:pt x="0" y="0"/>
                  </a:moveTo>
                  <a:lnTo>
                    <a:pt x="2" y="76"/>
                  </a:lnTo>
                  <a:lnTo>
                    <a:pt x="1452" y="896"/>
                  </a:lnTo>
                  <a:lnTo>
                    <a:pt x="1452" y="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CC8E1CFF-D84A-4D82-B454-DB2FC2C4D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663" y="3930650"/>
              <a:ext cx="57150" cy="155575"/>
            </a:xfrm>
            <a:custGeom>
              <a:avLst/>
              <a:gdLst>
                <a:gd name="T0" fmla="*/ 1 w 36"/>
                <a:gd name="T1" fmla="*/ 98 h 98"/>
                <a:gd name="T2" fmla="*/ 36 w 36"/>
                <a:gd name="T3" fmla="*/ 78 h 98"/>
                <a:gd name="T4" fmla="*/ 36 w 36"/>
                <a:gd name="T5" fmla="*/ 0 h 98"/>
                <a:gd name="T6" fmla="*/ 0 w 36"/>
                <a:gd name="T7" fmla="*/ 20 h 98"/>
                <a:gd name="T8" fmla="*/ 1 w 36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8">
                  <a:moveTo>
                    <a:pt x="1" y="98"/>
                  </a:moveTo>
                  <a:lnTo>
                    <a:pt x="36" y="78"/>
                  </a:lnTo>
                  <a:lnTo>
                    <a:pt x="36" y="0"/>
                  </a:lnTo>
                  <a:lnTo>
                    <a:pt x="0" y="20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725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6C977C6C-6FB0-46E6-A90E-92AB63EB5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200" y="2630488"/>
              <a:ext cx="2360613" cy="1331912"/>
            </a:xfrm>
            <a:custGeom>
              <a:avLst/>
              <a:gdLst>
                <a:gd name="T0" fmla="*/ 1451 w 1487"/>
                <a:gd name="T1" fmla="*/ 839 h 839"/>
                <a:gd name="T2" fmla="*/ 1487 w 1487"/>
                <a:gd name="T3" fmla="*/ 819 h 839"/>
                <a:gd name="T4" fmla="*/ 38 w 1487"/>
                <a:gd name="T5" fmla="*/ 0 h 839"/>
                <a:gd name="T6" fmla="*/ 0 w 1487"/>
                <a:gd name="T7" fmla="*/ 21 h 839"/>
                <a:gd name="T8" fmla="*/ 1451 w 1487"/>
                <a:gd name="T9" fmla="*/ 839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7" h="839">
                  <a:moveTo>
                    <a:pt x="1451" y="839"/>
                  </a:moveTo>
                  <a:lnTo>
                    <a:pt x="1487" y="819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1451" y="8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5B1753D-981D-48C9-83D5-6625DB1E6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200" y="2663825"/>
              <a:ext cx="2305050" cy="1422400"/>
            </a:xfrm>
            <a:custGeom>
              <a:avLst/>
              <a:gdLst>
                <a:gd name="T0" fmla="*/ 0 w 1452"/>
                <a:gd name="T1" fmla="*/ 0 h 896"/>
                <a:gd name="T2" fmla="*/ 2 w 1452"/>
                <a:gd name="T3" fmla="*/ 76 h 896"/>
                <a:gd name="T4" fmla="*/ 1452 w 1452"/>
                <a:gd name="T5" fmla="*/ 896 h 896"/>
                <a:gd name="T6" fmla="*/ 1451 w 1452"/>
                <a:gd name="T7" fmla="*/ 818 h 896"/>
                <a:gd name="T8" fmla="*/ 0 w 1452"/>
                <a:gd name="T9" fmla="*/ 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2" h="896">
                  <a:moveTo>
                    <a:pt x="0" y="0"/>
                  </a:moveTo>
                  <a:lnTo>
                    <a:pt x="2" y="76"/>
                  </a:lnTo>
                  <a:lnTo>
                    <a:pt x="1452" y="896"/>
                  </a:lnTo>
                  <a:lnTo>
                    <a:pt x="1451" y="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6C2252CF-4DBE-4044-ABD2-A2DDADDD0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975" y="3189288"/>
              <a:ext cx="2346325" cy="1454150"/>
            </a:xfrm>
            <a:custGeom>
              <a:avLst/>
              <a:gdLst>
                <a:gd name="T0" fmla="*/ 1457 w 1478"/>
                <a:gd name="T1" fmla="*/ 916 h 916"/>
                <a:gd name="T2" fmla="*/ 0 w 1478"/>
                <a:gd name="T3" fmla="*/ 64 h 916"/>
                <a:gd name="T4" fmla="*/ 22 w 1478"/>
                <a:gd name="T5" fmla="*/ 0 h 916"/>
                <a:gd name="T6" fmla="*/ 1478 w 1478"/>
                <a:gd name="T7" fmla="*/ 840 h 916"/>
                <a:gd name="T8" fmla="*/ 1457 w 1478"/>
                <a:gd name="T9" fmla="*/ 916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8" h="916">
                  <a:moveTo>
                    <a:pt x="1457" y="916"/>
                  </a:moveTo>
                  <a:lnTo>
                    <a:pt x="0" y="64"/>
                  </a:lnTo>
                  <a:lnTo>
                    <a:pt x="22" y="0"/>
                  </a:lnTo>
                  <a:lnTo>
                    <a:pt x="1478" y="840"/>
                  </a:lnTo>
                  <a:lnTo>
                    <a:pt x="1457" y="91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308F5461-C1A1-46A9-B534-B874C1F22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975" y="3189288"/>
              <a:ext cx="2346325" cy="1454150"/>
            </a:xfrm>
            <a:custGeom>
              <a:avLst/>
              <a:gdLst>
                <a:gd name="T0" fmla="*/ 1457 w 1478"/>
                <a:gd name="T1" fmla="*/ 916 h 916"/>
                <a:gd name="T2" fmla="*/ 0 w 1478"/>
                <a:gd name="T3" fmla="*/ 64 h 916"/>
                <a:gd name="T4" fmla="*/ 22 w 1478"/>
                <a:gd name="T5" fmla="*/ 0 h 916"/>
                <a:gd name="T6" fmla="*/ 1478 w 1478"/>
                <a:gd name="T7" fmla="*/ 840 h 916"/>
                <a:gd name="T8" fmla="*/ 1457 w 1478"/>
                <a:gd name="T9" fmla="*/ 916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8" h="916">
                  <a:moveTo>
                    <a:pt x="1457" y="916"/>
                  </a:moveTo>
                  <a:lnTo>
                    <a:pt x="0" y="64"/>
                  </a:lnTo>
                  <a:lnTo>
                    <a:pt x="22" y="0"/>
                  </a:lnTo>
                  <a:lnTo>
                    <a:pt x="1478" y="840"/>
                  </a:lnTo>
                  <a:lnTo>
                    <a:pt x="1457" y="9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993D367B-F93B-4C8F-9953-85423DE5B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3963" y="4511675"/>
              <a:ext cx="95250" cy="131762"/>
            </a:xfrm>
            <a:custGeom>
              <a:avLst/>
              <a:gdLst>
                <a:gd name="T0" fmla="*/ 21 w 60"/>
                <a:gd name="T1" fmla="*/ 7 h 83"/>
                <a:gd name="T2" fmla="*/ 60 w 60"/>
                <a:gd name="T3" fmla="*/ 0 h 83"/>
                <a:gd name="T4" fmla="*/ 39 w 60"/>
                <a:gd name="T5" fmla="*/ 75 h 83"/>
                <a:gd name="T6" fmla="*/ 0 w 60"/>
                <a:gd name="T7" fmla="*/ 83 h 83"/>
                <a:gd name="T8" fmla="*/ 21 w 60"/>
                <a:gd name="T9" fmla="*/ 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83">
                  <a:moveTo>
                    <a:pt x="21" y="7"/>
                  </a:moveTo>
                  <a:lnTo>
                    <a:pt x="60" y="0"/>
                  </a:lnTo>
                  <a:lnTo>
                    <a:pt x="39" y="75"/>
                  </a:lnTo>
                  <a:lnTo>
                    <a:pt x="0" y="83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725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67FF62B9-4E06-4635-B928-BA4888D0D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5900" y="3182938"/>
              <a:ext cx="2373313" cy="1339850"/>
            </a:xfrm>
            <a:custGeom>
              <a:avLst/>
              <a:gdLst>
                <a:gd name="T0" fmla="*/ 1495 w 1495"/>
                <a:gd name="T1" fmla="*/ 837 h 844"/>
                <a:gd name="T2" fmla="*/ 1456 w 1495"/>
                <a:gd name="T3" fmla="*/ 844 h 844"/>
                <a:gd name="T4" fmla="*/ 0 w 1495"/>
                <a:gd name="T5" fmla="*/ 4 h 844"/>
                <a:gd name="T6" fmla="*/ 36 w 1495"/>
                <a:gd name="T7" fmla="*/ 0 h 844"/>
                <a:gd name="T8" fmla="*/ 1495 w 1495"/>
                <a:gd name="T9" fmla="*/ 837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5" h="844">
                  <a:moveTo>
                    <a:pt x="1495" y="837"/>
                  </a:moveTo>
                  <a:lnTo>
                    <a:pt x="1456" y="844"/>
                  </a:lnTo>
                  <a:lnTo>
                    <a:pt x="0" y="4"/>
                  </a:lnTo>
                  <a:lnTo>
                    <a:pt x="36" y="0"/>
                  </a:lnTo>
                  <a:lnTo>
                    <a:pt x="1495" y="83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7D09CA50-BBED-4329-AECD-CE7B4B8CA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5900" y="3182938"/>
              <a:ext cx="2373313" cy="1339850"/>
            </a:xfrm>
            <a:custGeom>
              <a:avLst/>
              <a:gdLst>
                <a:gd name="T0" fmla="*/ 1495 w 1495"/>
                <a:gd name="T1" fmla="*/ 837 h 844"/>
                <a:gd name="T2" fmla="*/ 1456 w 1495"/>
                <a:gd name="T3" fmla="*/ 844 h 844"/>
                <a:gd name="T4" fmla="*/ 0 w 1495"/>
                <a:gd name="T5" fmla="*/ 4 h 844"/>
                <a:gd name="T6" fmla="*/ 36 w 1495"/>
                <a:gd name="T7" fmla="*/ 0 h 844"/>
                <a:gd name="T8" fmla="*/ 1495 w 1495"/>
                <a:gd name="T9" fmla="*/ 837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5" h="844">
                  <a:moveTo>
                    <a:pt x="1495" y="837"/>
                  </a:moveTo>
                  <a:lnTo>
                    <a:pt x="1456" y="844"/>
                  </a:lnTo>
                  <a:lnTo>
                    <a:pt x="0" y="4"/>
                  </a:lnTo>
                  <a:lnTo>
                    <a:pt x="36" y="0"/>
                  </a:lnTo>
                  <a:lnTo>
                    <a:pt x="1495" y="8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31653A43-B0E5-45B4-8B1E-67040688E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3038475"/>
              <a:ext cx="2343150" cy="1433512"/>
            </a:xfrm>
            <a:custGeom>
              <a:avLst/>
              <a:gdLst>
                <a:gd name="T0" fmla="*/ 1455 w 1476"/>
                <a:gd name="T1" fmla="*/ 903 h 903"/>
                <a:gd name="T2" fmla="*/ 0 w 1476"/>
                <a:gd name="T3" fmla="*/ 64 h 903"/>
                <a:gd name="T4" fmla="*/ 23 w 1476"/>
                <a:gd name="T5" fmla="*/ 0 h 903"/>
                <a:gd name="T6" fmla="*/ 1476 w 1476"/>
                <a:gd name="T7" fmla="*/ 826 h 903"/>
                <a:gd name="T8" fmla="*/ 1455 w 1476"/>
                <a:gd name="T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6" h="903">
                  <a:moveTo>
                    <a:pt x="1455" y="903"/>
                  </a:moveTo>
                  <a:lnTo>
                    <a:pt x="0" y="64"/>
                  </a:lnTo>
                  <a:lnTo>
                    <a:pt x="23" y="0"/>
                  </a:lnTo>
                  <a:lnTo>
                    <a:pt x="1476" y="826"/>
                  </a:lnTo>
                  <a:lnTo>
                    <a:pt x="1455" y="9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CB442A22-B264-42BF-A884-B60200937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3038475"/>
              <a:ext cx="2343150" cy="1433512"/>
            </a:xfrm>
            <a:custGeom>
              <a:avLst/>
              <a:gdLst>
                <a:gd name="T0" fmla="*/ 1455 w 1476"/>
                <a:gd name="T1" fmla="*/ 903 h 903"/>
                <a:gd name="T2" fmla="*/ 0 w 1476"/>
                <a:gd name="T3" fmla="*/ 64 h 903"/>
                <a:gd name="T4" fmla="*/ 23 w 1476"/>
                <a:gd name="T5" fmla="*/ 0 h 903"/>
                <a:gd name="T6" fmla="*/ 1476 w 1476"/>
                <a:gd name="T7" fmla="*/ 826 h 903"/>
                <a:gd name="T8" fmla="*/ 1455 w 1476"/>
                <a:gd name="T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6" h="903">
                  <a:moveTo>
                    <a:pt x="1455" y="903"/>
                  </a:moveTo>
                  <a:lnTo>
                    <a:pt x="0" y="64"/>
                  </a:lnTo>
                  <a:lnTo>
                    <a:pt x="23" y="0"/>
                  </a:lnTo>
                  <a:lnTo>
                    <a:pt x="1476" y="826"/>
                  </a:lnTo>
                  <a:lnTo>
                    <a:pt x="1455" y="90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D3AA85EF-B63B-4D7D-BC19-C30E5EF73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0800" y="4337050"/>
              <a:ext cx="92075" cy="134937"/>
            </a:xfrm>
            <a:custGeom>
              <a:avLst/>
              <a:gdLst>
                <a:gd name="T0" fmla="*/ 21 w 58"/>
                <a:gd name="T1" fmla="*/ 8 h 85"/>
                <a:gd name="T2" fmla="*/ 58 w 58"/>
                <a:gd name="T3" fmla="*/ 0 h 85"/>
                <a:gd name="T4" fmla="*/ 39 w 58"/>
                <a:gd name="T5" fmla="*/ 75 h 85"/>
                <a:gd name="T6" fmla="*/ 0 w 58"/>
                <a:gd name="T7" fmla="*/ 85 h 85"/>
                <a:gd name="T8" fmla="*/ 21 w 58"/>
                <a:gd name="T9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5">
                  <a:moveTo>
                    <a:pt x="21" y="8"/>
                  </a:moveTo>
                  <a:lnTo>
                    <a:pt x="58" y="0"/>
                  </a:lnTo>
                  <a:lnTo>
                    <a:pt x="39" y="75"/>
                  </a:lnTo>
                  <a:lnTo>
                    <a:pt x="0" y="85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rgbClr val="725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BC20CFDF-2B89-4706-9BFF-CFF93ED58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0" y="3030538"/>
              <a:ext cx="2365375" cy="1319212"/>
            </a:xfrm>
            <a:custGeom>
              <a:avLst/>
              <a:gdLst>
                <a:gd name="T0" fmla="*/ 1490 w 1490"/>
                <a:gd name="T1" fmla="*/ 823 h 831"/>
                <a:gd name="T2" fmla="*/ 1453 w 1490"/>
                <a:gd name="T3" fmla="*/ 831 h 831"/>
                <a:gd name="T4" fmla="*/ 0 w 1490"/>
                <a:gd name="T5" fmla="*/ 5 h 831"/>
                <a:gd name="T6" fmla="*/ 35 w 1490"/>
                <a:gd name="T7" fmla="*/ 0 h 831"/>
                <a:gd name="T8" fmla="*/ 1490 w 1490"/>
                <a:gd name="T9" fmla="*/ 82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0" h="831">
                  <a:moveTo>
                    <a:pt x="1490" y="823"/>
                  </a:moveTo>
                  <a:lnTo>
                    <a:pt x="1453" y="831"/>
                  </a:lnTo>
                  <a:lnTo>
                    <a:pt x="0" y="5"/>
                  </a:lnTo>
                  <a:lnTo>
                    <a:pt x="35" y="0"/>
                  </a:lnTo>
                  <a:lnTo>
                    <a:pt x="1490" y="82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9" name="Freeform 59">
              <a:extLst>
                <a:ext uri="{FF2B5EF4-FFF2-40B4-BE49-F238E27FC236}">
                  <a16:creationId xmlns:a16="http://schemas.microsoft.com/office/drawing/2014/main" id="{2977B0EA-9E2A-4390-8EBA-8234BA847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513" y="4846638"/>
              <a:ext cx="30163" cy="173037"/>
            </a:xfrm>
            <a:custGeom>
              <a:avLst/>
              <a:gdLst>
                <a:gd name="T0" fmla="*/ 19 w 19"/>
                <a:gd name="T1" fmla="*/ 109 h 109"/>
                <a:gd name="T2" fmla="*/ 0 w 19"/>
                <a:gd name="T3" fmla="*/ 98 h 109"/>
                <a:gd name="T4" fmla="*/ 0 w 19"/>
                <a:gd name="T5" fmla="*/ 0 h 109"/>
                <a:gd name="T6" fmla="*/ 19 w 19"/>
                <a:gd name="T7" fmla="*/ 11 h 109"/>
                <a:gd name="T8" fmla="*/ 19 w 19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9">
                  <a:moveTo>
                    <a:pt x="19" y="109"/>
                  </a:moveTo>
                  <a:lnTo>
                    <a:pt x="0" y="98"/>
                  </a:lnTo>
                  <a:lnTo>
                    <a:pt x="0" y="0"/>
                  </a:lnTo>
                  <a:lnTo>
                    <a:pt x="19" y="11"/>
                  </a:lnTo>
                  <a:lnTo>
                    <a:pt x="19" y="109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0" name="Freeform 60">
              <a:extLst>
                <a:ext uri="{FF2B5EF4-FFF2-40B4-BE49-F238E27FC236}">
                  <a16:creationId xmlns:a16="http://schemas.microsoft.com/office/drawing/2014/main" id="{C43E71A4-7A60-4A3A-83F7-E82A04CF0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8025" y="4684713"/>
              <a:ext cx="628650" cy="487362"/>
            </a:xfrm>
            <a:custGeom>
              <a:avLst/>
              <a:gdLst>
                <a:gd name="T0" fmla="*/ 241 w 253"/>
                <a:gd name="T1" fmla="*/ 45 h 196"/>
                <a:gd name="T2" fmla="*/ 221 w 253"/>
                <a:gd name="T3" fmla="*/ 0 h 196"/>
                <a:gd name="T4" fmla="*/ 232 w 253"/>
                <a:gd name="T5" fmla="*/ 6 h 196"/>
                <a:gd name="T6" fmla="*/ 253 w 253"/>
                <a:gd name="T7" fmla="*/ 52 h 196"/>
                <a:gd name="T8" fmla="*/ 253 w 253"/>
                <a:gd name="T9" fmla="*/ 56 h 196"/>
                <a:gd name="T10" fmla="*/ 12 w 253"/>
                <a:gd name="T11" fmla="*/ 196 h 196"/>
                <a:gd name="T12" fmla="*/ 0 w 253"/>
                <a:gd name="T13" fmla="*/ 189 h 196"/>
                <a:gd name="T14" fmla="*/ 241 w 253"/>
                <a:gd name="T15" fmla="*/ 50 h 196"/>
                <a:gd name="T16" fmla="*/ 241 w 253"/>
                <a:gd name="T17" fmla="*/ 4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96">
                  <a:moveTo>
                    <a:pt x="241" y="45"/>
                  </a:moveTo>
                  <a:cubicBezTo>
                    <a:pt x="241" y="23"/>
                    <a:pt x="233" y="7"/>
                    <a:pt x="221" y="0"/>
                  </a:cubicBezTo>
                  <a:cubicBezTo>
                    <a:pt x="232" y="6"/>
                    <a:pt x="232" y="6"/>
                    <a:pt x="232" y="6"/>
                  </a:cubicBezTo>
                  <a:cubicBezTo>
                    <a:pt x="245" y="14"/>
                    <a:pt x="253" y="29"/>
                    <a:pt x="253" y="52"/>
                  </a:cubicBezTo>
                  <a:cubicBezTo>
                    <a:pt x="253" y="56"/>
                    <a:pt x="253" y="56"/>
                    <a:pt x="253" y="56"/>
                  </a:cubicBezTo>
                  <a:cubicBezTo>
                    <a:pt x="12" y="196"/>
                    <a:pt x="12" y="196"/>
                    <a:pt x="12" y="196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41" y="50"/>
                    <a:pt x="241" y="50"/>
                    <a:pt x="241" y="50"/>
                  </a:cubicBezTo>
                  <a:lnTo>
                    <a:pt x="241" y="4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1" name="Freeform 61">
              <a:extLst>
                <a:ext uri="{FF2B5EF4-FFF2-40B4-BE49-F238E27FC236}">
                  <a16:creationId xmlns:a16="http://schemas.microsoft.com/office/drawing/2014/main" id="{85D30402-A290-4F25-A3A0-9864AF8BC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7300" y="4597400"/>
              <a:ext cx="68263" cy="33337"/>
            </a:xfrm>
            <a:custGeom>
              <a:avLst/>
              <a:gdLst>
                <a:gd name="T0" fmla="*/ 0 w 28"/>
                <a:gd name="T1" fmla="*/ 0 h 13"/>
                <a:gd name="T2" fmla="*/ 16 w 28"/>
                <a:gd name="T3" fmla="*/ 6 h 13"/>
                <a:gd name="T4" fmla="*/ 28 w 28"/>
                <a:gd name="T5" fmla="*/ 13 h 13"/>
                <a:gd name="T6" fmla="*/ 12 w 28"/>
                <a:gd name="T7" fmla="*/ 7 h 13"/>
                <a:gd name="T8" fmla="*/ 0 w 28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0" y="0"/>
                  </a:moveTo>
                  <a:cubicBezTo>
                    <a:pt x="6" y="1"/>
                    <a:pt x="11" y="3"/>
                    <a:pt x="16" y="6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3" y="10"/>
                    <a:pt x="18" y="8"/>
                    <a:pt x="12" y="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2" name="Freeform 62">
              <a:extLst>
                <a:ext uri="{FF2B5EF4-FFF2-40B4-BE49-F238E27FC236}">
                  <a16:creationId xmlns:a16="http://schemas.microsoft.com/office/drawing/2014/main" id="{3AE902AD-7AD0-4BC7-8338-FAA56420A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0875" y="3878263"/>
              <a:ext cx="787400" cy="1519237"/>
            </a:xfrm>
            <a:custGeom>
              <a:avLst/>
              <a:gdLst>
                <a:gd name="T0" fmla="*/ 16 w 317"/>
                <a:gd name="T1" fmla="*/ 452 h 612"/>
                <a:gd name="T2" fmla="*/ 53 w 317"/>
                <a:gd name="T3" fmla="*/ 394 h 612"/>
                <a:gd name="T4" fmla="*/ 94 w 317"/>
                <a:gd name="T5" fmla="*/ 360 h 612"/>
                <a:gd name="T6" fmla="*/ 198 w 317"/>
                <a:gd name="T7" fmla="*/ 300 h 612"/>
                <a:gd name="T8" fmla="*/ 231 w 317"/>
                <a:gd name="T9" fmla="*/ 275 h 612"/>
                <a:gd name="T10" fmla="*/ 269 w 317"/>
                <a:gd name="T11" fmla="*/ 216 h 612"/>
                <a:gd name="T12" fmla="*/ 278 w 317"/>
                <a:gd name="T13" fmla="*/ 193 h 612"/>
                <a:gd name="T14" fmla="*/ 285 w 317"/>
                <a:gd name="T15" fmla="*/ 20 h 612"/>
                <a:gd name="T16" fmla="*/ 287 w 317"/>
                <a:gd name="T17" fmla="*/ 13 h 612"/>
                <a:gd name="T18" fmla="*/ 292 w 317"/>
                <a:gd name="T19" fmla="*/ 6 h 612"/>
                <a:gd name="T20" fmla="*/ 297 w 317"/>
                <a:gd name="T21" fmla="*/ 2 h 612"/>
                <a:gd name="T22" fmla="*/ 299 w 317"/>
                <a:gd name="T23" fmla="*/ 1 h 612"/>
                <a:gd name="T24" fmla="*/ 305 w 317"/>
                <a:gd name="T25" fmla="*/ 1 h 612"/>
                <a:gd name="T26" fmla="*/ 317 w 317"/>
                <a:gd name="T27" fmla="*/ 8 h 612"/>
                <a:gd name="T28" fmla="*/ 310 w 317"/>
                <a:gd name="T29" fmla="*/ 8 h 612"/>
                <a:gd name="T30" fmla="*/ 309 w 317"/>
                <a:gd name="T31" fmla="*/ 9 h 612"/>
                <a:gd name="T32" fmla="*/ 303 w 317"/>
                <a:gd name="T33" fmla="*/ 13 h 612"/>
                <a:gd name="T34" fmla="*/ 299 w 317"/>
                <a:gd name="T35" fmla="*/ 20 h 612"/>
                <a:gd name="T36" fmla="*/ 297 w 317"/>
                <a:gd name="T37" fmla="*/ 27 h 612"/>
                <a:gd name="T38" fmla="*/ 291 w 317"/>
                <a:gd name="T39" fmla="*/ 200 h 612"/>
                <a:gd name="T40" fmla="*/ 282 w 317"/>
                <a:gd name="T41" fmla="*/ 224 h 612"/>
                <a:gd name="T42" fmla="*/ 246 w 317"/>
                <a:gd name="T43" fmla="*/ 282 h 612"/>
                <a:gd name="T44" fmla="*/ 210 w 317"/>
                <a:gd name="T45" fmla="*/ 307 h 612"/>
                <a:gd name="T46" fmla="*/ 106 w 317"/>
                <a:gd name="T47" fmla="*/ 366 h 612"/>
                <a:gd name="T48" fmla="*/ 64 w 317"/>
                <a:gd name="T49" fmla="*/ 401 h 612"/>
                <a:gd name="T50" fmla="*/ 28 w 317"/>
                <a:gd name="T51" fmla="*/ 459 h 612"/>
                <a:gd name="T52" fmla="*/ 11 w 317"/>
                <a:gd name="T53" fmla="*/ 530 h 612"/>
                <a:gd name="T54" fmla="*/ 12 w 317"/>
                <a:gd name="T55" fmla="*/ 612 h 612"/>
                <a:gd name="T56" fmla="*/ 0 w 317"/>
                <a:gd name="T57" fmla="*/ 606 h 612"/>
                <a:gd name="T58" fmla="*/ 0 w 317"/>
                <a:gd name="T59" fmla="*/ 523 h 612"/>
                <a:gd name="T60" fmla="*/ 16 w 317"/>
                <a:gd name="T61" fmla="*/ 45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7" h="612">
                  <a:moveTo>
                    <a:pt x="16" y="452"/>
                  </a:moveTo>
                  <a:cubicBezTo>
                    <a:pt x="25" y="431"/>
                    <a:pt x="38" y="411"/>
                    <a:pt x="53" y="394"/>
                  </a:cubicBezTo>
                  <a:cubicBezTo>
                    <a:pt x="65" y="380"/>
                    <a:pt x="79" y="368"/>
                    <a:pt x="94" y="360"/>
                  </a:cubicBezTo>
                  <a:cubicBezTo>
                    <a:pt x="99" y="357"/>
                    <a:pt x="196" y="301"/>
                    <a:pt x="198" y="300"/>
                  </a:cubicBezTo>
                  <a:cubicBezTo>
                    <a:pt x="209" y="293"/>
                    <a:pt x="219" y="288"/>
                    <a:pt x="231" y="275"/>
                  </a:cubicBezTo>
                  <a:cubicBezTo>
                    <a:pt x="245" y="260"/>
                    <a:pt x="258" y="241"/>
                    <a:pt x="269" y="216"/>
                  </a:cubicBezTo>
                  <a:cubicBezTo>
                    <a:pt x="272" y="209"/>
                    <a:pt x="275" y="201"/>
                    <a:pt x="278" y="193"/>
                  </a:cubicBezTo>
                  <a:cubicBezTo>
                    <a:pt x="300" y="124"/>
                    <a:pt x="280" y="64"/>
                    <a:pt x="285" y="20"/>
                  </a:cubicBezTo>
                  <a:cubicBezTo>
                    <a:pt x="286" y="18"/>
                    <a:pt x="286" y="16"/>
                    <a:pt x="287" y="13"/>
                  </a:cubicBezTo>
                  <a:cubicBezTo>
                    <a:pt x="288" y="11"/>
                    <a:pt x="290" y="8"/>
                    <a:pt x="292" y="6"/>
                  </a:cubicBezTo>
                  <a:cubicBezTo>
                    <a:pt x="293" y="5"/>
                    <a:pt x="295" y="3"/>
                    <a:pt x="297" y="2"/>
                  </a:cubicBezTo>
                  <a:cubicBezTo>
                    <a:pt x="298" y="2"/>
                    <a:pt x="298" y="1"/>
                    <a:pt x="299" y="1"/>
                  </a:cubicBezTo>
                  <a:cubicBezTo>
                    <a:pt x="301" y="0"/>
                    <a:pt x="303" y="0"/>
                    <a:pt x="305" y="1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5" y="7"/>
                    <a:pt x="313" y="7"/>
                    <a:pt x="310" y="8"/>
                  </a:cubicBezTo>
                  <a:cubicBezTo>
                    <a:pt x="310" y="8"/>
                    <a:pt x="309" y="8"/>
                    <a:pt x="309" y="9"/>
                  </a:cubicBezTo>
                  <a:cubicBezTo>
                    <a:pt x="307" y="10"/>
                    <a:pt x="305" y="11"/>
                    <a:pt x="303" y="13"/>
                  </a:cubicBezTo>
                  <a:cubicBezTo>
                    <a:pt x="302" y="15"/>
                    <a:pt x="300" y="18"/>
                    <a:pt x="299" y="20"/>
                  </a:cubicBezTo>
                  <a:cubicBezTo>
                    <a:pt x="298" y="22"/>
                    <a:pt x="297" y="25"/>
                    <a:pt x="297" y="27"/>
                  </a:cubicBezTo>
                  <a:cubicBezTo>
                    <a:pt x="292" y="71"/>
                    <a:pt x="313" y="131"/>
                    <a:pt x="291" y="200"/>
                  </a:cubicBezTo>
                  <a:cubicBezTo>
                    <a:pt x="288" y="208"/>
                    <a:pt x="285" y="216"/>
                    <a:pt x="282" y="224"/>
                  </a:cubicBezTo>
                  <a:cubicBezTo>
                    <a:pt x="271" y="248"/>
                    <a:pt x="259" y="267"/>
                    <a:pt x="246" y="282"/>
                  </a:cubicBezTo>
                  <a:cubicBezTo>
                    <a:pt x="227" y="304"/>
                    <a:pt x="221" y="300"/>
                    <a:pt x="210" y="307"/>
                  </a:cubicBezTo>
                  <a:cubicBezTo>
                    <a:pt x="208" y="307"/>
                    <a:pt x="111" y="363"/>
                    <a:pt x="106" y="366"/>
                  </a:cubicBezTo>
                  <a:cubicBezTo>
                    <a:pt x="91" y="375"/>
                    <a:pt x="77" y="387"/>
                    <a:pt x="64" y="401"/>
                  </a:cubicBezTo>
                  <a:cubicBezTo>
                    <a:pt x="50" y="418"/>
                    <a:pt x="37" y="438"/>
                    <a:pt x="28" y="459"/>
                  </a:cubicBezTo>
                  <a:cubicBezTo>
                    <a:pt x="17" y="482"/>
                    <a:pt x="11" y="507"/>
                    <a:pt x="11" y="530"/>
                  </a:cubicBezTo>
                  <a:cubicBezTo>
                    <a:pt x="12" y="612"/>
                    <a:pt x="12" y="612"/>
                    <a:pt x="12" y="612"/>
                  </a:cubicBezTo>
                  <a:cubicBezTo>
                    <a:pt x="0" y="606"/>
                    <a:pt x="0" y="606"/>
                    <a:pt x="0" y="606"/>
                  </a:cubicBezTo>
                  <a:cubicBezTo>
                    <a:pt x="0" y="523"/>
                    <a:pt x="0" y="523"/>
                    <a:pt x="0" y="523"/>
                  </a:cubicBezTo>
                  <a:cubicBezTo>
                    <a:pt x="0" y="500"/>
                    <a:pt x="6" y="475"/>
                    <a:pt x="16" y="452"/>
                  </a:cubicBez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1628BC62-6400-4BBA-B090-E383A67060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67863" y="3889375"/>
              <a:ext cx="801688" cy="1508125"/>
            </a:xfrm>
            <a:custGeom>
              <a:avLst/>
              <a:gdLst>
                <a:gd name="T0" fmla="*/ 199 w 323"/>
                <a:gd name="T1" fmla="*/ 302 h 607"/>
                <a:gd name="T2" fmla="*/ 278 w 323"/>
                <a:gd name="T3" fmla="*/ 195 h 607"/>
                <a:gd name="T4" fmla="*/ 286 w 323"/>
                <a:gd name="T5" fmla="*/ 22 h 607"/>
                <a:gd name="T6" fmla="*/ 298 w 323"/>
                <a:gd name="T7" fmla="*/ 4 h 607"/>
                <a:gd name="T8" fmla="*/ 299 w 323"/>
                <a:gd name="T9" fmla="*/ 3 h 607"/>
                <a:gd name="T10" fmla="*/ 309 w 323"/>
                <a:gd name="T11" fmla="*/ 13 h 607"/>
                <a:gd name="T12" fmla="*/ 299 w 323"/>
                <a:gd name="T13" fmla="*/ 193 h 607"/>
                <a:gd name="T14" fmla="*/ 245 w 323"/>
                <a:gd name="T15" fmla="*/ 292 h 607"/>
                <a:gd name="T16" fmla="*/ 288 w 323"/>
                <a:gd name="T17" fmla="*/ 358 h 607"/>
                <a:gd name="T18" fmla="*/ 289 w 323"/>
                <a:gd name="T19" fmla="*/ 441 h 607"/>
                <a:gd name="T20" fmla="*/ 265 w 323"/>
                <a:gd name="T21" fmla="*/ 455 h 607"/>
                <a:gd name="T22" fmla="*/ 265 w 323"/>
                <a:gd name="T23" fmla="*/ 392 h 607"/>
                <a:gd name="T24" fmla="*/ 24 w 323"/>
                <a:gd name="T25" fmla="*/ 531 h 607"/>
                <a:gd name="T26" fmla="*/ 24 w 323"/>
                <a:gd name="T27" fmla="*/ 594 h 607"/>
                <a:gd name="T28" fmla="*/ 1 w 323"/>
                <a:gd name="T29" fmla="*/ 607 h 607"/>
                <a:gd name="T30" fmla="*/ 0 w 323"/>
                <a:gd name="T31" fmla="*/ 525 h 607"/>
                <a:gd name="T32" fmla="*/ 95 w 323"/>
                <a:gd name="T33" fmla="*/ 361 h 607"/>
                <a:gd name="T34" fmla="*/ 199 w 323"/>
                <a:gd name="T35" fmla="*/ 302 h 607"/>
                <a:gd name="T36" fmla="*/ 24 w 323"/>
                <a:gd name="T37" fmla="*/ 516 h 607"/>
                <a:gd name="T38" fmla="*/ 265 w 323"/>
                <a:gd name="T39" fmla="*/ 376 h 607"/>
                <a:gd name="T40" fmla="*/ 265 w 323"/>
                <a:gd name="T41" fmla="*/ 372 h 607"/>
                <a:gd name="T42" fmla="*/ 198 w 323"/>
                <a:gd name="T43" fmla="*/ 329 h 607"/>
                <a:gd name="T44" fmla="*/ 95 w 323"/>
                <a:gd name="T45" fmla="*/ 388 h 607"/>
                <a:gd name="T46" fmla="*/ 24 w 323"/>
                <a:gd name="T47" fmla="*/ 511 h 607"/>
                <a:gd name="T48" fmla="*/ 24 w 323"/>
                <a:gd name="T49" fmla="*/ 516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3" h="607">
                  <a:moveTo>
                    <a:pt x="199" y="302"/>
                  </a:moveTo>
                  <a:cubicBezTo>
                    <a:pt x="220" y="289"/>
                    <a:pt x="254" y="269"/>
                    <a:pt x="278" y="195"/>
                  </a:cubicBezTo>
                  <a:cubicBezTo>
                    <a:pt x="300" y="126"/>
                    <a:pt x="281" y="66"/>
                    <a:pt x="286" y="22"/>
                  </a:cubicBezTo>
                  <a:cubicBezTo>
                    <a:pt x="287" y="15"/>
                    <a:pt x="292" y="7"/>
                    <a:pt x="298" y="4"/>
                  </a:cubicBezTo>
                  <a:cubicBezTo>
                    <a:pt x="298" y="3"/>
                    <a:pt x="299" y="3"/>
                    <a:pt x="299" y="3"/>
                  </a:cubicBezTo>
                  <a:cubicBezTo>
                    <a:pt x="306" y="0"/>
                    <a:pt x="310" y="5"/>
                    <a:pt x="309" y="13"/>
                  </a:cubicBezTo>
                  <a:cubicBezTo>
                    <a:pt x="303" y="59"/>
                    <a:pt x="323" y="120"/>
                    <a:pt x="299" y="193"/>
                  </a:cubicBezTo>
                  <a:cubicBezTo>
                    <a:pt x="282" y="247"/>
                    <a:pt x="271" y="267"/>
                    <a:pt x="245" y="292"/>
                  </a:cubicBezTo>
                  <a:cubicBezTo>
                    <a:pt x="271" y="297"/>
                    <a:pt x="288" y="320"/>
                    <a:pt x="288" y="358"/>
                  </a:cubicBezTo>
                  <a:cubicBezTo>
                    <a:pt x="289" y="441"/>
                    <a:pt x="289" y="441"/>
                    <a:pt x="289" y="441"/>
                  </a:cubicBezTo>
                  <a:cubicBezTo>
                    <a:pt x="265" y="455"/>
                    <a:pt x="265" y="455"/>
                    <a:pt x="265" y="455"/>
                  </a:cubicBezTo>
                  <a:cubicBezTo>
                    <a:pt x="265" y="392"/>
                    <a:pt x="265" y="392"/>
                    <a:pt x="265" y="392"/>
                  </a:cubicBezTo>
                  <a:cubicBezTo>
                    <a:pt x="24" y="531"/>
                    <a:pt x="24" y="531"/>
                    <a:pt x="24" y="531"/>
                  </a:cubicBezTo>
                  <a:cubicBezTo>
                    <a:pt x="24" y="594"/>
                    <a:pt x="24" y="594"/>
                    <a:pt x="24" y="594"/>
                  </a:cubicBezTo>
                  <a:cubicBezTo>
                    <a:pt x="1" y="607"/>
                    <a:pt x="1" y="607"/>
                    <a:pt x="1" y="607"/>
                  </a:cubicBezTo>
                  <a:cubicBezTo>
                    <a:pt x="0" y="525"/>
                    <a:pt x="0" y="525"/>
                    <a:pt x="0" y="525"/>
                  </a:cubicBezTo>
                  <a:cubicBezTo>
                    <a:pt x="0" y="465"/>
                    <a:pt x="42" y="391"/>
                    <a:pt x="95" y="361"/>
                  </a:cubicBezTo>
                  <a:cubicBezTo>
                    <a:pt x="100" y="358"/>
                    <a:pt x="197" y="302"/>
                    <a:pt x="199" y="302"/>
                  </a:cubicBezTo>
                  <a:close/>
                  <a:moveTo>
                    <a:pt x="24" y="516"/>
                  </a:moveTo>
                  <a:cubicBezTo>
                    <a:pt x="265" y="376"/>
                    <a:pt x="265" y="376"/>
                    <a:pt x="265" y="376"/>
                  </a:cubicBezTo>
                  <a:cubicBezTo>
                    <a:pt x="265" y="372"/>
                    <a:pt x="265" y="372"/>
                    <a:pt x="265" y="372"/>
                  </a:cubicBezTo>
                  <a:cubicBezTo>
                    <a:pt x="265" y="328"/>
                    <a:pt x="235" y="310"/>
                    <a:pt x="198" y="329"/>
                  </a:cubicBezTo>
                  <a:cubicBezTo>
                    <a:pt x="197" y="330"/>
                    <a:pt x="100" y="385"/>
                    <a:pt x="95" y="388"/>
                  </a:cubicBezTo>
                  <a:cubicBezTo>
                    <a:pt x="55" y="411"/>
                    <a:pt x="24" y="466"/>
                    <a:pt x="24" y="511"/>
                  </a:cubicBezTo>
                  <a:lnTo>
                    <a:pt x="24" y="516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4" name="Freeform 65">
              <a:extLst>
                <a:ext uri="{FF2B5EF4-FFF2-40B4-BE49-F238E27FC236}">
                  <a16:creationId xmlns:a16="http://schemas.microsoft.com/office/drawing/2014/main" id="{7B5821D5-1289-41CE-9F1E-CF3E21C21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3598863"/>
              <a:ext cx="312738" cy="182562"/>
            </a:xfrm>
            <a:custGeom>
              <a:avLst/>
              <a:gdLst>
                <a:gd name="T0" fmla="*/ 3 w 197"/>
                <a:gd name="T1" fmla="*/ 0 h 115"/>
                <a:gd name="T2" fmla="*/ 3 w 197"/>
                <a:gd name="T3" fmla="*/ 10 h 115"/>
                <a:gd name="T4" fmla="*/ 0 w 197"/>
                <a:gd name="T5" fmla="*/ 10 h 115"/>
                <a:gd name="T6" fmla="*/ 180 w 197"/>
                <a:gd name="T7" fmla="*/ 115 h 115"/>
                <a:gd name="T8" fmla="*/ 197 w 197"/>
                <a:gd name="T9" fmla="*/ 113 h 115"/>
                <a:gd name="T10" fmla="*/ 3 w 197"/>
                <a:gd name="T1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115">
                  <a:moveTo>
                    <a:pt x="3" y="0"/>
                  </a:moveTo>
                  <a:lnTo>
                    <a:pt x="3" y="10"/>
                  </a:lnTo>
                  <a:lnTo>
                    <a:pt x="0" y="10"/>
                  </a:lnTo>
                  <a:lnTo>
                    <a:pt x="180" y="115"/>
                  </a:lnTo>
                  <a:lnTo>
                    <a:pt x="197" y="11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5" name="Freeform 66">
              <a:extLst>
                <a:ext uri="{FF2B5EF4-FFF2-40B4-BE49-F238E27FC236}">
                  <a16:creationId xmlns:a16="http://schemas.microsoft.com/office/drawing/2014/main" id="{B6159586-0CA4-4723-8315-3AD575159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3598863"/>
              <a:ext cx="312738" cy="182562"/>
            </a:xfrm>
            <a:custGeom>
              <a:avLst/>
              <a:gdLst>
                <a:gd name="T0" fmla="*/ 3 w 197"/>
                <a:gd name="T1" fmla="*/ 0 h 115"/>
                <a:gd name="T2" fmla="*/ 3 w 197"/>
                <a:gd name="T3" fmla="*/ 10 h 115"/>
                <a:gd name="T4" fmla="*/ 0 w 197"/>
                <a:gd name="T5" fmla="*/ 10 h 115"/>
                <a:gd name="T6" fmla="*/ 180 w 197"/>
                <a:gd name="T7" fmla="*/ 115 h 115"/>
                <a:gd name="T8" fmla="*/ 197 w 197"/>
                <a:gd name="T9" fmla="*/ 113 h 115"/>
                <a:gd name="T10" fmla="*/ 3 w 197"/>
                <a:gd name="T1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115">
                  <a:moveTo>
                    <a:pt x="3" y="0"/>
                  </a:moveTo>
                  <a:lnTo>
                    <a:pt x="3" y="10"/>
                  </a:lnTo>
                  <a:lnTo>
                    <a:pt x="0" y="10"/>
                  </a:lnTo>
                  <a:lnTo>
                    <a:pt x="180" y="115"/>
                  </a:lnTo>
                  <a:lnTo>
                    <a:pt x="197" y="113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6" name="Freeform 67">
              <a:extLst>
                <a:ext uri="{FF2B5EF4-FFF2-40B4-BE49-F238E27FC236}">
                  <a16:creationId xmlns:a16="http://schemas.microsoft.com/office/drawing/2014/main" id="{66FCAA34-2745-4ECF-914E-F95669ABF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825" y="3548063"/>
              <a:ext cx="26988" cy="36512"/>
            </a:xfrm>
            <a:custGeom>
              <a:avLst/>
              <a:gdLst>
                <a:gd name="T0" fmla="*/ 0 w 17"/>
                <a:gd name="T1" fmla="*/ 0 h 23"/>
                <a:gd name="T2" fmla="*/ 0 w 17"/>
                <a:gd name="T3" fmla="*/ 12 h 23"/>
                <a:gd name="T4" fmla="*/ 17 w 17"/>
                <a:gd name="T5" fmla="*/ 23 h 23"/>
                <a:gd name="T6" fmla="*/ 17 w 17"/>
                <a:gd name="T7" fmla="*/ 11 h 23"/>
                <a:gd name="T8" fmla="*/ 0 w 1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lnTo>
                    <a:pt x="0" y="12"/>
                  </a:lnTo>
                  <a:lnTo>
                    <a:pt x="17" y="23"/>
                  </a:lnTo>
                  <a:lnTo>
                    <a:pt x="17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7" name="Freeform 68">
              <a:extLst>
                <a:ext uri="{FF2B5EF4-FFF2-40B4-BE49-F238E27FC236}">
                  <a16:creationId xmlns:a16="http://schemas.microsoft.com/office/drawing/2014/main" id="{10CD2D4B-D241-48DE-B5CB-DA2886E5E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825" y="3548063"/>
              <a:ext cx="26988" cy="36512"/>
            </a:xfrm>
            <a:custGeom>
              <a:avLst/>
              <a:gdLst>
                <a:gd name="T0" fmla="*/ 0 w 17"/>
                <a:gd name="T1" fmla="*/ 0 h 23"/>
                <a:gd name="T2" fmla="*/ 0 w 17"/>
                <a:gd name="T3" fmla="*/ 12 h 23"/>
                <a:gd name="T4" fmla="*/ 17 w 17"/>
                <a:gd name="T5" fmla="*/ 23 h 23"/>
                <a:gd name="T6" fmla="*/ 17 w 17"/>
                <a:gd name="T7" fmla="*/ 11 h 23"/>
                <a:gd name="T8" fmla="*/ 0 w 1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lnTo>
                    <a:pt x="0" y="12"/>
                  </a:lnTo>
                  <a:lnTo>
                    <a:pt x="17" y="23"/>
                  </a:lnTo>
                  <a:lnTo>
                    <a:pt x="17" y="1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8" name="Freeform 69">
              <a:extLst>
                <a:ext uri="{FF2B5EF4-FFF2-40B4-BE49-F238E27FC236}">
                  <a16:creationId xmlns:a16="http://schemas.microsoft.com/office/drawing/2014/main" id="{F280BFB4-24E3-491B-9951-0E87E4EB45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13675" y="3527425"/>
              <a:ext cx="144463" cy="87312"/>
            </a:xfrm>
            <a:custGeom>
              <a:avLst/>
              <a:gdLst>
                <a:gd name="T0" fmla="*/ 53 w 91"/>
                <a:gd name="T1" fmla="*/ 24 h 55"/>
                <a:gd name="T2" fmla="*/ 53 w 91"/>
                <a:gd name="T3" fmla="*/ 36 h 55"/>
                <a:gd name="T4" fmla="*/ 88 w 91"/>
                <a:gd name="T5" fmla="*/ 55 h 55"/>
                <a:gd name="T6" fmla="*/ 91 w 91"/>
                <a:gd name="T7" fmla="*/ 55 h 55"/>
                <a:gd name="T8" fmla="*/ 91 w 91"/>
                <a:gd name="T9" fmla="*/ 45 h 55"/>
                <a:gd name="T10" fmla="*/ 53 w 91"/>
                <a:gd name="T11" fmla="*/ 24 h 55"/>
                <a:gd name="T12" fmla="*/ 13 w 91"/>
                <a:gd name="T13" fmla="*/ 0 h 55"/>
                <a:gd name="T14" fmla="*/ 0 w 91"/>
                <a:gd name="T15" fmla="*/ 5 h 55"/>
                <a:gd name="T16" fmla="*/ 3 w 91"/>
                <a:gd name="T17" fmla="*/ 6 h 55"/>
                <a:gd name="T18" fmla="*/ 14 w 91"/>
                <a:gd name="T19" fmla="*/ 0 h 55"/>
                <a:gd name="T20" fmla="*/ 13 w 91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55">
                  <a:moveTo>
                    <a:pt x="53" y="24"/>
                  </a:moveTo>
                  <a:lnTo>
                    <a:pt x="53" y="36"/>
                  </a:lnTo>
                  <a:lnTo>
                    <a:pt x="88" y="55"/>
                  </a:lnTo>
                  <a:lnTo>
                    <a:pt x="91" y="55"/>
                  </a:lnTo>
                  <a:lnTo>
                    <a:pt x="91" y="45"/>
                  </a:lnTo>
                  <a:lnTo>
                    <a:pt x="53" y="24"/>
                  </a:lnTo>
                  <a:close/>
                  <a:moveTo>
                    <a:pt x="13" y="0"/>
                  </a:moveTo>
                  <a:lnTo>
                    <a:pt x="0" y="5"/>
                  </a:lnTo>
                  <a:lnTo>
                    <a:pt x="3" y="6"/>
                  </a:lnTo>
                  <a:lnTo>
                    <a:pt x="1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29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9" name="Freeform 70">
              <a:extLst>
                <a:ext uri="{FF2B5EF4-FFF2-40B4-BE49-F238E27FC236}">
                  <a16:creationId xmlns:a16="http://schemas.microsoft.com/office/drawing/2014/main" id="{561F2B6F-005D-4D4B-A300-C640A21472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13675" y="3527425"/>
              <a:ext cx="144463" cy="87312"/>
            </a:xfrm>
            <a:custGeom>
              <a:avLst/>
              <a:gdLst>
                <a:gd name="T0" fmla="*/ 53 w 91"/>
                <a:gd name="T1" fmla="*/ 24 h 55"/>
                <a:gd name="T2" fmla="*/ 53 w 91"/>
                <a:gd name="T3" fmla="*/ 36 h 55"/>
                <a:gd name="T4" fmla="*/ 88 w 91"/>
                <a:gd name="T5" fmla="*/ 55 h 55"/>
                <a:gd name="T6" fmla="*/ 91 w 91"/>
                <a:gd name="T7" fmla="*/ 55 h 55"/>
                <a:gd name="T8" fmla="*/ 91 w 91"/>
                <a:gd name="T9" fmla="*/ 45 h 55"/>
                <a:gd name="T10" fmla="*/ 53 w 91"/>
                <a:gd name="T11" fmla="*/ 24 h 55"/>
                <a:gd name="T12" fmla="*/ 13 w 91"/>
                <a:gd name="T13" fmla="*/ 0 h 55"/>
                <a:gd name="T14" fmla="*/ 0 w 91"/>
                <a:gd name="T15" fmla="*/ 5 h 55"/>
                <a:gd name="T16" fmla="*/ 3 w 91"/>
                <a:gd name="T17" fmla="*/ 6 h 55"/>
                <a:gd name="T18" fmla="*/ 14 w 91"/>
                <a:gd name="T19" fmla="*/ 0 h 55"/>
                <a:gd name="T20" fmla="*/ 13 w 91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55">
                  <a:moveTo>
                    <a:pt x="53" y="24"/>
                  </a:moveTo>
                  <a:lnTo>
                    <a:pt x="53" y="36"/>
                  </a:lnTo>
                  <a:lnTo>
                    <a:pt x="88" y="55"/>
                  </a:lnTo>
                  <a:lnTo>
                    <a:pt x="91" y="55"/>
                  </a:lnTo>
                  <a:lnTo>
                    <a:pt x="91" y="45"/>
                  </a:lnTo>
                  <a:lnTo>
                    <a:pt x="53" y="24"/>
                  </a:lnTo>
                  <a:moveTo>
                    <a:pt x="13" y="0"/>
                  </a:moveTo>
                  <a:lnTo>
                    <a:pt x="0" y="5"/>
                  </a:lnTo>
                  <a:lnTo>
                    <a:pt x="3" y="6"/>
                  </a:lnTo>
                  <a:lnTo>
                    <a:pt x="14" y="0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0" name="Freeform 72">
              <a:extLst>
                <a:ext uri="{FF2B5EF4-FFF2-40B4-BE49-F238E27FC236}">
                  <a16:creationId xmlns:a16="http://schemas.microsoft.com/office/drawing/2014/main" id="{D18BC84D-971D-4DEC-A2A7-1FB3962CA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0775" y="3662363"/>
              <a:ext cx="488950" cy="622300"/>
            </a:xfrm>
            <a:custGeom>
              <a:avLst/>
              <a:gdLst>
                <a:gd name="T0" fmla="*/ 55 w 197"/>
                <a:gd name="T1" fmla="*/ 57 h 251"/>
                <a:gd name="T2" fmla="*/ 0 w 197"/>
                <a:gd name="T3" fmla="*/ 215 h 251"/>
                <a:gd name="T4" fmla="*/ 60 w 197"/>
                <a:gd name="T5" fmla="*/ 251 h 251"/>
                <a:gd name="T6" fmla="*/ 121 w 197"/>
                <a:gd name="T7" fmla="*/ 97 h 251"/>
                <a:gd name="T8" fmla="*/ 122 w 197"/>
                <a:gd name="T9" fmla="*/ 95 h 251"/>
                <a:gd name="T10" fmla="*/ 55 w 197"/>
                <a:gd name="T11" fmla="*/ 57 h 251"/>
                <a:gd name="T12" fmla="*/ 98 w 197"/>
                <a:gd name="T13" fmla="*/ 0 h 251"/>
                <a:gd name="T14" fmla="*/ 92 w 197"/>
                <a:gd name="T15" fmla="*/ 3 h 251"/>
                <a:gd name="T16" fmla="*/ 188 w 197"/>
                <a:gd name="T17" fmla="*/ 59 h 251"/>
                <a:gd name="T18" fmla="*/ 197 w 197"/>
                <a:gd name="T19" fmla="*/ 58 h 251"/>
                <a:gd name="T20" fmla="*/ 98 w 197"/>
                <a:gd name="T2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7" h="251">
                  <a:moveTo>
                    <a:pt x="55" y="57"/>
                  </a:moveTo>
                  <a:cubicBezTo>
                    <a:pt x="45" y="86"/>
                    <a:pt x="20" y="152"/>
                    <a:pt x="0" y="215"/>
                  </a:cubicBezTo>
                  <a:cubicBezTo>
                    <a:pt x="60" y="251"/>
                    <a:pt x="60" y="251"/>
                    <a:pt x="60" y="251"/>
                  </a:cubicBezTo>
                  <a:cubicBezTo>
                    <a:pt x="82" y="196"/>
                    <a:pt x="120" y="100"/>
                    <a:pt x="121" y="97"/>
                  </a:cubicBezTo>
                  <a:cubicBezTo>
                    <a:pt x="121" y="97"/>
                    <a:pt x="121" y="96"/>
                    <a:pt x="122" y="95"/>
                  </a:cubicBezTo>
                  <a:cubicBezTo>
                    <a:pt x="55" y="57"/>
                    <a:pt x="55" y="57"/>
                    <a:pt x="55" y="57"/>
                  </a:cubicBezTo>
                  <a:moveTo>
                    <a:pt x="98" y="0"/>
                  </a:moveTo>
                  <a:cubicBezTo>
                    <a:pt x="92" y="3"/>
                    <a:pt x="92" y="3"/>
                    <a:pt x="92" y="3"/>
                  </a:cubicBezTo>
                  <a:cubicBezTo>
                    <a:pt x="188" y="59"/>
                    <a:pt x="188" y="59"/>
                    <a:pt x="188" y="59"/>
                  </a:cubicBezTo>
                  <a:cubicBezTo>
                    <a:pt x="191" y="59"/>
                    <a:pt x="194" y="58"/>
                    <a:pt x="197" y="58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1" name="Freeform 73">
              <a:extLst>
                <a:ext uri="{FF2B5EF4-FFF2-40B4-BE49-F238E27FC236}">
                  <a16:creationId xmlns:a16="http://schemas.microsoft.com/office/drawing/2014/main" id="{1F62A656-D187-4184-BFDD-546A42803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9525" y="3654425"/>
              <a:ext cx="307975" cy="195262"/>
            </a:xfrm>
            <a:custGeom>
              <a:avLst/>
              <a:gdLst>
                <a:gd name="T0" fmla="*/ 17 w 124"/>
                <a:gd name="T1" fmla="*/ 0 h 79"/>
                <a:gd name="T2" fmla="*/ 0 w 124"/>
                <a:gd name="T3" fmla="*/ 35 h 79"/>
                <a:gd name="T4" fmla="*/ 75 w 124"/>
                <a:gd name="T5" fmla="*/ 79 h 79"/>
                <a:gd name="T6" fmla="*/ 124 w 124"/>
                <a:gd name="T7" fmla="*/ 62 h 79"/>
                <a:gd name="T8" fmla="*/ 28 w 124"/>
                <a:gd name="T9" fmla="*/ 6 h 79"/>
                <a:gd name="T10" fmla="*/ 17 w 124"/>
                <a:gd name="T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79">
                  <a:moveTo>
                    <a:pt x="17" y="0"/>
                  </a:moveTo>
                  <a:cubicBezTo>
                    <a:pt x="12" y="10"/>
                    <a:pt x="6" y="21"/>
                    <a:pt x="0" y="35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88" y="70"/>
                    <a:pt x="106" y="65"/>
                    <a:pt x="124" y="6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2" name="Freeform 75">
              <a:extLst>
                <a:ext uri="{FF2B5EF4-FFF2-40B4-BE49-F238E27FC236}">
                  <a16:creationId xmlns:a16="http://schemas.microsoft.com/office/drawing/2014/main" id="{AB35C3A6-39A6-46EE-890A-3BBBE46BB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0013" y="3535363"/>
              <a:ext cx="519113" cy="257175"/>
            </a:xfrm>
            <a:custGeom>
              <a:avLst/>
              <a:gdLst>
                <a:gd name="T0" fmla="*/ 38 w 209"/>
                <a:gd name="T1" fmla="*/ 0 h 104"/>
                <a:gd name="T2" fmla="*/ 21 w 209"/>
                <a:gd name="T3" fmla="*/ 5 h 104"/>
                <a:gd name="T4" fmla="*/ 0 w 209"/>
                <a:gd name="T5" fmla="*/ 23 h 104"/>
                <a:gd name="T6" fmla="*/ 139 w 209"/>
                <a:gd name="T7" fmla="*/ 104 h 104"/>
                <a:gd name="T8" fmla="*/ 209 w 209"/>
                <a:gd name="T9" fmla="*/ 99 h 104"/>
                <a:gd name="T10" fmla="*/ 94 w 209"/>
                <a:gd name="T11" fmla="*/ 32 h 104"/>
                <a:gd name="T12" fmla="*/ 72 w 209"/>
                <a:gd name="T13" fmla="*/ 20 h 104"/>
                <a:gd name="T14" fmla="*/ 61 w 209"/>
                <a:gd name="T15" fmla="*/ 13 h 104"/>
                <a:gd name="T16" fmla="*/ 40 w 209"/>
                <a:gd name="T17" fmla="*/ 1 h 104"/>
                <a:gd name="T18" fmla="*/ 38 w 209"/>
                <a:gd name="T1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04">
                  <a:moveTo>
                    <a:pt x="38" y="0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12" y="9"/>
                    <a:pt x="0" y="23"/>
                  </a:cubicBezTo>
                  <a:cubicBezTo>
                    <a:pt x="139" y="104"/>
                    <a:pt x="139" y="104"/>
                    <a:pt x="139" y="104"/>
                  </a:cubicBezTo>
                  <a:cubicBezTo>
                    <a:pt x="209" y="99"/>
                    <a:pt x="209" y="99"/>
                    <a:pt x="209" y="99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3" name="Freeform 77">
              <a:extLst>
                <a:ext uri="{FF2B5EF4-FFF2-40B4-BE49-F238E27FC236}">
                  <a16:creationId xmlns:a16="http://schemas.microsoft.com/office/drawing/2014/main" id="{2A786516-0014-45FC-BEDF-6688EE3A1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13" y="3457575"/>
              <a:ext cx="584200" cy="311150"/>
            </a:xfrm>
            <a:custGeom>
              <a:avLst/>
              <a:gdLst>
                <a:gd name="T0" fmla="*/ 49 w 235"/>
                <a:gd name="T1" fmla="*/ 0 h 125"/>
                <a:gd name="T2" fmla="*/ 0 w 235"/>
                <a:gd name="T3" fmla="*/ 17 h 125"/>
                <a:gd name="T4" fmla="*/ 187 w 235"/>
                <a:gd name="T5" fmla="*/ 125 h 125"/>
                <a:gd name="T6" fmla="*/ 235 w 235"/>
                <a:gd name="T7" fmla="*/ 108 h 125"/>
                <a:gd name="T8" fmla="*/ 49 w 235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125">
                  <a:moveTo>
                    <a:pt x="49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99" y="123"/>
                    <a:pt x="217" y="118"/>
                    <a:pt x="235" y="108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37087AB4-ACF7-446C-BCB8-1884148FC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4500" y="3398838"/>
              <a:ext cx="523875" cy="312737"/>
            </a:xfrm>
            <a:custGeom>
              <a:avLst/>
              <a:gdLst>
                <a:gd name="T0" fmla="*/ 54 w 211"/>
                <a:gd name="T1" fmla="*/ 0 h 126"/>
                <a:gd name="T2" fmla="*/ 0 w 211"/>
                <a:gd name="T3" fmla="*/ 19 h 126"/>
                <a:gd name="T4" fmla="*/ 182 w 211"/>
                <a:gd name="T5" fmla="*/ 126 h 126"/>
                <a:gd name="T6" fmla="*/ 211 w 211"/>
                <a:gd name="T7" fmla="*/ 91 h 126"/>
                <a:gd name="T8" fmla="*/ 54 w 211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26">
                  <a:moveTo>
                    <a:pt x="54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182" y="126"/>
                    <a:pt x="182" y="126"/>
                    <a:pt x="182" y="126"/>
                  </a:cubicBezTo>
                  <a:cubicBezTo>
                    <a:pt x="194" y="117"/>
                    <a:pt x="204" y="106"/>
                    <a:pt x="211" y="91"/>
                  </a:cubicBezTo>
                  <a:cubicBezTo>
                    <a:pt x="54" y="0"/>
                    <a:pt x="54" y="0"/>
                    <a:pt x="54" y="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5" name="Freeform 81">
              <a:extLst>
                <a:ext uri="{FF2B5EF4-FFF2-40B4-BE49-F238E27FC236}">
                  <a16:creationId xmlns:a16="http://schemas.microsoft.com/office/drawing/2014/main" id="{CC5FF716-C18E-4CAF-8288-CAC5983CD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788" y="3387725"/>
              <a:ext cx="280988" cy="161925"/>
            </a:xfrm>
            <a:custGeom>
              <a:avLst/>
              <a:gdLst>
                <a:gd name="T0" fmla="*/ 0 w 113"/>
                <a:gd name="T1" fmla="*/ 0 h 65"/>
                <a:gd name="T2" fmla="*/ 112 w 113"/>
                <a:gd name="T3" fmla="*/ 65 h 65"/>
                <a:gd name="T4" fmla="*/ 113 w 113"/>
                <a:gd name="T5" fmla="*/ 48 h 65"/>
                <a:gd name="T6" fmla="*/ 0 w 113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65">
                  <a:moveTo>
                    <a:pt x="0" y="0"/>
                  </a:moveTo>
                  <a:cubicBezTo>
                    <a:pt x="112" y="65"/>
                    <a:pt x="112" y="65"/>
                    <a:pt x="112" y="65"/>
                  </a:cubicBezTo>
                  <a:cubicBezTo>
                    <a:pt x="113" y="60"/>
                    <a:pt x="113" y="54"/>
                    <a:pt x="113" y="48"/>
                  </a:cubicBezTo>
                  <a:cubicBezTo>
                    <a:pt x="113" y="36"/>
                    <a:pt x="39" y="12"/>
                    <a:pt x="0" y="0"/>
                  </a:cubicBezTo>
                </a:path>
              </a:pathLst>
            </a:custGeom>
            <a:solidFill>
              <a:srgbClr val="7C55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6" name="Freeform 82">
              <a:extLst>
                <a:ext uri="{FF2B5EF4-FFF2-40B4-BE49-F238E27FC236}">
                  <a16:creationId xmlns:a16="http://schemas.microsoft.com/office/drawing/2014/main" id="{ADB0B74A-26EB-4E5A-BCD5-B8207B83E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9588" y="3681413"/>
              <a:ext cx="390525" cy="233362"/>
            </a:xfrm>
            <a:custGeom>
              <a:avLst/>
              <a:gdLst>
                <a:gd name="T0" fmla="*/ 115 w 157"/>
                <a:gd name="T1" fmla="*/ 7 h 94"/>
                <a:gd name="T2" fmla="*/ 60 w 157"/>
                <a:gd name="T3" fmla="*/ 4 h 94"/>
                <a:gd name="T4" fmla="*/ 28 w 157"/>
                <a:gd name="T5" fmla="*/ 0 h 94"/>
                <a:gd name="T6" fmla="*/ 15 w 157"/>
                <a:gd name="T7" fmla="*/ 5 h 94"/>
                <a:gd name="T8" fmla="*/ 2 w 157"/>
                <a:gd name="T9" fmla="*/ 18 h 94"/>
                <a:gd name="T10" fmla="*/ 17 w 157"/>
                <a:gd name="T11" fmla="*/ 66 h 94"/>
                <a:gd name="T12" fmla="*/ 60 w 157"/>
                <a:gd name="T13" fmla="*/ 86 h 94"/>
                <a:gd name="T14" fmla="*/ 110 w 157"/>
                <a:gd name="T15" fmla="*/ 93 h 94"/>
                <a:gd name="T16" fmla="*/ 134 w 157"/>
                <a:gd name="T17" fmla="*/ 88 h 94"/>
                <a:gd name="T18" fmla="*/ 157 w 157"/>
                <a:gd name="T19" fmla="*/ 72 h 94"/>
                <a:gd name="T20" fmla="*/ 115 w 157"/>
                <a:gd name="T21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94">
                  <a:moveTo>
                    <a:pt x="115" y="7"/>
                  </a:moveTo>
                  <a:cubicBezTo>
                    <a:pt x="60" y="4"/>
                    <a:pt x="60" y="4"/>
                    <a:pt x="60" y="4"/>
                  </a:cubicBezTo>
                  <a:cubicBezTo>
                    <a:pt x="60" y="4"/>
                    <a:pt x="39" y="0"/>
                    <a:pt x="28" y="0"/>
                  </a:cubicBezTo>
                  <a:cubicBezTo>
                    <a:pt x="26" y="0"/>
                    <a:pt x="19" y="2"/>
                    <a:pt x="15" y="5"/>
                  </a:cubicBezTo>
                  <a:cubicBezTo>
                    <a:pt x="12" y="7"/>
                    <a:pt x="3" y="15"/>
                    <a:pt x="2" y="18"/>
                  </a:cubicBezTo>
                  <a:cubicBezTo>
                    <a:pt x="0" y="26"/>
                    <a:pt x="2" y="48"/>
                    <a:pt x="17" y="66"/>
                  </a:cubicBezTo>
                  <a:cubicBezTo>
                    <a:pt x="35" y="85"/>
                    <a:pt x="60" y="86"/>
                    <a:pt x="60" y="86"/>
                  </a:cubicBezTo>
                  <a:cubicBezTo>
                    <a:pt x="65" y="87"/>
                    <a:pt x="110" y="93"/>
                    <a:pt x="110" y="93"/>
                  </a:cubicBezTo>
                  <a:cubicBezTo>
                    <a:pt x="110" y="93"/>
                    <a:pt x="124" y="94"/>
                    <a:pt x="134" y="88"/>
                  </a:cubicBezTo>
                  <a:cubicBezTo>
                    <a:pt x="157" y="72"/>
                    <a:pt x="157" y="72"/>
                    <a:pt x="157" y="72"/>
                  </a:cubicBezTo>
                  <a:lnTo>
                    <a:pt x="115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7" name="Freeform 83">
              <a:extLst>
                <a:ext uri="{FF2B5EF4-FFF2-40B4-BE49-F238E27FC236}">
                  <a16:creationId xmlns:a16="http://schemas.microsoft.com/office/drawing/2014/main" id="{BF473708-A90F-4FC9-8400-E919ABCE4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925" y="3681413"/>
              <a:ext cx="406400" cy="214312"/>
            </a:xfrm>
            <a:custGeom>
              <a:avLst/>
              <a:gdLst>
                <a:gd name="T0" fmla="*/ 110 w 164"/>
                <a:gd name="T1" fmla="*/ 1 h 86"/>
                <a:gd name="T2" fmla="*/ 96 w 164"/>
                <a:gd name="T3" fmla="*/ 6 h 86"/>
                <a:gd name="T4" fmla="*/ 47 w 164"/>
                <a:gd name="T5" fmla="*/ 1 h 86"/>
                <a:gd name="T6" fmla="*/ 22 w 164"/>
                <a:gd name="T7" fmla="*/ 0 h 86"/>
                <a:gd name="T8" fmla="*/ 8 w 164"/>
                <a:gd name="T9" fmla="*/ 3 h 86"/>
                <a:gd name="T10" fmla="*/ 2 w 164"/>
                <a:gd name="T11" fmla="*/ 11 h 86"/>
                <a:gd name="T12" fmla="*/ 6 w 164"/>
                <a:gd name="T13" fmla="*/ 42 h 86"/>
                <a:gd name="T14" fmla="*/ 47 w 164"/>
                <a:gd name="T15" fmla="*/ 76 h 86"/>
                <a:gd name="T16" fmla="*/ 113 w 164"/>
                <a:gd name="T17" fmla="*/ 86 h 86"/>
                <a:gd name="T18" fmla="*/ 134 w 164"/>
                <a:gd name="T19" fmla="*/ 78 h 86"/>
                <a:gd name="T20" fmla="*/ 147 w 164"/>
                <a:gd name="T21" fmla="*/ 71 h 86"/>
                <a:gd name="T22" fmla="*/ 164 w 164"/>
                <a:gd name="T23" fmla="*/ 36 h 86"/>
                <a:gd name="T24" fmla="*/ 110 w 164"/>
                <a:gd name="T25" fmla="*/ 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4" h="86">
                  <a:moveTo>
                    <a:pt x="110" y="1"/>
                  </a:moveTo>
                  <a:cubicBezTo>
                    <a:pt x="96" y="6"/>
                    <a:pt x="96" y="6"/>
                    <a:pt x="96" y="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36" y="0"/>
                    <a:pt x="22" y="0"/>
                  </a:cubicBezTo>
                  <a:cubicBezTo>
                    <a:pt x="18" y="0"/>
                    <a:pt x="12" y="0"/>
                    <a:pt x="8" y="3"/>
                  </a:cubicBezTo>
                  <a:cubicBezTo>
                    <a:pt x="5" y="5"/>
                    <a:pt x="2" y="8"/>
                    <a:pt x="2" y="11"/>
                  </a:cubicBezTo>
                  <a:cubicBezTo>
                    <a:pt x="0" y="19"/>
                    <a:pt x="2" y="34"/>
                    <a:pt x="6" y="42"/>
                  </a:cubicBezTo>
                  <a:cubicBezTo>
                    <a:pt x="20" y="72"/>
                    <a:pt x="47" y="76"/>
                    <a:pt x="47" y="76"/>
                  </a:cubicBezTo>
                  <a:cubicBezTo>
                    <a:pt x="52" y="77"/>
                    <a:pt x="100" y="85"/>
                    <a:pt x="113" y="86"/>
                  </a:cubicBezTo>
                  <a:cubicBezTo>
                    <a:pt x="121" y="86"/>
                    <a:pt x="134" y="78"/>
                    <a:pt x="134" y="78"/>
                  </a:cubicBezTo>
                  <a:cubicBezTo>
                    <a:pt x="134" y="78"/>
                    <a:pt x="142" y="75"/>
                    <a:pt x="147" y="71"/>
                  </a:cubicBezTo>
                  <a:cubicBezTo>
                    <a:pt x="164" y="60"/>
                    <a:pt x="164" y="36"/>
                    <a:pt x="164" y="36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413E0A0-C1BD-42F7-9DCD-C191DB6BCFC9}"/>
                </a:ext>
              </a:extLst>
            </p:cNvPr>
            <p:cNvGrpSpPr/>
            <p:nvPr/>
          </p:nvGrpSpPr>
          <p:grpSpPr>
            <a:xfrm>
              <a:off x="7031038" y="3678238"/>
              <a:ext cx="106363" cy="131762"/>
              <a:chOff x="7031038" y="3678238"/>
              <a:chExt cx="106363" cy="131762"/>
            </a:xfrm>
          </p:grpSpPr>
          <p:sp>
            <p:nvSpPr>
              <p:cNvPr id="174" name="Freeform 84">
                <a:extLst>
                  <a:ext uri="{FF2B5EF4-FFF2-40B4-BE49-F238E27FC236}">
                    <a16:creationId xmlns:a16="http://schemas.microsoft.com/office/drawing/2014/main" id="{754193D4-DE54-423D-A83E-6629F8460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3678238"/>
                <a:ext cx="55563" cy="125412"/>
              </a:xfrm>
              <a:custGeom>
                <a:avLst/>
                <a:gdLst>
                  <a:gd name="T0" fmla="*/ 19 w 22"/>
                  <a:gd name="T1" fmla="*/ 49 h 50"/>
                  <a:gd name="T2" fmla="*/ 17 w 22"/>
                  <a:gd name="T3" fmla="*/ 47 h 50"/>
                  <a:gd name="T4" fmla="*/ 14 w 22"/>
                  <a:gd name="T5" fmla="*/ 22 h 50"/>
                  <a:gd name="T6" fmla="*/ 1 w 22"/>
                  <a:gd name="T7" fmla="*/ 4 h 50"/>
                  <a:gd name="T8" fmla="*/ 0 w 22"/>
                  <a:gd name="T9" fmla="*/ 2 h 50"/>
                  <a:gd name="T10" fmla="*/ 3 w 22"/>
                  <a:gd name="T11" fmla="*/ 1 h 50"/>
                  <a:gd name="T12" fmla="*/ 18 w 22"/>
                  <a:gd name="T13" fmla="*/ 22 h 50"/>
                  <a:gd name="T14" fmla="*/ 21 w 22"/>
                  <a:gd name="T15" fmla="*/ 47 h 50"/>
                  <a:gd name="T16" fmla="*/ 19 w 22"/>
                  <a:gd name="T17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50">
                    <a:moveTo>
                      <a:pt x="19" y="49"/>
                    </a:moveTo>
                    <a:cubicBezTo>
                      <a:pt x="18" y="50"/>
                      <a:pt x="17" y="48"/>
                      <a:pt x="17" y="47"/>
                    </a:cubicBezTo>
                    <a:cubicBezTo>
                      <a:pt x="17" y="43"/>
                      <a:pt x="18" y="30"/>
                      <a:pt x="14" y="22"/>
                    </a:cubicBezTo>
                    <a:cubicBezTo>
                      <a:pt x="9" y="11"/>
                      <a:pt x="4" y="7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6" y="3"/>
                      <a:pt x="12" y="9"/>
                      <a:pt x="18" y="22"/>
                    </a:cubicBezTo>
                    <a:cubicBezTo>
                      <a:pt x="22" y="31"/>
                      <a:pt x="21" y="43"/>
                      <a:pt x="21" y="47"/>
                    </a:cubicBezTo>
                    <a:cubicBezTo>
                      <a:pt x="21" y="48"/>
                      <a:pt x="20" y="49"/>
                      <a:pt x="19" y="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75" name="Freeform 85">
                <a:extLst>
                  <a:ext uri="{FF2B5EF4-FFF2-40B4-BE49-F238E27FC236}">
                    <a16:creationId xmlns:a16="http://schemas.microsoft.com/office/drawing/2014/main" id="{C6BD00C3-7E69-487F-81F9-763B40B06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4375" y="3689350"/>
                <a:ext cx="53975" cy="119062"/>
              </a:xfrm>
              <a:custGeom>
                <a:avLst/>
                <a:gdLst>
                  <a:gd name="T0" fmla="*/ 19 w 22"/>
                  <a:gd name="T1" fmla="*/ 48 h 48"/>
                  <a:gd name="T2" fmla="*/ 17 w 22"/>
                  <a:gd name="T3" fmla="*/ 46 h 48"/>
                  <a:gd name="T4" fmla="*/ 13 w 22"/>
                  <a:gd name="T5" fmla="*/ 20 h 48"/>
                  <a:gd name="T6" fmla="*/ 1 w 22"/>
                  <a:gd name="T7" fmla="*/ 3 h 48"/>
                  <a:gd name="T8" fmla="*/ 1 w 22"/>
                  <a:gd name="T9" fmla="*/ 1 h 48"/>
                  <a:gd name="T10" fmla="*/ 3 w 22"/>
                  <a:gd name="T11" fmla="*/ 0 h 48"/>
                  <a:gd name="T12" fmla="*/ 18 w 22"/>
                  <a:gd name="T13" fmla="*/ 21 h 48"/>
                  <a:gd name="T14" fmla="*/ 20 w 22"/>
                  <a:gd name="T15" fmla="*/ 46 h 48"/>
                  <a:gd name="T16" fmla="*/ 19 w 22"/>
                  <a:gd name="T1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48">
                    <a:moveTo>
                      <a:pt x="19" y="48"/>
                    </a:moveTo>
                    <a:cubicBezTo>
                      <a:pt x="18" y="48"/>
                      <a:pt x="17" y="47"/>
                      <a:pt x="17" y="46"/>
                    </a:cubicBezTo>
                    <a:cubicBezTo>
                      <a:pt x="16" y="42"/>
                      <a:pt x="16" y="28"/>
                      <a:pt x="13" y="20"/>
                    </a:cubicBezTo>
                    <a:cubicBezTo>
                      <a:pt x="8" y="9"/>
                      <a:pt x="4" y="6"/>
                      <a:pt x="1" y="3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6" y="2"/>
                      <a:pt x="12" y="8"/>
                      <a:pt x="18" y="21"/>
                    </a:cubicBezTo>
                    <a:cubicBezTo>
                      <a:pt x="22" y="29"/>
                      <a:pt x="20" y="42"/>
                      <a:pt x="20" y="46"/>
                    </a:cubicBezTo>
                    <a:cubicBezTo>
                      <a:pt x="20" y="47"/>
                      <a:pt x="20" y="48"/>
                      <a:pt x="19" y="4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76" name="Freeform 86">
                <a:extLst>
                  <a:ext uri="{FF2B5EF4-FFF2-40B4-BE49-F238E27FC236}">
                    <a16:creationId xmlns:a16="http://schemas.microsoft.com/office/drawing/2014/main" id="{EF17A54E-E9EA-4CBE-83F6-2B6059E65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8188" y="3690938"/>
                <a:ext cx="49213" cy="119062"/>
              </a:xfrm>
              <a:custGeom>
                <a:avLst/>
                <a:gdLst>
                  <a:gd name="T0" fmla="*/ 19 w 20"/>
                  <a:gd name="T1" fmla="*/ 48 h 48"/>
                  <a:gd name="T2" fmla="*/ 17 w 20"/>
                  <a:gd name="T3" fmla="*/ 46 h 48"/>
                  <a:gd name="T4" fmla="*/ 13 w 20"/>
                  <a:gd name="T5" fmla="*/ 19 h 48"/>
                  <a:gd name="T6" fmla="*/ 2 w 20"/>
                  <a:gd name="T7" fmla="*/ 4 h 48"/>
                  <a:gd name="T8" fmla="*/ 1 w 20"/>
                  <a:gd name="T9" fmla="*/ 1 h 48"/>
                  <a:gd name="T10" fmla="*/ 3 w 20"/>
                  <a:gd name="T11" fmla="*/ 0 h 48"/>
                  <a:gd name="T12" fmla="*/ 16 w 20"/>
                  <a:gd name="T13" fmla="*/ 19 h 48"/>
                  <a:gd name="T14" fmla="*/ 20 w 20"/>
                  <a:gd name="T15" fmla="*/ 46 h 48"/>
                  <a:gd name="T16" fmla="*/ 19 w 20"/>
                  <a:gd name="T1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8">
                    <a:moveTo>
                      <a:pt x="19" y="48"/>
                    </a:moveTo>
                    <a:cubicBezTo>
                      <a:pt x="17" y="48"/>
                      <a:pt x="17" y="47"/>
                      <a:pt x="17" y="46"/>
                    </a:cubicBezTo>
                    <a:cubicBezTo>
                      <a:pt x="16" y="41"/>
                      <a:pt x="16" y="27"/>
                      <a:pt x="13" y="19"/>
                    </a:cubicBezTo>
                    <a:cubicBezTo>
                      <a:pt x="7" y="8"/>
                      <a:pt x="5" y="6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6" y="2"/>
                      <a:pt x="11" y="6"/>
                      <a:pt x="16" y="19"/>
                    </a:cubicBezTo>
                    <a:cubicBezTo>
                      <a:pt x="19" y="27"/>
                      <a:pt x="20" y="42"/>
                      <a:pt x="20" y="46"/>
                    </a:cubicBezTo>
                    <a:cubicBezTo>
                      <a:pt x="20" y="47"/>
                      <a:pt x="20" y="47"/>
                      <a:pt x="19" y="4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5DD31E7C-DC75-4566-A275-18D939D90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4403725"/>
              <a:ext cx="417513" cy="231775"/>
            </a:xfrm>
            <a:custGeom>
              <a:avLst/>
              <a:gdLst>
                <a:gd name="T0" fmla="*/ 87 w 168"/>
                <a:gd name="T1" fmla="*/ 0 h 93"/>
                <a:gd name="T2" fmla="*/ 43 w 168"/>
                <a:gd name="T3" fmla="*/ 45 h 93"/>
                <a:gd name="T4" fmla="*/ 18 w 168"/>
                <a:gd name="T5" fmla="*/ 56 h 93"/>
                <a:gd name="T6" fmla="*/ 0 w 168"/>
                <a:gd name="T7" fmla="*/ 63 h 93"/>
                <a:gd name="T8" fmla="*/ 3 w 168"/>
                <a:gd name="T9" fmla="*/ 81 h 93"/>
                <a:gd name="T10" fmla="*/ 29 w 168"/>
                <a:gd name="T11" fmla="*/ 93 h 93"/>
                <a:gd name="T12" fmla="*/ 85 w 168"/>
                <a:gd name="T13" fmla="*/ 79 h 93"/>
                <a:gd name="T14" fmla="*/ 124 w 168"/>
                <a:gd name="T15" fmla="*/ 68 h 93"/>
                <a:gd name="T16" fmla="*/ 159 w 168"/>
                <a:gd name="T17" fmla="*/ 57 h 93"/>
                <a:gd name="T18" fmla="*/ 166 w 168"/>
                <a:gd name="T19" fmla="*/ 49 h 93"/>
                <a:gd name="T20" fmla="*/ 168 w 168"/>
                <a:gd name="T21" fmla="*/ 19 h 93"/>
                <a:gd name="T22" fmla="*/ 87 w 168"/>
                <a:gd name="T2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93">
                  <a:moveTo>
                    <a:pt x="87" y="0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24" y="47"/>
                    <a:pt x="18" y="56"/>
                  </a:cubicBezTo>
                  <a:cubicBezTo>
                    <a:pt x="16" y="58"/>
                    <a:pt x="0" y="57"/>
                    <a:pt x="0" y="63"/>
                  </a:cubicBezTo>
                  <a:cubicBezTo>
                    <a:pt x="0" y="66"/>
                    <a:pt x="1" y="78"/>
                    <a:pt x="3" y="81"/>
                  </a:cubicBezTo>
                  <a:cubicBezTo>
                    <a:pt x="6" y="86"/>
                    <a:pt x="11" y="93"/>
                    <a:pt x="29" y="93"/>
                  </a:cubicBezTo>
                  <a:cubicBezTo>
                    <a:pt x="44" y="93"/>
                    <a:pt x="64" y="86"/>
                    <a:pt x="85" y="79"/>
                  </a:cubicBezTo>
                  <a:cubicBezTo>
                    <a:pt x="104" y="72"/>
                    <a:pt x="124" y="68"/>
                    <a:pt x="124" y="68"/>
                  </a:cubicBezTo>
                  <a:cubicBezTo>
                    <a:pt x="147" y="63"/>
                    <a:pt x="159" y="57"/>
                    <a:pt x="159" y="57"/>
                  </a:cubicBezTo>
                  <a:cubicBezTo>
                    <a:pt x="159" y="57"/>
                    <a:pt x="165" y="54"/>
                    <a:pt x="166" y="49"/>
                  </a:cubicBezTo>
                  <a:cubicBezTo>
                    <a:pt x="168" y="19"/>
                    <a:pt x="168" y="19"/>
                    <a:pt x="168" y="19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6C78D1DB-D59B-44E5-96BF-A0CB117D1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4352925"/>
              <a:ext cx="420688" cy="252412"/>
            </a:xfrm>
            <a:custGeom>
              <a:avLst/>
              <a:gdLst>
                <a:gd name="T0" fmla="*/ 79 w 169"/>
                <a:gd name="T1" fmla="*/ 15 h 102"/>
                <a:gd name="T2" fmla="*/ 78 w 169"/>
                <a:gd name="T3" fmla="*/ 25 h 102"/>
                <a:gd name="T4" fmla="*/ 38 w 169"/>
                <a:gd name="T5" fmla="*/ 52 h 102"/>
                <a:gd name="T6" fmla="*/ 8 w 169"/>
                <a:gd name="T7" fmla="*/ 70 h 102"/>
                <a:gd name="T8" fmla="*/ 0 w 169"/>
                <a:gd name="T9" fmla="*/ 83 h 102"/>
                <a:gd name="T10" fmla="*/ 8 w 169"/>
                <a:gd name="T11" fmla="*/ 96 h 102"/>
                <a:gd name="T12" fmla="*/ 36 w 169"/>
                <a:gd name="T13" fmla="*/ 102 h 102"/>
                <a:gd name="T14" fmla="*/ 111 w 169"/>
                <a:gd name="T15" fmla="*/ 81 h 102"/>
                <a:gd name="T16" fmla="*/ 167 w 169"/>
                <a:gd name="T17" fmla="*/ 55 h 102"/>
                <a:gd name="T18" fmla="*/ 168 w 169"/>
                <a:gd name="T19" fmla="*/ 30 h 102"/>
                <a:gd name="T20" fmla="*/ 163 w 169"/>
                <a:gd name="T21" fmla="*/ 0 h 102"/>
                <a:gd name="T22" fmla="*/ 85 w 169"/>
                <a:gd name="T23" fmla="*/ 3 h 102"/>
                <a:gd name="T24" fmla="*/ 79 w 169"/>
                <a:gd name="T25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102">
                  <a:moveTo>
                    <a:pt x="79" y="15"/>
                  </a:moveTo>
                  <a:cubicBezTo>
                    <a:pt x="83" y="22"/>
                    <a:pt x="78" y="25"/>
                    <a:pt x="78" y="25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16" y="64"/>
                    <a:pt x="8" y="70"/>
                  </a:cubicBezTo>
                  <a:cubicBezTo>
                    <a:pt x="4" y="73"/>
                    <a:pt x="0" y="78"/>
                    <a:pt x="0" y="83"/>
                  </a:cubicBezTo>
                  <a:cubicBezTo>
                    <a:pt x="0" y="87"/>
                    <a:pt x="3" y="93"/>
                    <a:pt x="8" y="96"/>
                  </a:cubicBezTo>
                  <a:cubicBezTo>
                    <a:pt x="14" y="101"/>
                    <a:pt x="19" y="102"/>
                    <a:pt x="36" y="102"/>
                  </a:cubicBezTo>
                  <a:cubicBezTo>
                    <a:pt x="52" y="102"/>
                    <a:pt x="80" y="88"/>
                    <a:pt x="111" y="81"/>
                  </a:cubicBezTo>
                  <a:cubicBezTo>
                    <a:pt x="168" y="68"/>
                    <a:pt x="167" y="55"/>
                    <a:pt x="167" y="55"/>
                  </a:cubicBezTo>
                  <a:cubicBezTo>
                    <a:pt x="167" y="55"/>
                    <a:pt x="168" y="36"/>
                    <a:pt x="168" y="30"/>
                  </a:cubicBezTo>
                  <a:cubicBezTo>
                    <a:pt x="169" y="11"/>
                    <a:pt x="163" y="0"/>
                    <a:pt x="163" y="0"/>
                  </a:cubicBezTo>
                  <a:cubicBezTo>
                    <a:pt x="163" y="0"/>
                    <a:pt x="113" y="11"/>
                    <a:pt x="85" y="3"/>
                  </a:cubicBezTo>
                  <a:cubicBezTo>
                    <a:pt x="84" y="2"/>
                    <a:pt x="76" y="10"/>
                    <a:pt x="79" y="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A58595F-BA9C-4ABD-B721-9C4B161CAD44}"/>
                </a:ext>
              </a:extLst>
            </p:cNvPr>
            <p:cNvGrpSpPr/>
            <p:nvPr/>
          </p:nvGrpSpPr>
          <p:grpSpPr>
            <a:xfrm>
              <a:off x="7264400" y="4414838"/>
              <a:ext cx="144463" cy="92075"/>
              <a:chOff x="7264400" y="4414838"/>
              <a:chExt cx="144463" cy="92075"/>
            </a:xfrm>
          </p:grpSpPr>
          <p:sp>
            <p:nvSpPr>
              <p:cNvPr id="171" name="Freeform 89">
                <a:extLst>
                  <a:ext uri="{FF2B5EF4-FFF2-40B4-BE49-F238E27FC236}">
                    <a16:creationId xmlns:a16="http://schemas.microsoft.com/office/drawing/2014/main" id="{34EEE411-D7DB-4902-9B19-067DE896F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4400" y="4449763"/>
                <a:ext cx="100013" cy="57150"/>
              </a:xfrm>
              <a:custGeom>
                <a:avLst/>
                <a:gdLst>
                  <a:gd name="T0" fmla="*/ 39 w 40"/>
                  <a:gd name="T1" fmla="*/ 22 h 23"/>
                  <a:gd name="T2" fmla="*/ 36 w 40"/>
                  <a:gd name="T3" fmla="*/ 22 h 23"/>
                  <a:gd name="T4" fmla="*/ 16 w 40"/>
                  <a:gd name="T5" fmla="*/ 8 h 23"/>
                  <a:gd name="T6" fmla="*/ 4 w 40"/>
                  <a:gd name="T7" fmla="*/ 7 h 23"/>
                  <a:gd name="T8" fmla="*/ 1 w 40"/>
                  <a:gd name="T9" fmla="*/ 6 h 23"/>
                  <a:gd name="T10" fmla="*/ 1 w 40"/>
                  <a:gd name="T11" fmla="*/ 3 h 23"/>
                  <a:gd name="T12" fmla="*/ 18 w 40"/>
                  <a:gd name="T13" fmla="*/ 3 h 23"/>
                  <a:gd name="T14" fmla="*/ 39 w 40"/>
                  <a:gd name="T15" fmla="*/ 19 h 23"/>
                  <a:gd name="T16" fmla="*/ 39 w 40"/>
                  <a:gd name="T17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23">
                    <a:moveTo>
                      <a:pt x="39" y="22"/>
                    </a:moveTo>
                    <a:cubicBezTo>
                      <a:pt x="38" y="23"/>
                      <a:pt x="37" y="23"/>
                      <a:pt x="36" y="22"/>
                    </a:cubicBezTo>
                    <a:cubicBezTo>
                      <a:pt x="32" y="18"/>
                      <a:pt x="23" y="11"/>
                      <a:pt x="16" y="8"/>
                    </a:cubicBezTo>
                    <a:cubicBezTo>
                      <a:pt x="11" y="6"/>
                      <a:pt x="7" y="6"/>
                      <a:pt x="4" y="7"/>
                    </a:cubicBezTo>
                    <a:cubicBezTo>
                      <a:pt x="3" y="7"/>
                      <a:pt x="2" y="7"/>
                      <a:pt x="1" y="6"/>
                    </a:cubicBezTo>
                    <a:cubicBezTo>
                      <a:pt x="0" y="5"/>
                      <a:pt x="0" y="3"/>
                      <a:pt x="1" y="3"/>
                    </a:cubicBezTo>
                    <a:cubicBezTo>
                      <a:pt x="4" y="2"/>
                      <a:pt x="10" y="0"/>
                      <a:pt x="18" y="3"/>
                    </a:cubicBezTo>
                    <a:cubicBezTo>
                      <a:pt x="26" y="7"/>
                      <a:pt x="36" y="15"/>
                      <a:pt x="39" y="19"/>
                    </a:cubicBezTo>
                    <a:cubicBezTo>
                      <a:pt x="40" y="20"/>
                      <a:pt x="40" y="21"/>
                      <a:pt x="39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72" name="Freeform 90">
                <a:extLst>
                  <a:ext uri="{FF2B5EF4-FFF2-40B4-BE49-F238E27FC236}">
                    <a16:creationId xmlns:a16="http://schemas.microsoft.com/office/drawing/2014/main" id="{2C924968-524D-48C8-A341-D16D0E9FB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6625" y="4432300"/>
                <a:ext cx="100013" cy="57150"/>
              </a:xfrm>
              <a:custGeom>
                <a:avLst/>
                <a:gdLst>
                  <a:gd name="T0" fmla="*/ 39 w 40"/>
                  <a:gd name="T1" fmla="*/ 22 h 23"/>
                  <a:gd name="T2" fmla="*/ 35 w 40"/>
                  <a:gd name="T3" fmla="*/ 22 h 23"/>
                  <a:gd name="T4" fmla="*/ 16 w 40"/>
                  <a:gd name="T5" fmla="*/ 8 h 23"/>
                  <a:gd name="T6" fmla="*/ 4 w 40"/>
                  <a:gd name="T7" fmla="*/ 7 h 23"/>
                  <a:gd name="T8" fmla="*/ 0 w 40"/>
                  <a:gd name="T9" fmla="*/ 6 h 23"/>
                  <a:gd name="T10" fmla="*/ 1 w 40"/>
                  <a:gd name="T11" fmla="*/ 3 h 23"/>
                  <a:gd name="T12" fmla="*/ 18 w 40"/>
                  <a:gd name="T13" fmla="*/ 4 h 23"/>
                  <a:gd name="T14" fmla="*/ 39 w 40"/>
                  <a:gd name="T15" fmla="*/ 19 h 23"/>
                  <a:gd name="T16" fmla="*/ 39 w 40"/>
                  <a:gd name="T17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23">
                    <a:moveTo>
                      <a:pt x="39" y="22"/>
                    </a:moveTo>
                    <a:cubicBezTo>
                      <a:pt x="38" y="23"/>
                      <a:pt x="37" y="23"/>
                      <a:pt x="35" y="22"/>
                    </a:cubicBezTo>
                    <a:cubicBezTo>
                      <a:pt x="31" y="19"/>
                      <a:pt x="23" y="11"/>
                      <a:pt x="16" y="8"/>
                    </a:cubicBezTo>
                    <a:cubicBezTo>
                      <a:pt x="11" y="6"/>
                      <a:pt x="7" y="6"/>
                      <a:pt x="4" y="7"/>
                    </a:cubicBezTo>
                    <a:cubicBezTo>
                      <a:pt x="3" y="8"/>
                      <a:pt x="1" y="7"/>
                      <a:pt x="0" y="6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4" y="2"/>
                      <a:pt x="10" y="0"/>
                      <a:pt x="18" y="4"/>
                    </a:cubicBezTo>
                    <a:cubicBezTo>
                      <a:pt x="26" y="7"/>
                      <a:pt x="35" y="16"/>
                      <a:pt x="39" y="19"/>
                    </a:cubicBezTo>
                    <a:cubicBezTo>
                      <a:pt x="40" y="20"/>
                      <a:pt x="40" y="21"/>
                      <a:pt x="39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73" name="Freeform 91">
                <a:extLst>
                  <a:ext uri="{FF2B5EF4-FFF2-40B4-BE49-F238E27FC236}">
                    <a16:creationId xmlns:a16="http://schemas.microsoft.com/office/drawing/2014/main" id="{E53CE280-953D-44BC-9690-BF46931C0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8850" y="4414838"/>
                <a:ext cx="100013" cy="58737"/>
              </a:xfrm>
              <a:custGeom>
                <a:avLst/>
                <a:gdLst>
                  <a:gd name="T0" fmla="*/ 40 w 40"/>
                  <a:gd name="T1" fmla="*/ 23 h 24"/>
                  <a:gd name="T2" fmla="*/ 36 w 40"/>
                  <a:gd name="T3" fmla="*/ 22 h 24"/>
                  <a:gd name="T4" fmla="*/ 17 w 40"/>
                  <a:gd name="T5" fmla="*/ 8 h 24"/>
                  <a:gd name="T6" fmla="*/ 5 w 40"/>
                  <a:gd name="T7" fmla="*/ 7 h 24"/>
                  <a:gd name="T8" fmla="*/ 1 w 40"/>
                  <a:gd name="T9" fmla="*/ 6 h 24"/>
                  <a:gd name="T10" fmla="*/ 1 w 40"/>
                  <a:gd name="T11" fmla="*/ 4 h 24"/>
                  <a:gd name="T12" fmla="*/ 18 w 40"/>
                  <a:gd name="T13" fmla="*/ 4 h 24"/>
                  <a:gd name="T14" fmla="*/ 40 w 40"/>
                  <a:gd name="T15" fmla="*/ 19 h 24"/>
                  <a:gd name="T16" fmla="*/ 40 w 40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24">
                    <a:moveTo>
                      <a:pt x="40" y="23"/>
                    </a:moveTo>
                    <a:cubicBezTo>
                      <a:pt x="39" y="24"/>
                      <a:pt x="37" y="23"/>
                      <a:pt x="36" y="22"/>
                    </a:cubicBezTo>
                    <a:cubicBezTo>
                      <a:pt x="32" y="19"/>
                      <a:pt x="23" y="11"/>
                      <a:pt x="17" y="8"/>
                    </a:cubicBezTo>
                    <a:cubicBezTo>
                      <a:pt x="11" y="6"/>
                      <a:pt x="7" y="7"/>
                      <a:pt x="5" y="7"/>
                    </a:cubicBezTo>
                    <a:cubicBezTo>
                      <a:pt x="3" y="8"/>
                      <a:pt x="2" y="8"/>
                      <a:pt x="1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4" y="2"/>
                      <a:pt x="10" y="0"/>
                      <a:pt x="18" y="4"/>
                    </a:cubicBezTo>
                    <a:cubicBezTo>
                      <a:pt x="26" y="7"/>
                      <a:pt x="36" y="16"/>
                      <a:pt x="40" y="19"/>
                    </a:cubicBezTo>
                    <a:cubicBezTo>
                      <a:pt x="40" y="20"/>
                      <a:pt x="40" y="22"/>
                      <a:pt x="40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E83390C6-8733-4140-9466-03FB053CE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38" y="3394075"/>
              <a:ext cx="1063625" cy="1065212"/>
            </a:xfrm>
            <a:custGeom>
              <a:avLst/>
              <a:gdLst>
                <a:gd name="T0" fmla="*/ 347 w 428"/>
                <a:gd name="T1" fmla="*/ 0 h 429"/>
                <a:gd name="T2" fmla="*/ 144 w 428"/>
                <a:gd name="T3" fmla="*/ 70 h 429"/>
                <a:gd name="T4" fmla="*/ 81 w 428"/>
                <a:gd name="T5" fmla="*/ 167 h 429"/>
                <a:gd name="T6" fmla="*/ 5 w 428"/>
                <a:gd name="T7" fmla="*/ 393 h 429"/>
                <a:gd name="T8" fmla="*/ 92 w 428"/>
                <a:gd name="T9" fmla="*/ 393 h 429"/>
                <a:gd name="T10" fmla="*/ 170 w 428"/>
                <a:gd name="T11" fmla="*/ 212 h 429"/>
                <a:gd name="T12" fmla="*/ 239 w 428"/>
                <a:gd name="T13" fmla="*/ 155 h 429"/>
                <a:gd name="T14" fmla="*/ 374 w 428"/>
                <a:gd name="T15" fmla="*/ 137 h 429"/>
                <a:gd name="T16" fmla="*/ 428 w 428"/>
                <a:gd name="T17" fmla="*/ 56 h 429"/>
                <a:gd name="T18" fmla="*/ 347 w 428"/>
                <a:gd name="T19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8" h="429">
                  <a:moveTo>
                    <a:pt x="347" y="0"/>
                  </a:moveTo>
                  <a:cubicBezTo>
                    <a:pt x="144" y="70"/>
                    <a:pt x="144" y="70"/>
                    <a:pt x="144" y="70"/>
                  </a:cubicBezTo>
                  <a:cubicBezTo>
                    <a:pt x="144" y="70"/>
                    <a:pt x="107" y="87"/>
                    <a:pt x="81" y="167"/>
                  </a:cubicBezTo>
                  <a:cubicBezTo>
                    <a:pt x="70" y="199"/>
                    <a:pt x="25" y="314"/>
                    <a:pt x="5" y="393"/>
                  </a:cubicBezTo>
                  <a:cubicBezTo>
                    <a:pt x="0" y="415"/>
                    <a:pt x="49" y="429"/>
                    <a:pt x="92" y="393"/>
                  </a:cubicBezTo>
                  <a:cubicBezTo>
                    <a:pt x="96" y="390"/>
                    <a:pt x="169" y="216"/>
                    <a:pt x="170" y="212"/>
                  </a:cubicBezTo>
                  <a:cubicBezTo>
                    <a:pt x="187" y="173"/>
                    <a:pt x="199" y="162"/>
                    <a:pt x="239" y="155"/>
                  </a:cubicBezTo>
                  <a:cubicBezTo>
                    <a:pt x="374" y="137"/>
                    <a:pt x="374" y="137"/>
                    <a:pt x="374" y="137"/>
                  </a:cubicBezTo>
                  <a:cubicBezTo>
                    <a:pt x="374" y="137"/>
                    <a:pt x="428" y="106"/>
                    <a:pt x="428" y="56"/>
                  </a:cubicBezTo>
                  <a:cubicBezTo>
                    <a:pt x="428" y="39"/>
                    <a:pt x="347" y="0"/>
                    <a:pt x="347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CC13AEFE-9A28-42A5-BE45-6CCC650AF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650" y="3359150"/>
              <a:ext cx="1349375" cy="490537"/>
            </a:xfrm>
            <a:custGeom>
              <a:avLst/>
              <a:gdLst>
                <a:gd name="T0" fmla="*/ 502 w 543"/>
                <a:gd name="T1" fmla="*/ 23 h 198"/>
                <a:gd name="T2" fmla="*/ 275 w 543"/>
                <a:gd name="T3" fmla="*/ 2 h 198"/>
                <a:gd name="T4" fmla="*/ 196 w 543"/>
                <a:gd name="T5" fmla="*/ 35 h 198"/>
                <a:gd name="T6" fmla="*/ 17 w 543"/>
                <a:gd name="T7" fmla="*/ 132 h 198"/>
                <a:gd name="T8" fmla="*/ 67 w 543"/>
                <a:gd name="T9" fmla="*/ 197 h 198"/>
                <a:gd name="T10" fmla="*/ 207 w 543"/>
                <a:gd name="T11" fmla="*/ 128 h 198"/>
                <a:gd name="T12" fmla="*/ 235 w 543"/>
                <a:gd name="T13" fmla="*/ 113 h 198"/>
                <a:gd name="T14" fmla="*/ 285 w 543"/>
                <a:gd name="T15" fmla="*/ 113 h 198"/>
                <a:gd name="T16" fmla="*/ 429 w 543"/>
                <a:gd name="T17" fmla="*/ 151 h 198"/>
                <a:gd name="T18" fmla="*/ 511 w 543"/>
                <a:gd name="T19" fmla="*/ 136 h 198"/>
                <a:gd name="T20" fmla="*/ 502 w 543"/>
                <a:gd name="T21" fmla="*/ 2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3" h="198">
                  <a:moveTo>
                    <a:pt x="502" y="23"/>
                  </a:moveTo>
                  <a:cubicBezTo>
                    <a:pt x="502" y="23"/>
                    <a:pt x="374" y="10"/>
                    <a:pt x="275" y="2"/>
                  </a:cubicBezTo>
                  <a:cubicBezTo>
                    <a:pt x="255" y="0"/>
                    <a:pt x="225" y="17"/>
                    <a:pt x="196" y="35"/>
                  </a:cubicBezTo>
                  <a:cubicBezTo>
                    <a:pt x="157" y="59"/>
                    <a:pt x="33" y="127"/>
                    <a:pt x="17" y="132"/>
                  </a:cubicBezTo>
                  <a:cubicBezTo>
                    <a:pt x="0" y="136"/>
                    <a:pt x="13" y="193"/>
                    <a:pt x="67" y="197"/>
                  </a:cubicBezTo>
                  <a:cubicBezTo>
                    <a:pt x="72" y="198"/>
                    <a:pt x="203" y="131"/>
                    <a:pt x="207" y="128"/>
                  </a:cubicBezTo>
                  <a:cubicBezTo>
                    <a:pt x="207" y="128"/>
                    <a:pt x="227" y="117"/>
                    <a:pt x="235" y="113"/>
                  </a:cubicBezTo>
                  <a:cubicBezTo>
                    <a:pt x="245" y="108"/>
                    <a:pt x="273" y="108"/>
                    <a:pt x="285" y="113"/>
                  </a:cubicBezTo>
                  <a:cubicBezTo>
                    <a:pt x="321" y="127"/>
                    <a:pt x="397" y="143"/>
                    <a:pt x="429" y="151"/>
                  </a:cubicBezTo>
                  <a:cubicBezTo>
                    <a:pt x="465" y="160"/>
                    <a:pt x="497" y="146"/>
                    <a:pt x="511" y="136"/>
                  </a:cubicBezTo>
                  <a:cubicBezTo>
                    <a:pt x="543" y="110"/>
                    <a:pt x="502" y="23"/>
                    <a:pt x="502" y="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BB6A201F-3707-4A64-ABF4-E05821EA5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8763" y="2695575"/>
              <a:ext cx="479425" cy="623887"/>
            </a:xfrm>
            <a:custGeom>
              <a:avLst/>
              <a:gdLst>
                <a:gd name="T0" fmla="*/ 193 w 193"/>
                <a:gd name="T1" fmla="*/ 5 h 251"/>
                <a:gd name="T2" fmla="*/ 105 w 193"/>
                <a:gd name="T3" fmla="*/ 43 h 251"/>
                <a:gd name="T4" fmla="*/ 22 w 193"/>
                <a:gd name="T5" fmla="*/ 182 h 251"/>
                <a:gd name="T6" fmla="*/ 30 w 193"/>
                <a:gd name="T7" fmla="*/ 244 h 251"/>
                <a:gd name="T8" fmla="*/ 125 w 193"/>
                <a:gd name="T9" fmla="*/ 128 h 251"/>
                <a:gd name="T10" fmla="*/ 193 w 193"/>
                <a:gd name="T11" fmla="*/ 5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251">
                  <a:moveTo>
                    <a:pt x="193" y="5"/>
                  </a:moveTo>
                  <a:cubicBezTo>
                    <a:pt x="193" y="5"/>
                    <a:pt x="143" y="0"/>
                    <a:pt x="105" y="43"/>
                  </a:cubicBezTo>
                  <a:cubicBezTo>
                    <a:pt x="54" y="102"/>
                    <a:pt x="41" y="148"/>
                    <a:pt x="22" y="182"/>
                  </a:cubicBezTo>
                  <a:cubicBezTo>
                    <a:pt x="16" y="193"/>
                    <a:pt x="0" y="237"/>
                    <a:pt x="30" y="244"/>
                  </a:cubicBezTo>
                  <a:cubicBezTo>
                    <a:pt x="59" y="251"/>
                    <a:pt x="125" y="128"/>
                    <a:pt x="125" y="128"/>
                  </a:cubicBezTo>
                  <a:lnTo>
                    <a:pt x="193" y="5"/>
                  </a:lnTo>
                  <a:close/>
                </a:path>
              </a:pathLst>
            </a:custGeom>
            <a:solidFill>
              <a:srgbClr val="CEA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25E724AE-3F99-437C-8AEC-E60D6624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9413" y="2620963"/>
              <a:ext cx="868363" cy="1184275"/>
            </a:xfrm>
            <a:custGeom>
              <a:avLst/>
              <a:gdLst>
                <a:gd name="T0" fmla="*/ 278 w 349"/>
                <a:gd name="T1" fmla="*/ 31 h 477"/>
                <a:gd name="T2" fmla="*/ 145 w 349"/>
                <a:gd name="T3" fmla="*/ 5 h 477"/>
                <a:gd name="T4" fmla="*/ 145 w 349"/>
                <a:gd name="T5" fmla="*/ 5 h 477"/>
                <a:gd name="T6" fmla="*/ 67 w 349"/>
                <a:gd name="T7" fmla="*/ 32 h 477"/>
                <a:gd name="T8" fmla="*/ 10 w 349"/>
                <a:gd name="T9" fmla="*/ 104 h 477"/>
                <a:gd name="T10" fmla="*/ 26 w 349"/>
                <a:gd name="T11" fmla="*/ 125 h 477"/>
                <a:gd name="T12" fmla="*/ 81 w 349"/>
                <a:gd name="T13" fmla="*/ 149 h 477"/>
                <a:gd name="T14" fmla="*/ 55 w 349"/>
                <a:gd name="T15" fmla="*/ 281 h 477"/>
                <a:gd name="T16" fmla="*/ 1 w 349"/>
                <a:gd name="T17" fmla="*/ 307 h 477"/>
                <a:gd name="T18" fmla="*/ 66 w 349"/>
                <a:gd name="T19" fmla="*/ 365 h 477"/>
                <a:gd name="T20" fmla="*/ 106 w 349"/>
                <a:gd name="T21" fmla="*/ 421 h 477"/>
                <a:gd name="T22" fmla="*/ 205 w 349"/>
                <a:gd name="T23" fmla="*/ 424 h 477"/>
                <a:gd name="T24" fmla="*/ 318 w 349"/>
                <a:gd name="T25" fmla="*/ 220 h 477"/>
                <a:gd name="T26" fmla="*/ 349 w 349"/>
                <a:gd name="T27" fmla="*/ 78 h 477"/>
                <a:gd name="T28" fmla="*/ 278 w 349"/>
                <a:gd name="T29" fmla="*/ 3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9" h="477">
                  <a:moveTo>
                    <a:pt x="278" y="31"/>
                  </a:moveTo>
                  <a:cubicBezTo>
                    <a:pt x="278" y="31"/>
                    <a:pt x="172" y="4"/>
                    <a:pt x="145" y="5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5"/>
                    <a:pt x="96" y="0"/>
                    <a:pt x="67" y="32"/>
                  </a:cubicBezTo>
                  <a:cubicBezTo>
                    <a:pt x="38" y="64"/>
                    <a:pt x="10" y="104"/>
                    <a:pt x="10" y="104"/>
                  </a:cubicBezTo>
                  <a:cubicBezTo>
                    <a:pt x="10" y="104"/>
                    <a:pt x="10" y="110"/>
                    <a:pt x="26" y="125"/>
                  </a:cubicBezTo>
                  <a:cubicBezTo>
                    <a:pt x="37" y="135"/>
                    <a:pt x="70" y="146"/>
                    <a:pt x="81" y="149"/>
                  </a:cubicBezTo>
                  <a:cubicBezTo>
                    <a:pt x="63" y="222"/>
                    <a:pt x="68" y="259"/>
                    <a:pt x="55" y="281"/>
                  </a:cubicBezTo>
                  <a:cubicBezTo>
                    <a:pt x="47" y="296"/>
                    <a:pt x="1" y="307"/>
                    <a:pt x="1" y="307"/>
                  </a:cubicBezTo>
                  <a:cubicBezTo>
                    <a:pt x="0" y="310"/>
                    <a:pt x="1" y="289"/>
                    <a:pt x="66" y="365"/>
                  </a:cubicBezTo>
                  <a:cubicBezTo>
                    <a:pt x="77" y="378"/>
                    <a:pt x="90" y="402"/>
                    <a:pt x="106" y="421"/>
                  </a:cubicBezTo>
                  <a:cubicBezTo>
                    <a:pt x="151" y="477"/>
                    <a:pt x="206" y="421"/>
                    <a:pt x="205" y="424"/>
                  </a:cubicBezTo>
                  <a:cubicBezTo>
                    <a:pt x="205" y="424"/>
                    <a:pt x="263" y="381"/>
                    <a:pt x="318" y="220"/>
                  </a:cubicBezTo>
                  <a:cubicBezTo>
                    <a:pt x="325" y="199"/>
                    <a:pt x="349" y="78"/>
                    <a:pt x="349" y="78"/>
                  </a:cubicBezTo>
                  <a:cubicBezTo>
                    <a:pt x="343" y="66"/>
                    <a:pt x="278" y="31"/>
                    <a:pt x="278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506FE1B1-7152-4993-91B1-DD64F0EF7A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7550" y="2840038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  <a:gd name="T4" fmla="*/ 0 w 2"/>
                <a:gd name="T5" fmla="*/ 0 w 2"/>
                <a:gd name="T6" fmla="*/ 0 w 2"/>
                <a:gd name="T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4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2A0E2931-D7FD-4FA8-AE13-B36E4BBE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813" y="2474913"/>
              <a:ext cx="285750" cy="400050"/>
            </a:xfrm>
            <a:custGeom>
              <a:avLst/>
              <a:gdLst>
                <a:gd name="T0" fmla="*/ 59 w 115"/>
                <a:gd name="T1" fmla="*/ 0 h 161"/>
                <a:gd name="T2" fmla="*/ 16 w 115"/>
                <a:gd name="T3" fmla="*/ 94 h 161"/>
                <a:gd name="T4" fmla="*/ 35 w 115"/>
                <a:gd name="T5" fmla="*/ 155 h 161"/>
                <a:gd name="T6" fmla="*/ 82 w 115"/>
                <a:gd name="T7" fmla="*/ 142 h 161"/>
                <a:gd name="T8" fmla="*/ 115 w 115"/>
                <a:gd name="T9" fmla="*/ 91 h 161"/>
                <a:gd name="T10" fmla="*/ 59 w 115"/>
                <a:gd name="T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161">
                  <a:moveTo>
                    <a:pt x="59" y="0"/>
                  </a:moveTo>
                  <a:cubicBezTo>
                    <a:pt x="59" y="0"/>
                    <a:pt x="25" y="74"/>
                    <a:pt x="16" y="94"/>
                  </a:cubicBezTo>
                  <a:cubicBezTo>
                    <a:pt x="0" y="129"/>
                    <a:pt x="16" y="146"/>
                    <a:pt x="35" y="155"/>
                  </a:cubicBezTo>
                  <a:cubicBezTo>
                    <a:pt x="47" y="161"/>
                    <a:pt x="69" y="154"/>
                    <a:pt x="82" y="142"/>
                  </a:cubicBezTo>
                  <a:cubicBezTo>
                    <a:pt x="103" y="123"/>
                    <a:pt x="115" y="91"/>
                    <a:pt x="115" y="9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CEA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C91FA9E5-E9CE-45FF-B213-C27F002B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3575" y="2325688"/>
              <a:ext cx="298450" cy="457200"/>
            </a:xfrm>
            <a:custGeom>
              <a:avLst/>
              <a:gdLst>
                <a:gd name="T0" fmla="*/ 58 w 120"/>
                <a:gd name="T1" fmla="*/ 7 h 184"/>
                <a:gd name="T2" fmla="*/ 58 w 120"/>
                <a:gd name="T3" fmla="*/ 7 h 184"/>
                <a:gd name="T4" fmla="*/ 114 w 120"/>
                <a:gd name="T5" fmla="*/ 5 h 184"/>
                <a:gd name="T6" fmla="*/ 120 w 120"/>
                <a:gd name="T7" fmla="*/ 106 h 184"/>
                <a:gd name="T8" fmla="*/ 119 w 120"/>
                <a:gd name="T9" fmla="*/ 125 h 184"/>
                <a:gd name="T10" fmla="*/ 108 w 120"/>
                <a:gd name="T11" fmla="*/ 144 h 184"/>
                <a:gd name="T12" fmla="*/ 81 w 120"/>
                <a:gd name="T13" fmla="*/ 162 h 184"/>
                <a:gd name="T14" fmla="*/ 27 w 120"/>
                <a:gd name="T15" fmla="*/ 147 h 184"/>
                <a:gd name="T16" fmla="*/ 4 w 120"/>
                <a:gd name="T17" fmla="*/ 42 h 184"/>
                <a:gd name="T18" fmla="*/ 0 w 120"/>
                <a:gd name="T19" fmla="*/ 0 h 184"/>
                <a:gd name="T20" fmla="*/ 58 w 120"/>
                <a:gd name="T21" fmla="*/ 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84"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20" y="106"/>
                    <a:pt x="120" y="106"/>
                    <a:pt x="120" y="106"/>
                  </a:cubicBezTo>
                  <a:cubicBezTo>
                    <a:pt x="119" y="113"/>
                    <a:pt x="120" y="119"/>
                    <a:pt x="119" y="125"/>
                  </a:cubicBezTo>
                  <a:cubicBezTo>
                    <a:pt x="118" y="132"/>
                    <a:pt x="115" y="138"/>
                    <a:pt x="108" y="144"/>
                  </a:cubicBezTo>
                  <a:cubicBezTo>
                    <a:pt x="108" y="144"/>
                    <a:pt x="94" y="156"/>
                    <a:pt x="81" y="162"/>
                  </a:cubicBezTo>
                  <a:cubicBezTo>
                    <a:pt x="75" y="164"/>
                    <a:pt x="40" y="184"/>
                    <a:pt x="27" y="147"/>
                  </a:cubicBezTo>
                  <a:cubicBezTo>
                    <a:pt x="25" y="141"/>
                    <a:pt x="4" y="42"/>
                    <a:pt x="4" y="4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8" y="7"/>
                  </a:lnTo>
                  <a:close/>
                </a:path>
              </a:pathLst>
            </a:custGeom>
            <a:solidFill>
              <a:srgbClr val="EAC4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4DDBD47D-0ACE-4646-AFF0-CB63E504B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013" y="2211388"/>
              <a:ext cx="438150" cy="404812"/>
            </a:xfrm>
            <a:custGeom>
              <a:avLst/>
              <a:gdLst>
                <a:gd name="T0" fmla="*/ 26 w 176"/>
                <a:gd name="T1" fmla="*/ 88 h 163"/>
                <a:gd name="T2" fmla="*/ 42 w 176"/>
                <a:gd name="T3" fmla="*/ 81 h 163"/>
                <a:gd name="T4" fmla="*/ 84 w 176"/>
                <a:gd name="T5" fmla="*/ 90 h 163"/>
                <a:gd name="T6" fmla="*/ 106 w 176"/>
                <a:gd name="T7" fmla="*/ 112 h 163"/>
                <a:gd name="T8" fmla="*/ 111 w 176"/>
                <a:gd name="T9" fmla="*/ 130 h 163"/>
                <a:gd name="T10" fmla="*/ 118 w 176"/>
                <a:gd name="T11" fmla="*/ 144 h 163"/>
                <a:gd name="T12" fmla="*/ 122 w 176"/>
                <a:gd name="T13" fmla="*/ 138 h 163"/>
                <a:gd name="T14" fmla="*/ 140 w 176"/>
                <a:gd name="T15" fmla="*/ 114 h 163"/>
                <a:gd name="T16" fmla="*/ 146 w 176"/>
                <a:gd name="T17" fmla="*/ 139 h 163"/>
                <a:gd name="T18" fmla="*/ 163 w 176"/>
                <a:gd name="T19" fmla="*/ 162 h 163"/>
                <a:gd name="T20" fmla="*/ 166 w 176"/>
                <a:gd name="T21" fmla="*/ 138 h 163"/>
                <a:gd name="T22" fmla="*/ 172 w 176"/>
                <a:gd name="T23" fmla="*/ 104 h 163"/>
                <a:gd name="T24" fmla="*/ 175 w 176"/>
                <a:gd name="T25" fmla="*/ 68 h 163"/>
                <a:gd name="T26" fmla="*/ 84 w 176"/>
                <a:gd name="T27" fmla="*/ 12 h 163"/>
                <a:gd name="T28" fmla="*/ 56 w 176"/>
                <a:gd name="T29" fmla="*/ 25 h 163"/>
                <a:gd name="T30" fmla="*/ 1 w 176"/>
                <a:gd name="T31" fmla="*/ 46 h 163"/>
                <a:gd name="T32" fmla="*/ 26 w 176"/>
                <a:gd name="T33" fmla="*/ 8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6" h="163">
                  <a:moveTo>
                    <a:pt x="26" y="88"/>
                  </a:moveTo>
                  <a:cubicBezTo>
                    <a:pt x="25" y="80"/>
                    <a:pt x="36" y="80"/>
                    <a:pt x="42" y="81"/>
                  </a:cubicBezTo>
                  <a:cubicBezTo>
                    <a:pt x="65" y="84"/>
                    <a:pt x="81" y="89"/>
                    <a:pt x="84" y="90"/>
                  </a:cubicBezTo>
                  <a:cubicBezTo>
                    <a:pt x="96" y="94"/>
                    <a:pt x="104" y="100"/>
                    <a:pt x="106" y="112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2" y="135"/>
                    <a:pt x="114" y="144"/>
                    <a:pt x="118" y="144"/>
                  </a:cubicBezTo>
                  <a:cubicBezTo>
                    <a:pt x="123" y="143"/>
                    <a:pt x="121" y="143"/>
                    <a:pt x="122" y="138"/>
                  </a:cubicBezTo>
                  <a:cubicBezTo>
                    <a:pt x="122" y="138"/>
                    <a:pt x="130" y="111"/>
                    <a:pt x="140" y="114"/>
                  </a:cubicBezTo>
                  <a:cubicBezTo>
                    <a:pt x="150" y="118"/>
                    <a:pt x="147" y="138"/>
                    <a:pt x="146" y="139"/>
                  </a:cubicBezTo>
                  <a:cubicBezTo>
                    <a:pt x="163" y="162"/>
                    <a:pt x="163" y="162"/>
                    <a:pt x="163" y="162"/>
                  </a:cubicBezTo>
                  <a:cubicBezTo>
                    <a:pt x="163" y="163"/>
                    <a:pt x="164" y="150"/>
                    <a:pt x="166" y="138"/>
                  </a:cubicBezTo>
                  <a:cubicBezTo>
                    <a:pt x="170" y="117"/>
                    <a:pt x="171" y="111"/>
                    <a:pt x="172" y="104"/>
                  </a:cubicBezTo>
                  <a:cubicBezTo>
                    <a:pt x="176" y="80"/>
                    <a:pt x="175" y="74"/>
                    <a:pt x="175" y="68"/>
                  </a:cubicBezTo>
                  <a:cubicBezTo>
                    <a:pt x="176" y="31"/>
                    <a:pt x="130" y="0"/>
                    <a:pt x="84" y="12"/>
                  </a:cubicBezTo>
                  <a:cubicBezTo>
                    <a:pt x="81" y="12"/>
                    <a:pt x="62" y="22"/>
                    <a:pt x="56" y="25"/>
                  </a:cubicBezTo>
                  <a:cubicBezTo>
                    <a:pt x="54" y="26"/>
                    <a:pt x="22" y="49"/>
                    <a:pt x="1" y="46"/>
                  </a:cubicBezTo>
                  <a:cubicBezTo>
                    <a:pt x="0" y="46"/>
                    <a:pt x="27" y="89"/>
                    <a:pt x="26" y="8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BBC5D387-387C-4C04-9820-C0A41ED46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9638" y="2481263"/>
              <a:ext cx="80963" cy="130175"/>
            </a:xfrm>
            <a:custGeom>
              <a:avLst/>
              <a:gdLst>
                <a:gd name="T0" fmla="*/ 19 w 33"/>
                <a:gd name="T1" fmla="*/ 1 h 52"/>
                <a:gd name="T2" fmla="*/ 2 w 33"/>
                <a:gd name="T3" fmla="*/ 14 h 52"/>
                <a:gd name="T4" fmla="*/ 0 w 33"/>
                <a:gd name="T5" fmla="*/ 41 h 52"/>
                <a:gd name="T6" fmla="*/ 4 w 33"/>
                <a:gd name="T7" fmla="*/ 51 h 52"/>
                <a:gd name="T8" fmla="*/ 23 w 33"/>
                <a:gd name="T9" fmla="*/ 38 h 52"/>
                <a:gd name="T10" fmla="*/ 29 w 33"/>
                <a:gd name="T11" fmla="*/ 26 h 52"/>
                <a:gd name="T12" fmla="*/ 19 w 33"/>
                <a:gd name="T13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2">
                  <a:moveTo>
                    <a:pt x="19" y="1"/>
                  </a:moveTo>
                  <a:cubicBezTo>
                    <a:pt x="5" y="0"/>
                    <a:pt x="2" y="14"/>
                    <a:pt x="2" y="1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50"/>
                    <a:pt x="4" y="51"/>
                  </a:cubicBezTo>
                  <a:cubicBezTo>
                    <a:pt x="12" y="52"/>
                    <a:pt x="19" y="46"/>
                    <a:pt x="23" y="38"/>
                  </a:cubicBezTo>
                  <a:cubicBezTo>
                    <a:pt x="23" y="38"/>
                    <a:pt x="29" y="26"/>
                    <a:pt x="29" y="26"/>
                  </a:cubicBezTo>
                  <a:cubicBezTo>
                    <a:pt x="33" y="16"/>
                    <a:pt x="33" y="2"/>
                    <a:pt x="19" y="1"/>
                  </a:cubicBezTo>
                  <a:close/>
                </a:path>
              </a:pathLst>
            </a:custGeom>
            <a:solidFill>
              <a:srgbClr val="EAC4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FF85FBF4-DE07-4528-90C1-66D5C6644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8175" y="2332038"/>
              <a:ext cx="236538" cy="122237"/>
            </a:xfrm>
            <a:custGeom>
              <a:avLst/>
              <a:gdLst>
                <a:gd name="T0" fmla="*/ 91 w 95"/>
                <a:gd name="T1" fmla="*/ 48 h 49"/>
                <a:gd name="T2" fmla="*/ 47 w 95"/>
                <a:gd name="T3" fmla="*/ 2 h 49"/>
                <a:gd name="T4" fmla="*/ 7 w 95"/>
                <a:gd name="T5" fmla="*/ 8 h 49"/>
                <a:gd name="T6" fmla="*/ 0 w 95"/>
                <a:gd name="T7" fmla="*/ 7 h 49"/>
                <a:gd name="T8" fmla="*/ 19 w 95"/>
                <a:gd name="T9" fmla="*/ 21 h 49"/>
                <a:gd name="T10" fmla="*/ 34 w 95"/>
                <a:gd name="T11" fmla="*/ 22 h 49"/>
                <a:gd name="T12" fmla="*/ 21 w 95"/>
                <a:gd name="T13" fmla="*/ 27 h 49"/>
                <a:gd name="T14" fmla="*/ 44 w 95"/>
                <a:gd name="T15" fmla="*/ 29 h 49"/>
                <a:gd name="T16" fmla="*/ 71 w 95"/>
                <a:gd name="T17" fmla="*/ 28 h 49"/>
                <a:gd name="T18" fmla="*/ 91 w 95"/>
                <a:gd name="T19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49">
                  <a:moveTo>
                    <a:pt x="91" y="48"/>
                  </a:moveTo>
                  <a:cubicBezTo>
                    <a:pt x="91" y="48"/>
                    <a:pt x="95" y="0"/>
                    <a:pt x="47" y="2"/>
                  </a:cubicBezTo>
                  <a:cubicBezTo>
                    <a:pt x="24" y="3"/>
                    <a:pt x="14" y="8"/>
                    <a:pt x="7" y="8"/>
                  </a:cubicBezTo>
                  <a:cubicBezTo>
                    <a:pt x="2" y="8"/>
                    <a:pt x="0" y="7"/>
                    <a:pt x="0" y="7"/>
                  </a:cubicBezTo>
                  <a:cubicBezTo>
                    <a:pt x="0" y="7"/>
                    <a:pt x="7" y="17"/>
                    <a:pt x="19" y="21"/>
                  </a:cubicBezTo>
                  <a:cubicBezTo>
                    <a:pt x="30" y="23"/>
                    <a:pt x="34" y="21"/>
                    <a:pt x="34" y="22"/>
                  </a:cubicBezTo>
                  <a:cubicBezTo>
                    <a:pt x="33" y="30"/>
                    <a:pt x="21" y="27"/>
                    <a:pt x="21" y="27"/>
                  </a:cubicBezTo>
                  <a:cubicBezTo>
                    <a:pt x="21" y="27"/>
                    <a:pt x="30" y="32"/>
                    <a:pt x="44" y="29"/>
                  </a:cubicBezTo>
                  <a:cubicBezTo>
                    <a:pt x="55" y="27"/>
                    <a:pt x="63" y="26"/>
                    <a:pt x="71" y="28"/>
                  </a:cubicBezTo>
                  <a:cubicBezTo>
                    <a:pt x="87" y="32"/>
                    <a:pt x="91" y="49"/>
                    <a:pt x="91" y="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DF5F30D8-646B-45F0-8DE4-2C6A5095A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3050" y="2946400"/>
              <a:ext cx="325438" cy="401637"/>
            </a:xfrm>
            <a:custGeom>
              <a:avLst/>
              <a:gdLst>
                <a:gd name="T0" fmla="*/ 96 w 131"/>
                <a:gd name="T1" fmla="*/ 9 h 162"/>
                <a:gd name="T2" fmla="*/ 27 w 131"/>
                <a:gd name="T3" fmla="*/ 80 h 162"/>
                <a:gd name="T4" fmla="*/ 13 w 131"/>
                <a:gd name="T5" fmla="*/ 145 h 162"/>
                <a:gd name="T6" fmla="*/ 87 w 131"/>
                <a:gd name="T7" fmla="*/ 123 h 162"/>
                <a:gd name="T8" fmla="*/ 131 w 131"/>
                <a:gd name="T9" fmla="*/ 0 h 162"/>
                <a:gd name="T10" fmla="*/ 96 w 131"/>
                <a:gd name="T11" fmla="*/ 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162">
                  <a:moveTo>
                    <a:pt x="96" y="9"/>
                  </a:moveTo>
                  <a:cubicBezTo>
                    <a:pt x="96" y="9"/>
                    <a:pt x="82" y="22"/>
                    <a:pt x="27" y="80"/>
                  </a:cubicBezTo>
                  <a:cubicBezTo>
                    <a:pt x="6" y="101"/>
                    <a:pt x="0" y="127"/>
                    <a:pt x="13" y="145"/>
                  </a:cubicBezTo>
                  <a:cubicBezTo>
                    <a:pt x="26" y="162"/>
                    <a:pt x="68" y="156"/>
                    <a:pt x="87" y="123"/>
                  </a:cubicBezTo>
                  <a:cubicBezTo>
                    <a:pt x="121" y="63"/>
                    <a:pt x="131" y="0"/>
                    <a:pt x="131" y="0"/>
                  </a:cubicBezTo>
                  <a:lnTo>
                    <a:pt x="96" y="9"/>
                  </a:lnTo>
                  <a:close/>
                </a:path>
              </a:pathLst>
            </a:custGeom>
            <a:solidFill>
              <a:srgbClr val="EAC4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7D8A3FD4-940F-45C3-8EF8-49CB79EFB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2727325"/>
              <a:ext cx="11113" cy="11112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3 h 4"/>
                <a:gd name="T4" fmla="*/ 2 w 4"/>
                <a:gd name="T5" fmla="*/ 3 h 4"/>
                <a:gd name="T6" fmla="*/ 3 w 4"/>
                <a:gd name="T7" fmla="*/ 1 h 4"/>
                <a:gd name="T8" fmla="*/ 1 w 4"/>
                <a:gd name="T9" fmla="*/ 0 h 4"/>
                <a:gd name="T10" fmla="*/ 1 w 4"/>
                <a:gd name="T11" fmla="*/ 0 h 4"/>
                <a:gd name="T12" fmla="*/ 0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3"/>
                    <a:pt x="1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779E909E-F7C8-4AEB-800F-895737341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7838" y="2714625"/>
              <a:ext cx="14288" cy="20637"/>
            </a:xfrm>
            <a:custGeom>
              <a:avLst/>
              <a:gdLst>
                <a:gd name="T0" fmla="*/ 0 w 6"/>
                <a:gd name="T1" fmla="*/ 7 h 8"/>
                <a:gd name="T2" fmla="*/ 0 w 6"/>
                <a:gd name="T3" fmla="*/ 6 h 8"/>
                <a:gd name="T4" fmla="*/ 0 w 6"/>
                <a:gd name="T5" fmla="*/ 6 h 8"/>
                <a:gd name="T6" fmla="*/ 4 w 6"/>
                <a:gd name="T7" fmla="*/ 0 h 8"/>
                <a:gd name="T8" fmla="*/ 4 w 6"/>
                <a:gd name="T9" fmla="*/ 0 h 8"/>
                <a:gd name="T10" fmla="*/ 5 w 6"/>
                <a:gd name="T11" fmla="*/ 1 h 8"/>
                <a:gd name="T12" fmla="*/ 5 w 6"/>
                <a:gd name="T13" fmla="*/ 1 h 8"/>
                <a:gd name="T14" fmla="*/ 5 w 6"/>
                <a:gd name="T15" fmla="*/ 1 h 8"/>
                <a:gd name="T16" fmla="*/ 6 w 6"/>
                <a:gd name="T17" fmla="*/ 1 h 8"/>
                <a:gd name="T18" fmla="*/ 3 w 6"/>
                <a:gd name="T19" fmla="*/ 4 h 8"/>
                <a:gd name="T20" fmla="*/ 1 w 6"/>
                <a:gd name="T21" fmla="*/ 8 h 8"/>
                <a:gd name="T22" fmla="*/ 1 w 6"/>
                <a:gd name="T23" fmla="*/ 7 h 8"/>
                <a:gd name="T24" fmla="*/ 1 w 6"/>
                <a:gd name="T25" fmla="*/ 7 h 8"/>
                <a:gd name="T26" fmla="*/ 0 w 6"/>
                <a:gd name="T27" fmla="*/ 7 h 8"/>
                <a:gd name="T28" fmla="*/ 0 w 6"/>
                <a:gd name="T2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8">
                  <a:moveTo>
                    <a:pt x="0" y="7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2" y="7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id="{18D1AD00-9DF1-4B00-A287-3A989CD96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2717800"/>
              <a:ext cx="61913" cy="25400"/>
            </a:xfrm>
            <a:custGeom>
              <a:avLst/>
              <a:gdLst>
                <a:gd name="T0" fmla="*/ 39 w 39"/>
                <a:gd name="T1" fmla="*/ 3 h 16"/>
                <a:gd name="T2" fmla="*/ 8 w 39"/>
                <a:gd name="T3" fmla="*/ 0 h 16"/>
                <a:gd name="T4" fmla="*/ 0 w 39"/>
                <a:gd name="T5" fmla="*/ 11 h 16"/>
                <a:gd name="T6" fmla="*/ 34 w 39"/>
                <a:gd name="T7" fmla="*/ 16 h 16"/>
                <a:gd name="T8" fmla="*/ 39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39" y="3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34" y="16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808C9E5A-DFDA-4A77-B9B3-4A19B1E05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0" y="2738438"/>
              <a:ext cx="87313" cy="190500"/>
            </a:xfrm>
            <a:custGeom>
              <a:avLst/>
              <a:gdLst>
                <a:gd name="T0" fmla="*/ 48 w 55"/>
                <a:gd name="T1" fmla="*/ 120 h 120"/>
                <a:gd name="T2" fmla="*/ 55 w 55"/>
                <a:gd name="T3" fmla="*/ 111 h 120"/>
                <a:gd name="T4" fmla="*/ 6 w 55"/>
                <a:gd name="T5" fmla="*/ 0 h 120"/>
                <a:gd name="T6" fmla="*/ 0 w 55"/>
                <a:gd name="T7" fmla="*/ 9 h 120"/>
                <a:gd name="T8" fmla="*/ 48 w 55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20">
                  <a:moveTo>
                    <a:pt x="48" y="120"/>
                  </a:moveTo>
                  <a:lnTo>
                    <a:pt x="55" y="111"/>
                  </a:lnTo>
                  <a:lnTo>
                    <a:pt x="6" y="0"/>
                  </a:lnTo>
                  <a:lnTo>
                    <a:pt x="0" y="9"/>
                  </a:lnTo>
                  <a:lnTo>
                    <a:pt x="48" y="120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32889CBE-C60B-43D9-B579-46EC9F3B9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7038" y="2695575"/>
              <a:ext cx="258763" cy="268287"/>
            </a:xfrm>
            <a:custGeom>
              <a:avLst/>
              <a:gdLst>
                <a:gd name="T0" fmla="*/ 4 w 104"/>
                <a:gd name="T1" fmla="*/ 2 h 108"/>
                <a:gd name="T2" fmla="*/ 8 w 104"/>
                <a:gd name="T3" fmla="*/ 0 h 108"/>
                <a:gd name="T4" fmla="*/ 56 w 104"/>
                <a:gd name="T5" fmla="*/ 5 h 108"/>
                <a:gd name="T6" fmla="*/ 65 w 104"/>
                <a:gd name="T7" fmla="*/ 12 h 108"/>
                <a:gd name="T8" fmla="*/ 103 w 104"/>
                <a:gd name="T9" fmla="*/ 98 h 108"/>
                <a:gd name="T10" fmla="*/ 103 w 104"/>
                <a:gd name="T11" fmla="*/ 102 h 108"/>
                <a:gd name="T12" fmla="*/ 98 w 104"/>
                <a:gd name="T13" fmla="*/ 108 h 108"/>
                <a:gd name="T14" fmla="*/ 98 w 104"/>
                <a:gd name="T15" fmla="*/ 104 h 108"/>
                <a:gd name="T16" fmla="*/ 60 w 104"/>
                <a:gd name="T17" fmla="*/ 18 h 108"/>
                <a:gd name="T18" fmla="*/ 51 w 104"/>
                <a:gd name="T19" fmla="*/ 11 h 108"/>
                <a:gd name="T20" fmla="*/ 4 w 104"/>
                <a:gd name="T21" fmla="*/ 7 h 108"/>
                <a:gd name="T22" fmla="*/ 0 w 104"/>
                <a:gd name="T23" fmla="*/ 8 h 108"/>
                <a:gd name="T24" fmla="*/ 4 w 104"/>
                <a:gd name="T25" fmla="*/ 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08">
                  <a:moveTo>
                    <a:pt x="4" y="2"/>
                  </a:moveTo>
                  <a:cubicBezTo>
                    <a:pt x="5" y="1"/>
                    <a:pt x="6" y="0"/>
                    <a:pt x="8" y="0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9" y="6"/>
                    <a:pt x="63" y="9"/>
                    <a:pt x="65" y="12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04" y="99"/>
                    <a:pt x="104" y="101"/>
                    <a:pt x="103" y="102"/>
                  </a:cubicBezTo>
                  <a:cubicBezTo>
                    <a:pt x="101" y="104"/>
                    <a:pt x="100" y="106"/>
                    <a:pt x="98" y="108"/>
                  </a:cubicBezTo>
                  <a:cubicBezTo>
                    <a:pt x="99" y="107"/>
                    <a:pt x="99" y="106"/>
                    <a:pt x="98" y="104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9" y="15"/>
                    <a:pt x="55" y="12"/>
                    <a:pt x="51" y="1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6"/>
                    <a:pt x="1" y="7"/>
                    <a:pt x="0" y="8"/>
                  </a:cubicBezTo>
                  <a:cubicBezTo>
                    <a:pt x="1" y="6"/>
                    <a:pt x="3" y="4"/>
                    <a:pt x="4" y="2"/>
                  </a:cubicBezTo>
                  <a:close/>
                </a:path>
              </a:pathLst>
            </a:custGeom>
            <a:solidFill>
              <a:srgbClr val="465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12733A35-038A-4136-8727-15A5CEA10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275" y="2709863"/>
              <a:ext cx="254000" cy="258762"/>
            </a:xfrm>
            <a:custGeom>
              <a:avLst/>
              <a:gdLst>
                <a:gd name="T0" fmla="*/ 53 w 102"/>
                <a:gd name="T1" fmla="*/ 5 h 104"/>
                <a:gd name="T2" fmla="*/ 62 w 102"/>
                <a:gd name="T3" fmla="*/ 12 h 104"/>
                <a:gd name="T4" fmla="*/ 100 w 102"/>
                <a:gd name="T5" fmla="*/ 98 h 104"/>
                <a:gd name="T6" fmla="*/ 97 w 102"/>
                <a:gd name="T7" fmla="*/ 103 h 104"/>
                <a:gd name="T8" fmla="*/ 49 w 102"/>
                <a:gd name="T9" fmla="*/ 98 h 104"/>
                <a:gd name="T10" fmla="*/ 40 w 102"/>
                <a:gd name="T11" fmla="*/ 92 h 104"/>
                <a:gd name="T12" fmla="*/ 2 w 102"/>
                <a:gd name="T13" fmla="*/ 6 h 104"/>
                <a:gd name="T14" fmla="*/ 6 w 102"/>
                <a:gd name="T15" fmla="*/ 1 h 104"/>
                <a:gd name="T16" fmla="*/ 53 w 102"/>
                <a:gd name="T17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04">
                  <a:moveTo>
                    <a:pt x="53" y="5"/>
                  </a:moveTo>
                  <a:cubicBezTo>
                    <a:pt x="57" y="6"/>
                    <a:pt x="61" y="9"/>
                    <a:pt x="62" y="12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102" y="101"/>
                    <a:pt x="100" y="104"/>
                    <a:pt x="97" y="103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6" y="98"/>
                    <a:pt x="42" y="95"/>
                    <a:pt x="40" y="9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2"/>
                    <a:pt x="2" y="0"/>
                    <a:pt x="6" y="1"/>
                  </a:cubicBezTo>
                  <a:lnTo>
                    <a:pt x="53" y="5"/>
                  </a:lnTo>
                  <a:close/>
                </a:path>
              </a:pathLst>
            </a:custGeom>
            <a:solidFill>
              <a:srgbClr val="11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A2C2D578-ABA1-48BD-AD29-481168AC8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5950" y="2811463"/>
              <a:ext cx="7938" cy="15875"/>
            </a:xfrm>
            <a:custGeom>
              <a:avLst/>
              <a:gdLst>
                <a:gd name="T0" fmla="*/ 1 w 3"/>
                <a:gd name="T1" fmla="*/ 1 h 6"/>
                <a:gd name="T2" fmla="*/ 2 w 3"/>
                <a:gd name="T3" fmla="*/ 0 h 6"/>
                <a:gd name="T4" fmla="*/ 3 w 3"/>
                <a:gd name="T5" fmla="*/ 0 h 6"/>
                <a:gd name="T6" fmla="*/ 2 w 3"/>
                <a:gd name="T7" fmla="*/ 1 h 6"/>
                <a:gd name="T8" fmla="*/ 1 w 3"/>
                <a:gd name="T9" fmla="*/ 5 h 6"/>
                <a:gd name="T10" fmla="*/ 2 w 3"/>
                <a:gd name="T11" fmla="*/ 6 h 6"/>
                <a:gd name="T12" fmla="*/ 1 w 3"/>
                <a:gd name="T13" fmla="*/ 6 h 6"/>
                <a:gd name="T14" fmla="*/ 0 w 3"/>
                <a:gd name="T15" fmla="*/ 5 h 6"/>
                <a:gd name="T16" fmla="*/ 1 w 3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1" y="4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0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11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9B7451D1-10F0-40F4-81D8-D7B27E33D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25" y="2811463"/>
              <a:ext cx="9525" cy="17462"/>
            </a:xfrm>
            <a:custGeom>
              <a:avLst/>
              <a:gdLst>
                <a:gd name="T0" fmla="*/ 1 w 4"/>
                <a:gd name="T1" fmla="*/ 1 h 7"/>
                <a:gd name="T2" fmla="*/ 0 w 4"/>
                <a:gd name="T3" fmla="*/ 5 h 7"/>
                <a:gd name="T4" fmla="*/ 3 w 4"/>
                <a:gd name="T5" fmla="*/ 5 h 7"/>
                <a:gd name="T6" fmla="*/ 3 w 4"/>
                <a:gd name="T7" fmla="*/ 1 h 7"/>
                <a:gd name="T8" fmla="*/ 1 w 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1" y="1"/>
                  </a:moveTo>
                  <a:cubicBezTo>
                    <a:pt x="0" y="2"/>
                    <a:pt x="0" y="4"/>
                    <a:pt x="0" y="5"/>
                  </a:cubicBezTo>
                  <a:cubicBezTo>
                    <a:pt x="1" y="6"/>
                    <a:pt x="2" y="7"/>
                    <a:pt x="3" y="5"/>
                  </a:cubicBezTo>
                  <a:cubicBezTo>
                    <a:pt x="4" y="4"/>
                    <a:pt x="4" y="2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5F6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8FC6DD3D-69B3-44A2-BC8D-E9ED5F49D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250" y="2784475"/>
              <a:ext cx="7938" cy="17462"/>
            </a:xfrm>
            <a:custGeom>
              <a:avLst/>
              <a:gdLst>
                <a:gd name="T0" fmla="*/ 1 w 3"/>
                <a:gd name="T1" fmla="*/ 1 h 7"/>
                <a:gd name="T2" fmla="*/ 2 w 3"/>
                <a:gd name="T3" fmla="*/ 0 h 7"/>
                <a:gd name="T4" fmla="*/ 3 w 3"/>
                <a:gd name="T5" fmla="*/ 0 h 7"/>
                <a:gd name="T6" fmla="*/ 2 w 3"/>
                <a:gd name="T7" fmla="*/ 1 h 7"/>
                <a:gd name="T8" fmla="*/ 1 w 3"/>
                <a:gd name="T9" fmla="*/ 6 h 7"/>
                <a:gd name="T10" fmla="*/ 3 w 3"/>
                <a:gd name="T11" fmla="*/ 7 h 7"/>
                <a:gd name="T12" fmla="*/ 2 w 3"/>
                <a:gd name="T13" fmla="*/ 7 h 7"/>
                <a:gd name="T14" fmla="*/ 0 w 3"/>
                <a:gd name="T15" fmla="*/ 5 h 7"/>
                <a:gd name="T16" fmla="*/ 1 w 3"/>
                <a:gd name="T1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7">
                  <a:moveTo>
                    <a:pt x="1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1" y="4"/>
                    <a:pt x="1" y="6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6"/>
                    <a:pt x="0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11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0153075B-0ECA-4FEF-BF43-35AFB9EB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84475"/>
              <a:ext cx="9525" cy="17462"/>
            </a:xfrm>
            <a:custGeom>
              <a:avLst/>
              <a:gdLst>
                <a:gd name="T0" fmla="*/ 1 w 4"/>
                <a:gd name="T1" fmla="*/ 1 h 7"/>
                <a:gd name="T2" fmla="*/ 0 w 4"/>
                <a:gd name="T3" fmla="*/ 6 h 7"/>
                <a:gd name="T4" fmla="*/ 3 w 4"/>
                <a:gd name="T5" fmla="*/ 6 h 7"/>
                <a:gd name="T6" fmla="*/ 3 w 4"/>
                <a:gd name="T7" fmla="*/ 1 h 7"/>
                <a:gd name="T8" fmla="*/ 1 w 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1" y="1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1" y="7"/>
                    <a:pt x="2" y="7"/>
                    <a:pt x="3" y="6"/>
                  </a:cubicBezTo>
                  <a:cubicBezTo>
                    <a:pt x="4" y="5"/>
                    <a:pt x="4" y="3"/>
                    <a:pt x="3" y="1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5F6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52B0E3E0-8405-4699-B9F0-BD773DBA6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8963" y="2747963"/>
              <a:ext cx="9525" cy="19050"/>
            </a:xfrm>
            <a:custGeom>
              <a:avLst/>
              <a:gdLst>
                <a:gd name="T0" fmla="*/ 0 w 6"/>
                <a:gd name="T1" fmla="*/ 6 h 12"/>
                <a:gd name="T2" fmla="*/ 0 w 6"/>
                <a:gd name="T3" fmla="*/ 6 h 12"/>
                <a:gd name="T4" fmla="*/ 1 w 6"/>
                <a:gd name="T5" fmla="*/ 12 h 12"/>
                <a:gd name="T6" fmla="*/ 3 w 6"/>
                <a:gd name="T7" fmla="*/ 12 h 12"/>
                <a:gd name="T8" fmla="*/ 6 w 6"/>
                <a:gd name="T9" fmla="*/ 6 h 12"/>
                <a:gd name="T10" fmla="*/ 6 w 6"/>
                <a:gd name="T11" fmla="*/ 6 h 12"/>
                <a:gd name="T12" fmla="*/ 5 w 6"/>
                <a:gd name="T13" fmla="*/ 0 h 12"/>
                <a:gd name="T14" fmla="*/ 3 w 6"/>
                <a:gd name="T15" fmla="*/ 0 h 12"/>
                <a:gd name="T16" fmla="*/ 0 w 6"/>
                <a:gd name="T1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0" y="6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6BD4A2B9-0EDC-45D2-A0B2-3313A17C3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8963" y="2747963"/>
              <a:ext cx="9525" cy="19050"/>
            </a:xfrm>
            <a:custGeom>
              <a:avLst/>
              <a:gdLst>
                <a:gd name="T0" fmla="*/ 0 w 6"/>
                <a:gd name="T1" fmla="*/ 6 h 12"/>
                <a:gd name="T2" fmla="*/ 0 w 6"/>
                <a:gd name="T3" fmla="*/ 6 h 12"/>
                <a:gd name="T4" fmla="*/ 1 w 6"/>
                <a:gd name="T5" fmla="*/ 12 h 12"/>
                <a:gd name="T6" fmla="*/ 3 w 6"/>
                <a:gd name="T7" fmla="*/ 12 h 12"/>
                <a:gd name="T8" fmla="*/ 6 w 6"/>
                <a:gd name="T9" fmla="*/ 6 h 12"/>
                <a:gd name="T10" fmla="*/ 6 w 6"/>
                <a:gd name="T11" fmla="*/ 6 h 12"/>
                <a:gd name="T12" fmla="*/ 5 w 6"/>
                <a:gd name="T13" fmla="*/ 0 h 12"/>
                <a:gd name="T14" fmla="*/ 3 w 6"/>
                <a:gd name="T15" fmla="*/ 0 h 12"/>
                <a:gd name="T16" fmla="*/ 0 w 6"/>
                <a:gd name="T1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0" y="6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C23BF8E9-420F-43D7-9228-F21DA9D07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8963" y="2747963"/>
              <a:ext cx="9525" cy="17462"/>
            </a:xfrm>
            <a:custGeom>
              <a:avLst/>
              <a:gdLst>
                <a:gd name="T0" fmla="*/ 3 w 6"/>
                <a:gd name="T1" fmla="*/ 0 h 11"/>
                <a:gd name="T2" fmla="*/ 6 w 6"/>
                <a:gd name="T3" fmla="*/ 6 h 11"/>
                <a:gd name="T4" fmla="*/ 6 w 6"/>
                <a:gd name="T5" fmla="*/ 6 h 11"/>
                <a:gd name="T6" fmla="*/ 1 w 6"/>
                <a:gd name="T7" fmla="*/ 11 h 11"/>
                <a:gd name="T8" fmla="*/ 0 w 6"/>
                <a:gd name="T9" fmla="*/ 6 h 11"/>
                <a:gd name="T10" fmla="*/ 0 w 6"/>
                <a:gd name="T11" fmla="*/ 6 h 11"/>
                <a:gd name="T12" fmla="*/ 3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3" y="0"/>
                  </a:moveTo>
                  <a:lnTo>
                    <a:pt x="6" y="6"/>
                  </a:lnTo>
                  <a:lnTo>
                    <a:pt x="6" y="6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F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id="{AC0E11F8-F8ED-44F0-A938-4F8790F6A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8963" y="2747963"/>
              <a:ext cx="9525" cy="12700"/>
            </a:xfrm>
            <a:custGeom>
              <a:avLst/>
              <a:gdLst>
                <a:gd name="T0" fmla="*/ 0 w 6"/>
                <a:gd name="T1" fmla="*/ 6 h 8"/>
                <a:gd name="T2" fmla="*/ 3 w 6"/>
                <a:gd name="T3" fmla="*/ 0 h 8"/>
                <a:gd name="T4" fmla="*/ 5 w 6"/>
                <a:gd name="T5" fmla="*/ 0 h 8"/>
                <a:gd name="T6" fmla="*/ 6 w 6"/>
                <a:gd name="T7" fmla="*/ 0 h 8"/>
                <a:gd name="T8" fmla="*/ 6 w 6"/>
                <a:gd name="T9" fmla="*/ 1 h 8"/>
                <a:gd name="T10" fmla="*/ 1 w 6"/>
                <a:gd name="T11" fmla="*/ 6 h 8"/>
                <a:gd name="T12" fmla="*/ 1 w 6"/>
                <a:gd name="T13" fmla="*/ 6 h 8"/>
                <a:gd name="T14" fmla="*/ 1 w 6"/>
                <a:gd name="T15" fmla="*/ 8 h 8"/>
                <a:gd name="T16" fmla="*/ 0 w 6"/>
                <a:gd name="T17" fmla="*/ 6 h 8"/>
                <a:gd name="T18" fmla="*/ 0 w 6"/>
                <a:gd name="T19" fmla="*/ 6 h 8"/>
                <a:gd name="T20" fmla="*/ 0 w 6"/>
                <a:gd name="T2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0" y="6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47303942-209B-4E42-AE32-2B12E5740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0550" y="2749550"/>
              <a:ext cx="7938" cy="7937"/>
            </a:xfrm>
            <a:custGeom>
              <a:avLst/>
              <a:gdLst>
                <a:gd name="T0" fmla="*/ 0 w 5"/>
                <a:gd name="T1" fmla="*/ 5 h 5"/>
                <a:gd name="T2" fmla="*/ 0 w 5"/>
                <a:gd name="T3" fmla="*/ 5 h 5"/>
                <a:gd name="T4" fmla="*/ 2 w 5"/>
                <a:gd name="T5" fmla="*/ 5 h 5"/>
                <a:gd name="T6" fmla="*/ 5 w 5"/>
                <a:gd name="T7" fmla="*/ 0 h 5"/>
                <a:gd name="T8" fmla="*/ 5 w 5"/>
                <a:gd name="T9" fmla="*/ 0 h 5"/>
                <a:gd name="T10" fmla="*/ 5 w 5"/>
                <a:gd name="T11" fmla="*/ 0 h 5"/>
                <a:gd name="T12" fmla="*/ 0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6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id="{BC96A75A-3DC5-4683-AC49-8C1B5531A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0550" y="2754313"/>
              <a:ext cx="7938" cy="11112"/>
            </a:xfrm>
            <a:custGeom>
              <a:avLst/>
              <a:gdLst>
                <a:gd name="T0" fmla="*/ 0 w 5"/>
                <a:gd name="T1" fmla="*/ 5 h 7"/>
                <a:gd name="T2" fmla="*/ 4 w 5"/>
                <a:gd name="T3" fmla="*/ 0 h 7"/>
                <a:gd name="T4" fmla="*/ 5 w 5"/>
                <a:gd name="T5" fmla="*/ 2 h 7"/>
                <a:gd name="T6" fmla="*/ 5 w 5"/>
                <a:gd name="T7" fmla="*/ 2 h 7"/>
                <a:gd name="T8" fmla="*/ 0 w 5"/>
                <a:gd name="T9" fmla="*/ 7 h 7"/>
                <a:gd name="T10" fmla="*/ 0 w 5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0" y="5"/>
                  </a:move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643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8F5AB7EE-CAF1-4884-98E2-29029E801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2709863"/>
              <a:ext cx="17463" cy="4762"/>
            </a:xfrm>
            <a:custGeom>
              <a:avLst/>
              <a:gdLst>
                <a:gd name="T0" fmla="*/ 0 w 7"/>
                <a:gd name="T1" fmla="*/ 1 h 2"/>
                <a:gd name="T2" fmla="*/ 5 w 7"/>
                <a:gd name="T3" fmla="*/ 1 h 2"/>
                <a:gd name="T4" fmla="*/ 6 w 7"/>
                <a:gd name="T5" fmla="*/ 0 h 2"/>
                <a:gd name="T6" fmla="*/ 6 w 7"/>
                <a:gd name="T7" fmla="*/ 0 h 2"/>
                <a:gd name="T8" fmla="*/ 7 w 7"/>
                <a:gd name="T9" fmla="*/ 1 h 2"/>
                <a:gd name="T10" fmla="*/ 7 w 7"/>
                <a:gd name="T11" fmla="*/ 2 h 2"/>
                <a:gd name="T12" fmla="*/ 5 w 7"/>
                <a:gd name="T13" fmla="*/ 2 h 2"/>
                <a:gd name="T14" fmla="*/ 1 w 7"/>
                <a:gd name="T15" fmla="*/ 2 h 2"/>
                <a:gd name="T16" fmla="*/ 0 w 7"/>
                <a:gd name="T17" fmla="*/ 1 h 2"/>
                <a:gd name="T18" fmla="*/ 0 w 7"/>
                <a:gd name="T19" fmla="*/ 0 h 2"/>
                <a:gd name="T20" fmla="*/ 0 w 7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1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3E7AB5AE-82DD-467C-B473-D70BA755D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2708275"/>
              <a:ext cx="14288" cy="4762"/>
            </a:xfrm>
            <a:custGeom>
              <a:avLst/>
              <a:gdLst>
                <a:gd name="T0" fmla="*/ 0 w 6"/>
                <a:gd name="T1" fmla="*/ 1 h 2"/>
                <a:gd name="T2" fmla="*/ 0 w 6"/>
                <a:gd name="T3" fmla="*/ 2 h 2"/>
                <a:gd name="T4" fmla="*/ 5 w 6"/>
                <a:gd name="T5" fmla="*/ 2 h 2"/>
                <a:gd name="T6" fmla="*/ 6 w 6"/>
                <a:gd name="T7" fmla="*/ 1 h 2"/>
                <a:gd name="T8" fmla="*/ 6 w 6"/>
                <a:gd name="T9" fmla="*/ 1 h 2"/>
                <a:gd name="T10" fmla="*/ 1 w 6"/>
                <a:gd name="T11" fmla="*/ 0 h 2"/>
                <a:gd name="T12" fmla="*/ 0 w 6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5F6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id="{29F9D626-F7C8-45B7-AE4C-AA9249945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2817813"/>
              <a:ext cx="112713" cy="198437"/>
            </a:xfrm>
            <a:custGeom>
              <a:avLst/>
              <a:gdLst>
                <a:gd name="T0" fmla="*/ 24 w 45"/>
                <a:gd name="T1" fmla="*/ 80 h 80"/>
                <a:gd name="T2" fmla="*/ 7 w 45"/>
                <a:gd name="T3" fmla="*/ 42 h 80"/>
                <a:gd name="T4" fmla="*/ 0 w 45"/>
                <a:gd name="T5" fmla="*/ 9 h 80"/>
                <a:gd name="T6" fmla="*/ 13 w 45"/>
                <a:gd name="T7" fmla="*/ 6 h 80"/>
                <a:gd name="T8" fmla="*/ 29 w 45"/>
                <a:gd name="T9" fmla="*/ 45 h 80"/>
                <a:gd name="T10" fmla="*/ 45 w 45"/>
                <a:gd name="T11" fmla="*/ 60 h 80"/>
                <a:gd name="T12" fmla="*/ 24 w 45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0">
                  <a:moveTo>
                    <a:pt x="24" y="80"/>
                  </a:moveTo>
                  <a:cubicBezTo>
                    <a:pt x="24" y="80"/>
                    <a:pt x="4" y="64"/>
                    <a:pt x="7" y="42"/>
                  </a:cubicBezTo>
                  <a:cubicBezTo>
                    <a:pt x="10" y="22"/>
                    <a:pt x="0" y="9"/>
                    <a:pt x="0" y="9"/>
                  </a:cubicBezTo>
                  <a:cubicBezTo>
                    <a:pt x="0" y="9"/>
                    <a:pt x="6" y="0"/>
                    <a:pt x="13" y="6"/>
                  </a:cubicBezTo>
                  <a:cubicBezTo>
                    <a:pt x="19" y="13"/>
                    <a:pt x="21" y="43"/>
                    <a:pt x="29" y="45"/>
                  </a:cubicBezTo>
                  <a:cubicBezTo>
                    <a:pt x="42" y="47"/>
                    <a:pt x="45" y="60"/>
                    <a:pt x="45" y="60"/>
                  </a:cubicBezTo>
                  <a:lnTo>
                    <a:pt x="24" y="80"/>
                  </a:lnTo>
                  <a:close/>
                </a:path>
              </a:pathLst>
            </a:custGeom>
            <a:solidFill>
              <a:srgbClr val="EAC4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id="{03791C09-20D1-49A1-AD65-D550A8312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8950" y="2760663"/>
              <a:ext cx="211138" cy="300037"/>
            </a:xfrm>
            <a:custGeom>
              <a:avLst/>
              <a:gdLst>
                <a:gd name="T0" fmla="*/ 0 w 85"/>
                <a:gd name="T1" fmla="*/ 89 h 121"/>
                <a:gd name="T2" fmla="*/ 1 w 85"/>
                <a:gd name="T3" fmla="*/ 87 h 121"/>
                <a:gd name="T4" fmla="*/ 12 w 85"/>
                <a:gd name="T5" fmla="*/ 69 h 121"/>
                <a:gd name="T6" fmla="*/ 50 w 85"/>
                <a:gd name="T7" fmla="*/ 11 h 121"/>
                <a:gd name="T8" fmla="*/ 62 w 85"/>
                <a:gd name="T9" fmla="*/ 20 h 121"/>
                <a:gd name="T10" fmla="*/ 59 w 85"/>
                <a:gd name="T11" fmla="*/ 38 h 121"/>
                <a:gd name="T12" fmla="*/ 59 w 85"/>
                <a:gd name="T13" fmla="*/ 93 h 121"/>
                <a:gd name="T14" fmla="*/ 23 w 85"/>
                <a:gd name="T15" fmla="*/ 121 h 121"/>
                <a:gd name="T16" fmla="*/ 0 w 85"/>
                <a:gd name="T17" fmla="*/ 8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21">
                  <a:moveTo>
                    <a:pt x="0" y="89"/>
                  </a:moveTo>
                  <a:cubicBezTo>
                    <a:pt x="0" y="89"/>
                    <a:pt x="0" y="88"/>
                    <a:pt x="1" y="87"/>
                  </a:cubicBezTo>
                  <a:cubicBezTo>
                    <a:pt x="5" y="81"/>
                    <a:pt x="2" y="77"/>
                    <a:pt x="12" y="69"/>
                  </a:cubicBezTo>
                  <a:cubicBezTo>
                    <a:pt x="23" y="60"/>
                    <a:pt x="50" y="11"/>
                    <a:pt x="50" y="11"/>
                  </a:cubicBezTo>
                  <a:cubicBezTo>
                    <a:pt x="50" y="11"/>
                    <a:pt x="65" y="0"/>
                    <a:pt x="62" y="20"/>
                  </a:cubicBezTo>
                  <a:cubicBezTo>
                    <a:pt x="60" y="35"/>
                    <a:pt x="59" y="38"/>
                    <a:pt x="59" y="38"/>
                  </a:cubicBezTo>
                  <a:cubicBezTo>
                    <a:pt x="59" y="38"/>
                    <a:pt x="85" y="67"/>
                    <a:pt x="59" y="93"/>
                  </a:cubicBezTo>
                  <a:cubicBezTo>
                    <a:pt x="45" y="107"/>
                    <a:pt x="23" y="121"/>
                    <a:pt x="23" y="121"/>
                  </a:cubicBezTo>
                  <a:lnTo>
                    <a:pt x="0" y="89"/>
                  </a:lnTo>
                  <a:close/>
                </a:path>
              </a:pathLst>
            </a:custGeom>
            <a:solidFill>
              <a:srgbClr val="EAC4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id="{66359723-A288-48EB-A5A3-677D6D09E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7263" y="2760663"/>
              <a:ext cx="625475" cy="923925"/>
            </a:xfrm>
            <a:custGeom>
              <a:avLst/>
              <a:gdLst>
                <a:gd name="T0" fmla="*/ 111 w 252"/>
                <a:gd name="T1" fmla="*/ 24 h 372"/>
                <a:gd name="T2" fmla="*/ 238 w 252"/>
                <a:gd name="T3" fmla="*/ 166 h 372"/>
                <a:gd name="T4" fmla="*/ 224 w 252"/>
                <a:gd name="T5" fmla="*/ 221 h 372"/>
                <a:gd name="T6" fmla="*/ 69 w 252"/>
                <a:gd name="T7" fmla="*/ 268 h 372"/>
                <a:gd name="T8" fmla="*/ 58 w 252"/>
                <a:gd name="T9" fmla="*/ 294 h 372"/>
                <a:gd name="T10" fmla="*/ 35 w 252"/>
                <a:gd name="T11" fmla="*/ 337 h 372"/>
                <a:gd name="T12" fmla="*/ 32 w 252"/>
                <a:gd name="T13" fmla="*/ 364 h 372"/>
                <a:gd name="T14" fmla="*/ 16 w 252"/>
                <a:gd name="T15" fmla="*/ 362 h 372"/>
                <a:gd name="T16" fmla="*/ 3 w 252"/>
                <a:gd name="T17" fmla="*/ 316 h 372"/>
                <a:gd name="T18" fmla="*/ 33 w 252"/>
                <a:gd name="T19" fmla="*/ 256 h 372"/>
                <a:gd name="T20" fmla="*/ 169 w 252"/>
                <a:gd name="T21" fmla="*/ 171 h 372"/>
                <a:gd name="T22" fmla="*/ 71 w 252"/>
                <a:gd name="T23" fmla="*/ 93 h 372"/>
                <a:gd name="T24" fmla="*/ 111 w 252"/>
                <a:gd name="T25" fmla="*/ 2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372">
                  <a:moveTo>
                    <a:pt x="111" y="24"/>
                  </a:moveTo>
                  <a:cubicBezTo>
                    <a:pt x="111" y="24"/>
                    <a:pt x="196" y="108"/>
                    <a:pt x="238" y="166"/>
                  </a:cubicBezTo>
                  <a:cubicBezTo>
                    <a:pt x="252" y="186"/>
                    <a:pt x="243" y="208"/>
                    <a:pt x="224" y="221"/>
                  </a:cubicBezTo>
                  <a:cubicBezTo>
                    <a:pt x="186" y="246"/>
                    <a:pt x="69" y="268"/>
                    <a:pt x="69" y="268"/>
                  </a:cubicBezTo>
                  <a:cubicBezTo>
                    <a:pt x="69" y="268"/>
                    <a:pt x="64" y="279"/>
                    <a:pt x="58" y="294"/>
                  </a:cubicBezTo>
                  <a:cubicBezTo>
                    <a:pt x="52" y="309"/>
                    <a:pt x="35" y="337"/>
                    <a:pt x="35" y="337"/>
                  </a:cubicBezTo>
                  <a:cubicBezTo>
                    <a:pt x="32" y="364"/>
                    <a:pt x="32" y="364"/>
                    <a:pt x="32" y="364"/>
                  </a:cubicBezTo>
                  <a:cubicBezTo>
                    <a:pt x="32" y="364"/>
                    <a:pt x="24" y="372"/>
                    <a:pt x="16" y="362"/>
                  </a:cubicBezTo>
                  <a:cubicBezTo>
                    <a:pt x="11" y="355"/>
                    <a:pt x="6" y="332"/>
                    <a:pt x="3" y="316"/>
                  </a:cubicBezTo>
                  <a:cubicBezTo>
                    <a:pt x="0" y="306"/>
                    <a:pt x="16" y="272"/>
                    <a:pt x="33" y="256"/>
                  </a:cubicBezTo>
                  <a:cubicBezTo>
                    <a:pt x="51" y="240"/>
                    <a:pt x="169" y="171"/>
                    <a:pt x="169" y="171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93"/>
                    <a:pt x="61" y="0"/>
                    <a:pt x="111" y="24"/>
                  </a:cubicBezTo>
                  <a:close/>
                </a:path>
              </a:pathLst>
            </a:custGeom>
            <a:solidFill>
              <a:srgbClr val="EAC4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id="{09912E88-86BF-4ACA-8C40-F2404B3BB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5850" y="2754313"/>
              <a:ext cx="333375" cy="404812"/>
            </a:xfrm>
            <a:custGeom>
              <a:avLst/>
              <a:gdLst>
                <a:gd name="T0" fmla="*/ 57 w 134"/>
                <a:gd name="T1" fmla="*/ 163 h 163"/>
                <a:gd name="T2" fmla="*/ 1 w 134"/>
                <a:gd name="T3" fmla="*/ 57 h 163"/>
                <a:gd name="T4" fmla="*/ 73 w 134"/>
                <a:gd name="T5" fmla="*/ 30 h 163"/>
                <a:gd name="T6" fmla="*/ 134 w 134"/>
                <a:gd name="T7" fmla="*/ 92 h 163"/>
                <a:gd name="T8" fmla="*/ 104 w 134"/>
                <a:gd name="T9" fmla="*/ 130 h 163"/>
                <a:gd name="T10" fmla="*/ 57 w 134"/>
                <a:gd name="T1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163">
                  <a:moveTo>
                    <a:pt x="57" y="163"/>
                  </a:moveTo>
                  <a:cubicBezTo>
                    <a:pt x="57" y="163"/>
                    <a:pt x="1" y="99"/>
                    <a:pt x="1" y="57"/>
                  </a:cubicBezTo>
                  <a:cubicBezTo>
                    <a:pt x="0" y="7"/>
                    <a:pt x="45" y="0"/>
                    <a:pt x="73" y="30"/>
                  </a:cubicBezTo>
                  <a:cubicBezTo>
                    <a:pt x="106" y="64"/>
                    <a:pt x="134" y="92"/>
                    <a:pt x="134" y="92"/>
                  </a:cubicBezTo>
                  <a:cubicBezTo>
                    <a:pt x="134" y="92"/>
                    <a:pt x="128" y="104"/>
                    <a:pt x="104" y="130"/>
                  </a:cubicBezTo>
                  <a:cubicBezTo>
                    <a:pt x="87" y="149"/>
                    <a:pt x="57" y="163"/>
                    <a:pt x="57" y="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id="{92A1CB76-25AD-4166-AC90-014A462D3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7650" y="2911475"/>
              <a:ext cx="512763" cy="711200"/>
            </a:xfrm>
            <a:custGeom>
              <a:avLst/>
              <a:gdLst>
                <a:gd name="T0" fmla="*/ 194 w 206"/>
                <a:gd name="T1" fmla="*/ 216 h 286"/>
                <a:gd name="T2" fmla="*/ 144 w 206"/>
                <a:gd name="T3" fmla="*/ 33 h 286"/>
                <a:gd name="T4" fmla="*/ 50 w 206"/>
                <a:gd name="T5" fmla="*/ 10 h 286"/>
                <a:gd name="T6" fmla="*/ 11 w 206"/>
                <a:gd name="T7" fmla="*/ 99 h 286"/>
                <a:gd name="T8" fmla="*/ 32 w 206"/>
                <a:gd name="T9" fmla="*/ 154 h 286"/>
                <a:gd name="T10" fmla="*/ 22 w 206"/>
                <a:gd name="T11" fmla="*/ 227 h 286"/>
                <a:gd name="T12" fmla="*/ 113 w 206"/>
                <a:gd name="T13" fmla="*/ 238 h 286"/>
                <a:gd name="T14" fmla="*/ 201 w 206"/>
                <a:gd name="T15" fmla="*/ 286 h 286"/>
                <a:gd name="T16" fmla="*/ 194 w 206"/>
                <a:gd name="T17" fmla="*/ 21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" h="286">
                  <a:moveTo>
                    <a:pt x="194" y="216"/>
                  </a:moveTo>
                  <a:cubicBezTo>
                    <a:pt x="196" y="157"/>
                    <a:pt x="175" y="61"/>
                    <a:pt x="144" y="33"/>
                  </a:cubicBezTo>
                  <a:cubicBezTo>
                    <a:pt x="112" y="4"/>
                    <a:pt x="72" y="0"/>
                    <a:pt x="50" y="10"/>
                  </a:cubicBezTo>
                  <a:cubicBezTo>
                    <a:pt x="0" y="31"/>
                    <a:pt x="8" y="89"/>
                    <a:pt x="11" y="99"/>
                  </a:cubicBezTo>
                  <a:cubicBezTo>
                    <a:pt x="17" y="123"/>
                    <a:pt x="24" y="141"/>
                    <a:pt x="32" y="154"/>
                  </a:cubicBezTo>
                  <a:cubicBezTo>
                    <a:pt x="58" y="194"/>
                    <a:pt x="2" y="213"/>
                    <a:pt x="22" y="227"/>
                  </a:cubicBezTo>
                  <a:cubicBezTo>
                    <a:pt x="58" y="254"/>
                    <a:pt x="113" y="238"/>
                    <a:pt x="113" y="238"/>
                  </a:cubicBezTo>
                  <a:cubicBezTo>
                    <a:pt x="201" y="286"/>
                    <a:pt x="201" y="286"/>
                    <a:pt x="201" y="286"/>
                  </a:cubicBezTo>
                  <a:cubicBezTo>
                    <a:pt x="206" y="269"/>
                    <a:pt x="192" y="254"/>
                    <a:pt x="194" y="21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6" name="Freeform 126">
              <a:extLst>
                <a:ext uri="{FF2B5EF4-FFF2-40B4-BE49-F238E27FC236}">
                  <a16:creationId xmlns:a16="http://schemas.microsoft.com/office/drawing/2014/main" id="{D3B9AE7E-C194-42DF-9186-9586ED517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3513" y="3386138"/>
              <a:ext cx="325438" cy="568325"/>
            </a:xfrm>
            <a:custGeom>
              <a:avLst/>
              <a:gdLst>
                <a:gd name="T0" fmla="*/ 5 w 131"/>
                <a:gd name="T1" fmla="*/ 190 h 229"/>
                <a:gd name="T2" fmla="*/ 112 w 131"/>
                <a:gd name="T3" fmla="*/ 2 h 229"/>
                <a:gd name="T4" fmla="*/ 103 w 131"/>
                <a:gd name="T5" fmla="*/ 82 h 229"/>
                <a:gd name="T6" fmla="*/ 43 w 131"/>
                <a:gd name="T7" fmla="*/ 207 h 229"/>
                <a:gd name="T8" fmla="*/ 5 w 131"/>
                <a:gd name="T9" fmla="*/ 19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29">
                  <a:moveTo>
                    <a:pt x="5" y="190"/>
                  </a:moveTo>
                  <a:cubicBezTo>
                    <a:pt x="31" y="146"/>
                    <a:pt x="75" y="6"/>
                    <a:pt x="112" y="2"/>
                  </a:cubicBezTo>
                  <a:cubicBezTo>
                    <a:pt x="131" y="0"/>
                    <a:pt x="103" y="82"/>
                    <a:pt x="103" y="82"/>
                  </a:cubicBezTo>
                  <a:cubicBezTo>
                    <a:pt x="103" y="82"/>
                    <a:pt x="64" y="185"/>
                    <a:pt x="43" y="207"/>
                  </a:cubicBezTo>
                  <a:cubicBezTo>
                    <a:pt x="22" y="229"/>
                    <a:pt x="0" y="198"/>
                    <a:pt x="5" y="190"/>
                  </a:cubicBezTo>
                  <a:close/>
                </a:path>
              </a:pathLst>
            </a:custGeom>
            <a:solidFill>
              <a:srgbClr val="EAC4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7" name="Freeform 127">
              <a:extLst>
                <a:ext uri="{FF2B5EF4-FFF2-40B4-BE49-F238E27FC236}">
                  <a16:creationId xmlns:a16="http://schemas.microsoft.com/office/drawing/2014/main" id="{F381FB6B-471B-43C8-A2D2-6C9BB9AC9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5275" y="3390900"/>
              <a:ext cx="168275" cy="225425"/>
            </a:xfrm>
            <a:custGeom>
              <a:avLst/>
              <a:gdLst>
                <a:gd name="T0" fmla="*/ 53 w 68"/>
                <a:gd name="T1" fmla="*/ 72 h 91"/>
                <a:gd name="T2" fmla="*/ 55 w 68"/>
                <a:gd name="T3" fmla="*/ 51 h 91"/>
                <a:gd name="T4" fmla="*/ 67 w 68"/>
                <a:gd name="T5" fmla="*/ 22 h 91"/>
                <a:gd name="T6" fmla="*/ 68 w 68"/>
                <a:gd name="T7" fmla="*/ 8 h 91"/>
                <a:gd name="T8" fmla="*/ 58 w 68"/>
                <a:gd name="T9" fmla="*/ 0 h 91"/>
                <a:gd name="T10" fmla="*/ 0 w 68"/>
                <a:gd name="T11" fmla="*/ 69 h 91"/>
                <a:gd name="T12" fmla="*/ 46 w 68"/>
                <a:gd name="T13" fmla="*/ 91 h 91"/>
                <a:gd name="T14" fmla="*/ 50 w 68"/>
                <a:gd name="T15" fmla="*/ 80 h 91"/>
                <a:gd name="T16" fmla="*/ 52 w 68"/>
                <a:gd name="T17" fmla="*/ 74 h 91"/>
                <a:gd name="T18" fmla="*/ 53 w 68"/>
                <a:gd name="T19" fmla="*/ 7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91">
                  <a:moveTo>
                    <a:pt x="53" y="72"/>
                  </a:moveTo>
                  <a:cubicBezTo>
                    <a:pt x="53" y="66"/>
                    <a:pt x="54" y="59"/>
                    <a:pt x="55" y="51"/>
                  </a:cubicBezTo>
                  <a:cubicBezTo>
                    <a:pt x="57" y="40"/>
                    <a:pt x="62" y="30"/>
                    <a:pt x="67" y="22"/>
                  </a:cubicBezTo>
                  <a:cubicBezTo>
                    <a:pt x="68" y="17"/>
                    <a:pt x="68" y="12"/>
                    <a:pt x="68" y="8"/>
                  </a:cubicBezTo>
                  <a:cubicBezTo>
                    <a:pt x="68" y="3"/>
                    <a:pt x="63" y="0"/>
                    <a:pt x="58" y="0"/>
                  </a:cubicBezTo>
                  <a:cubicBezTo>
                    <a:pt x="37" y="1"/>
                    <a:pt x="19" y="31"/>
                    <a:pt x="0" y="69"/>
                  </a:cubicBezTo>
                  <a:cubicBezTo>
                    <a:pt x="15" y="78"/>
                    <a:pt x="37" y="88"/>
                    <a:pt x="46" y="91"/>
                  </a:cubicBezTo>
                  <a:cubicBezTo>
                    <a:pt x="48" y="84"/>
                    <a:pt x="50" y="80"/>
                    <a:pt x="50" y="80"/>
                  </a:cubicBezTo>
                  <a:cubicBezTo>
                    <a:pt x="50" y="80"/>
                    <a:pt x="51" y="77"/>
                    <a:pt x="52" y="74"/>
                  </a:cubicBezTo>
                  <a:cubicBezTo>
                    <a:pt x="52" y="73"/>
                    <a:pt x="53" y="73"/>
                    <a:pt x="53" y="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id="{9079663F-6EEA-4F0F-8323-7AF262D77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7700" y="4746625"/>
              <a:ext cx="246063" cy="101600"/>
            </a:xfrm>
            <a:custGeom>
              <a:avLst/>
              <a:gdLst>
                <a:gd name="T0" fmla="*/ 52 w 99"/>
                <a:gd name="T1" fmla="*/ 0 h 41"/>
                <a:gd name="T2" fmla="*/ 52 w 99"/>
                <a:gd name="T3" fmla="*/ 1 h 41"/>
                <a:gd name="T4" fmla="*/ 14 w 99"/>
                <a:gd name="T5" fmla="*/ 8 h 41"/>
                <a:gd name="T6" fmla="*/ 0 w 99"/>
                <a:gd name="T7" fmla="*/ 17 h 41"/>
                <a:gd name="T8" fmla="*/ 26 w 99"/>
                <a:gd name="T9" fmla="*/ 39 h 41"/>
                <a:gd name="T10" fmla="*/ 42 w 99"/>
                <a:gd name="T11" fmla="*/ 41 h 41"/>
                <a:gd name="T12" fmla="*/ 74 w 99"/>
                <a:gd name="T13" fmla="*/ 36 h 41"/>
                <a:gd name="T14" fmla="*/ 99 w 99"/>
                <a:gd name="T15" fmla="*/ 28 h 41"/>
                <a:gd name="T16" fmla="*/ 52 w 99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41">
                  <a:moveTo>
                    <a:pt x="52" y="0"/>
                  </a:moveTo>
                  <a:cubicBezTo>
                    <a:pt x="52" y="0"/>
                    <a:pt x="52" y="1"/>
                    <a:pt x="52" y="1"/>
                  </a:cubicBezTo>
                  <a:cubicBezTo>
                    <a:pt x="51" y="1"/>
                    <a:pt x="34" y="4"/>
                    <a:pt x="14" y="8"/>
                  </a:cubicBezTo>
                  <a:cubicBezTo>
                    <a:pt x="14" y="8"/>
                    <a:pt x="0" y="12"/>
                    <a:pt x="0" y="17"/>
                  </a:cubicBezTo>
                  <a:cubicBezTo>
                    <a:pt x="0" y="26"/>
                    <a:pt x="14" y="35"/>
                    <a:pt x="26" y="39"/>
                  </a:cubicBezTo>
                  <a:cubicBezTo>
                    <a:pt x="31" y="41"/>
                    <a:pt x="37" y="41"/>
                    <a:pt x="42" y="41"/>
                  </a:cubicBezTo>
                  <a:cubicBezTo>
                    <a:pt x="58" y="41"/>
                    <a:pt x="74" y="36"/>
                    <a:pt x="74" y="36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52" y="0"/>
                    <a:pt x="52" y="0"/>
                    <a:pt x="52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id="{FF468C0D-A7A1-4E3F-B405-0CE2EB7292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7875" y="4379913"/>
              <a:ext cx="606425" cy="436562"/>
            </a:xfrm>
            <a:custGeom>
              <a:avLst/>
              <a:gdLst>
                <a:gd name="T0" fmla="*/ 126 w 244"/>
                <a:gd name="T1" fmla="*/ 26 h 176"/>
                <a:gd name="T2" fmla="*/ 75 w 244"/>
                <a:gd name="T3" fmla="*/ 101 h 176"/>
                <a:gd name="T4" fmla="*/ 38 w 244"/>
                <a:gd name="T5" fmla="*/ 138 h 176"/>
                <a:gd name="T6" fmla="*/ 2 w 244"/>
                <a:gd name="T7" fmla="*/ 148 h 176"/>
                <a:gd name="T8" fmla="*/ 0 w 244"/>
                <a:gd name="T9" fmla="*/ 148 h 176"/>
                <a:gd name="T10" fmla="*/ 47 w 244"/>
                <a:gd name="T11" fmla="*/ 176 h 176"/>
                <a:gd name="T12" fmla="*/ 56 w 244"/>
                <a:gd name="T13" fmla="*/ 174 h 176"/>
                <a:gd name="T14" fmla="*/ 77 w 244"/>
                <a:gd name="T15" fmla="*/ 155 h 176"/>
                <a:gd name="T16" fmla="*/ 78 w 244"/>
                <a:gd name="T17" fmla="*/ 154 h 176"/>
                <a:gd name="T18" fmla="*/ 163 w 244"/>
                <a:gd name="T19" fmla="*/ 88 h 176"/>
                <a:gd name="T20" fmla="*/ 193 w 244"/>
                <a:gd name="T21" fmla="*/ 65 h 176"/>
                <a:gd name="T22" fmla="*/ 126 w 244"/>
                <a:gd name="T23" fmla="*/ 26 h 176"/>
                <a:gd name="T24" fmla="*/ 210 w 244"/>
                <a:gd name="T25" fmla="*/ 0 h 176"/>
                <a:gd name="T26" fmla="*/ 241 w 244"/>
                <a:gd name="T27" fmla="*/ 18 h 176"/>
                <a:gd name="T28" fmla="*/ 244 w 244"/>
                <a:gd name="T29" fmla="*/ 12 h 176"/>
                <a:gd name="T30" fmla="*/ 229 w 244"/>
                <a:gd name="T31" fmla="*/ 4 h 176"/>
                <a:gd name="T32" fmla="*/ 210 w 244"/>
                <a:gd name="T3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4" h="176">
                  <a:moveTo>
                    <a:pt x="126" y="26"/>
                  </a:moveTo>
                  <a:cubicBezTo>
                    <a:pt x="75" y="101"/>
                    <a:pt x="75" y="101"/>
                    <a:pt x="75" y="101"/>
                  </a:cubicBezTo>
                  <a:cubicBezTo>
                    <a:pt x="75" y="101"/>
                    <a:pt x="51" y="134"/>
                    <a:pt x="38" y="138"/>
                  </a:cubicBezTo>
                  <a:cubicBezTo>
                    <a:pt x="32" y="140"/>
                    <a:pt x="14" y="145"/>
                    <a:pt x="2" y="148"/>
                  </a:cubicBezTo>
                  <a:cubicBezTo>
                    <a:pt x="1" y="148"/>
                    <a:pt x="1" y="148"/>
                    <a:pt x="0" y="148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56" y="174"/>
                    <a:pt x="56" y="174"/>
                    <a:pt x="56" y="174"/>
                  </a:cubicBezTo>
                  <a:cubicBezTo>
                    <a:pt x="56" y="174"/>
                    <a:pt x="73" y="168"/>
                    <a:pt x="77" y="155"/>
                  </a:cubicBezTo>
                  <a:cubicBezTo>
                    <a:pt x="77" y="154"/>
                    <a:pt x="78" y="154"/>
                    <a:pt x="78" y="154"/>
                  </a:cubicBezTo>
                  <a:cubicBezTo>
                    <a:pt x="78" y="154"/>
                    <a:pt x="124" y="115"/>
                    <a:pt x="163" y="88"/>
                  </a:cubicBezTo>
                  <a:cubicBezTo>
                    <a:pt x="168" y="84"/>
                    <a:pt x="180" y="76"/>
                    <a:pt x="193" y="65"/>
                  </a:cubicBezTo>
                  <a:cubicBezTo>
                    <a:pt x="126" y="26"/>
                    <a:pt x="126" y="26"/>
                    <a:pt x="126" y="26"/>
                  </a:cubicBezTo>
                  <a:moveTo>
                    <a:pt x="210" y="0"/>
                  </a:moveTo>
                  <a:cubicBezTo>
                    <a:pt x="241" y="18"/>
                    <a:pt x="241" y="18"/>
                    <a:pt x="241" y="18"/>
                  </a:cubicBezTo>
                  <a:cubicBezTo>
                    <a:pt x="242" y="16"/>
                    <a:pt x="243" y="14"/>
                    <a:pt x="244" y="12"/>
                  </a:cubicBezTo>
                  <a:cubicBezTo>
                    <a:pt x="229" y="4"/>
                    <a:pt x="229" y="4"/>
                    <a:pt x="229" y="4"/>
                  </a:cubicBezTo>
                  <a:cubicBezTo>
                    <a:pt x="210" y="0"/>
                    <a:pt x="210" y="0"/>
                    <a:pt x="210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0" name="Freeform 130">
              <a:extLst>
                <a:ext uri="{FF2B5EF4-FFF2-40B4-BE49-F238E27FC236}">
                  <a16:creationId xmlns:a16="http://schemas.microsoft.com/office/drawing/2014/main" id="{95959A0E-F8BB-4F94-ADB4-F28032901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5538" y="4349750"/>
              <a:ext cx="250825" cy="149225"/>
            </a:xfrm>
            <a:custGeom>
              <a:avLst/>
              <a:gdLst>
                <a:gd name="T0" fmla="*/ 11 w 101"/>
                <a:gd name="T1" fmla="*/ 0 h 60"/>
                <a:gd name="T2" fmla="*/ 0 w 101"/>
                <a:gd name="T3" fmla="*/ 17 h 60"/>
                <a:gd name="T4" fmla="*/ 74 w 101"/>
                <a:gd name="T5" fmla="*/ 60 h 60"/>
                <a:gd name="T6" fmla="*/ 101 w 101"/>
                <a:gd name="T7" fmla="*/ 30 h 60"/>
                <a:gd name="T8" fmla="*/ 70 w 101"/>
                <a:gd name="T9" fmla="*/ 12 h 60"/>
                <a:gd name="T10" fmla="*/ 11 w 101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60">
                  <a:moveTo>
                    <a:pt x="11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84" y="50"/>
                    <a:pt x="94" y="40"/>
                    <a:pt x="101" y="30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1" name="Freeform 131">
              <a:extLst>
                <a:ext uri="{FF2B5EF4-FFF2-40B4-BE49-F238E27FC236}">
                  <a16:creationId xmlns:a16="http://schemas.microsoft.com/office/drawing/2014/main" id="{5FC0CA1B-55C3-4822-B73E-6B0C89C15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0613" y="4392613"/>
              <a:ext cx="219075" cy="147637"/>
            </a:xfrm>
            <a:custGeom>
              <a:avLst/>
              <a:gdLst>
                <a:gd name="T0" fmla="*/ 14 w 88"/>
                <a:gd name="T1" fmla="*/ 0 h 60"/>
                <a:gd name="T2" fmla="*/ 0 w 88"/>
                <a:gd name="T3" fmla="*/ 21 h 60"/>
                <a:gd name="T4" fmla="*/ 67 w 88"/>
                <a:gd name="T5" fmla="*/ 60 h 60"/>
                <a:gd name="T6" fmla="*/ 88 w 88"/>
                <a:gd name="T7" fmla="*/ 43 h 60"/>
                <a:gd name="T8" fmla="*/ 14 w 8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60">
                  <a:moveTo>
                    <a:pt x="14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74" y="55"/>
                    <a:pt x="81" y="49"/>
                    <a:pt x="88" y="4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id="{876BE8D5-4E24-432D-8512-475B4FA1D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200" y="4389438"/>
              <a:ext cx="42863" cy="19050"/>
            </a:xfrm>
            <a:custGeom>
              <a:avLst/>
              <a:gdLst>
                <a:gd name="T0" fmla="*/ 0 w 17"/>
                <a:gd name="T1" fmla="*/ 0 h 8"/>
                <a:gd name="T2" fmla="*/ 15 w 17"/>
                <a:gd name="T3" fmla="*/ 8 h 8"/>
                <a:gd name="T4" fmla="*/ 17 w 17"/>
                <a:gd name="T5" fmla="*/ 5 h 8"/>
                <a:gd name="T6" fmla="*/ 17 w 17"/>
                <a:gd name="T7" fmla="*/ 3 h 8"/>
                <a:gd name="T8" fmla="*/ 0 w 1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0" y="0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6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654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3" name="Freeform 133">
              <a:extLst>
                <a:ext uri="{FF2B5EF4-FFF2-40B4-BE49-F238E27FC236}">
                  <a16:creationId xmlns:a16="http://schemas.microsoft.com/office/drawing/2014/main" id="{B73948BB-513C-4088-8B1F-B0BEBBC7A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025" y="4987925"/>
              <a:ext cx="292100" cy="192087"/>
            </a:xfrm>
            <a:custGeom>
              <a:avLst/>
              <a:gdLst>
                <a:gd name="T0" fmla="*/ 88 w 118"/>
                <a:gd name="T1" fmla="*/ 0 h 77"/>
                <a:gd name="T2" fmla="*/ 76 w 118"/>
                <a:gd name="T3" fmla="*/ 12 h 77"/>
                <a:gd name="T4" fmla="*/ 27 w 118"/>
                <a:gd name="T5" fmla="*/ 48 h 77"/>
                <a:gd name="T6" fmla="*/ 27 w 118"/>
                <a:gd name="T7" fmla="*/ 48 h 77"/>
                <a:gd name="T8" fmla="*/ 1 w 118"/>
                <a:gd name="T9" fmla="*/ 61 h 77"/>
                <a:gd name="T10" fmla="*/ 22 w 118"/>
                <a:gd name="T11" fmla="*/ 77 h 77"/>
                <a:gd name="T12" fmla="*/ 31 w 118"/>
                <a:gd name="T13" fmla="*/ 76 h 77"/>
                <a:gd name="T14" fmla="*/ 107 w 118"/>
                <a:gd name="T15" fmla="*/ 46 h 77"/>
                <a:gd name="T16" fmla="*/ 107 w 118"/>
                <a:gd name="T17" fmla="*/ 46 h 77"/>
                <a:gd name="T18" fmla="*/ 116 w 118"/>
                <a:gd name="T19" fmla="*/ 35 h 77"/>
                <a:gd name="T20" fmla="*/ 116 w 118"/>
                <a:gd name="T21" fmla="*/ 17 h 77"/>
                <a:gd name="T22" fmla="*/ 88 w 118"/>
                <a:gd name="T2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77">
                  <a:moveTo>
                    <a:pt x="88" y="0"/>
                  </a:moveTo>
                  <a:cubicBezTo>
                    <a:pt x="85" y="4"/>
                    <a:pt x="81" y="8"/>
                    <a:pt x="76" y="12"/>
                  </a:cubicBezTo>
                  <a:cubicBezTo>
                    <a:pt x="73" y="14"/>
                    <a:pt x="29" y="47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4" y="51"/>
                    <a:pt x="0" y="59"/>
                    <a:pt x="1" y="61"/>
                  </a:cubicBezTo>
                  <a:cubicBezTo>
                    <a:pt x="2" y="69"/>
                    <a:pt x="8" y="77"/>
                    <a:pt x="22" y="77"/>
                  </a:cubicBezTo>
                  <a:cubicBezTo>
                    <a:pt x="25" y="77"/>
                    <a:pt x="28" y="76"/>
                    <a:pt x="31" y="76"/>
                  </a:cubicBezTo>
                  <a:cubicBezTo>
                    <a:pt x="48" y="73"/>
                    <a:pt x="107" y="46"/>
                    <a:pt x="107" y="46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46"/>
                    <a:pt x="114" y="46"/>
                    <a:pt x="116" y="35"/>
                  </a:cubicBezTo>
                  <a:cubicBezTo>
                    <a:pt x="117" y="32"/>
                    <a:pt x="118" y="26"/>
                    <a:pt x="116" y="17"/>
                  </a:cubicBezTo>
                  <a:cubicBezTo>
                    <a:pt x="88" y="0"/>
                    <a:pt x="88" y="0"/>
                    <a:pt x="88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4" name="Freeform 134">
              <a:extLst>
                <a:ext uri="{FF2B5EF4-FFF2-40B4-BE49-F238E27FC236}">
                  <a16:creationId xmlns:a16="http://schemas.microsoft.com/office/drawing/2014/main" id="{A2CBC76F-0DD8-4C77-9EA0-F2B9A84EC8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9513" y="4327525"/>
              <a:ext cx="425450" cy="703262"/>
            </a:xfrm>
            <a:custGeom>
              <a:avLst/>
              <a:gdLst>
                <a:gd name="T0" fmla="*/ 60 w 171"/>
                <a:gd name="T1" fmla="*/ 103 h 283"/>
                <a:gd name="T2" fmla="*/ 11 w 171"/>
                <a:gd name="T3" fmla="*/ 249 h 283"/>
                <a:gd name="T4" fmla="*/ 0 w 171"/>
                <a:gd name="T5" fmla="*/ 266 h 283"/>
                <a:gd name="T6" fmla="*/ 28 w 171"/>
                <a:gd name="T7" fmla="*/ 283 h 283"/>
                <a:gd name="T8" fmla="*/ 28 w 171"/>
                <a:gd name="T9" fmla="*/ 282 h 283"/>
                <a:gd name="T10" fmla="*/ 120 w 171"/>
                <a:gd name="T11" fmla="*/ 138 h 283"/>
                <a:gd name="T12" fmla="*/ 60 w 171"/>
                <a:gd name="T13" fmla="*/ 103 h 283"/>
                <a:gd name="T14" fmla="*/ 83 w 171"/>
                <a:gd name="T15" fmla="*/ 34 h 283"/>
                <a:gd name="T16" fmla="*/ 81 w 171"/>
                <a:gd name="T17" fmla="*/ 40 h 283"/>
                <a:gd name="T18" fmla="*/ 142 w 171"/>
                <a:gd name="T19" fmla="*/ 76 h 283"/>
                <a:gd name="T20" fmla="*/ 145 w 171"/>
                <a:gd name="T21" fmla="*/ 70 h 283"/>
                <a:gd name="T22" fmla="*/ 83 w 171"/>
                <a:gd name="T23" fmla="*/ 34 h 283"/>
                <a:gd name="T24" fmla="*/ 165 w 171"/>
                <a:gd name="T25" fmla="*/ 0 h 283"/>
                <a:gd name="T26" fmla="*/ 157 w 171"/>
                <a:gd name="T27" fmla="*/ 2 h 283"/>
                <a:gd name="T28" fmla="*/ 169 w 171"/>
                <a:gd name="T29" fmla="*/ 9 h 283"/>
                <a:gd name="T30" fmla="*/ 171 w 171"/>
                <a:gd name="T31" fmla="*/ 3 h 283"/>
                <a:gd name="T32" fmla="*/ 165 w 171"/>
                <a:gd name="T33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1" h="283">
                  <a:moveTo>
                    <a:pt x="60" y="103"/>
                  </a:moveTo>
                  <a:cubicBezTo>
                    <a:pt x="42" y="153"/>
                    <a:pt x="21" y="210"/>
                    <a:pt x="11" y="249"/>
                  </a:cubicBezTo>
                  <a:cubicBezTo>
                    <a:pt x="11" y="249"/>
                    <a:pt x="8" y="257"/>
                    <a:pt x="0" y="266"/>
                  </a:cubicBezTo>
                  <a:cubicBezTo>
                    <a:pt x="28" y="283"/>
                    <a:pt x="28" y="283"/>
                    <a:pt x="28" y="283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28" y="282"/>
                    <a:pt x="83" y="218"/>
                    <a:pt x="120" y="138"/>
                  </a:cubicBezTo>
                  <a:cubicBezTo>
                    <a:pt x="60" y="103"/>
                    <a:pt x="60" y="103"/>
                    <a:pt x="60" y="103"/>
                  </a:cubicBezTo>
                  <a:moveTo>
                    <a:pt x="83" y="34"/>
                  </a:moveTo>
                  <a:cubicBezTo>
                    <a:pt x="82" y="36"/>
                    <a:pt x="81" y="38"/>
                    <a:pt x="81" y="40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3" y="74"/>
                    <a:pt x="144" y="72"/>
                    <a:pt x="145" y="70"/>
                  </a:cubicBezTo>
                  <a:cubicBezTo>
                    <a:pt x="83" y="34"/>
                    <a:pt x="83" y="34"/>
                    <a:pt x="83" y="34"/>
                  </a:cubicBezTo>
                  <a:moveTo>
                    <a:pt x="165" y="0"/>
                  </a:moveTo>
                  <a:cubicBezTo>
                    <a:pt x="157" y="2"/>
                    <a:pt x="157" y="2"/>
                    <a:pt x="157" y="2"/>
                  </a:cubicBezTo>
                  <a:cubicBezTo>
                    <a:pt x="169" y="9"/>
                    <a:pt x="169" y="9"/>
                    <a:pt x="169" y="9"/>
                  </a:cubicBezTo>
                  <a:cubicBezTo>
                    <a:pt x="169" y="7"/>
                    <a:pt x="170" y="5"/>
                    <a:pt x="171" y="3"/>
                  </a:cubicBezTo>
                  <a:cubicBezTo>
                    <a:pt x="165" y="0"/>
                    <a:pt x="165" y="0"/>
                    <a:pt x="165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29CDF262-4D34-47EE-971D-EFC6A1F6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9375" y="4425950"/>
              <a:ext cx="184150" cy="184150"/>
            </a:xfrm>
            <a:custGeom>
              <a:avLst/>
              <a:gdLst>
                <a:gd name="T0" fmla="*/ 13 w 74"/>
                <a:gd name="T1" fmla="*/ 0 h 74"/>
                <a:gd name="T2" fmla="*/ 0 w 74"/>
                <a:gd name="T3" fmla="*/ 38 h 74"/>
                <a:gd name="T4" fmla="*/ 61 w 74"/>
                <a:gd name="T5" fmla="*/ 74 h 74"/>
                <a:gd name="T6" fmla="*/ 71 w 74"/>
                <a:gd name="T7" fmla="*/ 45 h 74"/>
                <a:gd name="T8" fmla="*/ 74 w 74"/>
                <a:gd name="T9" fmla="*/ 36 h 74"/>
                <a:gd name="T10" fmla="*/ 13 w 74"/>
                <a:gd name="T1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74">
                  <a:moveTo>
                    <a:pt x="13" y="0"/>
                  </a:moveTo>
                  <a:cubicBezTo>
                    <a:pt x="9" y="12"/>
                    <a:pt x="5" y="25"/>
                    <a:pt x="0" y="38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5" y="64"/>
                    <a:pt x="69" y="55"/>
                    <a:pt x="71" y="45"/>
                  </a:cubicBezTo>
                  <a:cubicBezTo>
                    <a:pt x="72" y="44"/>
                    <a:pt x="73" y="41"/>
                    <a:pt x="74" y="36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6" name="Freeform 137">
              <a:extLst>
                <a:ext uri="{FF2B5EF4-FFF2-40B4-BE49-F238E27FC236}">
                  <a16:creationId xmlns:a16="http://schemas.microsoft.com/office/drawing/2014/main" id="{B44B08FE-B0A2-461A-B4B1-E59068F89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3038" y="4332288"/>
              <a:ext cx="157163" cy="109537"/>
            </a:xfrm>
            <a:custGeom>
              <a:avLst/>
              <a:gdLst>
                <a:gd name="T0" fmla="*/ 51 w 63"/>
                <a:gd name="T1" fmla="*/ 0 h 44"/>
                <a:gd name="T2" fmla="*/ 0 w 63"/>
                <a:gd name="T3" fmla="*/ 16 h 44"/>
                <a:gd name="T4" fmla="*/ 48 w 63"/>
                <a:gd name="T5" fmla="*/ 44 h 44"/>
                <a:gd name="T6" fmla="*/ 63 w 63"/>
                <a:gd name="T7" fmla="*/ 7 h 44"/>
                <a:gd name="T8" fmla="*/ 51 w 63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44">
                  <a:moveTo>
                    <a:pt x="5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53" y="31"/>
                    <a:pt x="59" y="17"/>
                    <a:pt x="63" y="7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solidFill>
              <a:srgbClr val="8761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7" name="Freeform 138">
              <a:extLst>
                <a:ext uri="{FF2B5EF4-FFF2-40B4-BE49-F238E27FC236}">
                  <a16:creationId xmlns:a16="http://schemas.microsoft.com/office/drawing/2014/main" id="{152CC311-9297-43FA-B341-56F414530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5888" y="4371975"/>
              <a:ext cx="176213" cy="128587"/>
            </a:xfrm>
            <a:custGeom>
              <a:avLst/>
              <a:gdLst>
                <a:gd name="T0" fmla="*/ 23 w 71"/>
                <a:gd name="T1" fmla="*/ 0 h 52"/>
                <a:gd name="T2" fmla="*/ 2 w 71"/>
                <a:gd name="T3" fmla="*/ 6 h 52"/>
                <a:gd name="T4" fmla="*/ 1 w 71"/>
                <a:gd name="T5" fmla="*/ 10 h 52"/>
                <a:gd name="T6" fmla="*/ 1 w 71"/>
                <a:gd name="T7" fmla="*/ 12 h 52"/>
                <a:gd name="T8" fmla="*/ 0 w 71"/>
                <a:gd name="T9" fmla="*/ 16 h 52"/>
                <a:gd name="T10" fmla="*/ 62 w 71"/>
                <a:gd name="T11" fmla="*/ 52 h 52"/>
                <a:gd name="T12" fmla="*/ 71 w 71"/>
                <a:gd name="T13" fmla="*/ 28 h 52"/>
                <a:gd name="T14" fmla="*/ 23 w 71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52">
                  <a:moveTo>
                    <a:pt x="23" y="0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1" y="11"/>
                    <a:pt x="1" y="11"/>
                    <a:pt x="1" y="12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45"/>
                    <a:pt x="68" y="37"/>
                    <a:pt x="71" y="28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8" name="Freeform 139">
              <a:extLst>
                <a:ext uri="{FF2B5EF4-FFF2-40B4-BE49-F238E27FC236}">
                  <a16:creationId xmlns:a16="http://schemas.microsoft.com/office/drawing/2014/main" id="{9B285F73-713E-476A-BD07-29B48EF3D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0675" y="4319588"/>
              <a:ext cx="19050" cy="15875"/>
            </a:xfrm>
            <a:custGeom>
              <a:avLst/>
              <a:gdLst>
                <a:gd name="T0" fmla="*/ 8 w 8"/>
                <a:gd name="T1" fmla="*/ 0 h 6"/>
                <a:gd name="T2" fmla="*/ 0 w 8"/>
                <a:gd name="T3" fmla="*/ 3 h 6"/>
                <a:gd name="T4" fmla="*/ 6 w 8"/>
                <a:gd name="T5" fmla="*/ 6 h 6"/>
                <a:gd name="T6" fmla="*/ 8 w 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3"/>
                    <a:pt x="8" y="0"/>
                    <a:pt x="8" y="0"/>
                  </a:cubicBezTo>
                </a:path>
              </a:pathLst>
            </a:custGeom>
            <a:solidFill>
              <a:srgbClr val="654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9" name="Freeform 140">
              <a:extLst>
                <a:ext uri="{FF2B5EF4-FFF2-40B4-BE49-F238E27FC236}">
                  <a16:creationId xmlns:a16="http://schemas.microsoft.com/office/drawing/2014/main" id="{D7F7240D-BC24-445A-A0B9-EF9E039F1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7263" y="4002088"/>
              <a:ext cx="941388" cy="1165225"/>
            </a:xfrm>
            <a:custGeom>
              <a:avLst/>
              <a:gdLst>
                <a:gd name="T0" fmla="*/ 325 w 379"/>
                <a:gd name="T1" fmla="*/ 11 h 469"/>
                <a:gd name="T2" fmla="*/ 379 w 379"/>
                <a:gd name="T3" fmla="*/ 92 h 469"/>
                <a:gd name="T4" fmla="*/ 326 w 379"/>
                <a:gd name="T5" fmla="*/ 110 h 469"/>
                <a:gd name="T6" fmla="*/ 219 w 379"/>
                <a:gd name="T7" fmla="*/ 160 h 469"/>
                <a:gd name="T8" fmla="*/ 182 w 379"/>
                <a:gd name="T9" fmla="*/ 277 h 469"/>
                <a:gd name="T10" fmla="*/ 105 w 379"/>
                <a:gd name="T11" fmla="*/ 407 h 469"/>
                <a:gd name="T12" fmla="*/ 100 w 379"/>
                <a:gd name="T13" fmla="*/ 417 h 469"/>
                <a:gd name="T14" fmla="*/ 45 w 379"/>
                <a:gd name="T15" fmla="*/ 457 h 469"/>
                <a:gd name="T16" fmla="*/ 0 w 379"/>
                <a:gd name="T17" fmla="*/ 445 h 469"/>
                <a:gd name="T18" fmla="*/ 49 w 379"/>
                <a:gd name="T19" fmla="*/ 409 h 469"/>
                <a:gd name="T20" fmla="*/ 73 w 379"/>
                <a:gd name="T21" fmla="*/ 380 h 469"/>
                <a:gd name="T22" fmla="*/ 141 w 379"/>
                <a:gd name="T23" fmla="*/ 130 h 469"/>
                <a:gd name="T24" fmla="*/ 325 w 379"/>
                <a:gd name="T25" fmla="*/ 11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9" h="469">
                  <a:moveTo>
                    <a:pt x="325" y="11"/>
                  </a:moveTo>
                  <a:cubicBezTo>
                    <a:pt x="351" y="28"/>
                    <a:pt x="376" y="49"/>
                    <a:pt x="379" y="92"/>
                  </a:cubicBezTo>
                  <a:cubicBezTo>
                    <a:pt x="379" y="92"/>
                    <a:pt x="358" y="101"/>
                    <a:pt x="326" y="110"/>
                  </a:cubicBezTo>
                  <a:cubicBezTo>
                    <a:pt x="290" y="120"/>
                    <a:pt x="228" y="130"/>
                    <a:pt x="219" y="160"/>
                  </a:cubicBezTo>
                  <a:cubicBezTo>
                    <a:pt x="213" y="180"/>
                    <a:pt x="216" y="195"/>
                    <a:pt x="182" y="277"/>
                  </a:cubicBezTo>
                  <a:cubicBezTo>
                    <a:pt x="156" y="340"/>
                    <a:pt x="105" y="407"/>
                    <a:pt x="105" y="407"/>
                  </a:cubicBezTo>
                  <a:cubicBezTo>
                    <a:pt x="105" y="407"/>
                    <a:pt x="105" y="411"/>
                    <a:pt x="100" y="417"/>
                  </a:cubicBezTo>
                  <a:cubicBezTo>
                    <a:pt x="94" y="425"/>
                    <a:pt x="88" y="433"/>
                    <a:pt x="45" y="457"/>
                  </a:cubicBezTo>
                  <a:cubicBezTo>
                    <a:pt x="23" y="469"/>
                    <a:pt x="0" y="445"/>
                    <a:pt x="0" y="445"/>
                  </a:cubicBezTo>
                  <a:cubicBezTo>
                    <a:pt x="0" y="445"/>
                    <a:pt x="31" y="423"/>
                    <a:pt x="49" y="409"/>
                  </a:cubicBezTo>
                  <a:cubicBezTo>
                    <a:pt x="66" y="397"/>
                    <a:pt x="73" y="380"/>
                    <a:pt x="73" y="380"/>
                  </a:cubicBezTo>
                  <a:cubicBezTo>
                    <a:pt x="96" y="288"/>
                    <a:pt x="120" y="208"/>
                    <a:pt x="141" y="130"/>
                  </a:cubicBezTo>
                  <a:cubicBezTo>
                    <a:pt x="156" y="72"/>
                    <a:pt x="308" y="0"/>
                    <a:pt x="325" y="11"/>
                  </a:cubicBezTo>
                  <a:close/>
                </a:path>
              </a:pathLst>
            </a:custGeom>
            <a:solidFill>
              <a:srgbClr val="E4B9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0" name="Freeform 141">
              <a:extLst>
                <a:ext uri="{FF2B5EF4-FFF2-40B4-BE49-F238E27FC236}">
                  <a16:creationId xmlns:a16="http://schemas.microsoft.com/office/drawing/2014/main" id="{7421F91C-BC7A-46B4-A0E3-392883DEE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1388" y="5010150"/>
              <a:ext cx="280988" cy="152400"/>
            </a:xfrm>
            <a:custGeom>
              <a:avLst/>
              <a:gdLst>
                <a:gd name="T0" fmla="*/ 73 w 113"/>
                <a:gd name="T1" fmla="*/ 31 h 61"/>
                <a:gd name="T2" fmla="*/ 20 w 113"/>
                <a:gd name="T3" fmla="*/ 29 h 61"/>
                <a:gd name="T4" fmla="*/ 9 w 113"/>
                <a:gd name="T5" fmla="*/ 37 h 61"/>
                <a:gd name="T6" fmla="*/ 1 w 113"/>
                <a:gd name="T7" fmla="*/ 48 h 61"/>
                <a:gd name="T8" fmla="*/ 25 w 113"/>
                <a:gd name="T9" fmla="*/ 61 h 61"/>
                <a:gd name="T10" fmla="*/ 66 w 113"/>
                <a:gd name="T11" fmla="*/ 50 h 61"/>
                <a:gd name="T12" fmla="*/ 102 w 113"/>
                <a:gd name="T13" fmla="*/ 32 h 61"/>
                <a:gd name="T14" fmla="*/ 108 w 113"/>
                <a:gd name="T15" fmla="*/ 23 h 61"/>
                <a:gd name="T16" fmla="*/ 111 w 113"/>
                <a:gd name="T17" fmla="*/ 1 h 61"/>
                <a:gd name="T18" fmla="*/ 73 w 113"/>
                <a:gd name="T1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61">
                  <a:moveTo>
                    <a:pt x="73" y="31"/>
                  </a:moveTo>
                  <a:cubicBezTo>
                    <a:pt x="63" y="37"/>
                    <a:pt x="25" y="54"/>
                    <a:pt x="20" y="2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0" y="43"/>
                    <a:pt x="1" y="48"/>
                  </a:cubicBezTo>
                  <a:cubicBezTo>
                    <a:pt x="2" y="57"/>
                    <a:pt x="13" y="61"/>
                    <a:pt x="25" y="61"/>
                  </a:cubicBezTo>
                  <a:cubicBezTo>
                    <a:pt x="46" y="61"/>
                    <a:pt x="66" y="50"/>
                    <a:pt x="66" y="50"/>
                  </a:cubicBezTo>
                  <a:cubicBezTo>
                    <a:pt x="66" y="50"/>
                    <a:pt x="93" y="36"/>
                    <a:pt x="102" y="32"/>
                  </a:cubicBezTo>
                  <a:cubicBezTo>
                    <a:pt x="106" y="29"/>
                    <a:pt x="108" y="23"/>
                    <a:pt x="108" y="23"/>
                  </a:cubicBezTo>
                  <a:cubicBezTo>
                    <a:pt x="108" y="23"/>
                    <a:pt x="113" y="11"/>
                    <a:pt x="111" y="1"/>
                  </a:cubicBezTo>
                  <a:cubicBezTo>
                    <a:pt x="111" y="0"/>
                    <a:pt x="96" y="17"/>
                    <a:pt x="73" y="3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1" name="Freeform 142">
              <a:extLst>
                <a:ext uri="{FF2B5EF4-FFF2-40B4-BE49-F238E27FC236}">
                  <a16:creationId xmlns:a16="http://schemas.microsoft.com/office/drawing/2014/main" id="{D99E4EE5-F785-40E3-8A08-3E3C92C30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9438" y="4745038"/>
              <a:ext cx="320675" cy="123825"/>
            </a:xfrm>
            <a:custGeom>
              <a:avLst/>
              <a:gdLst>
                <a:gd name="T0" fmla="*/ 81 w 129"/>
                <a:gd name="T1" fmla="*/ 30 h 50"/>
                <a:gd name="T2" fmla="*/ 24 w 129"/>
                <a:gd name="T3" fmla="*/ 21 h 50"/>
                <a:gd name="T4" fmla="*/ 51 w 129"/>
                <a:gd name="T5" fmla="*/ 2 h 50"/>
                <a:gd name="T6" fmla="*/ 12 w 129"/>
                <a:gd name="T7" fmla="*/ 12 h 50"/>
                <a:gd name="T8" fmla="*/ 0 w 129"/>
                <a:gd name="T9" fmla="*/ 30 h 50"/>
                <a:gd name="T10" fmla="*/ 28 w 129"/>
                <a:gd name="T11" fmla="*/ 48 h 50"/>
                <a:gd name="T12" fmla="*/ 75 w 129"/>
                <a:gd name="T13" fmla="*/ 42 h 50"/>
                <a:gd name="T14" fmla="*/ 105 w 129"/>
                <a:gd name="T15" fmla="*/ 30 h 50"/>
                <a:gd name="T16" fmla="*/ 129 w 129"/>
                <a:gd name="T17" fmla="*/ 7 h 50"/>
                <a:gd name="T18" fmla="*/ 81 w 129"/>
                <a:gd name="T19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50">
                  <a:moveTo>
                    <a:pt x="81" y="30"/>
                  </a:moveTo>
                  <a:cubicBezTo>
                    <a:pt x="56" y="39"/>
                    <a:pt x="27" y="36"/>
                    <a:pt x="24" y="21"/>
                  </a:cubicBezTo>
                  <a:cubicBezTo>
                    <a:pt x="21" y="6"/>
                    <a:pt x="64" y="0"/>
                    <a:pt x="51" y="2"/>
                  </a:cubicBezTo>
                  <a:cubicBezTo>
                    <a:pt x="51" y="2"/>
                    <a:pt x="22" y="6"/>
                    <a:pt x="12" y="12"/>
                  </a:cubicBezTo>
                  <a:cubicBezTo>
                    <a:pt x="2" y="17"/>
                    <a:pt x="0" y="24"/>
                    <a:pt x="0" y="30"/>
                  </a:cubicBezTo>
                  <a:cubicBezTo>
                    <a:pt x="0" y="39"/>
                    <a:pt x="12" y="46"/>
                    <a:pt x="28" y="48"/>
                  </a:cubicBezTo>
                  <a:cubicBezTo>
                    <a:pt x="49" y="50"/>
                    <a:pt x="75" y="42"/>
                    <a:pt x="75" y="42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126" y="21"/>
                    <a:pt x="129" y="7"/>
                  </a:cubicBezTo>
                  <a:cubicBezTo>
                    <a:pt x="129" y="7"/>
                    <a:pt x="114" y="18"/>
                    <a:pt x="81" y="3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2" name="Freeform 143">
              <a:extLst>
                <a:ext uri="{FF2B5EF4-FFF2-40B4-BE49-F238E27FC236}">
                  <a16:creationId xmlns:a16="http://schemas.microsoft.com/office/drawing/2014/main" id="{D5E8EBB5-3613-4F2B-9659-8D07B8006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5475" y="4043363"/>
              <a:ext cx="1257300" cy="822325"/>
            </a:xfrm>
            <a:custGeom>
              <a:avLst/>
              <a:gdLst>
                <a:gd name="T0" fmla="*/ 297 w 506"/>
                <a:gd name="T1" fmla="*/ 17 h 331"/>
                <a:gd name="T2" fmla="*/ 454 w 506"/>
                <a:gd name="T3" fmla="*/ 1 h 331"/>
                <a:gd name="T4" fmla="*/ 506 w 506"/>
                <a:gd name="T5" fmla="*/ 43 h 331"/>
                <a:gd name="T6" fmla="*/ 390 w 506"/>
                <a:gd name="T7" fmla="*/ 97 h 331"/>
                <a:gd name="T8" fmla="*/ 321 w 506"/>
                <a:gd name="T9" fmla="*/ 90 h 331"/>
                <a:gd name="T10" fmla="*/ 285 w 506"/>
                <a:gd name="T11" fmla="*/ 117 h 331"/>
                <a:gd name="T12" fmla="*/ 195 w 506"/>
                <a:gd name="T13" fmla="*/ 223 h 331"/>
                <a:gd name="T14" fmla="*/ 110 w 506"/>
                <a:gd name="T15" fmla="*/ 289 h 331"/>
                <a:gd name="T16" fmla="*/ 97 w 506"/>
                <a:gd name="T17" fmla="*/ 302 h 331"/>
                <a:gd name="T18" fmla="*/ 2 w 506"/>
                <a:gd name="T19" fmla="*/ 306 h 331"/>
                <a:gd name="T20" fmla="*/ 33 w 506"/>
                <a:gd name="T21" fmla="*/ 284 h 331"/>
                <a:gd name="T22" fmla="*/ 72 w 506"/>
                <a:gd name="T23" fmla="*/ 269 h 331"/>
                <a:gd name="T24" fmla="*/ 108 w 506"/>
                <a:gd name="T25" fmla="*/ 236 h 331"/>
                <a:gd name="T26" fmla="*/ 224 w 506"/>
                <a:gd name="T27" fmla="*/ 64 h 331"/>
                <a:gd name="T28" fmla="*/ 297 w 506"/>
                <a:gd name="T29" fmla="*/ 1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6" h="331">
                  <a:moveTo>
                    <a:pt x="297" y="17"/>
                  </a:moveTo>
                  <a:cubicBezTo>
                    <a:pt x="324" y="19"/>
                    <a:pt x="423" y="0"/>
                    <a:pt x="454" y="1"/>
                  </a:cubicBezTo>
                  <a:cubicBezTo>
                    <a:pt x="506" y="43"/>
                    <a:pt x="506" y="43"/>
                    <a:pt x="506" y="43"/>
                  </a:cubicBezTo>
                  <a:cubicBezTo>
                    <a:pt x="497" y="95"/>
                    <a:pt x="437" y="100"/>
                    <a:pt x="390" y="97"/>
                  </a:cubicBezTo>
                  <a:cubicBezTo>
                    <a:pt x="370" y="95"/>
                    <a:pt x="342" y="88"/>
                    <a:pt x="321" y="90"/>
                  </a:cubicBezTo>
                  <a:cubicBezTo>
                    <a:pt x="314" y="91"/>
                    <a:pt x="291" y="102"/>
                    <a:pt x="285" y="117"/>
                  </a:cubicBezTo>
                  <a:cubicBezTo>
                    <a:pt x="274" y="149"/>
                    <a:pt x="227" y="200"/>
                    <a:pt x="195" y="223"/>
                  </a:cubicBezTo>
                  <a:cubicBezTo>
                    <a:pt x="157" y="250"/>
                    <a:pt x="110" y="289"/>
                    <a:pt x="110" y="289"/>
                  </a:cubicBezTo>
                  <a:cubicBezTo>
                    <a:pt x="110" y="289"/>
                    <a:pt x="105" y="297"/>
                    <a:pt x="97" y="302"/>
                  </a:cubicBezTo>
                  <a:cubicBezTo>
                    <a:pt x="72" y="314"/>
                    <a:pt x="8" y="331"/>
                    <a:pt x="2" y="306"/>
                  </a:cubicBezTo>
                  <a:cubicBezTo>
                    <a:pt x="0" y="299"/>
                    <a:pt x="9" y="290"/>
                    <a:pt x="33" y="284"/>
                  </a:cubicBezTo>
                  <a:cubicBezTo>
                    <a:pt x="46" y="280"/>
                    <a:pt x="66" y="272"/>
                    <a:pt x="72" y="269"/>
                  </a:cubicBezTo>
                  <a:cubicBezTo>
                    <a:pt x="91" y="261"/>
                    <a:pt x="108" y="236"/>
                    <a:pt x="108" y="236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24" y="64"/>
                    <a:pt x="249" y="13"/>
                    <a:pt x="297" y="17"/>
                  </a:cubicBezTo>
                  <a:close/>
                </a:path>
              </a:pathLst>
            </a:custGeom>
            <a:solidFill>
              <a:srgbClr val="F7D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3" name="Freeform 144">
              <a:extLst>
                <a:ext uri="{FF2B5EF4-FFF2-40B4-BE49-F238E27FC236}">
                  <a16:creationId xmlns:a16="http://schemas.microsoft.com/office/drawing/2014/main" id="{9E9A4D25-FFA1-4E95-8FA1-3ADDDC69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6663" y="3354388"/>
              <a:ext cx="847725" cy="1285875"/>
            </a:xfrm>
            <a:custGeom>
              <a:avLst/>
              <a:gdLst>
                <a:gd name="T0" fmla="*/ 286 w 341"/>
                <a:gd name="T1" fmla="*/ 275 h 518"/>
                <a:gd name="T2" fmla="*/ 318 w 341"/>
                <a:gd name="T3" fmla="*/ 136 h 518"/>
                <a:gd name="T4" fmla="*/ 341 w 341"/>
                <a:gd name="T5" fmla="*/ 45 h 518"/>
                <a:gd name="T6" fmla="*/ 189 w 341"/>
                <a:gd name="T7" fmla="*/ 15 h 518"/>
                <a:gd name="T8" fmla="*/ 151 w 341"/>
                <a:gd name="T9" fmla="*/ 125 h 518"/>
                <a:gd name="T10" fmla="*/ 159 w 341"/>
                <a:gd name="T11" fmla="*/ 224 h 518"/>
                <a:gd name="T12" fmla="*/ 59 w 341"/>
                <a:gd name="T13" fmla="*/ 280 h 518"/>
                <a:gd name="T14" fmla="*/ 0 w 341"/>
                <a:gd name="T15" fmla="*/ 314 h 518"/>
                <a:gd name="T16" fmla="*/ 22 w 341"/>
                <a:gd name="T17" fmla="*/ 304 h 518"/>
                <a:gd name="T18" fmla="*/ 100 w 341"/>
                <a:gd name="T19" fmla="*/ 424 h 518"/>
                <a:gd name="T20" fmla="*/ 277 w 341"/>
                <a:gd name="T21" fmla="*/ 517 h 518"/>
                <a:gd name="T22" fmla="*/ 282 w 341"/>
                <a:gd name="T23" fmla="*/ 396 h 518"/>
                <a:gd name="T24" fmla="*/ 286 w 341"/>
                <a:gd name="T25" fmla="*/ 275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1" h="518">
                  <a:moveTo>
                    <a:pt x="286" y="275"/>
                  </a:moveTo>
                  <a:cubicBezTo>
                    <a:pt x="281" y="246"/>
                    <a:pt x="305" y="176"/>
                    <a:pt x="318" y="136"/>
                  </a:cubicBezTo>
                  <a:cubicBezTo>
                    <a:pt x="322" y="124"/>
                    <a:pt x="337" y="56"/>
                    <a:pt x="341" y="45"/>
                  </a:cubicBezTo>
                  <a:cubicBezTo>
                    <a:pt x="302" y="26"/>
                    <a:pt x="261" y="0"/>
                    <a:pt x="189" y="15"/>
                  </a:cubicBezTo>
                  <a:cubicBezTo>
                    <a:pt x="176" y="23"/>
                    <a:pt x="150" y="104"/>
                    <a:pt x="151" y="125"/>
                  </a:cubicBezTo>
                  <a:cubicBezTo>
                    <a:pt x="153" y="147"/>
                    <a:pt x="173" y="197"/>
                    <a:pt x="159" y="224"/>
                  </a:cubicBezTo>
                  <a:cubicBezTo>
                    <a:pt x="149" y="242"/>
                    <a:pt x="123" y="260"/>
                    <a:pt x="59" y="280"/>
                  </a:cubicBezTo>
                  <a:cubicBezTo>
                    <a:pt x="9" y="295"/>
                    <a:pt x="0" y="314"/>
                    <a:pt x="0" y="314"/>
                  </a:cubicBezTo>
                  <a:cubicBezTo>
                    <a:pt x="0" y="314"/>
                    <a:pt x="10" y="304"/>
                    <a:pt x="22" y="304"/>
                  </a:cubicBezTo>
                  <a:cubicBezTo>
                    <a:pt x="41" y="303"/>
                    <a:pt x="67" y="321"/>
                    <a:pt x="100" y="424"/>
                  </a:cubicBezTo>
                  <a:cubicBezTo>
                    <a:pt x="142" y="512"/>
                    <a:pt x="244" y="518"/>
                    <a:pt x="277" y="517"/>
                  </a:cubicBezTo>
                  <a:cubicBezTo>
                    <a:pt x="257" y="462"/>
                    <a:pt x="271" y="422"/>
                    <a:pt x="282" y="396"/>
                  </a:cubicBezTo>
                  <a:cubicBezTo>
                    <a:pt x="305" y="341"/>
                    <a:pt x="288" y="294"/>
                    <a:pt x="286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4" name="Freeform 145">
              <a:extLst>
                <a:ext uri="{FF2B5EF4-FFF2-40B4-BE49-F238E27FC236}">
                  <a16:creationId xmlns:a16="http://schemas.microsoft.com/office/drawing/2014/main" id="{189E9283-C932-47B8-88AE-8130FDB9B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6563" y="3365500"/>
              <a:ext cx="312738" cy="231775"/>
            </a:xfrm>
            <a:custGeom>
              <a:avLst/>
              <a:gdLst>
                <a:gd name="T0" fmla="*/ 126 w 126"/>
                <a:gd name="T1" fmla="*/ 27 h 93"/>
                <a:gd name="T2" fmla="*/ 57 w 126"/>
                <a:gd name="T3" fmla="*/ 2 h 93"/>
                <a:gd name="T4" fmla="*/ 24 w 126"/>
                <a:gd name="T5" fmla="*/ 6 h 93"/>
                <a:gd name="T6" fmla="*/ 4 w 126"/>
                <a:gd name="T7" fmla="*/ 51 h 93"/>
                <a:gd name="T8" fmla="*/ 32 w 126"/>
                <a:gd name="T9" fmla="*/ 92 h 93"/>
                <a:gd name="T10" fmla="*/ 126 w 126"/>
                <a:gd name="T11" fmla="*/ 2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93">
                  <a:moveTo>
                    <a:pt x="126" y="27"/>
                  </a:moveTo>
                  <a:cubicBezTo>
                    <a:pt x="105" y="14"/>
                    <a:pt x="74" y="0"/>
                    <a:pt x="57" y="2"/>
                  </a:cubicBezTo>
                  <a:cubicBezTo>
                    <a:pt x="44" y="4"/>
                    <a:pt x="33" y="4"/>
                    <a:pt x="24" y="6"/>
                  </a:cubicBezTo>
                  <a:cubicBezTo>
                    <a:pt x="15" y="16"/>
                    <a:pt x="7" y="30"/>
                    <a:pt x="4" y="51"/>
                  </a:cubicBezTo>
                  <a:cubicBezTo>
                    <a:pt x="0" y="77"/>
                    <a:pt x="20" y="91"/>
                    <a:pt x="32" y="92"/>
                  </a:cubicBezTo>
                  <a:cubicBezTo>
                    <a:pt x="90" y="93"/>
                    <a:pt x="101" y="33"/>
                    <a:pt x="126" y="27"/>
                  </a:cubicBezTo>
                  <a:close/>
                </a:path>
              </a:pathLst>
            </a:custGeom>
            <a:solidFill>
              <a:srgbClr val="EAC4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5" name="Freeform 146">
              <a:extLst>
                <a:ext uri="{FF2B5EF4-FFF2-40B4-BE49-F238E27FC236}">
                  <a16:creationId xmlns:a16="http://schemas.microsoft.com/office/drawing/2014/main" id="{81373C13-1864-4F9C-B238-A12D08B5D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2113" y="3457575"/>
              <a:ext cx="488950" cy="752475"/>
            </a:xfrm>
            <a:custGeom>
              <a:avLst/>
              <a:gdLst>
                <a:gd name="T0" fmla="*/ 159 w 197"/>
                <a:gd name="T1" fmla="*/ 6 h 303"/>
                <a:gd name="T2" fmla="*/ 194 w 197"/>
                <a:gd name="T3" fmla="*/ 53 h 303"/>
                <a:gd name="T4" fmla="*/ 159 w 197"/>
                <a:gd name="T5" fmla="*/ 226 h 303"/>
                <a:gd name="T6" fmla="*/ 81 w 197"/>
                <a:gd name="T7" fmla="*/ 275 h 303"/>
                <a:gd name="T8" fmla="*/ 5 w 197"/>
                <a:gd name="T9" fmla="*/ 299 h 303"/>
                <a:gd name="T10" fmla="*/ 2 w 197"/>
                <a:gd name="T11" fmla="*/ 275 h 303"/>
                <a:gd name="T12" fmla="*/ 122 w 197"/>
                <a:gd name="T13" fmla="*/ 197 h 303"/>
                <a:gd name="T14" fmla="*/ 131 w 197"/>
                <a:gd name="T15" fmla="*/ 86 h 303"/>
                <a:gd name="T16" fmla="*/ 134 w 197"/>
                <a:gd name="T17" fmla="*/ 46 h 303"/>
                <a:gd name="T18" fmla="*/ 159 w 197"/>
                <a:gd name="T19" fmla="*/ 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303">
                  <a:moveTo>
                    <a:pt x="159" y="6"/>
                  </a:moveTo>
                  <a:cubicBezTo>
                    <a:pt x="159" y="6"/>
                    <a:pt x="189" y="0"/>
                    <a:pt x="194" y="53"/>
                  </a:cubicBezTo>
                  <a:cubicBezTo>
                    <a:pt x="197" y="81"/>
                    <a:pt x="167" y="206"/>
                    <a:pt x="159" y="226"/>
                  </a:cubicBezTo>
                  <a:cubicBezTo>
                    <a:pt x="153" y="241"/>
                    <a:pt x="81" y="275"/>
                    <a:pt x="81" y="275"/>
                  </a:cubicBezTo>
                  <a:cubicBezTo>
                    <a:pt x="81" y="275"/>
                    <a:pt x="8" y="303"/>
                    <a:pt x="5" y="299"/>
                  </a:cubicBezTo>
                  <a:cubicBezTo>
                    <a:pt x="0" y="291"/>
                    <a:pt x="2" y="275"/>
                    <a:pt x="2" y="275"/>
                  </a:cubicBezTo>
                  <a:cubicBezTo>
                    <a:pt x="2" y="275"/>
                    <a:pt x="121" y="201"/>
                    <a:pt x="122" y="197"/>
                  </a:cubicBezTo>
                  <a:cubicBezTo>
                    <a:pt x="123" y="186"/>
                    <a:pt x="131" y="86"/>
                    <a:pt x="131" y="86"/>
                  </a:cubicBezTo>
                  <a:cubicBezTo>
                    <a:pt x="131" y="86"/>
                    <a:pt x="137" y="74"/>
                    <a:pt x="134" y="46"/>
                  </a:cubicBezTo>
                  <a:cubicBezTo>
                    <a:pt x="131" y="10"/>
                    <a:pt x="159" y="6"/>
                    <a:pt x="159" y="6"/>
                  </a:cubicBezTo>
                  <a:close/>
                </a:path>
              </a:pathLst>
            </a:custGeom>
            <a:solidFill>
              <a:srgbClr val="F7D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6" name="Freeform 147">
              <a:extLst>
                <a:ext uri="{FF2B5EF4-FFF2-40B4-BE49-F238E27FC236}">
                  <a16:creationId xmlns:a16="http://schemas.microsoft.com/office/drawing/2014/main" id="{8BC7A22F-7E9C-4D71-8D85-6A8C204F1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1963" y="3165475"/>
              <a:ext cx="188913" cy="269875"/>
            </a:xfrm>
            <a:custGeom>
              <a:avLst/>
              <a:gdLst>
                <a:gd name="T0" fmla="*/ 76 w 76"/>
                <a:gd name="T1" fmla="*/ 96 h 109"/>
                <a:gd name="T2" fmla="*/ 54 w 76"/>
                <a:gd name="T3" fmla="*/ 15 h 109"/>
                <a:gd name="T4" fmla="*/ 0 w 76"/>
                <a:gd name="T5" fmla="*/ 37 h 109"/>
                <a:gd name="T6" fmla="*/ 25 w 76"/>
                <a:gd name="T7" fmla="*/ 109 h 109"/>
                <a:gd name="T8" fmla="*/ 76 w 76"/>
                <a:gd name="T9" fmla="*/ 9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09">
                  <a:moveTo>
                    <a:pt x="76" y="96"/>
                  </a:moveTo>
                  <a:cubicBezTo>
                    <a:pt x="76" y="96"/>
                    <a:pt x="54" y="35"/>
                    <a:pt x="54" y="15"/>
                  </a:cubicBezTo>
                  <a:cubicBezTo>
                    <a:pt x="54" y="0"/>
                    <a:pt x="0" y="37"/>
                    <a:pt x="0" y="37"/>
                  </a:cubicBezTo>
                  <a:cubicBezTo>
                    <a:pt x="25" y="109"/>
                    <a:pt x="25" y="109"/>
                    <a:pt x="25" y="109"/>
                  </a:cubicBezTo>
                  <a:lnTo>
                    <a:pt x="76" y="96"/>
                  </a:lnTo>
                  <a:close/>
                </a:path>
              </a:pathLst>
            </a:custGeom>
            <a:solidFill>
              <a:srgbClr val="EAC4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7" name="Freeform 148">
              <a:extLst>
                <a:ext uri="{FF2B5EF4-FFF2-40B4-BE49-F238E27FC236}">
                  <a16:creationId xmlns:a16="http://schemas.microsoft.com/office/drawing/2014/main" id="{C720B9C3-4908-40AF-9F40-18DE7A262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3213" y="2981325"/>
              <a:ext cx="295275" cy="384175"/>
            </a:xfrm>
            <a:custGeom>
              <a:avLst/>
              <a:gdLst>
                <a:gd name="T0" fmla="*/ 39 w 119"/>
                <a:gd name="T1" fmla="*/ 2 h 155"/>
                <a:gd name="T2" fmla="*/ 2 w 119"/>
                <a:gd name="T3" fmla="*/ 56 h 155"/>
                <a:gd name="T4" fmla="*/ 15 w 119"/>
                <a:gd name="T5" fmla="*/ 109 h 155"/>
                <a:gd name="T6" fmla="*/ 56 w 119"/>
                <a:gd name="T7" fmla="*/ 154 h 155"/>
                <a:gd name="T8" fmla="*/ 104 w 119"/>
                <a:gd name="T9" fmla="*/ 120 h 155"/>
                <a:gd name="T10" fmla="*/ 119 w 119"/>
                <a:gd name="T11" fmla="*/ 66 h 155"/>
                <a:gd name="T12" fmla="*/ 93 w 119"/>
                <a:gd name="T13" fmla="*/ 34 h 155"/>
                <a:gd name="T14" fmla="*/ 39 w 119"/>
                <a:gd name="T15" fmla="*/ 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155">
                  <a:moveTo>
                    <a:pt x="39" y="2"/>
                  </a:moveTo>
                  <a:cubicBezTo>
                    <a:pt x="0" y="7"/>
                    <a:pt x="0" y="34"/>
                    <a:pt x="2" y="56"/>
                  </a:cubicBezTo>
                  <a:cubicBezTo>
                    <a:pt x="3" y="72"/>
                    <a:pt x="15" y="109"/>
                    <a:pt x="15" y="109"/>
                  </a:cubicBezTo>
                  <a:cubicBezTo>
                    <a:pt x="23" y="136"/>
                    <a:pt x="40" y="154"/>
                    <a:pt x="56" y="154"/>
                  </a:cubicBezTo>
                  <a:cubicBezTo>
                    <a:pt x="78" y="155"/>
                    <a:pt x="91" y="142"/>
                    <a:pt x="104" y="120"/>
                  </a:cubicBezTo>
                  <a:cubicBezTo>
                    <a:pt x="119" y="95"/>
                    <a:pt x="119" y="70"/>
                    <a:pt x="119" y="66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3" y="34"/>
                    <a:pt x="60" y="0"/>
                    <a:pt x="39" y="2"/>
                  </a:cubicBezTo>
                  <a:close/>
                </a:path>
              </a:pathLst>
            </a:custGeom>
            <a:solidFill>
              <a:srgbClr val="EAC4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8" name="Freeform 149">
              <a:extLst>
                <a:ext uri="{FF2B5EF4-FFF2-40B4-BE49-F238E27FC236}">
                  <a16:creationId xmlns:a16="http://schemas.microsoft.com/office/drawing/2014/main" id="{EAFAF342-0C0E-443E-AE69-0050E56EC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0" y="3619500"/>
              <a:ext cx="182563" cy="317500"/>
            </a:xfrm>
            <a:custGeom>
              <a:avLst/>
              <a:gdLst>
                <a:gd name="T0" fmla="*/ 33 w 73"/>
                <a:gd name="T1" fmla="*/ 122 h 128"/>
                <a:gd name="T2" fmla="*/ 2 w 73"/>
                <a:gd name="T3" fmla="*/ 70 h 128"/>
                <a:gd name="T4" fmla="*/ 4 w 73"/>
                <a:gd name="T5" fmla="*/ 8 h 128"/>
                <a:gd name="T6" fmla="*/ 26 w 73"/>
                <a:gd name="T7" fmla="*/ 0 h 128"/>
                <a:gd name="T8" fmla="*/ 58 w 73"/>
                <a:gd name="T9" fmla="*/ 78 h 128"/>
                <a:gd name="T10" fmla="*/ 33 w 73"/>
                <a:gd name="T11" fmla="*/ 12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28">
                  <a:moveTo>
                    <a:pt x="33" y="122"/>
                  </a:moveTo>
                  <a:cubicBezTo>
                    <a:pt x="19" y="117"/>
                    <a:pt x="3" y="100"/>
                    <a:pt x="2" y="70"/>
                  </a:cubicBezTo>
                  <a:cubicBezTo>
                    <a:pt x="0" y="30"/>
                    <a:pt x="4" y="8"/>
                    <a:pt x="4" y="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41" y="36"/>
                    <a:pt x="58" y="78"/>
                  </a:cubicBezTo>
                  <a:cubicBezTo>
                    <a:pt x="73" y="113"/>
                    <a:pt x="51" y="128"/>
                    <a:pt x="33" y="122"/>
                  </a:cubicBezTo>
                  <a:close/>
                </a:path>
              </a:pathLst>
            </a:custGeom>
            <a:solidFill>
              <a:srgbClr val="F7D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9" name="Freeform 150">
              <a:extLst>
                <a:ext uri="{FF2B5EF4-FFF2-40B4-BE49-F238E27FC236}">
                  <a16:creationId xmlns:a16="http://schemas.microsoft.com/office/drawing/2014/main" id="{29CEBD62-6D04-414C-9E87-36C4EC180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3" y="4089400"/>
              <a:ext cx="273050" cy="146050"/>
            </a:xfrm>
            <a:custGeom>
              <a:avLst/>
              <a:gdLst>
                <a:gd name="T0" fmla="*/ 99 w 110"/>
                <a:gd name="T1" fmla="*/ 17 h 59"/>
                <a:gd name="T2" fmla="*/ 21 w 110"/>
                <a:gd name="T3" fmla="*/ 21 h 59"/>
                <a:gd name="T4" fmla="*/ 0 w 110"/>
                <a:gd name="T5" fmla="*/ 45 h 59"/>
                <a:gd name="T6" fmla="*/ 18 w 110"/>
                <a:gd name="T7" fmla="*/ 58 h 59"/>
                <a:gd name="T8" fmla="*/ 47 w 110"/>
                <a:gd name="T9" fmla="*/ 55 h 59"/>
                <a:gd name="T10" fmla="*/ 85 w 110"/>
                <a:gd name="T11" fmla="*/ 53 h 59"/>
                <a:gd name="T12" fmla="*/ 99 w 110"/>
                <a:gd name="T13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59">
                  <a:moveTo>
                    <a:pt x="99" y="17"/>
                  </a:moveTo>
                  <a:cubicBezTo>
                    <a:pt x="99" y="17"/>
                    <a:pt x="41" y="0"/>
                    <a:pt x="21" y="21"/>
                  </a:cubicBezTo>
                  <a:cubicBezTo>
                    <a:pt x="5" y="37"/>
                    <a:pt x="0" y="45"/>
                    <a:pt x="0" y="45"/>
                  </a:cubicBezTo>
                  <a:cubicBezTo>
                    <a:pt x="0" y="45"/>
                    <a:pt x="5" y="58"/>
                    <a:pt x="18" y="58"/>
                  </a:cubicBezTo>
                  <a:cubicBezTo>
                    <a:pt x="30" y="59"/>
                    <a:pt x="35" y="54"/>
                    <a:pt x="47" y="55"/>
                  </a:cubicBezTo>
                  <a:cubicBezTo>
                    <a:pt x="59" y="55"/>
                    <a:pt x="74" y="57"/>
                    <a:pt x="85" y="53"/>
                  </a:cubicBezTo>
                  <a:cubicBezTo>
                    <a:pt x="110" y="42"/>
                    <a:pt x="99" y="17"/>
                    <a:pt x="99" y="17"/>
                  </a:cubicBezTo>
                  <a:close/>
                </a:path>
              </a:pathLst>
            </a:custGeom>
            <a:solidFill>
              <a:srgbClr val="F7D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0" name="Freeform 151">
              <a:extLst>
                <a:ext uri="{FF2B5EF4-FFF2-40B4-BE49-F238E27FC236}">
                  <a16:creationId xmlns:a16="http://schemas.microsoft.com/office/drawing/2014/main" id="{91920AA8-C9A9-45BA-A606-B2AD6B87B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0038" y="2884488"/>
              <a:ext cx="492125" cy="677862"/>
            </a:xfrm>
            <a:custGeom>
              <a:avLst/>
              <a:gdLst>
                <a:gd name="T0" fmla="*/ 85 w 198"/>
                <a:gd name="T1" fmla="*/ 107 h 273"/>
                <a:gd name="T2" fmla="*/ 103 w 198"/>
                <a:gd name="T3" fmla="*/ 273 h 273"/>
                <a:gd name="T4" fmla="*/ 198 w 198"/>
                <a:gd name="T5" fmla="*/ 226 h 273"/>
                <a:gd name="T6" fmla="*/ 170 w 198"/>
                <a:gd name="T7" fmla="*/ 146 h 273"/>
                <a:gd name="T8" fmla="*/ 53 w 198"/>
                <a:gd name="T9" fmla="*/ 11 h 273"/>
                <a:gd name="T10" fmla="*/ 4 w 198"/>
                <a:gd name="T11" fmla="*/ 67 h 273"/>
                <a:gd name="T12" fmla="*/ 85 w 198"/>
                <a:gd name="T13" fmla="*/ 107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273">
                  <a:moveTo>
                    <a:pt x="85" y="107"/>
                  </a:moveTo>
                  <a:cubicBezTo>
                    <a:pt x="126" y="189"/>
                    <a:pt x="100" y="273"/>
                    <a:pt x="103" y="273"/>
                  </a:cubicBezTo>
                  <a:cubicBezTo>
                    <a:pt x="151" y="273"/>
                    <a:pt x="198" y="226"/>
                    <a:pt x="198" y="226"/>
                  </a:cubicBezTo>
                  <a:cubicBezTo>
                    <a:pt x="198" y="226"/>
                    <a:pt x="166" y="213"/>
                    <a:pt x="170" y="146"/>
                  </a:cubicBezTo>
                  <a:cubicBezTo>
                    <a:pt x="175" y="61"/>
                    <a:pt x="124" y="0"/>
                    <a:pt x="53" y="11"/>
                  </a:cubicBezTo>
                  <a:cubicBezTo>
                    <a:pt x="14" y="17"/>
                    <a:pt x="0" y="51"/>
                    <a:pt x="4" y="67"/>
                  </a:cubicBezTo>
                  <a:cubicBezTo>
                    <a:pt x="4" y="67"/>
                    <a:pt x="60" y="57"/>
                    <a:pt x="85" y="10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1" name="Freeform 152">
              <a:extLst>
                <a:ext uri="{FF2B5EF4-FFF2-40B4-BE49-F238E27FC236}">
                  <a16:creationId xmlns:a16="http://schemas.microsoft.com/office/drawing/2014/main" id="{45EF755D-F605-426F-ABB6-246AB36C9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9538" y="3382963"/>
              <a:ext cx="9525" cy="7937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3 h 3"/>
                <a:gd name="T4" fmla="*/ 3 w 4"/>
                <a:gd name="T5" fmla="*/ 3 h 3"/>
                <a:gd name="T6" fmla="*/ 3 w 4"/>
                <a:gd name="T7" fmla="*/ 1 h 3"/>
                <a:gd name="T8" fmla="*/ 1 w 4"/>
                <a:gd name="T9" fmla="*/ 0 h 3"/>
                <a:gd name="T10" fmla="*/ 1 w 4"/>
                <a:gd name="T11" fmla="*/ 0 h 3"/>
                <a:gd name="T12" fmla="*/ 0 w 4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2" name="Freeform 153">
              <a:extLst>
                <a:ext uri="{FF2B5EF4-FFF2-40B4-BE49-F238E27FC236}">
                  <a16:creationId xmlns:a16="http://schemas.microsoft.com/office/drawing/2014/main" id="{2BD9702B-0EF1-41CC-A923-0C40BA1F6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4300" y="3370263"/>
              <a:ext cx="14288" cy="17462"/>
            </a:xfrm>
            <a:custGeom>
              <a:avLst/>
              <a:gdLst>
                <a:gd name="T0" fmla="*/ 0 w 6"/>
                <a:gd name="T1" fmla="*/ 7 h 7"/>
                <a:gd name="T2" fmla="*/ 0 w 6"/>
                <a:gd name="T3" fmla="*/ 6 h 7"/>
                <a:gd name="T4" fmla="*/ 0 w 6"/>
                <a:gd name="T5" fmla="*/ 6 h 7"/>
                <a:gd name="T6" fmla="*/ 4 w 6"/>
                <a:gd name="T7" fmla="*/ 0 h 7"/>
                <a:gd name="T8" fmla="*/ 4 w 6"/>
                <a:gd name="T9" fmla="*/ 0 h 7"/>
                <a:gd name="T10" fmla="*/ 5 w 6"/>
                <a:gd name="T11" fmla="*/ 1 h 7"/>
                <a:gd name="T12" fmla="*/ 5 w 6"/>
                <a:gd name="T13" fmla="*/ 1 h 7"/>
                <a:gd name="T14" fmla="*/ 5 w 6"/>
                <a:gd name="T15" fmla="*/ 1 h 7"/>
                <a:gd name="T16" fmla="*/ 6 w 6"/>
                <a:gd name="T17" fmla="*/ 1 h 7"/>
                <a:gd name="T18" fmla="*/ 3 w 6"/>
                <a:gd name="T19" fmla="*/ 4 h 7"/>
                <a:gd name="T20" fmla="*/ 1 w 6"/>
                <a:gd name="T21" fmla="*/ 7 h 7"/>
                <a:gd name="T22" fmla="*/ 1 w 6"/>
                <a:gd name="T23" fmla="*/ 7 h 7"/>
                <a:gd name="T24" fmla="*/ 1 w 6"/>
                <a:gd name="T25" fmla="*/ 7 h 7"/>
                <a:gd name="T26" fmla="*/ 0 w 6"/>
                <a:gd name="T27" fmla="*/ 7 h 7"/>
                <a:gd name="T28" fmla="*/ 0 w 6"/>
                <a:gd name="T2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7">
                  <a:moveTo>
                    <a:pt x="0" y="7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2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3" name="Freeform 154">
              <a:extLst>
                <a:ext uri="{FF2B5EF4-FFF2-40B4-BE49-F238E27FC236}">
                  <a16:creationId xmlns:a16="http://schemas.microsoft.com/office/drawing/2014/main" id="{32CA5C54-67EC-4C6E-968B-B76452EA1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5888" y="3373438"/>
              <a:ext cx="61913" cy="22225"/>
            </a:xfrm>
            <a:custGeom>
              <a:avLst/>
              <a:gdLst>
                <a:gd name="T0" fmla="*/ 39 w 39"/>
                <a:gd name="T1" fmla="*/ 3 h 14"/>
                <a:gd name="T2" fmla="*/ 8 w 39"/>
                <a:gd name="T3" fmla="*/ 0 h 14"/>
                <a:gd name="T4" fmla="*/ 0 w 39"/>
                <a:gd name="T5" fmla="*/ 9 h 14"/>
                <a:gd name="T6" fmla="*/ 35 w 39"/>
                <a:gd name="T7" fmla="*/ 14 h 14"/>
                <a:gd name="T8" fmla="*/ 39 w 39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">
                  <a:moveTo>
                    <a:pt x="39" y="3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35" y="14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4" name="Freeform 155">
              <a:extLst>
                <a:ext uri="{FF2B5EF4-FFF2-40B4-BE49-F238E27FC236}">
                  <a16:creationId xmlns:a16="http://schemas.microsoft.com/office/drawing/2014/main" id="{51EB6E1F-AF15-42B6-A20B-EF06F54DD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3200" y="3394075"/>
              <a:ext cx="87313" cy="182562"/>
            </a:xfrm>
            <a:custGeom>
              <a:avLst/>
              <a:gdLst>
                <a:gd name="T0" fmla="*/ 49 w 55"/>
                <a:gd name="T1" fmla="*/ 115 h 115"/>
                <a:gd name="T2" fmla="*/ 55 w 55"/>
                <a:gd name="T3" fmla="*/ 106 h 115"/>
                <a:gd name="T4" fmla="*/ 8 w 55"/>
                <a:gd name="T5" fmla="*/ 0 h 115"/>
                <a:gd name="T6" fmla="*/ 0 w 55"/>
                <a:gd name="T7" fmla="*/ 9 h 115"/>
                <a:gd name="T8" fmla="*/ 49 w 55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15">
                  <a:moveTo>
                    <a:pt x="49" y="115"/>
                  </a:moveTo>
                  <a:lnTo>
                    <a:pt x="55" y="106"/>
                  </a:lnTo>
                  <a:lnTo>
                    <a:pt x="8" y="0"/>
                  </a:lnTo>
                  <a:lnTo>
                    <a:pt x="0" y="9"/>
                  </a:lnTo>
                  <a:lnTo>
                    <a:pt x="49" y="115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5" name="Freeform 156">
              <a:extLst>
                <a:ext uri="{FF2B5EF4-FFF2-40B4-BE49-F238E27FC236}">
                  <a16:creationId xmlns:a16="http://schemas.microsoft.com/office/drawing/2014/main" id="{E7127322-AAC8-4C7D-9486-D8388204C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6675" y="3351213"/>
              <a:ext cx="247650" cy="260350"/>
            </a:xfrm>
            <a:custGeom>
              <a:avLst/>
              <a:gdLst>
                <a:gd name="T0" fmla="*/ 4 w 100"/>
                <a:gd name="T1" fmla="*/ 2 h 105"/>
                <a:gd name="T2" fmla="*/ 8 w 100"/>
                <a:gd name="T3" fmla="*/ 1 h 105"/>
                <a:gd name="T4" fmla="*/ 54 w 100"/>
                <a:gd name="T5" fmla="*/ 5 h 105"/>
                <a:gd name="T6" fmla="*/ 62 w 100"/>
                <a:gd name="T7" fmla="*/ 12 h 105"/>
                <a:gd name="T8" fmla="*/ 99 w 100"/>
                <a:gd name="T9" fmla="*/ 95 h 105"/>
                <a:gd name="T10" fmla="*/ 99 w 100"/>
                <a:gd name="T11" fmla="*/ 99 h 105"/>
                <a:gd name="T12" fmla="*/ 95 w 100"/>
                <a:gd name="T13" fmla="*/ 105 h 105"/>
                <a:gd name="T14" fmla="*/ 95 w 100"/>
                <a:gd name="T15" fmla="*/ 101 h 105"/>
                <a:gd name="T16" fmla="*/ 58 w 100"/>
                <a:gd name="T17" fmla="*/ 18 h 105"/>
                <a:gd name="T18" fmla="*/ 49 w 100"/>
                <a:gd name="T19" fmla="*/ 11 h 105"/>
                <a:gd name="T20" fmla="*/ 3 w 100"/>
                <a:gd name="T21" fmla="*/ 7 h 105"/>
                <a:gd name="T22" fmla="*/ 0 w 100"/>
                <a:gd name="T23" fmla="*/ 8 h 105"/>
                <a:gd name="T24" fmla="*/ 4 w 100"/>
                <a:gd name="T25" fmla="*/ 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5">
                  <a:moveTo>
                    <a:pt x="4" y="2"/>
                  </a:moveTo>
                  <a:cubicBezTo>
                    <a:pt x="5" y="1"/>
                    <a:pt x="6" y="0"/>
                    <a:pt x="8" y="1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7" y="6"/>
                    <a:pt x="61" y="9"/>
                    <a:pt x="62" y="12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100" y="96"/>
                    <a:pt x="100" y="98"/>
                    <a:pt x="99" y="99"/>
                  </a:cubicBezTo>
                  <a:cubicBezTo>
                    <a:pt x="98" y="101"/>
                    <a:pt x="96" y="103"/>
                    <a:pt x="95" y="105"/>
                  </a:cubicBezTo>
                  <a:cubicBezTo>
                    <a:pt x="96" y="104"/>
                    <a:pt x="96" y="102"/>
                    <a:pt x="95" y="101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4"/>
                    <a:pt x="53" y="12"/>
                    <a:pt x="49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6"/>
                    <a:pt x="0" y="7"/>
                    <a:pt x="0" y="8"/>
                  </a:cubicBezTo>
                  <a:cubicBezTo>
                    <a:pt x="1" y="6"/>
                    <a:pt x="2" y="4"/>
                    <a:pt x="4" y="2"/>
                  </a:cubicBezTo>
                  <a:close/>
                </a:path>
              </a:pathLst>
            </a:custGeom>
            <a:solidFill>
              <a:srgbClr val="465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6" name="Freeform 157">
              <a:extLst>
                <a:ext uri="{FF2B5EF4-FFF2-40B4-BE49-F238E27FC236}">
                  <a16:creationId xmlns:a16="http://schemas.microsoft.com/office/drawing/2014/main" id="{E8CBA18B-C1D3-4765-96A8-4D29D7ECC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1913" y="3365500"/>
              <a:ext cx="242888" cy="249237"/>
            </a:xfrm>
            <a:custGeom>
              <a:avLst/>
              <a:gdLst>
                <a:gd name="T0" fmla="*/ 51 w 98"/>
                <a:gd name="T1" fmla="*/ 5 h 100"/>
                <a:gd name="T2" fmla="*/ 60 w 98"/>
                <a:gd name="T3" fmla="*/ 12 h 100"/>
                <a:gd name="T4" fmla="*/ 97 w 98"/>
                <a:gd name="T5" fmla="*/ 95 h 100"/>
                <a:gd name="T6" fmla="*/ 93 w 98"/>
                <a:gd name="T7" fmla="*/ 100 h 100"/>
                <a:gd name="T8" fmla="*/ 47 w 98"/>
                <a:gd name="T9" fmla="*/ 95 h 100"/>
                <a:gd name="T10" fmla="*/ 39 w 98"/>
                <a:gd name="T11" fmla="*/ 89 h 100"/>
                <a:gd name="T12" fmla="*/ 2 w 98"/>
                <a:gd name="T13" fmla="*/ 6 h 100"/>
                <a:gd name="T14" fmla="*/ 5 w 98"/>
                <a:gd name="T15" fmla="*/ 1 h 100"/>
                <a:gd name="T16" fmla="*/ 51 w 98"/>
                <a:gd name="T17" fmla="*/ 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00">
                  <a:moveTo>
                    <a:pt x="51" y="5"/>
                  </a:moveTo>
                  <a:cubicBezTo>
                    <a:pt x="55" y="6"/>
                    <a:pt x="59" y="8"/>
                    <a:pt x="60" y="12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8" y="98"/>
                    <a:pt x="97" y="100"/>
                    <a:pt x="93" y="100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4" y="95"/>
                    <a:pt x="40" y="92"/>
                    <a:pt x="39" y="8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2"/>
                    <a:pt x="2" y="0"/>
                    <a:pt x="5" y="1"/>
                  </a:cubicBezTo>
                  <a:lnTo>
                    <a:pt x="51" y="5"/>
                  </a:lnTo>
                  <a:close/>
                </a:path>
              </a:pathLst>
            </a:custGeom>
            <a:solidFill>
              <a:srgbClr val="11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7" name="Freeform 158">
              <a:extLst>
                <a:ext uri="{FF2B5EF4-FFF2-40B4-BE49-F238E27FC236}">
                  <a16:creationId xmlns:a16="http://schemas.microsoft.com/office/drawing/2014/main" id="{4089082F-5B6C-4A8C-A720-9DA009EF0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7650" y="3465513"/>
              <a:ext cx="7938" cy="14287"/>
            </a:xfrm>
            <a:custGeom>
              <a:avLst/>
              <a:gdLst>
                <a:gd name="T0" fmla="*/ 1 w 3"/>
                <a:gd name="T1" fmla="*/ 0 h 6"/>
                <a:gd name="T2" fmla="*/ 2 w 3"/>
                <a:gd name="T3" fmla="*/ 0 h 6"/>
                <a:gd name="T4" fmla="*/ 3 w 3"/>
                <a:gd name="T5" fmla="*/ 0 h 6"/>
                <a:gd name="T6" fmla="*/ 2 w 3"/>
                <a:gd name="T7" fmla="*/ 0 h 6"/>
                <a:gd name="T8" fmla="*/ 1 w 3"/>
                <a:gd name="T9" fmla="*/ 5 h 6"/>
                <a:gd name="T10" fmla="*/ 3 w 3"/>
                <a:gd name="T11" fmla="*/ 6 h 6"/>
                <a:gd name="T12" fmla="*/ 2 w 3"/>
                <a:gd name="T13" fmla="*/ 6 h 6"/>
                <a:gd name="T14" fmla="*/ 0 w 3"/>
                <a:gd name="T15" fmla="*/ 5 h 6"/>
                <a:gd name="T16" fmla="*/ 1 w 3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2"/>
                    <a:pt x="1" y="3"/>
                    <a:pt x="1" y="5"/>
                  </a:cubicBezTo>
                  <a:cubicBezTo>
                    <a:pt x="2" y="5"/>
                    <a:pt x="2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5"/>
                    <a:pt x="0" y="5"/>
                  </a:cubicBezTo>
                  <a:cubicBezTo>
                    <a:pt x="0" y="3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11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8" name="Freeform 159">
              <a:extLst>
                <a:ext uri="{FF2B5EF4-FFF2-40B4-BE49-F238E27FC236}">
                  <a16:creationId xmlns:a16="http://schemas.microsoft.com/office/drawing/2014/main" id="{DC78190E-3258-44BE-800A-157A8C0EB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0825" y="3462338"/>
              <a:ext cx="9525" cy="17462"/>
            </a:xfrm>
            <a:custGeom>
              <a:avLst/>
              <a:gdLst>
                <a:gd name="T0" fmla="*/ 1 w 4"/>
                <a:gd name="T1" fmla="*/ 1 h 7"/>
                <a:gd name="T2" fmla="*/ 0 w 4"/>
                <a:gd name="T3" fmla="*/ 6 h 7"/>
                <a:gd name="T4" fmla="*/ 3 w 4"/>
                <a:gd name="T5" fmla="*/ 6 h 7"/>
                <a:gd name="T6" fmla="*/ 3 w 4"/>
                <a:gd name="T7" fmla="*/ 2 h 7"/>
                <a:gd name="T8" fmla="*/ 1 w 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1" y="1"/>
                  </a:moveTo>
                  <a:cubicBezTo>
                    <a:pt x="0" y="3"/>
                    <a:pt x="0" y="4"/>
                    <a:pt x="0" y="6"/>
                  </a:cubicBezTo>
                  <a:cubicBezTo>
                    <a:pt x="1" y="7"/>
                    <a:pt x="2" y="7"/>
                    <a:pt x="3" y="6"/>
                  </a:cubicBezTo>
                  <a:cubicBezTo>
                    <a:pt x="4" y="5"/>
                    <a:pt x="4" y="3"/>
                    <a:pt x="3" y="2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5F6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9" name="Freeform 160">
              <a:extLst>
                <a:ext uri="{FF2B5EF4-FFF2-40B4-BE49-F238E27FC236}">
                  <a16:creationId xmlns:a16="http://schemas.microsoft.com/office/drawing/2014/main" id="{2FFC7927-4EC2-4690-8453-54B87BF5D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4950" y="3438525"/>
              <a:ext cx="11113" cy="14287"/>
            </a:xfrm>
            <a:custGeom>
              <a:avLst/>
              <a:gdLst>
                <a:gd name="T0" fmla="*/ 1 w 4"/>
                <a:gd name="T1" fmla="*/ 1 h 6"/>
                <a:gd name="T2" fmla="*/ 3 w 4"/>
                <a:gd name="T3" fmla="*/ 0 h 6"/>
                <a:gd name="T4" fmla="*/ 4 w 4"/>
                <a:gd name="T5" fmla="*/ 0 h 6"/>
                <a:gd name="T6" fmla="*/ 2 w 4"/>
                <a:gd name="T7" fmla="*/ 1 h 6"/>
                <a:gd name="T8" fmla="*/ 2 w 4"/>
                <a:gd name="T9" fmla="*/ 5 h 6"/>
                <a:gd name="T10" fmla="*/ 3 w 4"/>
                <a:gd name="T11" fmla="*/ 6 h 6"/>
                <a:gd name="T12" fmla="*/ 2 w 4"/>
                <a:gd name="T13" fmla="*/ 6 h 6"/>
                <a:gd name="T14" fmla="*/ 1 w 4"/>
                <a:gd name="T15" fmla="*/ 5 h 6"/>
                <a:gd name="T16" fmla="*/ 1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1" y="1"/>
                  </a:move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1" y="2"/>
                    <a:pt x="1" y="4"/>
                    <a:pt x="2" y="5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0" y="4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11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0" name="Freeform 161">
              <a:extLst>
                <a:ext uri="{FF2B5EF4-FFF2-40B4-BE49-F238E27FC236}">
                  <a16:creationId xmlns:a16="http://schemas.microsoft.com/office/drawing/2014/main" id="{00F816C2-CDBE-4A79-B499-5A5148CB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8125" y="3438525"/>
              <a:ext cx="9525" cy="17462"/>
            </a:xfrm>
            <a:custGeom>
              <a:avLst/>
              <a:gdLst>
                <a:gd name="T0" fmla="*/ 1 w 4"/>
                <a:gd name="T1" fmla="*/ 1 h 7"/>
                <a:gd name="T2" fmla="*/ 1 w 4"/>
                <a:gd name="T3" fmla="*/ 5 h 7"/>
                <a:gd name="T4" fmla="*/ 3 w 4"/>
                <a:gd name="T5" fmla="*/ 6 h 7"/>
                <a:gd name="T6" fmla="*/ 4 w 4"/>
                <a:gd name="T7" fmla="*/ 1 h 7"/>
                <a:gd name="T8" fmla="*/ 1 w 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7"/>
                    <a:pt x="2" y="7"/>
                    <a:pt x="3" y="6"/>
                  </a:cubicBezTo>
                  <a:cubicBezTo>
                    <a:pt x="4" y="5"/>
                    <a:pt x="4" y="3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5F6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1" name="Freeform 162">
              <a:extLst>
                <a:ext uri="{FF2B5EF4-FFF2-40B4-BE49-F238E27FC236}">
                  <a16:creationId xmlns:a16="http://schemas.microsoft.com/office/drawing/2014/main" id="{E65CB006-630C-470C-8E73-2F2B0F956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0663" y="3403600"/>
              <a:ext cx="12700" cy="17462"/>
            </a:xfrm>
            <a:custGeom>
              <a:avLst/>
              <a:gdLst>
                <a:gd name="T0" fmla="*/ 0 w 8"/>
                <a:gd name="T1" fmla="*/ 5 h 11"/>
                <a:gd name="T2" fmla="*/ 0 w 8"/>
                <a:gd name="T3" fmla="*/ 5 h 11"/>
                <a:gd name="T4" fmla="*/ 3 w 8"/>
                <a:gd name="T5" fmla="*/ 11 h 11"/>
                <a:gd name="T6" fmla="*/ 3 w 8"/>
                <a:gd name="T7" fmla="*/ 11 h 11"/>
                <a:gd name="T8" fmla="*/ 8 w 8"/>
                <a:gd name="T9" fmla="*/ 6 h 11"/>
                <a:gd name="T10" fmla="*/ 8 w 8"/>
                <a:gd name="T11" fmla="*/ 5 h 11"/>
                <a:gd name="T12" fmla="*/ 5 w 8"/>
                <a:gd name="T13" fmla="*/ 0 h 11"/>
                <a:gd name="T14" fmla="*/ 5 w 8"/>
                <a:gd name="T15" fmla="*/ 0 h 11"/>
                <a:gd name="T16" fmla="*/ 0 w 8"/>
                <a:gd name="T17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0" y="5"/>
                  </a:moveTo>
                  <a:lnTo>
                    <a:pt x="0" y="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8" y="6"/>
                  </a:lnTo>
                  <a:lnTo>
                    <a:pt x="8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2" name="Freeform 163">
              <a:extLst>
                <a:ext uri="{FF2B5EF4-FFF2-40B4-BE49-F238E27FC236}">
                  <a16:creationId xmlns:a16="http://schemas.microsoft.com/office/drawing/2014/main" id="{664A1516-BCE3-4D9C-83A6-D595D6CB6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0663" y="3403600"/>
              <a:ext cx="12700" cy="17462"/>
            </a:xfrm>
            <a:custGeom>
              <a:avLst/>
              <a:gdLst>
                <a:gd name="T0" fmla="*/ 0 w 8"/>
                <a:gd name="T1" fmla="*/ 5 h 11"/>
                <a:gd name="T2" fmla="*/ 0 w 8"/>
                <a:gd name="T3" fmla="*/ 5 h 11"/>
                <a:gd name="T4" fmla="*/ 3 w 8"/>
                <a:gd name="T5" fmla="*/ 11 h 11"/>
                <a:gd name="T6" fmla="*/ 3 w 8"/>
                <a:gd name="T7" fmla="*/ 11 h 11"/>
                <a:gd name="T8" fmla="*/ 8 w 8"/>
                <a:gd name="T9" fmla="*/ 6 h 11"/>
                <a:gd name="T10" fmla="*/ 8 w 8"/>
                <a:gd name="T11" fmla="*/ 5 h 11"/>
                <a:gd name="T12" fmla="*/ 5 w 8"/>
                <a:gd name="T13" fmla="*/ 0 h 11"/>
                <a:gd name="T14" fmla="*/ 5 w 8"/>
                <a:gd name="T15" fmla="*/ 0 h 11"/>
                <a:gd name="T16" fmla="*/ 0 w 8"/>
                <a:gd name="T17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0" y="5"/>
                  </a:moveTo>
                  <a:lnTo>
                    <a:pt x="0" y="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8" y="6"/>
                  </a:lnTo>
                  <a:lnTo>
                    <a:pt x="8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3" name="Freeform 164">
              <a:extLst>
                <a:ext uri="{FF2B5EF4-FFF2-40B4-BE49-F238E27FC236}">
                  <a16:creationId xmlns:a16="http://schemas.microsoft.com/office/drawing/2014/main" id="{4C7F9DF6-71A3-435A-9355-30999CD4F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0663" y="3403600"/>
              <a:ext cx="9525" cy="17462"/>
            </a:xfrm>
            <a:custGeom>
              <a:avLst/>
              <a:gdLst>
                <a:gd name="T0" fmla="*/ 5 w 6"/>
                <a:gd name="T1" fmla="*/ 0 h 11"/>
                <a:gd name="T2" fmla="*/ 6 w 6"/>
                <a:gd name="T3" fmla="*/ 5 h 11"/>
                <a:gd name="T4" fmla="*/ 6 w 6"/>
                <a:gd name="T5" fmla="*/ 6 h 11"/>
                <a:gd name="T6" fmla="*/ 3 w 6"/>
                <a:gd name="T7" fmla="*/ 11 h 11"/>
                <a:gd name="T8" fmla="*/ 0 w 6"/>
                <a:gd name="T9" fmla="*/ 5 h 11"/>
                <a:gd name="T10" fmla="*/ 0 w 6"/>
                <a:gd name="T11" fmla="*/ 5 h 11"/>
                <a:gd name="T12" fmla="*/ 5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5" y="0"/>
                  </a:moveTo>
                  <a:lnTo>
                    <a:pt x="6" y="5"/>
                  </a:lnTo>
                  <a:lnTo>
                    <a:pt x="6" y="6"/>
                  </a:lnTo>
                  <a:lnTo>
                    <a:pt x="3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F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4" name="Freeform 165">
              <a:extLst>
                <a:ext uri="{FF2B5EF4-FFF2-40B4-BE49-F238E27FC236}">
                  <a16:creationId xmlns:a16="http://schemas.microsoft.com/office/drawing/2014/main" id="{6320B876-B0B1-4540-A2B5-085A1E7F0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3838" y="3403600"/>
              <a:ext cx="6350" cy="9525"/>
            </a:xfrm>
            <a:custGeom>
              <a:avLst/>
              <a:gdLst>
                <a:gd name="T0" fmla="*/ 0 w 4"/>
                <a:gd name="T1" fmla="*/ 5 h 6"/>
                <a:gd name="T2" fmla="*/ 3 w 4"/>
                <a:gd name="T3" fmla="*/ 0 h 6"/>
                <a:gd name="T4" fmla="*/ 3 w 4"/>
                <a:gd name="T5" fmla="*/ 0 h 6"/>
                <a:gd name="T6" fmla="*/ 4 w 4"/>
                <a:gd name="T7" fmla="*/ 0 h 6"/>
                <a:gd name="T8" fmla="*/ 4 w 4"/>
                <a:gd name="T9" fmla="*/ 0 h 6"/>
                <a:gd name="T10" fmla="*/ 1 w 4"/>
                <a:gd name="T11" fmla="*/ 5 h 6"/>
                <a:gd name="T12" fmla="*/ 1 w 4"/>
                <a:gd name="T13" fmla="*/ 6 h 6"/>
                <a:gd name="T14" fmla="*/ 1 w 4"/>
                <a:gd name="T15" fmla="*/ 6 h 6"/>
                <a:gd name="T16" fmla="*/ 0 w 4"/>
                <a:gd name="T17" fmla="*/ 6 h 6"/>
                <a:gd name="T18" fmla="*/ 0 w 4"/>
                <a:gd name="T19" fmla="*/ 6 h 6"/>
                <a:gd name="T20" fmla="*/ 0 w 4"/>
                <a:gd name="T2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0" y="5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5" name="Freeform 166">
              <a:extLst>
                <a:ext uri="{FF2B5EF4-FFF2-40B4-BE49-F238E27FC236}">
                  <a16:creationId xmlns:a16="http://schemas.microsoft.com/office/drawing/2014/main" id="{FCEAF98A-C3CE-48D3-B556-080FA4277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5425" y="3403600"/>
              <a:ext cx="4763" cy="9525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6 h 6"/>
                <a:gd name="T4" fmla="*/ 0 w 3"/>
                <a:gd name="T5" fmla="*/ 6 h 6"/>
                <a:gd name="T6" fmla="*/ 3 w 3"/>
                <a:gd name="T7" fmla="*/ 1 h 6"/>
                <a:gd name="T8" fmla="*/ 3 w 3"/>
                <a:gd name="T9" fmla="*/ 0 h 6"/>
                <a:gd name="T10" fmla="*/ 3 w 3"/>
                <a:gd name="T11" fmla="*/ 0 h 6"/>
                <a:gd name="T12" fmla="*/ 0 w 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6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6" name="Freeform 167">
              <a:extLst>
                <a:ext uri="{FF2B5EF4-FFF2-40B4-BE49-F238E27FC236}">
                  <a16:creationId xmlns:a16="http://schemas.microsoft.com/office/drawing/2014/main" id="{D44038B7-2FBB-449E-8111-2B34ACBE1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3838" y="3408363"/>
              <a:ext cx="6350" cy="12700"/>
            </a:xfrm>
            <a:custGeom>
              <a:avLst/>
              <a:gdLst>
                <a:gd name="T0" fmla="*/ 0 w 4"/>
                <a:gd name="T1" fmla="*/ 6 h 8"/>
                <a:gd name="T2" fmla="*/ 4 w 4"/>
                <a:gd name="T3" fmla="*/ 0 h 8"/>
                <a:gd name="T4" fmla="*/ 4 w 4"/>
                <a:gd name="T5" fmla="*/ 2 h 8"/>
                <a:gd name="T6" fmla="*/ 4 w 4"/>
                <a:gd name="T7" fmla="*/ 3 h 8"/>
                <a:gd name="T8" fmla="*/ 1 w 4"/>
                <a:gd name="T9" fmla="*/ 8 h 8"/>
                <a:gd name="T10" fmla="*/ 0 w 4"/>
                <a:gd name="T1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8">
                  <a:moveTo>
                    <a:pt x="0" y="6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D643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7" name="Freeform 168">
              <a:extLst>
                <a:ext uri="{FF2B5EF4-FFF2-40B4-BE49-F238E27FC236}">
                  <a16:creationId xmlns:a16="http://schemas.microsoft.com/office/drawing/2014/main" id="{FD06CC0F-2319-4D4D-9F48-3A1F9492D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6688" y="3365500"/>
              <a:ext cx="15875" cy="4762"/>
            </a:xfrm>
            <a:custGeom>
              <a:avLst/>
              <a:gdLst>
                <a:gd name="T0" fmla="*/ 1 w 7"/>
                <a:gd name="T1" fmla="*/ 1 h 2"/>
                <a:gd name="T2" fmla="*/ 5 w 7"/>
                <a:gd name="T3" fmla="*/ 1 h 2"/>
                <a:gd name="T4" fmla="*/ 6 w 7"/>
                <a:gd name="T5" fmla="*/ 0 h 2"/>
                <a:gd name="T6" fmla="*/ 6 w 7"/>
                <a:gd name="T7" fmla="*/ 0 h 2"/>
                <a:gd name="T8" fmla="*/ 7 w 7"/>
                <a:gd name="T9" fmla="*/ 1 h 2"/>
                <a:gd name="T10" fmla="*/ 7 w 7"/>
                <a:gd name="T11" fmla="*/ 2 h 2"/>
                <a:gd name="T12" fmla="*/ 5 w 7"/>
                <a:gd name="T13" fmla="*/ 2 h 2"/>
                <a:gd name="T14" fmla="*/ 1 w 7"/>
                <a:gd name="T15" fmla="*/ 2 h 2"/>
                <a:gd name="T16" fmla="*/ 1 w 7"/>
                <a:gd name="T17" fmla="*/ 1 h 2"/>
                <a:gd name="T18" fmla="*/ 0 w 7"/>
                <a:gd name="T19" fmla="*/ 0 h 2"/>
                <a:gd name="T20" fmla="*/ 1 w 7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1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8" name="Freeform 169">
              <a:extLst>
                <a:ext uri="{FF2B5EF4-FFF2-40B4-BE49-F238E27FC236}">
                  <a16:creationId xmlns:a16="http://schemas.microsoft.com/office/drawing/2014/main" id="{F575D26F-DD7B-447C-9D48-8049C00D2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6688" y="3363913"/>
              <a:ext cx="14288" cy="4762"/>
            </a:xfrm>
            <a:custGeom>
              <a:avLst/>
              <a:gdLst>
                <a:gd name="T0" fmla="*/ 0 w 6"/>
                <a:gd name="T1" fmla="*/ 1 h 2"/>
                <a:gd name="T2" fmla="*/ 1 w 6"/>
                <a:gd name="T3" fmla="*/ 2 h 2"/>
                <a:gd name="T4" fmla="*/ 5 w 6"/>
                <a:gd name="T5" fmla="*/ 2 h 2"/>
                <a:gd name="T6" fmla="*/ 6 w 6"/>
                <a:gd name="T7" fmla="*/ 1 h 2"/>
                <a:gd name="T8" fmla="*/ 6 w 6"/>
                <a:gd name="T9" fmla="*/ 1 h 2"/>
                <a:gd name="T10" fmla="*/ 2 w 6"/>
                <a:gd name="T11" fmla="*/ 0 h 2"/>
                <a:gd name="T12" fmla="*/ 0 w 6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0" y="1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5F6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9" name="Freeform 170">
              <a:extLst>
                <a:ext uri="{FF2B5EF4-FFF2-40B4-BE49-F238E27FC236}">
                  <a16:creationId xmlns:a16="http://schemas.microsoft.com/office/drawing/2014/main" id="{881F7955-3DD9-4604-AD35-C4DF5C5D9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6363" y="3452813"/>
              <a:ext cx="149225" cy="315912"/>
            </a:xfrm>
            <a:custGeom>
              <a:avLst/>
              <a:gdLst>
                <a:gd name="T0" fmla="*/ 27 w 60"/>
                <a:gd name="T1" fmla="*/ 105 h 127"/>
                <a:gd name="T2" fmla="*/ 10 w 60"/>
                <a:gd name="T3" fmla="*/ 88 h 127"/>
                <a:gd name="T4" fmla="*/ 23 w 60"/>
                <a:gd name="T5" fmla="*/ 9 h 127"/>
                <a:gd name="T6" fmla="*/ 32 w 60"/>
                <a:gd name="T7" fmla="*/ 7 h 127"/>
                <a:gd name="T8" fmla="*/ 24 w 60"/>
                <a:gd name="T9" fmla="*/ 24 h 127"/>
                <a:gd name="T10" fmla="*/ 25 w 60"/>
                <a:gd name="T11" fmla="*/ 31 h 127"/>
                <a:gd name="T12" fmla="*/ 32 w 60"/>
                <a:gd name="T13" fmla="*/ 28 h 127"/>
                <a:gd name="T14" fmla="*/ 57 w 60"/>
                <a:gd name="T15" fmla="*/ 50 h 127"/>
                <a:gd name="T16" fmla="*/ 46 w 60"/>
                <a:gd name="T17" fmla="*/ 83 h 127"/>
                <a:gd name="T18" fmla="*/ 27 w 60"/>
                <a:gd name="T19" fmla="*/ 10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27">
                  <a:moveTo>
                    <a:pt x="27" y="105"/>
                  </a:moveTo>
                  <a:cubicBezTo>
                    <a:pt x="27" y="105"/>
                    <a:pt x="20" y="127"/>
                    <a:pt x="10" y="88"/>
                  </a:cubicBezTo>
                  <a:cubicBezTo>
                    <a:pt x="0" y="48"/>
                    <a:pt x="16" y="20"/>
                    <a:pt x="23" y="9"/>
                  </a:cubicBezTo>
                  <a:cubicBezTo>
                    <a:pt x="25" y="7"/>
                    <a:pt x="31" y="0"/>
                    <a:pt x="32" y="7"/>
                  </a:cubicBezTo>
                  <a:cubicBezTo>
                    <a:pt x="32" y="9"/>
                    <a:pt x="26" y="19"/>
                    <a:pt x="24" y="24"/>
                  </a:cubicBezTo>
                  <a:cubicBezTo>
                    <a:pt x="22" y="30"/>
                    <a:pt x="23" y="31"/>
                    <a:pt x="25" y="31"/>
                  </a:cubicBezTo>
                  <a:cubicBezTo>
                    <a:pt x="26" y="31"/>
                    <a:pt x="30" y="28"/>
                    <a:pt x="32" y="28"/>
                  </a:cubicBezTo>
                  <a:cubicBezTo>
                    <a:pt x="38" y="27"/>
                    <a:pt x="60" y="37"/>
                    <a:pt x="57" y="50"/>
                  </a:cubicBezTo>
                  <a:cubicBezTo>
                    <a:pt x="54" y="59"/>
                    <a:pt x="49" y="75"/>
                    <a:pt x="46" y="83"/>
                  </a:cubicBezTo>
                  <a:cubicBezTo>
                    <a:pt x="40" y="98"/>
                    <a:pt x="27" y="105"/>
                    <a:pt x="27" y="105"/>
                  </a:cubicBezTo>
                  <a:close/>
                </a:path>
              </a:pathLst>
            </a:custGeom>
            <a:solidFill>
              <a:srgbClr val="F7D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0" name="Freeform 171">
              <a:extLst>
                <a:ext uri="{FF2B5EF4-FFF2-40B4-BE49-F238E27FC236}">
                  <a16:creationId xmlns:a16="http://schemas.microsoft.com/office/drawing/2014/main" id="{D5F068B1-C518-4B57-85A4-23DB87EB2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4850" y="3457575"/>
              <a:ext cx="174625" cy="254000"/>
            </a:xfrm>
            <a:custGeom>
              <a:avLst/>
              <a:gdLst>
                <a:gd name="T0" fmla="*/ 68 w 70"/>
                <a:gd name="T1" fmla="*/ 53 h 102"/>
                <a:gd name="T2" fmla="*/ 37 w 70"/>
                <a:gd name="T3" fmla="*/ 3 h 102"/>
                <a:gd name="T4" fmla="*/ 8 w 70"/>
                <a:gd name="T5" fmla="*/ 31 h 102"/>
                <a:gd name="T6" fmla="*/ 1 w 70"/>
                <a:gd name="T7" fmla="*/ 102 h 102"/>
                <a:gd name="T8" fmla="*/ 67 w 70"/>
                <a:gd name="T9" fmla="*/ 92 h 102"/>
                <a:gd name="T10" fmla="*/ 68 w 70"/>
                <a:gd name="T11" fmla="*/ 5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102">
                  <a:moveTo>
                    <a:pt x="68" y="53"/>
                  </a:moveTo>
                  <a:cubicBezTo>
                    <a:pt x="63" y="0"/>
                    <a:pt x="37" y="3"/>
                    <a:pt x="37" y="3"/>
                  </a:cubicBezTo>
                  <a:cubicBezTo>
                    <a:pt x="37" y="3"/>
                    <a:pt x="14" y="2"/>
                    <a:pt x="8" y="31"/>
                  </a:cubicBezTo>
                  <a:cubicBezTo>
                    <a:pt x="5" y="43"/>
                    <a:pt x="0" y="92"/>
                    <a:pt x="1" y="102"/>
                  </a:cubicBezTo>
                  <a:cubicBezTo>
                    <a:pt x="22" y="100"/>
                    <a:pt x="53" y="98"/>
                    <a:pt x="67" y="92"/>
                  </a:cubicBezTo>
                  <a:cubicBezTo>
                    <a:pt x="70" y="76"/>
                    <a:pt x="69" y="62"/>
                    <a:pt x="68" y="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178" name="Oval 177">
            <a:extLst>
              <a:ext uri="{FF2B5EF4-FFF2-40B4-BE49-F238E27FC236}">
                <a16:creationId xmlns:a16="http://schemas.microsoft.com/office/drawing/2014/main" id="{2CA83EA6-C5A3-4C8B-A94E-BA16AA04A080}"/>
              </a:ext>
            </a:extLst>
          </p:cNvPr>
          <p:cNvSpPr/>
          <p:nvPr/>
        </p:nvSpPr>
        <p:spPr>
          <a:xfrm>
            <a:off x="10533735" y="1734121"/>
            <a:ext cx="1176422" cy="1176422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5FB7B5B8-1EE9-4514-A1B6-695ACAF7D694}"/>
              </a:ext>
            </a:extLst>
          </p:cNvPr>
          <p:cNvSpPr/>
          <p:nvPr/>
        </p:nvSpPr>
        <p:spPr>
          <a:xfrm>
            <a:off x="11052135" y="3285533"/>
            <a:ext cx="488308" cy="488306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0" name="Freeform 20">
            <a:extLst>
              <a:ext uri="{FF2B5EF4-FFF2-40B4-BE49-F238E27FC236}">
                <a16:creationId xmlns:a16="http://schemas.microsoft.com/office/drawing/2014/main" id="{F28586AC-62CB-44B8-9EB7-0CA28FF1DD62}"/>
              </a:ext>
            </a:extLst>
          </p:cNvPr>
          <p:cNvSpPr>
            <a:spLocks noEditPoints="1"/>
          </p:cNvSpPr>
          <p:nvPr/>
        </p:nvSpPr>
        <p:spPr bwMode="auto">
          <a:xfrm>
            <a:off x="10919212" y="2111745"/>
            <a:ext cx="396124" cy="362198"/>
          </a:xfrm>
          <a:custGeom>
            <a:avLst/>
            <a:gdLst>
              <a:gd name="T0" fmla="*/ 247 w 266"/>
              <a:gd name="T1" fmla="*/ 74 h 243"/>
              <a:gd name="T2" fmla="*/ 247 w 266"/>
              <a:gd name="T3" fmla="*/ 237 h 243"/>
              <a:gd name="T4" fmla="*/ 241 w 266"/>
              <a:gd name="T5" fmla="*/ 243 h 243"/>
              <a:gd name="T6" fmla="*/ 194 w 266"/>
              <a:gd name="T7" fmla="*/ 243 h 243"/>
              <a:gd name="T8" fmla="*/ 189 w 266"/>
              <a:gd name="T9" fmla="*/ 237 h 243"/>
              <a:gd name="T10" fmla="*/ 189 w 266"/>
              <a:gd name="T11" fmla="*/ 101 h 243"/>
              <a:gd name="T12" fmla="*/ 235 w 266"/>
              <a:gd name="T13" fmla="*/ 65 h 243"/>
              <a:gd name="T14" fmla="*/ 245 w 266"/>
              <a:gd name="T15" fmla="*/ 77 h 243"/>
              <a:gd name="T16" fmla="*/ 247 w 266"/>
              <a:gd name="T17" fmla="*/ 74 h 243"/>
              <a:gd name="T18" fmla="*/ 266 w 266"/>
              <a:gd name="T19" fmla="*/ 0 h 243"/>
              <a:gd name="T20" fmla="*/ 256 w 266"/>
              <a:gd name="T21" fmla="*/ 30 h 243"/>
              <a:gd name="T22" fmla="*/ 245 w 266"/>
              <a:gd name="T23" fmla="*/ 59 h 243"/>
              <a:gd name="T24" fmla="*/ 235 w 266"/>
              <a:gd name="T25" fmla="*/ 47 h 243"/>
              <a:gd name="T26" fmla="*/ 148 w 266"/>
              <a:gd name="T27" fmla="*/ 115 h 243"/>
              <a:gd name="T28" fmla="*/ 134 w 266"/>
              <a:gd name="T29" fmla="*/ 117 h 243"/>
              <a:gd name="T30" fmla="*/ 70 w 266"/>
              <a:gd name="T31" fmla="*/ 82 h 243"/>
              <a:gd name="T32" fmla="*/ 22 w 266"/>
              <a:gd name="T33" fmla="*/ 123 h 243"/>
              <a:gd name="T34" fmla="*/ 4 w 266"/>
              <a:gd name="T35" fmla="*/ 122 h 243"/>
              <a:gd name="T36" fmla="*/ 6 w 266"/>
              <a:gd name="T37" fmla="*/ 104 h 243"/>
              <a:gd name="T38" fmla="*/ 60 w 266"/>
              <a:gd name="T39" fmla="*/ 58 h 243"/>
              <a:gd name="T40" fmla="*/ 74 w 266"/>
              <a:gd name="T41" fmla="*/ 56 h 243"/>
              <a:gd name="T42" fmla="*/ 138 w 266"/>
              <a:gd name="T43" fmla="*/ 91 h 243"/>
              <a:gd name="T44" fmla="*/ 219 w 266"/>
              <a:gd name="T45" fmla="*/ 28 h 243"/>
              <a:gd name="T46" fmla="*/ 204 w 266"/>
              <a:gd name="T47" fmla="*/ 11 h 243"/>
              <a:gd name="T48" fmla="*/ 235 w 266"/>
              <a:gd name="T49" fmla="*/ 6 h 243"/>
              <a:gd name="T50" fmla="*/ 266 w 266"/>
              <a:gd name="T51" fmla="*/ 0 h 243"/>
              <a:gd name="T52" fmla="*/ 66 w 266"/>
              <a:gd name="T53" fmla="*/ 103 h 243"/>
              <a:gd name="T54" fmla="*/ 76 w 266"/>
              <a:gd name="T55" fmla="*/ 103 h 243"/>
              <a:gd name="T56" fmla="*/ 85 w 266"/>
              <a:gd name="T57" fmla="*/ 108 h 243"/>
              <a:gd name="T58" fmla="*/ 85 w 266"/>
              <a:gd name="T59" fmla="*/ 108 h 243"/>
              <a:gd name="T60" fmla="*/ 85 w 266"/>
              <a:gd name="T61" fmla="*/ 237 h 243"/>
              <a:gd name="T62" fmla="*/ 80 w 266"/>
              <a:gd name="T63" fmla="*/ 243 h 243"/>
              <a:gd name="T64" fmla="*/ 33 w 266"/>
              <a:gd name="T65" fmla="*/ 243 h 243"/>
              <a:gd name="T66" fmla="*/ 27 w 266"/>
              <a:gd name="T67" fmla="*/ 237 h 243"/>
              <a:gd name="T68" fmla="*/ 27 w 266"/>
              <a:gd name="T69" fmla="*/ 136 h 243"/>
              <a:gd name="T70" fmla="*/ 66 w 266"/>
              <a:gd name="T71" fmla="*/ 103 h 243"/>
              <a:gd name="T72" fmla="*/ 166 w 266"/>
              <a:gd name="T73" fmla="*/ 119 h 243"/>
              <a:gd name="T74" fmla="*/ 166 w 266"/>
              <a:gd name="T75" fmla="*/ 237 h 243"/>
              <a:gd name="T76" fmla="*/ 160 w 266"/>
              <a:gd name="T77" fmla="*/ 243 h 243"/>
              <a:gd name="T78" fmla="*/ 114 w 266"/>
              <a:gd name="T79" fmla="*/ 243 h 243"/>
              <a:gd name="T80" fmla="*/ 108 w 266"/>
              <a:gd name="T81" fmla="*/ 237 h 243"/>
              <a:gd name="T82" fmla="*/ 108 w 266"/>
              <a:gd name="T83" fmla="*/ 121 h 243"/>
              <a:gd name="T84" fmla="*/ 134 w 266"/>
              <a:gd name="T85" fmla="*/ 135 h 243"/>
              <a:gd name="T86" fmla="*/ 148 w 266"/>
              <a:gd name="T87" fmla="*/ 133 h 243"/>
              <a:gd name="T88" fmla="*/ 166 w 266"/>
              <a:gd name="T89" fmla="*/ 11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6" h="243">
                <a:moveTo>
                  <a:pt x="247" y="74"/>
                </a:moveTo>
                <a:cubicBezTo>
                  <a:pt x="247" y="237"/>
                  <a:pt x="247" y="237"/>
                  <a:pt x="247" y="237"/>
                </a:cubicBezTo>
                <a:cubicBezTo>
                  <a:pt x="247" y="240"/>
                  <a:pt x="244" y="243"/>
                  <a:pt x="241" y="243"/>
                </a:cubicBezTo>
                <a:cubicBezTo>
                  <a:pt x="194" y="243"/>
                  <a:pt x="194" y="243"/>
                  <a:pt x="194" y="243"/>
                </a:cubicBezTo>
                <a:cubicBezTo>
                  <a:pt x="191" y="243"/>
                  <a:pt x="189" y="240"/>
                  <a:pt x="189" y="237"/>
                </a:cubicBezTo>
                <a:cubicBezTo>
                  <a:pt x="189" y="101"/>
                  <a:pt x="189" y="101"/>
                  <a:pt x="189" y="101"/>
                </a:cubicBezTo>
                <a:cubicBezTo>
                  <a:pt x="235" y="65"/>
                  <a:pt x="235" y="65"/>
                  <a:pt x="235" y="65"/>
                </a:cubicBezTo>
                <a:cubicBezTo>
                  <a:pt x="245" y="77"/>
                  <a:pt x="245" y="77"/>
                  <a:pt x="245" y="77"/>
                </a:cubicBezTo>
                <a:lnTo>
                  <a:pt x="247" y="74"/>
                </a:lnTo>
                <a:close/>
                <a:moveTo>
                  <a:pt x="266" y="0"/>
                </a:moveTo>
                <a:cubicBezTo>
                  <a:pt x="256" y="30"/>
                  <a:pt x="256" y="30"/>
                  <a:pt x="256" y="30"/>
                </a:cubicBezTo>
                <a:cubicBezTo>
                  <a:pt x="245" y="59"/>
                  <a:pt x="245" y="59"/>
                  <a:pt x="245" y="59"/>
                </a:cubicBezTo>
                <a:cubicBezTo>
                  <a:pt x="235" y="47"/>
                  <a:pt x="235" y="47"/>
                  <a:pt x="235" y="47"/>
                </a:cubicBezTo>
                <a:cubicBezTo>
                  <a:pt x="148" y="115"/>
                  <a:pt x="148" y="115"/>
                  <a:pt x="148" y="115"/>
                </a:cubicBezTo>
                <a:cubicBezTo>
                  <a:pt x="144" y="119"/>
                  <a:pt x="138" y="120"/>
                  <a:pt x="134" y="117"/>
                </a:cubicBezTo>
                <a:cubicBezTo>
                  <a:pt x="70" y="82"/>
                  <a:pt x="70" y="82"/>
                  <a:pt x="70" y="82"/>
                </a:cubicBezTo>
                <a:cubicBezTo>
                  <a:pt x="22" y="123"/>
                  <a:pt x="22" y="123"/>
                  <a:pt x="22" y="123"/>
                </a:cubicBezTo>
                <a:cubicBezTo>
                  <a:pt x="16" y="127"/>
                  <a:pt x="9" y="127"/>
                  <a:pt x="4" y="122"/>
                </a:cubicBezTo>
                <a:cubicBezTo>
                  <a:pt x="0" y="116"/>
                  <a:pt x="0" y="109"/>
                  <a:pt x="6" y="104"/>
                </a:cubicBezTo>
                <a:cubicBezTo>
                  <a:pt x="60" y="58"/>
                  <a:pt x="60" y="58"/>
                  <a:pt x="60" y="58"/>
                </a:cubicBezTo>
                <a:cubicBezTo>
                  <a:pt x="64" y="54"/>
                  <a:pt x="70" y="54"/>
                  <a:pt x="74" y="56"/>
                </a:cubicBezTo>
                <a:cubicBezTo>
                  <a:pt x="138" y="91"/>
                  <a:pt x="138" y="91"/>
                  <a:pt x="138" y="91"/>
                </a:cubicBezTo>
                <a:cubicBezTo>
                  <a:pt x="219" y="28"/>
                  <a:pt x="219" y="28"/>
                  <a:pt x="219" y="28"/>
                </a:cubicBezTo>
                <a:cubicBezTo>
                  <a:pt x="204" y="11"/>
                  <a:pt x="204" y="11"/>
                  <a:pt x="204" y="11"/>
                </a:cubicBezTo>
                <a:cubicBezTo>
                  <a:pt x="235" y="6"/>
                  <a:pt x="235" y="6"/>
                  <a:pt x="235" y="6"/>
                </a:cubicBezTo>
                <a:lnTo>
                  <a:pt x="266" y="0"/>
                </a:lnTo>
                <a:close/>
                <a:moveTo>
                  <a:pt x="66" y="103"/>
                </a:moveTo>
                <a:cubicBezTo>
                  <a:pt x="76" y="103"/>
                  <a:pt x="76" y="103"/>
                  <a:pt x="76" y="103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5" y="237"/>
                  <a:pt x="85" y="237"/>
                  <a:pt x="85" y="237"/>
                </a:cubicBezTo>
                <a:cubicBezTo>
                  <a:pt x="85" y="240"/>
                  <a:pt x="83" y="243"/>
                  <a:pt x="80" y="243"/>
                </a:cubicBezTo>
                <a:cubicBezTo>
                  <a:pt x="33" y="243"/>
                  <a:pt x="33" y="243"/>
                  <a:pt x="33" y="243"/>
                </a:cubicBezTo>
                <a:cubicBezTo>
                  <a:pt x="30" y="243"/>
                  <a:pt x="27" y="240"/>
                  <a:pt x="27" y="237"/>
                </a:cubicBezTo>
                <a:cubicBezTo>
                  <a:pt x="27" y="136"/>
                  <a:pt x="27" y="136"/>
                  <a:pt x="27" y="136"/>
                </a:cubicBezTo>
                <a:lnTo>
                  <a:pt x="66" y="103"/>
                </a:lnTo>
                <a:close/>
                <a:moveTo>
                  <a:pt x="166" y="119"/>
                </a:moveTo>
                <a:cubicBezTo>
                  <a:pt x="166" y="237"/>
                  <a:pt x="166" y="237"/>
                  <a:pt x="166" y="237"/>
                </a:cubicBezTo>
                <a:cubicBezTo>
                  <a:pt x="166" y="240"/>
                  <a:pt x="163" y="243"/>
                  <a:pt x="160" y="243"/>
                </a:cubicBezTo>
                <a:cubicBezTo>
                  <a:pt x="114" y="243"/>
                  <a:pt x="114" y="243"/>
                  <a:pt x="114" y="243"/>
                </a:cubicBezTo>
                <a:cubicBezTo>
                  <a:pt x="110" y="243"/>
                  <a:pt x="108" y="240"/>
                  <a:pt x="108" y="237"/>
                </a:cubicBezTo>
                <a:cubicBezTo>
                  <a:pt x="108" y="121"/>
                  <a:pt x="108" y="121"/>
                  <a:pt x="108" y="121"/>
                </a:cubicBezTo>
                <a:cubicBezTo>
                  <a:pt x="134" y="135"/>
                  <a:pt x="134" y="135"/>
                  <a:pt x="134" y="135"/>
                </a:cubicBezTo>
                <a:cubicBezTo>
                  <a:pt x="138" y="138"/>
                  <a:pt x="144" y="137"/>
                  <a:pt x="148" y="133"/>
                </a:cubicBezTo>
                <a:lnTo>
                  <a:pt x="166" y="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D90860D-21D4-4E01-9992-1557543C67C4}"/>
              </a:ext>
            </a:extLst>
          </p:cNvPr>
          <p:cNvGrpSpPr/>
          <p:nvPr/>
        </p:nvGrpSpPr>
        <p:grpSpPr>
          <a:xfrm>
            <a:off x="876770" y="5459486"/>
            <a:ext cx="1489380" cy="461821"/>
            <a:chOff x="9093636" y="4528819"/>
            <a:chExt cx="1134676" cy="235306"/>
          </a:xfrm>
        </p:grpSpPr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B70A6CBA-F677-45C3-AB9B-B709B9DB118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43321" y="4079134"/>
              <a:ext cx="235306" cy="11346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50800">
              <a:noFill/>
            </a:ln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ID" sz="1600" b="1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3726FFA9-076F-4F64-A3FE-3F5FF3B4DDA2}"/>
                </a:ext>
              </a:extLst>
            </p:cNvPr>
            <p:cNvSpPr/>
            <p:nvPr/>
          </p:nvSpPr>
          <p:spPr>
            <a:xfrm>
              <a:off x="9285324" y="4585950"/>
              <a:ext cx="751306" cy="1254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cs typeface="Poppins" panose="00000500000000000000" pitchFamily="50" charset="0"/>
                </a:rPr>
                <a:t>LEARN MORE</a:t>
              </a:r>
              <a:endParaRPr lang="en-ID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B8FC90F6-B1E7-4B96-907A-473A0E2D0654}"/>
              </a:ext>
            </a:extLst>
          </p:cNvPr>
          <p:cNvSpPr txBox="1"/>
          <p:nvPr/>
        </p:nvSpPr>
        <p:spPr>
          <a:xfrm>
            <a:off x="833225" y="696686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3351400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C51EFBF-49E9-4ADF-A607-9DB7059E25EF}"/>
              </a:ext>
            </a:extLst>
          </p:cNvPr>
          <p:cNvSpPr/>
          <p:nvPr/>
        </p:nvSpPr>
        <p:spPr>
          <a:xfrm>
            <a:off x="6605783" y="448"/>
            <a:ext cx="5586218" cy="4401592"/>
          </a:xfrm>
          <a:custGeom>
            <a:avLst/>
            <a:gdLst>
              <a:gd name="connsiteX0" fmla="*/ 0 w 5586945"/>
              <a:gd name="connsiteY0" fmla="*/ 0 h 4402165"/>
              <a:gd name="connsiteX1" fmla="*/ 5586945 w 5586945"/>
              <a:gd name="connsiteY1" fmla="*/ 0 h 4402165"/>
              <a:gd name="connsiteX2" fmla="*/ 5586945 w 5586945"/>
              <a:gd name="connsiteY2" fmla="*/ 4402165 h 4402165"/>
              <a:gd name="connsiteX3" fmla="*/ 5499957 w 5586945"/>
              <a:gd name="connsiteY3" fmla="*/ 4372735 h 4402165"/>
              <a:gd name="connsiteX4" fmla="*/ 4506375 w 5586945"/>
              <a:gd name="connsiteY4" fmla="*/ 3568352 h 4402165"/>
              <a:gd name="connsiteX5" fmla="*/ 3475666 w 5586945"/>
              <a:gd name="connsiteY5" fmla="*/ 1656422 h 4402165"/>
              <a:gd name="connsiteX6" fmla="*/ 682519 w 5586945"/>
              <a:gd name="connsiteY6" fmla="*/ 806676 h 4402165"/>
              <a:gd name="connsiteX7" fmla="*/ 71214 w 5586945"/>
              <a:gd name="connsiteY7" fmla="*/ 157258 h 440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6945" h="4402165">
                <a:moveTo>
                  <a:pt x="0" y="0"/>
                </a:moveTo>
                <a:lnTo>
                  <a:pt x="5586945" y="0"/>
                </a:lnTo>
                <a:lnTo>
                  <a:pt x="5586945" y="4402165"/>
                </a:lnTo>
                <a:lnTo>
                  <a:pt x="5499957" y="4372735"/>
                </a:lnTo>
                <a:cubicBezTo>
                  <a:pt x="5097950" y="4213038"/>
                  <a:pt x="4742415" y="3928313"/>
                  <a:pt x="4506375" y="3568352"/>
                </a:cubicBezTo>
                <a:cubicBezTo>
                  <a:pt x="4112975" y="2962513"/>
                  <a:pt x="4026424" y="2136373"/>
                  <a:pt x="3475666" y="1656422"/>
                </a:cubicBezTo>
                <a:cubicBezTo>
                  <a:pt x="2728203" y="1011247"/>
                  <a:pt x="1524399" y="1310230"/>
                  <a:pt x="682519" y="806676"/>
                </a:cubicBezTo>
                <a:cubicBezTo>
                  <a:pt x="421893" y="654235"/>
                  <a:pt x="210440" y="424955"/>
                  <a:pt x="71214" y="15725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866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64E512B5-F79C-4540-8C8B-EEDA7E1D08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1111"/>
          <a:stretch>
            <a:fillRect/>
          </a:stretch>
        </p:blipFill>
        <p:spPr/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48733B-621C-4CFE-AC0E-B4047DD23D0E}"/>
              </a:ext>
            </a:extLst>
          </p:cNvPr>
          <p:cNvSpPr txBox="1"/>
          <p:nvPr/>
        </p:nvSpPr>
        <p:spPr>
          <a:xfrm>
            <a:off x="894655" y="2180969"/>
            <a:ext cx="4609958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Product Catalogue</a:t>
            </a:r>
            <a:endParaRPr lang="en-ID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485E23-9892-49CF-BCBC-0132407035BE}"/>
              </a:ext>
            </a:extLst>
          </p:cNvPr>
          <p:cNvSpPr txBox="1"/>
          <p:nvPr/>
        </p:nvSpPr>
        <p:spPr>
          <a:xfrm>
            <a:off x="851776" y="2991505"/>
            <a:ext cx="3986924" cy="167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libero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56D9AA9-D693-4485-A132-4D6953F6752C}"/>
              </a:ext>
            </a:extLst>
          </p:cNvPr>
          <p:cNvSpPr/>
          <p:nvPr/>
        </p:nvSpPr>
        <p:spPr>
          <a:xfrm>
            <a:off x="6565875" y="2126524"/>
            <a:ext cx="1176422" cy="1176422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9E79D00-6A80-41D6-8F4B-79FF72448C09}"/>
              </a:ext>
            </a:extLst>
          </p:cNvPr>
          <p:cNvSpPr/>
          <p:nvPr/>
        </p:nvSpPr>
        <p:spPr>
          <a:xfrm>
            <a:off x="6909932" y="5558420"/>
            <a:ext cx="488308" cy="488306"/>
          </a:xfrm>
          <a:prstGeom prst="ellipse">
            <a:avLst/>
          </a:prstGeom>
          <a:solidFill>
            <a:schemeClr val="accent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761D8F6C-72BE-40FD-A202-AE7A7C63052E}"/>
              </a:ext>
            </a:extLst>
          </p:cNvPr>
          <p:cNvSpPr>
            <a:spLocks noEditPoints="1"/>
          </p:cNvSpPr>
          <p:nvPr/>
        </p:nvSpPr>
        <p:spPr bwMode="auto">
          <a:xfrm>
            <a:off x="6919761" y="2511359"/>
            <a:ext cx="468651" cy="528868"/>
          </a:xfrm>
          <a:custGeom>
            <a:avLst/>
            <a:gdLst>
              <a:gd name="T0" fmla="*/ 145 w 221"/>
              <a:gd name="T1" fmla="*/ 43 h 248"/>
              <a:gd name="T2" fmla="*/ 116 w 221"/>
              <a:gd name="T3" fmla="*/ 119 h 248"/>
              <a:gd name="T4" fmla="*/ 145 w 221"/>
              <a:gd name="T5" fmla="*/ 84 h 248"/>
              <a:gd name="T6" fmla="*/ 198 w 221"/>
              <a:gd name="T7" fmla="*/ 0 h 248"/>
              <a:gd name="T8" fmla="*/ 203 w 221"/>
              <a:gd name="T9" fmla="*/ 97 h 248"/>
              <a:gd name="T10" fmla="*/ 130 w 221"/>
              <a:gd name="T11" fmla="*/ 141 h 248"/>
              <a:gd name="T12" fmla="*/ 4 w 221"/>
              <a:gd name="T13" fmla="*/ 162 h 248"/>
              <a:gd name="T14" fmla="*/ 0 w 221"/>
              <a:gd name="T15" fmla="*/ 5 h 248"/>
              <a:gd name="T16" fmla="*/ 180 w 221"/>
              <a:gd name="T17" fmla="*/ 111 h 248"/>
              <a:gd name="T18" fmla="*/ 180 w 221"/>
              <a:gd name="T19" fmla="*/ 173 h 248"/>
              <a:gd name="T20" fmla="*/ 180 w 221"/>
              <a:gd name="T21" fmla="*/ 111 h 248"/>
              <a:gd name="T22" fmla="*/ 210 w 221"/>
              <a:gd name="T23" fmla="*/ 169 h 248"/>
              <a:gd name="T24" fmla="*/ 180 w 221"/>
              <a:gd name="T25" fmla="*/ 229 h 248"/>
              <a:gd name="T26" fmla="*/ 149 w 221"/>
              <a:gd name="T27" fmla="*/ 169 h 248"/>
              <a:gd name="T28" fmla="*/ 138 w 221"/>
              <a:gd name="T29" fmla="*/ 141 h 248"/>
              <a:gd name="T30" fmla="*/ 221 w 221"/>
              <a:gd name="T31" fmla="*/ 141 h 248"/>
              <a:gd name="T32" fmla="*/ 172 w 221"/>
              <a:gd name="T33" fmla="*/ 181 h 248"/>
              <a:gd name="T34" fmla="*/ 172 w 221"/>
              <a:gd name="T35" fmla="*/ 181 h 248"/>
              <a:gd name="T36" fmla="*/ 187 w 221"/>
              <a:gd name="T37" fmla="*/ 181 h 248"/>
              <a:gd name="T38" fmla="*/ 199 w 221"/>
              <a:gd name="T39" fmla="*/ 177 h 248"/>
              <a:gd name="T40" fmla="*/ 199 w 221"/>
              <a:gd name="T41" fmla="*/ 177 h 248"/>
              <a:gd name="T42" fmla="*/ 30 w 221"/>
              <a:gd name="T43" fmla="*/ 119 h 248"/>
              <a:gd name="T44" fmla="*/ 116 w 221"/>
              <a:gd name="T45" fmla="*/ 117 h 248"/>
              <a:gd name="T46" fmla="*/ 116 w 221"/>
              <a:gd name="T47" fmla="*/ 121 h 248"/>
              <a:gd name="T48" fmla="*/ 32 w 221"/>
              <a:gd name="T49" fmla="*/ 86 h 248"/>
              <a:gd name="T50" fmla="*/ 32 w 221"/>
              <a:gd name="T51" fmla="*/ 82 h 248"/>
              <a:gd name="T52" fmla="*/ 148 w 221"/>
              <a:gd name="T53" fmla="*/ 84 h 248"/>
              <a:gd name="T54" fmla="*/ 32 w 221"/>
              <a:gd name="T55" fmla="*/ 86 h 248"/>
              <a:gd name="T56" fmla="*/ 30 w 221"/>
              <a:gd name="T57" fmla="*/ 43 h 248"/>
              <a:gd name="T58" fmla="*/ 49 w 221"/>
              <a:gd name="T59" fmla="*/ 41 h 248"/>
              <a:gd name="T60" fmla="*/ 148 w 221"/>
              <a:gd name="T61" fmla="*/ 43 h 248"/>
              <a:gd name="T62" fmla="*/ 32 w 221"/>
              <a:gd name="T63" fmla="*/ 45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1" h="248">
                <a:moveTo>
                  <a:pt x="32" y="43"/>
                </a:moveTo>
                <a:cubicBezTo>
                  <a:pt x="145" y="43"/>
                  <a:pt x="145" y="43"/>
                  <a:pt x="145" y="43"/>
                </a:cubicBezTo>
                <a:moveTo>
                  <a:pt x="32" y="119"/>
                </a:moveTo>
                <a:cubicBezTo>
                  <a:pt x="116" y="119"/>
                  <a:pt x="116" y="119"/>
                  <a:pt x="116" y="119"/>
                </a:cubicBezTo>
                <a:moveTo>
                  <a:pt x="32" y="84"/>
                </a:moveTo>
                <a:cubicBezTo>
                  <a:pt x="145" y="84"/>
                  <a:pt x="145" y="84"/>
                  <a:pt x="145" y="84"/>
                </a:cubicBezTo>
                <a:moveTo>
                  <a:pt x="4" y="0"/>
                </a:moveTo>
                <a:cubicBezTo>
                  <a:pt x="198" y="0"/>
                  <a:pt x="198" y="0"/>
                  <a:pt x="198" y="0"/>
                </a:cubicBezTo>
                <a:cubicBezTo>
                  <a:pt x="201" y="0"/>
                  <a:pt x="203" y="2"/>
                  <a:pt x="203" y="5"/>
                </a:cubicBezTo>
                <a:cubicBezTo>
                  <a:pt x="203" y="97"/>
                  <a:pt x="203" y="97"/>
                  <a:pt x="203" y="97"/>
                </a:cubicBezTo>
                <a:cubicBezTo>
                  <a:pt x="196" y="94"/>
                  <a:pt x="188" y="92"/>
                  <a:pt x="180" y="92"/>
                </a:cubicBezTo>
                <a:cubicBezTo>
                  <a:pt x="152" y="92"/>
                  <a:pt x="130" y="114"/>
                  <a:pt x="130" y="141"/>
                </a:cubicBezTo>
                <a:cubicBezTo>
                  <a:pt x="130" y="148"/>
                  <a:pt x="132" y="156"/>
                  <a:pt x="135" y="162"/>
                </a:cubicBezTo>
                <a:cubicBezTo>
                  <a:pt x="4" y="162"/>
                  <a:pt x="4" y="162"/>
                  <a:pt x="4" y="162"/>
                </a:cubicBezTo>
                <a:cubicBezTo>
                  <a:pt x="1" y="162"/>
                  <a:pt x="0" y="160"/>
                  <a:pt x="0" y="158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1" y="0"/>
                  <a:pt x="4" y="0"/>
                </a:cubicBezTo>
                <a:close/>
                <a:moveTo>
                  <a:pt x="180" y="111"/>
                </a:moveTo>
                <a:cubicBezTo>
                  <a:pt x="197" y="111"/>
                  <a:pt x="211" y="125"/>
                  <a:pt x="211" y="142"/>
                </a:cubicBezTo>
                <a:cubicBezTo>
                  <a:pt x="211" y="159"/>
                  <a:pt x="197" y="173"/>
                  <a:pt x="180" y="173"/>
                </a:cubicBezTo>
                <a:cubicBezTo>
                  <a:pt x="162" y="173"/>
                  <a:pt x="148" y="159"/>
                  <a:pt x="148" y="142"/>
                </a:cubicBezTo>
                <a:cubicBezTo>
                  <a:pt x="148" y="125"/>
                  <a:pt x="162" y="111"/>
                  <a:pt x="180" y="111"/>
                </a:cubicBezTo>
                <a:close/>
                <a:moveTo>
                  <a:pt x="210" y="169"/>
                </a:moveTo>
                <a:cubicBezTo>
                  <a:pt x="210" y="169"/>
                  <a:pt x="210" y="169"/>
                  <a:pt x="210" y="169"/>
                </a:cubicBezTo>
                <a:cubicBezTo>
                  <a:pt x="210" y="248"/>
                  <a:pt x="210" y="248"/>
                  <a:pt x="210" y="248"/>
                </a:cubicBezTo>
                <a:cubicBezTo>
                  <a:pt x="180" y="229"/>
                  <a:pt x="180" y="229"/>
                  <a:pt x="180" y="229"/>
                </a:cubicBezTo>
                <a:cubicBezTo>
                  <a:pt x="149" y="248"/>
                  <a:pt x="149" y="248"/>
                  <a:pt x="149" y="248"/>
                </a:cubicBezTo>
                <a:cubicBezTo>
                  <a:pt x="149" y="169"/>
                  <a:pt x="149" y="169"/>
                  <a:pt x="149" y="169"/>
                </a:cubicBezTo>
                <a:cubicBezTo>
                  <a:pt x="149" y="169"/>
                  <a:pt x="149" y="169"/>
                  <a:pt x="149" y="169"/>
                </a:cubicBezTo>
                <a:cubicBezTo>
                  <a:pt x="143" y="161"/>
                  <a:pt x="138" y="152"/>
                  <a:pt x="138" y="141"/>
                </a:cubicBezTo>
                <a:cubicBezTo>
                  <a:pt x="138" y="118"/>
                  <a:pt x="157" y="100"/>
                  <a:pt x="180" y="100"/>
                </a:cubicBezTo>
                <a:cubicBezTo>
                  <a:pt x="202" y="100"/>
                  <a:pt x="221" y="118"/>
                  <a:pt x="221" y="141"/>
                </a:cubicBezTo>
                <a:cubicBezTo>
                  <a:pt x="221" y="152"/>
                  <a:pt x="216" y="161"/>
                  <a:pt x="210" y="169"/>
                </a:cubicBezTo>
                <a:close/>
                <a:moveTo>
                  <a:pt x="172" y="181"/>
                </a:moveTo>
                <a:cubicBezTo>
                  <a:pt x="173" y="181"/>
                  <a:pt x="174" y="182"/>
                  <a:pt x="174" y="182"/>
                </a:cubicBezTo>
                <a:cubicBezTo>
                  <a:pt x="174" y="182"/>
                  <a:pt x="173" y="181"/>
                  <a:pt x="172" y="181"/>
                </a:cubicBezTo>
                <a:close/>
                <a:moveTo>
                  <a:pt x="185" y="182"/>
                </a:moveTo>
                <a:cubicBezTo>
                  <a:pt x="185" y="182"/>
                  <a:pt x="186" y="182"/>
                  <a:pt x="187" y="181"/>
                </a:cubicBezTo>
                <a:cubicBezTo>
                  <a:pt x="186" y="182"/>
                  <a:pt x="185" y="182"/>
                  <a:pt x="185" y="182"/>
                </a:cubicBezTo>
                <a:close/>
                <a:moveTo>
                  <a:pt x="199" y="177"/>
                </a:moveTo>
                <a:cubicBezTo>
                  <a:pt x="199" y="177"/>
                  <a:pt x="200" y="177"/>
                  <a:pt x="200" y="176"/>
                </a:cubicBezTo>
                <a:lnTo>
                  <a:pt x="199" y="177"/>
                </a:lnTo>
                <a:close/>
                <a:moveTo>
                  <a:pt x="32" y="121"/>
                </a:moveTo>
                <a:cubicBezTo>
                  <a:pt x="31" y="121"/>
                  <a:pt x="30" y="120"/>
                  <a:pt x="30" y="119"/>
                </a:cubicBezTo>
                <a:cubicBezTo>
                  <a:pt x="30" y="118"/>
                  <a:pt x="31" y="117"/>
                  <a:pt x="32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7" y="117"/>
                  <a:pt x="118" y="118"/>
                  <a:pt x="118" y="119"/>
                </a:cubicBezTo>
                <a:cubicBezTo>
                  <a:pt x="118" y="120"/>
                  <a:pt x="117" y="121"/>
                  <a:pt x="116" y="121"/>
                </a:cubicBezTo>
                <a:lnTo>
                  <a:pt x="32" y="121"/>
                </a:lnTo>
                <a:close/>
                <a:moveTo>
                  <a:pt x="32" y="86"/>
                </a:moveTo>
                <a:cubicBezTo>
                  <a:pt x="31" y="86"/>
                  <a:pt x="30" y="85"/>
                  <a:pt x="30" y="84"/>
                </a:cubicBezTo>
                <a:cubicBezTo>
                  <a:pt x="30" y="82"/>
                  <a:pt x="31" y="82"/>
                  <a:pt x="32" y="82"/>
                </a:cubicBezTo>
                <a:cubicBezTo>
                  <a:pt x="145" y="82"/>
                  <a:pt x="145" y="82"/>
                  <a:pt x="145" y="82"/>
                </a:cubicBezTo>
                <a:cubicBezTo>
                  <a:pt x="147" y="82"/>
                  <a:pt x="148" y="82"/>
                  <a:pt x="148" y="84"/>
                </a:cubicBezTo>
                <a:cubicBezTo>
                  <a:pt x="148" y="85"/>
                  <a:pt x="147" y="86"/>
                  <a:pt x="145" y="86"/>
                </a:cubicBezTo>
                <a:lnTo>
                  <a:pt x="32" y="86"/>
                </a:lnTo>
                <a:close/>
                <a:moveTo>
                  <a:pt x="32" y="45"/>
                </a:moveTo>
                <a:cubicBezTo>
                  <a:pt x="31" y="45"/>
                  <a:pt x="30" y="44"/>
                  <a:pt x="30" y="43"/>
                </a:cubicBezTo>
                <a:cubicBezTo>
                  <a:pt x="30" y="42"/>
                  <a:pt x="31" y="41"/>
                  <a:pt x="32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145" y="41"/>
                  <a:pt x="145" y="41"/>
                  <a:pt x="145" y="41"/>
                </a:cubicBezTo>
                <a:cubicBezTo>
                  <a:pt x="147" y="41"/>
                  <a:pt x="148" y="42"/>
                  <a:pt x="148" y="43"/>
                </a:cubicBezTo>
                <a:cubicBezTo>
                  <a:pt x="148" y="44"/>
                  <a:pt x="147" y="45"/>
                  <a:pt x="145" y="45"/>
                </a:cubicBezTo>
                <a:lnTo>
                  <a:pt x="32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A922371-439E-4F82-9AE5-245607A7F1CD}"/>
              </a:ext>
            </a:extLst>
          </p:cNvPr>
          <p:cNvSpPr/>
          <p:nvPr/>
        </p:nvSpPr>
        <p:spPr>
          <a:xfrm>
            <a:off x="963782" y="5225242"/>
            <a:ext cx="493973" cy="558498"/>
          </a:xfrm>
          <a:custGeom>
            <a:avLst/>
            <a:gdLst>
              <a:gd name="connsiteX0" fmla="*/ 263849 w 687392"/>
              <a:gd name="connsiteY0" fmla="*/ 729557 h 777182"/>
              <a:gd name="connsiteX1" fmla="*/ 286709 w 687392"/>
              <a:gd name="connsiteY1" fmla="*/ 743844 h 777182"/>
              <a:gd name="connsiteX2" fmla="*/ 297187 w 687392"/>
              <a:gd name="connsiteY2" fmla="*/ 776229 h 777182"/>
              <a:gd name="connsiteX3" fmla="*/ 256229 w 687392"/>
              <a:gd name="connsiteY3" fmla="*/ 776229 h 777182"/>
              <a:gd name="connsiteX4" fmla="*/ 249562 w 687392"/>
              <a:gd name="connsiteY4" fmla="*/ 752417 h 777182"/>
              <a:gd name="connsiteX5" fmla="*/ 263849 w 687392"/>
              <a:gd name="connsiteY5" fmla="*/ 729557 h 777182"/>
              <a:gd name="connsiteX6" fmla="*/ 432442 w 687392"/>
              <a:gd name="connsiteY6" fmla="*/ 634307 h 777182"/>
              <a:gd name="connsiteX7" fmla="*/ 448634 w 687392"/>
              <a:gd name="connsiteY7" fmla="*/ 655262 h 777182"/>
              <a:gd name="connsiteX8" fmla="*/ 413392 w 687392"/>
              <a:gd name="connsiteY8" fmla="*/ 776229 h 777182"/>
              <a:gd name="connsiteX9" fmla="*/ 413392 w 687392"/>
              <a:gd name="connsiteY9" fmla="*/ 777182 h 777182"/>
              <a:gd name="connsiteX10" fmla="*/ 371482 w 687392"/>
              <a:gd name="connsiteY10" fmla="*/ 777182 h 777182"/>
              <a:gd name="connsiteX11" fmla="*/ 411487 w 687392"/>
              <a:gd name="connsiteY11" fmla="*/ 650499 h 777182"/>
              <a:gd name="connsiteX12" fmla="*/ 432442 w 687392"/>
              <a:gd name="connsiteY12" fmla="*/ 634307 h 777182"/>
              <a:gd name="connsiteX13" fmla="*/ 179106 w 687392"/>
              <a:gd name="connsiteY13" fmla="*/ 198896 h 777182"/>
              <a:gd name="connsiteX14" fmla="*/ 292424 w 687392"/>
              <a:gd name="connsiteY14" fmla="*/ 242830 h 777182"/>
              <a:gd name="connsiteX15" fmla="*/ 290519 w 687392"/>
              <a:gd name="connsiteY15" fmla="*/ 249497 h 777182"/>
              <a:gd name="connsiteX16" fmla="*/ 350526 w 687392"/>
              <a:gd name="connsiteY16" fmla="*/ 529532 h 777182"/>
              <a:gd name="connsiteX17" fmla="*/ 255276 w 687392"/>
              <a:gd name="connsiteY17" fmla="*/ 644785 h 777182"/>
              <a:gd name="connsiteX18" fmla="*/ 255276 w 687392"/>
              <a:gd name="connsiteY18" fmla="*/ 645737 h 777182"/>
              <a:gd name="connsiteX19" fmla="*/ 286709 w 687392"/>
              <a:gd name="connsiteY19" fmla="*/ 697172 h 777182"/>
              <a:gd name="connsiteX20" fmla="*/ 212414 w 687392"/>
              <a:gd name="connsiteY20" fmla="*/ 714317 h 777182"/>
              <a:gd name="connsiteX21" fmla="*/ 218129 w 687392"/>
              <a:gd name="connsiteY21" fmla="*/ 654310 h 777182"/>
              <a:gd name="connsiteX22" fmla="*/ 217176 w 687392"/>
              <a:gd name="connsiteY22" fmla="*/ 651452 h 777182"/>
              <a:gd name="connsiteX23" fmla="*/ 6674 w 687392"/>
              <a:gd name="connsiteY23" fmla="*/ 441902 h 777182"/>
              <a:gd name="connsiteX24" fmla="*/ 137166 w 687392"/>
              <a:gd name="connsiteY24" fmla="*/ 203777 h 777182"/>
              <a:gd name="connsiteX25" fmla="*/ 179106 w 687392"/>
              <a:gd name="connsiteY25" fmla="*/ 198896 h 777182"/>
              <a:gd name="connsiteX26" fmla="*/ 478772 w 687392"/>
              <a:gd name="connsiteY26" fmla="*/ 100832 h 777182"/>
              <a:gd name="connsiteX27" fmla="*/ 550552 w 687392"/>
              <a:gd name="connsiteY27" fmla="*/ 102812 h 777182"/>
              <a:gd name="connsiteX28" fmla="*/ 681045 w 687392"/>
              <a:gd name="connsiteY28" fmla="*/ 340937 h 777182"/>
              <a:gd name="connsiteX29" fmla="*/ 470542 w 687392"/>
              <a:gd name="connsiteY29" fmla="*/ 550487 h 777182"/>
              <a:gd name="connsiteX30" fmla="*/ 469590 w 687392"/>
              <a:gd name="connsiteY30" fmla="*/ 553345 h 777182"/>
              <a:gd name="connsiteX31" fmla="*/ 475304 w 687392"/>
              <a:gd name="connsiteY31" fmla="*/ 613352 h 777182"/>
              <a:gd name="connsiteX32" fmla="*/ 401009 w 687392"/>
              <a:gd name="connsiteY32" fmla="*/ 596207 h 777182"/>
              <a:gd name="connsiteX33" fmla="*/ 432442 w 687392"/>
              <a:gd name="connsiteY33" fmla="*/ 544772 h 777182"/>
              <a:gd name="connsiteX34" fmla="*/ 432442 w 687392"/>
              <a:gd name="connsiteY34" fmla="*/ 543820 h 777182"/>
              <a:gd name="connsiteX35" fmla="*/ 328620 w 687392"/>
              <a:gd name="connsiteY35" fmla="*/ 259022 h 777182"/>
              <a:gd name="connsiteX36" fmla="*/ 478772 w 687392"/>
              <a:gd name="connsiteY36" fmla="*/ 100832 h 777182"/>
              <a:gd name="connsiteX37" fmla="*/ 277437 w 687392"/>
              <a:gd name="connsiteY37" fmla="*/ 581 h 777182"/>
              <a:gd name="connsiteX38" fmla="*/ 413392 w 687392"/>
              <a:gd name="connsiteY38" fmla="*/ 83762 h 777182"/>
              <a:gd name="connsiteX39" fmla="*/ 306711 w 687392"/>
              <a:gd name="connsiteY39" fmla="*/ 204729 h 777182"/>
              <a:gd name="connsiteX40" fmla="*/ 179077 w 687392"/>
              <a:gd name="connsiteY40" fmla="*/ 160914 h 777182"/>
              <a:gd name="connsiteX41" fmla="*/ 129547 w 687392"/>
              <a:gd name="connsiteY41" fmla="*/ 166629 h 777182"/>
              <a:gd name="connsiteX42" fmla="*/ 86684 w 687392"/>
              <a:gd name="connsiteY42" fmla="*/ 180917 h 777182"/>
              <a:gd name="connsiteX43" fmla="*/ 222892 w 687392"/>
              <a:gd name="connsiteY43" fmla="*/ 4704 h 777182"/>
              <a:gd name="connsiteX44" fmla="*/ 277437 w 687392"/>
              <a:gd name="connsiteY44" fmla="*/ 581 h 77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87392" h="777182">
                <a:moveTo>
                  <a:pt x="263849" y="729557"/>
                </a:moveTo>
                <a:cubicBezTo>
                  <a:pt x="274327" y="726699"/>
                  <a:pt x="284804" y="733367"/>
                  <a:pt x="286709" y="743844"/>
                </a:cubicBezTo>
                <a:cubicBezTo>
                  <a:pt x="286709" y="743844"/>
                  <a:pt x="289567" y="756227"/>
                  <a:pt x="297187" y="776229"/>
                </a:cubicBezTo>
                <a:lnTo>
                  <a:pt x="256229" y="776229"/>
                </a:lnTo>
                <a:cubicBezTo>
                  <a:pt x="251467" y="761942"/>
                  <a:pt x="249562" y="753369"/>
                  <a:pt x="249562" y="752417"/>
                </a:cubicBezTo>
                <a:cubicBezTo>
                  <a:pt x="246704" y="741939"/>
                  <a:pt x="253372" y="731462"/>
                  <a:pt x="263849" y="729557"/>
                </a:cubicBezTo>
                <a:close/>
                <a:moveTo>
                  <a:pt x="432442" y="634307"/>
                </a:moveTo>
                <a:cubicBezTo>
                  <a:pt x="442920" y="635259"/>
                  <a:pt x="449587" y="644784"/>
                  <a:pt x="448634" y="655262"/>
                </a:cubicBezTo>
                <a:cubicBezTo>
                  <a:pt x="441967" y="708602"/>
                  <a:pt x="425774" y="750512"/>
                  <a:pt x="413392" y="776229"/>
                </a:cubicBezTo>
                <a:lnTo>
                  <a:pt x="413392" y="777182"/>
                </a:lnTo>
                <a:lnTo>
                  <a:pt x="371482" y="777182"/>
                </a:lnTo>
                <a:cubicBezTo>
                  <a:pt x="381007" y="760037"/>
                  <a:pt x="402914" y="713364"/>
                  <a:pt x="411487" y="650499"/>
                </a:cubicBezTo>
                <a:cubicBezTo>
                  <a:pt x="412439" y="640022"/>
                  <a:pt x="421964" y="632402"/>
                  <a:pt x="432442" y="634307"/>
                </a:cubicBezTo>
                <a:close/>
                <a:moveTo>
                  <a:pt x="179106" y="198896"/>
                </a:moveTo>
                <a:cubicBezTo>
                  <a:pt x="220629" y="199075"/>
                  <a:pt x="260277" y="214255"/>
                  <a:pt x="292424" y="242830"/>
                </a:cubicBezTo>
                <a:cubicBezTo>
                  <a:pt x="291471" y="244735"/>
                  <a:pt x="291471" y="247592"/>
                  <a:pt x="290519" y="249497"/>
                </a:cubicBezTo>
                <a:cubicBezTo>
                  <a:pt x="263849" y="361892"/>
                  <a:pt x="296234" y="467620"/>
                  <a:pt x="350526" y="529532"/>
                </a:cubicBezTo>
                <a:cubicBezTo>
                  <a:pt x="332429" y="583825"/>
                  <a:pt x="300044" y="627640"/>
                  <a:pt x="255276" y="644785"/>
                </a:cubicBezTo>
                <a:lnTo>
                  <a:pt x="255276" y="645737"/>
                </a:lnTo>
                <a:lnTo>
                  <a:pt x="286709" y="697172"/>
                </a:lnTo>
                <a:lnTo>
                  <a:pt x="212414" y="714317"/>
                </a:lnTo>
                <a:lnTo>
                  <a:pt x="218129" y="654310"/>
                </a:lnTo>
                <a:lnTo>
                  <a:pt x="217176" y="651452"/>
                </a:lnTo>
                <a:cubicBezTo>
                  <a:pt x="126689" y="654310"/>
                  <a:pt x="32391" y="550487"/>
                  <a:pt x="6674" y="441902"/>
                </a:cubicBezTo>
                <a:cubicBezTo>
                  <a:pt x="-20949" y="323792"/>
                  <a:pt x="40011" y="226637"/>
                  <a:pt x="137166" y="203777"/>
                </a:cubicBezTo>
                <a:cubicBezTo>
                  <a:pt x="151216" y="200444"/>
                  <a:pt x="165265" y="198836"/>
                  <a:pt x="179106" y="198896"/>
                </a:cubicBezTo>
                <a:close/>
                <a:moveTo>
                  <a:pt x="478772" y="100832"/>
                </a:moveTo>
                <a:cubicBezTo>
                  <a:pt x="501975" y="96561"/>
                  <a:pt x="526263" y="97097"/>
                  <a:pt x="550552" y="102812"/>
                </a:cubicBezTo>
                <a:cubicBezTo>
                  <a:pt x="647707" y="125672"/>
                  <a:pt x="707714" y="222827"/>
                  <a:pt x="681045" y="340937"/>
                </a:cubicBezTo>
                <a:cubicBezTo>
                  <a:pt x="656280" y="449522"/>
                  <a:pt x="561030" y="552392"/>
                  <a:pt x="470542" y="550487"/>
                </a:cubicBezTo>
                <a:lnTo>
                  <a:pt x="469590" y="553345"/>
                </a:lnTo>
                <a:lnTo>
                  <a:pt x="475304" y="613352"/>
                </a:lnTo>
                <a:lnTo>
                  <a:pt x="401009" y="596207"/>
                </a:lnTo>
                <a:lnTo>
                  <a:pt x="432442" y="544772"/>
                </a:lnTo>
                <a:lnTo>
                  <a:pt x="432442" y="543820"/>
                </a:lnTo>
                <a:cubicBezTo>
                  <a:pt x="344812" y="510482"/>
                  <a:pt x="301949" y="371417"/>
                  <a:pt x="328620" y="259022"/>
                </a:cubicBezTo>
                <a:cubicBezTo>
                  <a:pt x="349337" y="169725"/>
                  <a:pt x="409165" y="113647"/>
                  <a:pt x="478772" y="100832"/>
                </a:cubicBezTo>
                <a:close/>
                <a:moveTo>
                  <a:pt x="277437" y="581"/>
                </a:moveTo>
                <a:cubicBezTo>
                  <a:pt x="331060" y="5001"/>
                  <a:pt x="380531" y="34470"/>
                  <a:pt x="413392" y="83762"/>
                </a:cubicBezTo>
                <a:cubicBezTo>
                  <a:pt x="365767" y="108527"/>
                  <a:pt x="328619" y="150437"/>
                  <a:pt x="306711" y="204729"/>
                </a:cubicBezTo>
                <a:cubicBezTo>
                  <a:pt x="270517" y="177107"/>
                  <a:pt x="226702" y="160914"/>
                  <a:pt x="179077" y="160914"/>
                </a:cubicBezTo>
                <a:cubicBezTo>
                  <a:pt x="161932" y="160914"/>
                  <a:pt x="145739" y="162819"/>
                  <a:pt x="129547" y="166629"/>
                </a:cubicBezTo>
                <a:cubicBezTo>
                  <a:pt x="114306" y="169487"/>
                  <a:pt x="100019" y="174249"/>
                  <a:pt x="86684" y="180917"/>
                </a:cubicBezTo>
                <a:cubicBezTo>
                  <a:pt x="88589" y="92334"/>
                  <a:pt x="143834" y="23754"/>
                  <a:pt x="222892" y="4704"/>
                </a:cubicBezTo>
                <a:cubicBezTo>
                  <a:pt x="241228" y="418"/>
                  <a:pt x="259563" y="-892"/>
                  <a:pt x="277437" y="5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A35FBCD-705C-4741-8A05-83A652F22FF2}"/>
              </a:ext>
            </a:extLst>
          </p:cNvPr>
          <p:cNvSpPr txBox="1"/>
          <p:nvPr/>
        </p:nvSpPr>
        <p:spPr>
          <a:xfrm>
            <a:off x="1682512" y="4985882"/>
            <a:ext cx="965203" cy="384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text here</a:t>
            </a:r>
            <a:endParaRPr lang="en-ID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DE8012A-35B6-47D6-9EFF-F70943CBC9BF}"/>
              </a:ext>
            </a:extLst>
          </p:cNvPr>
          <p:cNvSpPr txBox="1"/>
          <p:nvPr/>
        </p:nvSpPr>
        <p:spPr>
          <a:xfrm>
            <a:off x="1666870" y="5307726"/>
            <a:ext cx="2283911" cy="57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 consectetuer pusce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AD0141-8C22-4921-9CBE-F9F5C53204D3}"/>
              </a:ext>
            </a:extLst>
          </p:cNvPr>
          <p:cNvSpPr txBox="1"/>
          <p:nvPr/>
        </p:nvSpPr>
        <p:spPr>
          <a:xfrm>
            <a:off x="871325" y="928915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Fun</a:t>
            </a:r>
            <a:r>
              <a:rPr lang="en-US" sz="4000" dirty="0">
                <a:solidFill>
                  <a:schemeClr val="accent4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1477489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12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3A86FF"/>
      </a:accent1>
      <a:accent2>
        <a:srgbClr val="8338EC"/>
      </a:accent2>
      <a:accent3>
        <a:srgbClr val="FF006E"/>
      </a:accent3>
      <a:accent4>
        <a:srgbClr val="FB5607"/>
      </a:accent4>
      <a:accent5>
        <a:srgbClr val="FFBE0B"/>
      </a:accent5>
      <a:accent6>
        <a:srgbClr val="EFECCA"/>
      </a:accent6>
      <a:hlink>
        <a:srgbClr val="3A86FF"/>
      </a:hlink>
      <a:folHlink>
        <a:srgbClr val="8338EC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960</Words>
  <Application>Microsoft Office PowerPoint</Application>
  <PresentationFormat>Widescreen</PresentationFormat>
  <Paragraphs>165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Poppins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70</cp:revision>
  <dcterms:created xsi:type="dcterms:W3CDTF">2021-02-09T15:50:15Z</dcterms:created>
  <dcterms:modified xsi:type="dcterms:W3CDTF">2021-02-15T12:55:15Z</dcterms:modified>
</cp:coreProperties>
</file>