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92" r:id="rId2"/>
    <p:sldId id="390" r:id="rId3"/>
    <p:sldId id="393" r:id="rId4"/>
    <p:sldId id="399" r:id="rId5"/>
    <p:sldId id="400" r:id="rId6"/>
    <p:sldId id="402" r:id="rId7"/>
    <p:sldId id="403" r:id="rId8"/>
    <p:sldId id="391" r:id="rId9"/>
    <p:sldId id="273" r:id="rId10"/>
    <p:sldId id="274" r:id="rId11"/>
    <p:sldId id="276" r:id="rId12"/>
    <p:sldId id="275" r:id="rId13"/>
    <p:sldId id="405" r:id="rId14"/>
    <p:sldId id="408" r:id="rId15"/>
    <p:sldId id="409" r:id="rId16"/>
    <p:sldId id="440" r:id="rId17"/>
    <p:sldId id="410" r:id="rId18"/>
    <p:sldId id="413" r:id="rId19"/>
    <p:sldId id="415" r:id="rId20"/>
    <p:sldId id="416" r:id="rId21"/>
    <p:sldId id="423" r:id="rId22"/>
    <p:sldId id="425" r:id="rId23"/>
    <p:sldId id="437" r:id="rId24"/>
    <p:sldId id="439" r:id="rId25"/>
    <p:sldId id="333" r:id="rId26"/>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BB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3"/>
    <p:restoredTop sz="93922" autoAdjust="0"/>
  </p:normalViewPr>
  <p:slideViewPr>
    <p:cSldViewPr snapToGrid="0" snapToObjects="1">
      <p:cViewPr varScale="1">
        <p:scale>
          <a:sx n="127" d="100"/>
          <a:sy n="127" d="100"/>
        </p:scale>
        <p:origin x="144"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205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45588-7219-3748-A59F-CE722A4D6D24}" type="datetimeFigureOut">
              <a:rPr lang="de-DE" smtClean="0"/>
              <a:t>19.02.2021</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BDC06C-3ACD-8A4D-8AE1-821CF7D982A9}" type="slidenum">
              <a:rPr lang="de-DE" smtClean="0"/>
              <a:t>‹#›</a:t>
            </a:fld>
            <a:endParaRPr lang="de-DE"/>
          </a:p>
        </p:txBody>
      </p:sp>
    </p:spTree>
    <p:extLst>
      <p:ext uri="{BB962C8B-B14F-4D97-AF65-F5344CB8AC3E}">
        <p14:creationId xmlns:p14="http://schemas.microsoft.com/office/powerpoint/2010/main" val="1698481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 name="Shape 1003"/>
          <p:cNvSpPr>
            <a:spLocks noGrp="1" noRot="1" noChangeAspect="1"/>
          </p:cNvSpPr>
          <p:nvPr>
            <p:ph type="sldImg"/>
          </p:nvPr>
        </p:nvSpPr>
        <p:spPr>
          <a:xfrm>
            <a:off x="381000" y="685800"/>
            <a:ext cx="6096000" cy="3429000"/>
          </a:xfrm>
          <a:prstGeom prst="rect">
            <a:avLst/>
          </a:prstGeom>
        </p:spPr>
        <p:txBody>
          <a:bodyPr/>
          <a:lstStyle/>
          <a:p>
            <a:endParaRPr/>
          </a:p>
        </p:txBody>
      </p:sp>
      <p:sp>
        <p:nvSpPr>
          <p:cNvPr id="1004" name="Shape 100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defRPr sz="1100">
        <a:latin typeface="Lucida Grande"/>
        <a:ea typeface="Lucida Grande"/>
        <a:cs typeface="Lucida Grande"/>
        <a:sym typeface="Lucida Grande"/>
      </a:defRPr>
    </a:lvl1pPr>
    <a:lvl2pPr indent="114300" defTabSz="228600" latinLnBrk="0">
      <a:defRPr sz="1100">
        <a:latin typeface="Lucida Grande"/>
        <a:ea typeface="Lucida Grande"/>
        <a:cs typeface="Lucida Grande"/>
        <a:sym typeface="Lucida Grande"/>
      </a:defRPr>
    </a:lvl2pPr>
    <a:lvl3pPr indent="228600" defTabSz="228600" latinLnBrk="0">
      <a:defRPr sz="1100">
        <a:latin typeface="Lucida Grande"/>
        <a:ea typeface="Lucida Grande"/>
        <a:cs typeface="Lucida Grande"/>
        <a:sym typeface="Lucida Grande"/>
      </a:defRPr>
    </a:lvl3pPr>
    <a:lvl4pPr indent="342900" defTabSz="228600" latinLnBrk="0">
      <a:defRPr sz="1100">
        <a:latin typeface="Lucida Grande"/>
        <a:ea typeface="Lucida Grande"/>
        <a:cs typeface="Lucida Grande"/>
        <a:sym typeface="Lucida Grande"/>
      </a:defRPr>
    </a:lvl4pPr>
    <a:lvl5pPr indent="457200" defTabSz="228600" latinLnBrk="0">
      <a:defRPr sz="1100">
        <a:latin typeface="Lucida Grande"/>
        <a:ea typeface="Lucida Grande"/>
        <a:cs typeface="Lucida Grande"/>
        <a:sym typeface="Lucida Grande"/>
      </a:defRPr>
    </a:lvl5pPr>
    <a:lvl6pPr indent="571500" defTabSz="228600" latinLnBrk="0">
      <a:defRPr sz="1100">
        <a:latin typeface="Lucida Grande"/>
        <a:ea typeface="Lucida Grande"/>
        <a:cs typeface="Lucida Grande"/>
        <a:sym typeface="Lucida Grande"/>
      </a:defRPr>
    </a:lvl6pPr>
    <a:lvl7pPr indent="685800" defTabSz="228600" latinLnBrk="0">
      <a:defRPr sz="1100">
        <a:latin typeface="Lucida Grande"/>
        <a:ea typeface="Lucida Grande"/>
        <a:cs typeface="Lucida Grande"/>
        <a:sym typeface="Lucida Grande"/>
      </a:defRPr>
    </a:lvl7pPr>
    <a:lvl8pPr indent="800100" defTabSz="228600" latinLnBrk="0">
      <a:defRPr sz="1100">
        <a:latin typeface="Lucida Grande"/>
        <a:ea typeface="Lucida Grande"/>
        <a:cs typeface="Lucida Grande"/>
        <a:sym typeface="Lucida Grande"/>
      </a:defRPr>
    </a:lvl8pPr>
    <a:lvl9pPr indent="914400" defTabSz="228600" latinLnBrk="0">
      <a:defRPr sz="11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 &amp; Untertitel">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
    <p:spTree>
      <p:nvGrpSpPr>
        <p:cNvPr id="1" name=""/>
        <p:cNvGrpSpPr/>
        <p:nvPr/>
      </p:nvGrpSpPr>
      <p:grpSpPr>
        <a:xfrm>
          <a:off x="0" y="0"/>
          <a:ext cx="0" cy="0"/>
          <a:chOff x="0" y="0"/>
          <a:chExt cx="0" cy="0"/>
        </a:xfrm>
      </p:grpSpPr>
      <p:sp>
        <p:nvSpPr>
          <p:cNvPr id="12" name="Bild"/>
          <p:cNvSpPr>
            <a:spLocks noGrp="1"/>
          </p:cNvSpPr>
          <p:nvPr>
            <p:ph type="pic" sz="quarter" idx="17"/>
          </p:nvPr>
        </p:nvSpPr>
        <p:spPr>
          <a:xfrm>
            <a:off x="1270000" y="2857500"/>
            <a:ext cx="2234406" cy="3045268"/>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dirty="0"/>
          </a:p>
        </p:txBody>
      </p:sp>
      <p:sp>
        <p:nvSpPr>
          <p:cNvPr id="13" name="Bild"/>
          <p:cNvSpPr>
            <a:spLocks noGrp="1"/>
          </p:cNvSpPr>
          <p:nvPr>
            <p:ph type="pic" sz="quarter" idx="18"/>
          </p:nvPr>
        </p:nvSpPr>
        <p:spPr>
          <a:xfrm>
            <a:off x="3950230" y="2857500"/>
            <a:ext cx="2234406" cy="3045268"/>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4" name="Bild"/>
          <p:cNvSpPr>
            <a:spLocks noGrp="1"/>
          </p:cNvSpPr>
          <p:nvPr>
            <p:ph type="pic" sz="quarter" idx="19"/>
          </p:nvPr>
        </p:nvSpPr>
        <p:spPr>
          <a:xfrm>
            <a:off x="6654270" y="2857500"/>
            <a:ext cx="2234406" cy="3045268"/>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5" name="Bild"/>
          <p:cNvSpPr>
            <a:spLocks noGrp="1"/>
          </p:cNvSpPr>
          <p:nvPr>
            <p:ph type="pic" sz="quarter" idx="20"/>
          </p:nvPr>
        </p:nvSpPr>
        <p:spPr>
          <a:xfrm>
            <a:off x="9334500" y="2857500"/>
            <a:ext cx="2234406" cy="3045268"/>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8">
    <p:spTree>
      <p:nvGrpSpPr>
        <p:cNvPr id="1" name=""/>
        <p:cNvGrpSpPr/>
        <p:nvPr/>
      </p:nvGrpSpPr>
      <p:grpSpPr>
        <a:xfrm>
          <a:off x="0" y="0"/>
          <a:ext cx="0" cy="0"/>
          <a:chOff x="0" y="0"/>
          <a:chExt cx="0" cy="0"/>
        </a:xfrm>
      </p:grpSpPr>
      <p:sp>
        <p:nvSpPr>
          <p:cNvPr id="16" name="Bild"/>
          <p:cNvSpPr>
            <a:spLocks noGrp="1"/>
          </p:cNvSpPr>
          <p:nvPr>
            <p:ph type="pic" sz="quarter" idx="17"/>
          </p:nvPr>
        </p:nvSpPr>
        <p:spPr>
          <a:xfrm>
            <a:off x="1269950" y="2920926"/>
            <a:ext cx="4822825" cy="3937074"/>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7" name="Bild"/>
          <p:cNvSpPr>
            <a:spLocks noGrp="1"/>
          </p:cNvSpPr>
          <p:nvPr>
            <p:ph type="pic" sz="quarter" idx="18"/>
          </p:nvPr>
        </p:nvSpPr>
        <p:spPr>
          <a:xfrm>
            <a:off x="9143951" y="0"/>
            <a:ext cx="3048049" cy="2920926"/>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8" name="Bild"/>
          <p:cNvSpPr>
            <a:spLocks noGrp="1"/>
          </p:cNvSpPr>
          <p:nvPr>
            <p:ph type="pic" sz="quarter" idx="19"/>
          </p:nvPr>
        </p:nvSpPr>
        <p:spPr>
          <a:xfrm>
            <a:off x="9147176" y="2920926"/>
            <a:ext cx="3048049" cy="3937000"/>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9" name="Bild"/>
          <p:cNvSpPr>
            <a:spLocks noGrp="1"/>
          </p:cNvSpPr>
          <p:nvPr>
            <p:ph type="pic" sz="quarter" idx="20"/>
          </p:nvPr>
        </p:nvSpPr>
        <p:spPr>
          <a:xfrm>
            <a:off x="6092628" y="0"/>
            <a:ext cx="3048049" cy="6858000"/>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
    <p:spTree>
      <p:nvGrpSpPr>
        <p:cNvPr id="1" name=""/>
        <p:cNvGrpSpPr/>
        <p:nvPr/>
      </p:nvGrpSpPr>
      <p:grpSpPr>
        <a:xfrm>
          <a:off x="0" y="0"/>
          <a:ext cx="0" cy="0"/>
          <a:chOff x="0" y="0"/>
          <a:chExt cx="0" cy="0"/>
        </a:xfrm>
      </p:grpSpPr>
      <p:sp>
        <p:nvSpPr>
          <p:cNvPr id="8" name="Bild"/>
          <p:cNvSpPr>
            <a:spLocks noGrp="1"/>
          </p:cNvSpPr>
          <p:nvPr>
            <p:ph type="pic" sz="quarter" idx="15"/>
          </p:nvPr>
        </p:nvSpPr>
        <p:spPr>
          <a:xfrm>
            <a:off x="7177881" y="45"/>
            <a:ext cx="5014061" cy="3428955"/>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9" name="Bild"/>
          <p:cNvSpPr>
            <a:spLocks noGrp="1"/>
          </p:cNvSpPr>
          <p:nvPr>
            <p:ph type="pic" sz="quarter" idx="16"/>
          </p:nvPr>
        </p:nvSpPr>
        <p:spPr>
          <a:xfrm>
            <a:off x="7177881" y="3429046"/>
            <a:ext cx="5014061" cy="3428955"/>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
    <p:spTree>
      <p:nvGrpSpPr>
        <p:cNvPr id="1" name=""/>
        <p:cNvGrpSpPr/>
        <p:nvPr/>
      </p:nvGrpSpPr>
      <p:grpSpPr>
        <a:xfrm>
          <a:off x="0" y="0"/>
          <a:ext cx="0" cy="0"/>
          <a:chOff x="0" y="0"/>
          <a:chExt cx="0" cy="0"/>
        </a:xfrm>
      </p:grpSpPr>
      <p:sp>
        <p:nvSpPr>
          <p:cNvPr id="5" name="Bild"/>
          <p:cNvSpPr>
            <a:spLocks noGrp="1"/>
          </p:cNvSpPr>
          <p:nvPr>
            <p:ph type="pic" sz="quarter" idx="14"/>
          </p:nvPr>
        </p:nvSpPr>
        <p:spPr>
          <a:xfrm>
            <a:off x="-1" y="0"/>
            <a:ext cx="6350141" cy="6858000"/>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3">
    <p:spTree>
      <p:nvGrpSpPr>
        <p:cNvPr id="1" name=""/>
        <p:cNvGrpSpPr/>
        <p:nvPr/>
      </p:nvGrpSpPr>
      <p:grpSpPr>
        <a:xfrm>
          <a:off x="0" y="0"/>
          <a:ext cx="0" cy="0"/>
          <a:chOff x="0" y="0"/>
          <a:chExt cx="0" cy="0"/>
        </a:xfrm>
      </p:grpSpPr>
      <p:sp>
        <p:nvSpPr>
          <p:cNvPr id="14" name="Bild"/>
          <p:cNvSpPr>
            <a:spLocks noGrp="1"/>
          </p:cNvSpPr>
          <p:nvPr>
            <p:ph type="pic" sz="quarter" idx="18"/>
          </p:nvPr>
        </p:nvSpPr>
        <p:spPr>
          <a:xfrm>
            <a:off x="2031951" y="3428963"/>
            <a:ext cx="2539999" cy="3429037"/>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5" name="Bild"/>
          <p:cNvSpPr>
            <a:spLocks noGrp="1"/>
          </p:cNvSpPr>
          <p:nvPr>
            <p:ph type="pic" sz="quarter" idx="19"/>
          </p:nvPr>
        </p:nvSpPr>
        <p:spPr>
          <a:xfrm>
            <a:off x="4571950" y="3428963"/>
            <a:ext cx="2539999" cy="3429037"/>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6" name="Bild"/>
          <p:cNvSpPr>
            <a:spLocks noGrp="1"/>
          </p:cNvSpPr>
          <p:nvPr>
            <p:ph type="pic" sz="quarter" idx="20"/>
          </p:nvPr>
        </p:nvSpPr>
        <p:spPr>
          <a:xfrm>
            <a:off x="7111975" y="0"/>
            <a:ext cx="2539999" cy="3429037"/>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7" name="Bild"/>
          <p:cNvSpPr>
            <a:spLocks noGrp="1"/>
          </p:cNvSpPr>
          <p:nvPr>
            <p:ph type="pic" sz="quarter" idx="21"/>
          </p:nvPr>
        </p:nvSpPr>
        <p:spPr>
          <a:xfrm>
            <a:off x="9652001" y="-130"/>
            <a:ext cx="2539999" cy="3429037"/>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8" name="Bild"/>
          <p:cNvSpPr>
            <a:spLocks noGrp="1"/>
          </p:cNvSpPr>
          <p:nvPr>
            <p:ph type="pic" sz="quarter" idx="22"/>
          </p:nvPr>
        </p:nvSpPr>
        <p:spPr>
          <a:xfrm>
            <a:off x="7111975" y="3428963"/>
            <a:ext cx="5079976" cy="3429037"/>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
    <p:spTree>
      <p:nvGrpSpPr>
        <p:cNvPr id="1" name=""/>
        <p:cNvGrpSpPr/>
        <p:nvPr/>
      </p:nvGrpSpPr>
      <p:grpSpPr>
        <a:xfrm>
          <a:off x="0" y="0"/>
          <a:ext cx="0" cy="0"/>
          <a:chOff x="0" y="0"/>
          <a:chExt cx="0" cy="0"/>
        </a:xfrm>
      </p:grpSpPr>
      <p:sp>
        <p:nvSpPr>
          <p:cNvPr id="4" name="Bild"/>
          <p:cNvSpPr>
            <a:spLocks noGrp="1"/>
          </p:cNvSpPr>
          <p:nvPr>
            <p:ph type="pic" sz="quarter" idx="18"/>
          </p:nvPr>
        </p:nvSpPr>
        <p:spPr>
          <a:xfrm>
            <a:off x="-1" y="0"/>
            <a:ext cx="12192001" cy="6857925"/>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
    <p:spTree>
      <p:nvGrpSpPr>
        <p:cNvPr id="1" name=""/>
        <p:cNvGrpSpPr/>
        <p:nvPr/>
      </p:nvGrpSpPr>
      <p:grpSpPr>
        <a:xfrm>
          <a:off x="0" y="0"/>
          <a:ext cx="0" cy="0"/>
          <a:chOff x="0" y="0"/>
          <a:chExt cx="0" cy="0"/>
        </a:xfrm>
      </p:grpSpPr>
      <p:sp>
        <p:nvSpPr>
          <p:cNvPr id="12" name="Bild"/>
          <p:cNvSpPr>
            <a:spLocks noGrp="1"/>
          </p:cNvSpPr>
          <p:nvPr>
            <p:ph type="pic" sz="quarter" idx="18"/>
          </p:nvPr>
        </p:nvSpPr>
        <p:spPr>
          <a:xfrm>
            <a:off x="1270000" y="2222500"/>
            <a:ext cx="2222500" cy="2857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3" name="Bild"/>
          <p:cNvSpPr>
            <a:spLocks noGrp="1"/>
          </p:cNvSpPr>
          <p:nvPr>
            <p:ph type="pic" sz="quarter" idx="19"/>
          </p:nvPr>
        </p:nvSpPr>
        <p:spPr>
          <a:xfrm>
            <a:off x="3958166" y="2222500"/>
            <a:ext cx="2222500" cy="2857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4" name="Bild"/>
          <p:cNvSpPr>
            <a:spLocks noGrp="1"/>
          </p:cNvSpPr>
          <p:nvPr>
            <p:ph type="pic" sz="quarter" idx="20"/>
          </p:nvPr>
        </p:nvSpPr>
        <p:spPr>
          <a:xfrm>
            <a:off x="6646332" y="2222500"/>
            <a:ext cx="2222500" cy="2857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5" name="Bild"/>
          <p:cNvSpPr>
            <a:spLocks noGrp="1"/>
          </p:cNvSpPr>
          <p:nvPr>
            <p:ph type="pic" sz="quarter" idx="21"/>
          </p:nvPr>
        </p:nvSpPr>
        <p:spPr>
          <a:xfrm>
            <a:off x="9334497" y="2222500"/>
            <a:ext cx="2222500" cy="2857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3">
    <p:spTree>
      <p:nvGrpSpPr>
        <p:cNvPr id="1" name=""/>
        <p:cNvGrpSpPr/>
        <p:nvPr/>
      </p:nvGrpSpPr>
      <p:grpSpPr>
        <a:xfrm>
          <a:off x="0" y="0"/>
          <a:ext cx="0" cy="0"/>
          <a:chOff x="0" y="0"/>
          <a:chExt cx="0" cy="0"/>
        </a:xfrm>
      </p:grpSpPr>
      <p:sp>
        <p:nvSpPr>
          <p:cNvPr id="12" name="Bild"/>
          <p:cNvSpPr>
            <a:spLocks noGrp="1"/>
          </p:cNvSpPr>
          <p:nvPr>
            <p:ph type="pic" sz="quarter" idx="18"/>
          </p:nvPr>
        </p:nvSpPr>
        <p:spPr>
          <a:xfrm>
            <a:off x="1272331" y="2857475"/>
            <a:ext cx="2220170" cy="2222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3" name="Bild"/>
          <p:cNvSpPr>
            <a:spLocks noGrp="1"/>
          </p:cNvSpPr>
          <p:nvPr>
            <p:ph type="pic" sz="quarter" idx="19"/>
          </p:nvPr>
        </p:nvSpPr>
        <p:spPr>
          <a:xfrm>
            <a:off x="3967116" y="2857475"/>
            <a:ext cx="2220170" cy="2222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4" name="Bild"/>
          <p:cNvSpPr>
            <a:spLocks noGrp="1"/>
          </p:cNvSpPr>
          <p:nvPr>
            <p:ph type="pic" sz="quarter" idx="20"/>
          </p:nvPr>
        </p:nvSpPr>
        <p:spPr>
          <a:xfrm>
            <a:off x="6639716" y="2857475"/>
            <a:ext cx="2231450" cy="2222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
        <p:nvSpPr>
          <p:cNvPr id="15" name="Bild"/>
          <p:cNvSpPr>
            <a:spLocks noGrp="1"/>
          </p:cNvSpPr>
          <p:nvPr>
            <p:ph type="pic" sz="quarter" idx="21"/>
          </p:nvPr>
        </p:nvSpPr>
        <p:spPr>
          <a:xfrm>
            <a:off x="9334501" y="2857475"/>
            <a:ext cx="2224831" cy="22224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5">
    <p:spTree>
      <p:nvGrpSpPr>
        <p:cNvPr id="1" name=""/>
        <p:cNvGrpSpPr/>
        <p:nvPr/>
      </p:nvGrpSpPr>
      <p:grpSpPr>
        <a:xfrm>
          <a:off x="0" y="0"/>
          <a:ext cx="0" cy="0"/>
          <a:chOff x="0" y="0"/>
          <a:chExt cx="0" cy="0"/>
        </a:xfrm>
      </p:grpSpPr>
      <p:sp>
        <p:nvSpPr>
          <p:cNvPr id="7" name="Bild"/>
          <p:cNvSpPr>
            <a:spLocks noGrp="1"/>
          </p:cNvSpPr>
          <p:nvPr>
            <p:ph type="pic" sz="quarter" idx="19"/>
          </p:nvPr>
        </p:nvSpPr>
        <p:spPr>
          <a:xfrm>
            <a:off x="7175500" y="0"/>
            <a:ext cx="5016500" cy="6858000"/>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6">
    <p:spTree>
      <p:nvGrpSpPr>
        <p:cNvPr id="1" name=""/>
        <p:cNvGrpSpPr/>
        <p:nvPr/>
      </p:nvGrpSpPr>
      <p:grpSpPr>
        <a:xfrm>
          <a:off x="0" y="0"/>
          <a:ext cx="0" cy="0"/>
          <a:chOff x="0" y="0"/>
          <a:chExt cx="0" cy="0"/>
        </a:xfrm>
      </p:grpSpPr>
      <p:sp>
        <p:nvSpPr>
          <p:cNvPr id="5" name="Bild"/>
          <p:cNvSpPr>
            <a:spLocks noGrp="1"/>
          </p:cNvSpPr>
          <p:nvPr>
            <p:ph type="pic" sz="quarter" idx="20"/>
          </p:nvPr>
        </p:nvSpPr>
        <p:spPr>
          <a:xfrm>
            <a:off x="0" y="-1"/>
            <a:ext cx="4064000" cy="4366222"/>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6" name="Bild"/>
          <p:cNvSpPr>
            <a:spLocks noGrp="1"/>
          </p:cNvSpPr>
          <p:nvPr>
            <p:ph type="pic" sz="quarter" idx="14"/>
          </p:nvPr>
        </p:nvSpPr>
        <p:spPr>
          <a:xfrm>
            <a:off x="1" y="-1"/>
            <a:ext cx="12192000" cy="6858001"/>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8">
    <p:spTree>
      <p:nvGrpSpPr>
        <p:cNvPr id="1" name=""/>
        <p:cNvGrpSpPr/>
        <p:nvPr/>
      </p:nvGrpSpPr>
      <p:grpSpPr>
        <a:xfrm>
          <a:off x="0" y="0"/>
          <a:ext cx="0" cy="0"/>
          <a:chOff x="0" y="0"/>
          <a:chExt cx="0" cy="0"/>
        </a:xfrm>
      </p:grpSpPr>
      <p:sp>
        <p:nvSpPr>
          <p:cNvPr id="6" name="Bild"/>
          <p:cNvSpPr>
            <a:spLocks noGrp="1"/>
          </p:cNvSpPr>
          <p:nvPr>
            <p:ph type="pic" sz="quarter" idx="20"/>
          </p:nvPr>
        </p:nvSpPr>
        <p:spPr>
          <a:xfrm>
            <a:off x="1270000" y="2857500"/>
            <a:ext cx="9651950" cy="3054351"/>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1">
    <p:spTree>
      <p:nvGrpSpPr>
        <p:cNvPr id="1" name=""/>
        <p:cNvGrpSpPr/>
        <p:nvPr/>
      </p:nvGrpSpPr>
      <p:grpSpPr>
        <a:xfrm>
          <a:off x="0" y="0"/>
          <a:ext cx="0" cy="0"/>
          <a:chOff x="0" y="0"/>
          <a:chExt cx="0" cy="0"/>
        </a:xfrm>
      </p:grpSpPr>
      <p:sp>
        <p:nvSpPr>
          <p:cNvPr id="594" name="Rechteck"/>
          <p:cNvSpPr/>
          <p:nvPr/>
        </p:nvSpPr>
        <p:spPr>
          <a:xfrm>
            <a:off x="-1" y="1905000"/>
            <a:ext cx="12192001" cy="4953001"/>
          </a:xfrm>
          <a:prstGeom prst="rect">
            <a:avLst/>
          </a:prstGeom>
          <a:blipFill>
            <a:blip r:embed="rId2"/>
          </a:blipFill>
          <a:ln w="12700">
            <a:miter lim="400000"/>
          </a:ln>
        </p:spPr>
        <p:txBody>
          <a:bodyPr lIns="25400" tIns="25400" rIns="25400" bIns="25400" anchor="ctr"/>
          <a:lstStyle/>
          <a:p>
            <a:pPr>
              <a:defRPr sz="3200">
                <a:solidFill>
                  <a:srgbClr val="FFFFFF"/>
                </a:solidFill>
              </a:defRPr>
            </a:pPr>
            <a:endParaRPr sz="1600"/>
          </a:p>
        </p:txBody>
      </p:sp>
      <p:sp>
        <p:nvSpPr>
          <p:cNvPr id="595" name="Rechteck"/>
          <p:cNvSpPr/>
          <p:nvPr/>
        </p:nvSpPr>
        <p:spPr>
          <a:xfrm>
            <a:off x="1270000" y="3048000"/>
            <a:ext cx="9652001" cy="3175000"/>
          </a:xfrm>
          <a:prstGeom prst="rect">
            <a:avLst/>
          </a:prstGeom>
          <a:solidFill>
            <a:srgbClr val="FFFFFF"/>
          </a:solidFill>
          <a:ln w="12700">
            <a:miter lim="400000"/>
          </a:ln>
        </p:spPr>
        <p:txBody>
          <a:bodyPr lIns="25400" tIns="25400" rIns="25400" bIns="25400" anchor="ctr"/>
          <a:lstStyle/>
          <a:p>
            <a:pPr>
              <a:defRPr sz="3200">
                <a:solidFill>
                  <a:srgbClr val="FFFFFF"/>
                </a:solidFill>
              </a:defRPr>
            </a:pPr>
            <a:endParaRPr sz="160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
    <p:spTree>
      <p:nvGrpSpPr>
        <p:cNvPr id="1" name=""/>
        <p:cNvGrpSpPr/>
        <p:nvPr/>
      </p:nvGrpSpPr>
      <p:grpSpPr>
        <a:xfrm>
          <a:off x="0" y="0"/>
          <a:ext cx="0" cy="0"/>
          <a:chOff x="0" y="0"/>
          <a:chExt cx="0" cy="0"/>
        </a:xfrm>
      </p:grpSpPr>
      <p:sp>
        <p:nvSpPr>
          <p:cNvPr id="7" name="Bild"/>
          <p:cNvSpPr>
            <a:spLocks noGrp="1"/>
          </p:cNvSpPr>
          <p:nvPr>
            <p:ph type="pic" sz="quarter" idx="14"/>
          </p:nvPr>
        </p:nvSpPr>
        <p:spPr>
          <a:xfrm>
            <a:off x="7177939" y="-1"/>
            <a:ext cx="5014062" cy="6858001"/>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
    <p:spTree>
      <p:nvGrpSpPr>
        <p:cNvPr id="1" name=""/>
        <p:cNvGrpSpPr/>
        <p:nvPr/>
      </p:nvGrpSpPr>
      <p:grpSpPr>
        <a:xfrm>
          <a:off x="0" y="0"/>
          <a:ext cx="0" cy="0"/>
          <a:chOff x="0" y="0"/>
          <a:chExt cx="0" cy="0"/>
        </a:xfrm>
      </p:grpSpPr>
      <p:sp>
        <p:nvSpPr>
          <p:cNvPr id="49" name="Bild"/>
          <p:cNvSpPr>
            <a:spLocks noGrp="1"/>
          </p:cNvSpPr>
          <p:nvPr>
            <p:ph type="pic" sz="quarter" idx="13"/>
          </p:nvPr>
        </p:nvSpPr>
        <p:spPr>
          <a:xfrm>
            <a:off x="7554748" y="952500"/>
            <a:ext cx="3367194" cy="4953001"/>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7" name="Bild"/>
          <p:cNvSpPr>
            <a:spLocks noGrp="1"/>
          </p:cNvSpPr>
          <p:nvPr>
            <p:ph type="pic" sz="quarter" idx="16"/>
          </p:nvPr>
        </p:nvSpPr>
        <p:spPr>
          <a:xfrm>
            <a:off x="1270000" y="3497262"/>
            <a:ext cx="3124226" cy="2408221"/>
          </a:xfrm>
          <a:prstGeom prst="rect">
            <a:avLst/>
          </a:prstGeom>
          <a:pattFill prst="pct5">
            <a:fgClr>
              <a:schemeClr val="accent1"/>
            </a:fgClr>
            <a:bgClr>
              <a:schemeClr val="bg1"/>
            </a:bgClr>
          </a:pattFill>
        </p:spPr>
        <p:txBody>
          <a:bodyPr lIns="91439" tIns="45719" rIns="91439" bIns="45719" anchor="t">
            <a:noAutofit/>
          </a:bodyPr>
          <a:lstStyle/>
          <a:p>
            <a:endParaRPr/>
          </a:p>
        </p:txBody>
      </p:sp>
      <p:sp>
        <p:nvSpPr>
          <p:cNvPr id="8" name="Bild"/>
          <p:cNvSpPr>
            <a:spLocks noGrp="1"/>
          </p:cNvSpPr>
          <p:nvPr>
            <p:ph type="pic" sz="quarter" idx="17"/>
          </p:nvPr>
        </p:nvSpPr>
        <p:spPr>
          <a:xfrm>
            <a:off x="4851400" y="3497262"/>
            <a:ext cx="3124226" cy="2408221"/>
          </a:xfrm>
          <a:prstGeom prst="rect">
            <a:avLst/>
          </a:prstGeom>
          <a:pattFill prst="pct5">
            <a:fgClr>
              <a:schemeClr val="accent1"/>
            </a:fgClr>
            <a:bgClr>
              <a:schemeClr val="bg1"/>
            </a:bgClr>
          </a:pattFill>
        </p:spPr>
        <p:txBody>
          <a:bodyPr lIns="91439" tIns="45719" rIns="91439" bIns="45719" anchor="t">
            <a:noAutofit/>
          </a:bodyPr>
          <a:lstStyle/>
          <a:p>
            <a:endParaRPr/>
          </a:p>
        </p:txBody>
      </p:sp>
      <p:sp>
        <p:nvSpPr>
          <p:cNvPr id="9" name="Bild"/>
          <p:cNvSpPr>
            <a:spLocks noGrp="1"/>
          </p:cNvSpPr>
          <p:nvPr>
            <p:ph type="pic" sz="quarter" idx="18"/>
          </p:nvPr>
        </p:nvSpPr>
        <p:spPr>
          <a:xfrm>
            <a:off x="8432800" y="3497262"/>
            <a:ext cx="3124226" cy="2408221"/>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9">
    <p:spTree>
      <p:nvGrpSpPr>
        <p:cNvPr id="1" name=""/>
        <p:cNvGrpSpPr/>
        <p:nvPr/>
      </p:nvGrpSpPr>
      <p:grpSpPr>
        <a:xfrm>
          <a:off x="0" y="0"/>
          <a:ext cx="0" cy="0"/>
          <a:chOff x="0" y="0"/>
          <a:chExt cx="0" cy="0"/>
        </a:xfrm>
      </p:grpSpPr>
      <p:sp>
        <p:nvSpPr>
          <p:cNvPr id="120" name="Rechteck"/>
          <p:cNvSpPr/>
          <p:nvPr/>
        </p:nvSpPr>
        <p:spPr>
          <a:xfrm>
            <a:off x="5105400" y="0"/>
            <a:ext cx="7175599" cy="6858000"/>
          </a:xfrm>
          <a:prstGeom prst="rect">
            <a:avLst/>
          </a:prstGeom>
          <a:blipFill>
            <a:blip r:embed="rId2"/>
          </a:blipFill>
          <a:ln w="12700">
            <a:miter lim="400000"/>
          </a:ln>
        </p:spPr>
        <p:txBody>
          <a:bodyPr lIns="25400" tIns="25400" rIns="25400" bIns="25400" anchor="ctr"/>
          <a:lstStyle/>
          <a:p>
            <a:pPr>
              <a:defRPr sz="3200">
                <a:solidFill>
                  <a:srgbClr val="FFFFFF"/>
                </a:solidFill>
              </a:defRPr>
            </a:pPr>
            <a:endParaRPr sz="1600"/>
          </a:p>
        </p:txBody>
      </p:sp>
      <p:grpSp>
        <p:nvGrpSpPr>
          <p:cNvPr id="132" name="Gruppieren"/>
          <p:cNvGrpSpPr/>
          <p:nvPr/>
        </p:nvGrpSpPr>
        <p:grpSpPr>
          <a:xfrm>
            <a:off x="6096000" y="1909569"/>
            <a:ext cx="5321943" cy="3038862"/>
            <a:chOff x="0" y="0"/>
            <a:chExt cx="10643884" cy="6077722"/>
          </a:xfrm>
        </p:grpSpPr>
        <p:sp>
          <p:nvSpPr>
            <p:cNvPr id="121" name="Form"/>
            <p:cNvSpPr/>
            <p:nvPr/>
          </p:nvSpPr>
          <p:spPr>
            <a:xfrm>
              <a:off x="959882" y="29850"/>
              <a:ext cx="8667746" cy="5870808"/>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45719" tIns="45719" rIns="45719" bIns="45719" numCol="1" anchor="ctr">
              <a:noAutofit/>
            </a:bodyPr>
            <a:lstStyle/>
            <a:p>
              <a:pPr algn="l" defTabSz="224631">
                <a:lnSpc>
                  <a:spcPct val="93000"/>
                </a:lnSpc>
                <a:defRPr sz="1800">
                  <a:latin typeface="Arial"/>
                  <a:ea typeface="Arial"/>
                  <a:cs typeface="Arial"/>
                  <a:sym typeface="Arial"/>
                </a:defRPr>
              </a:pPr>
              <a:endParaRPr sz="900"/>
            </a:p>
          </p:txBody>
        </p:sp>
        <p:sp>
          <p:nvSpPr>
            <p:cNvPr id="122" name="Form"/>
            <p:cNvSpPr/>
            <p:nvPr/>
          </p:nvSpPr>
          <p:spPr>
            <a:xfrm>
              <a:off x="941972" y="0"/>
              <a:ext cx="8703566" cy="5921553"/>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45719" tIns="45719" rIns="45719" bIns="45719" numCol="1" anchor="ctr">
              <a:noAutofit/>
            </a:bodyPr>
            <a:lstStyle/>
            <a:p>
              <a:pPr algn="l" defTabSz="224631">
                <a:lnSpc>
                  <a:spcPct val="93000"/>
                </a:lnSpc>
                <a:defRPr sz="1800">
                  <a:latin typeface="Arial"/>
                  <a:ea typeface="Arial"/>
                  <a:cs typeface="Arial"/>
                  <a:sym typeface="Arial"/>
                </a:defRPr>
              </a:pPr>
              <a:endParaRPr sz="900"/>
            </a:p>
          </p:txBody>
        </p:sp>
        <p:grpSp>
          <p:nvGrpSpPr>
            <p:cNvPr id="125" name="Gruppieren"/>
            <p:cNvGrpSpPr/>
            <p:nvPr/>
          </p:nvGrpSpPr>
          <p:grpSpPr>
            <a:xfrm>
              <a:off x="0" y="5876853"/>
              <a:ext cx="10643885" cy="137834"/>
              <a:chOff x="0" y="0"/>
              <a:chExt cx="10643884" cy="137832"/>
            </a:xfrm>
          </p:grpSpPr>
          <p:sp>
            <p:nvSpPr>
              <p:cNvPr id="123" name="Rechteck"/>
              <p:cNvSpPr/>
              <p:nvPr/>
            </p:nvSpPr>
            <p:spPr>
              <a:xfrm>
                <a:off x="0" y="0"/>
                <a:ext cx="5324892"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584200">
                  <a:defRPr sz="2400">
                    <a:solidFill>
                      <a:srgbClr val="FFFFFF"/>
                    </a:solidFill>
                    <a:effectLst>
                      <a:outerShdw blurRad="25400" dist="23998" dir="2700000" rotWithShape="0">
                        <a:srgbClr val="000000">
                          <a:alpha val="31034"/>
                        </a:srgbClr>
                      </a:outerShdw>
                    </a:effectLst>
                  </a:defRPr>
                </a:lvl1pPr>
              </a:lstStyle>
              <a:p>
                <a:r>
                  <a:rPr sz="1200"/>
                  <a:t> </a:t>
                </a:r>
              </a:p>
            </p:txBody>
          </p:sp>
          <p:sp>
            <p:nvSpPr>
              <p:cNvPr id="124" name="Rechteck"/>
              <p:cNvSpPr/>
              <p:nvPr/>
            </p:nvSpPr>
            <p:spPr>
              <a:xfrm>
                <a:off x="5318992" y="0"/>
                <a:ext cx="5324893" cy="137833"/>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584200">
                  <a:defRPr sz="2400">
                    <a:solidFill>
                      <a:srgbClr val="FFFFFF"/>
                    </a:solidFill>
                    <a:effectLst>
                      <a:outerShdw blurRad="25400" dist="23998" dir="2700000" rotWithShape="0">
                        <a:srgbClr val="000000">
                          <a:alpha val="31034"/>
                        </a:srgbClr>
                      </a:outerShdw>
                    </a:effectLst>
                  </a:defRPr>
                </a:lvl1pPr>
              </a:lstStyle>
              <a:p>
                <a:r>
                  <a:rPr sz="1200"/>
                  <a:t> </a:t>
                </a:r>
              </a:p>
            </p:txBody>
          </p:sp>
        </p:grpSp>
        <p:sp>
          <p:nvSpPr>
            <p:cNvPr id="126" name="Form"/>
            <p:cNvSpPr/>
            <p:nvPr/>
          </p:nvSpPr>
          <p:spPr>
            <a:xfrm>
              <a:off x="4590785" y="5878609"/>
              <a:ext cx="1447047" cy="858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45719" tIns="45719" rIns="45719" bIns="45719" numCol="1" anchor="ctr">
              <a:noAutofit/>
            </a:bodyPr>
            <a:lstStyle/>
            <a:p>
              <a:pPr algn="l" defTabSz="224631">
                <a:lnSpc>
                  <a:spcPct val="93000"/>
                </a:lnSpc>
                <a:defRPr sz="1800">
                  <a:latin typeface="Arial"/>
                  <a:ea typeface="Arial"/>
                  <a:cs typeface="Arial"/>
                  <a:sym typeface="Arial"/>
                </a:defRPr>
              </a:pPr>
              <a:endParaRPr sz="900"/>
            </a:p>
          </p:txBody>
        </p:sp>
        <p:sp>
          <p:nvSpPr>
            <p:cNvPr id="127" name="Form"/>
            <p:cNvSpPr/>
            <p:nvPr/>
          </p:nvSpPr>
          <p:spPr>
            <a:xfrm>
              <a:off x="4765" y="6010724"/>
              <a:ext cx="10639120" cy="66999"/>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lgn="l" defTabSz="449262">
                <a:lnSpc>
                  <a:spcPct val="93000"/>
                </a:lnSpc>
                <a:defRPr sz="1800">
                  <a:latin typeface="Arial"/>
                  <a:ea typeface="Arial"/>
                  <a:cs typeface="Arial"/>
                  <a:sym typeface="Arial"/>
                </a:defRPr>
              </a:lvl1pPr>
            </a:lstStyle>
            <a:p>
              <a:r>
                <a:rPr sz="900"/>
                <a:t> </a:t>
              </a:r>
            </a:p>
          </p:txBody>
        </p:sp>
        <p:sp>
          <p:nvSpPr>
            <p:cNvPr id="128" name="Form"/>
            <p:cNvSpPr/>
            <p:nvPr/>
          </p:nvSpPr>
          <p:spPr>
            <a:xfrm>
              <a:off x="986748" y="59699"/>
              <a:ext cx="8612675" cy="5700664"/>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45719" tIns="45719" rIns="45719" bIns="45719" numCol="1" anchor="ctr">
              <a:noAutofit/>
            </a:bodyPr>
            <a:lstStyle/>
            <a:p>
              <a:pPr algn="l" defTabSz="224631">
                <a:lnSpc>
                  <a:spcPct val="93000"/>
                </a:lnSpc>
                <a:defRPr sz="1800">
                  <a:latin typeface="Arial"/>
                  <a:ea typeface="Arial"/>
                  <a:cs typeface="Arial"/>
                  <a:sym typeface="Arial"/>
                </a:defRPr>
              </a:pPr>
              <a:endParaRPr sz="900"/>
            </a:p>
          </p:txBody>
        </p:sp>
        <p:sp>
          <p:nvSpPr>
            <p:cNvPr id="129" name="Form"/>
            <p:cNvSpPr/>
            <p:nvPr/>
          </p:nvSpPr>
          <p:spPr>
            <a:xfrm>
              <a:off x="1246998" y="423770"/>
              <a:ext cx="8090530" cy="5097893"/>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45719" tIns="45719" rIns="45719" bIns="45719" numCol="1" anchor="ctr">
              <a:noAutofit/>
            </a:bodyPr>
            <a:lstStyle/>
            <a:p>
              <a:pPr algn="l" defTabSz="224631">
                <a:lnSpc>
                  <a:spcPct val="93000"/>
                </a:lnSpc>
                <a:defRPr sz="1800">
                  <a:latin typeface="Arial"/>
                  <a:ea typeface="Arial"/>
                  <a:cs typeface="Arial"/>
                  <a:sym typeface="Arial"/>
                </a:defRPr>
              </a:pPr>
              <a:endParaRPr sz="900"/>
            </a:p>
          </p:txBody>
        </p:sp>
        <p:sp>
          <p:nvSpPr>
            <p:cNvPr id="130" name="Form"/>
            <p:cNvSpPr/>
            <p:nvPr/>
          </p:nvSpPr>
          <p:spPr>
            <a:xfrm>
              <a:off x="5261258" y="207208"/>
              <a:ext cx="67976" cy="6798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45719" tIns="45719" rIns="45719" bIns="45719" numCol="1" anchor="ctr">
              <a:noAutofit/>
            </a:bodyPr>
            <a:lstStyle/>
            <a:p>
              <a:pPr algn="l" defTabSz="224631">
                <a:lnSpc>
                  <a:spcPct val="93000"/>
                </a:lnSpc>
                <a:defRPr sz="1800">
                  <a:latin typeface="Arial"/>
                  <a:ea typeface="Arial"/>
                  <a:cs typeface="Arial"/>
                  <a:sym typeface="Arial"/>
                </a:defRPr>
              </a:pPr>
              <a:endParaRPr sz="900"/>
            </a:p>
          </p:txBody>
        </p:sp>
        <p:sp>
          <p:nvSpPr>
            <p:cNvPr id="131" name="Form"/>
            <p:cNvSpPr/>
            <p:nvPr/>
          </p:nvSpPr>
          <p:spPr>
            <a:xfrm>
              <a:off x="5261258" y="218734"/>
              <a:ext cx="53051" cy="5175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45719" tIns="45719" rIns="45719" bIns="45719" numCol="1" anchor="ctr">
              <a:noAutofit/>
            </a:bodyPr>
            <a:lstStyle/>
            <a:p>
              <a:pPr algn="l" defTabSz="224631">
                <a:lnSpc>
                  <a:spcPct val="93000"/>
                </a:lnSpc>
                <a:defRPr sz="1800">
                  <a:latin typeface="Arial"/>
                  <a:ea typeface="Arial"/>
                  <a:cs typeface="Arial"/>
                  <a:sym typeface="Arial"/>
                </a:defRPr>
              </a:pPr>
              <a:endParaRPr sz="900"/>
            </a:p>
          </p:txBody>
        </p:sp>
      </p:grpSp>
      <p:sp>
        <p:nvSpPr>
          <p:cNvPr id="21" name="Bild"/>
          <p:cNvSpPr>
            <a:spLocks noGrp="1"/>
          </p:cNvSpPr>
          <p:nvPr>
            <p:ph type="pic" sz="quarter" idx="14"/>
          </p:nvPr>
        </p:nvSpPr>
        <p:spPr>
          <a:xfrm>
            <a:off x="6717326" y="2126081"/>
            <a:ext cx="4042461" cy="2544321"/>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6" name="Bild"/>
          <p:cNvSpPr>
            <a:spLocks noGrp="1"/>
          </p:cNvSpPr>
          <p:nvPr>
            <p:ph type="pic" sz="quarter" idx="14"/>
          </p:nvPr>
        </p:nvSpPr>
        <p:spPr>
          <a:xfrm>
            <a:off x="7177881" y="0"/>
            <a:ext cx="5014061" cy="6858000"/>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
    <p:spTree>
      <p:nvGrpSpPr>
        <p:cNvPr id="1" name=""/>
        <p:cNvGrpSpPr/>
        <p:nvPr/>
      </p:nvGrpSpPr>
      <p:grpSpPr>
        <a:xfrm>
          <a:off x="0" y="0"/>
          <a:ext cx="0" cy="0"/>
          <a:chOff x="0" y="0"/>
          <a:chExt cx="0" cy="0"/>
        </a:xfrm>
      </p:grpSpPr>
      <p:sp>
        <p:nvSpPr>
          <p:cNvPr id="5" name="Bild"/>
          <p:cNvSpPr>
            <a:spLocks noGrp="1"/>
          </p:cNvSpPr>
          <p:nvPr>
            <p:ph type="pic" sz="quarter" idx="14"/>
          </p:nvPr>
        </p:nvSpPr>
        <p:spPr>
          <a:xfrm>
            <a:off x="0" y="1"/>
            <a:ext cx="12192000" cy="2857500"/>
          </a:xfrm>
          <a:prstGeom prst="rect">
            <a:avLst/>
          </a:prstGeom>
          <a:pattFill prst="pct5">
            <a:fgClr>
              <a:schemeClr val="accent1"/>
            </a:fgClr>
            <a:bgClr>
              <a:schemeClr val="bg1"/>
            </a:bgClr>
          </a:pattFill>
        </p:spPr>
        <p:txBody>
          <a:bodyPr lIns="91439" tIns="45719" rIns="91439" bIns="45719" anchor="t">
            <a:noAutofit/>
          </a:bodyPr>
          <a:lstStyle/>
          <a:p>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
    <p:spTree>
      <p:nvGrpSpPr>
        <p:cNvPr id="1" name=""/>
        <p:cNvGrpSpPr/>
        <p:nvPr/>
      </p:nvGrpSpPr>
      <p:grpSpPr>
        <a:xfrm>
          <a:off x="0" y="0"/>
          <a:ext cx="0" cy="0"/>
          <a:chOff x="0" y="0"/>
          <a:chExt cx="0" cy="0"/>
        </a:xfrm>
      </p:grpSpPr>
      <p:sp>
        <p:nvSpPr>
          <p:cNvPr id="5" name="Bild"/>
          <p:cNvSpPr>
            <a:spLocks noGrp="1"/>
          </p:cNvSpPr>
          <p:nvPr>
            <p:ph type="pic" sz="quarter" idx="14"/>
          </p:nvPr>
        </p:nvSpPr>
        <p:spPr>
          <a:xfrm>
            <a:off x="0" y="0"/>
            <a:ext cx="5077560" cy="5080000"/>
          </a:xfrm>
          <a:prstGeom prst="rect">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eltext"/>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Titeltext</a:t>
            </a:r>
          </a:p>
        </p:txBody>
      </p:sp>
      <p:sp>
        <p:nvSpPr>
          <p:cNvPr id="4" name="Textebene 1…"/>
          <p:cNvSpPr>
            <a:spLocks noGrp="1"/>
          </p:cNvSpPr>
          <p:nvPr>
            <p:ph type="body" idx="1"/>
          </p:nvPr>
        </p:nvSpPr>
        <p:spPr>
          <a:xfrm>
            <a:off x="844550" y="19494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8" r:id="rId6"/>
    <p:sldLayoutId id="2147483659" r:id="rId7"/>
    <p:sldLayoutId id="2147483661" r:id="rId8"/>
    <p:sldLayoutId id="2147483662" r:id="rId9"/>
    <p:sldLayoutId id="2147483664" r:id="rId10"/>
    <p:sldLayoutId id="2147483667" r:id="rId11"/>
    <p:sldLayoutId id="2147483668" r:id="rId12"/>
    <p:sldLayoutId id="2147483669" r:id="rId13"/>
    <p:sldLayoutId id="2147483672" r:id="rId14"/>
    <p:sldLayoutId id="2147483674" r:id="rId15"/>
    <p:sldLayoutId id="2147483675" r:id="rId16"/>
    <p:sldLayoutId id="2147483682" r:id="rId17"/>
    <p:sldLayoutId id="2147483684" r:id="rId18"/>
    <p:sldLayoutId id="2147483696" r:id="rId19"/>
    <p:sldLayoutId id="2147483698" r:id="rId20"/>
    <p:sldLayoutId id="2147483701" r:id="rId21"/>
  </p:sldLayoutIdLst>
  <p:transition spd="med"/>
  <p:txStyles>
    <p:titleStyle>
      <a:lvl1pPr marL="0" marR="0" indent="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1pPr>
      <a:lvl2pPr marL="0" marR="0" indent="1143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2pPr>
      <a:lvl3pPr marL="0" marR="0" indent="2286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3pPr>
      <a:lvl4pPr marL="0" marR="0" indent="3429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4pPr>
      <a:lvl5pPr marL="0" marR="0" indent="4572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5pPr>
      <a:lvl6pPr marL="0" marR="0" indent="5715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6pPr>
      <a:lvl7pPr marL="0" marR="0" indent="6858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7pPr>
      <a:lvl8pPr marL="0" marR="0" indent="8001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8pPr>
      <a:lvl9pPr marL="0" marR="0" indent="914400" algn="l" defTabSz="412750" latinLnBrk="0">
        <a:lnSpc>
          <a:spcPct val="80000"/>
        </a:lnSpc>
        <a:spcBef>
          <a:spcPts val="0"/>
        </a:spcBef>
        <a:spcAft>
          <a:spcPts val="0"/>
        </a:spcAft>
        <a:buClrTx/>
        <a:buSzTx/>
        <a:buFontTx/>
        <a:buNone/>
        <a:tabLst/>
        <a:defRPr sz="3600" b="0" i="0" u="none" strike="noStrike" cap="none" spc="360" baseline="0">
          <a:ln>
            <a:noFill/>
          </a:ln>
          <a:solidFill>
            <a:srgbClr val="151314"/>
          </a:solidFill>
          <a:uFillTx/>
          <a:latin typeface="+mj-lt"/>
          <a:ea typeface="+mj-ea"/>
          <a:cs typeface="+mj-cs"/>
          <a:sym typeface="Montserrat Bold"/>
        </a:defRPr>
      </a:lvl9pPr>
    </p:titleStyle>
    <p:body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1pPr>
      <a:lvl2pPr marL="635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2pPr>
      <a:lvl3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3pPr>
      <a:lvl4pPr marL="1270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4pPr>
      <a:lvl5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5pPr>
      <a:lvl6pPr marL="1905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6pPr>
      <a:lvl7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7pPr>
      <a:lvl8pPr marL="25400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8pPr>
      <a:lvl9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mn-lt"/>
          <a:ea typeface="+mn-ea"/>
          <a:cs typeface="+mn-cs"/>
          <a:sym typeface="Helvetica Light"/>
        </a:defRPr>
      </a:lvl9pPr>
    </p:bodyStyle>
    <p:otherStyle>
      <a:lvl1pPr marL="0" marR="0" indent="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l"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6.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A804924-2D6F-4B38-B6C2-AA59E6D759DA}"/>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813" b="7813"/>
          <a:stretch>
            <a:fillRect/>
          </a:stretch>
        </p:blipFill>
        <p:spPr/>
      </p:pic>
      <p:sp>
        <p:nvSpPr>
          <p:cNvPr id="3" name="Rechteck"/>
          <p:cNvSpPr/>
          <p:nvPr/>
        </p:nvSpPr>
        <p:spPr>
          <a:xfrm>
            <a:off x="0" y="2727960"/>
            <a:ext cx="12192000" cy="1447800"/>
          </a:xfrm>
          <a:prstGeom prst="rect">
            <a:avLst/>
          </a:prstGeom>
          <a:solidFill>
            <a:srgbClr val="FBB1F2">
              <a:alpha val="62000"/>
            </a:srgbClr>
          </a:solidFill>
          <a:ln w="12700">
            <a:noFill/>
            <a:miter lim="400000"/>
          </a:ln>
        </p:spPr>
        <p:txBody>
          <a:bodyPr lIns="25400" tIns="25400" rIns="25400" bIns="25400" anchor="ctr"/>
          <a:lstStyle/>
          <a:p>
            <a:pPr>
              <a:defRPr sz="3200">
                <a:solidFill>
                  <a:srgbClr val="FFFFFF"/>
                </a:solidFill>
              </a:defRPr>
            </a:pPr>
            <a:endParaRPr sz="1600"/>
          </a:p>
        </p:txBody>
      </p:sp>
      <p:grpSp>
        <p:nvGrpSpPr>
          <p:cNvPr id="6" name="Group 5">
            <a:extLst>
              <a:ext uri="{FF2B5EF4-FFF2-40B4-BE49-F238E27FC236}">
                <a16:creationId xmlns:a16="http://schemas.microsoft.com/office/drawing/2014/main" id="{DC80A92C-F05A-401A-89FA-B1D01C9A6C57}"/>
              </a:ext>
            </a:extLst>
          </p:cNvPr>
          <p:cNvGrpSpPr/>
          <p:nvPr/>
        </p:nvGrpSpPr>
        <p:grpSpPr>
          <a:xfrm>
            <a:off x="4367885" y="2935371"/>
            <a:ext cx="3456231" cy="968373"/>
            <a:chOff x="8735769" y="5870741"/>
            <a:chExt cx="6912462" cy="1936746"/>
          </a:xfrm>
        </p:grpSpPr>
        <p:sp>
          <p:nvSpPr>
            <p:cNvPr id="4" name="KEYNOTE PRESENTATION"/>
            <p:cNvSpPr/>
            <p:nvPr/>
          </p:nvSpPr>
          <p:spPr>
            <a:xfrm>
              <a:off x="8735769" y="7153461"/>
              <a:ext cx="6912462" cy="654026"/>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1600" b="1" dirty="0">
                  <a:solidFill>
                    <a:schemeClr val="bg1"/>
                  </a:solidFill>
                </a:rPr>
                <a:t>POWERPOINT</a:t>
              </a:r>
              <a:r>
                <a:rPr sz="1600" b="1" dirty="0">
                  <a:solidFill>
                    <a:schemeClr val="bg1"/>
                  </a:solidFill>
                </a:rPr>
                <a:t> PRESENTATION</a:t>
              </a:r>
            </a:p>
          </p:txBody>
        </p:sp>
        <p:sp>
          <p:nvSpPr>
            <p:cNvPr id="5" name="NORS"/>
            <p:cNvSpPr/>
            <p:nvPr/>
          </p:nvSpPr>
          <p:spPr>
            <a:xfrm>
              <a:off x="10102215" y="5870741"/>
              <a:ext cx="4513070" cy="1366528"/>
            </a:xfrm>
            <a:prstGeom prst="rect">
              <a:avLst/>
            </a:prstGeom>
            <a:ln w="12700">
              <a:miter lim="400000"/>
            </a:ln>
            <a:extLst>
              <a:ext uri="{C572A759-6A51-4108-AA02-DFA0A04FC94B}">
                <ma14:wrappingTextBoxFlag xmlns:ma14="http://schemas.microsoft.com/office/mac/drawingml/2011/main" xmlns="" val="1"/>
              </a:ext>
            </a:extLst>
          </p:spPr>
          <p:txBody>
            <a:bodyPr wrap="square" lIns="22860" rIns="22860" anchor="ctr">
              <a:spAutoFit/>
            </a:bodyPr>
            <a:lstStyle>
              <a:lvl1pPr algn="l">
                <a:lnSpc>
                  <a:spcPct val="80000"/>
                </a:lnSpc>
                <a:defRPr sz="7200" spc="720">
                  <a:solidFill>
                    <a:srgbClr val="151314"/>
                  </a:solidFill>
                  <a:latin typeface="+mj-lt"/>
                  <a:ea typeface="+mj-ea"/>
                  <a:cs typeface="+mj-cs"/>
                  <a:sym typeface="Montserrat Bold"/>
                </a:defRPr>
              </a:lvl1pPr>
            </a:lstStyle>
            <a:p>
              <a:r>
                <a:rPr lang="en-US" sz="4800" dirty="0">
                  <a:solidFill>
                    <a:schemeClr val="bg1"/>
                  </a:solidFill>
                </a:rPr>
                <a:t>GALA</a:t>
              </a:r>
              <a:endParaRPr sz="4800" dirty="0">
                <a:solidFill>
                  <a:schemeClr val="bg1"/>
                </a:solidFill>
              </a:endParaRPr>
            </a:p>
          </p:txBody>
        </p:sp>
      </p:grpSp>
    </p:spTree>
    <p:extLst>
      <p:ext uri="{BB962C8B-B14F-4D97-AF65-F5344CB8AC3E}">
        <p14:creationId xmlns:p14="http://schemas.microsoft.com/office/powerpoint/2010/main" val="19692092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 name="FULL WIDTH…"/>
          <p:cNvSpPr/>
          <p:nvPr/>
        </p:nvSpPr>
        <p:spPr>
          <a:xfrm>
            <a:off x="932180" y="659459"/>
            <a:ext cx="5313680" cy="978729"/>
          </a:xfrm>
          <a:prstGeom prst="rect">
            <a:avLst/>
          </a:prstGeom>
          <a:ln w="12700">
            <a:miter lim="400000"/>
          </a:ln>
          <a:extLst>
            <a:ext uri="{C572A759-6A51-4108-AA02-DFA0A04FC94B}">
              <ma14:wrappingTextBoxFlag xmlns:ma14="http://schemas.microsoft.com/office/mac/drawingml/2011/main" xmlns="" val="1"/>
            </a:ext>
          </a:extLst>
        </p:spPr>
        <p:txBody>
          <a:bodyPr wrap="square" lIns="22860" rIns="22860" anchor="ctr">
            <a:spAutoFit/>
          </a:bodyPr>
          <a:lstStyle/>
          <a:p>
            <a:pPr algn="l">
              <a:lnSpc>
                <a:spcPct val="80000"/>
              </a:lnSpc>
              <a:defRPr sz="7200" spc="720">
                <a:solidFill>
                  <a:srgbClr val="151314"/>
                </a:solidFill>
                <a:latin typeface="+mj-lt"/>
                <a:ea typeface="+mj-ea"/>
                <a:cs typeface="+mj-cs"/>
                <a:sym typeface="Montserrat Bold"/>
              </a:defRPr>
            </a:pPr>
            <a:r>
              <a:rPr sz="3600" dirty="0"/>
              <a:t>FULL WIDTH</a:t>
            </a:r>
            <a:r>
              <a:rPr lang="en-US" sz="3600" dirty="0"/>
              <a:t>  </a:t>
            </a:r>
            <a:r>
              <a:rPr sz="3600" dirty="0"/>
              <a:t>TEXT</a:t>
            </a:r>
          </a:p>
        </p:txBody>
      </p:sp>
      <p:sp>
        <p:nvSpPr>
          <p:cNvPr id="6" name="TextBox 5">
            <a:extLst>
              <a:ext uri="{FF2B5EF4-FFF2-40B4-BE49-F238E27FC236}">
                <a16:creationId xmlns:a16="http://schemas.microsoft.com/office/drawing/2014/main" id="{95FF8BAD-BDC0-4DC2-A180-B68A2206A816}"/>
              </a:ext>
            </a:extLst>
          </p:cNvPr>
          <p:cNvSpPr txBox="1"/>
          <p:nvPr/>
        </p:nvSpPr>
        <p:spPr>
          <a:xfrm>
            <a:off x="932180" y="2787250"/>
            <a:ext cx="10327640"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9" name="TextBox 8">
            <a:extLst>
              <a:ext uri="{FF2B5EF4-FFF2-40B4-BE49-F238E27FC236}">
                <a16:creationId xmlns:a16="http://schemas.microsoft.com/office/drawing/2014/main" id="{1735E3D8-3F79-4B11-AEA3-05E1107533D9}"/>
              </a:ext>
            </a:extLst>
          </p:cNvPr>
          <p:cNvSpPr txBox="1"/>
          <p:nvPr/>
        </p:nvSpPr>
        <p:spPr>
          <a:xfrm>
            <a:off x="932180" y="1557107"/>
            <a:ext cx="10327640"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10" name="TextBox 9">
            <a:extLst>
              <a:ext uri="{FF2B5EF4-FFF2-40B4-BE49-F238E27FC236}">
                <a16:creationId xmlns:a16="http://schemas.microsoft.com/office/drawing/2014/main" id="{F0A9230E-6366-4C6F-A000-A14C156416F7}"/>
              </a:ext>
            </a:extLst>
          </p:cNvPr>
          <p:cNvSpPr txBox="1"/>
          <p:nvPr/>
        </p:nvSpPr>
        <p:spPr>
          <a:xfrm>
            <a:off x="932180" y="5256560"/>
            <a:ext cx="10327640"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11" name="TextBox 10">
            <a:extLst>
              <a:ext uri="{FF2B5EF4-FFF2-40B4-BE49-F238E27FC236}">
                <a16:creationId xmlns:a16="http://schemas.microsoft.com/office/drawing/2014/main" id="{7A4E01D6-25D4-466C-8DA3-DC72218FE3AA}"/>
              </a:ext>
            </a:extLst>
          </p:cNvPr>
          <p:cNvSpPr txBox="1"/>
          <p:nvPr/>
        </p:nvSpPr>
        <p:spPr>
          <a:xfrm>
            <a:off x="932180" y="3971138"/>
            <a:ext cx="10327640"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TWO COLUMNS TEXT"/>
          <p:cNvSpPr/>
          <p:nvPr/>
        </p:nvSpPr>
        <p:spPr>
          <a:xfrm>
            <a:off x="1270000" y="597137"/>
            <a:ext cx="4445001" cy="1421928"/>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80000"/>
              </a:lnSpc>
              <a:defRPr sz="7200" spc="720">
                <a:solidFill>
                  <a:srgbClr val="151314"/>
                </a:solidFill>
                <a:latin typeface="+mj-lt"/>
                <a:ea typeface="+mj-ea"/>
                <a:cs typeface="+mj-cs"/>
                <a:sym typeface="Montserrat Bold"/>
              </a:defRPr>
            </a:lvl1pPr>
          </a:lstStyle>
          <a:p>
            <a:r>
              <a:rPr sz="3600"/>
              <a:t>TWO COLUMNS TEXT</a:t>
            </a:r>
          </a:p>
        </p:txBody>
      </p:sp>
      <p:sp>
        <p:nvSpPr>
          <p:cNvPr id="8" name="TextBox 7">
            <a:extLst>
              <a:ext uri="{FF2B5EF4-FFF2-40B4-BE49-F238E27FC236}">
                <a16:creationId xmlns:a16="http://schemas.microsoft.com/office/drawing/2014/main" id="{5198847E-1D1C-40CB-9AA1-8A672762C0C8}"/>
              </a:ext>
            </a:extLst>
          </p:cNvPr>
          <p:cNvSpPr txBox="1"/>
          <p:nvPr/>
        </p:nvSpPr>
        <p:spPr>
          <a:xfrm>
            <a:off x="6731000" y="3590314"/>
            <a:ext cx="4191001" cy="262148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11" name="TextBox 10">
            <a:extLst>
              <a:ext uri="{FF2B5EF4-FFF2-40B4-BE49-F238E27FC236}">
                <a16:creationId xmlns:a16="http://schemas.microsoft.com/office/drawing/2014/main" id="{96B9418C-CCBA-477A-AE14-B2BF1B63742F}"/>
              </a:ext>
            </a:extLst>
          </p:cNvPr>
          <p:cNvSpPr txBox="1"/>
          <p:nvPr/>
        </p:nvSpPr>
        <p:spPr>
          <a:xfrm>
            <a:off x="6731000" y="793750"/>
            <a:ext cx="4191001" cy="262148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12" name="TextBox 11">
            <a:extLst>
              <a:ext uri="{FF2B5EF4-FFF2-40B4-BE49-F238E27FC236}">
                <a16:creationId xmlns:a16="http://schemas.microsoft.com/office/drawing/2014/main" id="{6D8F94B1-62BB-4935-8986-197526653FD3}"/>
              </a:ext>
            </a:extLst>
          </p:cNvPr>
          <p:cNvSpPr txBox="1"/>
          <p:nvPr/>
        </p:nvSpPr>
        <p:spPr>
          <a:xfrm>
            <a:off x="1270001" y="3590314"/>
            <a:ext cx="4191001" cy="262148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15" name="TextBox 14">
            <a:extLst>
              <a:ext uri="{FF2B5EF4-FFF2-40B4-BE49-F238E27FC236}">
                <a16:creationId xmlns:a16="http://schemas.microsoft.com/office/drawing/2014/main" id="{CD26B307-2C6C-4FAA-B2D2-FE08D502D7A5}"/>
              </a:ext>
            </a:extLst>
          </p:cNvPr>
          <p:cNvSpPr txBox="1"/>
          <p:nvPr/>
        </p:nvSpPr>
        <p:spPr>
          <a:xfrm>
            <a:off x="1270000" y="1897674"/>
            <a:ext cx="4191001"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THREE COLUMNS TEXT"/>
          <p:cNvSpPr/>
          <p:nvPr/>
        </p:nvSpPr>
        <p:spPr>
          <a:xfrm>
            <a:off x="1270000" y="597137"/>
            <a:ext cx="4775151" cy="1421928"/>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80000"/>
              </a:lnSpc>
              <a:defRPr sz="7200" spc="720">
                <a:solidFill>
                  <a:srgbClr val="151314"/>
                </a:solidFill>
                <a:latin typeface="+mj-lt"/>
                <a:ea typeface="+mj-ea"/>
                <a:cs typeface="+mj-cs"/>
                <a:sym typeface="Montserrat Bold"/>
              </a:defRPr>
            </a:lvl1pPr>
          </a:lstStyle>
          <a:p>
            <a:r>
              <a:rPr sz="3600"/>
              <a:t>THREE COLUMNS TEXT</a:t>
            </a:r>
          </a:p>
        </p:txBody>
      </p:sp>
      <p:sp>
        <p:nvSpPr>
          <p:cNvPr id="11" name="TextBox 10">
            <a:extLst>
              <a:ext uri="{FF2B5EF4-FFF2-40B4-BE49-F238E27FC236}">
                <a16:creationId xmlns:a16="http://schemas.microsoft.com/office/drawing/2014/main" id="{FC70D034-A95A-4C4E-9FA8-9D23E2036C58}"/>
              </a:ext>
            </a:extLst>
          </p:cNvPr>
          <p:cNvSpPr txBox="1"/>
          <p:nvPr/>
        </p:nvSpPr>
        <p:spPr>
          <a:xfrm>
            <a:off x="1270001" y="3590314"/>
            <a:ext cx="3316287" cy="2199961"/>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panose="00000500000000000000" pitchFamily="2" charset="0"/>
                <a:cs typeface="Aharoni" panose="02010803020104030203" pitchFamily="2" charset="-79"/>
              </a:rPr>
              <a:t>“Lorem ipsum dolor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cons </a:t>
            </a:r>
            <a:r>
              <a:rPr lang="en-US" sz="1000" dirty="0" err="1">
                <a:solidFill>
                  <a:schemeClr val="bg1">
                    <a:lumMod val="50000"/>
                  </a:schemeClr>
                </a:solidFill>
                <a:latin typeface="Montserrat" panose="00000500000000000000" pitchFamily="2" charset="0"/>
                <a:cs typeface="Aharoni" panose="02010803020104030203" pitchFamily="2" charset="-79"/>
              </a:rPr>
              <a:t>ectetur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adipis</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dunt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ut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labore</a:t>
            </a:r>
            <a:r>
              <a:rPr lang="en-US" sz="1000" dirty="0">
                <a:solidFill>
                  <a:schemeClr val="bg1">
                    <a:lumMod val="50000"/>
                  </a:schemeClr>
                </a:solidFill>
                <a:latin typeface="Montserrat" panose="00000500000000000000" pitchFamily="2" charset="0"/>
                <a:cs typeface="Aharoni" panose="02010803020104030203" pitchFamily="2" charset="-79"/>
              </a:rPr>
              <a:t> et </a:t>
            </a:r>
            <a:r>
              <a:rPr lang="en-US" sz="1000" dirty="0" err="1">
                <a:solidFill>
                  <a:schemeClr val="bg1">
                    <a:lumMod val="50000"/>
                  </a:schemeClr>
                </a:solidFill>
                <a:latin typeface="Montserrat" panose="00000500000000000000" pitchFamily="2" charset="0"/>
                <a:cs typeface="Aharoni" panose="02010803020104030203" pitchFamily="2" charset="-79"/>
              </a:rPr>
              <a:t>dolore</a:t>
            </a:r>
            <a:r>
              <a:rPr lang="en-US" sz="1000" dirty="0">
                <a:solidFill>
                  <a:schemeClr val="bg1">
                    <a:lumMod val="50000"/>
                  </a:schemeClr>
                </a:solidFill>
                <a:latin typeface="Montserrat" panose="00000500000000000000" pitchFamily="2" charset="0"/>
                <a:cs typeface="Aharoni" panose="02010803020104030203" pitchFamily="2" charset="-79"/>
              </a:rPr>
              <a:t> magna </a:t>
            </a:r>
            <a:r>
              <a:rPr lang="en-US" sz="1000" dirty="0" err="1">
                <a:solidFill>
                  <a:schemeClr val="bg1">
                    <a:lumMod val="50000"/>
                  </a:schemeClr>
                </a:solidFill>
                <a:latin typeface="Montserrat" panose="00000500000000000000" pitchFamily="2" charset="0"/>
                <a:cs typeface="Aharoni" panose="02010803020104030203" pitchFamily="2" charset="-79"/>
              </a:rPr>
              <a:t>aliqua</a:t>
            </a:r>
            <a:r>
              <a:rPr lang="en-US" sz="1000" dirty="0">
                <a:solidFill>
                  <a:schemeClr val="bg1">
                    <a:lumMod val="50000"/>
                  </a:schemeClr>
                </a:solidFill>
                <a:latin typeface="Montserrat" panose="00000500000000000000" pitchFamily="2" charset="0"/>
                <a:cs typeface="Aharoni" panose="02010803020104030203" pitchFamily="2" charset="-79"/>
              </a:rPr>
              <a:t>.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conse</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a:t>
            </a:r>
          </a:p>
        </p:txBody>
      </p:sp>
      <p:sp>
        <p:nvSpPr>
          <p:cNvPr id="12" name="TextBox 11">
            <a:extLst>
              <a:ext uri="{FF2B5EF4-FFF2-40B4-BE49-F238E27FC236}">
                <a16:creationId xmlns:a16="http://schemas.microsoft.com/office/drawing/2014/main" id="{FFA4AC20-0E72-4610-9954-BE724F5027D3}"/>
              </a:ext>
            </a:extLst>
          </p:cNvPr>
          <p:cNvSpPr txBox="1"/>
          <p:nvPr/>
        </p:nvSpPr>
        <p:spPr>
          <a:xfrm>
            <a:off x="1270000" y="1897674"/>
            <a:ext cx="4602163"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13" name="TextBox 12">
            <a:extLst>
              <a:ext uri="{FF2B5EF4-FFF2-40B4-BE49-F238E27FC236}">
                <a16:creationId xmlns:a16="http://schemas.microsoft.com/office/drawing/2014/main" id="{96F59BD2-1028-403E-A1BE-EB283648FECD}"/>
              </a:ext>
            </a:extLst>
          </p:cNvPr>
          <p:cNvSpPr txBox="1"/>
          <p:nvPr/>
        </p:nvSpPr>
        <p:spPr>
          <a:xfrm>
            <a:off x="4870451" y="3590314"/>
            <a:ext cx="3316287" cy="2199961"/>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panose="00000500000000000000" pitchFamily="2" charset="0"/>
                <a:cs typeface="Aharoni" panose="02010803020104030203" pitchFamily="2" charset="-79"/>
              </a:rPr>
              <a:t>“Lorem ipsum dolor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cons </a:t>
            </a:r>
            <a:r>
              <a:rPr lang="en-US" sz="1000" dirty="0" err="1">
                <a:solidFill>
                  <a:schemeClr val="bg1">
                    <a:lumMod val="50000"/>
                  </a:schemeClr>
                </a:solidFill>
                <a:latin typeface="Montserrat" panose="00000500000000000000" pitchFamily="2" charset="0"/>
                <a:cs typeface="Aharoni" panose="02010803020104030203" pitchFamily="2" charset="-79"/>
              </a:rPr>
              <a:t>ectetur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adipis</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dunt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ut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labore</a:t>
            </a:r>
            <a:r>
              <a:rPr lang="en-US" sz="1000" dirty="0">
                <a:solidFill>
                  <a:schemeClr val="bg1">
                    <a:lumMod val="50000"/>
                  </a:schemeClr>
                </a:solidFill>
                <a:latin typeface="Montserrat" panose="00000500000000000000" pitchFamily="2" charset="0"/>
                <a:cs typeface="Aharoni" panose="02010803020104030203" pitchFamily="2" charset="-79"/>
              </a:rPr>
              <a:t> et </a:t>
            </a:r>
            <a:r>
              <a:rPr lang="en-US" sz="1000" dirty="0" err="1">
                <a:solidFill>
                  <a:schemeClr val="bg1">
                    <a:lumMod val="50000"/>
                  </a:schemeClr>
                </a:solidFill>
                <a:latin typeface="Montserrat" panose="00000500000000000000" pitchFamily="2" charset="0"/>
                <a:cs typeface="Aharoni" panose="02010803020104030203" pitchFamily="2" charset="-79"/>
              </a:rPr>
              <a:t>dolore</a:t>
            </a:r>
            <a:r>
              <a:rPr lang="en-US" sz="1000" dirty="0">
                <a:solidFill>
                  <a:schemeClr val="bg1">
                    <a:lumMod val="50000"/>
                  </a:schemeClr>
                </a:solidFill>
                <a:latin typeface="Montserrat" panose="00000500000000000000" pitchFamily="2" charset="0"/>
                <a:cs typeface="Aharoni" panose="02010803020104030203" pitchFamily="2" charset="-79"/>
              </a:rPr>
              <a:t> magna </a:t>
            </a:r>
            <a:r>
              <a:rPr lang="en-US" sz="1000" dirty="0" err="1">
                <a:solidFill>
                  <a:schemeClr val="bg1">
                    <a:lumMod val="50000"/>
                  </a:schemeClr>
                </a:solidFill>
                <a:latin typeface="Montserrat" panose="00000500000000000000" pitchFamily="2" charset="0"/>
                <a:cs typeface="Aharoni" panose="02010803020104030203" pitchFamily="2" charset="-79"/>
              </a:rPr>
              <a:t>aliqua</a:t>
            </a:r>
            <a:r>
              <a:rPr lang="en-US" sz="1000" dirty="0">
                <a:solidFill>
                  <a:schemeClr val="bg1">
                    <a:lumMod val="50000"/>
                  </a:schemeClr>
                </a:solidFill>
                <a:latin typeface="Montserrat" panose="00000500000000000000" pitchFamily="2" charset="0"/>
                <a:cs typeface="Aharoni" panose="02010803020104030203" pitchFamily="2" charset="-79"/>
              </a:rPr>
              <a:t>.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conse</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a:t>
            </a:r>
          </a:p>
        </p:txBody>
      </p:sp>
      <p:sp>
        <p:nvSpPr>
          <p:cNvPr id="14" name="TextBox 13">
            <a:extLst>
              <a:ext uri="{FF2B5EF4-FFF2-40B4-BE49-F238E27FC236}">
                <a16:creationId xmlns:a16="http://schemas.microsoft.com/office/drawing/2014/main" id="{67EC2CCF-98FA-4527-BD83-5657CC1AE0C2}"/>
              </a:ext>
            </a:extLst>
          </p:cNvPr>
          <p:cNvSpPr txBox="1"/>
          <p:nvPr/>
        </p:nvSpPr>
        <p:spPr>
          <a:xfrm>
            <a:off x="8470901" y="3590314"/>
            <a:ext cx="3316287" cy="2199961"/>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panose="00000500000000000000" pitchFamily="2" charset="0"/>
                <a:cs typeface="Aharoni" panose="02010803020104030203" pitchFamily="2" charset="-79"/>
              </a:rPr>
              <a:t>“Lorem ipsum dolor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cons </a:t>
            </a:r>
            <a:r>
              <a:rPr lang="en-US" sz="1000" dirty="0" err="1">
                <a:solidFill>
                  <a:schemeClr val="bg1">
                    <a:lumMod val="50000"/>
                  </a:schemeClr>
                </a:solidFill>
                <a:latin typeface="Montserrat" panose="00000500000000000000" pitchFamily="2" charset="0"/>
                <a:cs typeface="Aharoni" panose="02010803020104030203" pitchFamily="2" charset="-79"/>
              </a:rPr>
              <a:t>ectetur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adipis</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dunt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ut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labore</a:t>
            </a:r>
            <a:r>
              <a:rPr lang="en-US" sz="1000" dirty="0">
                <a:solidFill>
                  <a:schemeClr val="bg1">
                    <a:lumMod val="50000"/>
                  </a:schemeClr>
                </a:solidFill>
                <a:latin typeface="Montserrat" panose="00000500000000000000" pitchFamily="2" charset="0"/>
                <a:cs typeface="Aharoni" panose="02010803020104030203" pitchFamily="2" charset="-79"/>
              </a:rPr>
              <a:t> et </a:t>
            </a:r>
            <a:r>
              <a:rPr lang="en-US" sz="1000" dirty="0" err="1">
                <a:solidFill>
                  <a:schemeClr val="bg1">
                    <a:lumMod val="50000"/>
                  </a:schemeClr>
                </a:solidFill>
                <a:latin typeface="Montserrat" panose="00000500000000000000" pitchFamily="2" charset="0"/>
                <a:cs typeface="Aharoni" panose="02010803020104030203" pitchFamily="2" charset="-79"/>
              </a:rPr>
              <a:t>dolore</a:t>
            </a:r>
            <a:r>
              <a:rPr lang="en-US" sz="1000" dirty="0">
                <a:solidFill>
                  <a:schemeClr val="bg1">
                    <a:lumMod val="50000"/>
                  </a:schemeClr>
                </a:solidFill>
                <a:latin typeface="Montserrat" panose="00000500000000000000" pitchFamily="2" charset="0"/>
                <a:cs typeface="Aharoni" panose="02010803020104030203" pitchFamily="2" charset="-79"/>
              </a:rPr>
              <a:t> magna </a:t>
            </a:r>
            <a:r>
              <a:rPr lang="en-US" sz="1000" dirty="0" err="1">
                <a:solidFill>
                  <a:schemeClr val="bg1">
                    <a:lumMod val="50000"/>
                  </a:schemeClr>
                </a:solidFill>
                <a:latin typeface="Montserrat" panose="00000500000000000000" pitchFamily="2" charset="0"/>
                <a:cs typeface="Aharoni" panose="02010803020104030203" pitchFamily="2" charset="-79"/>
              </a:rPr>
              <a:t>aliqua</a:t>
            </a:r>
            <a:r>
              <a:rPr lang="en-US" sz="1000" dirty="0">
                <a:solidFill>
                  <a:schemeClr val="bg1">
                    <a:lumMod val="50000"/>
                  </a:schemeClr>
                </a:solidFill>
                <a:latin typeface="Montserrat" panose="00000500000000000000" pitchFamily="2" charset="0"/>
                <a:cs typeface="Aharoni" panose="02010803020104030203" pitchFamily="2" charset="-79"/>
              </a:rPr>
              <a:t>.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conse</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a:t>
            </a:r>
            <a:r>
              <a:rPr lang="en-US" sz="1000" dirty="0">
                <a:solidFill>
                  <a:schemeClr val="bg1">
                    <a:lumMod val="50000"/>
                  </a:schemeClr>
                </a:solidFill>
                <a:latin typeface="Montserrat" panose="00000500000000000000" pitchFamily="2" charset="0"/>
                <a:cs typeface="Aharoni" panose="02010803020104030203" pitchFamily="2" charset="-79"/>
              </a:rPr>
              <a:t>. do</a:t>
            </a:r>
          </a:p>
        </p:txBody>
      </p:sp>
      <p:sp>
        <p:nvSpPr>
          <p:cNvPr id="16" name="TextBox 15">
            <a:extLst>
              <a:ext uri="{FF2B5EF4-FFF2-40B4-BE49-F238E27FC236}">
                <a16:creationId xmlns:a16="http://schemas.microsoft.com/office/drawing/2014/main" id="{5E503E73-0F3A-4560-A844-63BE5879BBFA}"/>
              </a:ext>
            </a:extLst>
          </p:cNvPr>
          <p:cNvSpPr txBox="1"/>
          <p:nvPr/>
        </p:nvSpPr>
        <p:spPr>
          <a:xfrm>
            <a:off x="6731000" y="793750"/>
            <a:ext cx="4191001" cy="262148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273CA50-484F-4837-BC82-5F48179C471F}"/>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5565" r="25565"/>
          <a:stretch>
            <a:fillRect/>
          </a:stretch>
        </p:blipFill>
        <p:spPr/>
      </p:pic>
      <p:pic>
        <p:nvPicPr>
          <p:cNvPr id="11" name="Picture Placeholder 10">
            <a:extLst>
              <a:ext uri="{FF2B5EF4-FFF2-40B4-BE49-F238E27FC236}">
                <a16:creationId xmlns:a16="http://schemas.microsoft.com/office/drawing/2014/main" id="{CB470A87-185D-497B-AFF3-67B2BB75A48E}"/>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0701" r="20701"/>
          <a:stretch>
            <a:fillRect/>
          </a:stretch>
        </p:blipFill>
        <p:spPr/>
      </p:pic>
      <p:pic>
        <p:nvPicPr>
          <p:cNvPr id="13" name="Picture Placeholder 12">
            <a:extLst>
              <a:ext uri="{FF2B5EF4-FFF2-40B4-BE49-F238E27FC236}">
                <a16:creationId xmlns:a16="http://schemas.microsoft.com/office/drawing/2014/main" id="{3B69BC39-8021-41C7-A850-310C42BF8299}"/>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25565" r="25565"/>
          <a:stretch>
            <a:fillRect/>
          </a:stretch>
        </p:blipFill>
        <p:spPr/>
      </p:pic>
      <p:pic>
        <p:nvPicPr>
          <p:cNvPr id="15" name="Picture Placeholder 14">
            <a:extLst>
              <a:ext uri="{FF2B5EF4-FFF2-40B4-BE49-F238E27FC236}">
                <a16:creationId xmlns:a16="http://schemas.microsoft.com/office/drawing/2014/main" id="{0E35E08E-BBCC-4B41-835D-E264E3E19E11}"/>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l="25565" r="25565"/>
          <a:stretch>
            <a:fillRect/>
          </a:stretch>
        </p:blipFill>
        <p:spPr/>
      </p:pic>
      <p:sp>
        <p:nvSpPr>
          <p:cNvPr id="6" name="PORTFOLIO…"/>
          <p:cNvSpPr/>
          <p:nvPr/>
        </p:nvSpPr>
        <p:spPr>
          <a:xfrm>
            <a:off x="1270000" y="818736"/>
            <a:ext cx="4826000" cy="978729"/>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dirty="0"/>
              <a:t>PORTFOLIO</a:t>
            </a:r>
          </a:p>
          <a:p>
            <a:pPr algn="l">
              <a:lnSpc>
                <a:spcPct val="80000"/>
              </a:lnSpc>
              <a:defRPr sz="7200" spc="720">
                <a:solidFill>
                  <a:srgbClr val="151314"/>
                </a:solidFill>
                <a:latin typeface="+mj-lt"/>
                <a:ea typeface="+mj-ea"/>
                <a:cs typeface="+mj-cs"/>
                <a:sym typeface="Montserrat Bold"/>
              </a:defRPr>
            </a:pPr>
            <a:r>
              <a:rPr sz="3600" dirty="0"/>
              <a:t>STYLE</a:t>
            </a:r>
          </a:p>
        </p:txBody>
      </p:sp>
      <p:sp>
        <p:nvSpPr>
          <p:cNvPr id="16" name="TextBox 15">
            <a:extLst>
              <a:ext uri="{FF2B5EF4-FFF2-40B4-BE49-F238E27FC236}">
                <a16:creationId xmlns:a16="http://schemas.microsoft.com/office/drawing/2014/main" id="{C71CC9AD-7B6B-4913-88E5-A17E6FCEE32B}"/>
              </a:ext>
            </a:extLst>
          </p:cNvPr>
          <p:cNvSpPr txBox="1"/>
          <p:nvPr/>
        </p:nvSpPr>
        <p:spPr>
          <a:xfrm>
            <a:off x="5633243" y="793750"/>
            <a:ext cx="5935663" cy="1882823"/>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Tree>
    <p:extLst>
      <p:ext uri="{BB962C8B-B14F-4D97-AF65-F5344CB8AC3E}">
        <p14:creationId xmlns:p14="http://schemas.microsoft.com/office/powerpoint/2010/main" val="6567086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1802DB58-D79C-45AC-91A8-19FA259D11C5}"/>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6560" r="6560"/>
          <a:stretch>
            <a:fillRect/>
          </a:stretch>
        </p:blipFill>
        <p:spPr/>
      </p:pic>
      <p:pic>
        <p:nvPicPr>
          <p:cNvPr id="10" name="Picture Placeholder 9">
            <a:extLst>
              <a:ext uri="{FF2B5EF4-FFF2-40B4-BE49-F238E27FC236}">
                <a16:creationId xmlns:a16="http://schemas.microsoft.com/office/drawing/2014/main" id="{875211AA-7546-4AC9-8B51-7552078DC7F2}"/>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4063" b="14063"/>
          <a:stretch>
            <a:fillRect/>
          </a:stretch>
        </p:blipFill>
        <p:spPr/>
      </p:pic>
      <p:pic>
        <p:nvPicPr>
          <p:cNvPr id="12" name="Picture Placeholder 11">
            <a:extLst>
              <a:ext uri="{FF2B5EF4-FFF2-40B4-BE49-F238E27FC236}">
                <a16:creationId xmlns:a16="http://schemas.microsoft.com/office/drawing/2014/main" id="{F999CF2E-F753-43D0-9AFB-DA5087D854A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24214" r="24214"/>
          <a:stretch>
            <a:fillRect/>
          </a:stretch>
        </p:blipFill>
        <p:spPr/>
      </p:pic>
      <p:pic>
        <p:nvPicPr>
          <p:cNvPr id="8" name="Picture Placeholder 7">
            <a:extLst>
              <a:ext uri="{FF2B5EF4-FFF2-40B4-BE49-F238E27FC236}">
                <a16:creationId xmlns:a16="http://schemas.microsoft.com/office/drawing/2014/main" id="{8E662D8C-F3F0-4B1C-96EC-BAA9E0237581}"/>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l="16667" r="16667"/>
          <a:stretch>
            <a:fillRect/>
          </a:stretch>
        </p:blipFill>
        <p:spPr/>
      </p:pic>
      <p:sp>
        <p:nvSpPr>
          <p:cNvPr id="6" name="PORTFOLIO…"/>
          <p:cNvSpPr/>
          <p:nvPr/>
        </p:nvSpPr>
        <p:spPr>
          <a:xfrm>
            <a:off x="1270000" y="818736"/>
            <a:ext cx="3949651" cy="978729"/>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t>PORTFOLIO</a:t>
            </a:r>
          </a:p>
          <a:p>
            <a:pPr algn="l">
              <a:lnSpc>
                <a:spcPct val="80000"/>
              </a:lnSpc>
              <a:defRPr sz="7200" spc="720">
                <a:solidFill>
                  <a:srgbClr val="151314"/>
                </a:solidFill>
                <a:latin typeface="+mj-lt"/>
                <a:ea typeface="+mj-ea"/>
                <a:cs typeface="+mj-cs"/>
                <a:sym typeface="Montserrat Bold"/>
              </a:defRPr>
            </a:pPr>
            <a:r>
              <a:rPr sz="3600"/>
              <a:t>STYLE</a:t>
            </a:r>
          </a:p>
        </p:txBody>
      </p:sp>
    </p:spTree>
    <p:extLst>
      <p:ext uri="{BB962C8B-B14F-4D97-AF65-F5344CB8AC3E}">
        <p14:creationId xmlns:p14="http://schemas.microsoft.com/office/powerpoint/2010/main" val="2590713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D917A6B-3C09-4C6A-9441-C8FCC0687F0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258" r="1258"/>
          <a:stretch>
            <a:fillRect/>
          </a:stretch>
        </p:blipFill>
        <p:spPr/>
      </p:pic>
      <p:pic>
        <p:nvPicPr>
          <p:cNvPr id="12" name="Picture Placeholder 11">
            <a:extLst>
              <a:ext uri="{FF2B5EF4-FFF2-40B4-BE49-F238E27FC236}">
                <a16:creationId xmlns:a16="http://schemas.microsoft.com/office/drawing/2014/main" id="{AAF0B138-1804-4802-89A8-5538C81E116A}"/>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479" r="479"/>
          <a:stretch>
            <a:fillRect/>
          </a:stretch>
        </p:blipFill>
        <p:spPr/>
      </p:pic>
      <p:sp>
        <p:nvSpPr>
          <p:cNvPr id="5" name="LAYOUT…"/>
          <p:cNvSpPr/>
          <p:nvPr/>
        </p:nvSpPr>
        <p:spPr>
          <a:xfrm>
            <a:off x="1270000" y="597137"/>
            <a:ext cx="2413000" cy="1421928"/>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t>LAYOUT</a:t>
            </a:r>
          </a:p>
          <a:p>
            <a:pPr algn="l">
              <a:lnSpc>
                <a:spcPct val="80000"/>
              </a:lnSpc>
              <a:defRPr sz="7200" spc="720">
                <a:solidFill>
                  <a:srgbClr val="151314"/>
                </a:solidFill>
                <a:latin typeface="+mj-lt"/>
                <a:ea typeface="+mj-ea"/>
                <a:cs typeface="+mj-cs"/>
                <a:sym typeface="Montserrat Bold"/>
              </a:defRPr>
            </a:pPr>
            <a:r>
              <a:rPr sz="3600"/>
              <a:t>STYLE</a:t>
            </a:r>
          </a:p>
        </p:txBody>
      </p:sp>
      <p:sp>
        <p:nvSpPr>
          <p:cNvPr id="7" name="TextBox 6">
            <a:extLst>
              <a:ext uri="{FF2B5EF4-FFF2-40B4-BE49-F238E27FC236}">
                <a16:creationId xmlns:a16="http://schemas.microsoft.com/office/drawing/2014/main" id="{688D2B05-70DD-4EE8-8F32-44E46666AAF6}"/>
              </a:ext>
            </a:extLst>
          </p:cNvPr>
          <p:cNvSpPr txBox="1"/>
          <p:nvPr/>
        </p:nvSpPr>
        <p:spPr>
          <a:xfrm>
            <a:off x="1270001" y="3590314"/>
            <a:ext cx="4191001" cy="262148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8" name="TextBox 7">
            <a:extLst>
              <a:ext uri="{FF2B5EF4-FFF2-40B4-BE49-F238E27FC236}">
                <a16:creationId xmlns:a16="http://schemas.microsoft.com/office/drawing/2014/main" id="{DC0751D1-B7A6-4CD9-A4BF-FE52C6416178}"/>
              </a:ext>
            </a:extLst>
          </p:cNvPr>
          <p:cNvSpPr txBox="1"/>
          <p:nvPr/>
        </p:nvSpPr>
        <p:spPr>
          <a:xfrm>
            <a:off x="1270000" y="1897674"/>
            <a:ext cx="4191001"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extLst>
      <p:ext uri="{BB962C8B-B14F-4D97-AF65-F5344CB8AC3E}">
        <p14:creationId xmlns:p14="http://schemas.microsoft.com/office/powerpoint/2010/main" val="21085955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extLst>
              <a:ext uri="{FF2B5EF4-FFF2-40B4-BE49-F238E27FC236}">
                <a16:creationId xmlns:a16="http://schemas.microsoft.com/office/drawing/2014/main" id="{4E6BCFF0-8252-458B-9DFF-AC8F5EE4830B}"/>
              </a:ext>
            </a:extLst>
          </p:cNvPr>
          <p:cNvSpPr/>
          <p:nvPr/>
        </p:nvSpPr>
        <p:spPr>
          <a:xfrm>
            <a:off x="4064000" y="3429000"/>
            <a:ext cx="8128000" cy="3492500"/>
          </a:xfrm>
          <a:prstGeom prst="rect">
            <a:avLst/>
          </a:prstGeom>
          <a:blipFill>
            <a:blip r:embed="rId2"/>
          </a:blipFill>
          <a:ln w="12700">
            <a:miter lim="400000"/>
          </a:ln>
        </p:spPr>
        <p:txBody>
          <a:bodyPr lIns="25400" tIns="25400" rIns="25400" bIns="25400" anchor="ctr"/>
          <a:lstStyle/>
          <a:p>
            <a:pPr>
              <a:defRPr sz="3200">
                <a:solidFill>
                  <a:srgbClr val="FFFFFF"/>
                </a:solidFill>
              </a:defRPr>
            </a:pPr>
            <a:endParaRPr sz="1600"/>
          </a:p>
        </p:txBody>
      </p:sp>
      <p:sp>
        <p:nvSpPr>
          <p:cNvPr id="3" name="TextBox 2">
            <a:extLst>
              <a:ext uri="{FF2B5EF4-FFF2-40B4-BE49-F238E27FC236}">
                <a16:creationId xmlns:a16="http://schemas.microsoft.com/office/drawing/2014/main" id="{EAA2F3D3-32E1-49FF-A80A-871E3F1C00A4}"/>
              </a:ext>
            </a:extLst>
          </p:cNvPr>
          <p:cNvSpPr txBox="1"/>
          <p:nvPr/>
        </p:nvSpPr>
        <p:spPr>
          <a:xfrm>
            <a:off x="4626769" y="4609874"/>
            <a:ext cx="7002462" cy="2181238"/>
          </a:xfrm>
          <a:prstGeom prst="rect">
            <a:avLst/>
          </a:prstGeom>
          <a:noFill/>
        </p:spPr>
        <p:txBody>
          <a:bodyPr wrap="square" rtlCol="0">
            <a:spAutoFit/>
          </a:bodyPr>
          <a:lstStyle/>
          <a:p>
            <a:pPr algn="just">
              <a:lnSpc>
                <a:spcPct val="200000"/>
              </a:lnSpc>
            </a:pPr>
            <a:r>
              <a:rPr lang="en-US" sz="1400" dirty="0">
                <a:solidFill>
                  <a:schemeClr val="bg1">
                    <a:lumMod val="50000"/>
                  </a:schemeClr>
                </a:solidFill>
                <a:latin typeface="Montserrat" panose="00000500000000000000" pitchFamily="2" charset="0"/>
                <a:cs typeface="Aharoni" panose="02010803020104030203" pitchFamily="2" charset="-79"/>
              </a:rPr>
              <a:t>“Lorem ipsum dolor sit </a:t>
            </a:r>
            <a:r>
              <a:rPr lang="en-US" sz="1400" dirty="0" err="1">
                <a:solidFill>
                  <a:schemeClr val="bg1">
                    <a:lumMod val="50000"/>
                  </a:schemeClr>
                </a:solidFill>
                <a:latin typeface="Montserrat" panose="00000500000000000000" pitchFamily="2" charset="0"/>
                <a:cs typeface="Aharoni" panose="02010803020104030203" pitchFamily="2" charset="-79"/>
              </a:rPr>
              <a:t>amet</a:t>
            </a:r>
            <a:r>
              <a:rPr lang="en-US" sz="1400" dirty="0">
                <a:solidFill>
                  <a:schemeClr val="bg1">
                    <a:lumMod val="50000"/>
                  </a:schemeClr>
                </a:solidFill>
                <a:latin typeface="Montserrat" panose="00000500000000000000" pitchFamily="2" charset="0"/>
                <a:cs typeface="Aharoni" panose="02010803020104030203" pitchFamily="2" charset="-79"/>
              </a:rPr>
              <a:t>, cons </a:t>
            </a:r>
            <a:r>
              <a:rPr lang="en-US" sz="1400" dirty="0" err="1">
                <a:solidFill>
                  <a:schemeClr val="bg1">
                    <a:lumMod val="50000"/>
                  </a:schemeClr>
                </a:solidFill>
                <a:latin typeface="Montserrat" panose="00000500000000000000" pitchFamily="2" charset="0"/>
                <a:cs typeface="Aharoni" panose="02010803020104030203" pitchFamily="2" charset="-79"/>
              </a:rPr>
              <a:t>ectetur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adipis</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cing</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elit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sed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incidi</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dunt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ut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labore</a:t>
            </a:r>
            <a:r>
              <a:rPr lang="en-US" sz="1400" dirty="0">
                <a:solidFill>
                  <a:schemeClr val="bg1">
                    <a:lumMod val="50000"/>
                  </a:schemeClr>
                </a:solidFill>
                <a:latin typeface="Montserrat" panose="00000500000000000000" pitchFamily="2" charset="0"/>
                <a:cs typeface="Aharoni" panose="02010803020104030203" pitchFamily="2" charset="-79"/>
              </a:rPr>
              <a:t> et </a:t>
            </a:r>
            <a:r>
              <a:rPr lang="en-US" sz="1400" dirty="0" err="1">
                <a:solidFill>
                  <a:schemeClr val="bg1">
                    <a:lumMod val="50000"/>
                  </a:schemeClr>
                </a:solidFill>
                <a:latin typeface="Montserrat" panose="00000500000000000000" pitchFamily="2" charset="0"/>
                <a:cs typeface="Aharoni" panose="02010803020104030203" pitchFamily="2" charset="-79"/>
              </a:rPr>
              <a:t>dolore</a:t>
            </a:r>
            <a:r>
              <a:rPr lang="en-US" sz="1400" dirty="0">
                <a:solidFill>
                  <a:schemeClr val="bg1">
                    <a:lumMod val="50000"/>
                  </a:schemeClr>
                </a:solidFill>
                <a:latin typeface="Montserrat" panose="00000500000000000000" pitchFamily="2" charset="0"/>
                <a:cs typeface="Aharoni" panose="02010803020104030203" pitchFamily="2" charset="-79"/>
              </a:rPr>
              <a:t> magna </a:t>
            </a:r>
            <a:r>
              <a:rPr lang="en-US" sz="1400" dirty="0" err="1">
                <a:solidFill>
                  <a:schemeClr val="bg1">
                    <a:lumMod val="50000"/>
                  </a:schemeClr>
                </a:solidFill>
                <a:latin typeface="Montserrat" panose="00000500000000000000" pitchFamily="2" charset="0"/>
                <a:cs typeface="Aharoni" panose="02010803020104030203" pitchFamily="2" charset="-79"/>
              </a:rPr>
              <a:t>aliqua</a:t>
            </a:r>
            <a:r>
              <a:rPr lang="en-US" sz="1400" dirty="0">
                <a:solidFill>
                  <a:schemeClr val="bg1">
                    <a:lumMod val="50000"/>
                  </a:schemeClr>
                </a:solidFill>
                <a:latin typeface="Montserrat" panose="00000500000000000000" pitchFamily="2" charset="0"/>
                <a:cs typeface="Aharoni" panose="02010803020104030203" pitchFamily="2" charset="-79"/>
              </a:rPr>
              <a:t>. sit </a:t>
            </a:r>
            <a:r>
              <a:rPr lang="en-US" sz="1400" dirty="0" err="1">
                <a:solidFill>
                  <a:schemeClr val="bg1">
                    <a:lumMod val="50000"/>
                  </a:schemeClr>
                </a:solidFill>
                <a:latin typeface="Montserrat" panose="00000500000000000000" pitchFamily="2" charset="0"/>
                <a:cs typeface="Aharoni" panose="02010803020104030203" pitchFamily="2" charset="-79"/>
              </a:rPr>
              <a:t>amet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conse</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ctetur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adipi</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scing</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elit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sed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sed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a:t>
            </a:r>
          </a:p>
        </p:txBody>
      </p:sp>
      <p:sp>
        <p:nvSpPr>
          <p:cNvPr id="4" name="LAYOUT…">
            <a:extLst>
              <a:ext uri="{FF2B5EF4-FFF2-40B4-BE49-F238E27FC236}">
                <a16:creationId xmlns:a16="http://schemas.microsoft.com/office/drawing/2014/main" id="{9CF3B388-FEA1-4D81-9F73-F63B356F25B2}"/>
              </a:ext>
            </a:extLst>
          </p:cNvPr>
          <p:cNvSpPr/>
          <p:nvPr/>
        </p:nvSpPr>
        <p:spPr>
          <a:xfrm>
            <a:off x="1270000" y="597137"/>
            <a:ext cx="2413000" cy="1421928"/>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t>LAYOUT</a:t>
            </a:r>
          </a:p>
          <a:p>
            <a:pPr algn="l">
              <a:lnSpc>
                <a:spcPct val="80000"/>
              </a:lnSpc>
              <a:defRPr sz="7200" spc="720">
                <a:solidFill>
                  <a:srgbClr val="151314"/>
                </a:solidFill>
                <a:latin typeface="+mj-lt"/>
                <a:ea typeface="+mj-ea"/>
                <a:cs typeface="+mj-cs"/>
                <a:sym typeface="Montserrat Bold"/>
              </a:defRPr>
            </a:pPr>
            <a:r>
              <a:rPr sz="3600"/>
              <a:t>STYLE</a:t>
            </a:r>
          </a:p>
        </p:txBody>
      </p:sp>
      <p:sp>
        <p:nvSpPr>
          <p:cNvPr id="5" name="TextBox 4">
            <a:extLst>
              <a:ext uri="{FF2B5EF4-FFF2-40B4-BE49-F238E27FC236}">
                <a16:creationId xmlns:a16="http://schemas.microsoft.com/office/drawing/2014/main" id="{320EDD86-166E-4416-9268-BE3013ADE471}"/>
              </a:ext>
            </a:extLst>
          </p:cNvPr>
          <p:cNvSpPr txBox="1"/>
          <p:nvPr/>
        </p:nvSpPr>
        <p:spPr>
          <a:xfrm>
            <a:off x="1270000" y="1773053"/>
            <a:ext cx="4191001"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6" name="TextBox 5">
            <a:extLst>
              <a:ext uri="{FF2B5EF4-FFF2-40B4-BE49-F238E27FC236}">
                <a16:creationId xmlns:a16="http://schemas.microsoft.com/office/drawing/2014/main" id="{486ECE9F-7187-469C-9149-D0E4C522E732}"/>
              </a:ext>
            </a:extLst>
          </p:cNvPr>
          <p:cNvSpPr txBox="1"/>
          <p:nvPr/>
        </p:nvSpPr>
        <p:spPr>
          <a:xfrm>
            <a:off x="6584950" y="1773053"/>
            <a:ext cx="4191001"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12" name="KEYNOTE PRESENTATION">
            <a:extLst>
              <a:ext uri="{FF2B5EF4-FFF2-40B4-BE49-F238E27FC236}">
                <a16:creationId xmlns:a16="http://schemas.microsoft.com/office/drawing/2014/main" id="{4AB2BA72-0C28-4DDE-AB47-05C6E9B63BB4}"/>
              </a:ext>
            </a:extLst>
          </p:cNvPr>
          <p:cNvSpPr/>
          <p:nvPr/>
        </p:nvSpPr>
        <p:spPr>
          <a:xfrm>
            <a:off x="4498976" y="4136963"/>
            <a:ext cx="3955902" cy="420628"/>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r>
              <a:rPr lang="de-DE" sz="2400" dirty="0">
                <a:latin typeface="+mj-lt"/>
              </a:rPr>
              <a:t>YOUR TITLE GOES HERE</a:t>
            </a:r>
            <a:endParaRPr sz="2400" dirty="0">
              <a:latin typeface="+mj-lt"/>
            </a:endParaRPr>
          </a:p>
        </p:txBody>
      </p:sp>
    </p:spTree>
    <p:extLst>
      <p:ext uri="{BB962C8B-B14F-4D97-AF65-F5344CB8AC3E}">
        <p14:creationId xmlns:p14="http://schemas.microsoft.com/office/powerpoint/2010/main" val="3707204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5DC67045-C9BA-45ED-935D-F704F3843C26}"/>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489" r="17489"/>
          <a:stretch>
            <a:fillRect/>
          </a:stretch>
        </p:blipFill>
        <p:spPr/>
      </p:pic>
      <p:sp>
        <p:nvSpPr>
          <p:cNvPr id="10" name="KEYNOTE PRESENTATION">
            <a:extLst>
              <a:ext uri="{FF2B5EF4-FFF2-40B4-BE49-F238E27FC236}">
                <a16:creationId xmlns:a16="http://schemas.microsoft.com/office/drawing/2014/main" id="{C068515C-70E8-404E-80B9-572BC8BD05E6}"/>
              </a:ext>
            </a:extLst>
          </p:cNvPr>
          <p:cNvSpPr/>
          <p:nvPr/>
        </p:nvSpPr>
        <p:spPr>
          <a:xfrm>
            <a:off x="7004124" y="554604"/>
            <a:ext cx="3955902" cy="420628"/>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r>
              <a:rPr lang="de-DE" sz="2400" dirty="0">
                <a:latin typeface="+mj-lt"/>
              </a:rPr>
              <a:t>YOUR TITLE GOES HERE</a:t>
            </a:r>
            <a:endParaRPr sz="2400" dirty="0">
              <a:latin typeface="+mj-lt"/>
            </a:endParaRPr>
          </a:p>
        </p:txBody>
      </p:sp>
      <p:sp>
        <p:nvSpPr>
          <p:cNvPr id="11" name="TextBox 5">
            <a:extLst>
              <a:ext uri="{FF2B5EF4-FFF2-40B4-BE49-F238E27FC236}">
                <a16:creationId xmlns:a16="http://schemas.microsoft.com/office/drawing/2014/main" id="{1B70BD50-4FC8-4893-B309-F5AD47DBCA9A}"/>
              </a:ext>
            </a:extLst>
          </p:cNvPr>
          <p:cNvSpPr txBox="1"/>
          <p:nvPr/>
        </p:nvSpPr>
        <p:spPr>
          <a:xfrm>
            <a:off x="7004124" y="994001"/>
            <a:ext cx="3955902"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14" name="KEYNOTE PRESENTATION">
            <a:extLst>
              <a:ext uri="{FF2B5EF4-FFF2-40B4-BE49-F238E27FC236}">
                <a16:creationId xmlns:a16="http://schemas.microsoft.com/office/drawing/2014/main" id="{3506A782-628D-4149-9033-CC41C7F65755}"/>
              </a:ext>
            </a:extLst>
          </p:cNvPr>
          <p:cNvSpPr/>
          <p:nvPr/>
        </p:nvSpPr>
        <p:spPr>
          <a:xfrm>
            <a:off x="7004124" y="4783704"/>
            <a:ext cx="3955902" cy="420628"/>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r>
              <a:rPr lang="de-DE" sz="2400" dirty="0">
                <a:latin typeface="+mj-lt"/>
              </a:rPr>
              <a:t>YOUR TITLE GOES HERE</a:t>
            </a:r>
            <a:endParaRPr sz="2400" dirty="0">
              <a:latin typeface="+mj-lt"/>
            </a:endParaRPr>
          </a:p>
        </p:txBody>
      </p:sp>
      <p:sp>
        <p:nvSpPr>
          <p:cNvPr id="15" name="TextBox 5">
            <a:extLst>
              <a:ext uri="{FF2B5EF4-FFF2-40B4-BE49-F238E27FC236}">
                <a16:creationId xmlns:a16="http://schemas.microsoft.com/office/drawing/2014/main" id="{6EB4A248-2101-4F56-81A5-9F029EC5F7BC}"/>
              </a:ext>
            </a:extLst>
          </p:cNvPr>
          <p:cNvSpPr txBox="1"/>
          <p:nvPr/>
        </p:nvSpPr>
        <p:spPr>
          <a:xfrm>
            <a:off x="7004125" y="5223101"/>
            <a:ext cx="3955902"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16" name="KEYNOTE PRESENTATION">
            <a:extLst>
              <a:ext uri="{FF2B5EF4-FFF2-40B4-BE49-F238E27FC236}">
                <a16:creationId xmlns:a16="http://schemas.microsoft.com/office/drawing/2014/main" id="{88A5025A-8A8D-4376-9EAC-D5D244893E35}"/>
              </a:ext>
            </a:extLst>
          </p:cNvPr>
          <p:cNvSpPr/>
          <p:nvPr/>
        </p:nvSpPr>
        <p:spPr>
          <a:xfrm>
            <a:off x="7004123" y="2682258"/>
            <a:ext cx="3955902" cy="420628"/>
          </a:xfrm>
          <a:prstGeom prst="rect">
            <a:avLst/>
          </a:prstGeom>
          <a:ln w="12700">
            <a:miter lim="400000"/>
          </a:ln>
          <a:extLst>
            <a:ext uri="{C572A759-6A51-4108-AA02-DFA0A04FC94B}">
              <ma14:wrappingTextBoxFlag xmlns:lc="http://schemas.openxmlformats.org/drawingml/2006/lockedCanvas" xmlns="" xmlns:ma14="http://schemas.microsoft.com/office/mac/drawingml/2011/main" val="1"/>
            </a:ext>
          </a:extLst>
        </p:spPr>
        <p:txBody>
          <a:bodyPr lIns="25400" tIns="25400" rIns="25400" bIns="254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r>
              <a:rPr lang="de-DE" sz="2400" dirty="0">
                <a:latin typeface="+mj-lt"/>
              </a:rPr>
              <a:t>YOUR TITLE GOES HERE</a:t>
            </a:r>
            <a:endParaRPr sz="2400" dirty="0">
              <a:latin typeface="+mj-lt"/>
            </a:endParaRPr>
          </a:p>
        </p:txBody>
      </p:sp>
      <p:sp>
        <p:nvSpPr>
          <p:cNvPr id="17" name="TextBox 5">
            <a:extLst>
              <a:ext uri="{FF2B5EF4-FFF2-40B4-BE49-F238E27FC236}">
                <a16:creationId xmlns:a16="http://schemas.microsoft.com/office/drawing/2014/main" id="{5B8F7EF7-6F03-4F79-ACA5-B8B42945F1B0}"/>
              </a:ext>
            </a:extLst>
          </p:cNvPr>
          <p:cNvSpPr txBox="1"/>
          <p:nvPr/>
        </p:nvSpPr>
        <p:spPr>
          <a:xfrm>
            <a:off x="7004124" y="3121655"/>
            <a:ext cx="3955902"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extLst>
      <p:ext uri="{BB962C8B-B14F-4D97-AF65-F5344CB8AC3E}">
        <p14:creationId xmlns:p14="http://schemas.microsoft.com/office/powerpoint/2010/main" val="6028110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7AB9DD18-0046-45E6-9C1E-3A05420BC5AF}"/>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5000" b="5000"/>
          <a:stretch>
            <a:fillRect/>
          </a:stretch>
        </p:blipFill>
        <p:spPr/>
      </p:pic>
      <p:pic>
        <p:nvPicPr>
          <p:cNvPr id="16" name="Picture Placeholder 15">
            <a:extLst>
              <a:ext uri="{FF2B5EF4-FFF2-40B4-BE49-F238E27FC236}">
                <a16:creationId xmlns:a16="http://schemas.microsoft.com/office/drawing/2014/main" id="{0E52584F-2C55-4A18-A530-59371D08C6C3}"/>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2963" r="12963"/>
          <a:stretch>
            <a:fillRect/>
          </a:stretch>
        </p:blipFill>
        <p:spPr/>
      </p:pic>
      <p:pic>
        <p:nvPicPr>
          <p:cNvPr id="10" name="Picture Placeholder 9">
            <a:extLst>
              <a:ext uri="{FF2B5EF4-FFF2-40B4-BE49-F238E27FC236}">
                <a16:creationId xmlns:a16="http://schemas.microsoft.com/office/drawing/2014/main" id="{053245AB-0377-4952-8828-C635BDBD43A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25328" r="25328"/>
          <a:stretch>
            <a:fillRect/>
          </a:stretch>
        </p:blipFill>
        <p:spPr/>
      </p:pic>
      <p:pic>
        <p:nvPicPr>
          <p:cNvPr id="12" name="Picture Placeholder 11">
            <a:extLst>
              <a:ext uri="{FF2B5EF4-FFF2-40B4-BE49-F238E27FC236}">
                <a16:creationId xmlns:a16="http://schemas.microsoft.com/office/drawing/2014/main" id="{E34D2503-C485-43E9-9576-5CDF04E13749}"/>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l="12963" r="12963"/>
          <a:stretch>
            <a:fillRect/>
          </a:stretch>
        </p:blipFill>
        <p:spPr/>
      </p:pic>
      <p:pic>
        <p:nvPicPr>
          <p:cNvPr id="14" name="Picture Placeholder 13">
            <a:extLst>
              <a:ext uri="{FF2B5EF4-FFF2-40B4-BE49-F238E27FC236}">
                <a16:creationId xmlns:a16="http://schemas.microsoft.com/office/drawing/2014/main" id="{A8C88ED0-4351-49EE-9365-889876963771}"/>
              </a:ext>
            </a:extLst>
          </p:cNvPr>
          <p:cNvPicPr>
            <a:picLocks noGrp="1" noChangeAspect="1"/>
          </p:cNvPicPr>
          <p:nvPr>
            <p:ph type="pic" sz="quarter" idx="22"/>
          </p:nvPr>
        </p:nvPicPr>
        <p:blipFill>
          <a:blip r:embed="rId6">
            <a:extLst>
              <a:ext uri="{28A0092B-C50C-407E-A947-70E740481C1C}">
                <a14:useLocalDpi xmlns:a14="http://schemas.microsoft.com/office/drawing/2010/main" val="0"/>
              </a:ext>
            </a:extLst>
          </a:blip>
          <a:srcRect l="8339" r="8339"/>
          <a:stretch>
            <a:fillRect/>
          </a:stretch>
        </p:blipFill>
        <p:spPr>
          <a:xfrm>
            <a:off x="7112000" y="3429000"/>
            <a:ext cx="5080000" cy="3429000"/>
          </a:xfrm>
        </p:spPr>
      </p:pic>
      <p:sp>
        <p:nvSpPr>
          <p:cNvPr id="7" name="PORFOLIO…"/>
          <p:cNvSpPr/>
          <p:nvPr/>
        </p:nvSpPr>
        <p:spPr>
          <a:xfrm>
            <a:off x="1270000" y="818736"/>
            <a:ext cx="3619451" cy="978729"/>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t>PORFOLIO</a:t>
            </a:r>
          </a:p>
          <a:p>
            <a:pPr algn="l">
              <a:lnSpc>
                <a:spcPct val="80000"/>
              </a:lnSpc>
              <a:defRPr sz="7200" spc="720">
                <a:solidFill>
                  <a:srgbClr val="151314"/>
                </a:solidFill>
                <a:latin typeface="+mj-lt"/>
                <a:ea typeface="+mj-ea"/>
                <a:cs typeface="+mj-cs"/>
                <a:sym typeface="Montserrat Bold"/>
              </a:defRPr>
            </a:pPr>
            <a:r>
              <a:rPr sz="3600"/>
              <a:t>STYLE</a:t>
            </a:r>
          </a:p>
        </p:txBody>
      </p:sp>
      <p:sp>
        <p:nvSpPr>
          <p:cNvPr id="20" name="TextBox 5">
            <a:extLst>
              <a:ext uri="{FF2B5EF4-FFF2-40B4-BE49-F238E27FC236}">
                <a16:creationId xmlns:a16="http://schemas.microsoft.com/office/drawing/2014/main" id="{36DE0AED-B5C0-4822-8461-0D474943102F}"/>
              </a:ext>
            </a:extLst>
          </p:cNvPr>
          <p:cNvSpPr txBox="1"/>
          <p:nvPr/>
        </p:nvSpPr>
        <p:spPr>
          <a:xfrm>
            <a:off x="1270000" y="1951038"/>
            <a:ext cx="5445125"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extLst>
      <p:ext uri="{BB962C8B-B14F-4D97-AF65-F5344CB8AC3E}">
        <p14:creationId xmlns:p14="http://schemas.microsoft.com/office/powerpoint/2010/main" val="43743922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BBFB21A-D4D6-4B56-B8F4-8E2D90281241}"/>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7779" b="7779"/>
          <a:stretch>
            <a:fillRect/>
          </a:stretch>
        </p:blipFill>
        <p:spPr/>
      </p:pic>
    </p:spTree>
    <p:extLst>
      <p:ext uri="{BB962C8B-B14F-4D97-AF65-F5344CB8AC3E}">
        <p14:creationId xmlns:p14="http://schemas.microsoft.com/office/powerpoint/2010/main" val="7289921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3CF22687-B641-416A-ABCA-55EA64BB515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340" r="27340"/>
          <a:stretch>
            <a:fillRect/>
          </a:stretch>
        </p:blipFill>
        <p:spPr/>
      </p:pic>
      <p:sp>
        <p:nvSpPr>
          <p:cNvPr id="6" name="TextBox 5">
            <a:extLst>
              <a:ext uri="{FF2B5EF4-FFF2-40B4-BE49-F238E27FC236}">
                <a16:creationId xmlns:a16="http://schemas.microsoft.com/office/drawing/2014/main" id="{9FCF48B5-EDD2-4A18-B9B4-0A92A44C9AA8}"/>
              </a:ext>
            </a:extLst>
          </p:cNvPr>
          <p:cNvSpPr txBox="1"/>
          <p:nvPr/>
        </p:nvSpPr>
        <p:spPr>
          <a:xfrm>
            <a:off x="990417" y="2520843"/>
            <a:ext cx="5471344" cy="1882823"/>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7" name="KEYNOTE PRESENTATION">
            <a:extLst>
              <a:ext uri="{FF2B5EF4-FFF2-40B4-BE49-F238E27FC236}">
                <a16:creationId xmlns:a16="http://schemas.microsoft.com/office/drawing/2014/main" id="{8A4A7C94-DF99-4294-B616-DFB4B2AA4B8E}"/>
              </a:ext>
            </a:extLst>
          </p:cNvPr>
          <p:cNvSpPr/>
          <p:nvPr/>
        </p:nvSpPr>
        <p:spPr>
          <a:xfrm>
            <a:off x="990417" y="636365"/>
            <a:ext cx="3955902" cy="89922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2400" dirty="0">
                <a:latin typeface="+mj-lt"/>
              </a:rPr>
              <a:t>YOUR TITLE GOES HERE</a:t>
            </a:r>
            <a:endParaRPr sz="2400" dirty="0">
              <a:latin typeface="+mj-lt"/>
            </a:endParaRPr>
          </a:p>
        </p:txBody>
      </p:sp>
      <p:sp>
        <p:nvSpPr>
          <p:cNvPr id="8" name="TextBox 7">
            <a:extLst>
              <a:ext uri="{FF2B5EF4-FFF2-40B4-BE49-F238E27FC236}">
                <a16:creationId xmlns:a16="http://schemas.microsoft.com/office/drawing/2014/main" id="{C795F055-515C-4D18-A748-7D88747D6A09}"/>
              </a:ext>
            </a:extLst>
          </p:cNvPr>
          <p:cNvSpPr txBox="1"/>
          <p:nvPr/>
        </p:nvSpPr>
        <p:spPr>
          <a:xfrm>
            <a:off x="990418" y="1510197"/>
            <a:ext cx="5471343"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9" name="TextBox 8">
            <a:extLst>
              <a:ext uri="{FF2B5EF4-FFF2-40B4-BE49-F238E27FC236}">
                <a16:creationId xmlns:a16="http://schemas.microsoft.com/office/drawing/2014/main" id="{8D1CE0C2-CBFE-40F9-A502-6DA16BA846C7}"/>
              </a:ext>
            </a:extLst>
          </p:cNvPr>
          <p:cNvSpPr txBox="1"/>
          <p:nvPr/>
        </p:nvSpPr>
        <p:spPr>
          <a:xfrm>
            <a:off x="990417" y="4596238"/>
            <a:ext cx="5471344" cy="1882823"/>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Tree>
    <p:extLst>
      <p:ext uri="{BB962C8B-B14F-4D97-AF65-F5344CB8AC3E}">
        <p14:creationId xmlns:p14="http://schemas.microsoft.com/office/powerpoint/2010/main" val="84060951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439189EE-62E1-466E-BFF3-6726AE157827}"/>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24095" r="24095"/>
          <a:stretch>
            <a:fillRect/>
          </a:stretch>
        </p:blipFill>
        <p:spPr/>
      </p:pic>
      <p:pic>
        <p:nvPicPr>
          <p:cNvPr id="29" name="Picture Placeholder 28">
            <a:extLst>
              <a:ext uri="{FF2B5EF4-FFF2-40B4-BE49-F238E27FC236}">
                <a16:creationId xmlns:a16="http://schemas.microsoft.com/office/drawing/2014/main" id="{9024C332-FB1A-455A-B898-B42D4341FC7B}"/>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4095" r="24095"/>
          <a:stretch>
            <a:fillRect/>
          </a:stretch>
        </p:blipFill>
        <p:spPr/>
      </p:pic>
      <p:pic>
        <p:nvPicPr>
          <p:cNvPr id="31" name="Picture Placeholder 30">
            <a:extLst>
              <a:ext uri="{FF2B5EF4-FFF2-40B4-BE49-F238E27FC236}">
                <a16:creationId xmlns:a16="http://schemas.microsoft.com/office/drawing/2014/main" id="{A73A6DD5-7C3F-44D3-9AC5-FB3EE96228B8}"/>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l="24095" r="24095"/>
          <a:stretch>
            <a:fillRect/>
          </a:stretch>
        </p:blipFill>
        <p:spPr/>
      </p:pic>
      <p:sp>
        <p:nvSpPr>
          <p:cNvPr id="20" name="TextBox 5">
            <a:extLst>
              <a:ext uri="{FF2B5EF4-FFF2-40B4-BE49-F238E27FC236}">
                <a16:creationId xmlns:a16="http://schemas.microsoft.com/office/drawing/2014/main" id="{94511030-56FB-4D09-97E0-32F0CB687881}"/>
              </a:ext>
            </a:extLst>
          </p:cNvPr>
          <p:cNvSpPr txBox="1"/>
          <p:nvPr/>
        </p:nvSpPr>
        <p:spPr>
          <a:xfrm>
            <a:off x="1270000" y="693963"/>
            <a:ext cx="4910665"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21" name="TextBox 5">
            <a:extLst>
              <a:ext uri="{FF2B5EF4-FFF2-40B4-BE49-F238E27FC236}">
                <a16:creationId xmlns:a16="http://schemas.microsoft.com/office/drawing/2014/main" id="{0DE4E984-1B82-41CC-8D45-05F5765FB527}"/>
              </a:ext>
            </a:extLst>
          </p:cNvPr>
          <p:cNvSpPr txBox="1"/>
          <p:nvPr/>
        </p:nvSpPr>
        <p:spPr>
          <a:xfrm>
            <a:off x="6646332" y="693963"/>
            <a:ext cx="4910665"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22" name="TextBox 5">
            <a:extLst>
              <a:ext uri="{FF2B5EF4-FFF2-40B4-BE49-F238E27FC236}">
                <a16:creationId xmlns:a16="http://schemas.microsoft.com/office/drawing/2014/main" id="{07D791E5-B200-41A6-90FD-ABA1559DF874}"/>
              </a:ext>
            </a:extLst>
          </p:cNvPr>
          <p:cNvSpPr txBox="1"/>
          <p:nvPr/>
        </p:nvSpPr>
        <p:spPr>
          <a:xfrm>
            <a:off x="1270000" y="5351688"/>
            <a:ext cx="4910665"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23" name="TextBox 5">
            <a:extLst>
              <a:ext uri="{FF2B5EF4-FFF2-40B4-BE49-F238E27FC236}">
                <a16:creationId xmlns:a16="http://schemas.microsoft.com/office/drawing/2014/main" id="{9724740A-6C37-4DA7-9216-3C6EAFDBB739}"/>
              </a:ext>
            </a:extLst>
          </p:cNvPr>
          <p:cNvSpPr txBox="1"/>
          <p:nvPr/>
        </p:nvSpPr>
        <p:spPr>
          <a:xfrm>
            <a:off x="6646332" y="5351688"/>
            <a:ext cx="4910665" cy="1144159"/>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pic>
        <p:nvPicPr>
          <p:cNvPr id="35" name="Picture Placeholder 34">
            <a:extLst>
              <a:ext uri="{FF2B5EF4-FFF2-40B4-BE49-F238E27FC236}">
                <a16:creationId xmlns:a16="http://schemas.microsoft.com/office/drawing/2014/main" id="{9F8C5B75-51E0-4516-8FFD-44CBF5957CA0}"/>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24074" r="24074"/>
          <a:stretch>
            <a:fillRect/>
          </a:stretch>
        </p:blipFill>
        <p:spPr/>
      </p:pic>
    </p:spTree>
    <p:extLst>
      <p:ext uri="{BB962C8B-B14F-4D97-AF65-F5344CB8AC3E}">
        <p14:creationId xmlns:p14="http://schemas.microsoft.com/office/powerpoint/2010/main" val="175254222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8"/>
          </p:nvPr>
        </p:nvSpPr>
        <p:spPr/>
      </p:sp>
      <p:sp>
        <p:nvSpPr>
          <p:cNvPr id="3" name="Bildplatzhalter 2"/>
          <p:cNvSpPr>
            <a:spLocks noGrp="1"/>
          </p:cNvSpPr>
          <p:nvPr>
            <p:ph type="pic" sz="quarter" idx="19"/>
          </p:nvPr>
        </p:nvSpPr>
        <p:spPr/>
      </p:sp>
      <p:sp>
        <p:nvSpPr>
          <p:cNvPr id="4" name="Bildplatzhalter 3"/>
          <p:cNvSpPr>
            <a:spLocks noGrp="1"/>
          </p:cNvSpPr>
          <p:nvPr>
            <p:ph type="pic" sz="quarter" idx="20"/>
          </p:nvPr>
        </p:nvSpPr>
        <p:spPr/>
      </p:sp>
      <p:sp>
        <p:nvSpPr>
          <p:cNvPr id="5" name="Bildplatzhalter 4"/>
          <p:cNvSpPr>
            <a:spLocks noGrp="1"/>
          </p:cNvSpPr>
          <p:nvPr>
            <p:ph type="pic" sz="quarter" idx="21"/>
          </p:nvPr>
        </p:nvSpPr>
        <p:spPr/>
      </p:sp>
    </p:spTree>
    <p:extLst>
      <p:ext uri="{BB962C8B-B14F-4D97-AF65-F5344CB8AC3E}">
        <p14:creationId xmlns:p14="http://schemas.microsoft.com/office/powerpoint/2010/main" val="2893759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9"/>
          </p:nvPr>
        </p:nvSpPr>
        <p:spPr/>
      </p:sp>
      <p:sp>
        <p:nvSpPr>
          <p:cNvPr id="3" name="Rechteck"/>
          <p:cNvSpPr/>
          <p:nvPr/>
        </p:nvSpPr>
        <p:spPr>
          <a:xfrm>
            <a:off x="635000" y="3558580"/>
            <a:ext cx="7177882" cy="2346921"/>
          </a:xfrm>
          <a:prstGeom prst="rect">
            <a:avLst/>
          </a:prstGeom>
          <a:blipFill>
            <a:blip r:embed="rId2"/>
          </a:blipFill>
          <a:ln w="12700">
            <a:miter lim="400000"/>
          </a:ln>
        </p:spPr>
        <p:txBody>
          <a:bodyPr lIns="25400" tIns="25400" rIns="25400" bIns="25400" anchor="ctr"/>
          <a:lstStyle/>
          <a:p>
            <a:pPr>
              <a:defRPr sz="3200">
                <a:solidFill>
                  <a:srgbClr val="FFFFFF"/>
                </a:solidFill>
              </a:defRPr>
            </a:pPr>
            <a:endParaRPr sz="1600"/>
          </a:p>
        </p:txBody>
      </p:sp>
      <p:sp>
        <p:nvSpPr>
          <p:cNvPr id="4" name=""/>
          <p:cNvSpPr/>
          <p:nvPr/>
        </p:nvSpPr>
        <p:spPr>
          <a:xfrm>
            <a:off x="6215248" y="4046240"/>
            <a:ext cx="406401"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defRPr sz="3200">
                <a:solidFill>
                  <a:srgbClr val="212121"/>
                </a:solidFill>
                <a:latin typeface="FontAwesome"/>
                <a:ea typeface="FontAwesome"/>
                <a:cs typeface="FontAwesome"/>
                <a:sym typeface="FontAwesome"/>
              </a:defRPr>
            </a:lvl1pPr>
          </a:lstStyle>
          <a:p>
            <a:r>
              <a:rPr sz="1600"/>
              <a:t></a:t>
            </a:r>
          </a:p>
        </p:txBody>
      </p:sp>
      <p:sp>
        <p:nvSpPr>
          <p:cNvPr id="5" name=""/>
          <p:cNvSpPr/>
          <p:nvPr/>
        </p:nvSpPr>
        <p:spPr>
          <a:xfrm>
            <a:off x="5763146" y="4046240"/>
            <a:ext cx="406401"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defRPr sz="3200">
                <a:solidFill>
                  <a:srgbClr val="212121"/>
                </a:solidFill>
                <a:latin typeface="FontAwesome"/>
                <a:ea typeface="FontAwesome"/>
                <a:cs typeface="FontAwesome"/>
                <a:sym typeface="FontAwesome"/>
              </a:defRPr>
            </a:lvl1pPr>
          </a:lstStyle>
          <a:p>
            <a:r>
              <a:rPr sz="1600"/>
              <a:t></a:t>
            </a:r>
          </a:p>
        </p:txBody>
      </p:sp>
      <p:sp>
        <p:nvSpPr>
          <p:cNvPr id="6" name=""/>
          <p:cNvSpPr/>
          <p:nvPr/>
        </p:nvSpPr>
        <p:spPr>
          <a:xfrm>
            <a:off x="6667350" y="4046240"/>
            <a:ext cx="406401"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defRPr sz="3200">
                <a:solidFill>
                  <a:srgbClr val="212121"/>
                </a:solidFill>
                <a:latin typeface="FontAwesome"/>
                <a:ea typeface="FontAwesome"/>
                <a:cs typeface="FontAwesome"/>
                <a:sym typeface="FontAwesome"/>
              </a:defRPr>
            </a:lvl1pPr>
          </a:lstStyle>
          <a:p>
            <a:r>
              <a:rPr sz="1600"/>
              <a:t></a:t>
            </a:r>
          </a:p>
        </p:txBody>
      </p:sp>
      <p:sp>
        <p:nvSpPr>
          <p:cNvPr id="7" name=""/>
          <p:cNvSpPr/>
          <p:nvPr/>
        </p:nvSpPr>
        <p:spPr>
          <a:xfrm>
            <a:off x="5311043" y="4046240"/>
            <a:ext cx="406401"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defRPr sz="3200">
                <a:solidFill>
                  <a:srgbClr val="212121"/>
                </a:solidFill>
                <a:latin typeface="FontAwesome"/>
                <a:ea typeface="FontAwesome"/>
                <a:cs typeface="FontAwesome"/>
                <a:sym typeface="FontAwesome"/>
              </a:defRPr>
            </a:lvl1pPr>
          </a:lstStyle>
          <a:p>
            <a:r>
              <a:rPr sz="1600"/>
              <a:t></a:t>
            </a:r>
          </a:p>
        </p:txBody>
      </p:sp>
      <p:sp>
        <p:nvSpPr>
          <p:cNvPr id="8" name=""/>
          <p:cNvSpPr/>
          <p:nvPr/>
        </p:nvSpPr>
        <p:spPr>
          <a:xfrm>
            <a:off x="4858941" y="4046240"/>
            <a:ext cx="406401"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defRPr sz="3200">
                <a:solidFill>
                  <a:srgbClr val="212121"/>
                </a:solidFill>
                <a:latin typeface="FontAwesome"/>
                <a:ea typeface="FontAwesome"/>
                <a:cs typeface="FontAwesome"/>
                <a:sym typeface="FontAwesome"/>
              </a:defRPr>
            </a:lvl1pPr>
          </a:lstStyle>
          <a:p>
            <a:r>
              <a:rPr sz="1600"/>
              <a:t></a:t>
            </a:r>
          </a:p>
        </p:txBody>
      </p:sp>
      <p:sp>
        <p:nvSpPr>
          <p:cNvPr id="9" name="JONNA…"/>
          <p:cNvSpPr/>
          <p:nvPr/>
        </p:nvSpPr>
        <p:spPr>
          <a:xfrm>
            <a:off x="1270000" y="818736"/>
            <a:ext cx="4445000" cy="978729"/>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t>JONNA</a:t>
            </a:r>
          </a:p>
          <a:p>
            <a:pPr algn="l">
              <a:lnSpc>
                <a:spcPct val="80000"/>
              </a:lnSpc>
              <a:defRPr sz="7200" spc="720">
                <a:solidFill>
                  <a:srgbClr val="151314"/>
                </a:solidFill>
                <a:latin typeface="+mj-lt"/>
                <a:ea typeface="+mj-ea"/>
                <a:cs typeface="+mj-cs"/>
                <a:sym typeface="Montserrat Bold"/>
              </a:defRPr>
            </a:pPr>
            <a:r>
              <a:rPr sz="3600"/>
              <a:t>MILLER</a:t>
            </a:r>
          </a:p>
        </p:txBody>
      </p:sp>
      <p:sp>
        <p:nvSpPr>
          <p:cNvPr id="10" name="NORS Team…"/>
          <p:cNvSpPr/>
          <p:nvPr/>
        </p:nvSpPr>
        <p:spPr>
          <a:xfrm>
            <a:off x="1270000" y="2127677"/>
            <a:ext cx="4445000" cy="830997"/>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defRPr sz="4800">
                <a:solidFill>
                  <a:srgbClr val="595457"/>
                </a:solidFill>
                <a:latin typeface="Montserrat Light"/>
                <a:ea typeface="Montserrat Light"/>
                <a:cs typeface="Montserrat Light"/>
                <a:sym typeface="Montserrat Light"/>
              </a:defRPr>
            </a:pPr>
            <a:r>
              <a:rPr sz="2400"/>
              <a:t>NORS Team</a:t>
            </a:r>
          </a:p>
          <a:p>
            <a:pPr algn="l">
              <a:defRPr sz="4800">
                <a:solidFill>
                  <a:srgbClr val="595457"/>
                </a:solidFill>
                <a:latin typeface="Montserrat Light"/>
                <a:ea typeface="Montserrat Light"/>
                <a:cs typeface="Montserrat Light"/>
                <a:sym typeface="Montserrat Light"/>
              </a:defRPr>
            </a:pPr>
            <a:r>
              <a:rPr sz="2400"/>
              <a:t>Creative Designer</a:t>
            </a:r>
          </a:p>
        </p:txBody>
      </p:sp>
      <p:sp>
        <p:nvSpPr>
          <p:cNvPr id="11" name="About Jonna Miller"/>
          <p:cNvSpPr/>
          <p:nvPr/>
        </p:nvSpPr>
        <p:spPr>
          <a:xfrm>
            <a:off x="1270000" y="3987564"/>
            <a:ext cx="3289251" cy="505972"/>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120000"/>
              </a:lnSpc>
              <a:spcBef>
                <a:spcPts val="5900"/>
              </a:spcBef>
              <a:defRPr sz="4800">
                <a:solidFill>
                  <a:srgbClr val="151314"/>
                </a:solidFill>
                <a:latin typeface="Montserrat Semi Bold"/>
                <a:ea typeface="Montserrat Semi Bold"/>
                <a:cs typeface="Montserrat Semi Bold"/>
                <a:sym typeface="Montserrat Semi Bold"/>
              </a:defRPr>
            </a:lvl1pPr>
          </a:lstStyle>
          <a:p>
            <a:r>
              <a:rPr sz="2400"/>
              <a:t>About Jonna Miller</a:t>
            </a:r>
          </a:p>
        </p:txBody>
      </p:sp>
      <p:sp>
        <p:nvSpPr>
          <p:cNvPr id="12" name="Forem esoma ipsum dolor sit amet, derasd fronda consetetur sadipscing elitromas. Sed diam dnie nonumy eirmod tempor invidunt the indoc mago."/>
          <p:cNvSpPr/>
          <p:nvPr/>
        </p:nvSpPr>
        <p:spPr>
          <a:xfrm>
            <a:off x="1270000" y="4766089"/>
            <a:ext cx="5907882" cy="627864"/>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sz="1500"/>
              <a:t>Forem esoma ipsum dolor sit amet, derasd fronda consetetur sadipscing elitromas. Sed diam dnie nonumy eirmod tempor invidunt the indoc mago.</a:t>
            </a:r>
          </a:p>
        </p:txBody>
      </p:sp>
    </p:spTree>
    <p:extLst>
      <p:ext uri="{BB962C8B-B14F-4D97-AF65-F5344CB8AC3E}">
        <p14:creationId xmlns:p14="http://schemas.microsoft.com/office/powerpoint/2010/main" val="9349471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Rechteck"/>
          <p:cNvSpPr/>
          <p:nvPr/>
        </p:nvSpPr>
        <p:spPr>
          <a:xfrm>
            <a:off x="-1" y="4366220"/>
            <a:ext cx="12192001" cy="2491780"/>
          </a:xfrm>
          <a:prstGeom prst="rect">
            <a:avLst/>
          </a:prstGeom>
          <a:blipFill>
            <a:blip r:embed="rId2"/>
          </a:blipFill>
          <a:ln w="12700">
            <a:miter lim="400000"/>
          </a:ln>
        </p:spPr>
        <p:txBody>
          <a:bodyPr lIns="25400" tIns="25400" rIns="25400" bIns="25400" anchor="ctr"/>
          <a:lstStyle/>
          <a:p>
            <a:pPr>
              <a:defRPr sz="3200">
                <a:solidFill>
                  <a:srgbClr val="FFFFFF"/>
                </a:solidFill>
              </a:defRPr>
            </a:pPr>
            <a:endParaRPr sz="1600"/>
          </a:p>
        </p:txBody>
      </p:sp>
      <p:sp>
        <p:nvSpPr>
          <p:cNvPr id="4" name="At vero eos et accusam eto drer justo dres fosduo dolores etoma jamos rebum. Steot clita kuasd fruda gubergren, nosotra sea meram takimata sanctus est Lorem sus  ipsusit druamet. Lorem esomdo ipsum dolor sit amet, deras the consetetur sada dreso frodnas metra."/>
          <p:cNvSpPr/>
          <p:nvPr/>
        </p:nvSpPr>
        <p:spPr>
          <a:xfrm>
            <a:off x="4699000" y="2674854"/>
            <a:ext cx="6858000" cy="1181862"/>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sz="1500"/>
              <a:t>At vero eos et accusam eto drer justo dres fosduo dolores etoma jamos rebum. Steot clita kuasd fruda gubergren, nosotra sea meram takimata sanctus est Lorem sus  ipsusit druamet. Lorem esomdo ipsum dolor sit amet, deras the consetetur sada dreso frodnas metra.</a:t>
            </a:r>
          </a:p>
        </p:txBody>
      </p:sp>
      <p:sp>
        <p:nvSpPr>
          <p:cNvPr id="5" name="Nosotra sea meram takimata sanctus est Lorem sus  ipsusit druamet. Lorem esomdo ipsum dolor sit amet, deras the consetetur sada dreso frodnas metra."/>
          <p:cNvSpPr/>
          <p:nvPr/>
        </p:nvSpPr>
        <p:spPr>
          <a:xfrm>
            <a:off x="4699000" y="4927339"/>
            <a:ext cx="6858000" cy="627864"/>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sz="1500"/>
              <a:t>Nosotra sea meram takimata sanctus est Lorem sus  ipsusit druamet. Lorem esomdo ipsum dolor sit amet, deras the consetetur sada dreso frodnas metra.</a:t>
            </a:r>
          </a:p>
        </p:txBody>
      </p:sp>
      <p:sp>
        <p:nvSpPr>
          <p:cNvPr id="6" name="MODERN AND…"/>
          <p:cNvSpPr/>
          <p:nvPr/>
        </p:nvSpPr>
        <p:spPr>
          <a:xfrm>
            <a:off x="4699000" y="818736"/>
            <a:ext cx="6223000" cy="978729"/>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t>MODERN AND</a:t>
            </a:r>
          </a:p>
          <a:p>
            <a:pPr algn="l">
              <a:lnSpc>
                <a:spcPct val="80000"/>
              </a:lnSpc>
              <a:defRPr sz="7200" spc="720">
                <a:solidFill>
                  <a:srgbClr val="151314"/>
                </a:solidFill>
                <a:latin typeface="+mj-lt"/>
                <a:ea typeface="+mj-ea"/>
                <a:cs typeface="+mj-cs"/>
                <a:sym typeface="Montserrat Bold"/>
              </a:defRPr>
            </a:pPr>
            <a:r>
              <a:rPr sz="3600"/>
              <a:t>CLEAN DESIGN</a:t>
            </a:r>
          </a:p>
        </p:txBody>
      </p:sp>
      <p:sp>
        <p:nvSpPr>
          <p:cNvPr id="7" name="Uno etoa jasom froan design."/>
          <p:cNvSpPr/>
          <p:nvPr/>
        </p:nvSpPr>
        <p:spPr>
          <a:xfrm>
            <a:off x="1270000" y="4805452"/>
            <a:ext cx="2794000" cy="830997"/>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defRPr sz="4800">
                <a:solidFill>
                  <a:srgbClr val="151314"/>
                </a:solidFill>
                <a:latin typeface="Montserrat Semi Bold"/>
                <a:ea typeface="Montserrat Semi Bold"/>
                <a:cs typeface="Montserrat Semi Bold"/>
                <a:sym typeface="Montserrat Semi Bold"/>
              </a:defRPr>
            </a:lvl1pPr>
          </a:lstStyle>
          <a:p>
            <a:r>
              <a:rPr sz="2400"/>
              <a:t>Uno etoa jasom froan design.</a:t>
            </a:r>
          </a:p>
        </p:txBody>
      </p:sp>
      <p:sp>
        <p:nvSpPr>
          <p:cNvPr id="8" name="Rechteck"/>
          <p:cNvSpPr/>
          <p:nvPr/>
        </p:nvSpPr>
        <p:spPr>
          <a:xfrm>
            <a:off x="635000" y="952500"/>
            <a:ext cx="31750" cy="1905000"/>
          </a:xfrm>
          <a:prstGeom prst="rect">
            <a:avLst/>
          </a:prstGeom>
          <a:solidFill>
            <a:srgbClr val="97A0A0"/>
          </a:solidFill>
          <a:ln w="12700">
            <a:miter lim="400000"/>
          </a:ln>
        </p:spPr>
        <p:txBody>
          <a:bodyPr lIns="25400" tIns="25400" rIns="25400" bIns="25400" anchor="ctr"/>
          <a:lstStyle/>
          <a:p>
            <a:pPr>
              <a:defRPr sz="3200">
                <a:solidFill>
                  <a:srgbClr val="0433FF"/>
                </a:solidFill>
              </a:defRPr>
            </a:pPr>
            <a:endParaRPr sz="1600"/>
          </a:p>
        </p:txBody>
      </p:sp>
    </p:spTree>
    <p:extLst>
      <p:ext uri="{BB962C8B-B14F-4D97-AF65-F5344CB8AC3E}">
        <p14:creationId xmlns:p14="http://schemas.microsoft.com/office/powerpoint/2010/main" val="4907191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20"/>
          </p:nvPr>
        </p:nvSpPr>
        <p:spPr/>
      </p:sp>
      <p:sp>
        <p:nvSpPr>
          <p:cNvPr id="3" name="OUR…"/>
          <p:cNvSpPr/>
          <p:nvPr/>
        </p:nvSpPr>
        <p:spPr>
          <a:xfrm>
            <a:off x="1270000" y="818736"/>
            <a:ext cx="3873500" cy="978729"/>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a:t>OUR</a:t>
            </a:r>
          </a:p>
          <a:p>
            <a:pPr algn="l">
              <a:lnSpc>
                <a:spcPct val="80000"/>
              </a:lnSpc>
              <a:defRPr sz="7200" spc="720">
                <a:solidFill>
                  <a:srgbClr val="151314"/>
                </a:solidFill>
                <a:latin typeface="+mj-lt"/>
                <a:ea typeface="+mj-ea"/>
                <a:cs typeface="+mj-cs"/>
                <a:sym typeface="Montserrat Bold"/>
              </a:defRPr>
            </a:pPr>
            <a:r>
              <a:rPr sz="3600"/>
              <a:t>PARTNER</a:t>
            </a:r>
          </a:p>
        </p:txBody>
      </p:sp>
      <p:pic>
        <p:nvPicPr>
          <p:cNvPr id="4" name="client_01.png" descr="client_01.png"/>
          <p:cNvPicPr>
            <a:picLocks noChangeAspect="1"/>
          </p:cNvPicPr>
          <p:nvPr/>
        </p:nvPicPr>
        <p:blipFill>
          <a:blip r:embed="rId2"/>
          <a:stretch>
            <a:fillRect/>
          </a:stretch>
        </p:blipFill>
        <p:spPr>
          <a:xfrm>
            <a:off x="9017000" y="3937000"/>
            <a:ext cx="1905000" cy="1270000"/>
          </a:xfrm>
          <a:prstGeom prst="rect">
            <a:avLst/>
          </a:prstGeom>
          <a:ln w="12700">
            <a:miter lim="400000"/>
          </a:ln>
        </p:spPr>
      </p:pic>
      <p:pic>
        <p:nvPicPr>
          <p:cNvPr id="5" name="client_02.png" descr="client_02.png"/>
          <p:cNvPicPr>
            <a:picLocks noChangeAspect="1"/>
          </p:cNvPicPr>
          <p:nvPr/>
        </p:nvPicPr>
        <p:blipFill>
          <a:blip r:embed="rId3"/>
          <a:stretch>
            <a:fillRect/>
          </a:stretch>
        </p:blipFill>
        <p:spPr>
          <a:xfrm>
            <a:off x="1270000" y="3937000"/>
            <a:ext cx="1905001" cy="1270000"/>
          </a:xfrm>
          <a:prstGeom prst="rect">
            <a:avLst/>
          </a:prstGeom>
          <a:ln w="12700">
            <a:miter lim="400000"/>
          </a:ln>
        </p:spPr>
      </p:pic>
      <p:pic>
        <p:nvPicPr>
          <p:cNvPr id="6" name="client_04.png" descr="client_04.png"/>
          <p:cNvPicPr>
            <a:picLocks noChangeAspect="1"/>
          </p:cNvPicPr>
          <p:nvPr/>
        </p:nvPicPr>
        <p:blipFill>
          <a:blip r:embed="rId4"/>
          <a:stretch>
            <a:fillRect/>
          </a:stretch>
        </p:blipFill>
        <p:spPr>
          <a:xfrm>
            <a:off x="3937000" y="3937000"/>
            <a:ext cx="1905000" cy="1270000"/>
          </a:xfrm>
          <a:prstGeom prst="rect">
            <a:avLst/>
          </a:prstGeom>
          <a:ln w="12700">
            <a:miter lim="400000"/>
          </a:ln>
        </p:spPr>
      </p:pic>
      <p:pic>
        <p:nvPicPr>
          <p:cNvPr id="7" name="client_06.png" descr="client_06.png"/>
          <p:cNvPicPr>
            <a:picLocks noChangeAspect="1"/>
          </p:cNvPicPr>
          <p:nvPr/>
        </p:nvPicPr>
        <p:blipFill>
          <a:blip r:embed="rId5"/>
          <a:stretch>
            <a:fillRect/>
          </a:stretch>
        </p:blipFill>
        <p:spPr>
          <a:xfrm>
            <a:off x="6604000" y="3937000"/>
            <a:ext cx="1905000" cy="1270000"/>
          </a:xfrm>
          <a:prstGeom prst="rect">
            <a:avLst/>
          </a:prstGeom>
          <a:ln w="12700">
            <a:miter lim="400000"/>
          </a:ln>
        </p:spPr>
      </p:pic>
      <p:sp>
        <p:nvSpPr>
          <p:cNvPr id="8" name="Entvo drer justo dresoma fosduo dolores etoma jamos rebum. Steo clita kuasd ons fruda gubergren, nosotra seada mderam takimata sanctus estlo dorem susotm verosu eos et the onsda accusam."/>
          <p:cNvSpPr/>
          <p:nvPr/>
        </p:nvSpPr>
        <p:spPr>
          <a:xfrm>
            <a:off x="5746750" y="910209"/>
            <a:ext cx="5175250" cy="1181862"/>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sz="1500"/>
              <a:t>Entvo drer justo dresoma fosduo dolores etoma jamos rebum. Steo clita kuasd ons fruda gubergren, nosotra seada mderam takimata sanctus estlo dorem susotm verosu eos et the onsda accusam.</a:t>
            </a:r>
          </a:p>
        </p:txBody>
      </p:sp>
    </p:spTree>
    <p:extLst>
      <p:ext uri="{BB962C8B-B14F-4D97-AF65-F5344CB8AC3E}">
        <p14:creationId xmlns:p14="http://schemas.microsoft.com/office/powerpoint/2010/main" val="8389468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 name="Rechteck"/>
          <p:cNvSpPr/>
          <p:nvPr/>
        </p:nvSpPr>
        <p:spPr>
          <a:xfrm>
            <a:off x="635000" y="952500"/>
            <a:ext cx="31750" cy="1905000"/>
          </a:xfrm>
          <a:prstGeom prst="rect">
            <a:avLst/>
          </a:prstGeom>
          <a:blipFill>
            <a:blip r:embed="rId2"/>
          </a:blipFill>
          <a:ln w="12700">
            <a:miter lim="400000"/>
          </a:ln>
        </p:spPr>
        <p:txBody>
          <a:bodyPr lIns="25400" tIns="25400" rIns="25400" bIns="25400" anchor="ctr"/>
          <a:lstStyle/>
          <a:p>
            <a:pPr>
              <a:defRPr sz="3200">
                <a:solidFill>
                  <a:srgbClr val="0433FF"/>
                </a:solidFill>
              </a:defRPr>
            </a:pPr>
            <a:endParaRPr sz="1600"/>
          </a:p>
        </p:txBody>
      </p:sp>
      <p:sp>
        <p:nvSpPr>
          <p:cNvPr id="2151" name="THAT CLIENTS SAY"/>
          <p:cNvSpPr/>
          <p:nvPr/>
        </p:nvSpPr>
        <p:spPr>
          <a:xfrm>
            <a:off x="1270000" y="600297"/>
            <a:ext cx="5524599" cy="978729"/>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80000"/>
              </a:lnSpc>
              <a:defRPr sz="7200" spc="720">
                <a:solidFill>
                  <a:srgbClr val="151314"/>
                </a:solidFill>
                <a:latin typeface="+mj-lt"/>
                <a:ea typeface="+mj-ea"/>
                <a:cs typeface="+mj-cs"/>
                <a:sym typeface="Montserrat Bold"/>
              </a:defRPr>
            </a:lvl1pPr>
          </a:lstStyle>
          <a:p>
            <a:r>
              <a:rPr sz="3600"/>
              <a:t>THAT CLIENTS SAY</a:t>
            </a:r>
          </a:p>
        </p:txBody>
      </p:sp>
      <p:sp>
        <p:nvSpPr>
          <p:cNvPr id="2152" name="Does diam dnie nonumy eirmod temps invidunt the indoc the brusa in mago."/>
          <p:cNvSpPr/>
          <p:nvPr/>
        </p:nvSpPr>
        <p:spPr>
          <a:xfrm>
            <a:off x="7681507" y="850659"/>
            <a:ext cx="3873162" cy="627864"/>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sz="1500"/>
              <a:t>Does diam dnie nonumy eirmod temps invidunt the indoc the brusa in mago.</a:t>
            </a:r>
          </a:p>
        </p:txBody>
      </p:sp>
      <p:sp>
        <p:nvSpPr>
          <p:cNvPr id="2153" name="OneDesign"/>
          <p:cNvSpPr/>
          <p:nvPr/>
        </p:nvSpPr>
        <p:spPr>
          <a:xfrm>
            <a:off x="5378540" y="4124961"/>
            <a:ext cx="1430984" cy="350865"/>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nSpc>
                <a:spcPct val="120000"/>
              </a:lnSpc>
              <a:defRPr sz="3000">
                <a:solidFill>
                  <a:srgbClr val="595457"/>
                </a:solidFill>
                <a:latin typeface="Montserrat Light"/>
                <a:ea typeface="Montserrat Light"/>
                <a:cs typeface="Montserrat Light"/>
                <a:sym typeface="Montserrat Light"/>
              </a:defRPr>
            </a:lvl1pPr>
          </a:lstStyle>
          <a:p>
            <a:r>
              <a:rPr sz="1500"/>
              <a:t>OneDesign</a:t>
            </a:r>
          </a:p>
        </p:txBody>
      </p:sp>
      <p:sp>
        <p:nvSpPr>
          <p:cNvPr id="2154" name="BRAS MILLO"/>
          <p:cNvSpPr/>
          <p:nvPr/>
        </p:nvSpPr>
        <p:spPr>
          <a:xfrm>
            <a:off x="5382476" y="3849387"/>
            <a:ext cx="1430984" cy="327975"/>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lvl1pPr>
              <a:lnSpc>
                <a:spcPct val="110000"/>
              </a:lnSpc>
              <a:defRPr sz="3000">
                <a:solidFill>
                  <a:srgbClr val="151314"/>
                </a:solidFill>
                <a:latin typeface="+mj-lt"/>
                <a:ea typeface="+mj-ea"/>
                <a:cs typeface="+mj-cs"/>
                <a:sym typeface="Montserrat Bold"/>
              </a:defRPr>
            </a:lvl1pPr>
          </a:lstStyle>
          <a:p>
            <a:r>
              <a:rPr sz="1500"/>
              <a:t>BRAS MILLO</a:t>
            </a:r>
          </a:p>
        </p:txBody>
      </p:sp>
      <p:sp>
        <p:nvSpPr>
          <p:cNvPr id="2155" name="Dakita actus est vero eosm etc usam no justno the dsiuos dolores etomamo…"/>
          <p:cNvSpPr/>
          <p:nvPr/>
        </p:nvSpPr>
        <p:spPr>
          <a:xfrm>
            <a:off x="2345919" y="4597479"/>
            <a:ext cx="7513623" cy="627864"/>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nSpc>
                <a:spcPct val="120000"/>
              </a:lnSpc>
              <a:defRPr sz="3000">
                <a:solidFill>
                  <a:srgbClr val="595457"/>
                </a:solidFill>
                <a:latin typeface="Montserrat Light"/>
                <a:ea typeface="Montserrat Light"/>
                <a:cs typeface="Montserrat Light"/>
                <a:sym typeface="Montserrat Light"/>
              </a:defRPr>
            </a:pPr>
            <a:r>
              <a:rPr sz="1500"/>
              <a:t>Dakita actus est vero eosm etc usam no justno the dsiuos dolores etomamo</a:t>
            </a:r>
          </a:p>
          <a:p>
            <a:pPr>
              <a:lnSpc>
                <a:spcPct val="120000"/>
              </a:lnSpc>
              <a:defRPr sz="3000">
                <a:solidFill>
                  <a:srgbClr val="595457"/>
                </a:solidFill>
                <a:latin typeface="Montserrat Light"/>
                <a:ea typeface="Montserrat Light"/>
                <a:cs typeface="Montserrat Light"/>
                <a:sym typeface="Montserrat Light"/>
              </a:defRPr>
            </a:pPr>
            <a:r>
              <a:rPr sz="1500"/>
              <a:t>desnad from the vradsa miros the insado prodafa frand grum desnoc.</a:t>
            </a:r>
          </a:p>
        </p:txBody>
      </p:sp>
      <p:sp>
        <p:nvSpPr>
          <p:cNvPr id="2156" name=""/>
          <p:cNvSpPr/>
          <p:nvPr/>
        </p:nvSpPr>
        <p:spPr>
          <a:xfrm>
            <a:off x="5905881" y="5397969"/>
            <a:ext cx="406401" cy="406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a:defRPr sz="4800">
                <a:solidFill>
                  <a:srgbClr val="151314"/>
                </a:solidFill>
                <a:latin typeface="FontAwesome"/>
                <a:ea typeface="FontAwesome"/>
                <a:cs typeface="FontAwesome"/>
                <a:sym typeface="FontAwesome"/>
              </a:defRPr>
            </a:lvl1pPr>
          </a:lstStyle>
          <a:p>
            <a:r>
              <a:rPr sz="240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654636F-B403-4425-A5F4-537CC79F9DEC}"/>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6791" r="6791"/>
          <a:stretch>
            <a:fillRect/>
          </a:stretch>
        </p:blipFill>
        <p:spPr/>
      </p:pic>
      <p:pic>
        <p:nvPicPr>
          <p:cNvPr id="13" name="Picture Placeholder 12">
            <a:extLst>
              <a:ext uri="{FF2B5EF4-FFF2-40B4-BE49-F238E27FC236}">
                <a16:creationId xmlns:a16="http://schemas.microsoft.com/office/drawing/2014/main" id="{930D8CD8-F83E-4EAA-87D5-0070FCF8391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6791" r="6791"/>
          <a:stretch>
            <a:fillRect/>
          </a:stretch>
        </p:blipFill>
        <p:spPr/>
      </p:pic>
      <p:pic>
        <p:nvPicPr>
          <p:cNvPr id="15" name="Picture Placeholder 14">
            <a:extLst>
              <a:ext uri="{FF2B5EF4-FFF2-40B4-BE49-F238E27FC236}">
                <a16:creationId xmlns:a16="http://schemas.microsoft.com/office/drawing/2014/main" id="{81A3B98E-C890-4F9D-BEE1-EBD83E1B9D63}"/>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6757" r="6757"/>
          <a:stretch>
            <a:fillRect/>
          </a:stretch>
        </p:blipFill>
        <p:spPr/>
      </p:pic>
      <p:sp>
        <p:nvSpPr>
          <p:cNvPr id="5" name="OUR…"/>
          <p:cNvSpPr/>
          <p:nvPr/>
        </p:nvSpPr>
        <p:spPr>
          <a:xfrm>
            <a:off x="1270000" y="597137"/>
            <a:ext cx="2413000" cy="1421928"/>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lang="en-US" sz="3600" dirty="0"/>
              <a:t>GALA</a:t>
            </a:r>
          </a:p>
          <a:p>
            <a:pPr algn="l">
              <a:lnSpc>
                <a:spcPct val="80000"/>
              </a:lnSpc>
              <a:defRPr sz="7200" spc="720">
                <a:solidFill>
                  <a:srgbClr val="151314"/>
                </a:solidFill>
                <a:latin typeface="+mj-lt"/>
                <a:ea typeface="+mj-ea"/>
                <a:cs typeface="+mj-cs"/>
                <a:sym typeface="Montserrat Bold"/>
              </a:defRPr>
            </a:pPr>
            <a:r>
              <a:rPr lang="en-US" sz="3600" dirty="0"/>
              <a:t>FESTIVE</a:t>
            </a:r>
            <a:endParaRPr sz="3600" dirty="0"/>
          </a:p>
        </p:txBody>
      </p:sp>
      <p:sp>
        <p:nvSpPr>
          <p:cNvPr id="7" name="TextBox 6">
            <a:extLst>
              <a:ext uri="{FF2B5EF4-FFF2-40B4-BE49-F238E27FC236}">
                <a16:creationId xmlns:a16="http://schemas.microsoft.com/office/drawing/2014/main" id="{A447FDAF-9ED1-4DB2-901E-7711E99B4BE9}"/>
              </a:ext>
            </a:extLst>
          </p:cNvPr>
          <p:cNvSpPr txBox="1"/>
          <p:nvPr/>
        </p:nvSpPr>
        <p:spPr>
          <a:xfrm>
            <a:off x="5275478" y="840184"/>
            <a:ext cx="6281549" cy="1513491"/>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Tree>
    <p:extLst>
      <p:ext uri="{BB962C8B-B14F-4D97-AF65-F5344CB8AC3E}">
        <p14:creationId xmlns:p14="http://schemas.microsoft.com/office/powerpoint/2010/main" val="17908195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FB4C58C-C747-432C-BBA0-9C5435F45FBE}"/>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313" r="5313"/>
          <a:stretch>
            <a:fillRect/>
          </a:stretch>
        </p:blipFill>
        <p:spPr/>
      </p:pic>
      <p:sp>
        <p:nvSpPr>
          <p:cNvPr id="8" name="TextBox 7">
            <a:extLst>
              <a:ext uri="{FF2B5EF4-FFF2-40B4-BE49-F238E27FC236}">
                <a16:creationId xmlns:a16="http://schemas.microsoft.com/office/drawing/2014/main" id="{44D4884C-6CF1-4F2A-9647-32DB9FEAC9FA}"/>
              </a:ext>
            </a:extLst>
          </p:cNvPr>
          <p:cNvSpPr txBox="1"/>
          <p:nvPr/>
        </p:nvSpPr>
        <p:spPr>
          <a:xfrm>
            <a:off x="609418" y="3585290"/>
            <a:ext cx="3955902" cy="262148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9" name="KEYNOTE PRESENTATION">
            <a:extLst>
              <a:ext uri="{FF2B5EF4-FFF2-40B4-BE49-F238E27FC236}">
                <a16:creationId xmlns:a16="http://schemas.microsoft.com/office/drawing/2014/main" id="{76DEA8BB-000F-421A-94B4-30A9B683E7A0}"/>
              </a:ext>
            </a:extLst>
          </p:cNvPr>
          <p:cNvSpPr/>
          <p:nvPr/>
        </p:nvSpPr>
        <p:spPr>
          <a:xfrm>
            <a:off x="609417" y="829325"/>
            <a:ext cx="3955902" cy="89922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2400" dirty="0">
                <a:latin typeface="+mj-lt"/>
              </a:rPr>
              <a:t>YOUR TITLE GOES HERE</a:t>
            </a:r>
            <a:endParaRPr sz="2400" dirty="0">
              <a:latin typeface="+mj-lt"/>
            </a:endParaRPr>
          </a:p>
        </p:txBody>
      </p:sp>
      <p:sp>
        <p:nvSpPr>
          <p:cNvPr id="10" name="TextBox 9">
            <a:extLst>
              <a:ext uri="{FF2B5EF4-FFF2-40B4-BE49-F238E27FC236}">
                <a16:creationId xmlns:a16="http://schemas.microsoft.com/office/drawing/2014/main" id="{20DE1E9B-91A5-42A5-B8E2-5F9A6950F8DF}"/>
              </a:ext>
            </a:extLst>
          </p:cNvPr>
          <p:cNvSpPr txBox="1"/>
          <p:nvPr/>
        </p:nvSpPr>
        <p:spPr>
          <a:xfrm>
            <a:off x="609418" y="1703156"/>
            <a:ext cx="3955902"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extLst>
      <p:ext uri="{BB962C8B-B14F-4D97-AF65-F5344CB8AC3E}">
        <p14:creationId xmlns:p14="http://schemas.microsoft.com/office/powerpoint/2010/main" val="19966886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5AE60A6-A38C-49DD-A9A2-F4237FAB4EC7}"/>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564" r="25564"/>
          <a:stretch>
            <a:fillRect/>
          </a:stretch>
        </p:blipFill>
        <p:spPr/>
      </p:pic>
      <p:sp>
        <p:nvSpPr>
          <p:cNvPr id="8" name="TextBox 7">
            <a:extLst>
              <a:ext uri="{FF2B5EF4-FFF2-40B4-BE49-F238E27FC236}">
                <a16:creationId xmlns:a16="http://schemas.microsoft.com/office/drawing/2014/main" id="{1D68857D-8939-4B34-B95B-6975C7E4A52E}"/>
              </a:ext>
            </a:extLst>
          </p:cNvPr>
          <p:cNvSpPr txBox="1"/>
          <p:nvPr/>
        </p:nvSpPr>
        <p:spPr>
          <a:xfrm>
            <a:off x="609418" y="2330752"/>
            <a:ext cx="5654223" cy="1882823"/>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9" name="KEYNOTE PRESENTATION">
            <a:extLst>
              <a:ext uri="{FF2B5EF4-FFF2-40B4-BE49-F238E27FC236}">
                <a16:creationId xmlns:a16="http://schemas.microsoft.com/office/drawing/2014/main" id="{E959BDF4-0F96-4545-A62C-0CA9438A5AF9}"/>
              </a:ext>
            </a:extLst>
          </p:cNvPr>
          <p:cNvSpPr/>
          <p:nvPr/>
        </p:nvSpPr>
        <p:spPr>
          <a:xfrm>
            <a:off x="609417" y="494045"/>
            <a:ext cx="3955902" cy="89922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2400" dirty="0">
                <a:latin typeface="+mj-lt"/>
              </a:rPr>
              <a:t>YOUR TITLE GOES HERE</a:t>
            </a:r>
            <a:endParaRPr sz="2400" dirty="0">
              <a:latin typeface="+mj-lt"/>
            </a:endParaRPr>
          </a:p>
        </p:txBody>
      </p:sp>
      <p:sp>
        <p:nvSpPr>
          <p:cNvPr id="10" name="TextBox 9">
            <a:extLst>
              <a:ext uri="{FF2B5EF4-FFF2-40B4-BE49-F238E27FC236}">
                <a16:creationId xmlns:a16="http://schemas.microsoft.com/office/drawing/2014/main" id="{62B603F4-38F7-4CBF-A691-52E843E27E10}"/>
              </a:ext>
            </a:extLst>
          </p:cNvPr>
          <p:cNvSpPr txBox="1"/>
          <p:nvPr/>
        </p:nvSpPr>
        <p:spPr>
          <a:xfrm>
            <a:off x="609418" y="1367876"/>
            <a:ext cx="5654223" cy="774827"/>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11" name="TextBox 10">
            <a:extLst>
              <a:ext uri="{FF2B5EF4-FFF2-40B4-BE49-F238E27FC236}">
                <a16:creationId xmlns:a16="http://schemas.microsoft.com/office/drawing/2014/main" id="{F30892E2-78F8-4841-B98D-97BE1AEC21DF}"/>
              </a:ext>
            </a:extLst>
          </p:cNvPr>
          <p:cNvSpPr txBox="1"/>
          <p:nvPr/>
        </p:nvSpPr>
        <p:spPr>
          <a:xfrm>
            <a:off x="609418" y="4334170"/>
            <a:ext cx="5654223" cy="1882823"/>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Tree>
    <p:extLst>
      <p:ext uri="{BB962C8B-B14F-4D97-AF65-F5344CB8AC3E}">
        <p14:creationId xmlns:p14="http://schemas.microsoft.com/office/powerpoint/2010/main" val="20405739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AC025FF6-60CB-4DC7-A06A-5F7CBEFB4D28}"/>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0641" b="54175"/>
          <a:stretch/>
        </p:blipFill>
        <p:spPr>
          <a:xfrm>
            <a:off x="0" y="1"/>
            <a:ext cx="12192000" cy="2857500"/>
          </a:xfrm>
        </p:spPr>
      </p:pic>
      <p:grpSp>
        <p:nvGrpSpPr>
          <p:cNvPr id="26" name="Group 25">
            <a:extLst>
              <a:ext uri="{FF2B5EF4-FFF2-40B4-BE49-F238E27FC236}">
                <a16:creationId xmlns:a16="http://schemas.microsoft.com/office/drawing/2014/main" id="{772D5C03-A33F-4E9C-AC49-FA871CA3CEBF}"/>
              </a:ext>
            </a:extLst>
          </p:cNvPr>
          <p:cNvGrpSpPr/>
          <p:nvPr/>
        </p:nvGrpSpPr>
        <p:grpSpPr>
          <a:xfrm>
            <a:off x="866620" y="3174514"/>
            <a:ext cx="3955902" cy="1269299"/>
            <a:chOff x="7341559" y="10098069"/>
            <a:chExt cx="7911804" cy="2538596"/>
          </a:xfrm>
        </p:grpSpPr>
        <p:sp>
          <p:nvSpPr>
            <p:cNvPr id="24" name="KEYNOTE PRESENTATION">
              <a:extLst>
                <a:ext uri="{FF2B5EF4-FFF2-40B4-BE49-F238E27FC236}">
                  <a16:creationId xmlns:a16="http://schemas.microsoft.com/office/drawing/2014/main" id="{D55C90A8-B20E-4948-B7F7-A21C5028A8E4}"/>
                </a:ext>
              </a:extLst>
            </p:cNvPr>
            <p:cNvSpPr/>
            <p:nvPr/>
          </p:nvSpPr>
          <p:spPr>
            <a:xfrm>
              <a:off x="7341559" y="10098069"/>
              <a:ext cx="7911804" cy="70968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1800" dirty="0">
                  <a:latin typeface="+mj-lt"/>
                </a:rPr>
                <a:t>YOUR TITLE GOES HERE</a:t>
              </a:r>
              <a:endParaRPr sz="1800" dirty="0">
                <a:latin typeface="+mj-lt"/>
              </a:endParaRPr>
            </a:p>
          </p:txBody>
        </p:sp>
        <p:sp>
          <p:nvSpPr>
            <p:cNvPr id="25" name="TextBox 24">
              <a:extLst>
                <a:ext uri="{FF2B5EF4-FFF2-40B4-BE49-F238E27FC236}">
                  <a16:creationId xmlns:a16="http://schemas.microsoft.com/office/drawing/2014/main" id="{0D330144-E3B1-41C0-8BA2-A1A4EF41EA96}"/>
                </a:ext>
              </a:extLst>
            </p:cNvPr>
            <p:cNvSpPr txBox="1"/>
            <p:nvPr/>
          </p:nvSpPr>
          <p:spPr>
            <a:xfrm>
              <a:off x="7341561" y="10698957"/>
              <a:ext cx="6740200" cy="1937708"/>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panose="00000500000000000000" pitchFamily="2" charset="0"/>
                  <a:cs typeface="Aharoni" panose="02010803020104030203" pitchFamily="2" charset="-79"/>
                </a:rPr>
                <a:t>“Lorem ipsum dolor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cons </a:t>
              </a:r>
              <a:r>
                <a:rPr lang="en-US" sz="1000" dirty="0" err="1">
                  <a:solidFill>
                    <a:schemeClr val="bg1">
                      <a:lumMod val="50000"/>
                    </a:schemeClr>
                  </a:solidFill>
                  <a:latin typeface="Montserrat" panose="00000500000000000000" pitchFamily="2" charset="0"/>
                  <a:cs typeface="Aharoni" panose="02010803020104030203" pitchFamily="2" charset="-79"/>
                </a:rPr>
                <a:t>ectetur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adipis</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dunt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ut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labore</a:t>
              </a:r>
              <a:r>
                <a:rPr lang="en-US" sz="1000" dirty="0">
                  <a:solidFill>
                    <a:schemeClr val="bg1">
                      <a:lumMod val="50000"/>
                    </a:schemeClr>
                  </a:solidFill>
                  <a:latin typeface="Montserrat" panose="00000500000000000000" pitchFamily="2" charset="0"/>
                  <a:cs typeface="Aharoni" panose="02010803020104030203" pitchFamily="2" charset="-79"/>
                </a:rPr>
                <a:t> et </a:t>
              </a:r>
              <a:r>
                <a:rPr lang="en-US" sz="1000" dirty="0" err="1">
                  <a:solidFill>
                    <a:schemeClr val="bg1">
                      <a:lumMod val="50000"/>
                    </a:schemeClr>
                  </a:solidFill>
                  <a:latin typeface="Montserrat" panose="00000500000000000000" pitchFamily="2" charset="0"/>
                  <a:cs typeface="Aharoni" panose="02010803020104030203" pitchFamily="2" charset="-79"/>
                </a:rPr>
                <a:t>dolore</a:t>
              </a:r>
              <a:r>
                <a:rPr lang="en-US" sz="1000" dirty="0">
                  <a:solidFill>
                    <a:schemeClr val="bg1">
                      <a:lumMod val="50000"/>
                    </a:schemeClr>
                  </a:solidFill>
                  <a:latin typeface="Montserrat" panose="00000500000000000000" pitchFamily="2" charset="0"/>
                  <a:cs typeface="Aharoni" panose="02010803020104030203" pitchFamily="2" charset="-79"/>
                </a:rPr>
                <a:t> magna </a:t>
              </a:r>
              <a:r>
                <a:rPr lang="en-US" sz="1000" dirty="0" err="1">
                  <a:solidFill>
                    <a:schemeClr val="bg1">
                      <a:lumMod val="50000"/>
                    </a:schemeClr>
                  </a:solidFill>
                  <a:latin typeface="Montserrat" panose="00000500000000000000" pitchFamily="2" charset="0"/>
                  <a:cs typeface="Aharoni" panose="02010803020104030203" pitchFamily="2" charset="-79"/>
                </a:rPr>
                <a:t>aliqua</a:t>
              </a:r>
              <a:r>
                <a:rPr lang="en-US" sz="1000" dirty="0">
                  <a:solidFill>
                    <a:schemeClr val="bg1">
                      <a:lumMod val="50000"/>
                    </a:schemeClr>
                  </a:solidFill>
                  <a:latin typeface="Montserrat" panose="00000500000000000000" pitchFamily="2" charset="0"/>
                  <a:cs typeface="Aharoni" panose="02010803020104030203" pitchFamily="2" charset="-79"/>
                </a:rPr>
                <a:t>.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a:t>
              </a:r>
            </a:p>
          </p:txBody>
        </p:sp>
      </p:grpSp>
      <p:grpSp>
        <p:nvGrpSpPr>
          <p:cNvPr id="27" name="Group 26">
            <a:extLst>
              <a:ext uri="{FF2B5EF4-FFF2-40B4-BE49-F238E27FC236}">
                <a16:creationId xmlns:a16="http://schemas.microsoft.com/office/drawing/2014/main" id="{E99DA1E8-62F0-4DDF-8CA3-5A55EB310050}"/>
              </a:ext>
            </a:extLst>
          </p:cNvPr>
          <p:cNvGrpSpPr/>
          <p:nvPr/>
        </p:nvGrpSpPr>
        <p:grpSpPr>
          <a:xfrm>
            <a:off x="8183881" y="3174514"/>
            <a:ext cx="3955902" cy="1269299"/>
            <a:chOff x="7341559" y="10098069"/>
            <a:chExt cx="7911804" cy="2538596"/>
          </a:xfrm>
        </p:grpSpPr>
        <p:sp>
          <p:nvSpPr>
            <p:cNvPr id="28" name="KEYNOTE PRESENTATION">
              <a:extLst>
                <a:ext uri="{FF2B5EF4-FFF2-40B4-BE49-F238E27FC236}">
                  <a16:creationId xmlns:a16="http://schemas.microsoft.com/office/drawing/2014/main" id="{E0CB827F-19B3-429F-A7E5-A21A7B6B57E2}"/>
                </a:ext>
              </a:extLst>
            </p:cNvPr>
            <p:cNvSpPr/>
            <p:nvPr/>
          </p:nvSpPr>
          <p:spPr>
            <a:xfrm>
              <a:off x="7341559" y="10098069"/>
              <a:ext cx="7911804" cy="70968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1800" dirty="0">
                  <a:latin typeface="+mj-lt"/>
                </a:rPr>
                <a:t>YOUR TITLE GOES HERE</a:t>
              </a:r>
              <a:endParaRPr sz="1800" dirty="0">
                <a:latin typeface="+mj-lt"/>
              </a:endParaRPr>
            </a:p>
          </p:txBody>
        </p:sp>
        <p:sp>
          <p:nvSpPr>
            <p:cNvPr id="29" name="TextBox 28">
              <a:extLst>
                <a:ext uri="{FF2B5EF4-FFF2-40B4-BE49-F238E27FC236}">
                  <a16:creationId xmlns:a16="http://schemas.microsoft.com/office/drawing/2014/main" id="{17366740-915C-4D72-AB5F-0FEB3DB4755B}"/>
                </a:ext>
              </a:extLst>
            </p:cNvPr>
            <p:cNvSpPr txBox="1"/>
            <p:nvPr/>
          </p:nvSpPr>
          <p:spPr>
            <a:xfrm>
              <a:off x="7341561" y="10698957"/>
              <a:ext cx="6740200" cy="1937708"/>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panose="00000500000000000000" pitchFamily="2" charset="0"/>
                  <a:cs typeface="Aharoni" panose="02010803020104030203" pitchFamily="2" charset="-79"/>
                </a:rPr>
                <a:t>“Lorem ipsum dolor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cons </a:t>
              </a:r>
              <a:r>
                <a:rPr lang="en-US" sz="1000" dirty="0" err="1">
                  <a:solidFill>
                    <a:schemeClr val="bg1">
                      <a:lumMod val="50000"/>
                    </a:schemeClr>
                  </a:solidFill>
                  <a:latin typeface="Montserrat" panose="00000500000000000000" pitchFamily="2" charset="0"/>
                  <a:cs typeface="Aharoni" panose="02010803020104030203" pitchFamily="2" charset="-79"/>
                </a:rPr>
                <a:t>ectetur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adipis</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dunt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ut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labore</a:t>
              </a:r>
              <a:r>
                <a:rPr lang="en-US" sz="1000" dirty="0">
                  <a:solidFill>
                    <a:schemeClr val="bg1">
                      <a:lumMod val="50000"/>
                    </a:schemeClr>
                  </a:solidFill>
                  <a:latin typeface="Montserrat" panose="00000500000000000000" pitchFamily="2" charset="0"/>
                  <a:cs typeface="Aharoni" panose="02010803020104030203" pitchFamily="2" charset="-79"/>
                </a:rPr>
                <a:t> et </a:t>
              </a:r>
              <a:r>
                <a:rPr lang="en-US" sz="1000" dirty="0" err="1">
                  <a:solidFill>
                    <a:schemeClr val="bg1">
                      <a:lumMod val="50000"/>
                    </a:schemeClr>
                  </a:solidFill>
                  <a:latin typeface="Montserrat" panose="00000500000000000000" pitchFamily="2" charset="0"/>
                  <a:cs typeface="Aharoni" panose="02010803020104030203" pitchFamily="2" charset="-79"/>
                </a:rPr>
                <a:t>dolore</a:t>
              </a:r>
              <a:r>
                <a:rPr lang="en-US" sz="1000" dirty="0">
                  <a:solidFill>
                    <a:schemeClr val="bg1">
                      <a:lumMod val="50000"/>
                    </a:schemeClr>
                  </a:solidFill>
                  <a:latin typeface="Montserrat" panose="00000500000000000000" pitchFamily="2" charset="0"/>
                  <a:cs typeface="Aharoni" panose="02010803020104030203" pitchFamily="2" charset="-79"/>
                </a:rPr>
                <a:t> magna </a:t>
              </a:r>
              <a:r>
                <a:rPr lang="en-US" sz="1000" dirty="0" err="1">
                  <a:solidFill>
                    <a:schemeClr val="bg1">
                      <a:lumMod val="50000"/>
                    </a:schemeClr>
                  </a:solidFill>
                  <a:latin typeface="Montserrat" panose="00000500000000000000" pitchFamily="2" charset="0"/>
                  <a:cs typeface="Aharoni" panose="02010803020104030203" pitchFamily="2" charset="-79"/>
                </a:rPr>
                <a:t>aliqua</a:t>
              </a:r>
              <a:r>
                <a:rPr lang="en-US" sz="1000" dirty="0">
                  <a:solidFill>
                    <a:schemeClr val="bg1">
                      <a:lumMod val="50000"/>
                    </a:schemeClr>
                  </a:solidFill>
                  <a:latin typeface="Montserrat" panose="00000500000000000000" pitchFamily="2" charset="0"/>
                  <a:cs typeface="Aharoni" panose="02010803020104030203" pitchFamily="2" charset="-79"/>
                </a:rPr>
                <a:t>.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a:t>
              </a:r>
            </a:p>
          </p:txBody>
        </p:sp>
      </p:grpSp>
      <p:grpSp>
        <p:nvGrpSpPr>
          <p:cNvPr id="30" name="Group 29">
            <a:extLst>
              <a:ext uri="{FF2B5EF4-FFF2-40B4-BE49-F238E27FC236}">
                <a16:creationId xmlns:a16="http://schemas.microsoft.com/office/drawing/2014/main" id="{F0599F92-E5A9-4AB4-9551-2C8634933890}"/>
              </a:ext>
            </a:extLst>
          </p:cNvPr>
          <p:cNvGrpSpPr/>
          <p:nvPr/>
        </p:nvGrpSpPr>
        <p:grpSpPr>
          <a:xfrm>
            <a:off x="4453329" y="4918977"/>
            <a:ext cx="3955902" cy="1269299"/>
            <a:chOff x="7341559" y="10098069"/>
            <a:chExt cx="7911804" cy="2538596"/>
          </a:xfrm>
        </p:grpSpPr>
        <p:sp>
          <p:nvSpPr>
            <p:cNvPr id="31" name="KEYNOTE PRESENTATION">
              <a:extLst>
                <a:ext uri="{FF2B5EF4-FFF2-40B4-BE49-F238E27FC236}">
                  <a16:creationId xmlns:a16="http://schemas.microsoft.com/office/drawing/2014/main" id="{A2D74A56-8C1E-45D3-9F85-CCF910B5381F}"/>
                </a:ext>
              </a:extLst>
            </p:cNvPr>
            <p:cNvSpPr/>
            <p:nvPr/>
          </p:nvSpPr>
          <p:spPr>
            <a:xfrm>
              <a:off x="7341559" y="10098069"/>
              <a:ext cx="7911804" cy="70968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1800" dirty="0">
                  <a:latin typeface="+mj-lt"/>
                </a:rPr>
                <a:t>YOUR TITLE GOES HERE</a:t>
              </a:r>
              <a:endParaRPr sz="1800" dirty="0">
                <a:latin typeface="+mj-lt"/>
              </a:endParaRPr>
            </a:p>
          </p:txBody>
        </p:sp>
        <p:sp>
          <p:nvSpPr>
            <p:cNvPr id="32" name="TextBox 31">
              <a:extLst>
                <a:ext uri="{FF2B5EF4-FFF2-40B4-BE49-F238E27FC236}">
                  <a16:creationId xmlns:a16="http://schemas.microsoft.com/office/drawing/2014/main" id="{223D547D-9647-4888-BFAF-CA5B89ECD544}"/>
                </a:ext>
              </a:extLst>
            </p:cNvPr>
            <p:cNvSpPr txBox="1"/>
            <p:nvPr/>
          </p:nvSpPr>
          <p:spPr>
            <a:xfrm>
              <a:off x="7450301" y="10698957"/>
              <a:ext cx="6740200" cy="1937708"/>
            </a:xfrm>
            <a:prstGeom prst="rect">
              <a:avLst/>
            </a:prstGeom>
            <a:noFill/>
          </p:spPr>
          <p:txBody>
            <a:bodyPr wrap="square" rtlCol="0">
              <a:spAutoFit/>
            </a:bodyPr>
            <a:lstStyle/>
            <a:p>
              <a:pPr algn="just">
                <a:lnSpc>
                  <a:spcPct val="200000"/>
                </a:lnSpc>
              </a:pPr>
              <a:r>
                <a:rPr lang="en-US" sz="1000" dirty="0">
                  <a:solidFill>
                    <a:schemeClr val="bg1">
                      <a:lumMod val="50000"/>
                    </a:schemeClr>
                  </a:solidFill>
                  <a:latin typeface="Montserrat" panose="00000500000000000000" pitchFamily="2" charset="0"/>
                  <a:cs typeface="Aharoni" panose="02010803020104030203" pitchFamily="2" charset="-79"/>
                </a:rPr>
                <a:t>“Lorem ipsum dolor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 cons </a:t>
              </a:r>
              <a:r>
                <a:rPr lang="en-US" sz="1000" dirty="0" err="1">
                  <a:solidFill>
                    <a:schemeClr val="bg1">
                      <a:lumMod val="50000"/>
                    </a:schemeClr>
                  </a:solidFill>
                  <a:latin typeface="Montserrat" panose="00000500000000000000" pitchFamily="2" charset="0"/>
                  <a:cs typeface="Aharoni" panose="02010803020104030203" pitchFamily="2" charset="-79"/>
                </a:rPr>
                <a:t>ectetur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adipis</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cing</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elit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sed</a:t>
              </a:r>
              <a:r>
                <a:rPr lang="en-US" sz="1000" dirty="0">
                  <a:solidFill>
                    <a:schemeClr val="bg1">
                      <a:lumMod val="50000"/>
                    </a:schemeClr>
                  </a:solidFill>
                  <a:latin typeface="Montserrat" panose="00000500000000000000" pitchFamily="2" charset="0"/>
                  <a:cs typeface="Aharoni" panose="02010803020104030203" pitchFamily="2" charset="-79"/>
                </a:rPr>
                <a:t> do </a:t>
              </a:r>
              <a:r>
                <a:rPr lang="en-US" sz="1000" dirty="0" err="1">
                  <a:solidFill>
                    <a:schemeClr val="bg1">
                      <a:lumMod val="50000"/>
                    </a:schemeClr>
                  </a:solidFill>
                  <a:latin typeface="Montserrat" panose="00000500000000000000" pitchFamily="2" charset="0"/>
                  <a:cs typeface="Aharoni" panose="02010803020104030203" pitchFamily="2" charset="-79"/>
                </a:rPr>
                <a:t>eiusmod</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tempor</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incidi</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dunt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ut</a:t>
              </a:r>
              <a:r>
                <a:rPr lang="en-US" sz="1000" dirty="0">
                  <a:solidFill>
                    <a:schemeClr val="bg1">
                      <a:lumMod val="50000"/>
                    </a:schemeClr>
                  </a:solidFill>
                  <a:latin typeface="Montserrat" panose="00000500000000000000" pitchFamily="2" charset="0"/>
                  <a:cs typeface="Aharoni" panose="02010803020104030203" pitchFamily="2" charset="-79"/>
                </a:rPr>
                <a:t> </a:t>
              </a:r>
              <a:r>
                <a:rPr lang="en-US" sz="1000" dirty="0" err="1">
                  <a:solidFill>
                    <a:schemeClr val="bg1">
                      <a:lumMod val="50000"/>
                    </a:schemeClr>
                  </a:solidFill>
                  <a:latin typeface="Montserrat" panose="00000500000000000000" pitchFamily="2" charset="0"/>
                  <a:cs typeface="Aharoni" panose="02010803020104030203" pitchFamily="2" charset="-79"/>
                </a:rPr>
                <a:t>labore</a:t>
              </a:r>
              <a:r>
                <a:rPr lang="en-US" sz="1000" dirty="0">
                  <a:solidFill>
                    <a:schemeClr val="bg1">
                      <a:lumMod val="50000"/>
                    </a:schemeClr>
                  </a:solidFill>
                  <a:latin typeface="Montserrat" panose="00000500000000000000" pitchFamily="2" charset="0"/>
                  <a:cs typeface="Aharoni" panose="02010803020104030203" pitchFamily="2" charset="-79"/>
                </a:rPr>
                <a:t> et </a:t>
              </a:r>
              <a:r>
                <a:rPr lang="en-US" sz="1000" dirty="0" err="1">
                  <a:solidFill>
                    <a:schemeClr val="bg1">
                      <a:lumMod val="50000"/>
                    </a:schemeClr>
                  </a:solidFill>
                  <a:latin typeface="Montserrat" panose="00000500000000000000" pitchFamily="2" charset="0"/>
                  <a:cs typeface="Aharoni" panose="02010803020104030203" pitchFamily="2" charset="-79"/>
                </a:rPr>
                <a:t>dolore</a:t>
              </a:r>
              <a:r>
                <a:rPr lang="en-US" sz="1000" dirty="0">
                  <a:solidFill>
                    <a:schemeClr val="bg1">
                      <a:lumMod val="50000"/>
                    </a:schemeClr>
                  </a:solidFill>
                  <a:latin typeface="Montserrat" panose="00000500000000000000" pitchFamily="2" charset="0"/>
                  <a:cs typeface="Aharoni" panose="02010803020104030203" pitchFamily="2" charset="-79"/>
                </a:rPr>
                <a:t> magna </a:t>
              </a:r>
              <a:r>
                <a:rPr lang="en-US" sz="1000" dirty="0" err="1">
                  <a:solidFill>
                    <a:schemeClr val="bg1">
                      <a:lumMod val="50000"/>
                    </a:schemeClr>
                  </a:solidFill>
                  <a:latin typeface="Montserrat" panose="00000500000000000000" pitchFamily="2" charset="0"/>
                  <a:cs typeface="Aharoni" panose="02010803020104030203" pitchFamily="2" charset="-79"/>
                </a:rPr>
                <a:t>aliqua</a:t>
              </a:r>
              <a:r>
                <a:rPr lang="en-US" sz="1000" dirty="0">
                  <a:solidFill>
                    <a:schemeClr val="bg1">
                      <a:lumMod val="50000"/>
                    </a:schemeClr>
                  </a:solidFill>
                  <a:latin typeface="Montserrat" panose="00000500000000000000" pitchFamily="2" charset="0"/>
                  <a:cs typeface="Aharoni" panose="02010803020104030203" pitchFamily="2" charset="-79"/>
                </a:rPr>
                <a:t>. sit </a:t>
              </a:r>
              <a:r>
                <a:rPr lang="en-US" sz="1000" dirty="0" err="1">
                  <a:solidFill>
                    <a:schemeClr val="bg1">
                      <a:lumMod val="50000"/>
                    </a:schemeClr>
                  </a:solidFill>
                  <a:latin typeface="Montserrat" panose="00000500000000000000" pitchFamily="2" charset="0"/>
                  <a:cs typeface="Aharoni" panose="02010803020104030203" pitchFamily="2" charset="-79"/>
                </a:rPr>
                <a:t>amet</a:t>
              </a:r>
              <a:r>
                <a:rPr lang="en-US" sz="1000" dirty="0">
                  <a:solidFill>
                    <a:schemeClr val="bg1">
                      <a:lumMod val="50000"/>
                    </a:schemeClr>
                  </a:solidFill>
                  <a:latin typeface="Montserrat" panose="00000500000000000000" pitchFamily="2" charset="0"/>
                  <a:cs typeface="Aharoni" panose="02010803020104030203" pitchFamily="2" charset="-79"/>
                </a:rPr>
                <a:t>,</a:t>
              </a:r>
            </a:p>
          </p:txBody>
        </p:sp>
      </p:grpSp>
    </p:spTree>
    <p:extLst>
      <p:ext uri="{BB962C8B-B14F-4D97-AF65-F5344CB8AC3E}">
        <p14:creationId xmlns:p14="http://schemas.microsoft.com/office/powerpoint/2010/main" val="125897890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08D982F-BF4F-4E78-89E9-B622718B6C6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638" r="16638"/>
          <a:stretch>
            <a:fillRect/>
          </a:stretch>
        </p:blipFill>
        <p:spPr/>
      </p:pic>
      <p:sp>
        <p:nvSpPr>
          <p:cNvPr id="8" name="TextBox 7">
            <a:extLst>
              <a:ext uri="{FF2B5EF4-FFF2-40B4-BE49-F238E27FC236}">
                <a16:creationId xmlns:a16="http://schemas.microsoft.com/office/drawing/2014/main" id="{7A6A3486-08C8-456A-B9EE-B90AA404D60C}"/>
              </a:ext>
            </a:extLst>
          </p:cNvPr>
          <p:cNvSpPr txBox="1"/>
          <p:nvPr/>
        </p:nvSpPr>
        <p:spPr>
          <a:xfrm>
            <a:off x="6096001" y="3634899"/>
            <a:ext cx="4434840" cy="2252155"/>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9" name="KEYNOTE PRESENTATION">
            <a:extLst>
              <a:ext uri="{FF2B5EF4-FFF2-40B4-BE49-F238E27FC236}">
                <a16:creationId xmlns:a16="http://schemas.microsoft.com/office/drawing/2014/main" id="{A3608116-33A6-4AFD-AF1A-4B91F408A90B}"/>
              </a:ext>
            </a:extLst>
          </p:cNvPr>
          <p:cNvSpPr/>
          <p:nvPr/>
        </p:nvSpPr>
        <p:spPr>
          <a:xfrm>
            <a:off x="6096000" y="1100534"/>
            <a:ext cx="4434840" cy="45602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2400" dirty="0">
                <a:latin typeface="+mj-lt"/>
              </a:rPr>
              <a:t>YOUR TITLE GOES HERE</a:t>
            </a:r>
            <a:endParaRPr sz="2400" dirty="0">
              <a:latin typeface="+mj-lt"/>
            </a:endParaRPr>
          </a:p>
        </p:txBody>
      </p:sp>
      <p:sp>
        <p:nvSpPr>
          <p:cNvPr id="10" name="TextBox 9">
            <a:extLst>
              <a:ext uri="{FF2B5EF4-FFF2-40B4-BE49-F238E27FC236}">
                <a16:creationId xmlns:a16="http://schemas.microsoft.com/office/drawing/2014/main" id="{DF62866C-A3FB-4755-9393-11912A2CDC48}"/>
              </a:ext>
            </a:extLst>
          </p:cNvPr>
          <p:cNvSpPr txBox="1"/>
          <p:nvPr/>
        </p:nvSpPr>
        <p:spPr>
          <a:xfrm>
            <a:off x="6096001" y="1752766"/>
            <a:ext cx="4434840"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extLst>
      <p:ext uri="{BB962C8B-B14F-4D97-AF65-F5344CB8AC3E}">
        <p14:creationId xmlns:p14="http://schemas.microsoft.com/office/powerpoint/2010/main" val="10608591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90DAD37-4048-43EA-A2DA-E023D317414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4318" b="4318"/>
          <a:stretch>
            <a:fillRect/>
          </a:stretch>
        </p:blipFill>
        <p:spPr/>
      </p:pic>
      <p:sp>
        <p:nvSpPr>
          <p:cNvPr id="3" name="Rechteck"/>
          <p:cNvSpPr/>
          <p:nvPr/>
        </p:nvSpPr>
        <p:spPr>
          <a:xfrm>
            <a:off x="635000" y="3558580"/>
            <a:ext cx="7177882" cy="2346921"/>
          </a:xfrm>
          <a:prstGeom prst="rect">
            <a:avLst/>
          </a:prstGeom>
          <a:blipFill>
            <a:blip r:embed="rId3"/>
          </a:blipFill>
          <a:ln w="12700">
            <a:miter lim="400000"/>
          </a:ln>
        </p:spPr>
        <p:txBody>
          <a:bodyPr lIns="25400" tIns="25400" rIns="25400" bIns="25400" anchor="ctr"/>
          <a:lstStyle/>
          <a:p>
            <a:pPr>
              <a:defRPr sz="3200">
                <a:solidFill>
                  <a:srgbClr val="FFFFFF"/>
                </a:solidFill>
              </a:defRPr>
            </a:pPr>
            <a:endParaRPr sz="1600"/>
          </a:p>
        </p:txBody>
      </p:sp>
      <p:sp>
        <p:nvSpPr>
          <p:cNvPr id="9" name="TextBox 8">
            <a:extLst>
              <a:ext uri="{FF2B5EF4-FFF2-40B4-BE49-F238E27FC236}">
                <a16:creationId xmlns:a16="http://schemas.microsoft.com/office/drawing/2014/main" id="{3043ED38-3EA1-4131-BE99-8C1600BE2AF2}"/>
              </a:ext>
            </a:extLst>
          </p:cNvPr>
          <p:cNvSpPr txBox="1"/>
          <p:nvPr/>
        </p:nvSpPr>
        <p:spPr>
          <a:xfrm>
            <a:off x="990417" y="3982801"/>
            <a:ext cx="6467047" cy="1513491"/>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conse</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a:t>
            </a:r>
            <a:r>
              <a:rPr lang="en-US" sz="1200" dirty="0">
                <a:solidFill>
                  <a:schemeClr val="bg1">
                    <a:lumMod val="50000"/>
                  </a:schemeClr>
                </a:solidFill>
                <a:latin typeface="Montserrat" panose="00000500000000000000" pitchFamily="2" charset="0"/>
                <a:cs typeface="Aharoni" panose="02010803020104030203" pitchFamily="2" charset="-79"/>
              </a:rPr>
              <a:t>. do</a:t>
            </a:r>
          </a:p>
        </p:txBody>
      </p:sp>
      <p:sp>
        <p:nvSpPr>
          <p:cNvPr id="10" name="KEYNOTE PRESENTATION">
            <a:extLst>
              <a:ext uri="{FF2B5EF4-FFF2-40B4-BE49-F238E27FC236}">
                <a16:creationId xmlns:a16="http://schemas.microsoft.com/office/drawing/2014/main" id="{C188278D-24B9-4241-872E-C07A5542B4A7}"/>
              </a:ext>
            </a:extLst>
          </p:cNvPr>
          <p:cNvSpPr/>
          <p:nvPr/>
        </p:nvSpPr>
        <p:spPr>
          <a:xfrm>
            <a:off x="990417" y="956405"/>
            <a:ext cx="3955902" cy="89922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2400" dirty="0">
                <a:latin typeface="+mj-lt"/>
              </a:rPr>
              <a:t>YOUR TITLE GOES HERE</a:t>
            </a:r>
            <a:endParaRPr sz="2400" dirty="0">
              <a:latin typeface="+mj-lt"/>
            </a:endParaRPr>
          </a:p>
        </p:txBody>
      </p:sp>
      <p:sp>
        <p:nvSpPr>
          <p:cNvPr id="11" name="TextBox 10">
            <a:extLst>
              <a:ext uri="{FF2B5EF4-FFF2-40B4-BE49-F238E27FC236}">
                <a16:creationId xmlns:a16="http://schemas.microsoft.com/office/drawing/2014/main" id="{749EF125-453A-4DCD-AA8A-2DA19208955F}"/>
              </a:ext>
            </a:extLst>
          </p:cNvPr>
          <p:cNvSpPr txBox="1"/>
          <p:nvPr/>
        </p:nvSpPr>
        <p:spPr>
          <a:xfrm>
            <a:off x="990418" y="1830237"/>
            <a:ext cx="5471343"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extLst>
      <p:ext uri="{BB962C8B-B14F-4D97-AF65-F5344CB8AC3E}">
        <p14:creationId xmlns:p14="http://schemas.microsoft.com/office/powerpoint/2010/main" val="3363501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hteck"/>
          <p:cNvSpPr/>
          <p:nvPr/>
        </p:nvSpPr>
        <p:spPr>
          <a:xfrm>
            <a:off x="0" y="0"/>
            <a:ext cx="6350099" cy="6858001"/>
          </a:xfrm>
          <a:prstGeom prst="rect">
            <a:avLst/>
          </a:prstGeom>
          <a:blipFill>
            <a:blip r:embed="rId2"/>
          </a:blipFill>
          <a:ln w="12700">
            <a:miter lim="400000"/>
          </a:ln>
        </p:spPr>
        <p:txBody>
          <a:bodyPr lIns="25400" tIns="25400" rIns="25400" bIns="25400" anchor="ctr"/>
          <a:lstStyle/>
          <a:p>
            <a:pPr>
              <a:defRPr sz="3200">
                <a:solidFill>
                  <a:srgbClr val="FFFFFF"/>
                </a:solidFill>
              </a:defRPr>
            </a:pPr>
            <a:endParaRPr sz="1600"/>
          </a:p>
        </p:txBody>
      </p:sp>
      <p:sp>
        <p:nvSpPr>
          <p:cNvPr id="1158" name="LAYOUT…"/>
          <p:cNvSpPr/>
          <p:nvPr/>
        </p:nvSpPr>
        <p:spPr>
          <a:xfrm>
            <a:off x="995680" y="670855"/>
            <a:ext cx="2413000" cy="1421928"/>
          </a:xfrm>
          <a:prstGeom prst="rect">
            <a:avLst/>
          </a:prstGeom>
          <a:ln w="12700">
            <a:miter lim="400000"/>
          </a:ln>
          <a:extLst>
            <a:ext uri="{C572A759-6A51-4108-AA02-DFA0A04FC94B}">
              <ma14:wrappingTextBoxFlag xmlns:ma14="http://schemas.microsoft.com/office/mac/drawingml/2011/main" xmlns="" val="1"/>
            </a:ext>
          </a:extLst>
        </p:spPr>
        <p:txBody>
          <a:bodyPr lIns="22860" rIns="22860" anchor="ctr">
            <a:spAutoFit/>
          </a:bodyPr>
          <a:lstStyle/>
          <a:p>
            <a:pPr algn="l">
              <a:lnSpc>
                <a:spcPct val="80000"/>
              </a:lnSpc>
              <a:defRPr sz="7200" spc="720">
                <a:solidFill>
                  <a:srgbClr val="151314"/>
                </a:solidFill>
                <a:latin typeface="+mj-lt"/>
                <a:ea typeface="+mj-ea"/>
                <a:cs typeface="+mj-cs"/>
                <a:sym typeface="Montserrat Bold"/>
              </a:defRPr>
            </a:pPr>
            <a:r>
              <a:rPr sz="3600" dirty="0"/>
              <a:t>LAYOUT</a:t>
            </a:r>
          </a:p>
          <a:p>
            <a:pPr algn="l">
              <a:lnSpc>
                <a:spcPct val="80000"/>
              </a:lnSpc>
              <a:defRPr sz="7200" spc="720">
                <a:solidFill>
                  <a:srgbClr val="151314"/>
                </a:solidFill>
                <a:latin typeface="+mj-lt"/>
                <a:ea typeface="+mj-ea"/>
                <a:cs typeface="+mj-cs"/>
                <a:sym typeface="Montserrat Bold"/>
              </a:defRPr>
            </a:pPr>
            <a:r>
              <a:rPr sz="3600" dirty="0"/>
              <a:t>STYLE</a:t>
            </a:r>
          </a:p>
        </p:txBody>
      </p:sp>
      <p:sp>
        <p:nvSpPr>
          <p:cNvPr id="10" name="TextBox 9">
            <a:extLst>
              <a:ext uri="{FF2B5EF4-FFF2-40B4-BE49-F238E27FC236}">
                <a16:creationId xmlns:a16="http://schemas.microsoft.com/office/drawing/2014/main" id="{F0B2DB3F-4476-45E9-97B9-9E8F7F880FBF}"/>
              </a:ext>
            </a:extLst>
          </p:cNvPr>
          <p:cNvSpPr txBox="1"/>
          <p:nvPr/>
        </p:nvSpPr>
        <p:spPr>
          <a:xfrm>
            <a:off x="995680" y="1987889"/>
            <a:ext cx="4124960" cy="3473900"/>
          </a:xfrm>
          <a:prstGeom prst="rect">
            <a:avLst/>
          </a:prstGeom>
          <a:noFill/>
        </p:spPr>
        <p:txBody>
          <a:bodyPr wrap="square" rtlCol="0">
            <a:spAutoFit/>
          </a:bodyPr>
          <a:lstStyle/>
          <a:p>
            <a:pPr algn="just">
              <a:lnSpc>
                <a:spcPct val="200000"/>
              </a:lnSpc>
            </a:pPr>
            <a:r>
              <a:rPr lang="en-US" sz="1400" dirty="0">
                <a:solidFill>
                  <a:schemeClr val="bg1">
                    <a:lumMod val="50000"/>
                  </a:schemeClr>
                </a:solidFill>
                <a:latin typeface="Montserrat" panose="00000500000000000000" pitchFamily="2" charset="0"/>
                <a:cs typeface="Aharoni" panose="02010803020104030203" pitchFamily="2" charset="-79"/>
              </a:rPr>
              <a:t>“Lorem ipsum dolor sit </a:t>
            </a:r>
            <a:r>
              <a:rPr lang="en-US" sz="1400" dirty="0" err="1">
                <a:solidFill>
                  <a:schemeClr val="bg1">
                    <a:lumMod val="50000"/>
                  </a:schemeClr>
                </a:solidFill>
                <a:latin typeface="Montserrat" panose="00000500000000000000" pitchFamily="2" charset="0"/>
                <a:cs typeface="Aharoni" panose="02010803020104030203" pitchFamily="2" charset="-79"/>
              </a:rPr>
              <a:t>amet</a:t>
            </a:r>
            <a:r>
              <a:rPr lang="en-US" sz="1400" dirty="0">
                <a:solidFill>
                  <a:schemeClr val="bg1">
                    <a:lumMod val="50000"/>
                  </a:schemeClr>
                </a:solidFill>
                <a:latin typeface="Montserrat" panose="00000500000000000000" pitchFamily="2" charset="0"/>
                <a:cs typeface="Aharoni" panose="02010803020104030203" pitchFamily="2" charset="-79"/>
              </a:rPr>
              <a:t>, cons </a:t>
            </a:r>
            <a:r>
              <a:rPr lang="en-US" sz="1400" dirty="0" err="1">
                <a:solidFill>
                  <a:schemeClr val="bg1">
                    <a:lumMod val="50000"/>
                  </a:schemeClr>
                </a:solidFill>
                <a:latin typeface="Montserrat" panose="00000500000000000000" pitchFamily="2" charset="0"/>
                <a:cs typeface="Aharoni" panose="02010803020104030203" pitchFamily="2" charset="-79"/>
              </a:rPr>
              <a:t>ectetur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adipis</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cing</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elit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sed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incidi</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dunt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ut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labore</a:t>
            </a:r>
            <a:r>
              <a:rPr lang="en-US" sz="1400" dirty="0">
                <a:solidFill>
                  <a:schemeClr val="bg1">
                    <a:lumMod val="50000"/>
                  </a:schemeClr>
                </a:solidFill>
                <a:latin typeface="Montserrat" panose="00000500000000000000" pitchFamily="2" charset="0"/>
                <a:cs typeface="Aharoni" panose="02010803020104030203" pitchFamily="2" charset="-79"/>
              </a:rPr>
              <a:t> et </a:t>
            </a:r>
            <a:r>
              <a:rPr lang="en-US" sz="1400" dirty="0" err="1">
                <a:solidFill>
                  <a:schemeClr val="bg1">
                    <a:lumMod val="50000"/>
                  </a:schemeClr>
                </a:solidFill>
                <a:latin typeface="Montserrat" panose="00000500000000000000" pitchFamily="2" charset="0"/>
                <a:cs typeface="Aharoni" panose="02010803020104030203" pitchFamily="2" charset="-79"/>
              </a:rPr>
              <a:t>dolore</a:t>
            </a:r>
            <a:r>
              <a:rPr lang="en-US" sz="1400" dirty="0">
                <a:solidFill>
                  <a:schemeClr val="bg1">
                    <a:lumMod val="50000"/>
                  </a:schemeClr>
                </a:solidFill>
                <a:latin typeface="Montserrat" panose="00000500000000000000" pitchFamily="2" charset="0"/>
                <a:cs typeface="Aharoni" panose="02010803020104030203" pitchFamily="2" charset="-79"/>
              </a:rPr>
              <a:t> magna </a:t>
            </a:r>
            <a:r>
              <a:rPr lang="en-US" sz="1400" dirty="0" err="1">
                <a:solidFill>
                  <a:schemeClr val="bg1">
                    <a:lumMod val="50000"/>
                  </a:schemeClr>
                </a:solidFill>
                <a:latin typeface="Montserrat" panose="00000500000000000000" pitchFamily="2" charset="0"/>
                <a:cs typeface="Aharoni" panose="02010803020104030203" pitchFamily="2" charset="-79"/>
              </a:rPr>
              <a:t>aliqua</a:t>
            </a:r>
            <a:r>
              <a:rPr lang="en-US" sz="1400" dirty="0">
                <a:solidFill>
                  <a:schemeClr val="bg1">
                    <a:lumMod val="50000"/>
                  </a:schemeClr>
                </a:solidFill>
                <a:latin typeface="Montserrat" panose="00000500000000000000" pitchFamily="2" charset="0"/>
                <a:cs typeface="Aharoni" panose="02010803020104030203" pitchFamily="2" charset="-79"/>
              </a:rPr>
              <a:t>. sit </a:t>
            </a:r>
            <a:r>
              <a:rPr lang="en-US" sz="1400" dirty="0" err="1">
                <a:solidFill>
                  <a:schemeClr val="bg1">
                    <a:lumMod val="50000"/>
                  </a:schemeClr>
                </a:solidFill>
                <a:latin typeface="Montserrat" panose="00000500000000000000" pitchFamily="2" charset="0"/>
                <a:cs typeface="Aharoni" panose="02010803020104030203" pitchFamily="2" charset="-79"/>
              </a:rPr>
              <a:t>amet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conse</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ctetur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adipi</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scing</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elit</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sed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sed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 </a:t>
            </a:r>
            <a:r>
              <a:rPr lang="en-US" sz="1400" dirty="0" err="1">
                <a:solidFill>
                  <a:schemeClr val="bg1">
                    <a:lumMod val="50000"/>
                  </a:schemeClr>
                </a:solidFill>
                <a:latin typeface="Montserrat" panose="00000500000000000000" pitchFamily="2" charset="0"/>
                <a:cs typeface="Aharoni" panose="02010803020104030203" pitchFamily="2" charset="-79"/>
              </a:rPr>
              <a:t>eiusmod</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tempor</a:t>
            </a:r>
            <a:r>
              <a:rPr lang="en-US" sz="1400" dirty="0">
                <a:solidFill>
                  <a:schemeClr val="bg1">
                    <a:lumMod val="50000"/>
                  </a:schemeClr>
                </a:solidFill>
                <a:latin typeface="Montserrat" panose="00000500000000000000" pitchFamily="2" charset="0"/>
                <a:cs typeface="Aharoni" panose="02010803020104030203" pitchFamily="2" charset="-79"/>
              </a:rPr>
              <a:t> </a:t>
            </a:r>
            <a:r>
              <a:rPr lang="en-US" sz="1400" dirty="0" err="1">
                <a:solidFill>
                  <a:schemeClr val="bg1">
                    <a:lumMod val="50000"/>
                  </a:schemeClr>
                </a:solidFill>
                <a:latin typeface="Montserrat" panose="00000500000000000000" pitchFamily="2" charset="0"/>
                <a:cs typeface="Aharoni" panose="02010803020104030203" pitchFamily="2" charset="-79"/>
              </a:rPr>
              <a:t>incid</a:t>
            </a:r>
            <a:r>
              <a:rPr lang="en-US" sz="1400" dirty="0">
                <a:solidFill>
                  <a:schemeClr val="bg1">
                    <a:lumMod val="50000"/>
                  </a:schemeClr>
                </a:solidFill>
                <a:latin typeface="Montserrat" panose="00000500000000000000" pitchFamily="2" charset="0"/>
                <a:cs typeface="Aharoni" panose="02010803020104030203" pitchFamily="2" charset="-79"/>
              </a:rPr>
              <a:t>. do</a:t>
            </a:r>
          </a:p>
        </p:txBody>
      </p:sp>
      <p:sp>
        <p:nvSpPr>
          <p:cNvPr id="11" name="KEYNOTE PRESENTATION">
            <a:extLst>
              <a:ext uri="{FF2B5EF4-FFF2-40B4-BE49-F238E27FC236}">
                <a16:creationId xmlns:a16="http://schemas.microsoft.com/office/drawing/2014/main" id="{CDDF04CD-0390-447D-8669-B5562F70CF71}"/>
              </a:ext>
            </a:extLst>
          </p:cNvPr>
          <p:cNvSpPr/>
          <p:nvPr/>
        </p:nvSpPr>
        <p:spPr>
          <a:xfrm>
            <a:off x="6966098" y="507987"/>
            <a:ext cx="3955902" cy="899221"/>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lgn="l">
              <a:lnSpc>
                <a:spcPct val="120000"/>
              </a:lnSpc>
              <a:defRPr sz="3200" spc="160">
                <a:solidFill>
                  <a:srgbClr val="151314"/>
                </a:solidFill>
                <a:latin typeface="Montserrat Light"/>
                <a:ea typeface="Montserrat Light"/>
                <a:cs typeface="Montserrat Light"/>
                <a:sym typeface="Montserrat Light"/>
              </a:defRPr>
            </a:lvl1pPr>
          </a:lstStyle>
          <a:p>
            <a:r>
              <a:rPr lang="de-DE" sz="2400" dirty="0">
                <a:latin typeface="+mj-lt"/>
              </a:rPr>
              <a:t>YOUR TITLE GOES HERE</a:t>
            </a:r>
            <a:endParaRPr sz="2400" dirty="0">
              <a:latin typeface="+mj-lt"/>
            </a:endParaRPr>
          </a:p>
        </p:txBody>
      </p:sp>
      <p:sp>
        <p:nvSpPr>
          <p:cNvPr id="12" name="TextBox 11">
            <a:extLst>
              <a:ext uri="{FF2B5EF4-FFF2-40B4-BE49-F238E27FC236}">
                <a16:creationId xmlns:a16="http://schemas.microsoft.com/office/drawing/2014/main" id="{6439ABC2-3FD4-4235-9B9B-1EA6515ED7CF}"/>
              </a:ext>
            </a:extLst>
          </p:cNvPr>
          <p:cNvSpPr txBox="1"/>
          <p:nvPr/>
        </p:nvSpPr>
        <p:spPr>
          <a:xfrm>
            <a:off x="6966099" y="1381818"/>
            <a:ext cx="3955902"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13" name="TextBox 12">
            <a:extLst>
              <a:ext uri="{FF2B5EF4-FFF2-40B4-BE49-F238E27FC236}">
                <a16:creationId xmlns:a16="http://schemas.microsoft.com/office/drawing/2014/main" id="{2206D493-32D0-46C3-80B2-721BF61C493F}"/>
              </a:ext>
            </a:extLst>
          </p:cNvPr>
          <p:cNvSpPr txBox="1"/>
          <p:nvPr/>
        </p:nvSpPr>
        <p:spPr>
          <a:xfrm>
            <a:off x="6966099" y="2879074"/>
            <a:ext cx="3955902"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
        <p:nvSpPr>
          <p:cNvPr id="14" name="TextBox 13">
            <a:extLst>
              <a:ext uri="{FF2B5EF4-FFF2-40B4-BE49-F238E27FC236}">
                <a16:creationId xmlns:a16="http://schemas.microsoft.com/office/drawing/2014/main" id="{2575FA20-A1D0-462D-A4CE-66EC1AE276D2}"/>
              </a:ext>
            </a:extLst>
          </p:cNvPr>
          <p:cNvSpPr txBox="1"/>
          <p:nvPr/>
        </p:nvSpPr>
        <p:spPr>
          <a:xfrm>
            <a:off x="6966099" y="4436989"/>
            <a:ext cx="3955902" cy="1144159"/>
          </a:xfrm>
          <a:prstGeom prst="rect">
            <a:avLst/>
          </a:prstGeom>
          <a:noFill/>
        </p:spPr>
        <p:txBody>
          <a:bodyPr wrap="square" rtlCol="0">
            <a:spAutoFit/>
          </a:bodyPr>
          <a:lstStyle/>
          <a:p>
            <a:pPr algn="just">
              <a:lnSpc>
                <a:spcPct val="200000"/>
              </a:lnSpc>
            </a:pPr>
            <a:r>
              <a:rPr lang="en-US" sz="1200" dirty="0">
                <a:solidFill>
                  <a:schemeClr val="bg1">
                    <a:lumMod val="50000"/>
                  </a:schemeClr>
                </a:solidFill>
                <a:latin typeface="Montserrat" panose="00000500000000000000" pitchFamily="2" charset="0"/>
                <a:cs typeface="Aharoni" panose="02010803020104030203" pitchFamily="2" charset="-79"/>
              </a:rPr>
              <a:t>“Lorem ipsum dolor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 cons </a:t>
            </a:r>
            <a:r>
              <a:rPr lang="en-US" sz="1200" dirty="0" err="1">
                <a:solidFill>
                  <a:schemeClr val="bg1">
                    <a:lumMod val="50000"/>
                  </a:schemeClr>
                </a:solidFill>
                <a:latin typeface="Montserrat" panose="00000500000000000000" pitchFamily="2" charset="0"/>
                <a:cs typeface="Aharoni" panose="02010803020104030203" pitchFamily="2" charset="-79"/>
              </a:rPr>
              <a:t>ectetur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adipis</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cing</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elit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sed</a:t>
            </a:r>
            <a:r>
              <a:rPr lang="en-US" sz="1200" dirty="0">
                <a:solidFill>
                  <a:schemeClr val="bg1">
                    <a:lumMod val="50000"/>
                  </a:schemeClr>
                </a:solidFill>
                <a:latin typeface="Montserrat" panose="00000500000000000000" pitchFamily="2" charset="0"/>
                <a:cs typeface="Aharoni" panose="02010803020104030203" pitchFamily="2" charset="-79"/>
              </a:rPr>
              <a:t> do </a:t>
            </a:r>
            <a:r>
              <a:rPr lang="en-US" sz="1200" dirty="0" err="1">
                <a:solidFill>
                  <a:schemeClr val="bg1">
                    <a:lumMod val="50000"/>
                  </a:schemeClr>
                </a:solidFill>
                <a:latin typeface="Montserrat" panose="00000500000000000000" pitchFamily="2" charset="0"/>
                <a:cs typeface="Aharoni" panose="02010803020104030203" pitchFamily="2" charset="-79"/>
              </a:rPr>
              <a:t>eiusmod</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tempor</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incidi</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dunt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ut</a:t>
            </a:r>
            <a:r>
              <a:rPr lang="en-US" sz="1200" dirty="0">
                <a:solidFill>
                  <a:schemeClr val="bg1">
                    <a:lumMod val="50000"/>
                  </a:schemeClr>
                </a:solidFill>
                <a:latin typeface="Montserrat" panose="00000500000000000000" pitchFamily="2" charset="0"/>
                <a:cs typeface="Aharoni" panose="02010803020104030203" pitchFamily="2" charset="-79"/>
              </a:rPr>
              <a:t> </a:t>
            </a:r>
            <a:r>
              <a:rPr lang="en-US" sz="1200" dirty="0" err="1">
                <a:solidFill>
                  <a:schemeClr val="bg1">
                    <a:lumMod val="50000"/>
                  </a:schemeClr>
                </a:solidFill>
                <a:latin typeface="Montserrat" panose="00000500000000000000" pitchFamily="2" charset="0"/>
                <a:cs typeface="Aharoni" panose="02010803020104030203" pitchFamily="2" charset="-79"/>
              </a:rPr>
              <a:t>labore</a:t>
            </a:r>
            <a:r>
              <a:rPr lang="en-US" sz="1200" dirty="0">
                <a:solidFill>
                  <a:schemeClr val="bg1">
                    <a:lumMod val="50000"/>
                  </a:schemeClr>
                </a:solidFill>
                <a:latin typeface="Montserrat" panose="00000500000000000000" pitchFamily="2" charset="0"/>
                <a:cs typeface="Aharoni" panose="02010803020104030203" pitchFamily="2" charset="-79"/>
              </a:rPr>
              <a:t> et </a:t>
            </a:r>
            <a:r>
              <a:rPr lang="en-US" sz="1200" dirty="0" err="1">
                <a:solidFill>
                  <a:schemeClr val="bg1">
                    <a:lumMod val="50000"/>
                  </a:schemeClr>
                </a:solidFill>
                <a:latin typeface="Montserrat" panose="00000500000000000000" pitchFamily="2" charset="0"/>
                <a:cs typeface="Aharoni" panose="02010803020104030203" pitchFamily="2" charset="-79"/>
              </a:rPr>
              <a:t>dolore</a:t>
            </a:r>
            <a:r>
              <a:rPr lang="en-US" sz="1200" dirty="0">
                <a:solidFill>
                  <a:schemeClr val="bg1">
                    <a:lumMod val="50000"/>
                  </a:schemeClr>
                </a:solidFill>
                <a:latin typeface="Montserrat" panose="00000500000000000000" pitchFamily="2" charset="0"/>
                <a:cs typeface="Aharoni" panose="02010803020104030203" pitchFamily="2" charset="-79"/>
              </a:rPr>
              <a:t> magna </a:t>
            </a:r>
            <a:r>
              <a:rPr lang="en-US" sz="1200" dirty="0" err="1">
                <a:solidFill>
                  <a:schemeClr val="bg1">
                    <a:lumMod val="50000"/>
                  </a:schemeClr>
                </a:solidFill>
                <a:latin typeface="Montserrat" panose="00000500000000000000" pitchFamily="2" charset="0"/>
                <a:cs typeface="Aharoni" panose="02010803020104030203" pitchFamily="2" charset="-79"/>
              </a:rPr>
              <a:t>aliqua</a:t>
            </a:r>
            <a:r>
              <a:rPr lang="en-US" sz="1200" dirty="0">
                <a:solidFill>
                  <a:schemeClr val="bg1">
                    <a:lumMod val="50000"/>
                  </a:schemeClr>
                </a:solidFill>
                <a:latin typeface="Montserrat" panose="00000500000000000000" pitchFamily="2" charset="0"/>
                <a:cs typeface="Aharoni" panose="02010803020104030203" pitchFamily="2" charset="-79"/>
              </a:rPr>
              <a:t>. sit </a:t>
            </a:r>
            <a:r>
              <a:rPr lang="en-US" sz="1200" dirty="0" err="1">
                <a:solidFill>
                  <a:schemeClr val="bg1">
                    <a:lumMod val="50000"/>
                  </a:schemeClr>
                </a:solidFill>
                <a:latin typeface="Montserrat" panose="00000500000000000000" pitchFamily="2" charset="0"/>
                <a:cs typeface="Aharoni" panose="02010803020104030203" pitchFamily="2" charset="-79"/>
              </a:rPr>
              <a:t>amet</a:t>
            </a:r>
            <a:r>
              <a:rPr lang="en-US" sz="1200" dirty="0">
                <a:solidFill>
                  <a:schemeClr val="bg1">
                    <a:lumMod val="50000"/>
                  </a:schemeClr>
                </a:solidFill>
                <a:latin typeface="Montserrat" panose="00000500000000000000" pitchFamily="2" charset="0"/>
                <a:cs typeface="Aharoni" panose="02010803020104030203" pitchFamily="2" charset="-79"/>
              </a:rPr>
              <a: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2424</Words>
  <Application>Microsoft Office PowerPoint</Application>
  <PresentationFormat>Widescreen</PresentationFormat>
  <Paragraphs>105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FontAwesome</vt:lpstr>
      <vt:lpstr>Helvetica Light</vt:lpstr>
      <vt:lpstr>Lucida Grande</vt:lpstr>
      <vt:lpstr>Montserrat</vt:lpstr>
      <vt:lpstr>Montserrat Bold</vt:lpstr>
      <vt:lpstr>Montserrat Light</vt:lpstr>
      <vt:lpstr>Montserrat Semi Bold</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slidexpitch</dc:creator>
  <cp:lastModifiedBy>L J</cp:lastModifiedBy>
  <cp:revision>26</cp:revision>
  <dcterms:modified xsi:type="dcterms:W3CDTF">2021-02-19T10:09:28Z</dcterms:modified>
</cp:coreProperties>
</file>