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6" r:id="rId18"/>
    <p:sldId id="277" r:id="rId19"/>
    <p:sldId id="278" r:id="rId20"/>
    <p:sldId id="279" r:id="rId21"/>
    <p:sldId id="281" r:id="rId22"/>
    <p:sldId id="282" r:id="rId23"/>
    <p:sldId id="287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E870B-B339-4FD7-BA25-08646F96748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B4217-8BF1-4CBD-8A85-D82448E74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B4217-8BF1-4CBD-8A85-D82448E74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B4217-8BF1-4CBD-8A85-D82448E747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304158-3D1C-4498-BE1F-6D87D1225C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229" y="2"/>
            <a:ext cx="9949542" cy="6857999"/>
          </a:xfrm>
          <a:custGeom>
            <a:avLst/>
            <a:gdLst>
              <a:gd name="connsiteX0" fmla="*/ 1372514 w 9949542"/>
              <a:gd name="connsiteY0" fmla="*/ 0 h 6857999"/>
              <a:gd name="connsiteX1" fmla="*/ 8577028 w 9949542"/>
              <a:gd name="connsiteY1" fmla="*/ 0 h 6857999"/>
              <a:gd name="connsiteX2" fmla="*/ 8657187 w 9949542"/>
              <a:gd name="connsiteY2" fmla="*/ 84076 h 6857999"/>
              <a:gd name="connsiteX3" fmla="*/ 9949542 w 9949542"/>
              <a:gd name="connsiteY3" fmla="*/ 3428999 h 6857999"/>
              <a:gd name="connsiteX4" fmla="*/ 8657187 w 9949542"/>
              <a:gd name="connsiteY4" fmla="*/ 6773923 h 6857999"/>
              <a:gd name="connsiteX5" fmla="*/ 8577027 w 9949542"/>
              <a:gd name="connsiteY5" fmla="*/ 6857999 h 6857999"/>
              <a:gd name="connsiteX6" fmla="*/ 1372515 w 9949542"/>
              <a:gd name="connsiteY6" fmla="*/ 6857999 h 6857999"/>
              <a:gd name="connsiteX7" fmla="*/ 1292356 w 9949542"/>
              <a:gd name="connsiteY7" fmla="*/ 6773923 h 6857999"/>
              <a:gd name="connsiteX8" fmla="*/ 0 w 9949542"/>
              <a:gd name="connsiteY8" fmla="*/ 3428999 h 6857999"/>
              <a:gd name="connsiteX9" fmla="*/ 1292356 w 9949542"/>
              <a:gd name="connsiteY9" fmla="*/ 840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49542" h="6857999">
                <a:moveTo>
                  <a:pt x="1372514" y="0"/>
                </a:moveTo>
                <a:lnTo>
                  <a:pt x="8577028" y="0"/>
                </a:lnTo>
                <a:lnTo>
                  <a:pt x="8657187" y="84076"/>
                </a:lnTo>
                <a:cubicBezTo>
                  <a:pt x="9460149" y="967531"/>
                  <a:pt x="9949542" y="2141113"/>
                  <a:pt x="9949542" y="3428999"/>
                </a:cubicBezTo>
                <a:cubicBezTo>
                  <a:pt x="9949542" y="4716885"/>
                  <a:pt x="9460149" y="5890467"/>
                  <a:pt x="8657187" y="6773923"/>
                </a:cubicBezTo>
                <a:lnTo>
                  <a:pt x="8577027" y="6857999"/>
                </a:lnTo>
                <a:lnTo>
                  <a:pt x="1372515" y="6857999"/>
                </a:lnTo>
                <a:lnTo>
                  <a:pt x="1292356" y="6773923"/>
                </a:lnTo>
                <a:cubicBezTo>
                  <a:pt x="489393" y="5890467"/>
                  <a:pt x="0" y="4716885"/>
                  <a:pt x="0" y="3428999"/>
                </a:cubicBezTo>
                <a:cubicBezTo>
                  <a:pt x="0" y="2141113"/>
                  <a:pt x="489393" y="967531"/>
                  <a:pt x="1292356" y="840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939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1EC1FB-51C2-4B69-8B93-C3270DEDBA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4796" y="0"/>
            <a:ext cx="6023428" cy="3011714"/>
          </a:xfrm>
          <a:custGeom>
            <a:avLst/>
            <a:gdLst>
              <a:gd name="connsiteX0" fmla="*/ 0 w 6023428"/>
              <a:gd name="connsiteY0" fmla="*/ 0 h 3011714"/>
              <a:gd name="connsiteX1" fmla="*/ 6023428 w 6023428"/>
              <a:gd name="connsiteY1" fmla="*/ 0 h 3011714"/>
              <a:gd name="connsiteX2" fmla="*/ 3011714 w 6023428"/>
              <a:gd name="connsiteY2" fmla="*/ 3011714 h 3011714"/>
              <a:gd name="connsiteX3" fmla="*/ 0 w 6023428"/>
              <a:gd name="connsiteY3" fmla="*/ 0 h 301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428" h="3011714">
                <a:moveTo>
                  <a:pt x="0" y="0"/>
                </a:moveTo>
                <a:lnTo>
                  <a:pt x="6023428" y="0"/>
                </a:lnTo>
                <a:cubicBezTo>
                  <a:pt x="6023428" y="1663324"/>
                  <a:pt x="4675038" y="3011714"/>
                  <a:pt x="3011714" y="3011714"/>
                </a:cubicBezTo>
                <a:cubicBezTo>
                  <a:pt x="1348390" y="3011714"/>
                  <a:pt x="0" y="1663324"/>
                  <a:pt x="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923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097F83-9C19-4932-9982-DEE375BFE9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6617" y="1139371"/>
            <a:ext cx="4579258" cy="4579258"/>
          </a:xfrm>
          <a:custGeom>
            <a:avLst/>
            <a:gdLst>
              <a:gd name="connsiteX0" fmla="*/ 2289629 w 4579258"/>
              <a:gd name="connsiteY0" fmla="*/ 624115 h 4579258"/>
              <a:gd name="connsiteX1" fmla="*/ 3948565 w 4579258"/>
              <a:gd name="connsiteY1" fmla="*/ 2289629 h 4579258"/>
              <a:gd name="connsiteX2" fmla="*/ 2289629 w 4579258"/>
              <a:gd name="connsiteY2" fmla="*/ 3955143 h 4579258"/>
              <a:gd name="connsiteX3" fmla="*/ 630693 w 4579258"/>
              <a:gd name="connsiteY3" fmla="*/ 2289629 h 4579258"/>
              <a:gd name="connsiteX4" fmla="*/ 2289629 w 4579258"/>
              <a:gd name="connsiteY4" fmla="*/ 624115 h 4579258"/>
              <a:gd name="connsiteX5" fmla="*/ 2289626 w 4579258"/>
              <a:gd name="connsiteY5" fmla="*/ 541793 h 4579258"/>
              <a:gd name="connsiteX6" fmla="*/ 541786 w 4579258"/>
              <a:gd name="connsiteY6" fmla="*/ 2289629 h 4579258"/>
              <a:gd name="connsiteX7" fmla="*/ 2289626 w 4579258"/>
              <a:gd name="connsiteY7" fmla="*/ 4037465 h 4579258"/>
              <a:gd name="connsiteX8" fmla="*/ 4037465 w 4579258"/>
              <a:gd name="connsiteY8" fmla="*/ 2289629 h 4579258"/>
              <a:gd name="connsiteX9" fmla="*/ 2289626 w 4579258"/>
              <a:gd name="connsiteY9" fmla="*/ 541793 h 4579258"/>
              <a:gd name="connsiteX10" fmla="*/ 2289629 w 4579258"/>
              <a:gd name="connsiteY10" fmla="*/ 0 h 4579258"/>
              <a:gd name="connsiteX11" fmla="*/ 4579258 w 4579258"/>
              <a:gd name="connsiteY11" fmla="*/ 2289629 h 4579258"/>
              <a:gd name="connsiteX12" fmla="*/ 2289629 w 4579258"/>
              <a:gd name="connsiteY12" fmla="*/ 4579258 h 4579258"/>
              <a:gd name="connsiteX13" fmla="*/ 0 w 4579258"/>
              <a:gd name="connsiteY13" fmla="*/ 2289629 h 4579258"/>
              <a:gd name="connsiteX14" fmla="*/ 2289629 w 4579258"/>
              <a:gd name="connsiteY14" fmla="*/ 0 h 457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79258" h="4579258">
                <a:moveTo>
                  <a:pt x="2289629" y="624115"/>
                </a:moveTo>
                <a:cubicBezTo>
                  <a:pt x="3205834" y="624115"/>
                  <a:pt x="3948565" y="1369791"/>
                  <a:pt x="3948565" y="2289629"/>
                </a:cubicBezTo>
                <a:cubicBezTo>
                  <a:pt x="3948565" y="3209467"/>
                  <a:pt x="3205834" y="3955143"/>
                  <a:pt x="2289629" y="3955143"/>
                </a:cubicBezTo>
                <a:cubicBezTo>
                  <a:pt x="1373424" y="3955143"/>
                  <a:pt x="630693" y="3209467"/>
                  <a:pt x="630693" y="2289629"/>
                </a:cubicBezTo>
                <a:cubicBezTo>
                  <a:pt x="630693" y="1369791"/>
                  <a:pt x="1373424" y="624115"/>
                  <a:pt x="2289629" y="624115"/>
                </a:cubicBezTo>
                <a:close/>
                <a:moveTo>
                  <a:pt x="2289626" y="541793"/>
                </a:moveTo>
                <a:cubicBezTo>
                  <a:pt x="1324319" y="541793"/>
                  <a:pt x="541786" y="1324326"/>
                  <a:pt x="541786" y="2289629"/>
                </a:cubicBezTo>
                <a:cubicBezTo>
                  <a:pt x="541786" y="3254932"/>
                  <a:pt x="1324319" y="4037465"/>
                  <a:pt x="2289626" y="4037465"/>
                </a:cubicBezTo>
                <a:cubicBezTo>
                  <a:pt x="3254932" y="4037465"/>
                  <a:pt x="4037465" y="3254932"/>
                  <a:pt x="4037465" y="2289629"/>
                </a:cubicBezTo>
                <a:cubicBezTo>
                  <a:pt x="4037465" y="1324326"/>
                  <a:pt x="3254932" y="541793"/>
                  <a:pt x="2289626" y="541793"/>
                </a:cubicBezTo>
                <a:close/>
                <a:moveTo>
                  <a:pt x="2289629" y="0"/>
                </a:moveTo>
                <a:cubicBezTo>
                  <a:pt x="3554155" y="0"/>
                  <a:pt x="4579258" y="1025103"/>
                  <a:pt x="4579258" y="2289629"/>
                </a:cubicBezTo>
                <a:cubicBezTo>
                  <a:pt x="4579258" y="3554155"/>
                  <a:pt x="3554155" y="4579258"/>
                  <a:pt x="2289629" y="4579258"/>
                </a:cubicBezTo>
                <a:cubicBezTo>
                  <a:pt x="1025103" y="4579258"/>
                  <a:pt x="0" y="3554155"/>
                  <a:pt x="0" y="2289629"/>
                </a:cubicBezTo>
                <a:cubicBezTo>
                  <a:pt x="0" y="1025103"/>
                  <a:pt x="1025103" y="0"/>
                  <a:pt x="228962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1376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71B307-AF7B-402D-94F5-60236D03CC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8028" y="1029558"/>
            <a:ext cx="4190142" cy="4190142"/>
          </a:xfrm>
          <a:custGeom>
            <a:avLst/>
            <a:gdLst>
              <a:gd name="connsiteX0" fmla="*/ 2095071 w 4190142"/>
              <a:gd name="connsiteY0" fmla="*/ 0 h 4190142"/>
              <a:gd name="connsiteX1" fmla="*/ 4190142 w 4190142"/>
              <a:gd name="connsiteY1" fmla="*/ 2095071 h 4190142"/>
              <a:gd name="connsiteX2" fmla="*/ 2095071 w 4190142"/>
              <a:gd name="connsiteY2" fmla="*/ 4190142 h 4190142"/>
              <a:gd name="connsiteX3" fmla="*/ 0 w 4190142"/>
              <a:gd name="connsiteY3" fmla="*/ 2095071 h 4190142"/>
              <a:gd name="connsiteX4" fmla="*/ 2095071 w 4190142"/>
              <a:gd name="connsiteY4" fmla="*/ 0 h 419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0142" h="4190142">
                <a:moveTo>
                  <a:pt x="2095071" y="0"/>
                </a:moveTo>
                <a:cubicBezTo>
                  <a:pt x="3252147" y="0"/>
                  <a:pt x="4190142" y="937995"/>
                  <a:pt x="4190142" y="2095071"/>
                </a:cubicBezTo>
                <a:cubicBezTo>
                  <a:pt x="4190142" y="3252147"/>
                  <a:pt x="3252147" y="4190142"/>
                  <a:pt x="2095071" y="4190142"/>
                </a:cubicBezTo>
                <a:cubicBezTo>
                  <a:pt x="937995" y="4190142"/>
                  <a:pt x="0" y="3252147"/>
                  <a:pt x="0" y="2095071"/>
                </a:cubicBezTo>
                <a:cubicBezTo>
                  <a:pt x="0" y="937995"/>
                  <a:pt x="937995" y="0"/>
                  <a:pt x="209507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ln w="127000">
            <a:gradFill flip="none" rotWithShape="1">
              <a:gsLst>
                <a:gs pos="0">
                  <a:schemeClr val="accent1">
                    <a:lumMod val="97000"/>
                  </a:schemeClr>
                </a:gs>
                <a:gs pos="100000">
                  <a:schemeClr val="accent4"/>
                </a:gs>
              </a:gsLst>
              <a:lin ang="108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201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BD1C0B-73E1-4796-AC82-505ECCC5C5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3413" y="1651511"/>
            <a:ext cx="3843877" cy="3843878"/>
          </a:xfrm>
          <a:custGeom>
            <a:avLst/>
            <a:gdLst>
              <a:gd name="connsiteX0" fmla="*/ 1921938 w 3843877"/>
              <a:gd name="connsiteY0" fmla="*/ 0 h 3843878"/>
              <a:gd name="connsiteX1" fmla="*/ 3843877 w 3843877"/>
              <a:gd name="connsiteY1" fmla="*/ 1921939 h 3843878"/>
              <a:gd name="connsiteX2" fmla="*/ 1921938 w 3843877"/>
              <a:gd name="connsiteY2" fmla="*/ 3843878 h 3843878"/>
              <a:gd name="connsiteX3" fmla="*/ 0 w 3843877"/>
              <a:gd name="connsiteY3" fmla="*/ 1921939 h 3843878"/>
              <a:gd name="connsiteX4" fmla="*/ 1921938 w 3843877"/>
              <a:gd name="connsiteY4" fmla="*/ 0 h 384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3877" h="3843878">
                <a:moveTo>
                  <a:pt x="1921938" y="0"/>
                </a:moveTo>
                <a:cubicBezTo>
                  <a:pt x="2983396" y="0"/>
                  <a:pt x="3843877" y="860481"/>
                  <a:pt x="3843877" y="1921939"/>
                </a:cubicBezTo>
                <a:cubicBezTo>
                  <a:pt x="3843877" y="2983397"/>
                  <a:pt x="2983396" y="3843878"/>
                  <a:pt x="1921938" y="3843878"/>
                </a:cubicBezTo>
                <a:cubicBezTo>
                  <a:pt x="860480" y="3843878"/>
                  <a:pt x="0" y="2983397"/>
                  <a:pt x="0" y="1921939"/>
                </a:cubicBezTo>
                <a:cubicBezTo>
                  <a:pt x="0" y="860481"/>
                  <a:pt x="860480" y="0"/>
                  <a:pt x="192193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ln w="127000"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800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C0B4F1-5AB6-4585-B793-E6810B52A0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88003" y="1362612"/>
            <a:ext cx="3843878" cy="3843878"/>
          </a:xfrm>
          <a:custGeom>
            <a:avLst/>
            <a:gdLst>
              <a:gd name="connsiteX0" fmla="*/ 1921939 w 3843878"/>
              <a:gd name="connsiteY0" fmla="*/ 0 h 3843878"/>
              <a:gd name="connsiteX1" fmla="*/ 3843878 w 3843878"/>
              <a:gd name="connsiteY1" fmla="*/ 1921939 h 3843878"/>
              <a:gd name="connsiteX2" fmla="*/ 1921939 w 3843878"/>
              <a:gd name="connsiteY2" fmla="*/ 3843878 h 3843878"/>
              <a:gd name="connsiteX3" fmla="*/ 0 w 3843878"/>
              <a:gd name="connsiteY3" fmla="*/ 1921939 h 3843878"/>
              <a:gd name="connsiteX4" fmla="*/ 1921939 w 3843878"/>
              <a:gd name="connsiteY4" fmla="*/ 0 h 384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3878" h="3843878">
                <a:moveTo>
                  <a:pt x="1921939" y="0"/>
                </a:moveTo>
                <a:cubicBezTo>
                  <a:pt x="2983397" y="0"/>
                  <a:pt x="3843878" y="860481"/>
                  <a:pt x="3843878" y="1921939"/>
                </a:cubicBezTo>
                <a:cubicBezTo>
                  <a:pt x="3843878" y="2983397"/>
                  <a:pt x="2983397" y="3843878"/>
                  <a:pt x="1921939" y="3843878"/>
                </a:cubicBezTo>
                <a:cubicBezTo>
                  <a:pt x="860481" y="3843878"/>
                  <a:pt x="0" y="2983397"/>
                  <a:pt x="0" y="1921939"/>
                </a:cubicBezTo>
                <a:cubicBezTo>
                  <a:pt x="0" y="860481"/>
                  <a:pt x="860481" y="0"/>
                  <a:pt x="192193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ln w="127000"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6782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E6964-B748-4C22-B7F3-72AF426994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67387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4924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149AC7-0202-4B70-824D-DE6CB732AA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501" y="1958975"/>
            <a:ext cx="3613150" cy="2851150"/>
          </a:xfrm>
          <a:custGeom>
            <a:avLst/>
            <a:gdLst>
              <a:gd name="connsiteX0" fmla="*/ 0 w 2768600"/>
              <a:gd name="connsiteY0" fmla="*/ 0 h 2070100"/>
              <a:gd name="connsiteX1" fmla="*/ 2768600 w 2768600"/>
              <a:gd name="connsiteY1" fmla="*/ 0 h 2070100"/>
              <a:gd name="connsiteX2" fmla="*/ 2768600 w 2768600"/>
              <a:gd name="connsiteY2" fmla="*/ 2070100 h 2070100"/>
              <a:gd name="connsiteX3" fmla="*/ 0 w 2768600"/>
              <a:gd name="connsiteY3" fmla="*/ 2070100 h 2070100"/>
              <a:gd name="connsiteX4" fmla="*/ 0 w 2768600"/>
              <a:gd name="connsiteY4" fmla="*/ 0 h 2070100"/>
              <a:gd name="connsiteX0" fmla="*/ 0 w 3086100"/>
              <a:gd name="connsiteY0" fmla="*/ 0 h 2638425"/>
              <a:gd name="connsiteX1" fmla="*/ 3086100 w 3086100"/>
              <a:gd name="connsiteY1" fmla="*/ 568325 h 2638425"/>
              <a:gd name="connsiteX2" fmla="*/ 3086100 w 3086100"/>
              <a:gd name="connsiteY2" fmla="*/ 2638425 h 2638425"/>
              <a:gd name="connsiteX3" fmla="*/ 317500 w 3086100"/>
              <a:gd name="connsiteY3" fmla="*/ 2638425 h 2638425"/>
              <a:gd name="connsiteX4" fmla="*/ 0 w 3086100"/>
              <a:gd name="connsiteY4" fmla="*/ 0 h 2638425"/>
              <a:gd name="connsiteX0" fmla="*/ 0 w 3425825"/>
              <a:gd name="connsiteY0" fmla="*/ 0 h 2638425"/>
              <a:gd name="connsiteX1" fmla="*/ 3425825 w 3425825"/>
              <a:gd name="connsiteY1" fmla="*/ 857250 h 2638425"/>
              <a:gd name="connsiteX2" fmla="*/ 3086100 w 3425825"/>
              <a:gd name="connsiteY2" fmla="*/ 2638425 h 2638425"/>
              <a:gd name="connsiteX3" fmla="*/ 317500 w 3425825"/>
              <a:gd name="connsiteY3" fmla="*/ 2638425 h 2638425"/>
              <a:gd name="connsiteX4" fmla="*/ 0 w 3425825"/>
              <a:gd name="connsiteY4" fmla="*/ 0 h 2638425"/>
              <a:gd name="connsiteX0" fmla="*/ 0 w 3425825"/>
              <a:gd name="connsiteY0" fmla="*/ 0 h 2638425"/>
              <a:gd name="connsiteX1" fmla="*/ 3425825 w 3425825"/>
              <a:gd name="connsiteY1" fmla="*/ 857250 h 2638425"/>
              <a:gd name="connsiteX2" fmla="*/ 3086100 w 3425825"/>
              <a:gd name="connsiteY2" fmla="*/ 2638425 h 2638425"/>
              <a:gd name="connsiteX3" fmla="*/ 174625 w 3425825"/>
              <a:gd name="connsiteY3" fmla="*/ 2546350 h 2638425"/>
              <a:gd name="connsiteX4" fmla="*/ 0 w 3425825"/>
              <a:gd name="connsiteY4" fmla="*/ 0 h 2638425"/>
              <a:gd name="connsiteX0" fmla="*/ 0 w 3613150"/>
              <a:gd name="connsiteY0" fmla="*/ 0 h 2851150"/>
              <a:gd name="connsiteX1" fmla="*/ 3425825 w 3613150"/>
              <a:gd name="connsiteY1" fmla="*/ 857250 h 2851150"/>
              <a:gd name="connsiteX2" fmla="*/ 3613150 w 3613150"/>
              <a:gd name="connsiteY2" fmla="*/ 2851150 h 2851150"/>
              <a:gd name="connsiteX3" fmla="*/ 174625 w 3613150"/>
              <a:gd name="connsiteY3" fmla="*/ 2546350 h 2851150"/>
              <a:gd name="connsiteX4" fmla="*/ 0 w 3613150"/>
              <a:gd name="connsiteY4" fmla="*/ 0 h 28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150" h="2851150">
                <a:moveTo>
                  <a:pt x="0" y="0"/>
                </a:moveTo>
                <a:lnTo>
                  <a:pt x="3425825" y="857250"/>
                </a:lnTo>
                <a:lnTo>
                  <a:pt x="3613150" y="2851150"/>
                </a:lnTo>
                <a:lnTo>
                  <a:pt x="174625" y="254635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8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35574-6ECB-4CCB-BB37-E3FB70A0C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2897" y="1595297"/>
            <a:ext cx="5877209" cy="5262705"/>
          </a:xfrm>
          <a:custGeom>
            <a:avLst/>
            <a:gdLst>
              <a:gd name="connsiteX0" fmla="*/ 2938604 w 5877209"/>
              <a:gd name="connsiteY0" fmla="*/ 0 h 5262705"/>
              <a:gd name="connsiteX1" fmla="*/ 5877209 w 5877209"/>
              <a:gd name="connsiteY1" fmla="*/ 2938605 h 5262705"/>
              <a:gd name="connsiteX2" fmla="*/ 4807830 w 5877209"/>
              <a:gd name="connsiteY2" fmla="*/ 5206176 h 5262705"/>
              <a:gd name="connsiteX3" fmla="*/ 4732234 w 5877209"/>
              <a:gd name="connsiteY3" fmla="*/ 5262705 h 5262705"/>
              <a:gd name="connsiteX4" fmla="*/ 1144974 w 5877209"/>
              <a:gd name="connsiteY4" fmla="*/ 5262705 h 5262705"/>
              <a:gd name="connsiteX5" fmla="*/ 1069379 w 5877209"/>
              <a:gd name="connsiteY5" fmla="*/ 5206176 h 5262705"/>
              <a:gd name="connsiteX6" fmla="*/ 0 w 5877209"/>
              <a:gd name="connsiteY6" fmla="*/ 2938605 h 5262705"/>
              <a:gd name="connsiteX7" fmla="*/ 2938604 w 5877209"/>
              <a:gd name="connsiteY7" fmla="*/ 0 h 52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7209" h="5262705">
                <a:moveTo>
                  <a:pt x="2938604" y="0"/>
                </a:moveTo>
                <a:cubicBezTo>
                  <a:pt x="4561551" y="0"/>
                  <a:pt x="5877209" y="1315658"/>
                  <a:pt x="5877209" y="2938605"/>
                </a:cubicBezTo>
                <a:cubicBezTo>
                  <a:pt x="5877209" y="3851513"/>
                  <a:pt x="5460927" y="4667192"/>
                  <a:pt x="4807830" y="5206176"/>
                </a:cubicBezTo>
                <a:lnTo>
                  <a:pt x="4732234" y="5262705"/>
                </a:lnTo>
                <a:lnTo>
                  <a:pt x="1144974" y="5262705"/>
                </a:lnTo>
                <a:lnTo>
                  <a:pt x="1069379" y="5206176"/>
                </a:lnTo>
                <a:cubicBezTo>
                  <a:pt x="416283" y="4667192"/>
                  <a:pt x="0" y="3851513"/>
                  <a:pt x="0" y="2938605"/>
                </a:cubicBezTo>
                <a:cubicBezTo>
                  <a:pt x="0" y="1315658"/>
                  <a:pt x="1315657" y="0"/>
                  <a:pt x="293860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1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DF8C19-FAC2-4E03-B109-79DB842D5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895" y="1"/>
            <a:ext cx="5877210" cy="5262705"/>
          </a:xfrm>
          <a:custGeom>
            <a:avLst/>
            <a:gdLst>
              <a:gd name="connsiteX0" fmla="*/ 1144975 w 5877210"/>
              <a:gd name="connsiteY0" fmla="*/ 0 h 5262705"/>
              <a:gd name="connsiteX1" fmla="*/ 4732235 w 5877210"/>
              <a:gd name="connsiteY1" fmla="*/ 0 h 5262705"/>
              <a:gd name="connsiteX2" fmla="*/ 4807831 w 5877210"/>
              <a:gd name="connsiteY2" fmla="*/ 56529 h 5262705"/>
              <a:gd name="connsiteX3" fmla="*/ 5877210 w 5877210"/>
              <a:gd name="connsiteY3" fmla="*/ 2324100 h 5262705"/>
              <a:gd name="connsiteX4" fmla="*/ 2938605 w 5877210"/>
              <a:gd name="connsiteY4" fmla="*/ 5262705 h 5262705"/>
              <a:gd name="connsiteX5" fmla="*/ 0 w 5877210"/>
              <a:gd name="connsiteY5" fmla="*/ 2324100 h 5262705"/>
              <a:gd name="connsiteX6" fmla="*/ 1069380 w 5877210"/>
              <a:gd name="connsiteY6" fmla="*/ 56529 h 52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7210" h="5262705">
                <a:moveTo>
                  <a:pt x="1144975" y="0"/>
                </a:moveTo>
                <a:lnTo>
                  <a:pt x="4732235" y="0"/>
                </a:lnTo>
                <a:lnTo>
                  <a:pt x="4807831" y="56529"/>
                </a:lnTo>
                <a:cubicBezTo>
                  <a:pt x="5460928" y="595513"/>
                  <a:pt x="5877210" y="1411192"/>
                  <a:pt x="5877210" y="2324100"/>
                </a:cubicBezTo>
                <a:cubicBezTo>
                  <a:pt x="5877210" y="3947047"/>
                  <a:pt x="4561552" y="5262705"/>
                  <a:pt x="2938605" y="5262705"/>
                </a:cubicBezTo>
                <a:cubicBezTo>
                  <a:pt x="1315658" y="5262705"/>
                  <a:pt x="0" y="3947047"/>
                  <a:pt x="0" y="2324100"/>
                </a:cubicBezTo>
                <a:cubicBezTo>
                  <a:pt x="0" y="1411192"/>
                  <a:pt x="416283" y="595513"/>
                  <a:pt x="1069380" y="56529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304158-3D1C-4498-BE1F-6D87D1225C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170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2DF321-D4B6-48A6-A229-8339E09AF1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0834" y="3284166"/>
            <a:ext cx="7630332" cy="3573834"/>
          </a:xfrm>
          <a:custGeom>
            <a:avLst/>
            <a:gdLst>
              <a:gd name="connsiteX0" fmla="*/ 3815166 w 7630332"/>
              <a:gd name="connsiteY0" fmla="*/ 0 h 3573834"/>
              <a:gd name="connsiteX1" fmla="*/ 7623403 w 7630332"/>
              <a:gd name="connsiteY1" fmla="*/ 3436612 h 3573834"/>
              <a:gd name="connsiteX2" fmla="*/ 7630332 w 7630332"/>
              <a:gd name="connsiteY2" fmla="*/ 3573834 h 3573834"/>
              <a:gd name="connsiteX3" fmla="*/ 0 w 7630332"/>
              <a:gd name="connsiteY3" fmla="*/ 3573833 h 3573834"/>
              <a:gd name="connsiteX4" fmla="*/ 6929 w 7630332"/>
              <a:gd name="connsiteY4" fmla="*/ 3436612 h 3573834"/>
              <a:gd name="connsiteX5" fmla="*/ 3815166 w 7630332"/>
              <a:gd name="connsiteY5" fmla="*/ 0 h 357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0332" h="3573834">
                <a:moveTo>
                  <a:pt x="3815166" y="0"/>
                </a:moveTo>
                <a:cubicBezTo>
                  <a:pt x="5797179" y="0"/>
                  <a:pt x="7427373" y="1506318"/>
                  <a:pt x="7623403" y="3436612"/>
                </a:cubicBezTo>
                <a:lnTo>
                  <a:pt x="7630332" y="3573834"/>
                </a:lnTo>
                <a:lnTo>
                  <a:pt x="0" y="3573833"/>
                </a:lnTo>
                <a:lnTo>
                  <a:pt x="6929" y="3436612"/>
                </a:lnTo>
                <a:cubicBezTo>
                  <a:pt x="202961" y="1506318"/>
                  <a:pt x="1833153" y="0"/>
                  <a:pt x="3815166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932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7A94AB-E1CD-4847-8851-803463EB5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0834" y="1"/>
            <a:ext cx="7630332" cy="3573834"/>
          </a:xfrm>
          <a:custGeom>
            <a:avLst/>
            <a:gdLst>
              <a:gd name="connsiteX0" fmla="*/ 7630332 w 7630332"/>
              <a:gd name="connsiteY0" fmla="*/ 0 h 3573834"/>
              <a:gd name="connsiteX1" fmla="*/ 7623403 w 7630332"/>
              <a:gd name="connsiteY1" fmla="*/ 137222 h 3573834"/>
              <a:gd name="connsiteX2" fmla="*/ 3815166 w 7630332"/>
              <a:gd name="connsiteY2" fmla="*/ 3573834 h 3573834"/>
              <a:gd name="connsiteX3" fmla="*/ 6930 w 7630332"/>
              <a:gd name="connsiteY3" fmla="*/ 137222 h 3573834"/>
              <a:gd name="connsiteX4" fmla="*/ 0 w 7630332"/>
              <a:gd name="connsiteY4" fmla="*/ 1 h 357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0332" h="3573834">
                <a:moveTo>
                  <a:pt x="7630332" y="0"/>
                </a:moveTo>
                <a:lnTo>
                  <a:pt x="7623403" y="137222"/>
                </a:lnTo>
                <a:cubicBezTo>
                  <a:pt x="7427373" y="2067516"/>
                  <a:pt x="5797179" y="3573834"/>
                  <a:pt x="3815166" y="3573834"/>
                </a:cubicBezTo>
                <a:cubicBezTo>
                  <a:pt x="1833154" y="3573834"/>
                  <a:pt x="202961" y="2067516"/>
                  <a:pt x="6930" y="137222"/>
                </a:cubicBezTo>
                <a:lnTo>
                  <a:pt x="0" y="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970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0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D0508C-FB38-4FD9-9EDE-AE3AB17B71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076371 w 12191999"/>
              <a:gd name="connsiteY0" fmla="*/ 4858202 h 6858000"/>
              <a:gd name="connsiteX1" fmla="*/ 823273 w 12191999"/>
              <a:gd name="connsiteY1" fmla="*/ 4954585 h 6858000"/>
              <a:gd name="connsiteX2" fmla="*/ 794139 w 12191999"/>
              <a:gd name="connsiteY2" fmla="*/ 5449225 h 6858000"/>
              <a:gd name="connsiteX3" fmla="*/ 3022859 w 12191999"/>
              <a:gd name="connsiteY3" fmla="*/ 6438507 h 6858000"/>
              <a:gd name="connsiteX4" fmla="*/ 5062211 w 12191999"/>
              <a:gd name="connsiteY4" fmla="*/ 5638353 h 6858000"/>
              <a:gd name="connsiteX5" fmla="*/ 5076778 w 12191999"/>
              <a:gd name="connsiteY5" fmla="*/ 5143712 h 6858000"/>
              <a:gd name="connsiteX6" fmla="*/ 4581507 w 12191999"/>
              <a:gd name="connsiteY6" fmla="*/ 5114615 h 6858000"/>
              <a:gd name="connsiteX7" fmla="*/ 3022859 w 12191999"/>
              <a:gd name="connsiteY7" fmla="*/ 5725642 h 6858000"/>
              <a:gd name="connsiteX8" fmla="*/ 1318544 w 12191999"/>
              <a:gd name="connsiteY8" fmla="*/ 4969133 h 6858000"/>
              <a:gd name="connsiteX9" fmla="*/ 1076371 w 12191999"/>
              <a:gd name="connsiteY9" fmla="*/ 4858202 h 6858000"/>
              <a:gd name="connsiteX10" fmla="*/ 6360886 w 12191999"/>
              <a:gd name="connsiteY10" fmla="*/ 833679 h 6858000"/>
              <a:gd name="connsiteX11" fmla="*/ 6154411 w 12191999"/>
              <a:gd name="connsiteY11" fmla="*/ 888474 h 6858000"/>
              <a:gd name="connsiteX12" fmla="*/ 6067080 w 12191999"/>
              <a:gd name="connsiteY12" fmla="*/ 1383742 h 6858000"/>
              <a:gd name="connsiteX13" fmla="*/ 6692954 w 12191999"/>
              <a:gd name="connsiteY13" fmla="*/ 3423081 h 6858000"/>
              <a:gd name="connsiteX14" fmla="*/ 5164656 w 12191999"/>
              <a:gd name="connsiteY14" fmla="*/ 6409254 h 6858000"/>
              <a:gd name="connsiteX15" fmla="*/ 5055009 w 12191999"/>
              <a:gd name="connsiteY15" fmla="*/ 6841419 h 6858000"/>
              <a:gd name="connsiteX16" fmla="*/ 5064697 w 12191999"/>
              <a:gd name="connsiteY16" fmla="*/ 6857999 h 6858000"/>
              <a:gd name="connsiteX17" fmla="*/ 5742436 w 12191999"/>
              <a:gd name="connsiteY17" fmla="*/ 6857999 h 6858000"/>
              <a:gd name="connsiteX18" fmla="*/ 5794120 w 12191999"/>
              <a:gd name="connsiteY18" fmla="*/ 6818374 h 6858000"/>
              <a:gd name="connsiteX19" fmla="*/ 7391605 w 12191999"/>
              <a:gd name="connsiteY19" fmla="*/ 3423081 h 6858000"/>
              <a:gd name="connsiteX20" fmla="*/ 6649289 w 12191999"/>
              <a:gd name="connsiteY20" fmla="*/ 990441 h 6858000"/>
              <a:gd name="connsiteX21" fmla="*/ 6360886 w 12191999"/>
              <a:gd name="connsiteY21" fmla="*/ 833679 h 6858000"/>
              <a:gd name="connsiteX22" fmla="*/ 3019211 w 12191999"/>
              <a:gd name="connsiteY22" fmla="*/ 419493 h 6858000"/>
              <a:gd name="connsiteX23" fmla="*/ 1095461 w 12191999"/>
              <a:gd name="connsiteY23" fmla="*/ 1119008 h 6858000"/>
              <a:gd name="connsiteX24" fmla="*/ 2421 w 12191999"/>
              <a:gd name="connsiteY24" fmla="*/ 3421573 h 6858000"/>
              <a:gd name="connsiteX25" fmla="*/ 148160 w 12191999"/>
              <a:gd name="connsiteY25" fmla="*/ 4325110 h 6858000"/>
              <a:gd name="connsiteX26" fmla="*/ 483359 w 12191999"/>
              <a:gd name="connsiteY26" fmla="*/ 4572854 h 6858000"/>
              <a:gd name="connsiteX27" fmla="*/ 585376 w 12191999"/>
              <a:gd name="connsiteY27" fmla="*/ 4558281 h 6858000"/>
              <a:gd name="connsiteX28" fmla="*/ 818558 w 12191999"/>
              <a:gd name="connsiteY28" fmla="*/ 4121085 h 6858000"/>
              <a:gd name="connsiteX29" fmla="*/ 716540 w 12191999"/>
              <a:gd name="connsiteY29" fmla="*/ 3421573 h 6858000"/>
              <a:gd name="connsiteX30" fmla="*/ 1547251 w 12191999"/>
              <a:gd name="connsiteY30" fmla="*/ 1658216 h 6858000"/>
              <a:gd name="connsiteX31" fmla="*/ 3019211 w 12191999"/>
              <a:gd name="connsiteY31" fmla="*/ 1133580 h 6858000"/>
              <a:gd name="connsiteX32" fmla="*/ 4549466 w 12191999"/>
              <a:gd name="connsiteY32" fmla="*/ 1716508 h 6858000"/>
              <a:gd name="connsiteX33" fmla="*/ 5307308 w 12191999"/>
              <a:gd name="connsiteY33" fmla="*/ 3421573 h 6858000"/>
              <a:gd name="connsiteX34" fmla="*/ 5671655 w 12191999"/>
              <a:gd name="connsiteY34" fmla="*/ 3785902 h 6858000"/>
              <a:gd name="connsiteX35" fmla="*/ 6021427 w 12191999"/>
              <a:gd name="connsiteY35" fmla="*/ 3421573 h 6858000"/>
              <a:gd name="connsiteX36" fmla="*/ 5030404 w 12191999"/>
              <a:gd name="connsiteY36" fmla="*/ 1191874 h 6858000"/>
              <a:gd name="connsiteX37" fmla="*/ 3019211 w 12191999"/>
              <a:gd name="connsiteY37" fmla="*/ 419493 h 6858000"/>
              <a:gd name="connsiteX38" fmla="*/ 1723099 w 12191999"/>
              <a:gd name="connsiteY38" fmla="*/ 0 h 6858000"/>
              <a:gd name="connsiteX39" fmla="*/ 4320174 w 12191999"/>
              <a:gd name="connsiteY39" fmla="*/ 0 h 6858000"/>
              <a:gd name="connsiteX40" fmla="*/ 4348328 w 12191999"/>
              <a:gd name="connsiteY40" fmla="*/ 9421 h 6858000"/>
              <a:gd name="connsiteX41" fmla="*/ 5499062 w 12191999"/>
              <a:gd name="connsiteY41" fmla="*/ 725401 h 6858000"/>
              <a:gd name="connsiteX42" fmla="*/ 5994315 w 12191999"/>
              <a:gd name="connsiteY42" fmla="*/ 696252 h 6858000"/>
              <a:gd name="connsiteX43" fmla="*/ 5979749 w 12191999"/>
              <a:gd name="connsiteY43" fmla="*/ 200714 h 6858000"/>
              <a:gd name="connsiteX44" fmla="*/ 5824119 w 12191999"/>
              <a:gd name="connsiteY44" fmla="*/ 65290 h 6858000"/>
              <a:gd name="connsiteX45" fmla="*/ 5741743 w 12191999"/>
              <a:gd name="connsiteY45" fmla="*/ 0 h 6858000"/>
              <a:gd name="connsiteX46" fmla="*/ 12191999 w 12191999"/>
              <a:gd name="connsiteY46" fmla="*/ 0 h 6858000"/>
              <a:gd name="connsiteX47" fmla="*/ 12191999 w 12191999"/>
              <a:gd name="connsiteY47" fmla="*/ 6858000 h 6858000"/>
              <a:gd name="connsiteX48" fmla="*/ 1702416 w 12191999"/>
              <a:gd name="connsiteY48" fmla="*/ 6858000 h 6858000"/>
              <a:gd name="connsiteX49" fmla="*/ 1668137 w 12191999"/>
              <a:gd name="connsiteY49" fmla="*/ 6846760 h 6858000"/>
              <a:gd name="connsiteX50" fmla="*/ 196945 w 12191999"/>
              <a:gd name="connsiteY50" fmla="*/ 5768235 h 6858000"/>
              <a:gd name="connsiteX51" fmla="*/ 1723 w 12191999"/>
              <a:gd name="connsiteY51" fmla="*/ 5514374 h 6858000"/>
              <a:gd name="connsiteX52" fmla="*/ 0 w 12191999"/>
              <a:gd name="connsiteY52" fmla="*/ 5511657 h 6858000"/>
              <a:gd name="connsiteX53" fmla="*/ 0 w 12191999"/>
              <a:gd name="connsiteY53" fmla="*/ 1345752 h 6858000"/>
              <a:gd name="connsiteX54" fmla="*/ 21921 w 12191999"/>
              <a:gd name="connsiteY54" fmla="*/ 1312715 h 6858000"/>
              <a:gd name="connsiteX55" fmla="*/ 517402 w 12191999"/>
              <a:gd name="connsiteY55" fmla="*/ 739977 h 6858000"/>
              <a:gd name="connsiteX56" fmla="*/ 1677240 w 12191999"/>
              <a:gd name="connsiteY56" fmla="*/ 167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1999" h="6858000">
                <a:moveTo>
                  <a:pt x="1076371" y="4858202"/>
                </a:moveTo>
                <a:cubicBezTo>
                  <a:pt x="987149" y="4856384"/>
                  <a:pt x="896107" y="4889118"/>
                  <a:pt x="823273" y="4954585"/>
                </a:cubicBezTo>
                <a:cubicBezTo>
                  <a:pt x="677605" y="5085519"/>
                  <a:pt x="663038" y="5303743"/>
                  <a:pt x="794139" y="5449225"/>
                </a:cubicBezTo>
                <a:cubicBezTo>
                  <a:pt x="1362244" y="6074801"/>
                  <a:pt x="2177985" y="6438507"/>
                  <a:pt x="3022859" y="6438507"/>
                </a:cubicBezTo>
                <a:cubicBezTo>
                  <a:pt x="3780333" y="6438507"/>
                  <a:pt x="4494106" y="6147542"/>
                  <a:pt x="5062211" y="5638353"/>
                </a:cubicBezTo>
                <a:cubicBezTo>
                  <a:pt x="5207879" y="5507418"/>
                  <a:pt x="5207879" y="5289195"/>
                  <a:pt x="5076778" y="5143712"/>
                </a:cubicBezTo>
                <a:cubicBezTo>
                  <a:pt x="4945676" y="4998229"/>
                  <a:pt x="4727175" y="4983681"/>
                  <a:pt x="4581507" y="5114615"/>
                </a:cubicBezTo>
                <a:cubicBezTo>
                  <a:pt x="4144503" y="5507418"/>
                  <a:pt x="3590965" y="5725642"/>
                  <a:pt x="3022859" y="5725642"/>
                </a:cubicBezTo>
                <a:cubicBezTo>
                  <a:pt x="2367354" y="5725642"/>
                  <a:pt x="1755548" y="5449225"/>
                  <a:pt x="1318544" y="4969133"/>
                </a:cubicBezTo>
                <a:cubicBezTo>
                  <a:pt x="1252994" y="4896392"/>
                  <a:pt x="1165593" y="4860021"/>
                  <a:pt x="1076371" y="4858202"/>
                </a:cubicBezTo>
                <a:close/>
                <a:moveTo>
                  <a:pt x="6360886" y="833679"/>
                </a:moveTo>
                <a:cubicBezTo>
                  <a:pt x="6291548" y="832483"/>
                  <a:pt x="6219910" y="850236"/>
                  <a:pt x="6154411" y="888474"/>
                </a:cubicBezTo>
                <a:cubicBezTo>
                  <a:pt x="5994304" y="1005009"/>
                  <a:pt x="5950639" y="1223508"/>
                  <a:pt x="6067080" y="1383742"/>
                </a:cubicBezTo>
                <a:cubicBezTo>
                  <a:pt x="6474626" y="1995543"/>
                  <a:pt x="6692954" y="2694745"/>
                  <a:pt x="6692954" y="3423081"/>
                </a:cubicBezTo>
                <a:cubicBezTo>
                  <a:pt x="6692954" y="4602983"/>
                  <a:pt x="6125301" y="5710053"/>
                  <a:pt x="5164656" y="6409254"/>
                </a:cubicBezTo>
                <a:cubicBezTo>
                  <a:pt x="5024562" y="6498475"/>
                  <a:pt x="4984763" y="6688070"/>
                  <a:pt x="5055009" y="6841419"/>
                </a:cubicBezTo>
                <a:lnTo>
                  <a:pt x="5064697" y="6857999"/>
                </a:lnTo>
                <a:lnTo>
                  <a:pt x="5742436" y="6857999"/>
                </a:lnTo>
                <a:lnTo>
                  <a:pt x="5794120" y="6818374"/>
                </a:lnTo>
                <a:cubicBezTo>
                  <a:pt x="6803142" y="5993876"/>
                  <a:pt x="7391605" y="4734083"/>
                  <a:pt x="7391605" y="3423081"/>
                </a:cubicBezTo>
                <a:cubicBezTo>
                  <a:pt x="7391605" y="2549079"/>
                  <a:pt x="7144166" y="1704210"/>
                  <a:pt x="6649289" y="990441"/>
                </a:cubicBezTo>
                <a:cubicBezTo>
                  <a:pt x="6585610" y="890295"/>
                  <a:pt x="6476445" y="835670"/>
                  <a:pt x="6360886" y="833679"/>
                </a:cubicBezTo>
                <a:close/>
                <a:moveTo>
                  <a:pt x="3019211" y="419493"/>
                </a:moveTo>
                <a:cubicBezTo>
                  <a:pt x="2319665" y="419493"/>
                  <a:pt x="1634693" y="667238"/>
                  <a:pt x="1095461" y="1119008"/>
                </a:cubicBezTo>
                <a:cubicBezTo>
                  <a:pt x="395915" y="1687362"/>
                  <a:pt x="2421" y="2532608"/>
                  <a:pt x="2421" y="3421573"/>
                </a:cubicBezTo>
                <a:cubicBezTo>
                  <a:pt x="2421" y="3727609"/>
                  <a:pt x="60717" y="4033646"/>
                  <a:pt x="148160" y="4325110"/>
                </a:cubicBezTo>
                <a:cubicBezTo>
                  <a:pt x="191881" y="4485415"/>
                  <a:pt x="337620" y="4572854"/>
                  <a:pt x="483359" y="4572854"/>
                </a:cubicBezTo>
                <a:cubicBezTo>
                  <a:pt x="512506" y="4572854"/>
                  <a:pt x="556228" y="4572854"/>
                  <a:pt x="585376" y="4558281"/>
                </a:cubicBezTo>
                <a:cubicBezTo>
                  <a:pt x="774836" y="4499988"/>
                  <a:pt x="876853" y="4295963"/>
                  <a:pt x="818558" y="4121085"/>
                </a:cubicBezTo>
                <a:cubicBezTo>
                  <a:pt x="745688" y="3887914"/>
                  <a:pt x="716540" y="3669316"/>
                  <a:pt x="716540" y="3421573"/>
                </a:cubicBezTo>
                <a:cubicBezTo>
                  <a:pt x="716540" y="2736631"/>
                  <a:pt x="1022591" y="2095412"/>
                  <a:pt x="1547251" y="1658216"/>
                </a:cubicBezTo>
                <a:cubicBezTo>
                  <a:pt x="1955318" y="1323031"/>
                  <a:pt x="2479978" y="1133580"/>
                  <a:pt x="3019211" y="1133580"/>
                </a:cubicBezTo>
                <a:cubicBezTo>
                  <a:pt x="3587592" y="1133580"/>
                  <a:pt x="4126825" y="1337605"/>
                  <a:pt x="4549466" y="1716508"/>
                </a:cubicBezTo>
                <a:cubicBezTo>
                  <a:pt x="5030404" y="2153704"/>
                  <a:pt x="5307308" y="2780351"/>
                  <a:pt x="5307308" y="3421573"/>
                </a:cubicBezTo>
                <a:cubicBezTo>
                  <a:pt x="5307308" y="3625596"/>
                  <a:pt x="5467620" y="3785902"/>
                  <a:pt x="5671655" y="3785902"/>
                </a:cubicBezTo>
                <a:cubicBezTo>
                  <a:pt x="5861115" y="3785902"/>
                  <a:pt x="6021427" y="3625596"/>
                  <a:pt x="6021427" y="3421573"/>
                </a:cubicBezTo>
                <a:cubicBezTo>
                  <a:pt x="6021427" y="2576326"/>
                  <a:pt x="5657081" y="1760227"/>
                  <a:pt x="5030404" y="1191874"/>
                </a:cubicBezTo>
                <a:cubicBezTo>
                  <a:pt x="4476597" y="696384"/>
                  <a:pt x="3762478" y="419493"/>
                  <a:pt x="3019211" y="419493"/>
                </a:cubicBezTo>
                <a:close/>
                <a:moveTo>
                  <a:pt x="1723099" y="0"/>
                </a:moveTo>
                <a:lnTo>
                  <a:pt x="4320174" y="0"/>
                </a:lnTo>
                <a:lnTo>
                  <a:pt x="4348328" y="9421"/>
                </a:lnTo>
                <a:cubicBezTo>
                  <a:pt x="4767108" y="171565"/>
                  <a:pt x="5156755" y="412046"/>
                  <a:pt x="5499062" y="725401"/>
                </a:cubicBezTo>
                <a:cubicBezTo>
                  <a:pt x="5644725" y="856573"/>
                  <a:pt x="5863219" y="841999"/>
                  <a:pt x="5994315" y="696252"/>
                </a:cubicBezTo>
                <a:cubicBezTo>
                  <a:pt x="6125410" y="550505"/>
                  <a:pt x="6125410" y="331885"/>
                  <a:pt x="5979749" y="200714"/>
                </a:cubicBezTo>
                <a:cubicBezTo>
                  <a:pt x="5928767" y="154257"/>
                  <a:pt x="5876875" y="109110"/>
                  <a:pt x="5824119" y="65290"/>
                </a:cubicBezTo>
                <a:lnTo>
                  <a:pt x="5741743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1702416" y="6858000"/>
                </a:lnTo>
                <a:lnTo>
                  <a:pt x="1668137" y="6846760"/>
                </a:lnTo>
                <a:cubicBezTo>
                  <a:pt x="1100053" y="6613565"/>
                  <a:pt x="590233" y="6249198"/>
                  <a:pt x="196945" y="5768235"/>
                </a:cubicBezTo>
                <a:cubicBezTo>
                  <a:pt x="127755" y="5686253"/>
                  <a:pt x="62662" y="5601538"/>
                  <a:pt x="1723" y="5514374"/>
                </a:cubicBezTo>
                <a:lnTo>
                  <a:pt x="0" y="5511657"/>
                </a:lnTo>
                <a:lnTo>
                  <a:pt x="0" y="1345752"/>
                </a:lnTo>
                <a:lnTo>
                  <a:pt x="21921" y="1312715"/>
                </a:lnTo>
                <a:cubicBezTo>
                  <a:pt x="165991" y="1107076"/>
                  <a:pt x="331682" y="914872"/>
                  <a:pt x="517402" y="739977"/>
                </a:cubicBezTo>
                <a:cubicBezTo>
                  <a:pt x="859708" y="426621"/>
                  <a:pt x="1252998" y="182496"/>
                  <a:pt x="1677240" y="16709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752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38EA25-5901-4D92-990F-23F79FA223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8418" y="1552876"/>
            <a:ext cx="5643582" cy="5305124"/>
          </a:xfrm>
          <a:custGeom>
            <a:avLst/>
            <a:gdLst>
              <a:gd name="connsiteX0" fmla="*/ 3431777 w 5643582"/>
              <a:gd name="connsiteY0" fmla="*/ 0 h 5305124"/>
              <a:gd name="connsiteX1" fmla="*/ 5614706 w 5643582"/>
              <a:gd name="connsiteY1" fmla="*/ 783651 h 5305124"/>
              <a:gd name="connsiteX2" fmla="*/ 5643582 w 5643582"/>
              <a:gd name="connsiteY2" fmla="*/ 809896 h 5305124"/>
              <a:gd name="connsiteX3" fmla="*/ 5643582 w 5643582"/>
              <a:gd name="connsiteY3" fmla="*/ 5305124 h 5305124"/>
              <a:gd name="connsiteX4" fmla="*/ 558518 w 5643582"/>
              <a:gd name="connsiteY4" fmla="*/ 5305124 h 5305124"/>
              <a:gd name="connsiteX5" fmla="*/ 414197 w 5643582"/>
              <a:gd name="connsiteY5" fmla="*/ 5067565 h 5305124"/>
              <a:gd name="connsiteX6" fmla="*/ 0 w 5643582"/>
              <a:gd name="connsiteY6" fmla="*/ 3431777 h 5305124"/>
              <a:gd name="connsiteX7" fmla="*/ 69722 w 5643582"/>
              <a:gd name="connsiteY7" fmla="*/ 2740154 h 5305124"/>
              <a:gd name="connsiteX8" fmla="*/ 147102 w 5643582"/>
              <a:gd name="connsiteY8" fmla="*/ 2439219 h 5305124"/>
              <a:gd name="connsiteX9" fmla="*/ 149426 w 5643582"/>
              <a:gd name="connsiteY9" fmla="*/ 2440481 h 5305124"/>
              <a:gd name="connsiteX10" fmla="*/ 394239 w 5643582"/>
              <a:gd name="connsiteY10" fmla="*/ 2489906 h 5305124"/>
              <a:gd name="connsiteX11" fmla="*/ 1023181 w 5643582"/>
              <a:gd name="connsiteY11" fmla="*/ 1860965 h 5305124"/>
              <a:gd name="connsiteX12" fmla="*/ 745887 w 5643582"/>
              <a:gd name="connsiteY12" fmla="*/ 1339438 h 5305124"/>
              <a:gd name="connsiteX13" fmla="*/ 724564 w 5643582"/>
              <a:gd name="connsiteY13" fmla="*/ 1327865 h 5305124"/>
              <a:gd name="connsiteX14" fmla="*/ 783651 w 5643582"/>
              <a:gd name="connsiteY14" fmla="*/ 1248848 h 5305124"/>
              <a:gd name="connsiteX15" fmla="*/ 3431777 w 5643582"/>
              <a:gd name="connsiteY15" fmla="*/ 0 h 530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43582" h="5305124">
                <a:moveTo>
                  <a:pt x="3431777" y="0"/>
                </a:moveTo>
                <a:cubicBezTo>
                  <a:pt x="4260979" y="0"/>
                  <a:pt x="5021492" y="294088"/>
                  <a:pt x="5614706" y="783651"/>
                </a:cubicBezTo>
                <a:lnTo>
                  <a:pt x="5643582" y="809896"/>
                </a:lnTo>
                <a:lnTo>
                  <a:pt x="5643582" y="5305124"/>
                </a:lnTo>
                <a:lnTo>
                  <a:pt x="558518" y="5305124"/>
                </a:lnTo>
                <a:lnTo>
                  <a:pt x="414197" y="5067565"/>
                </a:lnTo>
                <a:cubicBezTo>
                  <a:pt x="150045" y="4581306"/>
                  <a:pt x="0" y="4024064"/>
                  <a:pt x="0" y="3431777"/>
                </a:cubicBezTo>
                <a:cubicBezTo>
                  <a:pt x="0" y="3194863"/>
                  <a:pt x="24008" y="2963555"/>
                  <a:pt x="69722" y="2740154"/>
                </a:cubicBezTo>
                <a:lnTo>
                  <a:pt x="147102" y="2439219"/>
                </a:lnTo>
                <a:lnTo>
                  <a:pt x="149426" y="2440481"/>
                </a:lnTo>
                <a:cubicBezTo>
                  <a:pt x="224673" y="2472307"/>
                  <a:pt x="307400" y="2489906"/>
                  <a:pt x="394239" y="2489906"/>
                </a:cubicBezTo>
                <a:cubicBezTo>
                  <a:pt x="741595" y="2489906"/>
                  <a:pt x="1023181" y="2208320"/>
                  <a:pt x="1023181" y="1860965"/>
                </a:cubicBezTo>
                <a:cubicBezTo>
                  <a:pt x="1023181" y="1643869"/>
                  <a:pt x="913187" y="1452463"/>
                  <a:pt x="745887" y="1339438"/>
                </a:cubicBezTo>
                <a:lnTo>
                  <a:pt x="724564" y="1327865"/>
                </a:lnTo>
                <a:lnTo>
                  <a:pt x="783651" y="1248848"/>
                </a:lnTo>
                <a:cubicBezTo>
                  <a:pt x="1413090" y="486145"/>
                  <a:pt x="2365660" y="0"/>
                  <a:pt x="3431777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8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50E67C6-F425-44CD-84E1-CCBA4754DB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43582" cy="5305124"/>
          </a:xfrm>
          <a:custGeom>
            <a:avLst/>
            <a:gdLst>
              <a:gd name="connsiteX0" fmla="*/ 0 w 5643582"/>
              <a:gd name="connsiteY0" fmla="*/ 0 h 5305124"/>
              <a:gd name="connsiteX1" fmla="*/ 5085064 w 5643582"/>
              <a:gd name="connsiteY1" fmla="*/ 0 h 5305124"/>
              <a:gd name="connsiteX2" fmla="*/ 5229385 w 5643582"/>
              <a:gd name="connsiteY2" fmla="*/ 237559 h 5305124"/>
              <a:gd name="connsiteX3" fmla="*/ 5643582 w 5643582"/>
              <a:gd name="connsiteY3" fmla="*/ 1873347 h 5305124"/>
              <a:gd name="connsiteX4" fmla="*/ 5573860 w 5643582"/>
              <a:gd name="connsiteY4" fmla="*/ 2564970 h 5305124"/>
              <a:gd name="connsiteX5" fmla="*/ 5496480 w 5643582"/>
              <a:gd name="connsiteY5" fmla="*/ 2865905 h 5305124"/>
              <a:gd name="connsiteX6" fmla="*/ 5494156 w 5643582"/>
              <a:gd name="connsiteY6" fmla="*/ 2864643 h 5305124"/>
              <a:gd name="connsiteX7" fmla="*/ 5249343 w 5643582"/>
              <a:gd name="connsiteY7" fmla="*/ 2815218 h 5305124"/>
              <a:gd name="connsiteX8" fmla="*/ 4620401 w 5643582"/>
              <a:gd name="connsiteY8" fmla="*/ 3444159 h 5305124"/>
              <a:gd name="connsiteX9" fmla="*/ 4897695 w 5643582"/>
              <a:gd name="connsiteY9" fmla="*/ 3965686 h 5305124"/>
              <a:gd name="connsiteX10" fmla="*/ 4919018 w 5643582"/>
              <a:gd name="connsiteY10" fmla="*/ 3977259 h 5305124"/>
              <a:gd name="connsiteX11" fmla="*/ 4859931 w 5643582"/>
              <a:gd name="connsiteY11" fmla="*/ 4056276 h 5305124"/>
              <a:gd name="connsiteX12" fmla="*/ 2211805 w 5643582"/>
              <a:gd name="connsiteY12" fmla="*/ 5305124 h 5305124"/>
              <a:gd name="connsiteX13" fmla="*/ 28876 w 5643582"/>
              <a:gd name="connsiteY13" fmla="*/ 4521473 h 5305124"/>
              <a:gd name="connsiteX14" fmla="*/ 0 w 5643582"/>
              <a:gd name="connsiteY14" fmla="*/ 4495228 h 530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43582" h="5305124">
                <a:moveTo>
                  <a:pt x="0" y="0"/>
                </a:moveTo>
                <a:lnTo>
                  <a:pt x="5085064" y="0"/>
                </a:lnTo>
                <a:lnTo>
                  <a:pt x="5229385" y="237559"/>
                </a:lnTo>
                <a:cubicBezTo>
                  <a:pt x="5493537" y="723818"/>
                  <a:pt x="5643582" y="1281060"/>
                  <a:pt x="5643582" y="1873347"/>
                </a:cubicBezTo>
                <a:cubicBezTo>
                  <a:pt x="5643582" y="2110261"/>
                  <a:pt x="5619574" y="2341569"/>
                  <a:pt x="5573860" y="2564970"/>
                </a:cubicBezTo>
                <a:lnTo>
                  <a:pt x="5496480" y="2865905"/>
                </a:lnTo>
                <a:lnTo>
                  <a:pt x="5494156" y="2864643"/>
                </a:lnTo>
                <a:cubicBezTo>
                  <a:pt x="5418909" y="2832817"/>
                  <a:pt x="5336182" y="2815218"/>
                  <a:pt x="5249343" y="2815218"/>
                </a:cubicBezTo>
                <a:cubicBezTo>
                  <a:pt x="4901987" y="2815218"/>
                  <a:pt x="4620401" y="3096804"/>
                  <a:pt x="4620401" y="3444159"/>
                </a:cubicBezTo>
                <a:cubicBezTo>
                  <a:pt x="4620401" y="3661255"/>
                  <a:pt x="4730395" y="3852661"/>
                  <a:pt x="4897695" y="3965686"/>
                </a:cubicBezTo>
                <a:lnTo>
                  <a:pt x="4919018" y="3977259"/>
                </a:lnTo>
                <a:lnTo>
                  <a:pt x="4859931" y="4056276"/>
                </a:lnTo>
                <a:cubicBezTo>
                  <a:pt x="4230492" y="4818979"/>
                  <a:pt x="3277922" y="5305124"/>
                  <a:pt x="2211805" y="5305124"/>
                </a:cubicBezTo>
                <a:cubicBezTo>
                  <a:pt x="1382603" y="5305124"/>
                  <a:pt x="622090" y="5011036"/>
                  <a:pt x="28876" y="4521473"/>
                </a:cubicBezTo>
                <a:lnTo>
                  <a:pt x="0" y="449522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919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7A52D4-4C54-4FDD-95C8-B3700794D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4796" y="3846286"/>
            <a:ext cx="6023428" cy="3011714"/>
          </a:xfrm>
          <a:custGeom>
            <a:avLst/>
            <a:gdLst>
              <a:gd name="connsiteX0" fmla="*/ 3011714 w 6023428"/>
              <a:gd name="connsiteY0" fmla="*/ 0 h 3011714"/>
              <a:gd name="connsiteX1" fmla="*/ 6023428 w 6023428"/>
              <a:gd name="connsiteY1" fmla="*/ 3011714 h 3011714"/>
              <a:gd name="connsiteX2" fmla="*/ 0 w 6023428"/>
              <a:gd name="connsiteY2" fmla="*/ 3011714 h 3011714"/>
              <a:gd name="connsiteX3" fmla="*/ 3011714 w 6023428"/>
              <a:gd name="connsiteY3" fmla="*/ 0 h 301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428" h="3011714">
                <a:moveTo>
                  <a:pt x="3011714" y="0"/>
                </a:moveTo>
                <a:cubicBezTo>
                  <a:pt x="4675038" y="0"/>
                  <a:pt x="6023428" y="1348390"/>
                  <a:pt x="6023428" y="3011714"/>
                </a:cubicBezTo>
                <a:lnTo>
                  <a:pt x="0" y="3011714"/>
                </a:lnTo>
                <a:cubicBezTo>
                  <a:pt x="0" y="1348390"/>
                  <a:pt x="1348390" y="0"/>
                  <a:pt x="301171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709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7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E799D04-EA46-436B-B6BA-77EE90D542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0" y="2"/>
            <a:ext cx="12192000" cy="6857999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0F2594F-3DC8-412C-9B76-94CB2AC548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BA73AFE4-5B2C-47A6-B5CB-160A92F77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9662" y="-419100"/>
            <a:ext cx="7322388" cy="216808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82BC549-FC0C-4846-BF53-16F40438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110610">
            <a:off x="-82551" y="152400"/>
            <a:ext cx="5041901" cy="114644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32169F4-6AA2-43C3-8869-2D06E2447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0929" flipH="1">
            <a:off x="991170" y="-741099"/>
            <a:ext cx="7117427" cy="21073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1BCC22-16C0-476B-9E4D-262FF3659F2F}"/>
              </a:ext>
            </a:extLst>
          </p:cNvPr>
          <p:cNvGrpSpPr/>
          <p:nvPr/>
        </p:nvGrpSpPr>
        <p:grpSpPr>
          <a:xfrm>
            <a:off x="-374650" y="5164333"/>
            <a:ext cx="12674601" cy="2490081"/>
            <a:chOff x="-355600" y="5164333"/>
            <a:chExt cx="12674601" cy="249008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D08C1EC-0333-46F1-909F-49CE9466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 flipV="1">
              <a:off x="-355600" y="5164333"/>
              <a:ext cx="7322388" cy="216808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F8C53E3-3C3A-4EFD-BF5E-E68EEAC6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110610" flipH="1" flipV="1">
              <a:off x="7277100" y="5614468"/>
              <a:ext cx="5041901" cy="11464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B0F24D-C19A-43BE-BD05-D60631777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00929" flipV="1">
              <a:off x="4127853" y="5547019"/>
              <a:ext cx="7117427" cy="2107395"/>
            </a:xfrm>
            <a:prstGeom prst="rect">
              <a:avLst/>
            </a:prstGeom>
          </p:spPr>
        </p:pic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FBCCFCD-B95B-4B2C-AD59-86DBD5896655}"/>
              </a:ext>
            </a:extLst>
          </p:cNvPr>
          <p:cNvSpPr/>
          <p:nvPr/>
        </p:nvSpPr>
        <p:spPr>
          <a:xfrm>
            <a:off x="3229848" y="2561993"/>
            <a:ext cx="5732304" cy="1734014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8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5CCDA69-DD7A-4848-ADDE-C9184D291FE0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7F67FBA-2E15-409C-964A-2030F0A4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C7101DB-B75A-4550-BB46-5603BDEB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FE4AA34-DF21-42C9-894A-637D98FB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36671EF-5D38-4186-BD72-E8381798EC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5" b="16705"/>
          <a:stretch>
            <a:fillRect/>
          </a:stretch>
        </p:blipFill>
        <p:spPr/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CEB99E-E1F3-4A62-B2CA-E65CE712720A}"/>
              </a:ext>
            </a:extLst>
          </p:cNvPr>
          <p:cNvSpPr>
            <a:spLocks/>
          </p:cNvSpPr>
          <p:nvPr/>
        </p:nvSpPr>
        <p:spPr bwMode="auto">
          <a:xfrm>
            <a:off x="6114996" y="0"/>
            <a:ext cx="2054194" cy="3138164"/>
          </a:xfrm>
          <a:custGeom>
            <a:avLst/>
            <a:gdLst>
              <a:gd name="connsiteX0" fmla="*/ 1448581 w 2054194"/>
              <a:gd name="connsiteY0" fmla="*/ 0 h 3138164"/>
              <a:gd name="connsiteX1" fmla="*/ 2054194 w 2054194"/>
              <a:gd name="connsiteY1" fmla="*/ 0 h 3138164"/>
              <a:gd name="connsiteX2" fmla="*/ 2047591 w 2054194"/>
              <a:gd name="connsiteY2" fmla="*/ 221406 h 3138164"/>
              <a:gd name="connsiteX3" fmla="*/ 490246 w 2054194"/>
              <a:gd name="connsiteY3" fmla="*/ 3075046 h 3138164"/>
              <a:gd name="connsiteX4" fmla="*/ 313653 w 2054194"/>
              <a:gd name="connsiteY4" fmla="*/ 3138164 h 3138164"/>
              <a:gd name="connsiteX5" fmla="*/ 61379 w 2054194"/>
              <a:gd name="connsiteY5" fmla="*/ 3011928 h 3138164"/>
              <a:gd name="connsiteX6" fmla="*/ 124448 w 2054194"/>
              <a:gd name="connsiteY6" fmla="*/ 2582723 h 3138164"/>
              <a:gd name="connsiteX7" fmla="*/ 1426124 w 2054194"/>
              <a:gd name="connsiteY7" fmla="*/ 374788 h 313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4194" h="3138164">
                <a:moveTo>
                  <a:pt x="1448581" y="0"/>
                </a:moveTo>
                <a:lnTo>
                  <a:pt x="2054194" y="0"/>
                </a:lnTo>
                <a:lnTo>
                  <a:pt x="2047591" y="221406"/>
                </a:lnTo>
                <a:cubicBezTo>
                  <a:pt x="1980242" y="1350139"/>
                  <a:pt x="1412624" y="2412303"/>
                  <a:pt x="490246" y="3075046"/>
                </a:cubicBezTo>
                <a:cubicBezTo>
                  <a:pt x="439791" y="3112917"/>
                  <a:pt x="376722" y="3138164"/>
                  <a:pt x="313653" y="3138164"/>
                </a:cubicBezTo>
                <a:cubicBezTo>
                  <a:pt x="212744" y="3138164"/>
                  <a:pt x="124448" y="3087670"/>
                  <a:pt x="61379" y="3011928"/>
                </a:cubicBezTo>
                <a:cubicBezTo>
                  <a:pt x="-39531" y="2873067"/>
                  <a:pt x="-14303" y="2671088"/>
                  <a:pt x="124448" y="2582723"/>
                </a:cubicBezTo>
                <a:cubicBezTo>
                  <a:pt x="852890" y="2052528"/>
                  <a:pt x="1320583" y="1251714"/>
                  <a:pt x="1426124" y="3747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4F45AA8-A018-40A8-B83C-AB6497B37397}"/>
              </a:ext>
            </a:extLst>
          </p:cNvPr>
          <p:cNvSpPr>
            <a:spLocks/>
          </p:cNvSpPr>
          <p:nvPr/>
        </p:nvSpPr>
        <p:spPr bwMode="auto">
          <a:xfrm>
            <a:off x="583957" y="0"/>
            <a:ext cx="4102287" cy="3795486"/>
          </a:xfrm>
          <a:custGeom>
            <a:avLst/>
            <a:gdLst>
              <a:gd name="connsiteX0" fmla="*/ 0 w 4102287"/>
              <a:gd name="connsiteY0" fmla="*/ 0 h 3795486"/>
              <a:gd name="connsiteX1" fmla="*/ 618529 w 4102287"/>
              <a:gd name="connsiteY1" fmla="*/ 0 h 3795486"/>
              <a:gd name="connsiteX2" fmla="*/ 630046 w 4102287"/>
              <a:gd name="connsiteY2" fmla="*/ 271705 h 3795486"/>
              <a:gd name="connsiteX3" fmla="*/ 1350411 w 4102287"/>
              <a:gd name="connsiteY3" fmla="*/ 2027207 h 3795486"/>
              <a:gd name="connsiteX4" fmla="*/ 2625363 w 4102287"/>
              <a:gd name="connsiteY4" fmla="*/ 2961869 h 3795486"/>
              <a:gd name="connsiteX5" fmla="*/ 3799328 w 4102287"/>
              <a:gd name="connsiteY5" fmla="*/ 3176588 h 3795486"/>
              <a:gd name="connsiteX6" fmla="*/ 4102287 w 4102287"/>
              <a:gd name="connsiteY6" fmla="*/ 3492353 h 3795486"/>
              <a:gd name="connsiteX7" fmla="*/ 3799328 w 4102287"/>
              <a:gd name="connsiteY7" fmla="*/ 3795486 h 3795486"/>
              <a:gd name="connsiteX8" fmla="*/ 2398144 w 4102287"/>
              <a:gd name="connsiteY8" fmla="*/ 3530244 h 3795486"/>
              <a:gd name="connsiteX9" fmla="*/ 883350 w 4102287"/>
              <a:gd name="connsiteY9" fmla="*/ 2418754 h 3795486"/>
              <a:gd name="connsiteX10" fmla="*/ 14390 w 4102287"/>
              <a:gd name="connsiteY10" fmla="*/ 324275 h 379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2287" h="3795486">
                <a:moveTo>
                  <a:pt x="0" y="0"/>
                </a:moveTo>
                <a:lnTo>
                  <a:pt x="618529" y="0"/>
                </a:lnTo>
                <a:lnTo>
                  <a:pt x="630046" y="271705"/>
                </a:lnTo>
                <a:cubicBezTo>
                  <a:pt x="684928" y="916506"/>
                  <a:pt x="930687" y="1529878"/>
                  <a:pt x="1350411" y="2027207"/>
                </a:cubicBezTo>
                <a:cubicBezTo>
                  <a:pt x="1691240" y="2444015"/>
                  <a:pt x="2133055" y="2759780"/>
                  <a:pt x="2625363" y="2961869"/>
                </a:cubicBezTo>
                <a:cubicBezTo>
                  <a:pt x="2991438" y="3100805"/>
                  <a:pt x="3395383" y="3176588"/>
                  <a:pt x="3799328" y="3176588"/>
                </a:cubicBezTo>
                <a:cubicBezTo>
                  <a:pt x="3963431" y="3176588"/>
                  <a:pt x="4102287" y="3315525"/>
                  <a:pt x="4102287" y="3492353"/>
                </a:cubicBezTo>
                <a:cubicBezTo>
                  <a:pt x="4102287" y="3656550"/>
                  <a:pt x="3963431" y="3795486"/>
                  <a:pt x="3799328" y="3795486"/>
                </a:cubicBezTo>
                <a:cubicBezTo>
                  <a:pt x="3319644" y="3795486"/>
                  <a:pt x="2839959" y="3707072"/>
                  <a:pt x="2398144" y="3530244"/>
                </a:cubicBezTo>
                <a:cubicBezTo>
                  <a:pt x="1804850" y="3290263"/>
                  <a:pt x="1287295" y="2911346"/>
                  <a:pt x="883350" y="2418754"/>
                </a:cubicBezTo>
                <a:cubicBezTo>
                  <a:pt x="386308" y="1833012"/>
                  <a:pt x="82560" y="1092544"/>
                  <a:pt x="14390" y="32427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810F5548-2B9C-497B-A87B-73EB5511D83E}"/>
              </a:ext>
            </a:extLst>
          </p:cNvPr>
          <p:cNvSpPr>
            <a:spLocks/>
          </p:cNvSpPr>
          <p:nvPr/>
        </p:nvSpPr>
        <p:spPr bwMode="auto">
          <a:xfrm>
            <a:off x="2338291" y="1208620"/>
            <a:ext cx="3938610" cy="1399453"/>
          </a:xfrm>
          <a:custGeom>
            <a:avLst/>
            <a:gdLst>
              <a:gd name="T0" fmla="*/ 162 w 312"/>
              <a:gd name="T1" fmla="*/ 111 h 111"/>
              <a:gd name="T2" fmla="*/ 9 w 312"/>
              <a:gd name="T3" fmla="*/ 43 h 111"/>
              <a:gd name="T4" fmla="*/ 11 w 312"/>
              <a:gd name="T5" fmla="*/ 9 h 111"/>
              <a:gd name="T6" fmla="*/ 45 w 312"/>
              <a:gd name="T7" fmla="*/ 10 h 111"/>
              <a:gd name="T8" fmla="*/ 162 w 312"/>
              <a:gd name="T9" fmla="*/ 62 h 111"/>
              <a:gd name="T10" fmla="*/ 269 w 312"/>
              <a:gd name="T11" fmla="*/ 20 h 111"/>
              <a:gd name="T12" fmla="*/ 303 w 312"/>
              <a:gd name="T13" fmla="*/ 22 h 111"/>
              <a:gd name="T14" fmla="*/ 302 w 312"/>
              <a:gd name="T15" fmla="*/ 56 h 111"/>
              <a:gd name="T16" fmla="*/ 162 w 312"/>
              <a:gd name="T17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" h="111">
                <a:moveTo>
                  <a:pt x="162" y="111"/>
                </a:moveTo>
                <a:cubicBezTo>
                  <a:pt x="104" y="111"/>
                  <a:pt x="48" y="86"/>
                  <a:pt x="9" y="43"/>
                </a:cubicBezTo>
                <a:cubicBezTo>
                  <a:pt x="0" y="33"/>
                  <a:pt x="1" y="18"/>
                  <a:pt x="11" y="9"/>
                </a:cubicBezTo>
                <a:cubicBezTo>
                  <a:pt x="21" y="0"/>
                  <a:pt x="36" y="0"/>
                  <a:pt x="45" y="10"/>
                </a:cubicBezTo>
                <a:cubicBezTo>
                  <a:pt x="75" y="43"/>
                  <a:pt x="117" y="62"/>
                  <a:pt x="162" y="62"/>
                </a:cubicBezTo>
                <a:cubicBezTo>
                  <a:pt x="201" y="62"/>
                  <a:pt x="239" y="47"/>
                  <a:pt x="269" y="20"/>
                </a:cubicBezTo>
                <a:cubicBezTo>
                  <a:pt x="279" y="11"/>
                  <a:pt x="294" y="12"/>
                  <a:pt x="303" y="22"/>
                </a:cubicBezTo>
                <a:cubicBezTo>
                  <a:pt x="312" y="32"/>
                  <a:pt x="312" y="47"/>
                  <a:pt x="302" y="56"/>
                </a:cubicBezTo>
                <a:cubicBezTo>
                  <a:pt x="263" y="91"/>
                  <a:pt x="214" y="111"/>
                  <a:pt x="162" y="1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BD4D3F-F508-4EF8-B7F4-1133C21DA44D}"/>
              </a:ext>
            </a:extLst>
          </p:cNvPr>
          <p:cNvSpPr>
            <a:spLocks/>
          </p:cNvSpPr>
          <p:nvPr/>
        </p:nvSpPr>
        <p:spPr bwMode="auto">
          <a:xfrm>
            <a:off x="1766357" y="1"/>
            <a:ext cx="5214313" cy="991277"/>
          </a:xfrm>
          <a:custGeom>
            <a:avLst/>
            <a:gdLst>
              <a:gd name="connsiteX0" fmla="*/ 4597981 w 5214313"/>
              <a:gd name="connsiteY0" fmla="*/ 0 h 991277"/>
              <a:gd name="connsiteX1" fmla="*/ 5214313 w 5214313"/>
              <a:gd name="connsiteY1" fmla="*/ 0 h 991277"/>
              <a:gd name="connsiteX2" fmla="*/ 5191301 w 5214313"/>
              <a:gd name="connsiteY2" fmla="*/ 117487 h 991277"/>
              <a:gd name="connsiteX3" fmla="*/ 4912457 w 5214313"/>
              <a:gd name="connsiteY3" fmla="*/ 309295 h 991277"/>
              <a:gd name="connsiteX4" fmla="*/ 4621181 w 5214313"/>
              <a:gd name="connsiteY4" fmla="*/ 117487 h 991277"/>
              <a:gd name="connsiteX5" fmla="*/ 0 w 5214313"/>
              <a:gd name="connsiteY5" fmla="*/ 0 h 991277"/>
              <a:gd name="connsiteX6" fmla="*/ 618503 w 5214313"/>
              <a:gd name="connsiteY6" fmla="*/ 0 h 991277"/>
              <a:gd name="connsiteX7" fmla="*/ 623234 w 5214313"/>
              <a:gd name="connsiteY7" fmla="*/ 150442 h 991277"/>
              <a:gd name="connsiteX8" fmla="*/ 706709 w 5214313"/>
              <a:gd name="connsiteY8" fmla="*/ 599769 h 991277"/>
              <a:gd name="connsiteX9" fmla="*/ 504631 w 5214313"/>
              <a:gd name="connsiteY9" fmla="*/ 978648 h 991277"/>
              <a:gd name="connsiteX10" fmla="*/ 416222 w 5214313"/>
              <a:gd name="connsiteY10" fmla="*/ 991277 h 991277"/>
              <a:gd name="connsiteX11" fmla="*/ 125735 w 5214313"/>
              <a:gd name="connsiteY11" fmla="*/ 776579 h 991277"/>
              <a:gd name="connsiteX12" fmla="*/ 34168 w 5214313"/>
              <a:gd name="connsiteY12" fmla="*/ 389807 h 99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4313" h="991277">
                <a:moveTo>
                  <a:pt x="4597981" y="0"/>
                </a:moveTo>
                <a:lnTo>
                  <a:pt x="5214313" y="0"/>
                </a:lnTo>
                <a:lnTo>
                  <a:pt x="5191301" y="117487"/>
                </a:lnTo>
                <a:cubicBezTo>
                  <a:pt x="5144531" y="231151"/>
                  <a:pt x="5035599" y="309295"/>
                  <a:pt x="4912457" y="309295"/>
                </a:cubicBezTo>
                <a:cubicBezTo>
                  <a:pt x="4779844" y="309295"/>
                  <a:pt x="4668543" y="231151"/>
                  <a:pt x="4621181" y="117487"/>
                </a:cubicBezTo>
                <a:close/>
                <a:moveTo>
                  <a:pt x="0" y="0"/>
                </a:moveTo>
                <a:lnTo>
                  <a:pt x="618503" y="0"/>
                </a:lnTo>
                <a:lnTo>
                  <a:pt x="623234" y="150442"/>
                </a:lnTo>
                <a:cubicBezTo>
                  <a:pt x="633298" y="303770"/>
                  <a:pt x="659347" y="448217"/>
                  <a:pt x="706709" y="599769"/>
                </a:cubicBezTo>
                <a:cubicBezTo>
                  <a:pt x="757229" y="751320"/>
                  <a:pt x="668819" y="928131"/>
                  <a:pt x="504631" y="978648"/>
                </a:cubicBezTo>
                <a:cubicBezTo>
                  <a:pt x="479372" y="991277"/>
                  <a:pt x="441482" y="991277"/>
                  <a:pt x="416222" y="991277"/>
                </a:cubicBezTo>
                <a:cubicBezTo>
                  <a:pt x="289923" y="991277"/>
                  <a:pt x="163625" y="915501"/>
                  <a:pt x="125735" y="776579"/>
                </a:cubicBezTo>
                <a:cubicBezTo>
                  <a:pt x="87845" y="650286"/>
                  <a:pt x="56271" y="520836"/>
                  <a:pt x="34168" y="38980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34BB2-8ACA-4E75-B0C6-22F7740C062B}"/>
              </a:ext>
            </a:extLst>
          </p:cNvPr>
          <p:cNvSpPr txBox="1"/>
          <p:nvPr/>
        </p:nvSpPr>
        <p:spPr>
          <a:xfrm>
            <a:off x="914571" y="4087253"/>
            <a:ext cx="4334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Swimming Spot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7FD75-1C6B-4AA2-BFA8-58D42F491D13}"/>
              </a:ext>
            </a:extLst>
          </p:cNvPr>
          <p:cNvSpPr txBox="1"/>
          <p:nvPr/>
        </p:nvSpPr>
        <p:spPr>
          <a:xfrm>
            <a:off x="950858" y="5097644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Example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039AF9-65DB-456A-961E-62E2D01D14C5}"/>
              </a:ext>
            </a:extLst>
          </p:cNvPr>
          <p:cNvSpPr/>
          <p:nvPr/>
        </p:nvSpPr>
        <p:spPr>
          <a:xfrm>
            <a:off x="936343" y="5521533"/>
            <a:ext cx="8976007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</p:spTree>
    <p:extLst>
      <p:ext uri="{BB962C8B-B14F-4D97-AF65-F5344CB8AC3E}">
        <p14:creationId xmlns:p14="http://schemas.microsoft.com/office/powerpoint/2010/main" val="166830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EC4DD3-48B1-4DAE-BEB3-0F869F8E5D52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75FE0E0-AEC4-41A2-AF95-71CA53839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D051FBA-797B-49D4-BB00-5F89E9E0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83D3951-7365-4784-9557-EBF885D0B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9F87C3-B628-403A-8E84-57E2DEFAEE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 b="10004"/>
          <a:stretch>
            <a:fillRect/>
          </a:stretch>
        </p:blipFill>
        <p:spPr/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251CC05-005D-4E9F-831E-FEDBC0578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617" y="1139371"/>
            <a:ext cx="4579258" cy="4579258"/>
          </a:xfrm>
          <a:custGeom>
            <a:avLst/>
            <a:gdLst>
              <a:gd name="connsiteX0" fmla="*/ 561764 w 1123530"/>
              <a:gd name="connsiteY0" fmla="*/ 132930 h 1123530"/>
              <a:gd name="connsiteX1" fmla="*/ 132928 w 1123530"/>
              <a:gd name="connsiteY1" fmla="*/ 561765 h 1123530"/>
              <a:gd name="connsiteX2" fmla="*/ 561764 w 1123530"/>
              <a:gd name="connsiteY2" fmla="*/ 990600 h 1123530"/>
              <a:gd name="connsiteX3" fmla="*/ 990600 w 1123530"/>
              <a:gd name="connsiteY3" fmla="*/ 561765 h 1123530"/>
              <a:gd name="connsiteX4" fmla="*/ 561764 w 1123530"/>
              <a:gd name="connsiteY4" fmla="*/ 132930 h 1123530"/>
              <a:gd name="connsiteX5" fmla="*/ 561765 w 1123530"/>
              <a:gd name="connsiteY5" fmla="*/ 0 h 1123530"/>
              <a:gd name="connsiteX6" fmla="*/ 1123530 w 1123530"/>
              <a:gd name="connsiteY6" fmla="*/ 561765 h 1123530"/>
              <a:gd name="connsiteX7" fmla="*/ 561765 w 1123530"/>
              <a:gd name="connsiteY7" fmla="*/ 1123530 h 1123530"/>
              <a:gd name="connsiteX8" fmla="*/ 0 w 1123530"/>
              <a:gd name="connsiteY8" fmla="*/ 561765 h 1123530"/>
              <a:gd name="connsiteX9" fmla="*/ 561765 w 1123530"/>
              <a:gd name="connsiteY9" fmla="*/ 0 h 11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530" h="1123530">
                <a:moveTo>
                  <a:pt x="561764" y="132930"/>
                </a:moveTo>
                <a:cubicBezTo>
                  <a:pt x="324924" y="132930"/>
                  <a:pt x="132928" y="324926"/>
                  <a:pt x="132928" y="561765"/>
                </a:cubicBezTo>
                <a:cubicBezTo>
                  <a:pt x="132928" y="798604"/>
                  <a:pt x="324924" y="990600"/>
                  <a:pt x="561764" y="990600"/>
                </a:cubicBezTo>
                <a:cubicBezTo>
                  <a:pt x="798604" y="990600"/>
                  <a:pt x="990600" y="798604"/>
                  <a:pt x="990600" y="561765"/>
                </a:cubicBezTo>
                <a:cubicBezTo>
                  <a:pt x="990600" y="324926"/>
                  <a:pt x="798604" y="132930"/>
                  <a:pt x="561764" y="132930"/>
                </a:cubicBezTo>
                <a:close/>
                <a:moveTo>
                  <a:pt x="561765" y="0"/>
                </a:moveTo>
                <a:cubicBezTo>
                  <a:pt x="872019" y="0"/>
                  <a:pt x="1123530" y="251511"/>
                  <a:pt x="1123530" y="561765"/>
                </a:cubicBezTo>
                <a:cubicBezTo>
                  <a:pt x="1123530" y="872019"/>
                  <a:pt x="872019" y="1123530"/>
                  <a:pt x="561765" y="1123530"/>
                </a:cubicBezTo>
                <a:cubicBezTo>
                  <a:pt x="251511" y="1123530"/>
                  <a:pt x="0" y="872019"/>
                  <a:pt x="0" y="561765"/>
                </a:cubicBezTo>
                <a:cubicBezTo>
                  <a:pt x="0" y="251511"/>
                  <a:pt x="251511" y="0"/>
                  <a:pt x="56176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181FFAF6-2B6F-4D9C-9C6A-6EA2E58B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2915" y="5290458"/>
            <a:ext cx="852960" cy="85634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C26C9F-8553-45C6-9C1E-F03255AC0966}"/>
              </a:ext>
            </a:extLst>
          </p:cNvPr>
          <p:cNvSpPr/>
          <p:nvPr/>
        </p:nvSpPr>
        <p:spPr>
          <a:xfrm flipH="1" flipV="1">
            <a:off x="4939686" y="0"/>
            <a:ext cx="2670642" cy="1335314"/>
          </a:xfrm>
          <a:custGeom>
            <a:avLst/>
            <a:gdLst>
              <a:gd name="connsiteX0" fmla="*/ 273615 w 2312628"/>
              <a:gd name="connsiteY0" fmla="*/ 1156308 h 1156308"/>
              <a:gd name="connsiteX1" fmla="*/ 0 w 2312628"/>
              <a:gd name="connsiteY1" fmla="*/ 1156308 h 1156308"/>
              <a:gd name="connsiteX2" fmla="*/ 23492 w 2312628"/>
              <a:gd name="connsiteY2" fmla="*/ 923273 h 1156308"/>
              <a:gd name="connsiteX3" fmla="*/ 1156313 w 2312628"/>
              <a:gd name="connsiteY3" fmla="*/ 0 h 1156308"/>
              <a:gd name="connsiteX4" fmla="*/ 1606402 w 2312628"/>
              <a:gd name="connsiteY4" fmla="*/ 90868 h 1156308"/>
              <a:gd name="connsiteX5" fmla="*/ 1763618 w 2312628"/>
              <a:gd name="connsiteY5" fmla="*/ 176202 h 1156308"/>
              <a:gd name="connsiteX6" fmla="*/ 1598772 w 2312628"/>
              <a:gd name="connsiteY6" fmla="*/ 396650 h 1156308"/>
              <a:gd name="connsiteX7" fmla="*/ 1499896 w 2312628"/>
              <a:gd name="connsiteY7" fmla="*/ 342985 h 1156308"/>
              <a:gd name="connsiteX8" fmla="*/ 1156310 w 2312628"/>
              <a:gd name="connsiteY8" fmla="*/ 273617 h 1156308"/>
              <a:gd name="connsiteX9" fmla="*/ 291548 w 2312628"/>
              <a:gd name="connsiteY9" fmla="*/ 978416 h 1156308"/>
              <a:gd name="connsiteX10" fmla="*/ 2312628 w 2312628"/>
              <a:gd name="connsiteY10" fmla="*/ 1156308 h 1156308"/>
              <a:gd name="connsiteX11" fmla="*/ 2039011 w 2312628"/>
              <a:gd name="connsiteY11" fmla="*/ 1156308 h 1156308"/>
              <a:gd name="connsiteX12" fmla="*/ 2039011 w 2312628"/>
              <a:gd name="connsiteY12" fmla="*/ 1156307 h 1156308"/>
              <a:gd name="connsiteX13" fmla="*/ 1649840 w 2312628"/>
              <a:gd name="connsiteY13" fmla="*/ 424364 h 1156308"/>
              <a:gd name="connsiteX14" fmla="*/ 1598774 w 2312628"/>
              <a:gd name="connsiteY14" fmla="*/ 396647 h 1156308"/>
              <a:gd name="connsiteX15" fmla="*/ 1763620 w 2312628"/>
              <a:gd name="connsiteY15" fmla="*/ 176199 h 1156308"/>
              <a:gd name="connsiteX16" fmla="*/ 1802822 w 2312628"/>
              <a:gd name="connsiteY16" fmla="*/ 197476 h 1156308"/>
              <a:gd name="connsiteX17" fmla="*/ 2312628 w 2312628"/>
              <a:gd name="connsiteY17" fmla="*/ 1156307 h 11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12628" h="1156308">
                <a:moveTo>
                  <a:pt x="273615" y="1156308"/>
                </a:moveTo>
                <a:lnTo>
                  <a:pt x="0" y="1156308"/>
                </a:lnTo>
                <a:lnTo>
                  <a:pt x="23492" y="923273"/>
                </a:lnTo>
                <a:cubicBezTo>
                  <a:pt x="131314" y="396362"/>
                  <a:pt x="597527" y="0"/>
                  <a:pt x="1156313" y="0"/>
                </a:cubicBezTo>
                <a:cubicBezTo>
                  <a:pt x="1315967" y="0"/>
                  <a:pt x="1468063" y="32356"/>
                  <a:pt x="1606402" y="90868"/>
                </a:cubicBezTo>
                <a:lnTo>
                  <a:pt x="1763618" y="176202"/>
                </a:lnTo>
                <a:lnTo>
                  <a:pt x="1598772" y="396650"/>
                </a:lnTo>
                <a:lnTo>
                  <a:pt x="1499896" y="342985"/>
                </a:lnTo>
                <a:cubicBezTo>
                  <a:pt x="1394293" y="298316"/>
                  <a:pt x="1278187" y="273617"/>
                  <a:pt x="1156310" y="273617"/>
                </a:cubicBezTo>
                <a:cubicBezTo>
                  <a:pt x="729748" y="273617"/>
                  <a:pt x="373856" y="576189"/>
                  <a:pt x="291548" y="978416"/>
                </a:cubicBezTo>
                <a:close/>
                <a:moveTo>
                  <a:pt x="2312628" y="1156308"/>
                </a:moveTo>
                <a:lnTo>
                  <a:pt x="2039011" y="1156308"/>
                </a:lnTo>
                <a:lnTo>
                  <a:pt x="2039011" y="1156307"/>
                </a:lnTo>
                <a:cubicBezTo>
                  <a:pt x="2039011" y="851621"/>
                  <a:pt x="1884638" y="582991"/>
                  <a:pt x="1649840" y="424364"/>
                </a:cubicBezTo>
                <a:lnTo>
                  <a:pt x="1598774" y="396647"/>
                </a:lnTo>
                <a:lnTo>
                  <a:pt x="1763620" y="176199"/>
                </a:lnTo>
                <a:lnTo>
                  <a:pt x="1802822" y="197476"/>
                </a:lnTo>
                <a:cubicBezTo>
                  <a:pt x="2110404" y="405275"/>
                  <a:pt x="2312628" y="757175"/>
                  <a:pt x="2312628" y="115630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FEA92-B511-4822-8F03-9A54537A8E73}"/>
              </a:ext>
            </a:extLst>
          </p:cNvPr>
          <p:cNvSpPr txBox="1"/>
          <p:nvPr/>
        </p:nvSpPr>
        <p:spPr>
          <a:xfrm>
            <a:off x="771341" y="2026392"/>
            <a:ext cx="242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Hiking</a:t>
            </a:r>
          </a:p>
          <a:p>
            <a:r>
              <a:rPr lang="en-ID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FCF5E-4D0F-4915-98D0-498A5965F1F8}"/>
              </a:ext>
            </a:extLst>
          </p:cNvPr>
          <p:cNvSpPr txBox="1"/>
          <p:nvPr/>
        </p:nvSpPr>
        <p:spPr>
          <a:xfrm>
            <a:off x="822142" y="377494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Example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7C6529-61BB-41F7-84BB-013E28F0B649}"/>
              </a:ext>
            </a:extLst>
          </p:cNvPr>
          <p:cNvSpPr/>
          <p:nvPr/>
        </p:nvSpPr>
        <p:spPr>
          <a:xfrm>
            <a:off x="822142" y="4227868"/>
            <a:ext cx="4316922" cy="116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2CFA7-1CB7-4D17-A80B-F22E6EAEDCD0}"/>
              </a:ext>
            </a:extLst>
          </p:cNvPr>
          <p:cNvSpPr txBox="1"/>
          <p:nvPr/>
        </p:nvSpPr>
        <p:spPr>
          <a:xfrm>
            <a:off x="822142" y="5597892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>
                <a:solidFill>
                  <a:schemeClr val="accent1"/>
                </a:solidFill>
                <a:latin typeface="+mj-lt"/>
              </a:rPr>
              <a:t>Click Here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243C6B7-CF19-4A5D-B8D8-B613958F8774}"/>
              </a:ext>
            </a:extLst>
          </p:cNvPr>
          <p:cNvSpPr/>
          <p:nvPr/>
        </p:nvSpPr>
        <p:spPr>
          <a:xfrm>
            <a:off x="861717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80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78FE998A-2917-4B9E-9F6D-9E17594FD03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4740" y="5687416"/>
            <a:ext cx="798890" cy="80205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C0BF9A-3CA3-496D-A238-48113446DFDC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E85FB7C-03B2-4B70-BD42-653C455B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57EA4AB-C0FB-4A30-8336-56E4AEC9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80AF5A4-250C-48C5-9926-89956EA5D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06DD8A-7EC6-47CA-BCC2-591938F41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98" y="975438"/>
            <a:ext cx="4288972" cy="4288972"/>
          </a:xfrm>
          <a:custGeom>
            <a:avLst/>
            <a:gdLst>
              <a:gd name="connsiteX0" fmla="*/ 561764 w 1123530"/>
              <a:gd name="connsiteY0" fmla="*/ 132930 h 1123530"/>
              <a:gd name="connsiteX1" fmla="*/ 132928 w 1123530"/>
              <a:gd name="connsiteY1" fmla="*/ 561765 h 1123530"/>
              <a:gd name="connsiteX2" fmla="*/ 561764 w 1123530"/>
              <a:gd name="connsiteY2" fmla="*/ 990600 h 1123530"/>
              <a:gd name="connsiteX3" fmla="*/ 990600 w 1123530"/>
              <a:gd name="connsiteY3" fmla="*/ 561765 h 1123530"/>
              <a:gd name="connsiteX4" fmla="*/ 561764 w 1123530"/>
              <a:gd name="connsiteY4" fmla="*/ 132930 h 1123530"/>
              <a:gd name="connsiteX5" fmla="*/ 561765 w 1123530"/>
              <a:gd name="connsiteY5" fmla="*/ 0 h 1123530"/>
              <a:gd name="connsiteX6" fmla="*/ 1123530 w 1123530"/>
              <a:gd name="connsiteY6" fmla="*/ 561765 h 1123530"/>
              <a:gd name="connsiteX7" fmla="*/ 561765 w 1123530"/>
              <a:gd name="connsiteY7" fmla="*/ 1123530 h 1123530"/>
              <a:gd name="connsiteX8" fmla="*/ 0 w 1123530"/>
              <a:gd name="connsiteY8" fmla="*/ 561765 h 1123530"/>
              <a:gd name="connsiteX9" fmla="*/ 561765 w 1123530"/>
              <a:gd name="connsiteY9" fmla="*/ 0 h 11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530" h="1123530">
                <a:moveTo>
                  <a:pt x="561764" y="132930"/>
                </a:moveTo>
                <a:cubicBezTo>
                  <a:pt x="324924" y="132930"/>
                  <a:pt x="132928" y="324926"/>
                  <a:pt x="132928" y="561765"/>
                </a:cubicBezTo>
                <a:cubicBezTo>
                  <a:pt x="132928" y="798604"/>
                  <a:pt x="324924" y="990600"/>
                  <a:pt x="561764" y="990600"/>
                </a:cubicBezTo>
                <a:cubicBezTo>
                  <a:pt x="798604" y="990600"/>
                  <a:pt x="990600" y="798604"/>
                  <a:pt x="990600" y="561765"/>
                </a:cubicBezTo>
                <a:cubicBezTo>
                  <a:pt x="990600" y="324926"/>
                  <a:pt x="798604" y="132930"/>
                  <a:pt x="561764" y="132930"/>
                </a:cubicBezTo>
                <a:close/>
                <a:moveTo>
                  <a:pt x="561765" y="0"/>
                </a:moveTo>
                <a:cubicBezTo>
                  <a:pt x="872019" y="0"/>
                  <a:pt x="1123530" y="251511"/>
                  <a:pt x="1123530" y="561765"/>
                </a:cubicBezTo>
                <a:cubicBezTo>
                  <a:pt x="1123530" y="872019"/>
                  <a:pt x="872019" y="1123530"/>
                  <a:pt x="561765" y="1123530"/>
                </a:cubicBezTo>
                <a:cubicBezTo>
                  <a:pt x="251511" y="1123530"/>
                  <a:pt x="0" y="872019"/>
                  <a:pt x="0" y="561765"/>
                </a:cubicBezTo>
                <a:cubicBezTo>
                  <a:pt x="0" y="251511"/>
                  <a:pt x="251511" y="0"/>
                  <a:pt x="56176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1A944-062B-4A52-91C1-888CB4C35201}"/>
              </a:ext>
            </a:extLst>
          </p:cNvPr>
          <p:cNvSpPr txBox="1"/>
          <p:nvPr/>
        </p:nvSpPr>
        <p:spPr>
          <a:xfrm>
            <a:off x="6206944" y="2383221"/>
            <a:ext cx="4097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Services Slides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7278C-DDC5-4B52-A879-44E776D3CAB1}"/>
              </a:ext>
            </a:extLst>
          </p:cNvPr>
          <p:cNvSpPr txBox="1"/>
          <p:nvPr/>
        </p:nvSpPr>
        <p:spPr>
          <a:xfrm>
            <a:off x="6257745" y="3394767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Example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2E5E18-1E56-4BC1-B694-7EECC8D4D696}"/>
              </a:ext>
            </a:extLst>
          </p:cNvPr>
          <p:cNvSpPr/>
          <p:nvPr/>
        </p:nvSpPr>
        <p:spPr>
          <a:xfrm>
            <a:off x="6257745" y="3891227"/>
            <a:ext cx="4352197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3D84449-287F-4FF7-9E64-EC8DFC91CEA5}"/>
              </a:ext>
            </a:extLst>
          </p:cNvPr>
          <p:cNvSpPr/>
          <p:nvPr/>
        </p:nvSpPr>
        <p:spPr>
          <a:xfrm>
            <a:off x="6247426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AE3D89-EC96-4A53-B280-CE92C66531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2" b="100000" l="0" r="100000">
                        <a14:foregroundMark x1="52038" y1="9922" x2="44828" y2="8744"/>
                        <a14:foregroundMark x1="48088" y1="8128" x2="48088" y2="8128"/>
                        <a14:foregroundMark x1="47085" y1="8408" x2="47085" y2="8408"/>
                        <a14:foregroundMark x1="57868" y1="89182" x2="54232" y2="999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5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A61B3D8-7380-4A42-A89D-5911C4813FEE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F739E4D-18FF-4EB0-BEE5-901F80584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C0A20C2-2AA3-4D24-B85D-35A13329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7C8AF69-627F-4D9A-BAD9-3AA7D8F86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1B6E37A-9285-4460-B0C9-6130222F0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171" y="1491690"/>
            <a:ext cx="3874620" cy="3874620"/>
          </a:xfrm>
          <a:custGeom>
            <a:avLst/>
            <a:gdLst>
              <a:gd name="connsiteX0" fmla="*/ 561764 w 1123530"/>
              <a:gd name="connsiteY0" fmla="*/ 132930 h 1123530"/>
              <a:gd name="connsiteX1" fmla="*/ 132928 w 1123530"/>
              <a:gd name="connsiteY1" fmla="*/ 561765 h 1123530"/>
              <a:gd name="connsiteX2" fmla="*/ 561764 w 1123530"/>
              <a:gd name="connsiteY2" fmla="*/ 990600 h 1123530"/>
              <a:gd name="connsiteX3" fmla="*/ 990600 w 1123530"/>
              <a:gd name="connsiteY3" fmla="*/ 561765 h 1123530"/>
              <a:gd name="connsiteX4" fmla="*/ 561764 w 1123530"/>
              <a:gd name="connsiteY4" fmla="*/ 132930 h 1123530"/>
              <a:gd name="connsiteX5" fmla="*/ 561765 w 1123530"/>
              <a:gd name="connsiteY5" fmla="*/ 0 h 1123530"/>
              <a:gd name="connsiteX6" fmla="*/ 1123530 w 1123530"/>
              <a:gd name="connsiteY6" fmla="*/ 561765 h 1123530"/>
              <a:gd name="connsiteX7" fmla="*/ 561765 w 1123530"/>
              <a:gd name="connsiteY7" fmla="*/ 1123530 h 1123530"/>
              <a:gd name="connsiteX8" fmla="*/ 0 w 1123530"/>
              <a:gd name="connsiteY8" fmla="*/ 561765 h 1123530"/>
              <a:gd name="connsiteX9" fmla="*/ 561765 w 1123530"/>
              <a:gd name="connsiteY9" fmla="*/ 0 h 11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530" h="1123530">
                <a:moveTo>
                  <a:pt x="561764" y="132930"/>
                </a:moveTo>
                <a:cubicBezTo>
                  <a:pt x="324924" y="132930"/>
                  <a:pt x="132928" y="324926"/>
                  <a:pt x="132928" y="561765"/>
                </a:cubicBezTo>
                <a:cubicBezTo>
                  <a:pt x="132928" y="798604"/>
                  <a:pt x="324924" y="990600"/>
                  <a:pt x="561764" y="990600"/>
                </a:cubicBezTo>
                <a:cubicBezTo>
                  <a:pt x="798604" y="990600"/>
                  <a:pt x="990600" y="798604"/>
                  <a:pt x="990600" y="561765"/>
                </a:cubicBezTo>
                <a:cubicBezTo>
                  <a:pt x="990600" y="324926"/>
                  <a:pt x="798604" y="132930"/>
                  <a:pt x="561764" y="132930"/>
                </a:cubicBezTo>
                <a:close/>
                <a:moveTo>
                  <a:pt x="561765" y="0"/>
                </a:moveTo>
                <a:cubicBezTo>
                  <a:pt x="872019" y="0"/>
                  <a:pt x="1123530" y="251511"/>
                  <a:pt x="1123530" y="561765"/>
                </a:cubicBezTo>
                <a:cubicBezTo>
                  <a:pt x="1123530" y="872019"/>
                  <a:pt x="872019" y="1123530"/>
                  <a:pt x="561765" y="1123530"/>
                </a:cubicBezTo>
                <a:cubicBezTo>
                  <a:pt x="251511" y="1123530"/>
                  <a:pt x="0" y="872019"/>
                  <a:pt x="0" y="561765"/>
                </a:cubicBezTo>
                <a:cubicBezTo>
                  <a:pt x="0" y="251511"/>
                  <a:pt x="251511" y="0"/>
                  <a:pt x="56176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084EFC66-FEA1-4D1E-8520-81FC48E1E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555" y="3027971"/>
            <a:ext cx="798890" cy="80205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4539428-7364-45DC-BCD6-828D49681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209" y="1491690"/>
            <a:ext cx="3874620" cy="3874620"/>
          </a:xfrm>
          <a:custGeom>
            <a:avLst/>
            <a:gdLst>
              <a:gd name="connsiteX0" fmla="*/ 561764 w 1123530"/>
              <a:gd name="connsiteY0" fmla="*/ 132930 h 1123530"/>
              <a:gd name="connsiteX1" fmla="*/ 132928 w 1123530"/>
              <a:gd name="connsiteY1" fmla="*/ 561765 h 1123530"/>
              <a:gd name="connsiteX2" fmla="*/ 561764 w 1123530"/>
              <a:gd name="connsiteY2" fmla="*/ 990600 h 1123530"/>
              <a:gd name="connsiteX3" fmla="*/ 990600 w 1123530"/>
              <a:gd name="connsiteY3" fmla="*/ 561765 h 1123530"/>
              <a:gd name="connsiteX4" fmla="*/ 561764 w 1123530"/>
              <a:gd name="connsiteY4" fmla="*/ 132930 h 1123530"/>
              <a:gd name="connsiteX5" fmla="*/ 561765 w 1123530"/>
              <a:gd name="connsiteY5" fmla="*/ 0 h 1123530"/>
              <a:gd name="connsiteX6" fmla="*/ 1123530 w 1123530"/>
              <a:gd name="connsiteY6" fmla="*/ 561765 h 1123530"/>
              <a:gd name="connsiteX7" fmla="*/ 561765 w 1123530"/>
              <a:gd name="connsiteY7" fmla="*/ 1123530 h 1123530"/>
              <a:gd name="connsiteX8" fmla="*/ 0 w 1123530"/>
              <a:gd name="connsiteY8" fmla="*/ 561765 h 1123530"/>
              <a:gd name="connsiteX9" fmla="*/ 561765 w 1123530"/>
              <a:gd name="connsiteY9" fmla="*/ 0 h 11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530" h="1123530">
                <a:moveTo>
                  <a:pt x="561764" y="132930"/>
                </a:moveTo>
                <a:cubicBezTo>
                  <a:pt x="324924" y="132930"/>
                  <a:pt x="132928" y="324926"/>
                  <a:pt x="132928" y="561765"/>
                </a:cubicBezTo>
                <a:cubicBezTo>
                  <a:pt x="132928" y="798604"/>
                  <a:pt x="324924" y="990600"/>
                  <a:pt x="561764" y="990600"/>
                </a:cubicBezTo>
                <a:cubicBezTo>
                  <a:pt x="798604" y="990600"/>
                  <a:pt x="990600" y="798604"/>
                  <a:pt x="990600" y="561765"/>
                </a:cubicBezTo>
                <a:cubicBezTo>
                  <a:pt x="990600" y="324926"/>
                  <a:pt x="798604" y="132930"/>
                  <a:pt x="561764" y="132930"/>
                </a:cubicBezTo>
                <a:close/>
                <a:moveTo>
                  <a:pt x="561765" y="0"/>
                </a:moveTo>
                <a:cubicBezTo>
                  <a:pt x="872019" y="0"/>
                  <a:pt x="1123530" y="251511"/>
                  <a:pt x="1123530" y="561765"/>
                </a:cubicBezTo>
                <a:cubicBezTo>
                  <a:pt x="1123530" y="872019"/>
                  <a:pt x="872019" y="1123530"/>
                  <a:pt x="561765" y="1123530"/>
                </a:cubicBezTo>
                <a:cubicBezTo>
                  <a:pt x="251511" y="1123530"/>
                  <a:pt x="0" y="872019"/>
                  <a:pt x="0" y="561765"/>
                </a:cubicBezTo>
                <a:cubicBezTo>
                  <a:pt x="0" y="251511"/>
                  <a:pt x="251511" y="0"/>
                  <a:pt x="56176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614FF-87CE-49D5-9660-41BEAD53D6B8}"/>
              </a:ext>
            </a:extLst>
          </p:cNvPr>
          <p:cNvSpPr txBox="1"/>
          <p:nvPr/>
        </p:nvSpPr>
        <p:spPr>
          <a:xfrm>
            <a:off x="4480814" y="509064"/>
            <a:ext cx="3230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</a:t>
            </a:r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rowing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3E606-E40F-4F4F-9CF2-8BC9943C167A}"/>
              </a:ext>
            </a:extLst>
          </p:cNvPr>
          <p:cNvSpPr txBox="1"/>
          <p:nvPr/>
        </p:nvSpPr>
        <p:spPr>
          <a:xfrm>
            <a:off x="2042575" y="2632682"/>
            <a:ext cx="2398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</a:gradFill>
                <a:latin typeface="+mj-lt"/>
              </a:rPr>
              <a:t>65%</a:t>
            </a:r>
            <a:endParaRPr lang="en-ID" sz="8000" b="1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</a:gra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B2022-6529-4D0A-9D5A-888A6DB6BD6C}"/>
              </a:ext>
            </a:extLst>
          </p:cNvPr>
          <p:cNvSpPr txBox="1"/>
          <p:nvPr/>
        </p:nvSpPr>
        <p:spPr>
          <a:xfrm>
            <a:off x="7990031" y="2632682"/>
            <a:ext cx="23775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</a:gradFill>
                <a:latin typeface="+mj-lt"/>
              </a:rPr>
              <a:t>90%</a:t>
            </a:r>
            <a:endParaRPr lang="en-ID" sz="8000" b="1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</a:gra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FE0FC-D97A-4FF0-93C8-4A5D882431FE}"/>
              </a:ext>
            </a:extLst>
          </p:cNvPr>
          <p:cNvSpPr txBox="1"/>
          <p:nvPr/>
        </p:nvSpPr>
        <p:spPr>
          <a:xfrm>
            <a:off x="2704128" y="3870366"/>
            <a:ext cx="84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BF9CE-897A-4788-954B-F2CBF39F335A}"/>
              </a:ext>
            </a:extLst>
          </p:cNvPr>
          <p:cNvSpPr txBox="1"/>
          <p:nvPr/>
        </p:nvSpPr>
        <p:spPr>
          <a:xfrm>
            <a:off x="8601892" y="3870366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10A9B-19BF-473A-ABE6-7E6D987056D3}"/>
              </a:ext>
            </a:extLst>
          </p:cNvPr>
          <p:cNvSpPr/>
          <p:nvPr/>
        </p:nvSpPr>
        <p:spPr>
          <a:xfrm>
            <a:off x="1614331" y="5554189"/>
            <a:ext cx="3112061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comes from section Contrary to popular belief.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E64A73-D64D-4061-B70D-04F1053E621E}"/>
              </a:ext>
            </a:extLst>
          </p:cNvPr>
          <p:cNvSpPr/>
          <p:nvPr/>
        </p:nvSpPr>
        <p:spPr>
          <a:xfrm>
            <a:off x="7574989" y="5554189"/>
            <a:ext cx="3112061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comes from section Contrary to popular belief.</a:t>
            </a: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210F40A9-0E5F-4705-80A1-B59428D44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113" y="4678678"/>
            <a:ext cx="385278" cy="3868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8B5DA210-95F9-4F5F-8699-DEA54D056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32" y="1759814"/>
            <a:ext cx="535108" cy="5351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D03A05DD-3747-4462-9CAA-21574CC52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623" y="998584"/>
            <a:ext cx="270612" cy="26908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" name="Oval 6">
            <a:extLst>
              <a:ext uri="{FF2B5EF4-FFF2-40B4-BE49-F238E27FC236}">
                <a16:creationId xmlns:a16="http://schemas.microsoft.com/office/drawing/2014/main" id="{ECE685A8-D6DA-4D98-B7DA-92C7BD01457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819609" y="4678678"/>
            <a:ext cx="385278" cy="3868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2A07CCD2-4E39-4BC3-A9C0-178FD7F8753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760760" y="1759814"/>
            <a:ext cx="535108" cy="5351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id="{FFA6CFB8-FCFC-4022-817F-89AE55A90E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32765" y="998584"/>
            <a:ext cx="270612" cy="26908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273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32CB5A-BB8A-4028-ADFE-B17074BD4F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12544"/>
          <a:stretch>
            <a:fillRect/>
          </a:stretch>
        </p:blipFill>
        <p:spPr/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B3D5627-78CE-4D40-BA9E-D0F30977F764}"/>
              </a:ext>
            </a:extLst>
          </p:cNvPr>
          <p:cNvGrpSpPr/>
          <p:nvPr/>
        </p:nvGrpSpPr>
        <p:grpSpPr>
          <a:xfrm>
            <a:off x="1438075" y="0"/>
            <a:ext cx="9315850" cy="6858001"/>
            <a:chOff x="1438075" y="0"/>
            <a:chExt cx="9315850" cy="6858001"/>
          </a:xfr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75000"/>
                </a:schemeClr>
              </a:gs>
            </a:gsLst>
            <a:lin ang="18900000" scaled="1"/>
          </a:gra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8627F29-76E3-496E-9060-65FB04FC3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9756" y="52788"/>
              <a:ext cx="580554" cy="580551"/>
            </a:xfrm>
            <a:custGeom>
              <a:avLst/>
              <a:gdLst>
                <a:gd name="T0" fmla="*/ 0 w 54"/>
                <a:gd name="T1" fmla="*/ 27 h 54"/>
                <a:gd name="T2" fmla="*/ 27 w 54"/>
                <a:gd name="T3" fmla="*/ 54 h 54"/>
                <a:gd name="T4" fmla="*/ 40 w 54"/>
                <a:gd name="T5" fmla="*/ 51 h 54"/>
                <a:gd name="T6" fmla="*/ 40 w 54"/>
                <a:gd name="T7" fmla="*/ 51 h 54"/>
                <a:gd name="T8" fmla="*/ 54 w 54"/>
                <a:gd name="T9" fmla="*/ 27 h 54"/>
                <a:gd name="T10" fmla="*/ 40 w 54"/>
                <a:gd name="T11" fmla="*/ 3 h 54"/>
                <a:gd name="T12" fmla="*/ 40 w 54"/>
                <a:gd name="T13" fmla="*/ 3 h 54"/>
                <a:gd name="T14" fmla="*/ 27 w 54"/>
                <a:gd name="T15" fmla="*/ 0 h 54"/>
                <a:gd name="T16" fmla="*/ 0 w 54"/>
                <a:gd name="T1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0" y="27"/>
                  </a:moveTo>
                  <a:cubicBezTo>
                    <a:pt x="0" y="42"/>
                    <a:pt x="12" y="54"/>
                    <a:pt x="27" y="54"/>
                  </a:cubicBezTo>
                  <a:cubicBezTo>
                    <a:pt x="32" y="54"/>
                    <a:pt x="36" y="53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8" y="46"/>
                    <a:pt x="54" y="37"/>
                    <a:pt x="54" y="27"/>
                  </a:cubicBezTo>
                  <a:cubicBezTo>
                    <a:pt x="54" y="17"/>
                    <a:pt x="48" y="8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070344FA-7F76-4118-B58F-8AECFF078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599" y="5030240"/>
              <a:ext cx="1134103" cy="11386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FAC11CF2-293B-4A3C-8F2C-FEF38B97D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075" y="30285"/>
              <a:ext cx="1575144" cy="15751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F6D8FB52-BA95-447E-B090-920D4F1E5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4858" y="4238168"/>
              <a:ext cx="729067" cy="7290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AEF73AF-19E8-4E62-A618-8CF82FD65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5351" y="6551378"/>
              <a:ext cx="931614" cy="306622"/>
            </a:xfrm>
            <a:custGeom>
              <a:avLst/>
              <a:gdLst>
                <a:gd name="connsiteX0" fmla="*/ 465934 w 931614"/>
                <a:gd name="connsiteY0" fmla="*/ 0 h 306622"/>
                <a:gd name="connsiteX1" fmla="*/ 594196 w 931614"/>
                <a:gd name="connsiteY1" fmla="*/ 21435 h 306622"/>
                <a:gd name="connsiteX2" fmla="*/ 916416 w 931614"/>
                <a:gd name="connsiteY2" fmla="*/ 271579 h 306622"/>
                <a:gd name="connsiteX3" fmla="*/ 931614 w 931614"/>
                <a:gd name="connsiteY3" fmla="*/ 306622 h 306622"/>
                <a:gd name="connsiteX4" fmla="*/ 0 w 931614"/>
                <a:gd name="connsiteY4" fmla="*/ 306622 h 306622"/>
                <a:gd name="connsiteX5" fmla="*/ 39125 w 931614"/>
                <a:gd name="connsiteY5" fmla="*/ 231828 h 306622"/>
                <a:gd name="connsiteX6" fmla="*/ 465934 w 931614"/>
                <a:gd name="connsiteY6" fmla="*/ 0 h 30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614" h="306622">
                  <a:moveTo>
                    <a:pt x="465934" y="0"/>
                  </a:moveTo>
                  <a:cubicBezTo>
                    <a:pt x="508688" y="0"/>
                    <a:pt x="551442" y="10718"/>
                    <a:pt x="594196" y="21435"/>
                  </a:cubicBezTo>
                  <a:cubicBezTo>
                    <a:pt x="734482" y="54927"/>
                    <a:pt x="849717" y="147030"/>
                    <a:pt x="916416" y="271579"/>
                  </a:cubicBezTo>
                  <a:lnTo>
                    <a:pt x="931614" y="306622"/>
                  </a:lnTo>
                  <a:lnTo>
                    <a:pt x="0" y="306622"/>
                  </a:lnTo>
                  <a:lnTo>
                    <a:pt x="39125" y="231828"/>
                  </a:lnTo>
                  <a:cubicBezTo>
                    <a:pt x="130249" y="92103"/>
                    <a:pt x="285566" y="0"/>
                    <a:pt x="4659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A7B76C6C-EEEF-4E54-898E-C01F31CF7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9822" y="2203984"/>
              <a:ext cx="855078" cy="84607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1310D748-F0BF-4C62-91B0-D6C877442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857" y="1166622"/>
              <a:ext cx="2103014" cy="5451862"/>
            </a:xfrm>
            <a:custGeom>
              <a:avLst/>
              <a:gdLst>
                <a:gd name="T0" fmla="*/ 28 w 166"/>
                <a:gd name="T1" fmla="*/ 430 h 430"/>
                <a:gd name="T2" fmla="*/ 8 w 166"/>
                <a:gd name="T3" fmla="*/ 420 h 430"/>
                <a:gd name="T4" fmla="*/ 13 w 166"/>
                <a:gd name="T5" fmla="*/ 386 h 430"/>
                <a:gd name="T6" fmla="*/ 118 w 166"/>
                <a:gd name="T7" fmla="*/ 181 h 430"/>
                <a:gd name="T8" fmla="*/ 75 w 166"/>
                <a:gd name="T9" fmla="*/ 41 h 430"/>
                <a:gd name="T10" fmla="*/ 81 w 166"/>
                <a:gd name="T11" fmla="*/ 7 h 430"/>
                <a:gd name="T12" fmla="*/ 115 w 166"/>
                <a:gd name="T13" fmla="*/ 14 h 430"/>
                <a:gd name="T14" fmla="*/ 166 w 166"/>
                <a:gd name="T15" fmla="*/ 181 h 430"/>
                <a:gd name="T16" fmla="*/ 42 w 166"/>
                <a:gd name="T17" fmla="*/ 425 h 430"/>
                <a:gd name="T18" fmla="*/ 28 w 166"/>
                <a:gd name="T1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430">
                  <a:moveTo>
                    <a:pt x="28" y="430"/>
                  </a:moveTo>
                  <a:cubicBezTo>
                    <a:pt x="20" y="430"/>
                    <a:pt x="13" y="426"/>
                    <a:pt x="8" y="420"/>
                  </a:cubicBezTo>
                  <a:cubicBezTo>
                    <a:pt x="0" y="409"/>
                    <a:pt x="2" y="393"/>
                    <a:pt x="13" y="386"/>
                  </a:cubicBezTo>
                  <a:cubicBezTo>
                    <a:pt x="79" y="338"/>
                    <a:pt x="118" y="262"/>
                    <a:pt x="118" y="181"/>
                  </a:cubicBezTo>
                  <a:cubicBezTo>
                    <a:pt x="118" y="131"/>
                    <a:pt x="103" y="83"/>
                    <a:pt x="75" y="41"/>
                  </a:cubicBezTo>
                  <a:cubicBezTo>
                    <a:pt x="67" y="30"/>
                    <a:pt x="70" y="15"/>
                    <a:pt x="81" y="7"/>
                  </a:cubicBezTo>
                  <a:cubicBezTo>
                    <a:pt x="93" y="0"/>
                    <a:pt x="108" y="3"/>
                    <a:pt x="115" y="14"/>
                  </a:cubicBezTo>
                  <a:cubicBezTo>
                    <a:pt x="149" y="63"/>
                    <a:pt x="166" y="121"/>
                    <a:pt x="166" y="181"/>
                  </a:cubicBezTo>
                  <a:cubicBezTo>
                    <a:pt x="166" y="277"/>
                    <a:pt x="120" y="369"/>
                    <a:pt x="42" y="425"/>
                  </a:cubicBezTo>
                  <a:cubicBezTo>
                    <a:pt x="38" y="428"/>
                    <a:pt x="33" y="430"/>
                    <a:pt x="28" y="4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0A3B3C-C73D-4734-9231-103C96603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107" y="0"/>
              <a:ext cx="6486628" cy="6858001"/>
            </a:xfrm>
            <a:custGeom>
              <a:avLst/>
              <a:gdLst>
                <a:gd name="connsiteX0" fmla="*/ 2222443 w 6486628"/>
                <a:gd name="connsiteY0" fmla="*/ 0 h 6858001"/>
                <a:gd name="connsiteX1" fmla="*/ 5396824 w 6486628"/>
                <a:gd name="connsiteY1" fmla="*/ 0 h 6858001"/>
                <a:gd name="connsiteX2" fmla="*/ 5514270 w 6486628"/>
                <a:gd name="connsiteY2" fmla="*/ 55348 h 6858001"/>
                <a:gd name="connsiteX3" fmla="*/ 6389893 w 6486628"/>
                <a:gd name="connsiteY3" fmla="*/ 656753 h 6858001"/>
                <a:gd name="connsiteX4" fmla="*/ 6402572 w 6486628"/>
                <a:gd name="connsiteY4" fmla="*/ 1088066 h 6858001"/>
                <a:gd name="connsiteX5" fmla="*/ 5971507 w 6486628"/>
                <a:gd name="connsiteY5" fmla="*/ 1113437 h 6858001"/>
                <a:gd name="connsiteX6" fmla="*/ 3816186 w 6486628"/>
                <a:gd name="connsiteY6" fmla="*/ 276182 h 6858001"/>
                <a:gd name="connsiteX7" fmla="*/ 1635509 w 6486628"/>
                <a:gd name="connsiteY7" fmla="*/ 1126123 h 6858001"/>
                <a:gd name="connsiteX8" fmla="*/ 621240 w 6486628"/>
                <a:gd name="connsiteY8" fmla="*/ 3460288 h 6858001"/>
                <a:gd name="connsiteX9" fmla="*/ 1356585 w 6486628"/>
                <a:gd name="connsiteY9" fmla="*/ 5502681 h 6858001"/>
                <a:gd name="connsiteX10" fmla="*/ 2637099 w 6486628"/>
                <a:gd name="connsiteY10" fmla="*/ 6441422 h 6858001"/>
                <a:gd name="connsiteX11" fmla="*/ 3816186 w 6486628"/>
                <a:gd name="connsiteY11" fmla="*/ 6657078 h 6858001"/>
                <a:gd name="connsiteX12" fmla="*/ 4096101 w 6486628"/>
                <a:gd name="connsiteY12" fmla="*/ 6849742 h 6858001"/>
                <a:gd name="connsiteX13" fmla="*/ 4098592 w 6486628"/>
                <a:gd name="connsiteY13" fmla="*/ 6858001 h 6858001"/>
                <a:gd name="connsiteX14" fmla="*/ 2077983 w 6486628"/>
                <a:gd name="connsiteY14" fmla="*/ 6858001 h 6858001"/>
                <a:gd name="connsiteX15" fmla="*/ 1976834 w 6486628"/>
                <a:gd name="connsiteY15" fmla="*/ 6805738 h 6858001"/>
                <a:gd name="connsiteX16" fmla="*/ 887486 w 6486628"/>
                <a:gd name="connsiteY16" fmla="*/ 5895937 h 6858001"/>
                <a:gd name="connsiteX17" fmla="*/ 0 w 6486628"/>
                <a:gd name="connsiteY17" fmla="*/ 3460288 h 6858001"/>
                <a:gd name="connsiteX18" fmla="*/ 1217123 w 6486628"/>
                <a:gd name="connsiteY18" fmla="*/ 682124 h 6858001"/>
                <a:gd name="connsiteX19" fmla="*/ 2094084 w 6486628"/>
                <a:gd name="connsiteY19" fmla="*/ 61542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86628" h="6858001">
                  <a:moveTo>
                    <a:pt x="2222443" y="0"/>
                  </a:moveTo>
                  <a:lnTo>
                    <a:pt x="5396824" y="0"/>
                  </a:lnTo>
                  <a:lnTo>
                    <a:pt x="5514270" y="55348"/>
                  </a:lnTo>
                  <a:cubicBezTo>
                    <a:pt x="5828876" y="212556"/>
                    <a:pt x="6123647" y="414139"/>
                    <a:pt x="6389893" y="656753"/>
                  </a:cubicBezTo>
                  <a:cubicBezTo>
                    <a:pt x="6516677" y="770924"/>
                    <a:pt x="6516677" y="961209"/>
                    <a:pt x="6402572" y="1088066"/>
                  </a:cubicBezTo>
                  <a:cubicBezTo>
                    <a:pt x="6288467" y="1214922"/>
                    <a:pt x="6098291" y="1227608"/>
                    <a:pt x="5971507" y="1113437"/>
                  </a:cubicBezTo>
                  <a:cubicBezTo>
                    <a:pt x="5375625" y="567953"/>
                    <a:pt x="4614923" y="276182"/>
                    <a:pt x="3816186" y="276182"/>
                  </a:cubicBezTo>
                  <a:cubicBezTo>
                    <a:pt x="3004771" y="276182"/>
                    <a:pt x="2231391" y="580639"/>
                    <a:pt x="1635509" y="1126123"/>
                  </a:cubicBezTo>
                  <a:cubicBezTo>
                    <a:pt x="988912" y="1735035"/>
                    <a:pt x="621240" y="2584976"/>
                    <a:pt x="621240" y="3460288"/>
                  </a:cubicBezTo>
                  <a:cubicBezTo>
                    <a:pt x="621240" y="4208742"/>
                    <a:pt x="874807" y="4931826"/>
                    <a:pt x="1356585" y="5502681"/>
                  </a:cubicBezTo>
                  <a:cubicBezTo>
                    <a:pt x="1698901" y="5921309"/>
                    <a:pt x="2142643" y="6238451"/>
                    <a:pt x="2637099" y="6441422"/>
                  </a:cubicBezTo>
                  <a:cubicBezTo>
                    <a:pt x="3004771" y="6580964"/>
                    <a:pt x="3410479" y="6657078"/>
                    <a:pt x="3816186" y="6657078"/>
                  </a:cubicBezTo>
                  <a:cubicBezTo>
                    <a:pt x="3939801" y="6657078"/>
                    <a:pt x="4049151" y="6735571"/>
                    <a:pt x="4096101" y="6849742"/>
                  </a:cubicBezTo>
                  <a:lnTo>
                    <a:pt x="4098592" y="6858001"/>
                  </a:lnTo>
                  <a:lnTo>
                    <a:pt x="2077983" y="6858001"/>
                  </a:lnTo>
                  <a:lnTo>
                    <a:pt x="1976834" y="6805738"/>
                  </a:lnTo>
                  <a:cubicBezTo>
                    <a:pt x="1560231" y="6573828"/>
                    <a:pt x="1191766" y="6266993"/>
                    <a:pt x="887486" y="5895937"/>
                  </a:cubicBezTo>
                  <a:cubicBezTo>
                    <a:pt x="316959" y="5223597"/>
                    <a:pt x="0" y="4348285"/>
                    <a:pt x="0" y="3460288"/>
                  </a:cubicBezTo>
                  <a:cubicBezTo>
                    <a:pt x="0" y="2407376"/>
                    <a:pt x="443743" y="1392522"/>
                    <a:pt x="1217123" y="682124"/>
                  </a:cubicBezTo>
                  <a:cubicBezTo>
                    <a:pt x="1483369" y="429996"/>
                    <a:pt x="1778141" y="222466"/>
                    <a:pt x="2094084" y="615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FBBED7F-0B92-4340-AA93-957199276FF0}"/>
                </a:ext>
              </a:extLst>
            </p:cNvPr>
            <p:cNvSpPr/>
            <p:nvPr/>
          </p:nvSpPr>
          <p:spPr>
            <a:xfrm>
              <a:off x="3451432" y="648572"/>
              <a:ext cx="5636114" cy="56361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ACE47F9-6739-4EB9-B653-91BC6CB6E796}"/>
              </a:ext>
            </a:extLst>
          </p:cNvPr>
          <p:cNvSpPr txBox="1"/>
          <p:nvPr/>
        </p:nvSpPr>
        <p:spPr>
          <a:xfrm>
            <a:off x="4780940" y="1977169"/>
            <a:ext cx="297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4000" b="1" dirty="0">
                <a:solidFill>
                  <a:schemeClr val="bg1"/>
                </a:solidFill>
                <a:latin typeface="+mj-lt"/>
              </a:rPr>
              <a:t>My Quotes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91886F-1F0F-457C-8900-6568453170F2}"/>
              </a:ext>
            </a:extLst>
          </p:cNvPr>
          <p:cNvSpPr/>
          <p:nvPr/>
        </p:nvSpPr>
        <p:spPr>
          <a:xfrm>
            <a:off x="3878474" y="3098719"/>
            <a:ext cx="4435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“The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principle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is competing against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yourself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 It’s about self-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improvement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about being better than you were the day before.”</a:t>
            </a:r>
            <a:endParaRPr lang="en-ID" sz="2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D1053A-7770-43C7-AAE4-838A9900F1B2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A7D1D94-6149-4E34-B715-CCF6FC8C3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55FA39F-0A2E-4122-9DB3-1CFEDCF69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B7CE052-F1C1-402B-85FB-83BDE200C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97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6069D8F-6FE9-4600-9516-AA606D1FE9BC}"/>
              </a:ext>
            </a:extLst>
          </p:cNvPr>
          <p:cNvGrpSpPr/>
          <p:nvPr/>
        </p:nvGrpSpPr>
        <p:grpSpPr>
          <a:xfrm>
            <a:off x="5107688" y="615010"/>
            <a:ext cx="7016645" cy="6352914"/>
            <a:chOff x="5107688" y="615010"/>
            <a:chExt cx="7016645" cy="6352914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D9487C-FC53-4DA2-B241-3237286E19C5}"/>
                </a:ext>
              </a:extLst>
            </p:cNvPr>
            <p:cNvSpPr>
              <a:spLocks/>
            </p:cNvSpPr>
            <p:nvPr/>
          </p:nvSpPr>
          <p:spPr bwMode="auto">
            <a:xfrm rot="19800000" flipH="1" flipV="1">
              <a:off x="5107688" y="4962615"/>
              <a:ext cx="1476425" cy="2005309"/>
            </a:xfrm>
            <a:custGeom>
              <a:avLst/>
              <a:gdLst>
                <a:gd name="connsiteX0" fmla="*/ 443936 w 1476425"/>
                <a:gd name="connsiteY0" fmla="*/ 2005309 h 2005309"/>
                <a:gd name="connsiteX1" fmla="*/ 434778 w 1476425"/>
                <a:gd name="connsiteY1" fmla="*/ 1980287 h 2005309"/>
                <a:gd name="connsiteX2" fmla="*/ 88941 w 1476425"/>
                <a:gd name="connsiteY2" fmla="*/ 1410272 h 2005309"/>
                <a:gd name="connsiteX3" fmla="*/ 0 w 1476425"/>
                <a:gd name="connsiteY3" fmla="*/ 1312412 h 2005309"/>
                <a:gd name="connsiteX4" fmla="*/ 50393 w 1476425"/>
                <a:gd name="connsiteY4" fmla="*/ 1256775 h 2005309"/>
                <a:gd name="connsiteX5" fmla="*/ 783647 w 1476425"/>
                <a:gd name="connsiteY5" fmla="*/ 10467 h 2005309"/>
                <a:gd name="connsiteX6" fmla="*/ 787024 w 1476425"/>
                <a:gd name="connsiteY6" fmla="*/ 0 h 2005309"/>
                <a:gd name="connsiteX7" fmla="*/ 1476425 w 1476425"/>
                <a:gd name="connsiteY7" fmla="*/ 398026 h 2005309"/>
                <a:gd name="connsiteX8" fmla="*/ 1468820 w 1476425"/>
                <a:gd name="connsiteY8" fmla="*/ 419953 h 2005309"/>
                <a:gd name="connsiteX9" fmla="*/ 460967 w 1476425"/>
                <a:gd name="connsiteY9" fmla="*/ 1988565 h 200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6425" h="2005309">
                  <a:moveTo>
                    <a:pt x="443936" y="2005309"/>
                  </a:moveTo>
                  <a:lnTo>
                    <a:pt x="434778" y="1980287"/>
                  </a:lnTo>
                  <a:cubicBezTo>
                    <a:pt x="347140" y="1773087"/>
                    <a:pt x="230120" y="1581341"/>
                    <a:pt x="88941" y="1410272"/>
                  </a:cubicBezTo>
                  <a:lnTo>
                    <a:pt x="0" y="1312412"/>
                  </a:lnTo>
                  <a:lnTo>
                    <a:pt x="50393" y="1256775"/>
                  </a:lnTo>
                  <a:cubicBezTo>
                    <a:pt x="367104" y="885839"/>
                    <a:pt x="614964" y="463800"/>
                    <a:pt x="783647" y="10467"/>
                  </a:cubicBezTo>
                  <a:lnTo>
                    <a:pt x="787024" y="0"/>
                  </a:lnTo>
                  <a:lnTo>
                    <a:pt x="1476425" y="398026"/>
                  </a:lnTo>
                  <a:lnTo>
                    <a:pt x="1468820" y="419953"/>
                  </a:lnTo>
                  <a:cubicBezTo>
                    <a:pt x="1236342" y="1000329"/>
                    <a:pt x="895285" y="1534880"/>
                    <a:pt x="460967" y="19885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FFDBF06-93F6-4C74-845B-D21798C9246B}"/>
                </a:ext>
              </a:extLst>
            </p:cNvPr>
            <p:cNvSpPr>
              <a:spLocks/>
            </p:cNvSpPr>
            <p:nvPr/>
          </p:nvSpPr>
          <p:spPr bwMode="auto">
            <a:xfrm rot="19800000" flipH="1" flipV="1">
              <a:off x="9126723" y="615010"/>
              <a:ext cx="2997610" cy="2564465"/>
            </a:xfrm>
            <a:custGeom>
              <a:avLst/>
              <a:gdLst>
                <a:gd name="connsiteX0" fmla="*/ 1491090 w 2997610"/>
                <a:gd name="connsiteY0" fmla="*/ 2030884 h 2564465"/>
                <a:gd name="connsiteX1" fmla="*/ 87781 w 2997610"/>
                <a:gd name="connsiteY1" fmla="*/ 858869 h 2564465"/>
                <a:gd name="connsiteX2" fmla="*/ 0 w 2997610"/>
                <a:gd name="connsiteY2" fmla="*/ 745297 h 2564465"/>
                <a:gd name="connsiteX3" fmla="*/ 430298 w 2997610"/>
                <a:gd name="connsiteY3" fmla="*/ 0 h 2564465"/>
                <a:gd name="connsiteX4" fmla="*/ 473186 w 2997610"/>
                <a:gd name="connsiteY4" fmla="*/ 67632 h 2564465"/>
                <a:gd name="connsiteX5" fmla="*/ 692078 w 2997610"/>
                <a:gd name="connsiteY5" fmla="*/ 352273 h 2564465"/>
                <a:gd name="connsiteX6" fmla="*/ 2341650 w 2997610"/>
                <a:gd name="connsiteY6" fmla="*/ 1561568 h 2564465"/>
                <a:gd name="connsiteX7" fmla="*/ 2892581 w 2997610"/>
                <a:gd name="connsiteY7" fmla="*/ 1728465 h 2564465"/>
                <a:gd name="connsiteX8" fmla="*/ 2951144 w 2997610"/>
                <a:gd name="connsiteY8" fmla="*/ 1740605 h 2564465"/>
                <a:gd name="connsiteX9" fmla="*/ 2943697 w 2997610"/>
                <a:gd name="connsiteY9" fmla="*/ 1789400 h 2564465"/>
                <a:gd name="connsiteX10" fmla="*/ 2931775 w 2997610"/>
                <a:gd name="connsiteY10" fmla="*/ 2025499 h 2564465"/>
                <a:gd name="connsiteX11" fmla="*/ 2978689 w 2997610"/>
                <a:gd name="connsiteY11" fmla="*/ 2490879 h 2564465"/>
                <a:gd name="connsiteX12" fmla="*/ 2997610 w 2997610"/>
                <a:gd name="connsiteY12" fmla="*/ 2564465 h 2564465"/>
                <a:gd name="connsiteX13" fmla="*/ 2935741 w 2997610"/>
                <a:gd name="connsiteY13" fmla="*/ 2554333 h 2564465"/>
                <a:gd name="connsiteX14" fmla="*/ 2047667 w 2997610"/>
                <a:gd name="connsiteY14" fmla="*/ 2296950 h 2564465"/>
                <a:gd name="connsiteX15" fmla="*/ 1491090 w 2997610"/>
                <a:gd name="connsiteY15" fmla="*/ 2030884 h 256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7610" h="2564465">
                  <a:moveTo>
                    <a:pt x="1491090" y="2030884"/>
                  </a:moveTo>
                  <a:cubicBezTo>
                    <a:pt x="954418" y="1732135"/>
                    <a:pt x="479758" y="1336868"/>
                    <a:pt x="87781" y="858869"/>
                  </a:cubicBezTo>
                  <a:lnTo>
                    <a:pt x="0" y="745297"/>
                  </a:lnTo>
                  <a:lnTo>
                    <a:pt x="430298" y="0"/>
                  </a:lnTo>
                  <a:lnTo>
                    <a:pt x="473186" y="67632"/>
                  </a:lnTo>
                  <a:cubicBezTo>
                    <a:pt x="541514" y="165363"/>
                    <a:pt x="614500" y="260350"/>
                    <a:pt x="692078" y="352273"/>
                  </a:cubicBezTo>
                  <a:cubicBezTo>
                    <a:pt x="1133053" y="891553"/>
                    <a:pt x="1704687" y="1300099"/>
                    <a:pt x="2341650" y="1561568"/>
                  </a:cubicBezTo>
                  <a:cubicBezTo>
                    <a:pt x="2519265" y="1628978"/>
                    <a:pt x="2703770" y="1684898"/>
                    <a:pt x="2892581" y="1728465"/>
                  </a:cubicBezTo>
                  <a:lnTo>
                    <a:pt x="2951144" y="1740605"/>
                  </a:lnTo>
                  <a:lnTo>
                    <a:pt x="2943697" y="1789400"/>
                  </a:lnTo>
                  <a:cubicBezTo>
                    <a:pt x="2935813" y="1867027"/>
                    <a:pt x="2931775" y="1945792"/>
                    <a:pt x="2931775" y="2025499"/>
                  </a:cubicBezTo>
                  <a:cubicBezTo>
                    <a:pt x="2931775" y="2184915"/>
                    <a:pt x="2947929" y="2340558"/>
                    <a:pt x="2978689" y="2490879"/>
                  </a:cubicBezTo>
                  <a:lnTo>
                    <a:pt x="2997610" y="2564465"/>
                  </a:lnTo>
                  <a:lnTo>
                    <a:pt x="2935741" y="2554333"/>
                  </a:lnTo>
                  <a:cubicBezTo>
                    <a:pt x="2631550" y="2497137"/>
                    <a:pt x="2333484" y="2411342"/>
                    <a:pt x="2047667" y="2296950"/>
                  </a:cubicBezTo>
                  <a:cubicBezTo>
                    <a:pt x="1855761" y="2219326"/>
                    <a:pt x="1669981" y="2130467"/>
                    <a:pt x="1491090" y="2030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59EEE73-FA4E-40B6-8528-5285D48CCC5E}"/>
              </a:ext>
            </a:extLst>
          </p:cNvPr>
          <p:cNvSpPr txBox="1"/>
          <p:nvPr/>
        </p:nvSpPr>
        <p:spPr>
          <a:xfrm>
            <a:off x="732967" y="2662351"/>
            <a:ext cx="28472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Break</a:t>
            </a:r>
          </a:p>
          <a:p>
            <a:r>
              <a:rPr lang="en-ID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66B1-5DF2-495A-95D5-ABB24CAECFC0}"/>
              </a:ext>
            </a:extLst>
          </p:cNvPr>
          <p:cNvSpPr txBox="1"/>
          <p:nvPr/>
        </p:nvSpPr>
        <p:spPr>
          <a:xfrm>
            <a:off x="732968" y="4692449"/>
            <a:ext cx="2692404" cy="97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Grab Some Coffee And Enjoyed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8FD1DB-390A-4635-9FD4-4A83901AFF97}"/>
              </a:ext>
            </a:extLst>
          </p:cNvPr>
          <p:cNvGrpSpPr/>
          <p:nvPr/>
        </p:nvGrpSpPr>
        <p:grpSpPr>
          <a:xfrm>
            <a:off x="4154503" y="170130"/>
            <a:ext cx="5915422" cy="5506770"/>
            <a:chOff x="0" y="1588"/>
            <a:chExt cx="3286125" cy="3059112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02F528B-DA60-4BB1-8FA4-2D0B69A4D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401638"/>
              <a:ext cx="204788" cy="204787"/>
            </a:xfrm>
            <a:custGeom>
              <a:avLst/>
              <a:gdLst>
                <a:gd name="T0" fmla="*/ 0 w 54"/>
                <a:gd name="T1" fmla="*/ 27 h 54"/>
                <a:gd name="T2" fmla="*/ 27 w 54"/>
                <a:gd name="T3" fmla="*/ 54 h 54"/>
                <a:gd name="T4" fmla="*/ 40 w 54"/>
                <a:gd name="T5" fmla="*/ 51 h 54"/>
                <a:gd name="T6" fmla="*/ 40 w 54"/>
                <a:gd name="T7" fmla="*/ 51 h 54"/>
                <a:gd name="T8" fmla="*/ 54 w 54"/>
                <a:gd name="T9" fmla="*/ 27 h 54"/>
                <a:gd name="T10" fmla="*/ 40 w 54"/>
                <a:gd name="T11" fmla="*/ 3 h 54"/>
                <a:gd name="T12" fmla="*/ 40 w 54"/>
                <a:gd name="T13" fmla="*/ 3 h 54"/>
                <a:gd name="T14" fmla="*/ 27 w 54"/>
                <a:gd name="T15" fmla="*/ 0 h 54"/>
                <a:gd name="T16" fmla="*/ 0 w 54"/>
                <a:gd name="T1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0" y="27"/>
                  </a:moveTo>
                  <a:cubicBezTo>
                    <a:pt x="0" y="42"/>
                    <a:pt x="12" y="54"/>
                    <a:pt x="27" y="54"/>
                  </a:cubicBezTo>
                  <a:cubicBezTo>
                    <a:pt x="32" y="54"/>
                    <a:pt x="36" y="53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8" y="46"/>
                    <a:pt x="54" y="37"/>
                    <a:pt x="54" y="27"/>
                  </a:cubicBezTo>
                  <a:cubicBezTo>
                    <a:pt x="54" y="17"/>
                    <a:pt x="48" y="8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6" name="Oval 6">
              <a:extLst>
                <a:ext uri="{FF2B5EF4-FFF2-40B4-BE49-F238E27FC236}">
                  <a16:creationId xmlns:a16="http://schemas.microsoft.com/office/drawing/2014/main" id="{C0C8E4E6-EAD3-4BE1-AB1B-0B764C51E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13" y="2157413"/>
              <a:ext cx="400050" cy="4016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7" name="Oval 7">
              <a:extLst>
                <a:ext uri="{FF2B5EF4-FFF2-40B4-BE49-F238E27FC236}">
                  <a16:creationId xmlns:a16="http://schemas.microsoft.com/office/drawing/2014/main" id="{0CAAEB2C-9FEE-4280-AC7A-128D25372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700"/>
              <a:ext cx="555625" cy="555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CE90FF9B-37F8-415A-9917-243E172E7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900" y="1588"/>
              <a:ext cx="280988" cy="279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9" name="Oval 9">
              <a:extLst>
                <a:ext uri="{FF2B5EF4-FFF2-40B4-BE49-F238E27FC236}">
                  <a16:creationId xmlns:a16="http://schemas.microsoft.com/office/drawing/2014/main" id="{15369EDD-CF32-4EB2-A6B1-471FF5EE6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950" y="1878013"/>
              <a:ext cx="257175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BD66B3C1-5CCC-4ECD-9758-42856E09E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463" y="2693988"/>
              <a:ext cx="361950" cy="366712"/>
            </a:xfrm>
            <a:custGeom>
              <a:avLst/>
              <a:gdLst>
                <a:gd name="T0" fmla="*/ 60 w 96"/>
                <a:gd name="T1" fmla="*/ 2 h 97"/>
                <a:gd name="T2" fmla="*/ 60 w 96"/>
                <a:gd name="T3" fmla="*/ 2 h 97"/>
                <a:gd name="T4" fmla="*/ 48 w 96"/>
                <a:gd name="T5" fmla="*/ 0 h 97"/>
                <a:gd name="T6" fmla="*/ 0 w 96"/>
                <a:gd name="T7" fmla="*/ 49 h 97"/>
                <a:gd name="T8" fmla="*/ 48 w 96"/>
                <a:gd name="T9" fmla="*/ 97 h 97"/>
                <a:gd name="T10" fmla="*/ 60 w 96"/>
                <a:gd name="T11" fmla="*/ 96 h 97"/>
                <a:gd name="T12" fmla="*/ 60 w 96"/>
                <a:gd name="T13" fmla="*/ 96 h 97"/>
                <a:gd name="T14" fmla="*/ 96 w 96"/>
                <a:gd name="T15" fmla="*/ 49 h 97"/>
                <a:gd name="T16" fmla="*/ 60 w 96"/>
                <a:gd name="T17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97">
                  <a:moveTo>
                    <a:pt x="60" y="2"/>
                  </a:moveTo>
                  <a:cubicBezTo>
                    <a:pt x="60" y="2"/>
                    <a:pt x="60" y="2"/>
                    <a:pt x="60" y="2"/>
                  </a:cubicBezTo>
                  <a:cubicBezTo>
                    <a:pt x="56" y="1"/>
                    <a:pt x="52" y="0"/>
                    <a:pt x="48" y="0"/>
                  </a:cubicBezTo>
                  <a:cubicBezTo>
                    <a:pt x="21" y="0"/>
                    <a:pt x="0" y="22"/>
                    <a:pt x="0" y="49"/>
                  </a:cubicBezTo>
                  <a:cubicBezTo>
                    <a:pt x="0" y="76"/>
                    <a:pt x="21" y="97"/>
                    <a:pt x="48" y="97"/>
                  </a:cubicBezTo>
                  <a:cubicBezTo>
                    <a:pt x="52" y="97"/>
                    <a:pt x="56" y="97"/>
                    <a:pt x="6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1" y="90"/>
                    <a:pt x="96" y="71"/>
                    <a:pt x="96" y="49"/>
                  </a:cubicBezTo>
                  <a:cubicBezTo>
                    <a:pt x="96" y="26"/>
                    <a:pt x="81" y="7"/>
                    <a:pt x="6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1" name="Oval 11">
              <a:extLst>
                <a:ext uri="{FF2B5EF4-FFF2-40B4-BE49-F238E27FC236}">
                  <a16:creationId xmlns:a16="http://schemas.microsoft.com/office/drawing/2014/main" id="{9F96CC03-CB34-46E2-9D32-BDECFF3E7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075" y="1160463"/>
              <a:ext cx="301625" cy="298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EC273F9-2C7E-40AF-8E77-D217CDC1C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 b="10004"/>
          <a:stretch>
            <a:fillRect/>
          </a:stretch>
        </p:blipFill>
        <p:spPr>
          <a:ln>
            <a:gradFill>
              <a:gsLst>
                <a:gs pos="0">
                  <a:schemeClr val="accent1">
                    <a:lumMod val="97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</a:gra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1A68C7A-07B5-42E8-B49B-FF18F50FE4E3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4C6299D-B45A-4AB0-BC58-B9A82A34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9D3D344-12FA-4463-88DD-A78A3AFFF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8643067-58C7-4241-970B-3B2AE8EC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1B60D7-12B5-4E31-B06C-9B6A584EFCFF}"/>
              </a:ext>
            </a:extLst>
          </p:cNvPr>
          <p:cNvSpPr/>
          <p:nvPr/>
        </p:nvSpPr>
        <p:spPr>
          <a:xfrm>
            <a:off x="861717" y="109548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7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EA3CB4A-A133-4CC0-AC26-612AF23B9946}"/>
              </a:ext>
            </a:extLst>
          </p:cNvPr>
          <p:cNvGrpSpPr/>
          <p:nvPr/>
        </p:nvGrpSpPr>
        <p:grpSpPr>
          <a:xfrm>
            <a:off x="6596233" y="789255"/>
            <a:ext cx="4458847" cy="5506770"/>
            <a:chOff x="6658828" y="789255"/>
            <a:chExt cx="4458847" cy="5506770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871136E-743A-43D1-B870-204733A3D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0306" y="1509393"/>
              <a:ext cx="368643" cy="368641"/>
            </a:xfrm>
            <a:custGeom>
              <a:avLst/>
              <a:gdLst>
                <a:gd name="T0" fmla="*/ 0 w 54"/>
                <a:gd name="T1" fmla="*/ 27 h 54"/>
                <a:gd name="T2" fmla="*/ 27 w 54"/>
                <a:gd name="T3" fmla="*/ 54 h 54"/>
                <a:gd name="T4" fmla="*/ 40 w 54"/>
                <a:gd name="T5" fmla="*/ 51 h 54"/>
                <a:gd name="T6" fmla="*/ 40 w 54"/>
                <a:gd name="T7" fmla="*/ 51 h 54"/>
                <a:gd name="T8" fmla="*/ 54 w 54"/>
                <a:gd name="T9" fmla="*/ 27 h 54"/>
                <a:gd name="T10" fmla="*/ 40 w 54"/>
                <a:gd name="T11" fmla="*/ 3 h 54"/>
                <a:gd name="T12" fmla="*/ 40 w 54"/>
                <a:gd name="T13" fmla="*/ 3 h 54"/>
                <a:gd name="T14" fmla="*/ 27 w 54"/>
                <a:gd name="T15" fmla="*/ 0 h 54"/>
                <a:gd name="T16" fmla="*/ 0 w 54"/>
                <a:gd name="T1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0" y="27"/>
                  </a:moveTo>
                  <a:cubicBezTo>
                    <a:pt x="0" y="42"/>
                    <a:pt x="12" y="54"/>
                    <a:pt x="27" y="54"/>
                  </a:cubicBezTo>
                  <a:cubicBezTo>
                    <a:pt x="32" y="54"/>
                    <a:pt x="36" y="53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8" y="46"/>
                    <a:pt x="54" y="37"/>
                    <a:pt x="54" y="27"/>
                  </a:cubicBezTo>
                  <a:cubicBezTo>
                    <a:pt x="54" y="17"/>
                    <a:pt x="48" y="8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C1FA3F-B809-48A4-BC07-DCC656E46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002" y="5573030"/>
              <a:ext cx="720138" cy="7229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665156-3671-48D5-9718-50FD4EA28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8828" y="2398134"/>
              <a:ext cx="1000192" cy="100019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505DBD-FE7B-4A6E-B129-F1F3E2902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8437" y="789255"/>
              <a:ext cx="505812" cy="5029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825E32-278A-4855-9AAB-DFB2207E5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4729" y="4167046"/>
              <a:ext cx="462946" cy="46294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19FF-E5B8-416B-B40C-625A856ED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995" y="5635899"/>
              <a:ext cx="651554" cy="660126"/>
            </a:xfrm>
            <a:custGeom>
              <a:avLst/>
              <a:gdLst>
                <a:gd name="T0" fmla="*/ 60 w 96"/>
                <a:gd name="T1" fmla="*/ 2 h 97"/>
                <a:gd name="T2" fmla="*/ 60 w 96"/>
                <a:gd name="T3" fmla="*/ 2 h 97"/>
                <a:gd name="T4" fmla="*/ 48 w 96"/>
                <a:gd name="T5" fmla="*/ 0 h 97"/>
                <a:gd name="T6" fmla="*/ 0 w 96"/>
                <a:gd name="T7" fmla="*/ 49 h 97"/>
                <a:gd name="T8" fmla="*/ 48 w 96"/>
                <a:gd name="T9" fmla="*/ 97 h 97"/>
                <a:gd name="T10" fmla="*/ 60 w 96"/>
                <a:gd name="T11" fmla="*/ 96 h 97"/>
                <a:gd name="T12" fmla="*/ 60 w 96"/>
                <a:gd name="T13" fmla="*/ 96 h 97"/>
                <a:gd name="T14" fmla="*/ 96 w 96"/>
                <a:gd name="T15" fmla="*/ 49 h 97"/>
                <a:gd name="T16" fmla="*/ 60 w 96"/>
                <a:gd name="T17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97">
                  <a:moveTo>
                    <a:pt x="60" y="2"/>
                  </a:moveTo>
                  <a:cubicBezTo>
                    <a:pt x="60" y="2"/>
                    <a:pt x="60" y="2"/>
                    <a:pt x="60" y="2"/>
                  </a:cubicBezTo>
                  <a:cubicBezTo>
                    <a:pt x="56" y="1"/>
                    <a:pt x="52" y="0"/>
                    <a:pt x="48" y="0"/>
                  </a:cubicBezTo>
                  <a:cubicBezTo>
                    <a:pt x="21" y="0"/>
                    <a:pt x="0" y="22"/>
                    <a:pt x="0" y="49"/>
                  </a:cubicBezTo>
                  <a:cubicBezTo>
                    <a:pt x="0" y="76"/>
                    <a:pt x="21" y="97"/>
                    <a:pt x="48" y="97"/>
                  </a:cubicBezTo>
                  <a:cubicBezTo>
                    <a:pt x="52" y="97"/>
                    <a:pt x="56" y="97"/>
                    <a:pt x="6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1" y="90"/>
                    <a:pt x="96" y="71"/>
                    <a:pt x="96" y="49"/>
                  </a:cubicBezTo>
                  <a:cubicBezTo>
                    <a:pt x="96" y="26"/>
                    <a:pt x="81" y="7"/>
                    <a:pt x="6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5D3D6FE-5DC7-42BE-A76B-A75220DCE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7537" y="2875370"/>
              <a:ext cx="542961" cy="53724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5CB8DDD-B5A7-471B-9496-9FBEF28DF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5" b="99879" l="9908" r="89984">
                        <a14:foregroundMark x1="51319" y1="10178" x2="48223" y2="9330"/>
                        <a14:foregroundMark x1="49623" y1="8885" x2="49623" y2="8885"/>
                        <a14:foregroundMark x1="49192" y1="9087" x2="49192" y2="9087"/>
                        <a14:foregroundMark x1="51454" y1="89742" x2="51885" y2="95436"/>
                        <a14:foregroundMark x1="46796" y1="91236" x2="45961" y2="99879"/>
                        <a14:foregroundMark x1="53850" y1="67286" x2="50619" y2="8315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3049" r="28074" b="24924"/>
          <a:stretch/>
        </p:blipFill>
        <p:spPr>
          <a:xfrm>
            <a:off x="5619750" y="0"/>
            <a:ext cx="61341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70608EC-3F29-44ED-8EC2-E92601932F34}"/>
              </a:ext>
            </a:extLst>
          </p:cNvPr>
          <p:cNvSpPr/>
          <p:nvPr/>
        </p:nvSpPr>
        <p:spPr>
          <a:xfrm>
            <a:off x="861717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E9296E-91D4-40F4-8B51-E5F7B8A446AC}"/>
              </a:ext>
            </a:extLst>
          </p:cNvPr>
          <p:cNvSpPr txBox="1"/>
          <p:nvPr/>
        </p:nvSpPr>
        <p:spPr>
          <a:xfrm>
            <a:off x="798285" y="3188677"/>
            <a:ext cx="4470400" cy="281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principle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is competing against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yourself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It’s about self-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improvement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about being better than you were the day before.</a:t>
            </a:r>
            <a:endParaRPr lang="en-ID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4FFE3BE6-EE10-4AC5-96DE-C0595DE90D59}"/>
              </a:ext>
            </a:extLst>
          </p:cNvPr>
          <p:cNvSpPr/>
          <p:nvPr/>
        </p:nvSpPr>
        <p:spPr>
          <a:xfrm>
            <a:off x="943429" y="2685635"/>
            <a:ext cx="224971" cy="289793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4B3806DD-2694-4BB2-A597-D570A1006037}"/>
              </a:ext>
            </a:extLst>
          </p:cNvPr>
          <p:cNvSpPr/>
          <p:nvPr/>
        </p:nvSpPr>
        <p:spPr>
          <a:xfrm>
            <a:off x="1197426" y="2685635"/>
            <a:ext cx="224971" cy="289793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DF34F-6E26-478A-9ED4-54402981A512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44092CC-5389-4EB6-B39B-B1238808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52370B7C-BB47-4C23-BFF6-44F93FF0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039D071-AC60-4A94-8A97-43811BD16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58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EB5BE-C513-48CB-B0E7-F7830AD1388A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FE8F651-6616-482C-9E52-8EEB0B0FA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C3826BB-BF50-4CBB-9379-D2943CA1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02059AC9-F2AD-4AEA-84A3-CDD4A92E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FEF532-D30E-444E-AEC1-4674A325FA00}"/>
              </a:ext>
            </a:extLst>
          </p:cNvPr>
          <p:cNvGrpSpPr/>
          <p:nvPr/>
        </p:nvGrpSpPr>
        <p:grpSpPr>
          <a:xfrm>
            <a:off x="5149099" y="634748"/>
            <a:ext cx="6184675" cy="5577364"/>
            <a:chOff x="1685599" y="-842264"/>
            <a:chExt cx="9068326" cy="8177853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BABA49D-057F-42EF-8147-1EE346E5CEB8}"/>
                </a:ext>
              </a:extLst>
            </p:cNvPr>
            <p:cNvGrpSpPr/>
            <p:nvPr/>
          </p:nvGrpSpPr>
          <p:grpSpPr>
            <a:xfrm>
              <a:off x="1685599" y="-842264"/>
              <a:ext cx="9068326" cy="8177853"/>
              <a:chOff x="87313" y="85912"/>
              <a:chExt cx="3198812" cy="2884703"/>
            </a:xfrm>
            <a:grpFill/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17853743-09AB-49E3-A654-E97723184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638" y="559285"/>
                <a:ext cx="204788" cy="204787"/>
              </a:xfrm>
              <a:custGeom>
                <a:avLst/>
                <a:gdLst>
                  <a:gd name="T0" fmla="*/ 0 w 54"/>
                  <a:gd name="T1" fmla="*/ 27 h 54"/>
                  <a:gd name="T2" fmla="*/ 27 w 54"/>
                  <a:gd name="T3" fmla="*/ 54 h 54"/>
                  <a:gd name="T4" fmla="*/ 40 w 54"/>
                  <a:gd name="T5" fmla="*/ 51 h 54"/>
                  <a:gd name="T6" fmla="*/ 40 w 54"/>
                  <a:gd name="T7" fmla="*/ 51 h 54"/>
                  <a:gd name="T8" fmla="*/ 54 w 54"/>
                  <a:gd name="T9" fmla="*/ 27 h 54"/>
                  <a:gd name="T10" fmla="*/ 40 w 54"/>
                  <a:gd name="T11" fmla="*/ 3 h 54"/>
                  <a:gd name="T12" fmla="*/ 40 w 54"/>
                  <a:gd name="T13" fmla="*/ 3 h 54"/>
                  <a:gd name="T14" fmla="*/ 27 w 54"/>
                  <a:gd name="T15" fmla="*/ 0 h 54"/>
                  <a:gd name="T16" fmla="*/ 0 w 54"/>
                  <a:gd name="T17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0" y="27"/>
                    </a:moveTo>
                    <a:cubicBezTo>
                      <a:pt x="0" y="42"/>
                      <a:pt x="12" y="54"/>
                      <a:pt x="27" y="54"/>
                    </a:cubicBezTo>
                    <a:cubicBezTo>
                      <a:pt x="32" y="54"/>
                      <a:pt x="36" y="53"/>
                      <a:pt x="40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8" y="46"/>
                      <a:pt x="54" y="37"/>
                      <a:pt x="54" y="27"/>
                    </a:cubicBezTo>
                    <a:cubicBezTo>
                      <a:pt x="54" y="17"/>
                      <a:pt x="48" y="8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6" y="1"/>
                      <a:pt x="3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4" name="Oval 6">
                <a:extLst>
                  <a:ext uri="{FF2B5EF4-FFF2-40B4-BE49-F238E27FC236}">
                    <a16:creationId xmlns:a16="http://schemas.microsoft.com/office/drawing/2014/main" id="{3E80FF08-092F-4A60-A2BC-8037BCE11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13" y="2157413"/>
                <a:ext cx="400050" cy="4016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5" name="Oval 7">
                <a:extLst>
                  <a:ext uri="{FF2B5EF4-FFF2-40B4-BE49-F238E27FC236}">
                    <a16:creationId xmlns:a16="http://schemas.microsoft.com/office/drawing/2014/main" id="{D764CD69-4565-494E-B362-3EFA3DCB3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47" y="85912"/>
                <a:ext cx="555625" cy="5556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F42B7177-14CC-4E08-8369-C0CD4A436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1878013"/>
                <a:ext cx="257175" cy="257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D327A169-E50C-4A88-9A4F-301AD62EF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353" y="2603903"/>
                <a:ext cx="361950" cy="366712"/>
              </a:xfrm>
              <a:custGeom>
                <a:avLst/>
                <a:gdLst>
                  <a:gd name="T0" fmla="*/ 60 w 96"/>
                  <a:gd name="T1" fmla="*/ 2 h 97"/>
                  <a:gd name="T2" fmla="*/ 60 w 96"/>
                  <a:gd name="T3" fmla="*/ 2 h 97"/>
                  <a:gd name="T4" fmla="*/ 48 w 96"/>
                  <a:gd name="T5" fmla="*/ 0 h 97"/>
                  <a:gd name="T6" fmla="*/ 0 w 96"/>
                  <a:gd name="T7" fmla="*/ 49 h 97"/>
                  <a:gd name="T8" fmla="*/ 48 w 96"/>
                  <a:gd name="T9" fmla="*/ 97 h 97"/>
                  <a:gd name="T10" fmla="*/ 60 w 96"/>
                  <a:gd name="T11" fmla="*/ 96 h 97"/>
                  <a:gd name="T12" fmla="*/ 60 w 96"/>
                  <a:gd name="T13" fmla="*/ 96 h 97"/>
                  <a:gd name="T14" fmla="*/ 96 w 96"/>
                  <a:gd name="T15" fmla="*/ 49 h 97"/>
                  <a:gd name="T16" fmla="*/ 60 w 96"/>
                  <a:gd name="T17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97">
                    <a:moveTo>
                      <a:pt x="60" y="2"/>
                    </a:moveTo>
                    <a:cubicBezTo>
                      <a:pt x="60" y="2"/>
                      <a:pt x="60" y="2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ubicBezTo>
                      <a:pt x="21" y="0"/>
                      <a:pt x="0" y="22"/>
                      <a:pt x="0" y="49"/>
                    </a:cubicBezTo>
                    <a:cubicBezTo>
                      <a:pt x="0" y="76"/>
                      <a:pt x="21" y="97"/>
                      <a:pt x="48" y="97"/>
                    </a:cubicBezTo>
                    <a:cubicBezTo>
                      <a:pt x="52" y="97"/>
                      <a:pt x="56" y="97"/>
                      <a:pt x="60" y="96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81" y="90"/>
                      <a:pt x="96" y="71"/>
                      <a:pt x="96" y="49"/>
                    </a:cubicBezTo>
                    <a:cubicBezTo>
                      <a:pt x="96" y="26"/>
                      <a:pt x="81" y="7"/>
                      <a:pt x="6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58183C-5F34-4BB1-8194-26E5B75AFC06}"/>
                </a:ext>
              </a:extLst>
            </p:cNvPr>
            <p:cNvGrpSpPr/>
            <p:nvPr/>
          </p:nvGrpSpPr>
          <p:grpSpPr>
            <a:xfrm>
              <a:off x="2460106" y="-345417"/>
              <a:ext cx="7618764" cy="7624092"/>
              <a:chOff x="4648200" y="1980189"/>
              <a:chExt cx="2895600" cy="2897624"/>
            </a:xfrm>
            <a:grpFill/>
          </p:grpSpPr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71218A21-86DC-442C-847D-F6A4CC4E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525" y="2554857"/>
                <a:ext cx="799275" cy="2072043"/>
              </a:xfrm>
              <a:custGeom>
                <a:avLst/>
                <a:gdLst>
                  <a:gd name="T0" fmla="*/ 28 w 166"/>
                  <a:gd name="T1" fmla="*/ 430 h 430"/>
                  <a:gd name="T2" fmla="*/ 8 w 166"/>
                  <a:gd name="T3" fmla="*/ 420 h 430"/>
                  <a:gd name="T4" fmla="*/ 13 w 166"/>
                  <a:gd name="T5" fmla="*/ 386 h 430"/>
                  <a:gd name="T6" fmla="*/ 118 w 166"/>
                  <a:gd name="T7" fmla="*/ 181 h 430"/>
                  <a:gd name="T8" fmla="*/ 75 w 166"/>
                  <a:gd name="T9" fmla="*/ 41 h 430"/>
                  <a:gd name="T10" fmla="*/ 81 w 166"/>
                  <a:gd name="T11" fmla="*/ 7 h 430"/>
                  <a:gd name="T12" fmla="*/ 115 w 166"/>
                  <a:gd name="T13" fmla="*/ 14 h 430"/>
                  <a:gd name="T14" fmla="*/ 166 w 166"/>
                  <a:gd name="T15" fmla="*/ 181 h 430"/>
                  <a:gd name="T16" fmla="*/ 42 w 166"/>
                  <a:gd name="T17" fmla="*/ 425 h 430"/>
                  <a:gd name="T18" fmla="*/ 28 w 166"/>
                  <a:gd name="T1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6" h="430">
                    <a:moveTo>
                      <a:pt x="28" y="430"/>
                    </a:moveTo>
                    <a:cubicBezTo>
                      <a:pt x="20" y="430"/>
                      <a:pt x="13" y="426"/>
                      <a:pt x="8" y="420"/>
                    </a:cubicBezTo>
                    <a:cubicBezTo>
                      <a:pt x="0" y="409"/>
                      <a:pt x="2" y="393"/>
                      <a:pt x="13" y="386"/>
                    </a:cubicBezTo>
                    <a:cubicBezTo>
                      <a:pt x="79" y="338"/>
                      <a:pt x="118" y="262"/>
                      <a:pt x="118" y="181"/>
                    </a:cubicBezTo>
                    <a:cubicBezTo>
                      <a:pt x="118" y="131"/>
                      <a:pt x="103" y="83"/>
                      <a:pt x="75" y="41"/>
                    </a:cubicBezTo>
                    <a:cubicBezTo>
                      <a:pt x="67" y="30"/>
                      <a:pt x="70" y="15"/>
                      <a:pt x="81" y="7"/>
                    </a:cubicBezTo>
                    <a:cubicBezTo>
                      <a:pt x="93" y="0"/>
                      <a:pt x="108" y="3"/>
                      <a:pt x="115" y="14"/>
                    </a:cubicBezTo>
                    <a:cubicBezTo>
                      <a:pt x="149" y="63"/>
                      <a:pt x="166" y="121"/>
                      <a:pt x="166" y="181"/>
                    </a:cubicBezTo>
                    <a:cubicBezTo>
                      <a:pt x="166" y="277"/>
                      <a:pt x="120" y="369"/>
                      <a:pt x="42" y="425"/>
                    </a:cubicBezTo>
                    <a:cubicBezTo>
                      <a:pt x="38" y="428"/>
                      <a:pt x="33" y="430"/>
                      <a:pt x="28" y="4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4" name="Freeform 25">
                <a:extLst>
                  <a:ext uri="{FF2B5EF4-FFF2-40B4-BE49-F238E27FC236}">
                    <a16:creationId xmlns:a16="http://schemas.microsoft.com/office/drawing/2014/main" id="{A176693F-031D-4005-BC8B-C5F21D39F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1980189"/>
                <a:ext cx="2476739" cy="2897624"/>
              </a:xfrm>
              <a:custGeom>
                <a:avLst/>
                <a:gdLst>
                  <a:gd name="T0" fmla="*/ 301 w 514"/>
                  <a:gd name="T1" fmla="*/ 601 h 601"/>
                  <a:gd name="T2" fmla="*/ 190 w 514"/>
                  <a:gd name="T3" fmla="*/ 580 h 601"/>
                  <a:gd name="T4" fmla="*/ 70 w 514"/>
                  <a:gd name="T5" fmla="*/ 492 h 601"/>
                  <a:gd name="T6" fmla="*/ 0 w 514"/>
                  <a:gd name="T7" fmla="*/ 300 h 601"/>
                  <a:gd name="T8" fmla="*/ 96 w 514"/>
                  <a:gd name="T9" fmla="*/ 81 h 601"/>
                  <a:gd name="T10" fmla="*/ 301 w 514"/>
                  <a:gd name="T11" fmla="*/ 0 h 601"/>
                  <a:gd name="T12" fmla="*/ 504 w 514"/>
                  <a:gd name="T13" fmla="*/ 79 h 601"/>
                  <a:gd name="T14" fmla="*/ 505 w 514"/>
                  <a:gd name="T15" fmla="*/ 113 h 601"/>
                  <a:gd name="T16" fmla="*/ 471 w 514"/>
                  <a:gd name="T17" fmla="*/ 115 h 601"/>
                  <a:gd name="T18" fmla="*/ 301 w 514"/>
                  <a:gd name="T19" fmla="*/ 49 h 601"/>
                  <a:gd name="T20" fmla="*/ 129 w 514"/>
                  <a:gd name="T21" fmla="*/ 116 h 601"/>
                  <a:gd name="T22" fmla="*/ 49 w 514"/>
                  <a:gd name="T23" fmla="*/ 300 h 601"/>
                  <a:gd name="T24" fmla="*/ 107 w 514"/>
                  <a:gd name="T25" fmla="*/ 461 h 601"/>
                  <a:gd name="T26" fmla="*/ 208 w 514"/>
                  <a:gd name="T27" fmla="*/ 535 h 601"/>
                  <a:gd name="T28" fmla="*/ 301 w 514"/>
                  <a:gd name="T29" fmla="*/ 552 h 601"/>
                  <a:gd name="T30" fmla="*/ 325 w 514"/>
                  <a:gd name="T31" fmla="*/ 577 h 601"/>
                  <a:gd name="T32" fmla="*/ 301 w 514"/>
                  <a:gd name="T33" fmla="*/ 601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4" h="601">
                    <a:moveTo>
                      <a:pt x="301" y="601"/>
                    </a:moveTo>
                    <a:cubicBezTo>
                      <a:pt x="263" y="601"/>
                      <a:pt x="225" y="594"/>
                      <a:pt x="190" y="580"/>
                    </a:cubicBezTo>
                    <a:cubicBezTo>
                      <a:pt x="143" y="561"/>
                      <a:pt x="102" y="531"/>
                      <a:pt x="70" y="492"/>
                    </a:cubicBezTo>
                    <a:cubicBezTo>
                      <a:pt x="25" y="439"/>
                      <a:pt x="0" y="370"/>
                      <a:pt x="0" y="300"/>
                    </a:cubicBezTo>
                    <a:cubicBezTo>
                      <a:pt x="0" y="217"/>
                      <a:pt x="35" y="137"/>
                      <a:pt x="96" y="81"/>
                    </a:cubicBezTo>
                    <a:cubicBezTo>
                      <a:pt x="152" y="28"/>
                      <a:pt x="224" y="0"/>
                      <a:pt x="301" y="0"/>
                    </a:cubicBezTo>
                    <a:cubicBezTo>
                      <a:pt x="376" y="0"/>
                      <a:pt x="448" y="28"/>
                      <a:pt x="504" y="79"/>
                    </a:cubicBezTo>
                    <a:cubicBezTo>
                      <a:pt x="514" y="88"/>
                      <a:pt x="514" y="103"/>
                      <a:pt x="505" y="113"/>
                    </a:cubicBezTo>
                    <a:cubicBezTo>
                      <a:pt x="496" y="123"/>
                      <a:pt x="481" y="124"/>
                      <a:pt x="471" y="115"/>
                    </a:cubicBezTo>
                    <a:cubicBezTo>
                      <a:pt x="424" y="72"/>
                      <a:pt x="364" y="49"/>
                      <a:pt x="301" y="49"/>
                    </a:cubicBezTo>
                    <a:cubicBezTo>
                      <a:pt x="237" y="49"/>
                      <a:pt x="176" y="73"/>
                      <a:pt x="129" y="116"/>
                    </a:cubicBezTo>
                    <a:cubicBezTo>
                      <a:pt x="78" y="164"/>
                      <a:pt x="49" y="231"/>
                      <a:pt x="49" y="300"/>
                    </a:cubicBezTo>
                    <a:cubicBezTo>
                      <a:pt x="49" y="359"/>
                      <a:pt x="69" y="416"/>
                      <a:pt x="107" y="461"/>
                    </a:cubicBezTo>
                    <a:cubicBezTo>
                      <a:pt x="134" y="494"/>
                      <a:pt x="169" y="519"/>
                      <a:pt x="208" y="535"/>
                    </a:cubicBezTo>
                    <a:cubicBezTo>
                      <a:pt x="237" y="546"/>
                      <a:pt x="269" y="552"/>
                      <a:pt x="301" y="552"/>
                    </a:cubicBezTo>
                    <a:cubicBezTo>
                      <a:pt x="314" y="552"/>
                      <a:pt x="325" y="563"/>
                      <a:pt x="325" y="577"/>
                    </a:cubicBezTo>
                    <a:cubicBezTo>
                      <a:pt x="325" y="590"/>
                      <a:pt x="314" y="601"/>
                      <a:pt x="301" y="6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1C93E7B-32A2-460D-9CF9-1FF7F2BD351C}"/>
              </a:ext>
            </a:extLst>
          </p:cNvPr>
          <p:cNvSpPr txBox="1"/>
          <p:nvPr/>
        </p:nvSpPr>
        <p:spPr>
          <a:xfrm>
            <a:off x="822142" y="2026391"/>
            <a:ext cx="26228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Portfolio</a:t>
            </a:r>
          </a:p>
          <a:p>
            <a:r>
              <a:rPr lang="en-ID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Image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B81BF85-A4D2-4325-99C4-A9A5886673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 b="9983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0FCAB43-0F03-404B-907F-3D365F6E1EAB}"/>
              </a:ext>
            </a:extLst>
          </p:cNvPr>
          <p:cNvSpPr/>
          <p:nvPr/>
        </p:nvSpPr>
        <p:spPr>
          <a:xfrm>
            <a:off x="861717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A39D7D-8EE8-4316-8114-491AF829F560}"/>
              </a:ext>
            </a:extLst>
          </p:cNvPr>
          <p:cNvSpPr txBox="1"/>
          <p:nvPr/>
        </p:nvSpPr>
        <p:spPr>
          <a:xfrm>
            <a:off x="822142" y="377494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Example 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614680-982F-4B2C-9A2D-86B26DC49EC8}"/>
              </a:ext>
            </a:extLst>
          </p:cNvPr>
          <p:cNvSpPr/>
          <p:nvPr/>
        </p:nvSpPr>
        <p:spPr>
          <a:xfrm>
            <a:off x="822142" y="4227868"/>
            <a:ext cx="4316922" cy="116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3C7473-1619-4743-AB4B-BA256708FA04}"/>
              </a:ext>
            </a:extLst>
          </p:cNvPr>
          <p:cNvSpPr txBox="1"/>
          <p:nvPr/>
        </p:nvSpPr>
        <p:spPr>
          <a:xfrm>
            <a:off x="822142" y="5597892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>
                <a:solidFill>
                  <a:schemeClr val="accent1"/>
                </a:solidFill>
                <a:latin typeface="+mj-lt"/>
              </a:rPr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27989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275C848-AD52-471F-8C7E-9D2C9E957204}"/>
              </a:ext>
            </a:extLst>
          </p:cNvPr>
          <p:cNvGrpSpPr/>
          <p:nvPr/>
        </p:nvGrpSpPr>
        <p:grpSpPr>
          <a:xfrm>
            <a:off x="614877" y="645885"/>
            <a:ext cx="6063203" cy="5238513"/>
            <a:chOff x="614877" y="645885"/>
            <a:chExt cx="6063203" cy="5238513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0F303D-328F-401B-897F-DA8770326EB3}"/>
                </a:ext>
              </a:extLst>
            </p:cNvPr>
            <p:cNvGrpSpPr/>
            <p:nvPr/>
          </p:nvGrpSpPr>
          <p:grpSpPr>
            <a:xfrm flipV="1">
              <a:off x="614877" y="645885"/>
              <a:ext cx="6063203" cy="4982281"/>
              <a:chOff x="0" y="393700"/>
              <a:chExt cx="3135985" cy="2576916"/>
            </a:xfrm>
            <a:grpFill/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03EFA4C5-350A-40ED-A7F5-3F6C3AA52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075" y="401638"/>
                <a:ext cx="204788" cy="204787"/>
              </a:xfrm>
              <a:custGeom>
                <a:avLst/>
                <a:gdLst>
                  <a:gd name="T0" fmla="*/ 0 w 54"/>
                  <a:gd name="T1" fmla="*/ 27 h 54"/>
                  <a:gd name="T2" fmla="*/ 27 w 54"/>
                  <a:gd name="T3" fmla="*/ 54 h 54"/>
                  <a:gd name="T4" fmla="*/ 40 w 54"/>
                  <a:gd name="T5" fmla="*/ 51 h 54"/>
                  <a:gd name="T6" fmla="*/ 40 w 54"/>
                  <a:gd name="T7" fmla="*/ 51 h 54"/>
                  <a:gd name="T8" fmla="*/ 54 w 54"/>
                  <a:gd name="T9" fmla="*/ 27 h 54"/>
                  <a:gd name="T10" fmla="*/ 40 w 54"/>
                  <a:gd name="T11" fmla="*/ 3 h 54"/>
                  <a:gd name="T12" fmla="*/ 40 w 54"/>
                  <a:gd name="T13" fmla="*/ 3 h 54"/>
                  <a:gd name="T14" fmla="*/ 27 w 54"/>
                  <a:gd name="T15" fmla="*/ 0 h 54"/>
                  <a:gd name="T16" fmla="*/ 0 w 54"/>
                  <a:gd name="T17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0" y="27"/>
                    </a:moveTo>
                    <a:cubicBezTo>
                      <a:pt x="0" y="42"/>
                      <a:pt x="12" y="54"/>
                      <a:pt x="27" y="54"/>
                    </a:cubicBezTo>
                    <a:cubicBezTo>
                      <a:pt x="32" y="54"/>
                      <a:pt x="36" y="53"/>
                      <a:pt x="40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8" y="46"/>
                      <a:pt x="54" y="37"/>
                      <a:pt x="54" y="27"/>
                    </a:cubicBezTo>
                    <a:cubicBezTo>
                      <a:pt x="54" y="17"/>
                      <a:pt x="48" y="8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6" y="1"/>
                      <a:pt x="3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70F7D26B-7839-4DA6-9585-E6427A3C2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13" y="2157413"/>
                <a:ext cx="400050" cy="40163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" name="Oval 7">
                <a:extLst>
                  <a:ext uri="{FF2B5EF4-FFF2-40B4-BE49-F238E27FC236}">
                    <a16:creationId xmlns:a16="http://schemas.microsoft.com/office/drawing/2014/main" id="{A50D0228-F357-48E1-92FA-71ADAFF61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93700"/>
                <a:ext cx="555625" cy="5556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" name="Oval 9">
                <a:extLst>
                  <a:ext uri="{FF2B5EF4-FFF2-40B4-BE49-F238E27FC236}">
                    <a16:creationId xmlns:a16="http://schemas.microsoft.com/office/drawing/2014/main" id="{6AA796C4-6E58-44AE-BA1A-18F28DBE4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810" y="2426025"/>
                <a:ext cx="257175" cy="2571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B7439FF6-2192-439C-B532-4800A8F0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859" y="2603904"/>
                <a:ext cx="361950" cy="366712"/>
              </a:xfrm>
              <a:custGeom>
                <a:avLst/>
                <a:gdLst>
                  <a:gd name="T0" fmla="*/ 60 w 96"/>
                  <a:gd name="T1" fmla="*/ 2 h 97"/>
                  <a:gd name="T2" fmla="*/ 60 w 96"/>
                  <a:gd name="T3" fmla="*/ 2 h 97"/>
                  <a:gd name="T4" fmla="*/ 48 w 96"/>
                  <a:gd name="T5" fmla="*/ 0 h 97"/>
                  <a:gd name="T6" fmla="*/ 0 w 96"/>
                  <a:gd name="T7" fmla="*/ 49 h 97"/>
                  <a:gd name="T8" fmla="*/ 48 w 96"/>
                  <a:gd name="T9" fmla="*/ 97 h 97"/>
                  <a:gd name="T10" fmla="*/ 60 w 96"/>
                  <a:gd name="T11" fmla="*/ 96 h 97"/>
                  <a:gd name="T12" fmla="*/ 60 w 96"/>
                  <a:gd name="T13" fmla="*/ 96 h 97"/>
                  <a:gd name="T14" fmla="*/ 96 w 96"/>
                  <a:gd name="T15" fmla="*/ 49 h 97"/>
                  <a:gd name="T16" fmla="*/ 60 w 96"/>
                  <a:gd name="T17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97">
                    <a:moveTo>
                      <a:pt x="60" y="2"/>
                    </a:moveTo>
                    <a:cubicBezTo>
                      <a:pt x="60" y="2"/>
                      <a:pt x="60" y="2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ubicBezTo>
                      <a:pt x="21" y="0"/>
                      <a:pt x="0" y="22"/>
                      <a:pt x="0" y="49"/>
                    </a:cubicBezTo>
                    <a:cubicBezTo>
                      <a:pt x="0" y="76"/>
                      <a:pt x="21" y="97"/>
                      <a:pt x="48" y="97"/>
                    </a:cubicBezTo>
                    <a:cubicBezTo>
                      <a:pt x="52" y="97"/>
                      <a:pt x="56" y="97"/>
                      <a:pt x="60" y="96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81" y="90"/>
                      <a:pt x="96" y="71"/>
                      <a:pt x="96" y="49"/>
                    </a:cubicBezTo>
                    <a:cubicBezTo>
                      <a:pt x="96" y="26"/>
                      <a:pt x="81" y="7"/>
                      <a:pt x="6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A4D7B63-C0E5-4DC1-A869-5C51C2ABE2D9}"/>
                </a:ext>
              </a:extLst>
            </p:cNvPr>
            <p:cNvGrpSpPr/>
            <p:nvPr/>
          </p:nvGrpSpPr>
          <p:grpSpPr>
            <a:xfrm flipV="1">
              <a:off x="1311911" y="684703"/>
              <a:ext cx="5196061" cy="5199695"/>
              <a:chOff x="4648200" y="1980189"/>
              <a:chExt cx="2895600" cy="2897624"/>
            </a:xfrm>
            <a:grpFill/>
          </p:grpSpPr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03EEC88B-753F-4B54-9826-CB589FAA2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525" y="2554857"/>
                <a:ext cx="799275" cy="2072043"/>
              </a:xfrm>
              <a:custGeom>
                <a:avLst/>
                <a:gdLst>
                  <a:gd name="T0" fmla="*/ 28 w 166"/>
                  <a:gd name="T1" fmla="*/ 430 h 430"/>
                  <a:gd name="T2" fmla="*/ 8 w 166"/>
                  <a:gd name="T3" fmla="*/ 420 h 430"/>
                  <a:gd name="T4" fmla="*/ 13 w 166"/>
                  <a:gd name="T5" fmla="*/ 386 h 430"/>
                  <a:gd name="T6" fmla="*/ 118 w 166"/>
                  <a:gd name="T7" fmla="*/ 181 h 430"/>
                  <a:gd name="T8" fmla="*/ 75 w 166"/>
                  <a:gd name="T9" fmla="*/ 41 h 430"/>
                  <a:gd name="T10" fmla="*/ 81 w 166"/>
                  <a:gd name="T11" fmla="*/ 7 h 430"/>
                  <a:gd name="T12" fmla="*/ 115 w 166"/>
                  <a:gd name="T13" fmla="*/ 14 h 430"/>
                  <a:gd name="T14" fmla="*/ 166 w 166"/>
                  <a:gd name="T15" fmla="*/ 181 h 430"/>
                  <a:gd name="T16" fmla="*/ 42 w 166"/>
                  <a:gd name="T17" fmla="*/ 425 h 430"/>
                  <a:gd name="T18" fmla="*/ 28 w 166"/>
                  <a:gd name="T1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6" h="430">
                    <a:moveTo>
                      <a:pt x="28" y="430"/>
                    </a:moveTo>
                    <a:cubicBezTo>
                      <a:pt x="20" y="430"/>
                      <a:pt x="13" y="426"/>
                      <a:pt x="8" y="420"/>
                    </a:cubicBezTo>
                    <a:cubicBezTo>
                      <a:pt x="0" y="409"/>
                      <a:pt x="2" y="393"/>
                      <a:pt x="13" y="386"/>
                    </a:cubicBezTo>
                    <a:cubicBezTo>
                      <a:pt x="79" y="338"/>
                      <a:pt x="118" y="262"/>
                      <a:pt x="118" y="181"/>
                    </a:cubicBezTo>
                    <a:cubicBezTo>
                      <a:pt x="118" y="131"/>
                      <a:pt x="103" y="83"/>
                      <a:pt x="75" y="41"/>
                    </a:cubicBezTo>
                    <a:cubicBezTo>
                      <a:pt x="67" y="30"/>
                      <a:pt x="70" y="15"/>
                      <a:pt x="81" y="7"/>
                    </a:cubicBezTo>
                    <a:cubicBezTo>
                      <a:pt x="93" y="0"/>
                      <a:pt x="108" y="3"/>
                      <a:pt x="115" y="14"/>
                    </a:cubicBezTo>
                    <a:cubicBezTo>
                      <a:pt x="149" y="63"/>
                      <a:pt x="166" y="121"/>
                      <a:pt x="166" y="181"/>
                    </a:cubicBezTo>
                    <a:cubicBezTo>
                      <a:pt x="166" y="277"/>
                      <a:pt x="120" y="369"/>
                      <a:pt x="42" y="425"/>
                    </a:cubicBezTo>
                    <a:cubicBezTo>
                      <a:pt x="38" y="428"/>
                      <a:pt x="33" y="430"/>
                      <a:pt x="28" y="4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0386D034-AC6B-47FD-8D7A-60D3E361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1980189"/>
                <a:ext cx="2476739" cy="2897624"/>
              </a:xfrm>
              <a:custGeom>
                <a:avLst/>
                <a:gdLst>
                  <a:gd name="T0" fmla="*/ 301 w 514"/>
                  <a:gd name="T1" fmla="*/ 601 h 601"/>
                  <a:gd name="T2" fmla="*/ 190 w 514"/>
                  <a:gd name="T3" fmla="*/ 580 h 601"/>
                  <a:gd name="T4" fmla="*/ 70 w 514"/>
                  <a:gd name="T5" fmla="*/ 492 h 601"/>
                  <a:gd name="T6" fmla="*/ 0 w 514"/>
                  <a:gd name="T7" fmla="*/ 300 h 601"/>
                  <a:gd name="T8" fmla="*/ 96 w 514"/>
                  <a:gd name="T9" fmla="*/ 81 h 601"/>
                  <a:gd name="T10" fmla="*/ 301 w 514"/>
                  <a:gd name="T11" fmla="*/ 0 h 601"/>
                  <a:gd name="T12" fmla="*/ 504 w 514"/>
                  <a:gd name="T13" fmla="*/ 79 h 601"/>
                  <a:gd name="T14" fmla="*/ 505 w 514"/>
                  <a:gd name="T15" fmla="*/ 113 h 601"/>
                  <a:gd name="T16" fmla="*/ 471 w 514"/>
                  <a:gd name="T17" fmla="*/ 115 h 601"/>
                  <a:gd name="T18" fmla="*/ 301 w 514"/>
                  <a:gd name="T19" fmla="*/ 49 h 601"/>
                  <a:gd name="T20" fmla="*/ 129 w 514"/>
                  <a:gd name="T21" fmla="*/ 116 h 601"/>
                  <a:gd name="T22" fmla="*/ 49 w 514"/>
                  <a:gd name="T23" fmla="*/ 300 h 601"/>
                  <a:gd name="T24" fmla="*/ 107 w 514"/>
                  <a:gd name="T25" fmla="*/ 461 h 601"/>
                  <a:gd name="T26" fmla="*/ 208 w 514"/>
                  <a:gd name="T27" fmla="*/ 535 h 601"/>
                  <a:gd name="T28" fmla="*/ 301 w 514"/>
                  <a:gd name="T29" fmla="*/ 552 h 601"/>
                  <a:gd name="T30" fmla="*/ 325 w 514"/>
                  <a:gd name="T31" fmla="*/ 577 h 601"/>
                  <a:gd name="T32" fmla="*/ 301 w 514"/>
                  <a:gd name="T33" fmla="*/ 601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4" h="601">
                    <a:moveTo>
                      <a:pt x="301" y="601"/>
                    </a:moveTo>
                    <a:cubicBezTo>
                      <a:pt x="263" y="601"/>
                      <a:pt x="225" y="594"/>
                      <a:pt x="190" y="580"/>
                    </a:cubicBezTo>
                    <a:cubicBezTo>
                      <a:pt x="143" y="561"/>
                      <a:pt x="102" y="531"/>
                      <a:pt x="70" y="492"/>
                    </a:cubicBezTo>
                    <a:cubicBezTo>
                      <a:pt x="25" y="439"/>
                      <a:pt x="0" y="370"/>
                      <a:pt x="0" y="300"/>
                    </a:cubicBezTo>
                    <a:cubicBezTo>
                      <a:pt x="0" y="217"/>
                      <a:pt x="35" y="137"/>
                      <a:pt x="96" y="81"/>
                    </a:cubicBezTo>
                    <a:cubicBezTo>
                      <a:pt x="152" y="28"/>
                      <a:pt x="224" y="0"/>
                      <a:pt x="301" y="0"/>
                    </a:cubicBezTo>
                    <a:cubicBezTo>
                      <a:pt x="376" y="0"/>
                      <a:pt x="448" y="28"/>
                      <a:pt x="504" y="79"/>
                    </a:cubicBezTo>
                    <a:cubicBezTo>
                      <a:pt x="514" y="88"/>
                      <a:pt x="514" y="103"/>
                      <a:pt x="505" y="113"/>
                    </a:cubicBezTo>
                    <a:cubicBezTo>
                      <a:pt x="496" y="123"/>
                      <a:pt x="481" y="124"/>
                      <a:pt x="471" y="115"/>
                    </a:cubicBezTo>
                    <a:cubicBezTo>
                      <a:pt x="424" y="72"/>
                      <a:pt x="364" y="49"/>
                      <a:pt x="301" y="49"/>
                    </a:cubicBezTo>
                    <a:cubicBezTo>
                      <a:pt x="237" y="49"/>
                      <a:pt x="176" y="73"/>
                      <a:pt x="129" y="116"/>
                    </a:cubicBezTo>
                    <a:cubicBezTo>
                      <a:pt x="78" y="164"/>
                      <a:pt x="49" y="231"/>
                      <a:pt x="49" y="300"/>
                    </a:cubicBezTo>
                    <a:cubicBezTo>
                      <a:pt x="49" y="359"/>
                      <a:pt x="69" y="416"/>
                      <a:pt x="107" y="461"/>
                    </a:cubicBezTo>
                    <a:cubicBezTo>
                      <a:pt x="134" y="494"/>
                      <a:pt x="169" y="519"/>
                      <a:pt x="208" y="535"/>
                    </a:cubicBezTo>
                    <a:cubicBezTo>
                      <a:pt x="237" y="546"/>
                      <a:pt x="269" y="552"/>
                      <a:pt x="301" y="552"/>
                    </a:cubicBezTo>
                    <a:cubicBezTo>
                      <a:pt x="314" y="552"/>
                      <a:pt x="325" y="563"/>
                      <a:pt x="325" y="577"/>
                    </a:cubicBezTo>
                    <a:cubicBezTo>
                      <a:pt x="325" y="590"/>
                      <a:pt x="314" y="601"/>
                      <a:pt x="301" y="6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5D78E01-BAA6-442A-9B82-F4A8F016F517}"/>
              </a:ext>
            </a:extLst>
          </p:cNvPr>
          <p:cNvSpPr txBox="1"/>
          <p:nvPr/>
        </p:nvSpPr>
        <p:spPr>
          <a:xfrm>
            <a:off x="7308865" y="2113477"/>
            <a:ext cx="2400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Portfolio</a:t>
            </a:r>
          </a:p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2BC6E7-D729-4D26-98A9-CEBC38ADFB23}"/>
              </a:ext>
            </a:extLst>
          </p:cNvPr>
          <p:cNvSpPr txBox="1"/>
          <p:nvPr/>
        </p:nvSpPr>
        <p:spPr>
          <a:xfrm>
            <a:off x="7359666" y="3687863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Example Title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0E4120-8F93-4480-96FE-2F53DFA7B7C4}"/>
              </a:ext>
            </a:extLst>
          </p:cNvPr>
          <p:cNvSpPr/>
          <p:nvPr/>
        </p:nvSpPr>
        <p:spPr>
          <a:xfrm>
            <a:off x="7359666" y="4111753"/>
            <a:ext cx="4316922" cy="116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37445E-75E7-4708-8056-E8C27780E796}"/>
              </a:ext>
            </a:extLst>
          </p:cNvPr>
          <p:cNvSpPr txBox="1"/>
          <p:nvPr/>
        </p:nvSpPr>
        <p:spPr>
          <a:xfrm>
            <a:off x="7359666" y="5496290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>
                <a:solidFill>
                  <a:schemeClr val="accent1"/>
                </a:solidFill>
                <a:latin typeface="+mj-lt"/>
              </a:rPr>
              <a:t>Click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7C3EA2-0669-41A1-B707-4C5D0C3D2F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C028C9-C4AA-4287-8ECA-0DE73977B72C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8B749BF-958E-49C4-A10E-58A8C24AD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DE80383-3424-4A09-8BC8-BF9FBA11C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D88A0EF-4A12-4CCE-8BFB-E105DAFA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5A6F19-3640-493E-8E77-C9A12DE2A473}"/>
              </a:ext>
            </a:extLst>
          </p:cNvPr>
          <p:cNvSpPr/>
          <p:nvPr/>
        </p:nvSpPr>
        <p:spPr>
          <a:xfrm>
            <a:off x="7335090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1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EC0C798-2A68-491E-82EA-C3A8E462FC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3" b="10363"/>
          <a:stretch>
            <a:fillRect/>
          </a:stretch>
        </p:blipFill>
        <p:spPr/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00E79AA-D942-44B2-A536-412211D4DFF7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0178B5B-AB09-427C-8467-6D371C696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E47DACC-3E40-4EA7-BC91-A8CEEAF18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A3D2BFC-4E2E-4483-8DB0-D6465730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DBBD0D-5F71-4B14-9E59-830F6CC025C8}"/>
              </a:ext>
            </a:extLst>
          </p:cNvPr>
          <p:cNvSpPr txBox="1"/>
          <p:nvPr/>
        </p:nvSpPr>
        <p:spPr>
          <a:xfrm>
            <a:off x="6314792" y="2315531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2650A8-F559-41B0-9E30-1EE99CC588CC}"/>
              </a:ext>
            </a:extLst>
          </p:cNvPr>
          <p:cNvSpPr txBox="1"/>
          <p:nvPr/>
        </p:nvSpPr>
        <p:spPr>
          <a:xfrm>
            <a:off x="6328229" y="3469314"/>
            <a:ext cx="119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C25C1B-913E-4549-BE22-0BF1C3AFA252}"/>
              </a:ext>
            </a:extLst>
          </p:cNvPr>
          <p:cNvSpPr/>
          <p:nvPr/>
        </p:nvSpPr>
        <p:spPr>
          <a:xfrm>
            <a:off x="6328229" y="3807868"/>
            <a:ext cx="4499428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15E0FE-0092-4871-AB06-1D05A5BBE088}"/>
              </a:ext>
            </a:extLst>
          </p:cNvPr>
          <p:cNvSpPr txBox="1"/>
          <p:nvPr/>
        </p:nvSpPr>
        <p:spPr>
          <a:xfrm>
            <a:off x="6328229" y="4682641"/>
            <a:ext cx="119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467DEE-E1FB-4DBC-9CFF-EB423180F009}"/>
              </a:ext>
            </a:extLst>
          </p:cNvPr>
          <p:cNvSpPr/>
          <p:nvPr/>
        </p:nvSpPr>
        <p:spPr>
          <a:xfrm>
            <a:off x="6328229" y="5021195"/>
            <a:ext cx="4499428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403352D-B3B1-4CF6-9EFC-A09713DE5928}"/>
              </a:ext>
            </a:extLst>
          </p:cNvPr>
          <p:cNvSpPr/>
          <p:nvPr/>
        </p:nvSpPr>
        <p:spPr>
          <a:xfrm>
            <a:off x="6304576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F1A6C7-A296-4C1F-AE9D-5F6F10778E82}"/>
              </a:ext>
            </a:extLst>
          </p:cNvPr>
          <p:cNvGrpSpPr/>
          <p:nvPr/>
        </p:nvGrpSpPr>
        <p:grpSpPr>
          <a:xfrm rot="16200000">
            <a:off x="-1145496" y="2345646"/>
            <a:ext cx="4585460" cy="2294465"/>
            <a:chOff x="583957" y="0"/>
            <a:chExt cx="7585233" cy="379548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BB95A44-10DB-481C-A85A-36651BD72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996" y="0"/>
              <a:ext cx="2054194" cy="3138164"/>
            </a:xfrm>
            <a:custGeom>
              <a:avLst/>
              <a:gdLst>
                <a:gd name="connsiteX0" fmla="*/ 1448581 w 2054194"/>
                <a:gd name="connsiteY0" fmla="*/ 0 h 3138164"/>
                <a:gd name="connsiteX1" fmla="*/ 2054194 w 2054194"/>
                <a:gd name="connsiteY1" fmla="*/ 0 h 3138164"/>
                <a:gd name="connsiteX2" fmla="*/ 2047591 w 2054194"/>
                <a:gd name="connsiteY2" fmla="*/ 221406 h 3138164"/>
                <a:gd name="connsiteX3" fmla="*/ 490246 w 2054194"/>
                <a:gd name="connsiteY3" fmla="*/ 3075046 h 3138164"/>
                <a:gd name="connsiteX4" fmla="*/ 313653 w 2054194"/>
                <a:gd name="connsiteY4" fmla="*/ 3138164 h 3138164"/>
                <a:gd name="connsiteX5" fmla="*/ 61379 w 2054194"/>
                <a:gd name="connsiteY5" fmla="*/ 3011928 h 3138164"/>
                <a:gd name="connsiteX6" fmla="*/ 124448 w 2054194"/>
                <a:gd name="connsiteY6" fmla="*/ 2582723 h 3138164"/>
                <a:gd name="connsiteX7" fmla="*/ 1426124 w 2054194"/>
                <a:gd name="connsiteY7" fmla="*/ 374788 h 313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4194" h="3138164">
                  <a:moveTo>
                    <a:pt x="1448581" y="0"/>
                  </a:moveTo>
                  <a:lnTo>
                    <a:pt x="2054194" y="0"/>
                  </a:lnTo>
                  <a:lnTo>
                    <a:pt x="2047591" y="221406"/>
                  </a:lnTo>
                  <a:cubicBezTo>
                    <a:pt x="1980242" y="1350139"/>
                    <a:pt x="1412624" y="2412303"/>
                    <a:pt x="490246" y="3075046"/>
                  </a:cubicBezTo>
                  <a:cubicBezTo>
                    <a:pt x="439791" y="3112917"/>
                    <a:pt x="376722" y="3138164"/>
                    <a:pt x="313653" y="3138164"/>
                  </a:cubicBezTo>
                  <a:cubicBezTo>
                    <a:pt x="212744" y="3138164"/>
                    <a:pt x="124448" y="3087670"/>
                    <a:pt x="61379" y="3011928"/>
                  </a:cubicBezTo>
                  <a:cubicBezTo>
                    <a:pt x="-39531" y="2873067"/>
                    <a:pt x="-14303" y="2671088"/>
                    <a:pt x="124448" y="2582723"/>
                  </a:cubicBezTo>
                  <a:cubicBezTo>
                    <a:pt x="852890" y="2052528"/>
                    <a:pt x="1320583" y="1251714"/>
                    <a:pt x="1426124" y="37478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354B93C-A79B-4581-8396-484B89CC2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57" y="0"/>
              <a:ext cx="4102287" cy="3795486"/>
            </a:xfrm>
            <a:custGeom>
              <a:avLst/>
              <a:gdLst>
                <a:gd name="connsiteX0" fmla="*/ 0 w 4102287"/>
                <a:gd name="connsiteY0" fmla="*/ 0 h 3795486"/>
                <a:gd name="connsiteX1" fmla="*/ 618529 w 4102287"/>
                <a:gd name="connsiteY1" fmla="*/ 0 h 3795486"/>
                <a:gd name="connsiteX2" fmla="*/ 630046 w 4102287"/>
                <a:gd name="connsiteY2" fmla="*/ 271705 h 3795486"/>
                <a:gd name="connsiteX3" fmla="*/ 1350411 w 4102287"/>
                <a:gd name="connsiteY3" fmla="*/ 2027207 h 3795486"/>
                <a:gd name="connsiteX4" fmla="*/ 2625363 w 4102287"/>
                <a:gd name="connsiteY4" fmla="*/ 2961869 h 3795486"/>
                <a:gd name="connsiteX5" fmla="*/ 3799328 w 4102287"/>
                <a:gd name="connsiteY5" fmla="*/ 3176588 h 3795486"/>
                <a:gd name="connsiteX6" fmla="*/ 4102287 w 4102287"/>
                <a:gd name="connsiteY6" fmla="*/ 3492353 h 3795486"/>
                <a:gd name="connsiteX7" fmla="*/ 3799328 w 4102287"/>
                <a:gd name="connsiteY7" fmla="*/ 3795486 h 3795486"/>
                <a:gd name="connsiteX8" fmla="*/ 2398144 w 4102287"/>
                <a:gd name="connsiteY8" fmla="*/ 3530244 h 3795486"/>
                <a:gd name="connsiteX9" fmla="*/ 883350 w 4102287"/>
                <a:gd name="connsiteY9" fmla="*/ 2418754 h 3795486"/>
                <a:gd name="connsiteX10" fmla="*/ 14390 w 4102287"/>
                <a:gd name="connsiteY10" fmla="*/ 324275 h 379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2287" h="3795486">
                  <a:moveTo>
                    <a:pt x="0" y="0"/>
                  </a:moveTo>
                  <a:lnTo>
                    <a:pt x="618529" y="0"/>
                  </a:lnTo>
                  <a:lnTo>
                    <a:pt x="630046" y="271705"/>
                  </a:lnTo>
                  <a:cubicBezTo>
                    <a:pt x="684928" y="916506"/>
                    <a:pt x="930687" y="1529878"/>
                    <a:pt x="1350411" y="2027207"/>
                  </a:cubicBezTo>
                  <a:cubicBezTo>
                    <a:pt x="1691240" y="2444015"/>
                    <a:pt x="2133055" y="2759780"/>
                    <a:pt x="2625363" y="2961869"/>
                  </a:cubicBezTo>
                  <a:cubicBezTo>
                    <a:pt x="2991438" y="3100805"/>
                    <a:pt x="3395383" y="3176588"/>
                    <a:pt x="3799328" y="3176588"/>
                  </a:cubicBezTo>
                  <a:cubicBezTo>
                    <a:pt x="3963431" y="3176588"/>
                    <a:pt x="4102287" y="3315525"/>
                    <a:pt x="4102287" y="3492353"/>
                  </a:cubicBezTo>
                  <a:cubicBezTo>
                    <a:pt x="4102287" y="3656550"/>
                    <a:pt x="3963431" y="3795486"/>
                    <a:pt x="3799328" y="3795486"/>
                  </a:cubicBezTo>
                  <a:cubicBezTo>
                    <a:pt x="3319644" y="3795486"/>
                    <a:pt x="2839959" y="3707072"/>
                    <a:pt x="2398144" y="3530244"/>
                  </a:cubicBezTo>
                  <a:cubicBezTo>
                    <a:pt x="1804850" y="3290263"/>
                    <a:pt x="1287295" y="2911346"/>
                    <a:pt x="883350" y="2418754"/>
                  </a:cubicBezTo>
                  <a:cubicBezTo>
                    <a:pt x="386308" y="1833012"/>
                    <a:pt x="82560" y="1092544"/>
                    <a:pt x="14390" y="32427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52180278-3014-4F83-BBA1-8806F550A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291" y="1208620"/>
              <a:ext cx="3938610" cy="1399453"/>
            </a:xfrm>
            <a:custGeom>
              <a:avLst/>
              <a:gdLst>
                <a:gd name="T0" fmla="*/ 162 w 312"/>
                <a:gd name="T1" fmla="*/ 111 h 111"/>
                <a:gd name="T2" fmla="*/ 9 w 312"/>
                <a:gd name="T3" fmla="*/ 43 h 111"/>
                <a:gd name="T4" fmla="*/ 11 w 312"/>
                <a:gd name="T5" fmla="*/ 9 h 111"/>
                <a:gd name="T6" fmla="*/ 45 w 312"/>
                <a:gd name="T7" fmla="*/ 10 h 111"/>
                <a:gd name="T8" fmla="*/ 162 w 312"/>
                <a:gd name="T9" fmla="*/ 62 h 111"/>
                <a:gd name="T10" fmla="*/ 269 w 312"/>
                <a:gd name="T11" fmla="*/ 20 h 111"/>
                <a:gd name="T12" fmla="*/ 303 w 312"/>
                <a:gd name="T13" fmla="*/ 22 h 111"/>
                <a:gd name="T14" fmla="*/ 302 w 312"/>
                <a:gd name="T15" fmla="*/ 56 h 111"/>
                <a:gd name="T16" fmla="*/ 162 w 312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11">
                  <a:moveTo>
                    <a:pt x="162" y="111"/>
                  </a:moveTo>
                  <a:cubicBezTo>
                    <a:pt x="104" y="111"/>
                    <a:pt x="48" y="86"/>
                    <a:pt x="9" y="43"/>
                  </a:cubicBezTo>
                  <a:cubicBezTo>
                    <a:pt x="0" y="33"/>
                    <a:pt x="1" y="18"/>
                    <a:pt x="11" y="9"/>
                  </a:cubicBezTo>
                  <a:cubicBezTo>
                    <a:pt x="21" y="0"/>
                    <a:pt x="36" y="0"/>
                    <a:pt x="45" y="10"/>
                  </a:cubicBezTo>
                  <a:cubicBezTo>
                    <a:pt x="75" y="43"/>
                    <a:pt x="117" y="62"/>
                    <a:pt x="162" y="62"/>
                  </a:cubicBezTo>
                  <a:cubicBezTo>
                    <a:pt x="201" y="62"/>
                    <a:pt x="239" y="47"/>
                    <a:pt x="269" y="20"/>
                  </a:cubicBezTo>
                  <a:cubicBezTo>
                    <a:pt x="279" y="11"/>
                    <a:pt x="294" y="12"/>
                    <a:pt x="303" y="22"/>
                  </a:cubicBezTo>
                  <a:cubicBezTo>
                    <a:pt x="312" y="32"/>
                    <a:pt x="312" y="47"/>
                    <a:pt x="302" y="56"/>
                  </a:cubicBezTo>
                  <a:cubicBezTo>
                    <a:pt x="263" y="91"/>
                    <a:pt x="214" y="111"/>
                    <a:pt x="162" y="11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B5DAD1-3FEB-4357-A1C7-69DDD58CC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357" y="1"/>
              <a:ext cx="5214313" cy="991277"/>
            </a:xfrm>
            <a:custGeom>
              <a:avLst/>
              <a:gdLst>
                <a:gd name="connsiteX0" fmla="*/ 4597981 w 5214313"/>
                <a:gd name="connsiteY0" fmla="*/ 0 h 991277"/>
                <a:gd name="connsiteX1" fmla="*/ 5214313 w 5214313"/>
                <a:gd name="connsiteY1" fmla="*/ 0 h 991277"/>
                <a:gd name="connsiteX2" fmla="*/ 5191301 w 5214313"/>
                <a:gd name="connsiteY2" fmla="*/ 117487 h 991277"/>
                <a:gd name="connsiteX3" fmla="*/ 4912457 w 5214313"/>
                <a:gd name="connsiteY3" fmla="*/ 309295 h 991277"/>
                <a:gd name="connsiteX4" fmla="*/ 4621181 w 5214313"/>
                <a:gd name="connsiteY4" fmla="*/ 117487 h 991277"/>
                <a:gd name="connsiteX5" fmla="*/ 0 w 5214313"/>
                <a:gd name="connsiteY5" fmla="*/ 0 h 991277"/>
                <a:gd name="connsiteX6" fmla="*/ 618503 w 5214313"/>
                <a:gd name="connsiteY6" fmla="*/ 0 h 991277"/>
                <a:gd name="connsiteX7" fmla="*/ 623234 w 5214313"/>
                <a:gd name="connsiteY7" fmla="*/ 150442 h 991277"/>
                <a:gd name="connsiteX8" fmla="*/ 706709 w 5214313"/>
                <a:gd name="connsiteY8" fmla="*/ 599769 h 991277"/>
                <a:gd name="connsiteX9" fmla="*/ 504631 w 5214313"/>
                <a:gd name="connsiteY9" fmla="*/ 978648 h 991277"/>
                <a:gd name="connsiteX10" fmla="*/ 416222 w 5214313"/>
                <a:gd name="connsiteY10" fmla="*/ 991277 h 991277"/>
                <a:gd name="connsiteX11" fmla="*/ 125735 w 5214313"/>
                <a:gd name="connsiteY11" fmla="*/ 776579 h 991277"/>
                <a:gd name="connsiteX12" fmla="*/ 34168 w 5214313"/>
                <a:gd name="connsiteY12" fmla="*/ 389807 h 99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14313" h="991277">
                  <a:moveTo>
                    <a:pt x="4597981" y="0"/>
                  </a:moveTo>
                  <a:lnTo>
                    <a:pt x="5214313" y="0"/>
                  </a:lnTo>
                  <a:lnTo>
                    <a:pt x="5191301" y="117487"/>
                  </a:lnTo>
                  <a:cubicBezTo>
                    <a:pt x="5144531" y="231151"/>
                    <a:pt x="5035599" y="309295"/>
                    <a:pt x="4912457" y="309295"/>
                  </a:cubicBezTo>
                  <a:cubicBezTo>
                    <a:pt x="4779844" y="309295"/>
                    <a:pt x="4668543" y="231151"/>
                    <a:pt x="4621181" y="117487"/>
                  </a:cubicBezTo>
                  <a:close/>
                  <a:moveTo>
                    <a:pt x="0" y="0"/>
                  </a:moveTo>
                  <a:lnTo>
                    <a:pt x="618503" y="0"/>
                  </a:lnTo>
                  <a:lnTo>
                    <a:pt x="623234" y="150442"/>
                  </a:lnTo>
                  <a:cubicBezTo>
                    <a:pt x="633298" y="303770"/>
                    <a:pt x="659347" y="448217"/>
                    <a:pt x="706709" y="599769"/>
                  </a:cubicBezTo>
                  <a:cubicBezTo>
                    <a:pt x="757229" y="751320"/>
                    <a:pt x="668819" y="928131"/>
                    <a:pt x="504631" y="978648"/>
                  </a:cubicBezTo>
                  <a:cubicBezTo>
                    <a:pt x="479372" y="991277"/>
                    <a:pt x="441482" y="991277"/>
                    <a:pt x="416222" y="991277"/>
                  </a:cubicBezTo>
                  <a:cubicBezTo>
                    <a:pt x="289923" y="991277"/>
                    <a:pt x="163625" y="915501"/>
                    <a:pt x="125735" y="776579"/>
                  </a:cubicBezTo>
                  <a:cubicBezTo>
                    <a:pt x="87845" y="650286"/>
                    <a:pt x="56271" y="520836"/>
                    <a:pt x="34168" y="3898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59067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3214D40-8EF8-436C-B9DC-BEB20ECCD1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FDFFBC-92C5-4788-9C64-77AF0889EC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111D86-0F80-4318-99C6-8B68DBF7DB32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8C5F397-66C8-489B-90F2-A6FADF45B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F4D0122-1ECE-4D5C-B5CD-AEEA63927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2BFDCED-36F7-48D8-A58D-D406CF2FC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2B0B7C1-21D3-48B1-B8F5-45CA1DACAAF9}"/>
              </a:ext>
            </a:extLst>
          </p:cNvPr>
          <p:cNvSpPr/>
          <p:nvPr/>
        </p:nvSpPr>
        <p:spPr>
          <a:xfrm rot="16200000">
            <a:off x="4309083" y="1255917"/>
            <a:ext cx="3573834" cy="7630332"/>
          </a:xfrm>
          <a:custGeom>
            <a:avLst/>
            <a:gdLst>
              <a:gd name="connsiteX0" fmla="*/ 3573834 w 3573834"/>
              <a:gd name="connsiteY0" fmla="*/ 3815166 h 7630332"/>
              <a:gd name="connsiteX1" fmla="*/ 137222 w 3573834"/>
              <a:gd name="connsiteY1" fmla="*/ 7623403 h 7630332"/>
              <a:gd name="connsiteX2" fmla="*/ 0 w 3573834"/>
              <a:gd name="connsiteY2" fmla="*/ 7630332 h 7630332"/>
              <a:gd name="connsiteX3" fmla="*/ 1 w 3573834"/>
              <a:gd name="connsiteY3" fmla="*/ 0 h 7630332"/>
              <a:gd name="connsiteX4" fmla="*/ 137222 w 3573834"/>
              <a:gd name="connsiteY4" fmla="*/ 6929 h 7630332"/>
              <a:gd name="connsiteX5" fmla="*/ 3573834 w 3573834"/>
              <a:gd name="connsiteY5" fmla="*/ 3815166 h 763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3834" h="7630332">
                <a:moveTo>
                  <a:pt x="3573834" y="3815166"/>
                </a:moveTo>
                <a:cubicBezTo>
                  <a:pt x="3573834" y="5797179"/>
                  <a:pt x="2067516" y="7427373"/>
                  <a:pt x="137222" y="7623403"/>
                </a:cubicBezTo>
                <a:lnTo>
                  <a:pt x="0" y="7630332"/>
                </a:lnTo>
                <a:lnTo>
                  <a:pt x="1" y="0"/>
                </a:lnTo>
                <a:lnTo>
                  <a:pt x="137222" y="6929"/>
                </a:lnTo>
                <a:cubicBezTo>
                  <a:pt x="2067516" y="202961"/>
                  <a:pt x="3573834" y="1833153"/>
                  <a:pt x="3573834" y="3815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525C7-9B07-438E-A075-0277CBCB7C41}"/>
              </a:ext>
            </a:extLst>
          </p:cNvPr>
          <p:cNvGrpSpPr/>
          <p:nvPr/>
        </p:nvGrpSpPr>
        <p:grpSpPr>
          <a:xfrm>
            <a:off x="2238375" y="2857500"/>
            <a:ext cx="7715251" cy="4000500"/>
            <a:chOff x="1315096" y="1816101"/>
            <a:chExt cx="9561811" cy="5041900"/>
          </a:xfr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D8B0001-BC6A-44AC-BB3C-76323556BEB4}"/>
                </a:ext>
              </a:extLst>
            </p:cNvPr>
            <p:cNvSpPr/>
            <p:nvPr/>
          </p:nvSpPr>
          <p:spPr>
            <a:xfrm rot="16200000">
              <a:off x="3829222" y="-189684"/>
              <a:ext cx="4533559" cy="9561811"/>
            </a:xfrm>
            <a:custGeom>
              <a:avLst/>
              <a:gdLst>
                <a:gd name="connsiteX0" fmla="*/ 4533559 w 4533559"/>
                <a:gd name="connsiteY0" fmla="*/ 4780905 h 9561811"/>
                <a:gd name="connsiteX1" fmla="*/ 235347 w 4533559"/>
                <a:gd name="connsiteY1" fmla="*/ 9543914 h 9561811"/>
                <a:gd name="connsiteX2" fmla="*/ 0 w 4533559"/>
                <a:gd name="connsiteY2" fmla="*/ 9561811 h 9561811"/>
                <a:gd name="connsiteX3" fmla="*/ 0 w 4533559"/>
                <a:gd name="connsiteY3" fmla="*/ 9430597 h 9561811"/>
                <a:gd name="connsiteX4" fmla="*/ 221966 w 4533559"/>
                <a:gd name="connsiteY4" fmla="*/ 9413718 h 9561811"/>
                <a:gd name="connsiteX5" fmla="*/ 4402687 w 4533559"/>
                <a:gd name="connsiteY5" fmla="*/ 4780905 h 9561811"/>
                <a:gd name="connsiteX6" fmla="*/ 221966 w 4533559"/>
                <a:gd name="connsiteY6" fmla="*/ 148092 h 9561811"/>
                <a:gd name="connsiteX7" fmla="*/ 1 w 4533559"/>
                <a:gd name="connsiteY7" fmla="*/ 131214 h 9561811"/>
                <a:gd name="connsiteX8" fmla="*/ 1 w 4533559"/>
                <a:gd name="connsiteY8" fmla="*/ 0 h 9561811"/>
                <a:gd name="connsiteX9" fmla="*/ 235347 w 4533559"/>
                <a:gd name="connsiteY9" fmla="*/ 17896 h 9561811"/>
                <a:gd name="connsiteX10" fmla="*/ 4533559 w 4533559"/>
                <a:gd name="connsiteY10" fmla="*/ 4780905 h 956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3559" h="9561811">
                  <a:moveTo>
                    <a:pt x="4533559" y="4780905"/>
                  </a:moveTo>
                  <a:cubicBezTo>
                    <a:pt x="4533559" y="7259833"/>
                    <a:pt x="2649589" y="9298735"/>
                    <a:pt x="235347" y="9543914"/>
                  </a:cubicBezTo>
                  <a:lnTo>
                    <a:pt x="0" y="9561811"/>
                  </a:lnTo>
                  <a:lnTo>
                    <a:pt x="0" y="9430597"/>
                  </a:lnTo>
                  <a:lnTo>
                    <a:pt x="221966" y="9413718"/>
                  </a:lnTo>
                  <a:cubicBezTo>
                    <a:pt x="2570214" y="9175241"/>
                    <a:pt x="4402687" y="7192071"/>
                    <a:pt x="4402687" y="4780905"/>
                  </a:cubicBezTo>
                  <a:cubicBezTo>
                    <a:pt x="4402687" y="2369740"/>
                    <a:pt x="2570214" y="386570"/>
                    <a:pt x="221966" y="148092"/>
                  </a:cubicBezTo>
                  <a:lnTo>
                    <a:pt x="1" y="131214"/>
                  </a:lnTo>
                  <a:lnTo>
                    <a:pt x="1" y="0"/>
                  </a:lnTo>
                  <a:lnTo>
                    <a:pt x="235347" y="17896"/>
                  </a:lnTo>
                  <a:cubicBezTo>
                    <a:pt x="2649589" y="263075"/>
                    <a:pt x="4533559" y="2301977"/>
                    <a:pt x="4533559" y="47809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E6483BE-BAF6-4D8C-945A-D9D5A367E494}"/>
                </a:ext>
              </a:extLst>
            </p:cNvPr>
            <p:cNvSpPr/>
            <p:nvPr/>
          </p:nvSpPr>
          <p:spPr>
            <a:xfrm rot="16200000">
              <a:off x="5122871" y="-541992"/>
              <a:ext cx="1946255" cy="6662441"/>
            </a:xfrm>
            <a:custGeom>
              <a:avLst/>
              <a:gdLst>
                <a:gd name="connsiteX0" fmla="*/ 225299 w 1133205"/>
                <a:gd name="connsiteY0" fmla="*/ 61 h 3879200"/>
                <a:gd name="connsiteX1" fmla="*/ 374970 w 1133205"/>
                <a:gd name="connsiteY1" fmla="*/ 66477 h 3879200"/>
                <a:gd name="connsiteX2" fmla="*/ 1090290 w 1133205"/>
                <a:gd name="connsiteY2" fmla="*/ 1459154 h 3879200"/>
                <a:gd name="connsiteX3" fmla="*/ 384969 w 1133205"/>
                <a:gd name="connsiteY3" fmla="*/ 3809454 h 3879200"/>
                <a:gd name="connsiteX4" fmla="*/ 269473 w 1133205"/>
                <a:gd name="connsiteY4" fmla="*/ 3875827 h 3879200"/>
                <a:gd name="connsiteX5" fmla="*/ 77212 w 1133205"/>
                <a:gd name="connsiteY5" fmla="*/ 3819365 h 3879200"/>
                <a:gd name="connsiteX6" fmla="*/ 67224 w 1133205"/>
                <a:gd name="connsiteY6" fmla="*/ 3511378 h 3879200"/>
                <a:gd name="connsiteX7" fmla="*/ 667037 w 1133205"/>
                <a:gd name="connsiteY7" fmla="*/ 1535438 h 3879200"/>
                <a:gd name="connsiteX8" fmla="*/ 65202 w 1133205"/>
                <a:gd name="connsiteY8" fmla="*/ 368315 h 3879200"/>
                <a:gd name="connsiteX9" fmla="*/ 64032 w 1133205"/>
                <a:gd name="connsiteY9" fmla="*/ 58738 h 3879200"/>
                <a:gd name="connsiteX10" fmla="*/ 225299 w 1133205"/>
                <a:gd name="connsiteY10" fmla="*/ 61 h 387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205" h="3879200">
                  <a:moveTo>
                    <a:pt x="225299" y="61"/>
                  </a:moveTo>
                  <a:cubicBezTo>
                    <a:pt x="281296" y="1358"/>
                    <a:pt x="335360" y="23504"/>
                    <a:pt x="374970" y="66477"/>
                  </a:cubicBezTo>
                  <a:cubicBezTo>
                    <a:pt x="752708" y="444854"/>
                    <a:pt x="994860" y="929671"/>
                    <a:pt x="1090290" y="1459154"/>
                  </a:cubicBezTo>
                  <a:cubicBezTo>
                    <a:pt x="1242978" y="2306328"/>
                    <a:pt x="983687" y="3191308"/>
                    <a:pt x="384969" y="3809454"/>
                  </a:cubicBezTo>
                  <a:cubicBezTo>
                    <a:pt x="354470" y="3842285"/>
                    <a:pt x="313562" y="3867881"/>
                    <a:pt x="269473" y="3875827"/>
                  </a:cubicBezTo>
                  <a:cubicBezTo>
                    <a:pt x="198931" y="3888541"/>
                    <a:pt x="130844" y="3864367"/>
                    <a:pt x="77212" y="3819365"/>
                  </a:cubicBezTo>
                  <a:cubicBezTo>
                    <a:pt x="-10825" y="3735007"/>
                    <a:pt x="-18638" y="3590633"/>
                    <a:pt x="67224" y="3511378"/>
                  </a:cubicBezTo>
                  <a:cubicBezTo>
                    <a:pt x="572853" y="2982901"/>
                    <a:pt x="795868" y="2250241"/>
                    <a:pt x="667037" y="1535438"/>
                  </a:cubicBezTo>
                  <a:cubicBezTo>
                    <a:pt x="587512" y="1094202"/>
                    <a:pt x="378901" y="694454"/>
                    <a:pt x="65202" y="368315"/>
                  </a:cubicBezTo>
                  <a:cubicBezTo>
                    <a:pt x="-22835" y="283957"/>
                    <a:pt x="-20240" y="146818"/>
                    <a:pt x="64032" y="58738"/>
                  </a:cubicBezTo>
                  <a:cubicBezTo>
                    <a:pt x="111372" y="18316"/>
                    <a:pt x="169302" y="-1236"/>
                    <a:pt x="225299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0EFAF0-FC4A-466E-B25A-6D442581DD55}"/>
              </a:ext>
            </a:extLst>
          </p:cNvPr>
          <p:cNvSpPr txBox="1"/>
          <p:nvPr/>
        </p:nvSpPr>
        <p:spPr>
          <a:xfrm>
            <a:off x="4358987" y="1020494"/>
            <a:ext cx="3474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40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4508A4-5240-438A-8A4C-C841BCACBF61}"/>
              </a:ext>
            </a:extLst>
          </p:cNvPr>
          <p:cNvSpPr/>
          <p:nvPr/>
        </p:nvSpPr>
        <p:spPr>
          <a:xfrm>
            <a:off x="3870012" y="4891962"/>
            <a:ext cx="4451976" cy="145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McClintock, a Latin pat Hampden-Sydney College in Virginia.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88C7FF37-2620-4C19-AF37-C4E1A6F69C52}"/>
              </a:ext>
            </a:extLst>
          </p:cNvPr>
          <p:cNvSpPr>
            <a:spLocks noEditPoints="1"/>
          </p:cNvSpPr>
          <p:nvPr/>
        </p:nvSpPr>
        <p:spPr bwMode="auto">
          <a:xfrm>
            <a:off x="5811184" y="4126957"/>
            <a:ext cx="569632" cy="571577"/>
          </a:xfrm>
          <a:custGeom>
            <a:avLst/>
            <a:gdLst>
              <a:gd name="T0" fmla="*/ 0 w 124"/>
              <a:gd name="T1" fmla="*/ 62 h 124"/>
              <a:gd name="T2" fmla="*/ 124 w 124"/>
              <a:gd name="T3" fmla="*/ 62 h 124"/>
              <a:gd name="T4" fmla="*/ 116 w 124"/>
              <a:gd name="T5" fmla="*/ 60 h 124"/>
              <a:gd name="T6" fmla="*/ 87 w 124"/>
              <a:gd name="T7" fmla="*/ 35 h 124"/>
              <a:gd name="T8" fmla="*/ 116 w 124"/>
              <a:gd name="T9" fmla="*/ 60 h 124"/>
              <a:gd name="T10" fmla="*/ 43 w 124"/>
              <a:gd name="T11" fmla="*/ 95 h 124"/>
              <a:gd name="T12" fmla="*/ 60 w 124"/>
              <a:gd name="T13" fmla="*/ 116 h 124"/>
              <a:gd name="T14" fmla="*/ 64 w 124"/>
              <a:gd name="T15" fmla="*/ 8 h 124"/>
              <a:gd name="T16" fmla="*/ 64 w 124"/>
              <a:gd name="T17" fmla="*/ 36 h 124"/>
              <a:gd name="T18" fmla="*/ 64 w 124"/>
              <a:gd name="T19" fmla="*/ 8 h 124"/>
              <a:gd name="T20" fmla="*/ 100 w 124"/>
              <a:gd name="T21" fmla="*/ 23 h 124"/>
              <a:gd name="T22" fmla="*/ 71 w 124"/>
              <a:gd name="T23" fmla="*/ 9 h 124"/>
              <a:gd name="T24" fmla="*/ 60 w 124"/>
              <a:gd name="T25" fmla="*/ 36 h 124"/>
              <a:gd name="T26" fmla="*/ 60 w 124"/>
              <a:gd name="T27" fmla="*/ 8 h 124"/>
              <a:gd name="T28" fmla="*/ 38 w 124"/>
              <a:gd name="T29" fmla="*/ 31 h 124"/>
              <a:gd name="T30" fmla="*/ 53 w 124"/>
              <a:gd name="T31" fmla="*/ 9 h 124"/>
              <a:gd name="T32" fmla="*/ 40 w 124"/>
              <a:gd name="T33" fmla="*/ 36 h 124"/>
              <a:gd name="T34" fmla="*/ 60 w 124"/>
              <a:gd name="T35" fmla="*/ 60 h 124"/>
              <a:gd name="T36" fmla="*/ 40 w 124"/>
              <a:gd name="T37" fmla="*/ 36 h 124"/>
              <a:gd name="T38" fmla="*/ 60 w 124"/>
              <a:gd name="T39" fmla="*/ 88 h 124"/>
              <a:gd name="T40" fmla="*/ 36 w 124"/>
              <a:gd name="T41" fmla="*/ 64 h 124"/>
              <a:gd name="T42" fmla="*/ 53 w 124"/>
              <a:gd name="T43" fmla="*/ 115 h 124"/>
              <a:gd name="T44" fmla="*/ 40 w 124"/>
              <a:gd name="T45" fmla="*/ 96 h 124"/>
              <a:gd name="T46" fmla="*/ 64 w 124"/>
              <a:gd name="T47" fmla="*/ 116 h 124"/>
              <a:gd name="T48" fmla="*/ 81 w 124"/>
              <a:gd name="T49" fmla="*/ 95 h 124"/>
              <a:gd name="T50" fmla="*/ 64 w 124"/>
              <a:gd name="T51" fmla="*/ 116 h 124"/>
              <a:gd name="T52" fmla="*/ 97 w 124"/>
              <a:gd name="T53" fmla="*/ 103 h 124"/>
              <a:gd name="T54" fmla="*/ 84 w 124"/>
              <a:gd name="T55" fmla="*/ 96 h 124"/>
              <a:gd name="T56" fmla="*/ 64 w 124"/>
              <a:gd name="T57" fmla="*/ 88 h 124"/>
              <a:gd name="T58" fmla="*/ 88 w 124"/>
              <a:gd name="T59" fmla="*/ 64 h 124"/>
              <a:gd name="T60" fmla="*/ 64 w 124"/>
              <a:gd name="T61" fmla="*/ 60 h 124"/>
              <a:gd name="T62" fmla="*/ 84 w 124"/>
              <a:gd name="T63" fmla="*/ 36 h 124"/>
              <a:gd name="T64" fmla="*/ 64 w 124"/>
              <a:gd name="T65" fmla="*/ 60 h 124"/>
              <a:gd name="T66" fmla="*/ 37 w 124"/>
              <a:gd name="T67" fmla="*/ 35 h 124"/>
              <a:gd name="T68" fmla="*/ 8 w 124"/>
              <a:gd name="T69" fmla="*/ 60 h 124"/>
              <a:gd name="T70" fmla="*/ 8 w 124"/>
              <a:gd name="T71" fmla="*/ 64 h 124"/>
              <a:gd name="T72" fmla="*/ 38 w 124"/>
              <a:gd name="T73" fmla="*/ 93 h 124"/>
              <a:gd name="T74" fmla="*/ 8 w 124"/>
              <a:gd name="T75" fmla="*/ 64 h 124"/>
              <a:gd name="T76" fmla="*/ 86 w 124"/>
              <a:gd name="T77" fmla="*/ 93 h 124"/>
              <a:gd name="T78" fmla="*/ 116 w 124"/>
              <a:gd name="T79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92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EDDBD26-4525-434B-B7A7-C8647994526F}"/>
              </a:ext>
            </a:extLst>
          </p:cNvPr>
          <p:cNvGrpSpPr/>
          <p:nvPr/>
        </p:nvGrpSpPr>
        <p:grpSpPr>
          <a:xfrm>
            <a:off x="5695950" y="1758632"/>
            <a:ext cx="6391726" cy="5127677"/>
            <a:chOff x="4295325" y="635000"/>
            <a:chExt cx="7792351" cy="6251310"/>
          </a:xfrm>
        </p:grpSpPr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77C4B628-4237-4416-9C94-EC57FD2243E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295325" y="1310233"/>
              <a:ext cx="2150929" cy="5576077"/>
            </a:xfrm>
            <a:custGeom>
              <a:avLst/>
              <a:gdLst>
                <a:gd name="T0" fmla="*/ 28 w 166"/>
                <a:gd name="T1" fmla="*/ 430 h 430"/>
                <a:gd name="T2" fmla="*/ 8 w 166"/>
                <a:gd name="T3" fmla="*/ 420 h 430"/>
                <a:gd name="T4" fmla="*/ 13 w 166"/>
                <a:gd name="T5" fmla="*/ 386 h 430"/>
                <a:gd name="T6" fmla="*/ 118 w 166"/>
                <a:gd name="T7" fmla="*/ 181 h 430"/>
                <a:gd name="T8" fmla="*/ 75 w 166"/>
                <a:gd name="T9" fmla="*/ 41 h 430"/>
                <a:gd name="T10" fmla="*/ 81 w 166"/>
                <a:gd name="T11" fmla="*/ 7 h 430"/>
                <a:gd name="T12" fmla="*/ 115 w 166"/>
                <a:gd name="T13" fmla="*/ 14 h 430"/>
                <a:gd name="T14" fmla="*/ 166 w 166"/>
                <a:gd name="T15" fmla="*/ 181 h 430"/>
                <a:gd name="T16" fmla="*/ 42 w 166"/>
                <a:gd name="T17" fmla="*/ 425 h 430"/>
                <a:gd name="T18" fmla="*/ 28 w 166"/>
                <a:gd name="T1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430">
                  <a:moveTo>
                    <a:pt x="28" y="430"/>
                  </a:moveTo>
                  <a:cubicBezTo>
                    <a:pt x="20" y="430"/>
                    <a:pt x="13" y="426"/>
                    <a:pt x="8" y="420"/>
                  </a:cubicBezTo>
                  <a:cubicBezTo>
                    <a:pt x="0" y="409"/>
                    <a:pt x="2" y="393"/>
                    <a:pt x="13" y="386"/>
                  </a:cubicBezTo>
                  <a:cubicBezTo>
                    <a:pt x="79" y="338"/>
                    <a:pt x="118" y="262"/>
                    <a:pt x="118" y="181"/>
                  </a:cubicBezTo>
                  <a:cubicBezTo>
                    <a:pt x="118" y="131"/>
                    <a:pt x="103" y="83"/>
                    <a:pt x="75" y="41"/>
                  </a:cubicBezTo>
                  <a:cubicBezTo>
                    <a:pt x="67" y="30"/>
                    <a:pt x="70" y="15"/>
                    <a:pt x="81" y="7"/>
                  </a:cubicBezTo>
                  <a:cubicBezTo>
                    <a:pt x="93" y="0"/>
                    <a:pt x="108" y="3"/>
                    <a:pt x="115" y="14"/>
                  </a:cubicBezTo>
                  <a:cubicBezTo>
                    <a:pt x="149" y="63"/>
                    <a:pt x="166" y="121"/>
                    <a:pt x="166" y="181"/>
                  </a:cubicBezTo>
                  <a:cubicBezTo>
                    <a:pt x="166" y="277"/>
                    <a:pt x="120" y="369"/>
                    <a:pt x="42" y="425"/>
                  </a:cubicBezTo>
                  <a:cubicBezTo>
                    <a:pt x="38" y="428"/>
                    <a:pt x="33" y="430"/>
                    <a:pt x="28" y="43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0890629-17A4-4405-9ABA-4143243FADB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873327" y="635000"/>
              <a:ext cx="4214349" cy="6223000"/>
            </a:xfrm>
            <a:custGeom>
              <a:avLst/>
              <a:gdLst>
                <a:gd name="connsiteX0" fmla="*/ 3903135 w 4214349"/>
                <a:gd name="connsiteY0" fmla="*/ 6223000 h 6223000"/>
                <a:gd name="connsiteX1" fmla="*/ 2463773 w 4214349"/>
                <a:gd name="connsiteY1" fmla="*/ 5950531 h 6223000"/>
                <a:gd name="connsiteX2" fmla="*/ 907706 w 4214349"/>
                <a:gd name="connsiteY2" fmla="*/ 4808756 h 6223000"/>
                <a:gd name="connsiteX3" fmla="*/ 0 w 4214349"/>
                <a:gd name="connsiteY3" fmla="*/ 2317613 h 6223000"/>
                <a:gd name="connsiteX4" fmla="*/ 716642 w 4214349"/>
                <a:gd name="connsiteY4" fmla="*/ 75218 h 6223000"/>
                <a:gd name="connsiteX5" fmla="*/ 776237 w 4214349"/>
                <a:gd name="connsiteY5" fmla="*/ 0 h 6223000"/>
                <a:gd name="connsiteX6" fmla="*/ 1605951 w 4214349"/>
                <a:gd name="connsiteY6" fmla="*/ 0 h 6223000"/>
                <a:gd name="connsiteX7" fmla="*/ 1438324 w 4214349"/>
                <a:gd name="connsiteY7" fmla="*/ 174936 h 6223000"/>
                <a:gd name="connsiteX8" fmla="*/ 635394 w 4214349"/>
                <a:gd name="connsiteY8" fmla="*/ 2317613 h 6223000"/>
                <a:gd name="connsiteX9" fmla="*/ 1387493 w 4214349"/>
                <a:gd name="connsiteY9" fmla="*/ 4406541 h 6223000"/>
                <a:gd name="connsiteX10" fmla="*/ 2697183 w 4214349"/>
                <a:gd name="connsiteY10" fmla="*/ 5366669 h 6223000"/>
                <a:gd name="connsiteX11" fmla="*/ 3903135 w 4214349"/>
                <a:gd name="connsiteY11" fmla="*/ 5587239 h 6223000"/>
                <a:gd name="connsiteX12" fmla="*/ 4214349 w 4214349"/>
                <a:gd name="connsiteY12" fmla="*/ 5911607 h 6223000"/>
                <a:gd name="connsiteX13" fmla="*/ 3903135 w 4214349"/>
                <a:gd name="connsiteY13" fmla="*/ 6223000 h 622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4349" h="6223000">
                  <a:moveTo>
                    <a:pt x="3903135" y="6223000"/>
                  </a:moveTo>
                  <a:cubicBezTo>
                    <a:pt x="3410380" y="6223000"/>
                    <a:pt x="2917626" y="6132177"/>
                    <a:pt x="2463773" y="5950531"/>
                  </a:cubicBezTo>
                  <a:cubicBezTo>
                    <a:pt x="1854313" y="5704011"/>
                    <a:pt x="1322657" y="5314770"/>
                    <a:pt x="907706" y="4808756"/>
                  </a:cubicBezTo>
                  <a:cubicBezTo>
                    <a:pt x="324181" y="4121097"/>
                    <a:pt x="0" y="3225843"/>
                    <a:pt x="0" y="2317613"/>
                  </a:cubicBezTo>
                  <a:cubicBezTo>
                    <a:pt x="0" y="1509937"/>
                    <a:pt x="255292" y="724156"/>
                    <a:pt x="716642" y="75218"/>
                  </a:cubicBezTo>
                  <a:lnTo>
                    <a:pt x="776237" y="0"/>
                  </a:lnTo>
                  <a:lnTo>
                    <a:pt x="1605951" y="0"/>
                  </a:lnTo>
                  <a:lnTo>
                    <a:pt x="1438324" y="174936"/>
                  </a:lnTo>
                  <a:cubicBezTo>
                    <a:pt x="923307" y="770784"/>
                    <a:pt x="635394" y="1534265"/>
                    <a:pt x="635394" y="2317613"/>
                  </a:cubicBezTo>
                  <a:cubicBezTo>
                    <a:pt x="635394" y="3083121"/>
                    <a:pt x="894739" y="3822679"/>
                    <a:pt x="1387493" y="4406541"/>
                  </a:cubicBezTo>
                  <a:cubicBezTo>
                    <a:pt x="1737608" y="4834706"/>
                    <a:pt x="2191461" y="5159074"/>
                    <a:pt x="2697183" y="5366669"/>
                  </a:cubicBezTo>
                  <a:cubicBezTo>
                    <a:pt x="3073233" y="5509391"/>
                    <a:pt x="3488184" y="5587239"/>
                    <a:pt x="3903135" y="5587239"/>
                  </a:cubicBezTo>
                  <a:cubicBezTo>
                    <a:pt x="4071709" y="5587239"/>
                    <a:pt x="4214349" y="5729961"/>
                    <a:pt x="4214349" y="5911607"/>
                  </a:cubicBezTo>
                  <a:cubicBezTo>
                    <a:pt x="4214349" y="6080278"/>
                    <a:pt x="4071709" y="6223000"/>
                    <a:pt x="3903135" y="622300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18A9DC-A878-42F5-880C-E7381117E496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F476078-42E6-42C0-BFBE-62B74371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8E8FDD2-41E9-4B3C-9737-028F13C7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25B1399D-062D-490F-A935-F64695E9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6F9B52-A68B-47F4-BBD7-295684B69434}"/>
              </a:ext>
            </a:extLst>
          </p:cNvPr>
          <p:cNvSpPr txBox="1"/>
          <p:nvPr/>
        </p:nvSpPr>
        <p:spPr>
          <a:xfrm>
            <a:off x="1017078" y="2315531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C826F4-DBAA-4D9F-B7CA-FD2E5B5D9EB4}"/>
              </a:ext>
            </a:extLst>
          </p:cNvPr>
          <p:cNvSpPr txBox="1"/>
          <p:nvPr/>
        </p:nvSpPr>
        <p:spPr>
          <a:xfrm>
            <a:off x="1030515" y="3469314"/>
            <a:ext cx="119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E6716A-D78B-4EE2-8A52-6731A818D2E4}"/>
              </a:ext>
            </a:extLst>
          </p:cNvPr>
          <p:cNvSpPr/>
          <p:nvPr/>
        </p:nvSpPr>
        <p:spPr>
          <a:xfrm>
            <a:off x="1030515" y="3807868"/>
            <a:ext cx="4379685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CD9DFB-0D3E-4E9F-9FFE-92F1B0D14732}"/>
              </a:ext>
            </a:extLst>
          </p:cNvPr>
          <p:cNvSpPr txBox="1"/>
          <p:nvPr/>
        </p:nvSpPr>
        <p:spPr>
          <a:xfrm>
            <a:off x="1030515" y="4682641"/>
            <a:ext cx="119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FB0DD8-9061-4293-A946-68A8A4CC0C4D}"/>
              </a:ext>
            </a:extLst>
          </p:cNvPr>
          <p:cNvSpPr/>
          <p:nvPr/>
        </p:nvSpPr>
        <p:spPr>
          <a:xfrm>
            <a:off x="1030515" y="5021195"/>
            <a:ext cx="4303485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E1D3326-FD19-44A7-A59D-DAB665317F0C}"/>
              </a:ext>
            </a:extLst>
          </p:cNvPr>
          <p:cNvSpPr/>
          <p:nvPr/>
        </p:nvSpPr>
        <p:spPr>
          <a:xfrm>
            <a:off x="1006862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EA2507-4342-4E1C-860D-387EE2A91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45" b="99879" l="9908" r="89984">
                        <a14:foregroundMark x1="51319" y1="10178" x2="48223" y2="9330"/>
                        <a14:foregroundMark x1="49623" y1="8885" x2="49623" y2="8885"/>
                        <a14:foregroundMark x1="49192" y1="9087" x2="49192" y2="9087"/>
                        <a14:foregroundMark x1="51454" y1="89742" x2="51885" y2="95436"/>
                        <a14:foregroundMark x1="46796" y1="91236" x2="45961" y2="99879"/>
                        <a14:foregroundMark x1="53850" y1="67286" x2="50619" y2="8315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3049" r="28074" b="24924"/>
          <a:stretch/>
        </p:blipFill>
        <p:spPr>
          <a:xfrm>
            <a:off x="5619750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4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3ACA0809-AA85-46D7-A6DE-8D04CABB6BBB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5F745BA-6527-496D-8DDE-8EDBB0AA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B0EC9C9E-E15F-4878-9652-05FCF64C5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2D847197-7A53-441E-9E98-0D4B4F1FE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ACCA6B-EEAD-4AF2-92B9-A15DE7A33371}"/>
              </a:ext>
            </a:extLst>
          </p:cNvPr>
          <p:cNvSpPr txBox="1"/>
          <p:nvPr/>
        </p:nvSpPr>
        <p:spPr>
          <a:xfrm>
            <a:off x="3625612" y="552606"/>
            <a:ext cx="4940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Infographic Slides</a:t>
            </a:r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DF9B305B-141B-4A5C-A269-7EF5E7BCB961}"/>
              </a:ext>
            </a:extLst>
          </p:cNvPr>
          <p:cNvGrpSpPr/>
          <p:nvPr/>
        </p:nvGrpSpPr>
        <p:grpSpPr>
          <a:xfrm>
            <a:off x="4171950" y="2076450"/>
            <a:ext cx="3810000" cy="3810000"/>
            <a:chOff x="4191000" y="1524000"/>
            <a:chExt cx="3810000" cy="3810000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200000" scaled="0"/>
          </a:gra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A7288DC-CC20-444D-8260-06AF99AFB53F}"/>
                </a:ext>
              </a:extLst>
            </p:cNvPr>
            <p:cNvSpPr/>
            <p:nvPr/>
          </p:nvSpPr>
          <p:spPr>
            <a:xfrm>
              <a:off x="6273151" y="1523996"/>
              <a:ext cx="192793" cy="325606"/>
            </a:xfrm>
            <a:custGeom>
              <a:avLst/>
              <a:gdLst>
                <a:gd name="connsiteX0" fmla="*/ 164672 w 192793"/>
                <a:gd name="connsiteY0" fmla="*/ 3738 h 325606"/>
                <a:gd name="connsiteX1" fmla="*/ 101274 w 192793"/>
                <a:gd name="connsiteY1" fmla="*/ 28122 h 325606"/>
                <a:gd name="connsiteX2" fmla="*/ 3738 w 192793"/>
                <a:gd name="connsiteY2" fmla="*/ 257331 h 325606"/>
                <a:gd name="connsiteX3" fmla="*/ 28122 w 192793"/>
                <a:gd name="connsiteY3" fmla="*/ 320730 h 325606"/>
                <a:gd name="connsiteX4" fmla="*/ 47629 w 192793"/>
                <a:gd name="connsiteY4" fmla="*/ 325606 h 325606"/>
                <a:gd name="connsiteX5" fmla="*/ 91520 w 192793"/>
                <a:gd name="connsiteY5" fmla="*/ 296346 h 325606"/>
                <a:gd name="connsiteX6" fmla="*/ 189056 w 192793"/>
                <a:gd name="connsiteY6" fmla="*/ 67136 h 325606"/>
                <a:gd name="connsiteX7" fmla="*/ 164672 w 192793"/>
                <a:gd name="connsiteY7" fmla="*/ 3738 h 32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793" h="325606">
                  <a:moveTo>
                    <a:pt x="164672" y="3738"/>
                  </a:moveTo>
                  <a:cubicBezTo>
                    <a:pt x="140288" y="-6016"/>
                    <a:pt x="111027" y="3738"/>
                    <a:pt x="101274" y="28122"/>
                  </a:cubicBezTo>
                  <a:lnTo>
                    <a:pt x="3738" y="257331"/>
                  </a:lnTo>
                  <a:cubicBezTo>
                    <a:pt x="-6016" y="281715"/>
                    <a:pt x="3738" y="310976"/>
                    <a:pt x="28122" y="320730"/>
                  </a:cubicBezTo>
                  <a:cubicBezTo>
                    <a:pt x="32998" y="325606"/>
                    <a:pt x="42752" y="325606"/>
                    <a:pt x="47629" y="325606"/>
                  </a:cubicBezTo>
                  <a:cubicBezTo>
                    <a:pt x="67136" y="325606"/>
                    <a:pt x="86643" y="315853"/>
                    <a:pt x="91520" y="296346"/>
                  </a:cubicBezTo>
                  <a:lnTo>
                    <a:pt x="189056" y="67136"/>
                  </a:lnTo>
                  <a:cubicBezTo>
                    <a:pt x="198810" y="42752"/>
                    <a:pt x="189056" y="13491"/>
                    <a:pt x="164672" y="37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2868CE7-EAEA-4639-91D2-D13231568F37}"/>
                </a:ext>
              </a:extLst>
            </p:cNvPr>
            <p:cNvSpPr/>
            <p:nvPr/>
          </p:nvSpPr>
          <p:spPr>
            <a:xfrm>
              <a:off x="6419455" y="1811727"/>
              <a:ext cx="319590" cy="203686"/>
            </a:xfrm>
            <a:custGeom>
              <a:avLst/>
              <a:gdLst>
                <a:gd name="connsiteX0" fmla="*/ 315853 w 319590"/>
                <a:gd name="connsiteY0" fmla="*/ 28122 h 203686"/>
                <a:gd name="connsiteX1" fmla="*/ 252455 w 319590"/>
                <a:gd name="connsiteY1" fmla="*/ 3738 h 203686"/>
                <a:gd name="connsiteX2" fmla="*/ 28122 w 319590"/>
                <a:gd name="connsiteY2" fmla="*/ 111027 h 203686"/>
                <a:gd name="connsiteX3" fmla="*/ 3738 w 319590"/>
                <a:gd name="connsiteY3" fmla="*/ 174426 h 203686"/>
                <a:gd name="connsiteX4" fmla="*/ 47629 w 319590"/>
                <a:gd name="connsiteY4" fmla="*/ 203686 h 203686"/>
                <a:gd name="connsiteX5" fmla="*/ 67136 w 319590"/>
                <a:gd name="connsiteY5" fmla="*/ 198810 h 203686"/>
                <a:gd name="connsiteX6" fmla="*/ 291469 w 319590"/>
                <a:gd name="connsiteY6" fmla="*/ 91520 h 203686"/>
                <a:gd name="connsiteX7" fmla="*/ 315853 w 319590"/>
                <a:gd name="connsiteY7" fmla="*/ 28122 h 20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590" h="203686">
                  <a:moveTo>
                    <a:pt x="315853" y="28122"/>
                  </a:moveTo>
                  <a:cubicBezTo>
                    <a:pt x="306099" y="3738"/>
                    <a:pt x="276839" y="-6016"/>
                    <a:pt x="252455" y="3738"/>
                  </a:cubicBezTo>
                  <a:lnTo>
                    <a:pt x="28122" y="111027"/>
                  </a:lnTo>
                  <a:cubicBezTo>
                    <a:pt x="3738" y="120781"/>
                    <a:pt x="-6016" y="150042"/>
                    <a:pt x="3738" y="174426"/>
                  </a:cubicBezTo>
                  <a:cubicBezTo>
                    <a:pt x="13491" y="193933"/>
                    <a:pt x="28122" y="203686"/>
                    <a:pt x="47629" y="203686"/>
                  </a:cubicBezTo>
                  <a:cubicBezTo>
                    <a:pt x="52506" y="203686"/>
                    <a:pt x="62259" y="203686"/>
                    <a:pt x="67136" y="198810"/>
                  </a:cubicBezTo>
                  <a:lnTo>
                    <a:pt x="291469" y="91520"/>
                  </a:lnTo>
                  <a:cubicBezTo>
                    <a:pt x="315853" y="81766"/>
                    <a:pt x="325607" y="52506"/>
                    <a:pt x="315853" y="281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2520E67-F423-420D-98A9-12E49AB6979E}"/>
                </a:ext>
              </a:extLst>
            </p:cNvPr>
            <p:cNvSpPr/>
            <p:nvPr/>
          </p:nvSpPr>
          <p:spPr>
            <a:xfrm>
              <a:off x="6111078" y="2199489"/>
              <a:ext cx="1514373" cy="3137025"/>
            </a:xfrm>
            <a:custGeom>
              <a:avLst/>
              <a:gdLst>
                <a:gd name="connsiteX0" fmla="*/ 1511808 w 1514373"/>
                <a:gd name="connsiteY0" fmla="*/ 2917569 h 3137025"/>
                <a:gd name="connsiteX1" fmla="*/ 1458163 w 1514373"/>
                <a:gd name="connsiteY1" fmla="*/ 2883432 h 3137025"/>
                <a:gd name="connsiteX2" fmla="*/ 1185062 w 1514373"/>
                <a:gd name="connsiteY2" fmla="*/ 2946830 h 3137025"/>
                <a:gd name="connsiteX3" fmla="*/ 941222 w 1514373"/>
                <a:gd name="connsiteY3" fmla="*/ 1956840 h 3137025"/>
                <a:gd name="connsiteX4" fmla="*/ 1175309 w 1514373"/>
                <a:gd name="connsiteY4" fmla="*/ 1556942 h 3137025"/>
                <a:gd name="connsiteX5" fmla="*/ 1131418 w 1514373"/>
                <a:gd name="connsiteY5" fmla="*/ 776654 h 3137025"/>
                <a:gd name="connsiteX6" fmla="*/ 887578 w 1514373"/>
                <a:gd name="connsiteY6" fmla="*/ 25627 h 3137025"/>
                <a:gd name="connsiteX7" fmla="*/ 833933 w 1514373"/>
                <a:gd name="connsiteY7" fmla="*/ 1243 h 3137025"/>
                <a:gd name="connsiteX8" fmla="*/ 39014 w 1514373"/>
                <a:gd name="connsiteY8" fmla="*/ 196315 h 3137025"/>
                <a:gd name="connsiteX9" fmla="*/ 0 w 1514373"/>
                <a:gd name="connsiteY9" fmla="*/ 245083 h 3137025"/>
                <a:gd name="connsiteX10" fmla="*/ 131674 w 1514373"/>
                <a:gd name="connsiteY10" fmla="*/ 1025371 h 3137025"/>
                <a:gd name="connsiteX11" fmla="*/ 833933 w 1514373"/>
                <a:gd name="connsiteY11" fmla="*/ 1986101 h 3137025"/>
                <a:gd name="connsiteX12" fmla="*/ 848563 w 1514373"/>
                <a:gd name="connsiteY12" fmla="*/ 1986101 h 3137025"/>
                <a:gd name="connsiteX13" fmla="*/ 1092403 w 1514373"/>
                <a:gd name="connsiteY13" fmla="*/ 2976091 h 3137025"/>
                <a:gd name="connsiteX14" fmla="*/ 814426 w 1514373"/>
                <a:gd name="connsiteY14" fmla="*/ 3039489 h 3137025"/>
                <a:gd name="connsiteX15" fmla="*/ 780288 w 1514373"/>
                <a:gd name="connsiteY15" fmla="*/ 3098011 h 3137025"/>
                <a:gd name="connsiteX16" fmla="*/ 829056 w 1514373"/>
                <a:gd name="connsiteY16" fmla="*/ 3137025 h 3137025"/>
                <a:gd name="connsiteX17" fmla="*/ 838810 w 1514373"/>
                <a:gd name="connsiteY17" fmla="*/ 3137025 h 3137025"/>
                <a:gd name="connsiteX18" fmla="*/ 1477670 w 1514373"/>
                <a:gd name="connsiteY18" fmla="*/ 2976091 h 3137025"/>
                <a:gd name="connsiteX19" fmla="*/ 1511808 w 1514373"/>
                <a:gd name="connsiteY19" fmla="*/ 2917569 h 3137025"/>
                <a:gd name="connsiteX20" fmla="*/ 97536 w 1514373"/>
                <a:gd name="connsiteY20" fmla="*/ 279220 h 3137025"/>
                <a:gd name="connsiteX21" fmla="*/ 814426 w 1514373"/>
                <a:gd name="connsiteY21" fmla="*/ 103656 h 3137025"/>
                <a:gd name="connsiteX22" fmla="*/ 911962 w 1514373"/>
                <a:gd name="connsiteY22" fmla="*/ 376756 h 3137025"/>
                <a:gd name="connsiteX23" fmla="*/ 136551 w 1514373"/>
                <a:gd name="connsiteY23" fmla="*/ 557198 h 3137025"/>
                <a:gd name="connsiteX24" fmla="*/ 97536 w 1514373"/>
                <a:gd name="connsiteY24" fmla="*/ 279220 h 3137025"/>
                <a:gd name="connsiteX25" fmla="*/ 229210 w 1514373"/>
                <a:gd name="connsiteY25" fmla="*/ 1000987 h 3137025"/>
                <a:gd name="connsiteX26" fmla="*/ 156058 w 1514373"/>
                <a:gd name="connsiteY26" fmla="*/ 654734 h 3137025"/>
                <a:gd name="connsiteX27" fmla="*/ 941222 w 1514373"/>
                <a:gd name="connsiteY27" fmla="*/ 469416 h 3137025"/>
                <a:gd name="connsiteX28" fmla="*/ 1033882 w 1514373"/>
                <a:gd name="connsiteY28" fmla="*/ 801038 h 3137025"/>
                <a:gd name="connsiteX29" fmla="*/ 1077773 w 1514373"/>
                <a:gd name="connsiteY29" fmla="*/ 1537435 h 3137025"/>
                <a:gd name="connsiteX30" fmla="*/ 868070 w 1514373"/>
                <a:gd name="connsiteY30" fmla="*/ 1878811 h 3137025"/>
                <a:gd name="connsiteX31" fmla="*/ 229210 w 1514373"/>
                <a:gd name="connsiteY31" fmla="*/ 1000987 h 313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14373" h="3137025">
                  <a:moveTo>
                    <a:pt x="1511808" y="2917569"/>
                  </a:moveTo>
                  <a:cubicBezTo>
                    <a:pt x="1506931" y="2893185"/>
                    <a:pt x="1482547" y="2873678"/>
                    <a:pt x="1458163" y="2883432"/>
                  </a:cubicBezTo>
                  <a:lnTo>
                    <a:pt x="1185062" y="2946830"/>
                  </a:lnTo>
                  <a:lnTo>
                    <a:pt x="941222" y="1956840"/>
                  </a:lnTo>
                  <a:cubicBezTo>
                    <a:pt x="1058266" y="1903195"/>
                    <a:pt x="1141171" y="1761768"/>
                    <a:pt x="1175309" y="1556942"/>
                  </a:cubicBezTo>
                  <a:cubicBezTo>
                    <a:pt x="1214323" y="1337486"/>
                    <a:pt x="1199693" y="1059508"/>
                    <a:pt x="1131418" y="776654"/>
                  </a:cubicBezTo>
                  <a:cubicBezTo>
                    <a:pt x="1087527" y="605966"/>
                    <a:pt x="965607" y="181684"/>
                    <a:pt x="887578" y="25627"/>
                  </a:cubicBezTo>
                  <a:cubicBezTo>
                    <a:pt x="877824" y="6120"/>
                    <a:pt x="853440" y="-3634"/>
                    <a:pt x="833933" y="1243"/>
                  </a:cubicBezTo>
                  <a:lnTo>
                    <a:pt x="39014" y="196315"/>
                  </a:lnTo>
                  <a:cubicBezTo>
                    <a:pt x="14631" y="201192"/>
                    <a:pt x="0" y="220699"/>
                    <a:pt x="0" y="245083"/>
                  </a:cubicBezTo>
                  <a:cubicBezTo>
                    <a:pt x="4877" y="420648"/>
                    <a:pt x="92659" y="854683"/>
                    <a:pt x="131674" y="1025371"/>
                  </a:cubicBezTo>
                  <a:cubicBezTo>
                    <a:pt x="268224" y="1586203"/>
                    <a:pt x="565709" y="1986101"/>
                    <a:pt x="833933" y="1986101"/>
                  </a:cubicBezTo>
                  <a:cubicBezTo>
                    <a:pt x="838810" y="1986101"/>
                    <a:pt x="843686" y="1986101"/>
                    <a:pt x="848563" y="1986101"/>
                  </a:cubicBezTo>
                  <a:lnTo>
                    <a:pt x="1092403" y="2976091"/>
                  </a:lnTo>
                  <a:lnTo>
                    <a:pt x="814426" y="3039489"/>
                  </a:lnTo>
                  <a:cubicBezTo>
                    <a:pt x="790042" y="3044366"/>
                    <a:pt x="770535" y="3073627"/>
                    <a:pt x="780288" y="3098011"/>
                  </a:cubicBezTo>
                  <a:cubicBezTo>
                    <a:pt x="785165" y="3122395"/>
                    <a:pt x="804672" y="3137025"/>
                    <a:pt x="829056" y="3137025"/>
                  </a:cubicBezTo>
                  <a:cubicBezTo>
                    <a:pt x="833933" y="3137025"/>
                    <a:pt x="838810" y="3137025"/>
                    <a:pt x="838810" y="3137025"/>
                  </a:cubicBezTo>
                  <a:lnTo>
                    <a:pt x="1477670" y="2976091"/>
                  </a:lnTo>
                  <a:cubicBezTo>
                    <a:pt x="1502054" y="2971214"/>
                    <a:pt x="1521562" y="2941953"/>
                    <a:pt x="1511808" y="2917569"/>
                  </a:cubicBezTo>
                  <a:close/>
                  <a:moveTo>
                    <a:pt x="97536" y="279220"/>
                  </a:moveTo>
                  <a:lnTo>
                    <a:pt x="814426" y="103656"/>
                  </a:lnTo>
                  <a:cubicBezTo>
                    <a:pt x="843686" y="171931"/>
                    <a:pt x="877824" y="269467"/>
                    <a:pt x="911962" y="376756"/>
                  </a:cubicBezTo>
                  <a:lnTo>
                    <a:pt x="136551" y="557198"/>
                  </a:lnTo>
                  <a:cubicBezTo>
                    <a:pt x="117043" y="449908"/>
                    <a:pt x="102413" y="352372"/>
                    <a:pt x="97536" y="279220"/>
                  </a:cubicBezTo>
                  <a:close/>
                  <a:moveTo>
                    <a:pt x="229210" y="1000987"/>
                  </a:moveTo>
                  <a:cubicBezTo>
                    <a:pt x="209702" y="922958"/>
                    <a:pt x="180442" y="791284"/>
                    <a:pt x="156058" y="654734"/>
                  </a:cubicBezTo>
                  <a:lnTo>
                    <a:pt x="941222" y="469416"/>
                  </a:lnTo>
                  <a:cubicBezTo>
                    <a:pt x="980237" y="601089"/>
                    <a:pt x="1014375" y="727886"/>
                    <a:pt x="1033882" y="801038"/>
                  </a:cubicBezTo>
                  <a:cubicBezTo>
                    <a:pt x="1097280" y="1069262"/>
                    <a:pt x="1116787" y="1332609"/>
                    <a:pt x="1077773" y="1537435"/>
                  </a:cubicBezTo>
                  <a:cubicBezTo>
                    <a:pt x="1043635" y="1727630"/>
                    <a:pt x="965607" y="1854427"/>
                    <a:pt x="868070" y="1878811"/>
                  </a:cubicBezTo>
                  <a:cubicBezTo>
                    <a:pt x="677875" y="1927579"/>
                    <a:pt x="370637" y="1586203"/>
                    <a:pt x="229210" y="1000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70469C7-9E9C-40CD-9D9A-A4BE6AB9CE2F}"/>
                </a:ext>
              </a:extLst>
            </p:cNvPr>
            <p:cNvSpPr/>
            <p:nvPr/>
          </p:nvSpPr>
          <p:spPr>
            <a:xfrm>
              <a:off x="6908308" y="2895549"/>
              <a:ext cx="169119" cy="943787"/>
            </a:xfrm>
            <a:custGeom>
              <a:avLst/>
              <a:gdLst>
                <a:gd name="connsiteX0" fmla="*/ 95224 w 169119"/>
                <a:gd name="connsiteY0" fmla="*/ 36703 h 943787"/>
                <a:gd name="connsiteX1" fmla="*/ 36703 w 169119"/>
                <a:gd name="connsiteY1" fmla="*/ 2565 h 943787"/>
                <a:gd name="connsiteX2" fmla="*/ 2565 w 169119"/>
                <a:gd name="connsiteY2" fmla="*/ 61087 h 943787"/>
                <a:gd name="connsiteX3" fmla="*/ 41579 w 169119"/>
                <a:gd name="connsiteY3" fmla="*/ 875512 h 943787"/>
                <a:gd name="connsiteX4" fmla="*/ 65963 w 169119"/>
                <a:gd name="connsiteY4" fmla="*/ 938911 h 943787"/>
                <a:gd name="connsiteX5" fmla="*/ 85471 w 169119"/>
                <a:gd name="connsiteY5" fmla="*/ 943787 h 943787"/>
                <a:gd name="connsiteX6" fmla="*/ 129362 w 169119"/>
                <a:gd name="connsiteY6" fmla="*/ 914527 h 943787"/>
                <a:gd name="connsiteX7" fmla="*/ 95224 w 169119"/>
                <a:gd name="connsiteY7" fmla="*/ 36703 h 94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119" h="943787">
                  <a:moveTo>
                    <a:pt x="95224" y="36703"/>
                  </a:moveTo>
                  <a:cubicBezTo>
                    <a:pt x="90347" y="12318"/>
                    <a:pt x="61087" y="-7189"/>
                    <a:pt x="36703" y="2565"/>
                  </a:cubicBezTo>
                  <a:cubicBezTo>
                    <a:pt x="12319" y="7442"/>
                    <a:pt x="-7189" y="36703"/>
                    <a:pt x="2565" y="61087"/>
                  </a:cubicBezTo>
                  <a:cubicBezTo>
                    <a:pt x="100101" y="451231"/>
                    <a:pt x="80594" y="777976"/>
                    <a:pt x="41579" y="875512"/>
                  </a:cubicBezTo>
                  <a:cubicBezTo>
                    <a:pt x="31826" y="899896"/>
                    <a:pt x="41579" y="929157"/>
                    <a:pt x="65963" y="938911"/>
                  </a:cubicBezTo>
                  <a:cubicBezTo>
                    <a:pt x="70840" y="943787"/>
                    <a:pt x="80594" y="943787"/>
                    <a:pt x="85471" y="943787"/>
                  </a:cubicBezTo>
                  <a:cubicBezTo>
                    <a:pt x="104978" y="943787"/>
                    <a:pt x="124485" y="929157"/>
                    <a:pt x="129362" y="914527"/>
                  </a:cubicBezTo>
                  <a:cubicBezTo>
                    <a:pt x="178130" y="802360"/>
                    <a:pt x="197637" y="451231"/>
                    <a:pt x="95224" y="367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AFA23E4-B912-472A-A7C9-234ABBF0A400}"/>
                </a:ext>
              </a:extLst>
            </p:cNvPr>
            <p:cNvSpPr/>
            <p:nvPr/>
          </p:nvSpPr>
          <p:spPr>
            <a:xfrm>
              <a:off x="4569074" y="1545998"/>
              <a:ext cx="1517619" cy="3137025"/>
            </a:xfrm>
            <a:custGeom>
              <a:avLst/>
              <a:gdLst>
                <a:gd name="connsiteX0" fmla="*/ 1478605 w 1517619"/>
                <a:gd name="connsiteY0" fmla="*/ 196315 h 3137025"/>
                <a:gd name="connsiteX1" fmla="*/ 683686 w 1517619"/>
                <a:gd name="connsiteY1" fmla="*/ 1243 h 3137025"/>
                <a:gd name="connsiteX2" fmla="*/ 630042 w 1517619"/>
                <a:gd name="connsiteY2" fmla="*/ 25627 h 3137025"/>
                <a:gd name="connsiteX3" fmla="*/ 386202 w 1517619"/>
                <a:gd name="connsiteY3" fmla="*/ 776654 h 3137025"/>
                <a:gd name="connsiteX4" fmla="*/ 342310 w 1517619"/>
                <a:gd name="connsiteY4" fmla="*/ 1556942 h 3137025"/>
                <a:gd name="connsiteX5" fmla="*/ 576397 w 1517619"/>
                <a:gd name="connsiteY5" fmla="*/ 1956840 h 3137025"/>
                <a:gd name="connsiteX6" fmla="*/ 332557 w 1517619"/>
                <a:gd name="connsiteY6" fmla="*/ 2946830 h 3137025"/>
                <a:gd name="connsiteX7" fmla="*/ 59456 w 1517619"/>
                <a:gd name="connsiteY7" fmla="*/ 2878555 h 3137025"/>
                <a:gd name="connsiteX8" fmla="*/ 934 w 1517619"/>
                <a:gd name="connsiteY8" fmla="*/ 2912693 h 3137025"/>
                <a:gd name="connsiteX9" fmla="*/ 35072 w 1517619"/>
                <a:gd name="connsiteY9" fmla="*/ 2971214 h 3137025"/>
                <a:gd name="connsiteX10" fmla="*/ 678810 w 1517619"/>
                <a:gd name="connsiteY10" fmla="*/ 3137025 h 3137025"/>
                <a:gd name="connsiteX11" fmla="*/ 688563 w 1517619"/>
                <a:gd name="connsiteY11" fmla="*/ 3137025 h 3137025"/>
                <a:gd name="connsiteX12" fmla="*/ 737331 w 1517619"/>
                <a:gd name="connsiteY12" fmla="*/ 3098011 h 3137025"/>
                <a:gd name="connsiteX13" fmla="*/ 703194 w 1517619"/>
                <a:gd name="connsiteY13" fmla="*/ 3039489 h 3137025"/>
                <a:gd name="connsiteX14" fmla="*/ 430093 w 1517619"/>
                <a:gd name="connsiteY14" fmla="*/ 2971214 h 3137025"/>
                <a:gd name="connsiteX15" fmla="*/ 673933 w 1517619"/>
                <a:gd name="connsiteY15" fmla="*/ 1981224 h 3137025"/>
                <a:gd name="connsiteX16" fmla="*/ 688563 w 1517619"/>
                <a:gd name="connsiteY16" fmla="*/ 1981224 h 3137025"/>
                <a:gd name="connsiteX17" fmla="*/ 1068954 w 1517619"/>
                <a:gd name="connsiteY17" fmla="*/ 1732507 h 3137025"/>
                <a:gd name="connsiteX18" fmla="*/ 1385946 w 1517619"/>
                <a:gd name="connsiteY18" fmla="*/ 1020494 h 3137025"/>
                <a:gd name="connsiteX19" fmla="*/ 1517619 w 1517619"/>
                <a:gd name="connsiteY19" fmla="*/ 240206 h 3137025"/>
                <a:gd name="connsiteX20" fmla="*/ 1478605 w 1517619"/>
                <a:gd name="connsiteY20" fmla="*/ 196315 h 3137025"/>
                <a:gd name="connsiteX21" fmla="*/ 1288410 w 1517619"/>
                <a:gd name="connsiteY21" fmla="*/ 1005864 h 3137025"/>
                <a:gd name="connsiteX22" fmla="*/ 990925 w 1517619"/>
                <a:gd name="connsiteY22" fmla="*/ 1678862 h 3137025"/>
                <a:gd name="connsiteX23" fmla="*/ 649549 w 1517619"/>
                <a:gd name="connsiteY23" fmla="*/ 1883688 h 3137025"/>
                <a:gd name="connsiteX24" fmla="*/ 439846 w 1517619"/>
                <a:gd name="connsiteY24" fmla="*/ 1542312 h 3137025"/>
                <a:gd name="connsiteX25" fmla="*/ 483738 w 1517619"/>
                <a:gd name="connsiteY25" fmla="*/ 805915 h 3137025"/>
                <a:gd name="connsiteX26" fmla="*/ 576397 w 1517619"/>
                <a:gd name="connsiteY26" fmla="*/ 474292 h 3137025"/>
                <a:gd name="connsiteX27" fmla="*/ 1361562 w 1517619"/>
                <a:gd name="connsiteY27" fmla="*/ 659611 h 3137025"/>
                <a:gd name="connsiteX28" fmla="*/ 1288410 w 1517619"/>
                <a:gd name="connsiteY28" fmla="*/ 1005864 h 3137025"/>
                <a:gd name="connsiteX29" fmla="*/ 1381069 w 1517619"/>
                <a:gd name="connsiteY29" fmla="*/ 562075 h 3137025"/>
                <a:gd name="connsiteX30" fmla="*/ 605658 w 1517619"/>
                <a:gd name="connsiteY30" fmla="*/ 376756 h 3137025"/>
                <a:gd name="connsiteX31" fmla="*/ 703194 w 1517619"/>
                <a:gd name="connsiteY31" fmla="*/ 103656 h 3137025"/>
                <a:gd name="connsiteX32" fmla="*/ 1420083 w 1517619"/>
                <a:gd name="connsiteY32" fmla="*/ 279220 h 3137025"/>
                <a:gd name="connsiteX33" fmla="*/ 1381069 w 1517619"/>
                <a:gd name="connsiteY33" fmla="*/ 562075 h 313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17619" h="3137025">
                  <a:moveTo>
                    <a:pt x="1478605" y="196315"/>
                  </a:moveTo>
                  <a:lnTo>
                    <a:pt x="683686" y="1243"/>
                  </a:lnTo>
                  <a:cubicBezTo>
                    <a:pt x="659302" y="-3634"/>
                    <a:pt x="639795" y="6120"/>
                    <a:pt x="630042" y="25627"/>
                  </a:cubicBezTo>
                  <a:cubicBezTo>
                    <a:pt x="552013" y="186561"/>
                    <a:pt x="430093" y="605966"/>
                    <a:pt x="386202" y="776654"/>
                  </a:cubicBezTo>
                  <a:cubicBezTo>
                    <a:pt x="317926" y="1059508"/>
                    <a:pt x="303296" y="1332609"/>
                    <a:pt x="342310" y="1556942"/>
                  </a:cubicBezTo>
                  <a:cubicBezTo>
                    <a:pt x="381325" y="1766644"/>
                    <a:pt x="464230" y="1903195"/>
                    <a:pt x="576397" y="1956840"/>
                  </a:cubicBezTo>
                  <a:lnTo>
                    <a:pt x="332557" y="2946830"/>
                  </a:lnTo>
                  <a:lnTo>
                    <a:pt x="59456" y="2878555"/>
                  </a:lnTo>
                  <a:cubicBezTo>
                    <a:pt x="35072" y="2873678"/>
                    <a:pt x="5811" y="2888309"/>
                    <a:pt x="934" y="2912693"/>
                  </a:cubicBezTo>
                  <a:cubicBezTo>
                    <a:pt x="-3942" y="2937077"/>
                    <a:pt x="10688" y="2966337"/>
                    <a:pt x="35072" y="2971214"/>
                  </a:cubicBezTo>
                  <a:lnTo>
                    <a:pt x="678810" y="3137025"/>
                  </a:lnTo>
                  <a:cubicBezTo>
                    <a:pt x="683686" y="3137025"/>
                    <a:pt x="688563" y="3137025"/>
                    <a:pt x="688563" y="3137025"/>
                  </a:cubicBezTo>
                  <a:cubicBezTo>
                    <a:pt x="708070" y="3137025"/>
                    <a:pt x="732454" y="3122395"/>
                    <a:pt x="737331" y="3098011"/>
                  </a:cubicBezTo>
                  <a:cubicBezTo>
                    <a:pt x="742208" y="3073627"/>
                    <a:pt x="727578" y="3044366"/>
                    <a:pt x="703194" y="3039489"/>
                  </a:cubicBezTo>
                  <a:lnTo>
                    <a:pt x="430093" y="2971214"/>
                  </a:lnTo>
                  <a:lnTo>
                    <a:pt x="673933" y="1981224"/>
                  </a:lnTo>
                  <a:cubicBezTo>
                    <a:pt x="678810" y="1981224"/>
                    <a:pt x="683686" y="1981224"/>
                    <a:pt x="688563" y="1981224"/>
                  </a:cubicBezTo>
                  <a:cubicBezTo>
                    <a:pt x="810483" y="1981224"/>
                    <a:pt x="947034" y="1893441"/>
                    <a:pt x="1068954" y="1732507"/>
                  </a:cubicBezTo>
                  <a:cubicBezTo>
                    <a:pt x="1205504" y="1552065"/>
                    <a:pt x="1317671" y="1303348"/>
                    <a:pt x="1385946" y="1020494"/>
                  </a:cubicBezTo>
                  <a:cubicBezTo>
                    <a:pt x="1429837" y="849806"/>
                    <a:pt x="1512742" y="415771"/>
                    <a:pt x="1517619" y="240206"/>
                  </a:cubicBezTo>
                  <a:cubicBezTo>
                    <a:pt x="1517619" y="225576"/>
                    <a:pt x="1502989" y="206068"/>
                    <a:pt x="1478605" y="196315"/>
                  </a:cubicBezTo>
                  <a:close/>
                  <a:moveTo>
                    <a:pt x="1288410" y="1005864"/>
                  </a:moveTo>
                  <a:cubicBezTo>
                    <a:pt x="1225011" y="1269211"/>
                    <a:pt x="1117722" y="1513051"/>
                    <a:pt x="990925" y="1678862"/>
                  </a:cubicBezTo>
                  <a:cubicBezTo>
                    <a:pt x="873882" y="1834920"/>
                    <a:pt x="747085" y="1908072"/>
                    <a:pt x="649549" y="1883688"/>
                  </a:cubicBezTo>
                  <a:cubicBezTo>
                    <a:pt x="552013" y="1859304"/>
                    <a:pt x="473984" y="1737384"/>
                    <a:pt x="439846" y="1542312"/>
                  </a:cubicBezTo>
                  <a:cubicBezTo>
                    <a:pt x="400832" y="1332609"/>
                    <a:pt x="420339" y="1074139"/>
                    <a:pt x="483738" y="805915"/>
                  </a:cubicBezTo>
                  <a:cubicBezTo>
                    <a:pt x="503245" y="727886"/>
                    <a:pt x="537382" y="601089"/>
                    <a:pt x="576397" y="474292"/>
                  </a:cubicBezTo>
                  <a:lnTo>
                    <a:pt x="1361562" y="659611"/>
                  </a:lnTo>
                  <a:cubicBezTo>
                    <a:pt x="1337178" y="796161"/>
                    <a:pt x="1307917" y="927835"/>
                    <a:pt x="1288410" y="1005864"/>
                  </a:cubicBezTo>
                  <a:close/>
                  <a:moveTo>
                    <a:pt x="1381069" y="562075"/>
                  </a:moveTo>
                  <a:lnTo>
                    <a:pt x="605658" y="376756"/>
                  </a:lnTo>
                  <a:cubicBezTo>
                    <a:pt x="639795" y="274344"/>
                    <a:pt x="673933" y="171931"/>
                    <a:pt x="703194" y="103656"/>
                  </a:cubicBezTo>
                  <a:lnTo>
                    <a:pt x="1420083" y="279220"/>
                  </a:lnTo>
                  <a:cubicBezTo>
                    <a:pt x="1410330" y="357249"/>
                    <a:pt x="1395699" y="454785"/>
                    <a:pt x="1381069" y="562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4855F62-FD4D-4878-AB61-060EC0E181A0}"/>
                </a:ext>
              </a:extLst>
            </p:cNvPr>
            <p:cNvSpPr/>
            <p:nvPr/>
          </p:nvSpPr>
          <p:spPr>
            <a:xfrm>
              <a:off x="5120343" y="2243688"/>
              <a:ext cx="169119" cy="942156"/>
            </a:xfrm>
            <a:custGeom>
              <a:avLst/>
              <a:gdLst>
                <a:gd name="connsiteX0" fmla="*/ 132417 w 169119"/>
                <a:gd name="connsiteY0" fmla="*/ 934 h 942156"/>
                <a:gd name="connsiteX1" fmla="*/ 73896 w 169119"/>
                <a:gd name="connsiteY1" fmla="*/ 35072 h 942156"/>
                <a:gd name="connsiteX2" fmla="*/ 39758 w 169119"/>
                <a:gd name="connsiteY2" fmla="*/ 912896 h 942156"/>
                <a:gd name="connsiteX3" fmla="*/ 83649 w 169119"/>
                <a:gd name="connsiteY3" fmla="*/ 942157 h 942156"/>
                <a:gd name="connsiteX4" fmla="*/ 103157 w 169119"/>
                <a:gd name="connsiteY4" fmla="*/ 937280 h 942156"/>
                <a:gd name="connsiteX5" fmla="*/ 127540 w 169119"/>
                <a:gd name="connsiteY5" fmla="*/ 873882 h 942156"/>
                <a:gd name="connsiteX6" fmla="*/ 166555 w 169119"/>
                <a:gd name="connsiteY6" fmla="*/ 59456 h 942156"/>
                <a:gd name="connsiteX7" fmla="*/ 132417 w 169119"/>
                <a:gd name="connsiteY7" fmla="*/ 934 h 94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119" h="942156">
                  <a:moveTo>
                    <a:pt x="132417" y="934"/>
                  </a:moveTo>
                  <a:cubicBezTo>
                    <a:pt x="108033" y="-3942"/>
                    <a:pt x="78772" y="10688"/>
                    <a:pt x="73896" y="35072"/>
                  </a:cubicBezTo>
                  <a:cubicBezTo>
                    <a:pt x="-28517" y="449600"/>
                    <a:pt x="-9010" y="795853"/>
                    <a:pt x="39758" y="912896"/>
                  </a:cubicBezTo>
                  <a:cubicBezTo>
                    <a:pt x="49512" y="932403"/>
                    <a:pt x="64142" y="942157"/>
                    <a:pt x="83649" y="942157"/>
                  </a:cubicBezTo>
                  <a:cubicBezTo>
                    <a:pt x="88526" y="942157"/>
                    <a:pt x="98280" y="942157"/>
                    <a:pt x="103157" y="937280"/>
                  </a:cubicBezTo>
                  <a:cubicBezTo>
                    <a:pt x="127540" y="927526"/>
                    <a:pt x="142171" y="898266"/>
                    <a:pt x="127540" y="873882"/>
                  </a:cubicBezTo>
                  <a:cubicBezTo>
                    <a:pt x="88526" y="776346"/>
                    <a:pt x="69019" y="444723"/>
                    <a:pt x="166555" y="59456"/>
                  </a:cubicBezTo>
                  <a:cubicBezTo>
                    <a:pt x="176309" y="35072"/>
                    <a:pt x="156801" y="10688"/>
                    <a:pt x="132417" y="9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5895CCA-9AAA-4DBD-80E7-EB1FB3A011AC}"/>
              </a:ext>
            </a:extLst>
          </p:cNvPr>
          <p:cNvSpPr txBox="1"/>
          <p:nvPr/>
        </p:nvSpPr>
        <p:spPr>
          <a:xfrm>
            <a:off x="8478158" y="2421564"/>
            <a:ext cx="270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50FC6D-B8C0-4A71-9F88-520D23D70188}"/>
              </a:ext>
            </a:extLst>
          </p:cNvPr>
          <p:cNvSpPr/>
          <p:nvPr/>
        </p:nvSpPr>
        <p:spPr>
          <a:xfrm>
            <a:off x="8478158" y="2760118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6FE8521-19CC-4E97-BE49-18A9353E5FD7}"/>
              </a:ext>
            </a:extLst>
          </p:cNvPr>
          <p:cNvSpPr txBox="1"/>
          <p:nvPr/>
        </p:nvSpPr>
        <p:spPr>
          <a:xfrm>
            <a:off x="8478158" y="4168291"/>
            <a:ext cx="270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2DF2735-0316-436D-A4BF-D362B2DF2578}"/>
              </a:ext>
            </a:extLst>
          </p:cNvPr>
          <p:cNvSpPr/>
          <p:nvPr/>
        </p:nvSpPr>
        <p:spPr>
          <a:xfrm>
            <a:off x="8478158" y="4506845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1FD3FE-5447-4983-BA97-9A19E6C4306F}"/>
              </a:ext>
            </a:extLst>
          </p:cNvPr>
          <p:cNvSpPr txBox="1"/>
          <p:nvPr/>
        </p:nvSpPr>
        <p:spPr>
          <a:xfrm>
            <a:off x="1543050" y="2421564"/>
            <a:ext cx="2170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7AD6D46-0885-4184-BC8C-9FE5B401CEFF}"/>
              </a:ext>
            </a:extLst>
          </p:cNvPr>
          <p:cNvSpPr/>
          <p:nvPr/>
        </p:nvSpPr>
        <p:spPr>
          <a:xfrm>
            <a:off x="762908" y="2760118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5D1316-1BF3-4743-9C87-303EBC5FB975}"/>
              </a:ext>
            </a:extLst>
          </p:cNvPr>
          <p:cNvSpPr txBox="1"/>
          <p:nvPr/>
        </p:nvSpPr>
        <p:spPr>
          <a:xfrm>
            <a:off x="1543050" y="4168291"/>
            <a:ext cx="2170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5DC020-CAD4-4390-918F-EFD0E2909368}"/>
              </a:ext>
            </a:extLst>
          </p:cNvPr>
          <p:cNvSpPr/>
          <p:nvPr/>
        </p:nvSpPr>
        <p:spPr>
          <a:xfrm>
            <a:off x="762908" y="4506845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</p:spTree>
    <p:extLst>
      <p:ext uri="{BB962C8B-B14F-4D97-AF65-F5344CB8AC3E}">
        <p14:creationId xmlns:p14="http://schemas.microsoft.com/office/powerpoint/2010/main" val="2963548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DF88D9F-D690-4EB0-8DA1-F69CED5DD4BA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6FA24468-829F-42A0-ACCD-E659423EB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3B865EEB-0412-483C-8288-C7405C1F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43D4ED0-67C0-42E5-AE3F-94DB52AC9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C90524E-C865-43AB-9BBF-168F00E460C3}"/>
              </a:ext>
            </a:extLst>
          </p:cNvPr>
          <p:cNvSpPr txBox="1"/>
          <p:nvPr/>
        </p:nvSpPr>
        <p:spPr>
          <a:xfrm>
            <a:off x="3625612" y="552606"/>
            <a:ext cx="4940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Infographic Slides</a:t>
            </a:r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9B538BAA-A021-4D12-B4EE-183AAEEC8DBD}"/>
              </a:ext>
            </a:extLst>
          </p:cNvPr>
          <p:cNvGrpSpPr/>
          <p:nvPr/>
        </p:nvGrpSpPr>
        <p:grpSpPr>
          <a:xfrm>
            <a:off x="3886200" y="1714500"/>
            <a:ext cx="4419600" cy="4419600"/>
            <a:chOff x="3657600" y="1409700"/>
            <a:chExt cx="4876800" cy="4876800"/>
          </a:xfrm>
        </p:grpSpPr>
        <p:grpSp>
          <p:nvGrpSpPr>
            <p:cNvPr id="6" name="Graphic 3">
              <a:extLst>
                <a:ext uri="{FF2B5EF4-FFF2-40B4-BE49-F238E27FC236}">
                  <a16:creationId xmlns:a16="http://schemas.microsoft.com/office/drawing/2014/main" id="{9B538BAA-A021-4D12-B4EE-183AAEEC8DBD}"/>
                </a:ext>
              </a:extLst>
            </p:cNvPr>
            <p:cNvGrpSpPr/>
            <p:nvPr/>
          </p:nvGrpSpPr>
          <p:grpSpPr>
            <a:xfrm>
              <a:off x="4145299" y="1409700"/>
              <a:ext cx="3901373" cy="3251149"/>
              <a:chOff x="4145299" y="1409700"/>
              <a:chExt cx="3901373" cy="3251149"/>
            </a:xfrm>
            <a:solidFill>
              <a:srgbClr val="FFAF46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4FB9D1A-FBB5-4B6B-81EA-CEA98D443034}"/>
                  </a:ext>
                </a:extLst>
              </p:cNvPr>
              <p:cNvSpPr/>
              <p:nvPr/>
            </p:nvSpPr>
            <p:spPr>
              <a:xfrm>
                <a:off x="6014704" y="1409700"/>
                <a:ext cx="162553" cy="487670"/>
              </a:xfrm>
              <a:custGeom>
                <a:avLst/>
                <a:gdLst>
                  <a:gd name="connsiteX0" fmla="*/ 81277 w 162553"/>
                  <a:gd name="connsiteY0" fmla="*/ 487671 h 487670"/>
                  <a:gd name="connsiteX1" fmla="*/ 0 w 162553"/>
                  <a:gd name="connsiteY1" fmla="*/ 406394 h 487670"/>
                  <a:gd name="connsiteX2" fmla="*/ 0 w 162553"/>
                  <a:gd name="connsiteY2" fmla="*/ 81277 h 487670"/>
                  <a:gd name="connsiteX3" fmla="*/ 81277 w 162553"/>
                  <a:gd name="connsiteY3" fmla="*/ 0 h 487670"/>
                  <a:gd name="connsiteX4" fmla="*/ 162554 w 162553"/>
                  <a:gd name="connsiteY4" fmla="*/ 81277 h 487670"/>
                  <a:gd name="connsiteX5" fmla="*/ 162554 w 162553"/>
                  <a:gd name="connsiteY5" fmla="*/ 406394 h 487670"/>
                  <a:gd name="connsiteX6" fmla="*/ 81277 w 162553"/>
                  <a:gd name="connsiteY6" fmla="*/ 487671 h 48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553" h="487670">
                    <a:moveTo>
                      <a:pt x="81277" y="487671"/>
                    </a:moveTo>
                    <a:cubicBezTo>
                      <a:pt x="36414" y="487671"/>
                      <a:pt x="0" y="451256"/>
                      <a:pt x="0" y="406394"/>
                    </a:cubicBezTo>
                    <a:lnTo>
                      <a:pt x="0" y="81277"/>
                    </a:lnTo>
                    <a:cubicBezTo>
                      <a:pt x="0" y="36414"/>
                      <a:pt x="36414" y="0"/>
                      <a:pt x="81277" y="0"/>
                    </a:cubicBezTo>
                    <a:cubicBezTo>
                      <a:pt x="126140" y="0"/>
                      <a:pt x="162554" y="36414"/>
                      <a:pt x="162554" y="81277"/>
                    </a:cubicBezTo>
                    <a:lnTo>
                      <a:pt x="162554" y="406394"/>
                    </a:lnTo>
                    <a:cubicBezTo>
                      <a:pt x="162563" y="451256"/>
                      <a:pt x="126225" y="487671"/>
                      <a:pt x="81277" y="48767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851E384-D053-46C4-A974-9F958FDB7C45}"/>
                  </a:ext>
                </a:extLst>
              </p:cNvPr>
              <p:cNvSpPr/>
              <p:nvPr/>
            </p:nvSpPr>
            <p:spPr>
              <a:xfrm>
                <a:off x="5079663" y="1659783"/>
                <a:ext cx="325370" cy="444441"/>
              </a:xfrm>
              <a:custGeom>
                <a:avLst/>
                <a:gdLst>
                  <a:gd name="connsiteX0" fmla="*/ 244173 w 325370"/>
                  <a:gd name="connsiteY0" fmla="*/ 444441 h 444441"/>
                  <a:gd name="connsiteX1" fmla="*/ 173707 w 325370"/>
                  <a:gd name="connsiteY1" fmla="*/ 403798 h 444441"/>
                  <a:gd name="connsiteX2" fmla="*/ 11153 w 325370"/>
                  <a:gd name="connsiteY2" fmla="*/ 122335 h 444441"/>
                  <a:gd name="connsiteX3" fmla="*/ 40167 w 325370"/>
                  <a:gd name="connsiteY3" fmla="*/ 11149 h 444441"/>
                  <a:gd name="connsiteX4" fmla="*/ 151352 w 325370"/>
                  <a:gd name="connsiteY4" fmla="*/ 40162 h 444441"/>
                  <a:gd name="connsiteX5" fmla="*/ 151923 w 325370"/>
                  <a:gd name="connsiteY5" fmla="*/ 41058 h 444441"/>
                  <a:gd name="connsiteX6" fmla="*/ 314477 w 325370"/>
                  <a:gd name="connsiteY6" fmla="*/ 322521 h 444441"/>
                  <a:gd name="connsiteX7" fmla="*/ 284730 w 325370"/>
                  <a:gd name="connsiteY7" fmla="*/ 433545 h 444441"/>
                  <a:gd name="connsiteX8" fmla="*/ 244173 w 325370"/>
                  <a:gd name="connsiteY8" fmla="*/ 444441 h 44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370" h="444441">
                    <a:moveTo>
                      <a:pt x="244173" y="444441"/>
                    </a:moveTo>
                    <a:cubicBezTo>
                      <a:pt x="215074" y="444441"/>
                      <a:pt x="188252" y="429001"/>
                      <a:pt x="173707" y="403798"/>
                    </a:cubicBezTo>
                    <a:lnTo>
                      <a:pt x="11153" y="122335"/>
                    </a:lnTo>
                    <a:cubicBezTo>
                      <a:pt x="-11526" y="83644"/>
                      <a:pt x="1486" y="33819"/>
                      <a:pt x="40167" y="11149"/>
                    </a:cubicBezTo>
                    <a:cubicBezTo>
                      <a:pt x="78848" y="-11520"/>
                      <a:pt x="128682" y="1481"/>
                      <a:pt x="151352" y="40162"/>
                    </a:cubicBezTo>
                    <a:cubicBezTo>
                      <a:pt x="151514" y="40486"/>
                      <a:pt x="151676" y="40810"/>
                      <a:pt x="151923" y="41058"/>
                    </a:cubicBezTo>
                    <a:lnTo>
                      <a:pt x="314477" y="322521"/>
                    </a:lnTo>
                    <a:cubicBezTo>
                      <a:pt x="336909" y="361374"/>
                      <a:pt x="323583" y="411113"/>
                      <a:pt x="284730" y="433545"/>
                    </a:cubicBezTo>
                    <a:cubicBezTo>
                      <a:pt x="272462" y="440708"/>
                      <a:pt x="258480" y="444441"/>
                      <a:pt x="244173" y="44444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A98F096-94AD-4F06-AAC5-36C604D2C76A}"/>
                  </a:ext>
                </a:extLst>
              </p:cNvPr>
              <p:cNvSpPr/>
              <p:nvPr/>
            </p:nvSpPr>
            <p:spPr>
              <a:xfrm>
                <a:off x="4395236" y="2344094"/>
                <a:ext cx="444498" cy="325420"/>
              </a:xfrm>
              <a:custGeom>
                <a:avLst/>
                <a:gdLst>
                  <a:gd name="connsiteX0" fmla="*/ 363225 w 444498"/>
                  <a:gd name="connsiteY0" fmla="*/ 325420 h 325420"/>
                  <a:gd name="connsiteX1" fmla="*/ 322582 w 444498"/>
                  <a:gd name="connsiteY1" fmla="*/ 314533 h 325420"/>
                  <a:gd name="connsiteX2" fmla="*/ 41118 w 444498"/>
                  <a:gd name="connsiteY2" fmla="*/ 151980 h 325420"/>
                  <a:gd name="connsiteX3" fmla="*/ 10638 w 444498"/>
                  <a:gd name="connsiteY3" fmla="*/ 41118 h 325420"/>
                  <a:gd name="connsiteX4" fmla="*/ 121500 w 444498"/>
                  <a:gd name="connsiteY4" fmla="*/ 10638 h 325420"/>
                  <a:gd name="connsiteX5" fmla="*/ 122395 w 444498"/>
                  <a:gd name="connsiteY5" fmla="*/ 11210 h 325420"/>
                  <a:gd name="connsiteX6" fmla="*/ 403859 w 444498"/>
                  <a:gd name="connsiteY6" fmla="*/ 173763 h 325420"/>
                  <a:gd name="connsiteX7" fmla="*/ 433605 w 444498"/>
                  <a:gd name="connsiteY7" fmla="*/ 284787 h 325420"/>
                  <a:gd name="connsiteX8" fmla="*/ 363225 w 444498"/>
                  <a:gd name="connsiteY8" fmla="*/ 325420 h 3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498" h="325420">
                    <a:moveTo>
                      <a:pt x="363225" y="325420"/>
                    </a:moveTo>
                    <a:cubicBezTo>
                      <a:pt x="348918" y="325420"/>
                      <a:pt x="334936" y="321677"/>
                      <a:pt x="322582" y="314533"/>
                    </a:cubicBezTo>
                    <a:lnTo>
                      <a:pt x="41118" y="151980"/>
                    </a:lnTo>
                    <a:cubicBezTo>
                      <a:pt x="2104" y="129786"/>
                      <a:pt x="-11555" y="80209"/>
                      <a:pt x="10638" y="41118"/>
                    </a:cubicBezTo>
                    <a:cubicBezTo>
                      <a:pt x="32831" y="2104"/>
                      <a:pt x="82409" y="-11555"/>
                      <a:pt x="121500" y="10638"/>
                    </a:cubicBezTo>
                    <a:cubicBezTo>
                      <a:pt x="121823" y="10800"/>
                      <a:pt x="122147" y="10962"/>
                      <a:pt x="122395" y="11210"/>
                    </a:cubicBezTo>
                    <a:lnTo>
                      <a:pt x="403859" y="173763"/>
                    </a:lnTo>
                    <a:cubicBezTo>
                      <a:pt x="442711" y="196195"/>
                      <a:pt x="456037" y="245934"/>
                      <a:pt x="433605" y="284787"/>
                    </a:cubicBezTo>
                    <a:cubicBezTo>
                      <a:pt x="419146" y="309904"/>
                      <a:pt x="392324" y="325420"/>
                      <a:pt x="363225" y="32542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9ADA5CA-64BE-45D0-9F1D-38612769BAAB}"/>
                  </a:ext>
                </a:extLst>
              </p:cNvPr>
              <p:cNvSpPr/>
              <p:nvPr/>
            </p:nvSpPr>
            <p:spPr>
              <a:xfrm>
                <a:off x="4145299" y="3279114"/>
                <a:ext cx="487670" cy="162553"/>
              </a:xfrm>
              <a:custGeom>
                <a:avLst/>
                <a:gdLst>
                  <a:gd name="connsiteX0" fmla="*/ 406394 w 487670"/>
                  <a:gd name="connsiteY0" fmla="*/ 162554 h 162553"/>
                  <a:gd name="connsiteX1" fmla="*/ 81277 w 487670"/>
                  <a:gd name="connsiteY1" fmla="*/ 162554 h 162553"/>
                  <a:gd name="connsiteX2" fmla="*/ 0 w 487670"/>
                  <a:gd name="connsiteY2" fmla="*/ 81277 h 162553"/>
                  <a:gd name="connsiteX3" fmla="*/ 81277 w 487670"/>
                  <a:gd name="connsiteY3" fmla="*/ 0 h 162553"/>
                  <a:gd name="connsiteX4" fmla="*/ 406394 w 487670"/>
                  <a:gd name="connsiteY4" fmla="*/ 0 h 162553"/>
                  <a:gd name="connsiteX5" fmla="*/ 487671 w 487670"/>
                  <a:gd name="connsiteY5" fmla="*/ 81277 h 162553"/>
                  <a:gd name="connsiteX6" fmla="*/ 406394 w 487670"/>
                  <a:gd name="connsiteY6" fmla="*/ 162554 h 16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670" h="162553">
                    <a:moveTo>
                      <a:pt x="406394" y="162554"/>
                    </a:moveTo>
                    <a:lnTo>
                      <a:pt x="81277" y="162554"/>
                    </a:lnTo>
                    <a:cubicBezTo>
                      <a:pt x="36414" y="162554"/>
                      <a:pt x="0" y="126140"/>
                      <a:pt x="0" y="81277"/>
                    </a:cubicBezTo>
                    <a:cubicBezTo>
                      <a:pt x="0" y="36414"/>
                      <a:pt x="36414" y="0"/>
                      <a:pt x="81277" y="0"/>
                    </a:cubicBezTo>
                    <a:lnTo>
                      <a:pt x="406394" y="0"/>
                    </a:lnTo>
                    <a:cubicBezTo>
                      <a:pt x="451256" y="0"/>
                      <a:pt x="487671" y="36414"/>
                      <a:pt x="487671" y="81277"/>
                    </a:cubicBezTo>
                    <a:cubicBezTo>
                      <a:pt x="487671" y="126140"/>
                      <a:pt x="451342" y="162554"/>
                      <a:pt x="406394" y="16255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FBDB9D1-B8E3-46F5-8B60-E7A50C125C12}"/>
                  </a:ext>
                </a:extLst>
              </p:cNvPr>
              <p:cNvSpPr/>
              <p:nvPr/>
            </p:nvSpPr>
            <p:spPr>
              <a:xfrm>
                <a:off x="4395882" y="4050973"/>
                <a:ext cx="444464" cy="325392"/>
              </a:xfrm>
              <a:custGeom>
                <a:avLst/>
                <a:gdLst>
                  <a:gd name="connsiteX0" fmla="*/ 81277 w 444464"/>
                  <a:gd name="connsiteY0" fmla="*/ 325393 h 325392"/>
                  <a:gd name="connsiteX1" fmla="*/ 0 w 444464"/>
                  <a:gd name="connsiteY1" fmla="*/ 244116 h 325392"/>
                  <a:gd name="connsiteX2" fmla="*/ 40643 w 444464"/>
                  <a:gd name="connsiteY2" fmla="*/ 173726 h 325392"/>
                  <a:gd name="connsiteX3" fmla="*/ 322107 w 444464"/>
                  <a:gd name="connsiteY3" fmla="*/ 11172 h 325392"/>
                  <a:gd name="connsiteX4" fmla="*/ 433292 w 444464"/>
                  <a:gd name="connsiteY4" fmla="*/ 40186 h 325392"/>
                  <a:gd name="connsiteX5" fmla="*/ 404279 w 444464"/>
                  <a:gd name="connsiteY5" fmla="*/ 151371 h 325392"/>
                  <a:gd name="connsiteX6" fmla="*/ 403308 w 444464"/>
                  <a:gd name="connsiteY6" fmla="*/ 151943 h 325392"/>
                  <a:gd name="connsiteX7" fmla="*/ 121844 w 444464"/>
                  <a:gd name="connsiteY7" fmla="*/ 314496 h 325392"/>
                  <a:gd name="connsiteX8" fmla="*/ 81277 w 444464"/>
                  <a:gd name="connsiteY8" fmla="*/ 325393 h 32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464" h="325392">
                    <a:moveTo>
                      <a:pt x="81277" y="325393"/>
                    </a:moveTo>
                    <a:cubicBezTo>
                      <a:pt x="36414" y="325393"/>
                      <a:pt x="0" y="288979"/>
                      <a:pt x="0" y="244116"/>
                    </a:cubicBezTo>
                    <a:cubicBezTo>
                      <a:pt x="0" y="215103"/>
                      <a:pt x="15526" y="188280"/>
                      <a:pt x="40643" y="173726"/>
                    </a:cubicBezTo>
                    <a:lnTo>
                      <a:pt x="322107" y="11172"/>
                    </a:lnTo>
                    <a:cubicBezTo>
                      <a:pt x="360797" y="-11506"/>
                      <a:pt x="410623" y="1419"/>
                      <a:pt x="433292" y="40186"/>
                    </a:cubicBezTo>
                    <a:cubicBezTo>
                      <a:pt x="455971" y="78876"/>
                      <a:pt x="443046" y="128702"/>
                      <a:pt x="404279" y="151371"/>
                    </a:cubicBezTo>
                    <a:cubicBezTo>
                      <a:pt x="403955" y="151533"/>
                      <a:pt x="403631" y="151695"/>
                      <a:pt x="403308" y="151943"/>
                    </a:cubicBezTo>
                    <a:lnTo>
                      <a:pt x="121844" y="314496"/>
                    </a:lnTo>
                    <a:cubicBezTo>
                      <a:pt x="109557" y="321659"/>
                      <a:pt x="95583" y="325393"/>
                      <a:pt x="81277" y="32539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05D5961-D9A0-498A-93C8-05CB5D12734A}"/>
                  </a:ext>
                </a:extLst>
              </p:cNvPr>
              <p:cNvSpPr/>
              <p:nvPr/>
            </p:nvSpPr>
            <p:spPr>
              <a:xfrm>
                <a:off x="7351591" y="4050945"/>
                <a:ext cx="444570" cy="325420"/>
              </a:xfrm>
              <a:custGeom>
                <a:avLst/>
                <a:gdLst>
                  <a:gd name="connsiteX0" fmla="*/ 363221 w 444570"/>
                  <a:gd name="connsiteY0" fmla="*/ 325420 h 325420"/>
                  <a:gd name="connsiteX1" fmla="*/ 322578 w 444570"/>
                  <a:gd name="connsiteY1" fmla="*/ 314533 h 325420"/>
                  <a:gd name="connsiteX2" fmla="*/ 41114 w 444570"/>
                  <a:gd name="connsiteY2" fmla="*/ 151980 h 325420"/>
                  <a:gd name="connsiteX3" fmla="*/ 10634 w 444570"/>
                  <a:gd name="connsiteY3" fmla="*/ 41118 h 325420"/>
                  <a:gd name="connsiteX4" fmla="*/ 121495 w 444570"/>
                  <a:gd name="connsiteY4" fmla="*/ 10638 h 325420"/>
                  <a:gd name="connsiteX5" fmla="*/ 122467 w 444570"/>
                  <a:gd name="connsiteY5" fmla="*/ 11210 h 325420"/>
                  <a:gd name="connsiteX6" fmla="*/ 403931 w 444570"/>
                  <a:gd name="connsiteY6" fmla="*/ 173763 h 325420"/>
                  <a:gd name="connsiteX7" fmla="*/ 433677 w 444570"/>
                  <a:gd name="connsiteY7" fmla="*/ 284787 h 325420"/>
                  <a:gd name="connsiteX8" fmla="*/ 363221 w 444570"/>
                  <a:gd name="connsiteY8" fmla="*/ 325420 h 3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570" h="325420">
                    <a:moveTo>
                      <a:pt x="363221" y="325420"/>
                    </a:moveTo>
                    <a:cubicBezTo>
                      <a:pt x="348914" y="325420"/>
                      <a:pt x="334932" y="321677"/>
                      <a:pt x="322578" y="314533"/>
                    </a:cubicBezTo>
                    <a:lnTo>
                      <a:pt x="41114" y="151980"/>
                    </a:lnTo>
                    <a:cubicBezTo>
                      <a:pt x="2099" y="129786"/>
                      <a:pt x="-11550" y="80209"/>
                      <a:pt x="10634" y="41118"/>
                    </a:cubicBezTo>
                    <a:cubicBezTo>
                      <a:pt x="32827" y="2104"/>
                      <a:pt x="82405" y="-11555"/>
                      <a:pt x="121495" y="10638"/>
                    </a:cubicBezTo>
                    <a:cubicBezTo>
                      <a:pt x="121819" y="10800"/>
                      <a:pt x="122143" y="10962"/>
                      <a:pt x="122467" y="11210"/>
                    </a:cubicBezTo>
                    <a:lnTo>
                      <a:pt x="403931" y="173763"/>
                    </a:lnTo>
                    <a:cubicBezTo>
                      <a:pt x="442783" y="196195"/>
                      <a:pt x="456109" y="245934"/>
                      <a:pt x="433677" y="284787"/>
                    </a:cubicBezTo>
                    <a:cubicBezTo>
                      <a:pt x="419142" y="309904"/>
                      <a:pt x="392320" y="325420"/>
                      <a:pt x="363221" y="32542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5D7506A-43FC-4875-94C9-01F6E380E673}"/>
                  </a:ext>
                </a:extLst>
              </p:cNvPr>
              <p:cNvSpPr/>
              <p:nvPr/>
            </p:nvSpPr>
            <p:spPr>
              <a:xfrm>
                <a:off x="7559001" y="3279114"/>
                <a:ext cx="487670" cy="162553"/>
              </a:xfrm>
              <a:custGeom>
                <a:avLst/>
                <a:gdLst>
                  <a:gd name="connsiteX0" fmla="*/ 406394 w 487670"/>
                  <a:gd name="connsiteY0" fmla="*/ 162554 h 162553"/>
                  <a:gd name="connsiteX1" fmla="*/ 81277 w 487670"/>
                  <a:gd name="connsiteY1" fmla="*/ 162554 h 162553"/>
                  <a:gd name="connsiteX2" fmla="*/ 0 w 487670"/>
                  <a:gd name="connsiteY2" fmla="*/ 81277 h 162553"/>
                  <a:gd name="connsiteX3" fmla="*/ 81277 w 487670"/>
                  <a:gd name="connsiteY3" fmla="*/ 0 h 162553"/>
                  <a:gd name="connsiteX4" fmla="*/ 406394 w 487670"/>
                  <a:gd name="connsiteY4" fmla="*/ 0 h 162553"/>
                  <a:gd name="connsiteX5" fmla="*/ 487671 w 487670"/>
                  <a:gd name="connsiteY5" fmla="*/ 81277 h 162553"/>
                  <a:gd name="connsiteX6" fmla="*/ 406394 w 487670"/>
                  <a:gd name="connsiteY6" fmla="*/ 162554 h 16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670" h="162553">
                    <a:moveTo>
                      <a:pt x="406394" y="162554"/>
                    </a:moveTo>
                    <a:lnTo>
                      <a:pt x="81277" y="162554"/>
                    </a:lnTo>
                    <a:cubicBezTo>
                      <a:pt x="36414" y="162554"/>
                      <a:pt x="0" y="126140"/>
                      <a:pt x="0" y="81277"/>
                    </a:cubicBezTo>
                    <a:cubicBezTo>
                      <a:pt x="0" y="36414"/>
                      <a:pt x="36414" y="0"/>
                      <a:pt x="81277" y="0"/>
                    </a:cubicBezTo>
                    <a:lnTo>
                      <a:pt x="406394" y="0"/>
                    </a:lnTo>
                    <a:cubicBezTo>
                      <a:pt x="451256" y="0"/>
                      <a:pt x="487671" y="36414"/>
                      <a:pt x="487671" y="81277"/>
                    </a:cubicBezTo>
                    <a:cubicBezTo>
                      <a:pt x="487671" y="126140"/>
                      <a:pt x="451342" y="162554"/>
                      <a:pt x="406394" y="16255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903C97D-7032-432D-8A13-D16B32471E98}"/>
                  </a:ext>
                </a:extLst>
              </p:cNvPr>
              <p:cNvSpPr/>
              <p:nvPr/>
            </p:nvSpPr>
            <p:spPr>
              <a:xfrm>
                <a:off x="7352233" y="2344140"/>
                <a:ext cx="444445" cy="325373"/>
              </a:xfrm>
              <a:custGeom>
                <a:avLst/>
                <a:gdLst>
                  <a:gd name="connsiteX0" fmla="*/ 81277 w 444445"/>
                  <a:gd name="connsiteY0" fmla="*/ 325374 h 325373"/>
                  <a:gd name="connsiteX1" fmla="*/ 0 w 444445"/>
                  <a:gd name="connsiteY1" fmla="*/ 244097 h 325373"/>
                  <a:gd name="connsiteX2" fmla="*/ 40643 w 444445"/>
                  <a:gd name="connsiteY2" fmla="*/ 173707 h 325373"/>
                  <a:gd name="connsiteX3" fmla="*/ 322107 w 444445"/>
                  <a:gd name="connsiteY3" fmla="*/ 11153 h 325373"/>
                  <a:gd name="connsiteX4" fmla="*/ 433292 w 444445"/>
                  <a:gd name="connsiteY4" fmla="*/ 40167 h 325373"/>
                  <a:gd name="connsiteX5" fmla="*/ 404279 w 444445"/>
                  <a:gd name="connsiteY5" fmla="*/ 151352 h 325373"/>
                  <a:gd name="connsiteX6" fmla="*/ 403384 w 444445"/>
                  <a:gd name="connsiteY6" fmla="*/ 151923 h 325373"/>
                  <a:gd name="connsiteX7" fmla="*/ 121920 w 444445"/>
                  <a:gd name="connsiteY7" fmla="*/ 314477 h 325373"/>
                  <a:gd name="connsiteX8" fmla="*/ 81277 w 444445"/>
                  <a:gd name="connsiteY8" fmla="*/ 325374 h 325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445" h="325373">
                    <a:moveTo>
                      <a:pt x="81277" y="325374"/>
                    </a:moveTo>
                    <a:cubicBezTo>
                      <a:pt x="36414" y="325374"/>
                      <a:pt x="0" y="288960"/>
                      <a:pt x="0" y="244097"/>
                    </a:cubicBezTo>
                    <a:cubicBezTo>
                      <a:pt x="0" y="215084"/>
                      <a:pt x="15526" y="188261"/>
                      <a:pt x="40643" y="173707"/>
                    </a:cubicBezTo>
                    <a:lnTo>
                      <a:pt x="322107" y="11153"/>
                    </a:lnTo>
                    <a:cubicBezTo>
                      <a:pt x="360797" y="-11526"/>
                      <a:pt x="410623" y="1486"/>
                      <a:pt x="433292" y="40167"/>
                    </a:cubicBezTo>
                    <a:cubicBezTo>
                      <a:pt x="455971" y="78857"/>
                      <a:pt x="442960" y="128682"/>
                      <a:pt x="404279" y="151352"/>
                    </a:cubicBezTo>
                    <a:cubicBezTo>
                      <a:pt x="403955" y="151514"/>
                      <a:pt x="403631" y="151676"/>
                      <a:pt x="403384" y="151923"/>
                    </a:cubicBezTo>
                    <a:lnTo>
                      <a:pt x="121920" y="314477"/>
                    </a:lnTo>
                    <a:cubicBezTo>
                      <a:pt x="109557" y="321640"/>
                      <a:pt x="95583" y="325374"/>
                      <a:pt x="81277" y="32537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11B94A0-D035-4430-9707-D849C7C070F7}"/>
                  </a:ext>
                </a:extLst>
              </p:cNvPr>
              <p:cNvSpPr/>
              <p:nvPr/>
            </p:nvSpPr>
            <p:spPr>
              <a:xfrm>
                <a:off x="6786933" y="1659723"/>
                <a:ext cx="325420" cy="444501"/>
              </a:xfrm>
              <a:custGeom>
                <a:avLst/>
                <a:gdLst>
                  <a:gd name="connsiteX0" fmla="*/ 81201 w 325420"/>
                  <a:gd name="connsiteY0" fmla="*/ 444502 h 444501"/>
                  <a:gd name="connsiteX1" fmla="*/ 0 w 325420"/>
                  <a:gd name="connsiteY1" fmla="*/ 363139 h 444501"/>
                  <a:gd name="connsiteX2" fmla="*/ 10887 w 325420"/>
                  <a:gd name="connsiteY2" fmla="*/ 322582 h 444501"/>
                  <a:gd name="connsiteX3" fmla="*/ 173441 w 325420"/>
                  <a:gd name="connsiteY3" fmla="*/ 41118 h 444501"/>
                  <a:gd name="connsiteX4" fmla="*/ 284302 w 325420"/>
                  <a:gd name="connsiteY4" fmla="*/ 10638 h 444501"/>
                  <a:gd name="connsiteX5" fmla="*/ 314782 w 325420"/>
                  <a:gd name="connsiteY5" fmla="*/ 121500 h 444501"/>
                  <a:gd name="connsiteX6" fmla="*/ 314211 w 325420"/>
                  <a:gd name="connsiteY6" fmla="*/ 122471 h 444501"/>
                  <a:gd name="connsiteX7" fmla="*/ 151657 w 325420"/>
                  <a:gd name="connsiteY7" fmla="*/ 403935 h 444501"/>
                  <a:gd name="connsiteX8" fmla="*/ 81201 w 325420"/>
                  <a:gd name="connsiteY8" fmla="*/ 444502 h 4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20" h="444501">
                    <a:moveTo>
                      <a:pt x="81201" y="444502"/>
                    </a:moveTo>
                    <a:cubicBezTo>
                      <a:pt x="36338" y="444416"/>
                      <a:pt x="-76" y="408012"/>
                      <a:pt x="0" y="363139"/>
                    </a:cubicBezTo>
                    <a:cubicBezTo>
                      <a:pt x="0" y="348919"/>
                      <a:pt x="3743" y="334936"/>
                      <a:pt x="10887" y="322582"/>
                    </a:cubicBezTo>
                    <a:lnTo>
                      <a:pt x="173441" y="41118"/>
                    </a:lnTo>
                    <a:cubicBezTo>
                      <a:pt x="195634" y="2104"/>
                      <a:pt x="245212" y="-11555"/>
                      <a:pt x="284302" y="10638"/>
                    </a:cubicBezTo>
                    <a:cubicBezTo>
                      <a:pt x="323317" y="32831"/>
                      <a:pt x="336975" y="82409"/>
                      <a:pt x="314782" y="121500"/>
                    </a:cubicBezTo>
                    <a:cubicBezTo>
                      <a:pt x="314620" y="121823"/>
                      <a:pt x="314459" y="122147"/>
                      <a:pt x="314211" y="122471"/>
                    </a:cubicBezTo>
                    <a:lnTo>
                      <a:pt x="151657" y="403935"/>
                    </a:lnTo>
                    <a:cubicBezTo>
                      <a:pt x="137198" y="429062"/>
                      <a:pt x="110299" y="444502"/>
                      <a:pt x="81201" y="44450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BE55E7E-C66A-4593-87CD-9D787C5CC4F6}"/>
                  </a:ext>
                </a:extLst>
              </p:cNvPr>
              <p:cNvSpPr/>
              <p:nvPr/>
            </p:nvSpPr>
            <p:spPr>
              <a:xfrm>
                <a:off x="5364479" y="3035274"/>
                <a:ext cx="1463001" cy="1625574"/>
              </a:xfrm>
              <a:custGeom>
                <a:avLst/>
                <a:gdLst>
                  <a:gd name="connsiteX0" fmla="*/ 1137895 w 1463001"/>
                  <a:gd name="connsiteY0" fmla="*/ 0 h 1625574"/>
                  <a:gd name="connsiteX1" fmla="*/ 812778 w 1463001"/>
                  <a:gd name="connsiteY1" fmla="*/ 325117 h 1625574"/>
                  <a:gd name="connsiteX2" fmla="*/ 812778 w 1463001"/>
                  <a:gd name="connsiteY2" fmla="*/ 487671 h 1625574"/>
                  <a:gd name="connsiteX3" fmla="*/ 650224 w 1463001"/>
                  <a:gd name="connsiteY3" fmla="*/ 487671 h 1625574"/>
                  <a:gd name="connsiteX4" fmla="*/ 650224 w 1463001"/>
                  <a:gd name="connsiteY4" fmla="*/ 325117 h 1625574"/>
                  <a:gd name="connsiteX5" fmla="*/ 325107 w 1463001"/>
                  <a:gd name="connsiteY5" fmla="*/ 0 h 1625574"/>
                  <a:gd name="connsiteX6" fmla="*/ 0 w 1463001"/>
                  <a:gd name="connsiteY6" fmla="*/ 325117 h 1625574"/>
                  <a:gd name="connsiteX7" fmla="*/ 325117 w 1463001"/>
                  <a:gd name="connsiteY7" fmla="*/ 650234 h 1625574"/>
                  <a:gd name="connsiteX8" fmla="*/ 487671 w 1463001"/>
                  <a:gd name="connsiteY8" fmla="*/ 650234 h 1625574"/>
                  <a:gd name="connsiteX9" fmla="*/ 487671 w 1463001"/>
                  <a:gd name="connsiteY9" fmla="*/ 1544298 h 1625574"/>
                  <a:gd name="connsiteX10" fmla="*/ 568947 w 1463001"/>
                  <a:gd name="connsiteY10" fmla="*/ 1625575 h 1625574"/>
                  <a:gd name="connsiteX11" fmla="*/ 650224 w 1463001"/>
                  <a:gd name="connsiteY11" fmla="*/ 1544298 h 1625574"/>
                  <a:gd name="connsiteX12" fmla="*/ 650224 w 1463001"/>
                  <a:gd name="connsiteY12" fmla="*/ 650234 h 1625574"/>
                  <a:gd name="connsiteX13" fmla="*/ 812778 w 1463001"/>
                  <a:gd name="connsiteY13" fmla="*/ 650234 h 1625574"/>
                  <a:gd name="connsiteX14" fmla="*/ 812778 w 1463001"/>
                  <a:gd name="connsiteY14" fmla="*/ 1544298 h 1625574"/>
                  <a:gd name="connsiteX15" fmla="*/ 894055 w 1463001"/>
                  <a:gd name="connsiteY15" fmla="*/ 1625575 h 1625574"/>
                  <a:gd name="connsiteX16" fmla="*/ 975331 w 1463001"/>
                  <a:gd name="connsiteY16" fmla="*/ 1544298 h 1625574"/>
                  <a:gd name="connsiteX17" fmla="*/ 975331 w 1463001"/>
                  <a:gd name="connsiteY17" fmla="*/ 650234 h 1625574"/>
                  <a:gd name="connsiteX18" fmla="*/ 1137885 w 1463001"/>
                  <a:gd name="connsiteY18" fmla="*/ 650234 h 1625574"/>
                  <a:gd name="connsiteX19" fmla="*/ 1463002 w 1463001"/>
                  <a:gd name="connsiteY19" fmla="*/ 325117 h 1625574"/>
                  <a:gd name="connsiteX20" fmla="*/ 1137895 w 1463001"/>
                  <a:gd name="connsiteY20" fmla="*/ 0 h 1625574"/>
                  <a:gd name="connsiteX21" fmla="*/ 162554 w 1463001"/>
                  <a:gd name="connsiteY21" fmla="*/ 325117 h 1625574"/>
                  <a:gd name="connsiteX22" fmla="*/ 325107 w 1463001"/>
                  <a:gd name="connsiteY22" fmla="*/ 162563 h 1625574"/>
                  <a:gd name="connsiteX23" fmla="*/ 487661 w 1463001"/>
                  <a:gd name="connsiteY23" fmla="*/ 325117 h 1625574"/>
                  <a:gd name="connsiteX24" fmla="*/ 487661 w 1463001"/>
                  <a:gd name="connsiteY24" fmla="*/ 487671 h 1625574"/>
                  <a:gd name="connsiteX25" fmla="*/ 325107 w 1463001"/>
                  <a:gd name="connsiteY25" fmla="*/ 487671 h 1625574"/>
                  <a:gd name="connsiteX26" fmla="*/ 162554 w 1463001"/>
                  <a:gd name="connsiteY26" fmla="*/ 325117 h 1625574"/>
                  <a:gd name="connsiteX27" fmla="*/ 1137895 w 1463001"/>
                  <a:gd name="connsiteY27" fmla="*/ 487671 h 1625574"/>
                  <a:gd name="connsiteX28" fmla="*/ 975341 w 1463001"/>
                  <a:gd name="connsiteY28" fmla="*/ 487671 h 1625574"/>
                  <a:gd name="connsiteX29" fmla="*/ 975341 w 1463001"/>
                  <a:gd name="connsiteY29" fmla="*/ 325117 h 1625574"/>
                  <a:gd name="connsiteX30" fmla="*/ 1137895 w 1463001"/>
                  <a:gd name="connsiteY30" fmla="*/ 162563 h 1625574"/>
                  <a:gd name="connsiteX31" fmla="*/ 1300448 w 1463001"/>
                  <a:gd name="connsiteY31" fmla="*/ 325117 h 1625574"/>
                  <a:gd name="connsiteX32" fmla="*/ 1137895 w 1463001"/>
                  <a:gd name="connsiteY32" fmla="*/ 487671 h 162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63001" h="1625574">
                    <a:moveTo>
                      <a:pt x="1137895" y="0"/>
                    </a:moveTo>
                    <a:cubicBezTo>
                      <a:pt x="958348" y="0"/>
                      <a:pt x="812778" y="145571"/>
                      <a:pt x="812778" y="325117"/>
                    </a:cubicBezTo>
                    <a:lnTo>
                      <a:pt x="812778" y="487671"/>
                    </a:lnTo>
                    <a:lnTo>
                      <a:pt x="650224" y="487671"/>
                    </a:lnTo>
                    <a:lnTo>
                      <a:pt x="650224" y="325117"/>
                    </a:lnTo>
                    <a:cubicBezTo>
                      <a:pt x="650224" y="145571"/>
                      <a:pt x="504654" y="0"/>
                      <a:pt x="325107" y="0"/>
                    </a:cubicBezTo>
                    <a:cubicBezTo>
                      <a:pt x="145561" y="0"/>
                      <a:pt x="0" y="145571"/>
                      <a:pt x="0" y="325117"/>
                    </a:cubicBezTo>
                    <a:cubicBezTo>
                      <a:pt x="0" y="504663"/>
                      <a:pt x="145571" y="650234"/>
                      <a:pt x="325117" y="650234"/>
                    </a:cubicBezTo>
                    <a:lnTo>
                      <a:pt x="487671" y="650234"/>
                    </a:lnTo>
                    <a:lnTo>
                      <a:pt x="487671" y="1544298"/>
                    </a:lnTo>
                    <a:cubicBezTo>
                      <a:pt x="487671" y="1589161"/>
                      <a:pt x="524085" y="1625575"/>
                      <a:pt x="568947" y="1625575"/>
                    </a:cubicBezTo>
                    <a:cubicBezTo>
                      <a:pt x="613810" y="1625575"/>
                      <a:pt x="650224" y="1589161"/>
                      <a:pt x="650224" y="1544298"/>
                    </a:cubicBezTo>
                    <a:lnTo>
                      <a:pt x="650224" y="650234"/>
                    </a:lnTo>
                    <a:lnTo>
                      <a:pt x="812778" y="650234"/>
                    </a:lnTo>
                    <a:lnTo>
                      <a:pt x="812778" y="1544298"/>
                    </a:lnTo>
                    <a:cubicBezTo>
                      <a:pt x="812778" y="1589161"/>
                      <a:pt x="849192" y="1625575"/>
                      <a:pt x="894055" y="1625575"/>
                    </a:cubicBezTo>
                    <a:cubicBezTo>
                      <a:pt x="938917" y="1625575"/>
                      <a:pt x="975331" y="1589161"/>
                      <a:pt x="975331" y="1544298"/>
                    </a:cubicBezTo>
                    <a:lnTo>
                      <a:pt x="975331" y="650234"/>
                    </a:lnTo>
                    <a:lnTo>
                      <a:pt x="1137885" y="650234"/>
                    </a:lnTo>
                    <a:cubicBezTo>
                      <a:pt x="1317431" y="650234"/>
                      <a:pt x="1463002" y="504663"/>
                      <a:pt x="1463002" y="325117"/>
                    </a:cubicBezTo>
                    <a:cubicBezTo>
                      <a:pt x="1463002" y="145571"/>
                      <a:pt x="1317441" y="0"/>
                      <a:pt x="1137895" y="0"/>
                    </a:cubicBezTo>
                    <a:close/>
                    <a:moveTo>
                      <a:pt x="162554" y="325117"/>
                    </a:moveTo>
                    <a:cubicBezTo>
                      <a:pt x="162554" y="235306"/>
                      <a:pt x="235296" y="162563"/>
                      <a:pt x="325107" y="162563"/>
                    </a:cubicBezTo>
                    <a:cubicBezTo>
                      <a:pt x="414919" y="162563"/>
                      <a:pt x="487661" y="235306"/>
                      <a:pt x="487661" y="325117"/>
                    </a:cubicBezTo>
                    <a:lnTo>
                      <a:pt x="487661" y="487671"/>
                    </a:lnTo>
                    <a:lnTo>
                      <a:pt x="325107" y="487671"/>
                    </a:lnTo>
                    <a:cubicBezTo>
                      <a:pt x="235382" y="487671"/>
                      <a:pt x="162554" y="414928"/>
                      <a:pt x="162554" y="325117"/>
                    </a:cubicBezTo>
                    <a:close/>
                    <a:moveTo>
                      <a:pt x="1137895" y="487671"/>
                    </a:moveTo>
                    <a:lnTo>
                      <a:pt x="975341" y="487671"/>
                    </a:lnTo>
                    <a:lnTo>
                      <a:pt x="975341" y="325117"/>
                    </a:lnTo>
                    <a:cubicBezTo>
                      <a:pt x="975341" y="235306"/>
                      <a:pt x="1048083" y="162563"/>
                      <a:pt x="1137895" y="162563"/>
                    </a:cubicBezTo>
                    <a:cubicBezTo>
                      <a:pt x="1227706" y="162563"/>
                      <a:pt x="1300448" y="235306"/>
                      <a:pt x="1300448" y="325117"/>
                    </a:cubicBezTo>
                    <a:cubicBezTo>
                      <a:pt x="1300458" y="414928"/>
                      <a:pt x="1227715" y="487671"/>
                      <a:pt x="1137895" y="48767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3F067F3-F516-46CD-9625-7A0AF36E3FD8}"/>
                </a:ext>
              </a:extLst>
            </p:cNvPr>
            <p:cNvSpPr/>
            <p:nvPr/>
          </p:nvSpPr>
          <p:spPr>
            <a:xfrm>
              <a:off x="4796304" y="2059951"/>
              <a:ext cx="2600184" cy="4226479"/>
            </a:xfrm>
            <a:custGeom>
              <a:avLst/>
              <a:gdLst>
                <a:gd name="connsiteX0" fmla="*/ 1362836 w 2600184"/>
                <a:gd name="connsiteY0" fmla="*/ 1526 h 4226479"/>
                <a:gd name="connsiteX1" fmla="*/ 1504 w 2600184"/>
                <a:gd name="connsiteY1" fmla="*/ 1238099 h 4226479"/>
                <a:gd name="connsiteX2" fmla="*/ 475354 w 2600184"/>
                <a:gd name="connsiteY2" fmla="*/ 2305690 h 4226479"/>
                <a:gd name="connsiteX3" fmla="*/ 568175 w 2600184"/>
                <a:gd name="connsiteY3" fmla="*/ 2491570 h 4226479"/>
                <a:gd name="connsiteX4" fmla="*/ 568175 w 2600184"/>
                <a:gd name="connsiteY4" fmla="*/ 2682165 h 4226479"/>
                <a:gd name="connsiteX5" fmla="*/ 730729 w 2600184"/>
                <a:gd name="connsiteY5" fmla="*/ 2911042 h 4226479"/>
                <a:gd name="connsiteX6" fmla="*/ 730729 w 2600184"/>
                <a:gd name="connsiteY6" fmla="*/ 3007273 h 4226479"/>
                <a:gd name="connsiteX7" fmla="*/ 794127 w 2600184"/>
                <a:gd name="connsiteY7" fmla="*/ 3169827 h 4226479"/>
                <a:gd name="connsiteX8" fmla="*/ 794127 w 2600184"/>
                <a:gd name="connsiteY8" fmla="*/ 3494943 h 4226479"/>
                <a:gd name="connsiteX9" fmla="*/ 809891 w 2600184"/>
                <a:gd name="connsiteY9" fmla="*/ 3837938 h 4226479"/>
                <a:gd name="connsiteX10" fmla="*/ 974559 w 2600184"/>
                <a:gd name="connsiteY10" fmla="*/ 3901337 h 4226479"/>
                <a:gd name="connsiteX11" fmla="*/ 1055836 w 2600184"/>
                <a:gd name="connsiteY11" fmla="*/ 3824203 h 4226479"/>
                <a:gd name="connsiteX12" fmla="*/ 1041368 w 2600184"/>
                <a:gd name="connsiteY12" fmla="*/ 3776407 h 4226479"/>
                <a:gd name="connsiteX13" fmla="*/ 1032262 w 2600184"/>
                <a:gd name="connsiteY13" fmla="*/ 3762348 h 4226479"/>
                <a:gd name="connsiteX14" fmla="*/ 1009668 w 2600184"/>
                <a:gd name="connsiteY14" fmla="*/ 3747556 h 4226479"/>
                <a:gd name="connsiteX15" fmla="*/ 1002515 w 2600184"/>
                <a:gd name="connsiteY15" fmla="*/ 3744384 h 4226479"/>
                <a:gd name="connsiteX16" fmla="*/ 976912 w 2600184"/>
                <a:gd name="connsiteY16" fmla="*/ 3739259 h 4226479"/>
                <a:gd name="connsiteX17" fmla="*/ 974559 w 2600184"/>
                <a:gd name="connsiteY17" fmla="*/ 3738774 h 4226479"/>
                <a:gd name="connsiteX18" fmla="*/ 893282 w 2600184"/>
                <a:gd name="connsiteY18" fmla="*/ 3657497 h 4226479"/>
                <a:gd name="connsiteX19" fmla="*/ 974559 w 2600184"/>
                <a:gd name="connsiteY19" fmla="*/ 3576220 h 4226479"/>
                <a:gd name="connsiteX20" fmla="*/ 1299676 w 2600184"/>
                <a:gd name="connsiteY20" fmla="*/ 3576220 h 4226479"/>
                <a:gd name="connsiteX21" fmla="*/ 1380953 w 2600184"/>
                <a:gd name="connsiteY21" fmla="*/ 3494943 h 4226479"/>
                <a:gd name="connsiteX22" fmla="*/ 1299676 w 2600184"/>
                <a:gd name="connsiteY22" fmla="*/ 3413666 h 4226479"/>
                <a:gd name="connsiteX23" fmla="*/ 974559 w 2600184"/>
                <a:gd name="connsiteY23" fmla="*/ 3413666 h 4226479"/>
                <a:gd name="connsiteX24" fmla="*/ 893282 w 2600184"/>
                <a:gd name="connsiteY24" fmla="*/ 3332390 h 4226479"/>
                <a:gd name="connsiteX25" fmla="*/ 974559 w 2600184"/>
                <a:gd name="connsiteY25" fmla="*/ 3251113 h 4226479"/>
                <a:gd name="connsiteX26" fmla="*/ 1299676 w 2600184"/>
                <a:gd name="connsiteY26" fmla="*/ 3251113 h 4226479"/>
                <a:gd name="connsiteX27" fmla="*/ 1380953 w 2600184"/>
                <a:gd name="connsiteY27" fmla="*/ 3169836 h 4226479"/>
                <a:gd name="connsiteX28" fmla="*/ 1299676 w 2600184"/>
                <a:gd name="connsiteY28" fmla="*/ 3088559 h 4226479"/>
                <a:gd name="connsiteX29" fmla="*/ 974559 w 2600184"/>
                <a:gd name="connsiteY29" fmla="*/ 3088559 h 4226479"/>
                <a:gd name="connsiteX30" fmla="*/ 893282 w 2600184"/>
                <a:gd name="connsiteY30" fmla="*/ 3007282 h 4226479"/>
                <a:gd name="connsiteX31" fmla="*/ 893282 w 2600184"/>
                <a:gd name="connsiteY31" fmla="*/ 2926005 h 4226479"/>
                <a:gd name="connsiteX32" fmla="*/ 1299676 w 2600184"/>
                <a:gd name="connsiteY32" fmla="*/ 2926005 h 4226479"/>
                <a:gd name="connsiteX33" fmla="*/ 1380953 w 2600184"/>
                <a:gd name="connsiteY33" fmla="*/ 2844729 h 4226479"/>
                <a:gd name="connsiteX34" fmla="*/ 1299676 w 2600184"/>
                <a:gd name="connsiteY34" fmla="*/ 2763452 h 4226479"/>
                <a:gd name="connsiteX35" fmla="*/ 812006 w 2600184"/>
                <a:gd name="connsiteY35" fmla="*/ 2763452 h 4226479"/>
                <a:gd name="connsiteX36" fmla="*/ 730729 w 2600184"/>
                <a:gd name="connsiteY36" fmla="*/ 2682175 h 4226479"/>
                <a:gd name="connsiteX37" fmla="*/ 730729 w 2600184"/>
                <a:gd name="connsiteY37" fmla="*/ 2491580 h 4226479"/>
                <a:gd name="connsiteX38" fmla="*/ 578329 w 2600184"/>
                <a:gd name="connsiteY38" fmla="*/ 2179874 h 4226479"/>
                <a:gd name="connsiteX39" fmla="*/ 421709 w 2600184"/>
                <a:gd name="connsiteY39" fmla="*/ 578274 h 4226479"/>
                <a:gd name="connsiteX40" fmla="*/ 1355111 w 2600184"/>
                <a:gd name="connsiteY40" fmla="*/ 164155 h 4226479"/>
                <a:gd name="connsiteX41" fmla="*/ 2437580 w 2600184"/>
                <a:gd name="connsiteY41" fmla="*/ 1293525 h 4226479"/>
                <a:gd name="connsiteX42" fmla="*/ 2015337 w 2600184"/>
                <a:gd name="connsiteY42" fmla="*/ 2184579 h 4226479"/>
                <a:gd name="connsiteX43" fmla="*/ 1868633 w 2600184"/>
                <a:gd name="connsiteY43" fmla="*/ 2501000 h 4226479"/>
                <a:gd name="connsiteX44" fmla="*/ 1868633 w 2600184"/>
                <a:gd name="connsiteY44" fmla="*/ 2682165 h 4226479"/>
                <a:gd name="connsiteX45" fmla="*/ 1787356 w 2600184"/>
                <a:gd name="connsiteY45" fmla="*/ 2763442 h 4226479"/>
                <a:gd name="connsiteX46" fmla="*/ 1543516 w 2600184"/>
                <a:gd name="connsiteY46" fmla="*/ 2763442 h 4226479"/>
                <a:gd name="connsiteX47" fmla="*/ 1462239 w 2600184"/>
                <a:gd name="connsiteY47" fmla="*/ 2844719 h 4226479"/>
                <a:gd name="connsiteX48" fmla="*/ 1543516 w 2600184"/>
                <a:gd name="connsiteY48" fmla="*/ 2925996 h 4226479"/>
                <a:gd name="connsiteX49" fmla="*/ 1706070 w 2600184"/>
                <a:gd name="connsiteY49" fmla="*/ 2925996 h 4226479"/>
                <a:gd name="connsiteX50" fmla="*/ 1706070 w 2600184"/>
                <a:gd name="connsiteY50" fmla="*/ 3007273 h 4226479"/>
                <a:gd name="connsiteX51" fmla="*/ 1624793 w 2600184"/>
                <a:gd name="connsiteY51" fmla="*/ 3088549 h 4226479"/>
                <a:gd name="connsiteX52" fmla="*/ 1543516 w 2600184"/>
                <a:gd name="connsiteY52" fmla="*/ 3088549 h 4226479"/>
                <a:gd name="connsiteX53" fmla="*/ 1462239 w 2600184"/>
                <a:gd name="connsiteY53" fmla="*/ 3169827 h 4226479"/>
                <a:gd name="connsiteX54" fmla="*/ 1543516 w 2600184"/>
                <a:gd name="connsiteY54" fmla="*/ 3251103 h 4226479"/>
                <a:gd name="connsiteX55" fmla="*/ 1624793 w 2600184"/>
                <a:gd name="connsiteY55" fmla="*/ 3251103 h 4226479"/>
                <a:gd name="connsiteX56" fmla="*/ 1706070 w 2600184"/>
                <a:gd name="connsiteY56" fmla="*/ 3332380 h 4226479"/>
                <a:gd name="connsiteX57" fmla="*/ 1624793 w 2600184"/>
                <a:gd name="connsiteY57" fmla="*/ 3413657 h 4226479"/>
                <a:gd name="connsiteX58" fmla="*/ 1543516 w 2600184"/>
                <a:gd name="connsiteY58" fmla="*/ 3413657 h 4226479"/>
                <a:gd name="connsiteX59" fmla="*/ 1462239 w 2600184"/>
                <a:gd name="connsiteY59" fmla="*/ 3494934 h 4226479"/>
                <a:gd name="connsiteX60" fmla="*/ 1543516 w 2600184"/>
                <a:gd name="connsiteY60" fmla="*/ 3576210 h 4226479"/>
                <a:gd name="connsiteX61" fmla="*/ 1624793 w 2600184"/>
                <a:gd name="connsiteY61" fmla="*/ 3576210 h 4226479"/>
                <a:gd name="connsiteX62" fmla="*/ 1706070 w 2600184"/>
                <a:gd name="connsiteY62" fmla="*/ 3657487 h 4226479"/>
                <a:gd name="connsiteX63" fmla="*/ 1624793 w 2600184"/>
                <a:gd name="connsiteY63" fmla="*/ 3738764 h 4226479"/>
                <a:gd name="connsiteX64" fmla="*/ 1218399 w 2600184"/>
                <a:gd name="connsiteY64" fmla="*/ 3738764 h 4226479"/>
                <a:gd name="connsiteX65" fmla="*/ 1137122 w 2600184"/>
                <a:gd name="connsiteY65" fmla="*/ 3820041 h 4226479"/>
                <a:gd name="connsiteX66" fmla="*/ 1218399 w 2600184"/>
                <a:gd name="connsiteY66" fmla="*/ 3901318 h 4226479"/>
                <a:gd name="connsiteX67" fmla="*/ 1529619 w 2600184"/>
                <a:gd name="connsiteY67" fmla="*/ 3901318 h 4226479"/>
                <a:gd name="connsiteX68" fmla="*/ 1218485 w 2600184"/>
                <a:gd name="connsiteY68" fmla="*/ 4049975 h 4226479"/>
                <a:gd name="connsiteX69" fmla="*/ 1117453 w 2600184"/>
                <a:gd name="connsiteY69" fmla="*/ 3982023 h 4226479"/>
                <a:gd name="connsiteX70" fmla="*/ 1002686 w 2600184"/>
                <a:gd name="connsiteY70" fmla="*/ 3975356 h 4226479"/>
                <a:gd name="connsiteX71" fmla="*/ 996019 w 2600184"/>
                <a:gd name="connsiteY71" fmla="*/ 4090122 h 4226479"/>
                <a:gd name="connsiteX72" fmla="*/ 996019 w 2600184"/>
                <a:gd name="connsiteY72" fmla="*/ 4090122 h 4226479"/>
                <a:gd name="connsiteX73" fmla="*/ 1568462 w 2600184"/>
                <a:gd name="connsiteY73" fmla="*/ 4124260 h 4226479"/>
                <a:gd name="connsiteX74" fmla="*/ 1699154 w 2600184"/>
                <a:gd name="connsiteY74" fmla="*/ 3888469 h 4226479"/>
                <a:gd name="connsiteX75" fmla="*/ 1857565 w 2600184"/>
                <a:gd name="connsiteY75" fmla="*/ 3585945 h 4226479"/>
                <a:gd name="connsiteX76" fmla="*/ 1805225 w 2600184"/>
                <a:gd name="connsiteY76" fmla="*/ 3494915 h 4226479"/>
                <a:gd name="connsiteX77" fmla="*/ 1805225 w 2600184"/>
                <a:gd name="connsiteY77" fmla="*/ 3169798 h 4226479"/>
                <a:gd name="connsiteX78" fmla="*/ 1868623 w 2600184"/>
                <a:gd name="connsiteY78" fmla="*/ 3007244 h 4226479"/>
                <a:gd name="connsiteX79" fmla="*/ 1868623 w 2600184"/>
                <a:gd name="connsiteY79" fmla="*/ 2911051 h 4226479"/>
                <a:gd name="connsiteX80" fmla="*/ 2031177 w 2600184"/>
                <a:gd name="connsiteY80" fmla="*/ 2682175 h 4226479"/>
                <a:gd name="connsiteX81" fmla="*/ 2031177 w 2600184"/>
                <a:gd name="connsiteY81" fmla="*/ 2501009 h 4226479"/>
                <a:gd name="connsiteX82" fmla="*/ 2117416 w 2600184"/>
                <a:gd name="connsiteY82" fmla="*/ 2311062 h 4226479"/>
                <a:gd name="connsiteX83" fmla="*/ 2600134 w 2600184"/>
                <a:gd name="connsiteY83" fmla="*/ 1292315 h 4226479"/>
                <a:gd name="connsiteX84" fmla="*/ 1362836 w 2600184"/>
                <a:gd name="connsiteY84" fmla="*/ 1526 h 422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600184" h="4226479">
                  <a:moveTo>
                    <a:pt x="1362836" y="1526"/>
                  </a:moveTo>
                  <a:cubicBezTo>
                    <a:pt x="645470" y="-32936"/>
                    <a:pt x="35966" y="520648"/>
                    <a:pt x="1504" y="1238099"/>
                  </a:cubicBezTo>
                  <a:cubicBezTo>
                    <a:pt x="-18251" y="1648884"/>
                    <a:pt x="157476" y="2044790"/>
                    <a:pt x="475354" y="2305690"/>
                  </a:cubicBezTo>
                  <a:cubicBezTo>
                    <a:pt x="532656" y="2350553"/>
                    <a:pt x="566708" y="2418828"/>
                    <a:pt x="568175" y="2491570"/>
                  </a:cubicBezTo>
                  <a:lnTo>
                    <a:pt x="568175" y="2682165"/>
                  </a:lnTo>
                  <a:cubicBezTo>
                    <a:pt x="568585" y="2785150"/>
                    <a:pt x="633688" y="2876742"/>
                    <a:pt x="730729" y="2911042"/>
                  </a:cubicBezTo>
                  <a:lnTo>
                    <a:pt x="730729" y="3007273"/>
                  </a:lnTo>
                  <a:cubicBezTo>
                    <a:pt x="730976" y="3067423"/>
                    <a:pt x="753570" y="3125373"/>
                    <a:pt x="794127" y="3169827"/>
                  </a:cubicBezTo>
                  <a:cubicBezTo>
                    <a:pt x="709602" y="3261752"/>
                    <a:pt x="709602" y="3403018"/>
                    <a:pt x="794127" y="3494943"/>
                  </a:cubicBezTo>
                  <a:cubicBezTo>
                    <a:pt x="703744" y="3594022"/>
                    <a:pt x="710812" y="3747556"/>
                    <a:pt x="809891" y="3837938"/>
                  </a:cubicBezTo>
                  <a:cubicBezTo>
                    <a:pt x="854916" y="3878982"/>
                    <a:pt x="913685" y="3901575"/>
                    <a:pt x="974559" y="3901337"/>
                  </a:cubicBezTo>
                  <a:cubicBezTo>
                    <a:pt x="1018288" y="3902470"/>
                    <a:pt x="1054703" y="3867933"/>
                    <a:pt x="1055836" y="3824203"/>
                  </a:cubicBezTo>
                  <a:cubicBezTo>
                    <a:pt x="1056246" y="3807135"/>
                    <a:pt x="1051207" y="3790390"/>
                    <a:pt x="1041368" y="3776407"/>
                  </a:cubicBezTo>
                  <a:cubicBezTo>
                    <a:pt x="1038767" y="3771444"/>
                    <a:pt x="1035757" y="3766739"/>
                    <a:pt x="1032262" y="3762348"/>
                  </a:cubicBezTo>
                  <a:cubicBezTo>
                    <a:pt x="1025594" y="3756252"/>
                    <a:pt x="1017955" y="3751213"/>
                    <a:pt x="1009668" y="3747556"/>
                  </a:cubicBezTo>
                  <a:cubicBezTo>
                    <a:pt x="1007316" y="3746337"/>
                    <a:pt x="1004953" y="3745365"/>
                    <a:pt x="1002515" y="3744384"/>
                  </a:cubicBezTo>
                  <a:cubicBezTo>
                    <a:pt x="994305" y="3741374"/>
                    <a:pt x="985694" y="3739669"/>
                    <a:pt x="976912" y="3739259"/>
                  </a:cubicBezTo>
                  <a:cubicBezTo>
                    <a:pt x="976102" y="3739259"/>
                    <a:pt x="975369" y="3738774"/>
                    <a:pt x="974559" y="3738774"/>
                  </a:cubicBezTo>
                  <a:cubicBezTo>
                    <a:pt x="929696" y="3738774"/>
                    <a:pt x="893282" y="3702360"/>
                    <a:pt x="893282" y="3657497"/>
                  </a:cubicBezTo>
                  <a:cubicBezTo>
                    <a:pt x="893282" y="3612634"/>
                    <a:pt x="929696" y="3576220"/>
                    <a:pt x="974559" y="3576220"/>
                  </a:cubicBezTo>
                  <a:lnTo>
                    <a:pt x="1299676" y="3576220"/>
                  </a:lnTo>
                  <a:cubicBezTo>
                    <a:pt x="1344539" y="3576220"/>
                    <a:pt x="1380953" y="3539806"/>
                    <a:pt x="1380953" y="3494943"/>
                  </a:cubicBezTo>
                  <a:cubicBezTo>
                    <a:pt x="1380953" y="3450080"/>
                    <a:pt x="1344539" y="3413666"/>
                    <a:pt x="1299676" y="3413666"/>
                  </a:cubicBezTo>
                  <a:lnTo>
                    <a:pt x="974559" y="3413666"/>
                  </a:lnTo>
                  <a:cubicBezTo>
                    <a:pt x="929696" y="3413666"/>
                    <a:pt x="893282" y="3377252"/>
                    <a:pt x="893282" y="3332390"/>
                  </a:cubicBezTo>
                  <a:cubicBezTo>
                    <a:pt x="893282" y="3287527"/>
                    <a:pt x="929696" y="3251113"/>
                    <a:pt x="974559" y="3251113"/>
                  </a:cubicBezTo>
                  <a:lnTo>
                    <a:pt x="1299676" y="3251113"/>
                  </a:lnTo>
                  <a:cubicBezTo>
                    <a:pt x="1344539" y="3251113"/>
                    <a:pt x="1380953" y="3214699"/>
                    <a:pt x="1380953" y="3169836"/>
                  </a:cubicBezTo>
                  <a:cubicBezTo>
                    <a:pt x="1380953" y="3124973"/>
                    <a:pt x="1344539" y="3088559"/>
                    <a:pt x="1299676" y="3088559"/>
                  </a:cubicBezTo>
                  <a:lnTo>
                    <a:pt x="974559" y="3088559"/>
                  </a:lnTo>
                  <a:cubicBezTo>
                    <a:pt x="929696" y="3088559"/>
                    <a:pt x="893282" y="3052145"/>
                    <a:pt x="893282" y="3007282"/>
                  </a:cubicBezTo>
                  <a:lnTo>
                    <a:pt x="893282" y="2926005"/>
                  </a:lnTo>
                  <a:lnTo>
                    <a:pt x="1299676" y="2926005"/>
                  </a:lnTo>
                  <a:cubicBezTo>
                    <a:pt x="1344539" y="2926005"/>
                    <a:pt x="1380953" y="2889591"/>
                    <a:pt x="1380953" y="2844729"/>
                  </a:cubicBezTo>
                  <a:cubicBezTo>
                    <a:pt x="1380953" y="2799866"/>
                    <a:pt x="1344539" y="2763452"/>
                    <a:pt x="1299676" y="2763452"/>
                  </a:cubicBezTo>
                  <a:lnTo>
                    <a:pt x="812006" y="2763452"/>
                  </a:lnTo>
                  <a:cubicBezTo>
                    <a:pt x="767143" y="2763452"/>
                    <a:pt x="730729" y="2727038"/>
                    <a:pt x="730729" y="2682175"/>
                  </a:cubicBezTo>
                  <a:lnTo>
                    <a:pt x="730729" y="2491580"/>
                  </a:lnTo>
                  <a:cubicBezTo>
                    <a:pt x="729424" y="2370069"/>
                    <a:pt x="673426" y="2255550"/>
                    <a:pt x="578329" y="2179874"/>
                  </a:cubicBezTo>
                  <a:cubicBezTo>
                    <a:pt x="92849" y="1780881"/>
                    <a:pt x="22707" y="1063754"/>
                    <a:pt x="421709" y="578274"/>
                  </a:cubicBezTo>
                  <a:cubicBezTo>
                    <a:pt x="649938" y="300544"/>
                    <a:pt x="996029" y="147010"/>
                    <a:pt x="1355111" y="164155"/>
                  </a:cubicBezTo>
                  <a:cubicBezTo>
                    <a:pt x="1955682" y="199922"/>
                    <a:pt x="2427341" y="692059"/>
                    <a:pt x="2437580" y="1293525"/>
                  </a:cubicBezTo>
                  <a:cubicBezTo>
                    <a:pt x="2440504" y="1639445"/>
                    <a:pt x="2284942" y="1967733"/>
                    <a:pt x="2015337" y="2184579"/>
                  </a:cubicBezTo>
                  <a:cubicBezTo>
                    <a:pt x="1920973" y="2262361"/>
                    <a:pt x="1867004" y="2378756"/>
                    <a:pt x="1868633" y="2501000"/>
                  </a:cubicBezTo>
                  <a:lnTo>
                    <a:pt x="1868633" y="2682165"/>
                  </a:lnTo>
                  <a:cubicBezTo>
                    <a:pt x="1868633" y="2727028"/>
                    <a:pt x="1832219" y="2763442"/>
                    <a:pt x="1787356" y="2763442"/>
                  </a:cubicBezTo>
                  <a:lnTo>
                    <a:pt x="1543516" y="2763442"/>
                  </a:lnTo>
                  <a:cubicBezTo>
                    <a:pt x="1498653" y="2763442"/>
                    <a:pt x="1462239" y="2799856"/>
                    <a:pt x="1462239" y="2844719"/>
                  </a:cubicBezTo>
                  <a:cubicBezTo>
                    <a:pt x="1462239" y="2889582"/>
                    <a:pt x="1498653" y="2925996"/>
                    <a:pt x="1543516" y="2925996"/>
                  </a:cubicBezTo>
                  <a:lnTo>
                    <a:pt x="1706070" y="2925996"/>
                  </a:lnTo>
                  <a:lnTo>
                    <a:pt x="1706070" y="3007273"/>
                  </a:lnTo>
                  <a:cubicBezTo>
                    <a:pt x="1706070" y="3052135"/>
                    <a:pt x="1669656" y="3088549"/>
                    <a:pt x="1624793" y="3088549"/>
                  </a:cubicBezTo>
                  <a:lnTo>
                    <a:pt x="1543516" y="3088549"/>
                  </a:lnTo>
                  <a:cubicBezTo>
                    <a:pt x="1498653" y="3088549"/>
                    <a:pt x="1462239" y="3124964"/>
                    <a:pt x="1462239" y="3169827"/>
                  </a:cubicBezTo>
                  <a:cubicBezTo>
                    <a:pt x="1462239" y="3214689"/>
                    <a:pt x="1498653" y="3251103"/>
                    <a:pt x="1543516" y="3251103"/>
                  </a:cubicBezTo>
                  <a:lnTo>
                    <a:pt x="1624793" y="3251103"/>
                  </a:lnTo>
                  <a:cubicBezTo>
                    <a:pt x="1669656" y="3251103"/>
                    <a:pt x="1706070" y="3287517"/>
                    <a:pt x="1706070" y="3332380"/>
                  </a:cubicBezTo>
                  <a:cubicBezTo>
                    <a:pt x="1706070" y="3377243"/>
                    <a:pt x="1669656" y="3413657"/>
                    <a:pt x="1624793" y="3413657"/>
                  </a:cubicBezTo>
                  <a:lnTo>
                    <a:pt x="1543516" y="3413657"/>
                  </a:lnTo>
                  <a:cubicBezTo>
                    <a:pt x="1498653" y="3413657"/>
                    <a:pt x="1462239" y="3450071"/>
                    <a:pt x="1462239" y="3494934"/>
                  </a:cubicBezTo>
                  <a:cubicBezTo>
                    <a:pt x="1462239" y="3539796"/>
                    <a:pt x="1498653" y="3576210"/>
                    <a:pt x="1543516" y="3576210"/>
                  </a:cubicBezTo>
                  <a:lnTo>
                    <a:pt x="1624793" y="3576210"/>
                  </a:lnTo>
                  <a:cubicBezTo>
                    <a:pt x="1669656" y="3576210"/>
                    <a:pt x="1706070" y="3612624"/>
                    <a:pt x="1706070" y="3657487"/>
                  </a:cubicBezTo>
                  <a:cubicBezTo>
                    <a:pt x="1706070" y="3702350"/>
                    <a:pt x="1669656" y="3738764"/>
                    <a:pt x="1624793" y="3738764"/>
                  </a:cubicBezTo>
                  <a:lnTo>
                    <a:pt x="1218399" y="3738764"/>
                  </a:lnTo>
                  <a:cubicBezTo>
                    <a:pt x="1173537" y="3738764"/>
                    <a:pt x="1137122" y="3775178"/>
                    <a:pt x="1137122" y="3820041"/>
                  </a:cubicBezTo>
                  <a:cubicBezTo>
                    <a:pt x="1137122" y="3864904"/>
                    <a:pt x="1173537" y="3901318"/>
                    <a:pt x="1218399" y="3901318"/>
                  </a:cubicBezTo>
                  <a:lnTo>
                    <a:pt x="1529619" y="3901318"/>
                  </a:lnTo>
                  <a:cubicBezTo>
                    <a:pt x="1484756" y="4028276"/>
                    <a:pt x="1345444" y="4094847"/>
                    <a:pt x="1218485" y="4049975"/>
                  </a:cubicBezTo>
                  <a:cubicBezTo>
                    <a:pt x="1179633" y="4036239"/>
                    <a:pt x="1144847" y="4012827"/>
                    <a:pt x="1117453" y="3982023"/>
                  </a:cubicBezTo>
                  <a:cubicBezTo>
                    <a:pt x="1087621" y="3948457"/>
                    <a:pt x="1036253" y="3945533"/>
                    <a:pt x="1002686" y="3975356"/>
                  </a:cubicBezTo>
                  <a:cubicBezTo>
                    <a:pt x="969120" y="4005188"/>
                    <a:pt x="966196" y="4056556"/>
                    <a:pt x="996019" y="4090122"/>
                  </a:cubicBezTo>
                  <a:lnTo>
                    <a:pt x="996019" y="4090122"/>
                  </a:lnTo>
                  <a:cubicBezTo>
                    <a:pt x="1144676" y="4257638"/>
                    <a:pt x="1400946" y="4272917"/>
                    <a:pt x="1568462" y="4124260"/>
                  </a:cubicBezTo>
                  <a:cubicBezTo>
                    <a:pt x="1637633" y="4062890"/>
                    <a:pt x="1683800" y="3979661"/>
                    <a:pt x="1699154" y="3888469"/>
                  </a:cubicBezTo>
                  <a:cubicBezTo>
                    <a:pt x="1826437" y="3848721"/>
                    <a:pt x="1897389" y="3713228"/>
                    <a:pt x="1857565" y="3585945"/>
                  </a:cubicBezTo>
                  <a:cubicBezTo>
                    <a:pt x="1847002" y="3552131"/>
                    <a:pt x="1829114" y="3521089"/>
                    <a:pt x="1805225" y="3494915"/>
                  </a:cubicBezTo>
                  <a:cubicBezTo>
                    <a:pt x="1889759" y="3402989"/>
                    <a:pt x="1889759" y="3261724"/>
                    <a:pt x="1805225" y="3169798"/>
                  </a:cubicBezTo>
                  <a:cubicBezTo>
                    <a:pt x="1845782" y="3125335"/>
                    <a:pt x="1868376" y="3067385"/>
                    <a:pt x="1868623" y="3007244"/>
                  </a:cubicBezTo>
                  <a:lnTo>
                    <a:pt x="1868623" y="2911051"/>
                  </a:lnTo>
                  <a:cubicBezTo>
                    <a:pt x="1965674" y="2876752"/>
                    <a:pt x="2030777" y="2785150"/>
                    <a:pt x="2031177" y="2682175"/>
                  </a:cubicBezTo>
                  <a:lnTo>
                    <a:pt x="2031177" y="2501009"/>
                  </a:lnTo>
                  <a:cubicBezTo>
                    <a:pt x="2030120" y="2428019"/>
                    <a:pt x="2061733" y="2358287"/>
                    <a:pt x="2117416" y="2311062"/>
                  </a:cubicBezTo>
                  <a:cubicBezTo>
                    <a:pt x="2425703" y="2063241"/>
                    <a:pt x="2603630" y="1687898"/>
                    <a:pt x="2600134" y="1292315"/>
                  </a:cubicBezTo>
                  <a:cubicBezTo>
                    <a:pt x="2588437" y="604858"/>
                    <a:pt x="2049236" y="42321"/>
                    <a:pt x="1362836" y="152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4060EAD-F3CB-4B77-9D8A-47455CA12501}"/>
              </a:ext>
            </a:extLst>
          </p:cNvPr>
          <p:cNvSpPr txBox="1"/>
          <p:nvPr/>
        </p:nvSpPr>
        <p:spPr>
          <a:xfrm>
            <a:off x="8478158" y="2421564"/>
            <a:ext cx="270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EA6D54-2CF9-4E4F-A89B-1532EF150CCC}"/>
              </a:ext>
            </a:extLst>
          </p:cNvPr>
          <p:cNvSpPr/>
          <p:nvPr/>
        </p:nvSpPr>
        <p:spPr>
          <a:xfrm>
            <a:off x="8478158" y="2760118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7D1CB9-2102-4111-AD11-79647896EDF0}"/>
              </a:ext>
            </a:extLst>
          </p:cNvPr>
          <p:cNvSpPr txBox="1"/>
          <p:nvPr/>
        </p:nvSpPr>
        <p:spPr>
          <a:xfrm>
            <a:off x="8478158" y="4168291"/>
            <a:ext cx="270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1B7AED-268D-4EFC-B4E1-5D88D2D77425}"/>
              </a:ext>
            </a:extLst>
          </p:cNvPr>
          <p:cNvSpPr/>
          <p:nvPr/>
        </p:nvSpPr>
        <p:spPr>
          <a:xfrm>
            <a:off x="8478158" y="4506845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74726D-85F2-46BC-802D-F6BA12A38BA3}"/>
              </a:ext>
            </a:extLst>
          </p:cNvPr>
          <p:cNvSpPr txBox="1"/>
          <p:nvPr/>
        </p:nvSpPr>
        <p:spPr>
          <a:xfrm>
            <a:off x="1543050" y="2421564"/>
            <a:ext cx="2170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C72F4D-C22E-47B1-92C5-86B855F0FFEC}"/>
              </a:ext>
            </a:extLst>
          </p:cNvPr>
          <p:cNvSpPr/>
          <p:nvPr/>
        </p:nvSpPr>
        <p:spPr>
          <a:xfrm>
            <a:off x="762908" y="2760118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B93019-4869-426B-A249-B23704C96AB4}"/>
              </a:ext>
            </a:extLst>
          </p:cNvPr>
          <p:cNvSpPr txBox="1"/>
          <p:nvPr/>
        </p:nvSpPr>
        <p:spPr>
          <a:xfrm>
            <a:off x="1543050" y="4168291"/>
            <a:ext cx="2170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FBCC1E-8C99-4AE5-BACB-D7494FD50D83}"/>
              </a:ext>
            </a:extLst>
          </p:cNvPr>
          <p:cNvSpPr/>
          <p:nvPr/>
        </p:nvSpPr>
        <p:spPr>
          <a:xfrm>
            <a:off x="762908" y="4506845"/>
            <a:ext cx="295093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Lorem Ipsum comes from section Contrary to popular belief, Lorem Ipsum is not simply random text. </a:t>
            </a:r>
          </a:p>
        </p:txBody>
      </p:sp>
    </p:spTree>
    <p:extLst>
      <p:ext uri="{BB962C8B-B14F-4D97-AF65-F5344CB8AC3E}">
        <p14:creationId xmlns:p14="http://schemas.microsoft.com/office/powerpoint/2010/main" val="418837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E799D04-EA46-436B-B6BA-77EE90D542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0" y="2"/>
            <a:ext cx="12192000" cy="6857999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0F2594F-3DC8-412C-9B76-94CB2AC548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BA73AFE4-5B2C-47A6-B5CB-160A92F77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9662" y="-419100"/>
            <a:ext cx="7322388" cy="216808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82BC549-FC0C-4846-BF53-16F40438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110610">
            <a:off x="-63501" y="152400"/>
            <a:ext cx="5041901" cy="114644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32169F4-6AA2-43C3-8869-2D06E2447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0929" flipH="1">
            <a:off x="991170" y="-741099"/>
            <a:ext cx="7117427" cy="21073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1BCC22-16C0-476B-9E4D-262FF3659F2F}"/>
              </a:ext>
            </a:extLst>
          </p:cNvPr>
          <p:cNvGrpSpPr/>
          <p:nvPr/>
        </p:nvGrpSpPr>
        <p:grpSpPr>
          <a:xfrm>
            <a:off x="-374650" y="5164333"/>
            <a:ext cx="12674601" cy="2490081"/>
            <a:chOff x="-355600" y="5164333"/>
            <a:chExt cx="12674601" cy="249008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D08C1EC-0333-46F1-909F-49CE9466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 flipV="1">
              <a:off x="-355600" y="5164333"/>
              <a:ext cx="7322388" cy="216808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F8C53E3-3C3A-4EFD-BF5E-E68EEAC6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110610" flipH="1" flipV="1">
              <a:off x="7277100" y="5614468"/>
              <a:ext cx="5041901" cy="11464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B0F24D-C19A-43BE-BD05-D60631777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00929" flipV="1">
              <a:off x="4127853" y="5547019"/>
              <a:ext cx="7117427" cy="210739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75122D-5D22-4A39-922E-93AD16EEB76B}"/>
              </a:ext>
            </a:extLst>
          </p:cNvPr>
          <p:cNvSpPr txBox="1"/>
          <p:nvPr/>
        </p:nvSpPr>
        <p:spPr>
          <a:xfrm>
            <a:off x="1136665" y="2665927"/>
            <a:ext cx="2400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bg1"/>
                </a:solidFill>
                <a:latin typeface="+mj-lt"/>
              </a:rPr>
              <a:t>Portfolio</a:t>
            </a:r>
          </a:p>
          <a:p>
            <a:r>
              <a:rPr lang="en-ID" sz="4000" b="1" dirty="0">
                <a:solidFill>
                  <a:schemeClr val="bg1"/>
                </a:solidFill>
                <a:latin typeface="+mj-lt"/>
              </a:rPr>
              <a:t>Image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9BDB74-336B-47FC-9348-6A59449662FF}"/>
              </a:ext>
            </a:extLst>
          </p:cNvPr>
          <p:cNvSpPr/>
          <p:nvPr/>
        </p:nvSpPr>
        <p:spPr>
          <a:xfrm>
            <a:off x="1168416" y="4111753"/>
            <a:ext cx="4316922" cy="116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FC59C4-56BE-4AB4-86B8-B231E510EDB0}"/>
              </a:ext>
            </a:extLst>
          </p:cNvPr>
          <p:cNvSpPr/>
          <p:nvPr/>
        </p:nvSpPr>
        <p:spPr>
          <a:xfrm>
            <a:off x="1105740" y="157536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90D4B7-0031-4650-8299-2640958CCB08}"/>
              </a:ext>
            </a:extLst>
          </p:cNvPr>
          <p:cNvGrpSpPr/>
          <p:nvPr/>
        </p:nvGrpSpPr>
        <p:grpSpPr>
          <a:xfrm>
            <a:off x="6953250" y="552450"/>
            <a:ext cx="3429000" cy="3429000"/>
            <a:chOff x="6305550" y="628650"/>
            <a:chExt cx="4705350" cy="4705350"/>
          </a:xfrm>
          <a:solidFill>
            <a:schemeClr val="accent4">
              <a:alpha val="15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2DF097-CDA5-4A01-A558-9A32585ABCD3}"/>
                </a:ext>
              </a:extLst>
            </p:cNvPr>
            <p:cNvSpPr/>
            <p:nvPr/>
          </p:nvSpPr>
          <p:spPr>
            <a:xfrm>
              <a:off x="6305550" y="628650"/>
              <a:ext cx="4705350" cy="4705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945A0F-98EF-4EDE-B1E0-70369239BCA9}"/>
                </a:ext>
              </a:extLst>
            </p:cNvPr>
            <p:cNvSpPr/>
            <p:nvPr/>
          </p:nvSpPr>
          <p:spPr>
            <a:xfrm>
              <a:off x="7019925" y="1343025"/>
              <a:ext cx="3276600" cy="3276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EEFB0FDB-63AA-484B-BCCD-DD12FD44A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5050" y="1695450"/>
            <a:ext cx="51625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6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4">
            <a:extLst>
              <a:ext uri="{FF2B5EF4-FFF2-40B4-BE49-F238E27FC236}">
                <a16:creationId xmlns:a16="http://schemas.microsoft.com/office/drawing/2014/main" id="{58EF0F00-7DDF-41F3-9A25-21B79EA66973}"/>
              </a:ext>
            </a:extLst>
          </p:cNvPr>
          <p:cNvSpPr>
            <a:spLocks/>
          </p:cNvSpPr>
          <p:nvPr/>
        </p:nvSpPr>
        <p:spPr bwMode="auto">
          <a:xfrm flipH="1" flipV="1">
            <a:off x="4295325" y="1310233"/>
            <a:ext cx="2150929" cy="5576077"/>
          </a:xfrm>
          <a:custGeom>
            <a:avLst/>
            <a:gdLst>
              <a:gd name="T0" fmla="*/ 28 w 166"/>
              <a:gd name="T1" fmla="*/ 430 h 430"/>
              <a:gd name="T2" fmla="*/ 8 w 166"/>
              <a:gd name="T3" fmla="*/ 420 h 430"/>
              <a:gd name="T4" fmla="*/ 13 w 166"/>
              <a:gd name="T5" fmla="*/ 386 h 430"/>
              <a:gd name="T6" fmla="*/ 118 w 166"/>
              <a:gd name="T7" fmla="*/ 181 h 430"/>
              <a:gd name="T8" fmla="*/ 75 w 166"/>
              <a:gd name="T9" fmla="*/ 41 h 430"/>
              <a:gd name="T10" fmla="*/ 81 w 166"/>
              <a:gd name="T11" fmla="*/ 7 h 430"/>
              <a:gd name="T12" fmla="*/ 115 w 166"/>
              <a:gd name="T13" fmla="*/ 14 h 430"/>
              <a:gd name="T14" fmla="*/ 166 w 166"/>
              <a:gd name="T15" fmla="*/ 181 h 430"/>
              <a:gd name="T16" fmla="*/ 42 w 166"/>
              <a:gd name="T17" fmla="*/ 425 h 430"/>
              <a:gd name="T18" fmla="*/ 28 w 166"/>
              <a:gd name="T1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6" h="430">
                <a:moveTo>
                  <a:pt x="28" y="430"/>
                </a:moveTo>
                <a:cubicBezTo>
                  <a:pt x="20" y="430"/>
                  <a:pt x="13" y="426"/>
                  <a:pt x="8" y="420"/>
                </a:cubicBezTo>
                <a:cubicBezTo>
                  <a:pt x="0" y="409"/>
                  <a:pt x="2" y="393"/>
                  <a:pt x="13" y="386"/>
                </a:cubicBezTo>
                <a:cubicBezTo>
                  <a:pt x="79" y="338"/>
                  <a:pt x="118" y="262"/>
                  <a:pt x="118" y="181"/>
                </a:cubicBezTo>
                <a:cubicBezTo>
                  <a:pt x="118" y="131"/>
                  <a:pt x="103" y="83"/>
                  <a:pt x="75" y="41"/>
                </a:cubicBezTo>
                <a:cubicBezTo>
                  <a:pt x="67" y="30"/>
                  <a:pt x="70" y="15"/>
                  <a:pt x="81" y="7"/>
                </a:cubicBezTo>
                <a:cubicBezTo>
                  <a:pt x="93" y="0"/>
                  <a:pt x="108" y="3"/>
                  <a:pt x="115" y="14"/>
                </a:cubicBezTo>
                <a:cubicBezTo>
                  <a:pt x="149" y="63"/>
                  <a:pt x="166" y="121"/>
                  <a:pt x="166" y="181"/>
                </a:cubicBezTo>
                <a:cubicBezTo>
                  <a:pt x="166" y="277"/>
                  <a:pt x="120" y="369"/>
                  <a:pt x="42" y="425"/>
                </a:cubicBezTo>
                <a:cubicBezTo>
                  <a:pt x="38" y="428"/>
                  <a:pt x="33" y="430"/>
                  <a:pt x="28" y="43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D014EB6-A236-46D2-979A-3ABF1B36C021}"/>
              </a:ext>
            </a:extLst>
          </p:cNvPr>
          <p:cNvSpPr>
            <a:spLocks/>
          </p:cNvSpPr>
          <p:nvPr/>
        </p:nvSpPr>
        <p:spPr bwMode="auto">
          <a:xfrm flipH="1" flipV="1">
            <a:off x="7873327" y="635000"/>
            <a:ext cx="4214349" cy="6223000"/>
          </a:xfrm>
          <a:custGeom>
            <a:avLst/>
            <a:gdLst>
              <a:gd name="connsiteX0" fmla="*/ 3903135 w 4214349"/>
              <a:gd name="connsiteY0" fmla="*/ 6223000 h 6223000"/>
              <a:gd name="connsiteX1" fmla="*/ 2463773 w 4214349"/>
              <a:gd name="connsiteY1" fmla="*/ 5950531 h 6223000"/>
              <a:gd name="connsiteX2" fmla="*/ 907706 w 4214349"/>
              <a:gd name="connsiteY2" fmla="*/ 4808756 h 6223000"/>
              <a:gd name="connsiteX3" fmla="*/ 0 w 4214349"/>
              <a:gd name="connsiteY3" fmla="*/ 2317613 h 6223000"/>
              <a:gd name="connsiteX4" fmla="*/ 716642 w 4214349"/>
              <a:gd name="connsiteY4" fmla="*/ 75218 h 6223000"/>
              <a:gd name="connsiteX5" fmla="*/ 776237 w 4214349"/>
              <a:gd name="connsiteY5" fmla="*/ 0 h 6223000"/>
              <a:gd name="connsiteX6" fmla="*/ 1605951 w 4214349"/>
              <a:gd name="connsiteY6" fmla="*/ 0 h 6223000"/>
              <a:gd name="connsiteX7" fmla="*/ 1438324 w 4214349"/>
              <a:gd name="connsiteY7" fmla="*/ 174936 h 6223000"/>
              <a:gd name="connsiteX8" fmla="*/ 635394 w 4214349"/>
              <a:gd name="connsiteY8" fmla="*/ 2317613 h 6223000"/>
              <a:gd name="connsiteX9" fmla="*/ 1387493 w 4214349"/>
              <a:gd name="connsiteY9" fmla="*/ 4406541 h 6223000"/>
              <a:gd name="connsiteX10" fmla="*/ 2697183 w 4214349"/>
              <a:gd name="connsiteY10" fmla="*/ 5366669 h 6223000"/>
              <a:gd name="connsiteX11" fmla="*/ 3903135 w 4214349"/>
              <a:gd name="connsiteY11" fmla="*/ 5587239 h 6223000"/>
              <a:gd name="connsiteX12" fmla="*/ 4214349 w 4214349"/>
              <a:gd name="connsiteY12" fmla="*/ 5911607 h 6223000"/>
              <a:gd name="connsiteX13" fmla="*/ 3903135 w 4214349"/>
              <a:gd name="connsiteY13" fmla="*/ 6223000 h 622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14349" h="6223000">
                <a:moveTo>
                  <a:pt x="3903135" y="6223000"/>
                </a:moveTo>
                <a:cubicBezTo>
                  <a:pt x="3410380" y="6223000"/>
                  <a:pt x="2917626" y="6132177"/>
                  <a:pt x="2463773" y="5950531"/>
                </a:cubicBezTo>
                <a:cubicBezTo>
                  <a:pt x="1854313" y="5704011"/>
                  <a:pt x="1322657" y="5314770"/>
                  <a:pt x="907706" y="4808756"/>
                </a:cubicBezTo>
                <a:cubicBezTo>
                  <a:pt x="324181" y="4121097"/>
                  <a:pt x="0" y="3225843"/>
                  <a:pt x="0" y="2317613"/>
                </a:cubicBezTo>
                <a:cubicBezTo>
                  <a:pt x="0" y="1509937"/>
                  <a:pt x="255292" y="724156"/>
                  <a:pt x="716642" y="75218"/>
                </a:cubicBezTo>
                <a:lnTo>
                  <a:pt x="776237" y="0"/>
                </a:lnTo>
                <a:lnTo>
                  <a:pt x="1605951" y="0"/>
                </a:lnTo>
                <a:lnTo>
                  <a:pt x="1438324" y="174936"/>
                </a:lnTo>
                <a:cubicBezTo>
                  <a:pt x="923307" y="770784"/>
                  <a:pt x="635394" y="1534265"/>
                  <a:pt x="635394" y="2317613"/>
                </a:cubicBezTo>
                <a:cubicBezTo>
                  <a:pt x="635394" y="3083121"/>
                  <a:pt x="894739" y="3822679"/>
                  <a:pt x="1387493" y="4406541"/>
                </a:cubicBezTo>
                <a:cubicBezTo>
                  <a:pt x="1737608" y="4834706"/>
                  <a:pt x="2191461" y="5159074"/>
                  <a:pt x="2697183" y="5366669"/>
                </a:cubicBezTo>
                <a:cubicBezTo>
                  <a:pt x="3073233" y="5509391"/>
                  <a:pt x="3488184" y="5587239"/>
                  <a:pt x="3903135" y="5587239"/>
                </a:cubicBezTo>
                <a:cubicBezTo>
                  <a:pt x="4071709" y="5587239"/>
                  <a:pt x="4214349" y="5729961"/>
                  <a:pt x="4214349" y="5911607"/>
                </a:cubicBezTo>
                <a:cubicBezTo>
                  <a:pt x="4214349" y="6080278"/>
                  <a:pt x="4071709" y="6223000"/>
                  <a:pt x="3903135" y="622300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317A8D-CC12-4CB7-85B0-CA3B28F959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12775"/>
          <a:stretch>
            <a:fillRect/>
          </a:stretch>
        </p:blipFill>
        <p:spPr/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0BAB8C-675A-4241-BC36-D0B148F70C98}"/>
              </a:ext>
            </a:extLst>
          </p:cNvPr>
          <p:cNvSpPr txBox="1"/>
          <p:nvPr/>
        </p:nvSpPr>
        <p:spPr>
          <a:xfrm>
            <a:off x="754483" y="2723488"/>
            <a:ext cx="2769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Get in touch</a:t>
            </a:r>
            <a:endParaRPr lang="en-ID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Freeform 156">
            <a:extLst>
              <a:ext uri="{FF2B5EF4-FFF2-40B4-BE49-F238E27FC236}">
                <a16:creationId xmlns:a16="http://schemas.microsoft.com/office/drawing/2014/main" id="{0BB1CF3A-49E3-4C84-B48F-EA2B06478580}"/>
              </a:ext>
            </a:extLst>
          </p:cNvPr>
          <p:cNvSpPr>
            <a:spLocks noEditPoints="1"/>
          </p:cNvSpPr>
          <p:nvPr/>
        </p:nvSpPr>
        <p:spPr bwMode="auto">
          <a:xfrm>
            <a:off x="872817" y="4522515"/>
            <a:ext cx="363156" cy="350633"/>
          </a:xfrm>
          <a:custGeom>
            <a:avLst/>
            <a:gdLst>
              <a:gd name="T0" fmla="*/ 204 w 204"/>
              <a:gd name="T1" fmla="*/ 80 h 197"/>
              <a:gd name="T2" fmla="*/ 102 w 204"/>
              <a:gd name="T3" fmla="*/ 0 h 197"/>
              <a:gd name="T4" fmla="*/ 0 w 204"/>
              <a:gd name="T5" fmla="*/ 80 h 197"/>
              <a:gd name="T6" fmla="*/ 102 w 204"/>
              <a:gd name="T7" fmla="*/ 161 h 197"/>
              <a:gd name="T8" fmla="*/ 109 w 204"/>
              <a:gd name="T9" fmla="*/ 161 h 197"/>
              <a:gd name="T10" fmla="*/ 160 w 204"/>
              <a:gd name="T11" fmla="*/ 197 h 197"/>
              <a:gd name="T12" fmla="*/ 141 w 204"/>
              <a:gd name="T13" fmla="*/ 155 h 197"/>
              <a:gd name="T14" fmla="*/ 204 w 204"/>
              <a:gd name="T15" fmla="*/ 80 h 197"/>
              <a:gd name="T16" fmla="*/ 44 w 204"/>
              <a:gd name="T17" fmla="*/ 55 h 197"/>
              <a:gd name="T18" fmla="*/ 157 w 204"/>
              <a:gd name="T19" fmla="*/ 55 h 197"/>
              <a:gd name="T20" fmla="*/ 157 w 204"/>
              <a:gd name="T21" fmla="*/ 73 h 197"/>
              <a:gd name="T22" fmla="*/ 44 w 204"/>
              <a:gd name="T23" fmla="*/ 73 h 197"/>
              <a:gd name="T24" fmla="*/ 44 w 204"/>
              <a:gd name="T25" fmla="*/ 55 h 197"/>
              <a:gd name="T26" fmla="*/ 44 w 204"/>
              <a:gd name="T27" fmla="*/ 110 h 197"/>
              <a:gd name="T28" fmla="*/ 44 w 204"/>
              <a:gd name="T29" fmla="*/ 92 h 197"/>
              <a:gd name="T30" fmla="*/ 157 w 204"/>
              <a:gd name="T31" fmla="*/ 92 h 197"/>
              <a:gd name="T32" fmla="*/ 157 w 204"/>
              <a:gd name="T33" fmla="*/ 110 h 197"/>
              <a:gd name="T34" fmla="*/ 44 w 204"/>
              <a:gd name="T35" fmla="*/ 11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4" h="197">
                <a:moveTo>
                  <a:pt x="204" y="80"/>
                </a:moveTo>
                <a:cubicBezTo>
                  <a:pt x="204" y="36"/>
                  <a:pt x="158" y="0"/>
                  <a:pt x="102" y="0"/>
                </a:cubicBezTo>
                <a:cubicBezTo>
                  <a:pt x="45" y="0"/>
                  <a:pt x="0" y="36"/>
                  <a:pt x="0" y="80"/>
                </a:cubicBezTo>
                <a:cubicBezTo>
                  <a:pt x="0" y="125"/>
                  <a:pt x="45" y="161"/>
                  <a:pt x="102" y="161"/>
                </a:cubicBezTo>
                <a:cubicBezTo>
                  <a:pt x="104" y="161"/>
                  <a:pt x="107" y="161"/>
                  <a:pt x="109" y="161"/>
                </a:cubicBezTo>
                <a:cubicBezTo>
                  <a:pt x="113" y="172"/>
                  <a:pt x="124" y="192"/>
                  <a:pt x="160" y="197"/>
                </a:cubicBezTo>
                <a:cubicBezTo>
                  <a:pt x="152" y="188"/>
                  <a:pt x="136" y="175"/>
                  <a:pt x="141" y="155"/>
                </a:cubicBezTo>
                <a:cubicBezTo>
                  <a:pt x="178" y="142"/>
                  <a:pt x="204" y="114"/>
                  <a:pt x="204" y="80"/>
                </a:cubicBezTo>
                <a:close/>
                <a:moveTo>
                  <a:pt x="44" y="55"/>
                </a:moveTo>
                <a:cubicBezTo>
                  <a:pt x="157" y="55"/>
                  <a:pt x="157" y="55"/>
                  <a:pt x="157" y="55"/>
                </a:cubicBezTo>
                <a:cubicBezTo>
                  <a:pt x="157" y="73"/>
                  <a:pt x="157" y="73"/>
                  <a:pt x="157" y="73"/>
                </a:cubicBezTo>
                <a:cubicBezTo>
                  <a:pt x="44" y="73"/>
                  <a:pt x="44" y="73"/>
                  <a:pt x="44" y="73"/>
                </a:cubicBezTo>
                <a:lnTo>
                  <a:pt x="44" y="55"/>
                </a:lnTo>
                <a:close/>
                <a:moveTo>
                  <a:pt x="44" y="110"/>
                </a:moveTo>
                <a:cubicBezTo>
                  <a:pt x="44" y="92"/>
                  <a:pt x="44" y="92"/>
                  <a:pt x="44" y="92"/>
                </a:cubicBezTo>
                <a:cubicBezTo>
                  <a:pt x="157" y="92"/>
                  <a:pt x="157" y="92"/>
                  <a:pt x="157" y="92"/>
                </a:cubicBezTo>
                <a:cubicBezTo>
                  <a:pt x="157" y="110"/>
                  <a:pt x="157" y="110"/>
                  <a:pt x="157" y="110"/>
                </a:cubicBezTo>
                <a:lnTo>
                  <a:pt x="44" y="1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32A55C-C11D-4E0E-849C-05B4792D7D89}"/>
              </a:ext>
            </a:extLst>
          </p:cNvPr>
          <p:cNvSpPr txBox="1"/>
          <p:nvPr/>
        </p:nvSpPr>
        <p:spPr>
          <a:xfrm>
            <a:off x="1331223" y="4558204"/>
            <a:ext cx="2007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inspirasign@gmail.com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1F1207-1602-46D4-AE0D-6A35D581D27B}"/>
              </a:ext>
            </a:extLst>
          </p:cNvPr>
          <p:cNvGrpSpPr/>
          <p:nvPr/>
        </p:nvGrpSpPr>
        <p:grpSpPr>
          <a:xfrm>
            <a:off x="877201" y="5118843"/>
            <a:ext cx="360651" cy="278002"/>
            <a:chOff x="7142162" y="2531342"/>
            <a:chExt cx="457200" cy="352425"/>
          </a:xfrm>
          <a:solidFill>
            <a:schemeClr val="accent1"/>
          </a:solidFill>
        </p:grpSpPr>
        <p:sp>
          <p:nvSpPr>
            <p:cNvPr id="33" name="Freeform 82">
              <a:extLst>
                <a:ext uri="{FF2B5EF4-FFF2-40B4-BE49-F238E27FC236}">
                  <a16:creationId xmlns:a16="http://schemas.microsoft.com/office/drawing/2014/main" id="{04D1B1DB-F95A-442A-B74F-1C977A965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2" y="2531342"/>
              <a:ext cx="457200" cy="155575"/>
            </a:xfrm>
            <a:custGeom>
              <a:avLst/>
              <a:gdLst>
                <a:gd name="T0" fmla="*/ 200 w 203"/>
                <a:gd name="T1" fmla="*/ 52 h 69"/>
                <a:gd name="T2" fmla="*/ 146 w 203"/>
                <a:gd name="T3" fmla="*/ 0 h 69"/>
                <a:gd name="T4" fmla="*/ 102 w 203"/>
                <a:gd name="T5" fmla="*/ 0 h 69"/>
                <a:gd name="T6" fmla="*/ 101 w 203"/>
                <a:gd name="T7" fmla="*/ 0 h 69"/>
                <a:gd name="T8" fmla="*/ 57 w 203"/>
                <a:gd name="T9" fmla="*/ 0 h 69"/>
                <a:gd name="T10" fmla="*/ 3 w 203"/>
                <a:gd name="T11" fmla="*/ 52 h 69"/>
                <a:gd name="T12" fmla="*/ 12 w 203"/>
                <a:gd name="T13" fmla="*/ 67 h 69"/>
                <a:gd name="T14" fmla="*/ 34 w 203"/>
                <a:gd name="T15" fmla="*/ 67 h 69"/>
                <a:gd name="T16" fmla="*/ 47 w 203"/>
                <a:gd name="T17" fmla="*/ 52 h 69"/>
                <a:gd name="T18" fmla="*/ 80 w 203"/>
                <a:gd name="T19" fmla="*/ 24 h 69"/>
                <a:gd name="T20" fmla="*/ 101 w 203"/>
                <a:gd name="T21" fmla="*/ 24 h 69"/>
                <a:gd name="T22" fmla="*/ 102 w 203"/>
                <a:gd name="T23" fmla="*/ 24 h 69"/>
                <a:gd name="T24" fmla="*/ 122 w 203"/>
                <a:gd name="T25" fmla="*/ 24 h 69"/>
                <a:gd name="T26" fmla="*/ 156 w 203"/>
                <a:gd name="T27" fmla="*/ 52 h 69"/>
                <a:gd name="T28" fmla="*/ 169 w 203"/>
                <a:gd name="T29" fmla="*/ 67 h 69"/>
                <a:gd name="T30" fmla="*/ 191 w 203"/>
                <a:gd name="T31" fmla="*/ 67 h 69"/>
                <a:gd name="T32" fmla="*/ 200 w 203"/>
                <a:gd name="T33" fmla="*/ 5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3" h="69">
                  <a:moveTo>
                    <a:pt x="200" y="52"/>
                  </a:moveTo>
                  <a:cubicBezTo>
                    <a:pt x="192" y="1"/>
                    <a:pt x="146" y="0"/>
                    <a:pt x="146" y="0"/>
                  </a:cubicBezTo>
                  <a:cubicBezTo>
                    <a:pt x="146" y="0"/>
                    <a:pt x="124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79" y="0"/>
                    <a:pt x="57" y="0"/>
                    <a:pt x="57" y="0"/>
                  </a:cubicBezTo>
                  <a:cubicBezTo>
                    <a:pt x="57" y="0"/>
                    <a:pt x="11" y="1"/>
                    <a:pt x="3" y="52"/>
                  </a:cubicBezTo>
                  <a:cubicBezTo>
                    <a:pt x="0" y="69"/>
                    <a:pt x="12" y="67"/>
                    <a:pt x="12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48" y="67"/>
                    <a:pt x="47" y="52"/>
                    <a:pt x="47" y="52"/>
                  </a:cubicBezTo>
                  <a:cubicBezTo>
                    <a:pt x="49" y="39"/>
                    <a:pt x="57" y="24"/>
                    <a:pt x="8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46" y="24"/>
                    <a:pt x="153" y="39"/>
                    <a:pt x="156" y="52"/>
                  </a:cubicBezTo>
                  <a:cubicBezTo>
                    <a:pt x="156" y="52"/>
                    <a:pt x="155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cubicBezTo>
                    <a:pt x="191" y="67"/>
                    <a:pt x="203" y="69"/>
                    <a:pt x="200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id="{6FE1A9BE-B73F-450E-A6EC-B638455799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8037" y="2650404"/>
              <a:ext cx="417513" cy="233363"/>
            </a:xfrm>
            <a:custGeom>
              <a:avLst/>
              <a:gdLst>
                <a:gd name="T0" fmla="*/ 163 w 185"/>
                <a:gd name="T1" fmla="*/ 56 h 103"/>
                <a:gd name="T2" fmla="*/ 129 w 185"/>
                <a:gd name="T3" fmla="*/ 0 h 103"/>
                <a:gd name="T4" fmla="*/ 61 w 185"/>
                <a:gd name="T5" fmla="*/ 0 h 103"/>
                <a:gd name="T6" fmla="*/ 25 w 185"/>
                <a:gd name="T7" fmla="*/ 61 h 103"/>
                <a:gd name="T8" fmla="*/ 53 w 185"/>
                <a:gd name="T9" fmla="*/ 103 h 103"/>
                <a:gd name="T10" fmla="*/ 151 w 185"/>
                <a:gd name="T11" fmla="*/ 103 h 103"/>
                <a:gd name="T12" fmla="*/ 163 w 185"/>
                <a:gd name="T13" fmla="*/ 56 h 103"/>
                <a:gd name="T14" fmla="*/ 96 w 185"/>
                <a:gd name="T15" fmla="*/ 82 h 103"/>
                <a:gd name="T16" fmla="*/ 65 w 185"/>
                <a:gd name="T17" fmla="*/ 51 h 103"/>
                <a:gd name="T18" fmla="*/ 96 w 185"/>
                <a:gd name="T19" fmla="*/ 20 h 103"/>
                <a:gd name="T20" fmla="*/ 127 w 185"/>
                <a:gd name="T21" fmla="*/ 51 h 103"/>
                <a:gd name="T22" fmla="*/ 96 w 185"/>
                <a:gd name="T2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03">
                  <a:moveTo>
                    <a:pt x="163" y="56"/>
                  </a:moveTo>
                  <a:cubicBezTo>
                    <a:pt x="140" y="16"/>
                    <a:pt x="129" y="0"/>
                    <a:pt x="129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0" y="103"/>
                    <a:pt x="53" y="103"/>
                  </a:cubicBezTo>
                  <a:cubicBezTo>
                    <a:pt x="107" y="103"/>
                    <a:pt x="151" y="103"/>
                    <a:pt x="151" y="103"/>
                  </a:cubicBezTo>
                  <a:cubicBezTo>
                    <a:pt x="151" y="103"/>
                    <a:pt x="185" y="96"/>
                    <a:pt x="163" y="56"/>
                  </a:cubicBezTo>
                  <a:close/>
                  <a:moveTo>
                    <a:pt x="96" y="82"/>
                  </a:moveTo>
                  <a:cubicBezTo>
                    <a:pt x="79" y="82"/>
                    <a:pt x="65" y="68"/>
                    <a:pt x="65" y="51"/>
                  </a:cubicBezTo>
                  <a:cubicBezTo>
                    <a:pt x="65" y="34"/>
                    <a:pt x="79" y="20"/>
                    <a:pt x="96" y="20"/>
                  </a:cubicBezTo>
                  <a:cubicBezTo>
                    <a:pt x="113" y="20"/>
                    <a:pt x="127" y="34"/>
                    <a:pt x="127" y="51"/>
                  </a:cubicBezTo>
                  <a:cubicBezTo>
                    <a:pt x="127" y="68"/>
                    <a:pt x="113" y="82"/>
                    <a:pt x="96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402BE16-68AB-41EE-8ACD-4F6D620C149A}"/>
              </a:ext>
            </a:extLst>
          </p:cNvPr>
          <p:cNvSpPr txBox="1"/>
          <p:nvPr/>
        </p:nvSpPr>
        <p:spPr>
          <a:xfrm>
            <a:off x="1331223" y="5126088"/>
            <a:ext cx="2400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+123 456 789 / +2324 5657 01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F2AB65A-0350-408A-B6BC-E0B5181BBB9D}"/>
              </a:ext>
            </a:extLst>
          </p:cNvPr>
          <p:cNvSpPr/>
          <p:nvPr/>
        </p:nvSpPr>
        <p:spPr>
          <a:xfrm>
            <a:off x="832686" y="1531114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4311DD-E5BC-4371-9A76-E1AE60450472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01899D7-11CB-4241-81CF-89F0FA877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8F7928E-798E-40E0-9686-7E43819B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5871F95-4E91-45D3-A95B-6752B9F3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02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3E66C640-A1FC-49F3-BCF1-2244FDECAD17}"/>
              </a:ext>
            </a:extLst>
          </p:cNvPr>
          <p:cNvSpPr>
            <a:spLocks/>
          </p:cNvSpPr>
          <p:nvPr/>
        </p:nvSpPr>
        <p:spPr bwMode="auto">
          <a:xfrm flipH="1">
            <a:off x="104325" y="-28309"/>
            <a:ext cx="2150929" cy="5576077"/>
          </a:xfrm>
          <a:custGeom>
            <a:avLst/>
            <a:gdLst>
              <a:gd name="T0" fmla="*/ 28 w 166"/>
              <a:gd name="T1" fmla="*/ 430 h 430"/>
              <a:gd name="T2" fmla="*/ 8 w 166"/>
              <a:gd name="T3" fmla="*/ 420 h 430"/>
              <a:gd name="T4" fmla="*/ 13 w 166"/>
              <a:gd name="T5" fmla="*/ 386 h 430"/>
              <a:gd name="T6" fmla="*/ 118 w 166"/>
              <a:gd name="T7" fmla="*/ 181 h 430"/>
              <a:gd name="T8" fmla="*/ 75 w 166"/>
              <a:gd name="T9" fmla="*/ 41 h 430"/>
              <a:gd name="T10" fmla="*/ 81 w 166"/>
              <a:gd name="T11" fmla="*/ 7 h 430"/>
              <a:gd name="T12" fmla="*/ 115 w 166"/>
              <a:gd name="T13" fmla="*/ 14 h 430"/>
              <a:gd name="T14" fmla="*/ 166 w 166"/>
              <a:gd name="T15" fmla="*/ 181 h 430"/>
              <a:gd name="T16" fmla="*/ 42 w 166"/>
              <a:gd name="T17" fmla="*/ 425 h 430"/>
              <a:gd name="T18" fmla="*/ 28 w 166"/>
              <a:gd name="T1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6" h="430">
                <a:moveTo>
                  <a:pt x="28" y="430"/>
                </a:moveTo>
                <a:cubicBezTo>
                  <a:pt x="20" y="430"/>
                  <a:pt x="13" y="426"/>
                  <a:pt x="8" y="420"/>
                </a:cubicBezTo>
                <a:cubicBezTo>
                  <a:pt x="0" y="409"/>
                  <a:pt x="2" y="393"/>
                  <a:pt x="13" y="386"/>
                </a:cubicBezTo>
                <a:cubicBezTo>
                  <a:pt x="79" y="338"/>
                  <a:pt x="118" y="262"/>
                  <a:pt x="118" y="181"/>
                </a:cubicBezTo>
                <a:cubicBezTo>
                  <a:pt x="118" y="131"/>
                  <a:pt x="103" y="83"/>
                  <a:pt x="75" y="41"/>
                </a:cubicBezTo>
                <a:cubicBezTo>
                  <a:pt x="67" y="30"/>
                  <a:pt x="70" y="15"/>
                  <a:pt x="81" y="7"/>
                </a:cubicBezTo>
                <a:cubicBezTo>
                  <a:pt x="93" y="0"/>
                  <a:pt x="108" y="3"/>
                  <a:pt x="115" y="14"/>
                </a:cubicBezTo>
                <a:cubicBezTo>
                  <a:pt x="149" y="63"/>
                  <a:pt x="166" y="121"/>
                  <a:pt x="166" y="181"/>
                </a:cubicBezTo>
                <a:cubicBezTo>
                  <a:pt x="166" y="277"/>
                  <a:pt x="120" y="369"/>
                  <a:pt x="42" y="425"/>
                </a:cubicBezTo>
                <a:cubicBezTo>
                  <a:pt x="38" y="428"/>
                  <a:pt x="33" y="430"/>
                  <a:pt x="28" y="43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898947A-5CCD-405B-A9B8-FE7EF6E4CBF2}"/>
              </a:ext>
            </a:extLst>
          </p:cNvPr>
          <p:cNvSpPr>
            <a:spLocks/>
          </p:cNvSpPr>
          <p:nvPr/>
        </p:nvSpPr>
        <p:spPr bwMode="auto">
          <a:xfrm flipH="1">
            <a:off x="3682327" y="1"/>
            <a:ext cx="4214349" cy="6223000"/>
          </a:xfrm>
          <a:custGeom>
            <a:avLst/>
            <a:gdLst>
              <a:gd name="connsiteX0" fmla="*/ 3903135 w 4214349"/>
              <a:gd name="connsiteY0" fmla="*/ 6223000 h 6223000"/>
              <a:gd name="connsiteX1" fmla="*/ 2463773 w 4214349"/>
              <a:gd name="connsiteY1" fmla="*/ 5950531 h 6223000"/>
              <a:gd name="connsiteX2" fmla="*/ 907706 w 4214349"/>
              <a:gd name="connsiteY2" fmla="*/ 4808756 h 6223000"/>
              <a:gd name="connsiteX3" fmla="*/ 0 w 4214349"/>
              <a:gd name="connsiteY3" fmla="*/ 2317613 h 6223000"/>
              <a:gd name="connsiteX4" fmla="*/ 716642 w 4214349"/>
              <a:gd name="connsiteY4" fmla="*/ 75218 h 6223000"/>
              <a:gd name="connsiteX5" fmla="*/ 776237 w 4214349"/>
              <a:gd name="connsiteY5" fmla="*/ 0 h 6223000"/>
              <a:gd name="connsiteX6" fmla="*/ 1605951 w 4214349"/>
              <a:gd name="connsiteY6" fmla="*/ 0 h 6223000"/>
              <a:gd name="connsiteX7" fmla="*/ 1438324 w 4214349"/>
              <a:gd name="connsiteY7" fmla="*/ 174936 h 6223000"/>
              <a:gd name="connsiteX8" fmla="*/ 635394 w 4214349"/>
              <a:gd name="connsiteY8" fmla="*/ 2317613 h 6223000"/>
              <a:gd name="connsiteX9" fmla="*/ 1387493 w 4214349"/>
              <a:gd name="connsiteY9" fmla="*/ 4406541 h 6223000"/>
              <a:gd name="connsiteX10" fmla="*/ 2697183 w 4214349"/>
              <a:gd name="connsiteY10" fmla="*/ 5366669 h 6223000"/>
              <a:gd name="connsiteX11" fmla="*/ 3903135 w 4214349"/>
              <a:gd name="connsiteY11" fmla="*/ 5587239 h 6223000"/>
              <a:gd name="connsiteX12" fmla="*/ 4214349 w 4214349"/>
              <a:gd name="connsiteY12" fmla="*/ 5911607 h 6223000"/>
              <a:gd name="connsiteX13" fmla="*/ 3903135 w 4214349"/>
              <a:gd name="connsiteY13" fmla="*/ 6223000 h 622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14349" h="6223000">
                <a:moveTo>
                  <a:pt x="3903135" y="6223000"/>
                </a:moveTo>
                <a:cubicBezTo>
                  <a:pt x="3410380" y="6223000"/>
                  <a:pt x="2917626" y="6132177"/>
                  <a:pt x="2463773" y="5950531"/>
                </a:cubicBezTo>
                <a:cubicBezTo>
                  <a:pt x="1854313" y="5704011"/>
                  <a:pt x="1322657" y="5314770"/>
                  <a:pt x="907706" y="4808756"/>
                </a:cubicBezTo>
                <a:cubicBezTo>
                  <a:pt x="324181" y="4121097"/>
                  <a:pt x="0" y="3225843"/>
                  <a:pt x="0" y="2317613"/>
                </a:cubicBezTo>
                <a:cubicBezTo>
                  <a:pt x="0" y="1509937"/>
                  <a:pt x="255292" y="724156"/>
                  <a:pt x="716642" y="75218"/>
                </a:cubicBezTo>
                <a:lnTo>
                  <a:pt x="776237" y="0"/>
                </a:lnTo>
                <a:lnTo>
                  <a:pt x="1605951" y="0"/>
                </a:lnTo>
                <a:lnTo>
                  <a:pt x="1438324" y="174936"/>
                </a:lnTo>
                <a:cubicBezTo>
                  <a:pt x="923307" y="770784"/>
                  <a:pt x="635394" y="1534265"/>
                  <a:pt x="635394" y="2317613"/>
                </a:cubicBezTo>
                <a:cubicBezTo>
                  <a:pt x="635394" y="3083121"/>
                  <a:pt x="894739" y="3822679"/>
                  <a:pt x="1387493" y="4406541"/>
                </a:cubicBezTo>
                <a:cubicBezTo>
                  <a:pt x="1737608" y="4834706"/>
                  <a:pt x="2191461" y="5159074"/>
                  <a:pt x="2697183" y="5366669"/>
                </a:cubicBezTo>
                <a:cubicBezTo>
                  <a:pt x="3073233" y="5509391"/>
                  <a:pt x="3488184" y="5587239"/>
                  <a:pt x="3903135" y="5587239"/>
                </a:cubicBezTo>
                <a:cubicBezTo>
                  <a:pt x="4071709" y="5587239"/>
                  <a:pt x="4214349" y="5729961"/>
                  <a:pt x="4214349" y="5911607"/>
                </a:cubicBezTo>
                <a:cubicBezTo>
                  <a:pt x="4214349" y="6080278"/>
                  <a:pt x="4071709" y="6223000"/>
                  <a:pt x="3903135" y="622300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A52C91-F15D-46B2-900F-7F18AF55C5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12775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42C65-96E6-4C16-9552-728135B6D6C0}"/>
              </a:ext>
            </a:extLst>
          </p:cNvPr>
          <p:cNvSpPr txBox="1"/>
          <p:nvPr/>
        </p:nvSpPr>
        <p:spPr>
          <a:xfrm>
            <a:off x="8502647" y="3009560"/>
            <a:ext cx="2781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Thank For</a:t>
            </a:r>
          </a:p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Coming</a:t>
            </a:r>
            <a:endParaRPr lang="en-ID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A9CF1-486B-4A37-B982-9B0AE2498247}"/>
              </a:ext>
            </a:extLst>
          </p:cNvPr>
          <p:cNvSpPr/>
          <p:nvPr/>
        </p:nvSpPr>
        <p:spPr>
          <a:xfrm>
            <a:off x="8540747" y="4583958"/>
            <a:ext cx="2471967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comes from section Contrary to popular.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66E3A1-0D05-4F5E-B659-1E691C69CA58}"/>
              </a:ext>
            </a:extLst>
          </p:cNvPr>
          <p:cNvSpPr/>
          <p:nvPr/>
        </p:nvSpPr>
        <p:spPr>
          <a:xfrm>
            <a:off x="8579687" y="1711023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00406F-C411-4DCF-A5BE-47B9F205F8DE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7EB13EC-B86F-46E0-9381-FEF4A6A5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4E236CE-6B01-4390-A377-8AF22296E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0DBEEAD-33D4-4F9C-867A-84F19A3E2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32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26FA0A-76E6-481B-9181-842D244340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7" b="31267"/>
          <a:stretch>
            <a:fillRect/>
          </a:stretch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25EADFE-DFC8-47E1-8D46-30093090BB3C}"/>
              </a:ext>
            </a:extLst>
          </p:cNvPr>
          <p:cNvSpPr/>
          <p:nvPr/>
        </p:nvSpPr>
        <p:spPr>
          <a:xfrm rot="5400000" flipV="1">
            <a:off x="4309083" y="-2028248"/>
            <a:ext cx="3573834" cy="7630332"/>
          </a:xfrm>
          <a:custGeom>
            <a:avLst/>
            <a:gdLst>
              <a:gd name="connsiteX0" fmla="*/ 3573834 w 3573834"/>
              <a:gd name="connsiteY0" fmla="*/ 3815166 h 7630332"/>
              <a:gd name="connsiteX1" fmla="*/ 137222 w 3573834"/>
              <a:gd name="connsiteY1" fmla="*/ 7623403 h 7630332"/>
              <a:gd name="connsiteX2" fmla="*/ 0 w 3573834"/>
              <a:gd name="connsiteY2" fmla="*/ 7630332 h 7630332"/>
              <a:gd name="connsiteX3" fmla="*/ 1 w 3573834"/>
              <a:gd name="connsiteY3" fmla="*/ 0 h 7630332"/>
              <a:gd name="connsiteX4" fmla="*/ 137222 w 3573834"/>
              <a:gd name="connsiteY4" fmla="*/ 6929 h 7630332"/>
              <a:gd name="connsiteX5" fmla="*/ 3573834 w 3573834"/>
              <a:gd name="connsiteY5" fmla="*/ 3815166 h 763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3834" h="7630332">
                <a:moveTo>
                  <a:pt x="3573834" y="3815166"/>
                </a:moveTo>
                <a:cubicBezTo>
                  <a:pt x="3573834" y="5797179"/>
                  <a:pt x="2067516" y="7427373"/>
                  <a:pt x="137222" y="7623403"/>
                </a:cubicBezTo>
                <a:lnTo>
                  <a:pt x="0" y="7630332"/>
                </a:lnTo>
                <a:lnTo>
                  <a:pt x="1" y="0"/>
                </a:lnTo>
                <a:lnTo>
                  <a:pt x="137222" y="6929"/>
                </a:lnTo>
                <a:cubicBezTo>
                  <a:pt x="2067516" y="202961"/>
                  <a:pt x="3573834" y="1833153"/>
                  <a:pt x="3573834" y="381516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8B052E-DD3E-409D-AAD4-0D06E8BD66D3}"/>
              </a:ext>
            </a:extLst>
          </p:cNvPr>
          <p:cNvGrpSpPr/>
          <p:nvPr/>
        </p:nvGrpSpPr>
        <p:grpSpPr>
          <a:xfrm>
            <a:off x="1315096" y="0"/>
            <a:ext cx="9561811" cy="5041900"/>
            <a:chOff x="1315096" y="0"/>
            <a:chExt cx="9561811" cy="5041900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1B17D73-9541-4D37-A78C-12A6656EA1A8}"/>
                </a:ext>
              </a:extLst>
            </p:cNvPr>
            <p:cNvSpPr/>
            <p:nvPr/>
          </p:nvSpPr>
          <p:spPr>
            <a:xfrm rot="5400000" flipV="1">
              <a:off x="3829222" y="-2514126"/>
              <a:ext cx="4533559" cy="9561811"/>
            </a:xfrm>
            <a:custGeom>
              <a:avLst/>
              <a:gdLst>
                <a:gd name="connsiteX0" fmla="*/ 4533559 w 4533559"/>
                <a:gd name="connsiteY0" fmla="*/ 4780905 h 9561811"/>
                <a:gd name="connsiteX1" fmla="*/ 235347 w 4533559"/>
                <a:gd name="connsiteY1" fmla="*/ 9543914 h 9561811"/>
                <a:gd name="connsiteX2" fmla="*/ 0 w 4533559"/>
                <a:gd name="connsiteY2" fmla="*/ 9561811 h 9561811"/>
                <a:gd name="connsiteX3" fmla="*/ 0 w 4533559"/>
                <a:gd name="connsiteY3" fmla="*/ 9430597 h 9561811"/>
                <a:gd name="connsiteX4" fmla="*/ 221966 w 4533559"/>
                <a:gd name="connsiteY4" fmla="*/ 9413718 h 9561811"/>
                <a:gd name="connsiteX5" fmla="*/ 4402687 w 4533559"/>
                <a:gd name="connsiteY5" fmla="*/ 4780905 h 9561811"/>
                <a:gd name="connsiteX6" fmla="*/ 221966 w 4533559"/>
                <a:gd name="connsiteY6" fmla="*/ 148092 h 9561811"/>
                <a:gd name="connsiteX7" fmla="*/ 1 w 4533559"/>
                <a:gd name="connsiteY7" fmla="*/ 131214 h 9561811"/>
                <a:gd name="connsiteX8" fmla="*/ 1 w 4533559"/>
                <a:gd name="connsiteY8" fmla="*/ 0 h 9561811"/>
                <a:gd name="connsiteX9" fmla="*/ 235347 w 4533559"/>
                <a:gd name="connsiteY9" fmla="*/ 17896 h 9561811"/>
                <a:gd name="connsiteX10" fmla="*/ 4533559 w 4533559"/>
                <a:gd name="connsiteY10" fmla="*/ 4780905 h 956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3559" h="9561811">
                  <a:moveTo>
                    <a:pt x="4533559" y="4780905"/>
                  </a:moveTo>
                  <a:cubicBezTo>
                    <a:pt x="4533559" y="7259833"/>
                    <a:pt x="2649589" y="9298735"/>
                    <a:pt x="235347" y="9543914"/>
                  </a:cubicBezTo>
                  <a:lnTo>
                    <a:pt x="0" y="9561811"/>
                  </a:lnTo>
                  <a:lnTo>
                    <a:pt x="0" y="9430597"/>
                  </a:lnTo>
                  <a:lnTo>
                    <a:pt x="221966" y="9413718"/>
                  </a:lnTo>
                  <a:cubicBezTo>
                    <a:pt x="2570214" y="9175241"/>
                    <a:pt x="4402687" y="7192071"/>
                    <a:pt x="4402687" y="4780905"/>
                  </a:cubicBezTo>
                  <a:cubicBezTo>
                    <a:pt x="4402687" y="2369740"/>
                    <a:pt x="2570214" y="386570"/>
                    <a:pt x="221966" y="148092"/>
                  </a:cubicBezTo>
                  <a:lnTo>
                    <a:pt x="1" y="131214"/>
                  </a:lnTo>
                  <a:lnTo>
                    <a:pt x="1" y="0"/>
                  </a:lnTo>
                  <a:lnTo>
                    <a:pt x="235347" y="17896"/>
                  </a:lnTo>
                  <a:cubicBezTo>
                    <a:pt x="2649589" y="263075"/>
                    <a:pt x="4533559" y="2301977"/>
                    <a:pt x="4533559" y="47809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solidFill>
                  <a:schemeClr val="tx1"/>
                </a:solidFill>
              </a:endParaRP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98FECD7-E293-408A-B9E8-7CDA2769E331}"/>
                </a:ext>
              </a:extLst>
            </p:cNvPr>
            <p:cNvSpPr/>
            <p:nvPr/>
          </p:nvSpPr>
          <p:spPr>
            <a:xfrm rot="5400000" flipV="1">
              <a:off x="5122871" y="737552"/>
              <a:ext cx="1946255" cy="6662441"/>
            </a:xfrm>
            <a:custGeom>
              <a:avLst/>
              <a:gdLst>
                <a:gd name="connsiteX0" fmla="*/ 225299 w 1133205"/>
                <a:gd name="connsiteY0" fmla="*/ 61 h 3879200"/>
                <a:gd name="connsiteX1" fmla="*/ 374970 w 1133205"/>
                <a:gd name="connsiteY1" fmla="*/ 66477 h 3879200"/>
                <a:gd name="connsiteX2" fmla="*/ 1090290 w 1133205"/>
                <a:gd name="connsiteY2" fmla="*/ 1459154 h 3879200"/>
                <a:gd name="connsiteX3" fmla="*/ 384969 w 1133205"/>
                <a:gd name="connsiteY3" fmla="*/ 3809454 h 3879200"/>
                <a:gd name="connsiteX4" fmla="*/ 269473 w 1133205"/>
                <a:gd name="connsiteY4" fmla="*/ 3875827 h 3879200"/>
                <a:gd name="connsiteX5" fmla="*/ 77212 w 1133205"/>
                <a:gd name="connsiteY5" fmla="*/ 3819365 h 3879200"/>
                <a:gd name="connsiteX6" fmla="*/ 67224 w 1133205"/>
                <a:gd name="connsiteY6" fmla="*/ 3511378 h 3879200"/>
                <a:gd name="connsiteX7" fmla="*/ 667037 w 1133205"/>
                <a:gd name="connsiteY7" fmla="*/ 1535438 h 3879200"/>
                <a:gd name="connsiteX8" fmla="*/ 65202 w 1133205"/>
                <a:gd name="connsiteY8" fmla="*/ 368315 h 3879200"/>
                <a:gd name="connsiteX9" fmla="*/ 64032 w 1133205"/>
                <a:gd name="connsiteY9" fmla="*/ 58738 h 3879200"/>
                <a:gd name="connsiteX10" fmla="*/ 225299 w 1133205"/>
                <a:gd name="connsiteY10" fmla="*/ 61 h 387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205" h="3879200">
                  <a:moveTo>
                    <a:pt x="225299" y="61"/>
                  </a:moveTo>
                  <a:cubicBezTo>
                    <a:pt x="281296" y="1358"/>
                    <a:pt x="335360" y="23504"/>
                    <a:pt x="374970" y="66477"/>
                  </a:cubicBezTo>
                  <a:cubicBezTo>
                    <a:pt x="752708" y="444854"/>
                    <a:pt x="994860" y="929671"/>
                    <a:pt x="1090290" y="1459154"/>
                  </a:cubicBezTo>
                  <a:cubicBezTo>
                    <a:pt x="1242978" y="2306328"/>
                    <a:pt x="983687" y="3191308"/>
                    <a:pt x="384969" y="3809454"/>
                  </a:cubicBezTo>
                  <a:cubicBezTo>
                    <a:pt x="354470" y="3842285"/>
                    <a:pt x="313562" y="3867881"/>
                    <a:pt x="269473" y="3875827"/>
                  </a:cubicBezTo>
                  <a:cubicBezTo>
                    <a:pt x="198931" y="3888541"/>
                    <a:pt x="130844" y="3864367"/>
                    <a:pt x="77212" y="3819365"/>
                  </a:cubicBezTo>
                  <a:cubicBezTo>
                    <a:pt x="-10825" y="3735007"/>
                    <a:pt x="-18638" y="3590633"/>
                    <a:pt x="67224" y="3511378"/>
                  </a:cubicBezTo>
                  <a:cubicBezTo>
                    <a:pt x="572853" y="2982901"/>
                    <a:pt x="795868" y="2250241"/>
                    <a:pt x="667037" y="1535438"/>
                  </a:cubicBezTo>
                  <a:cubicBezTo>
                    <a:pt x="587512" y="1094202"/>
                    <a:pt x="378901" y="694454"/>
                    <a:pt x="65202" y="368315"/>
                  </a:cubicBezTo>
                  <a:cubicBezTo>
                    <a:pt x="-22835" y="283957"/>
                    <a:pt x="-20240" y="146818"/>
                    <a:pt x="64032" y="58738"/>
                  </a:cubicBezTo>
                  <a:cubicBezTo>
                    <a:pt x="111372" y="18316"/>
                    <a:pt x="169302" y="-1236"/>
                    <a:pt x="225299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3713593-21CB-4A43-B457-49271ECED502}"/>
              </a:ext>
            </a:extLst>
          </p:cNvPr>
          <p:cNvSpPr/>
          <p:nvPr/>
        </p:nvSpPr>
        <p:spPr>
          <a:xfrm>
            <a:off x="1045030" y="5320100"/>
            <a:ext cx="10101940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literature, making it over 200 McClintock, a Latin professor at Hampden-Sydney College in Virginia.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7915A7-7B73-4E1B-A071-1AFD5266B79C}"/>
              </a:ext>
            </a:extLst>
          </p:cNvPr>
          <p:cNvGrpSpPr/>
          <p:nvPr/>
        </p:nvGrpSpPr>
        <p:grpSpPr>
          <a:xfrm>
            <a:off x="5790361" y="2215355"/>
            <a:ext cx="611278" cy="613296"/>
            <a:chOff x="4198938" y="2905126"/>
            <a:chExt cx="481012" cy="482600"/>
          </a:xfrm>
          <a:solidFill>
            <a:schemeClr val="bg1"/>
          </a:solidFill>
        </p:grpSpPr>
        <p:sp>
          <p:nvSpPr>
            <p:cNvPr id="13" name="Freeform 57">
              <a:extLst>
                <a:ext uri="{FF2B5EF4-FFF2-40B4-BE49-F238E27FC236}">
                  <a16:creationId xmlns:a16="http://schemas.microsoft.com/office/drawing/2014/main" id="{7C2966DF-21FB-4428-80DC-8A42B744C0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8938" y="2905126"/>
              <a:ext cx="150812" cy="482600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58">
              <a:extLst>
                <a:ext uri="{FF2B5EF4-FFF2-40B4-BE49-F238E27FC236}">
                  <a16:creationId xmlns:a16="http://schemas.microsoft.com/office/drawing/2014/main" id="{1061CFD1-B910-436E-9C48-92CEB76A66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9138" y="2905126"/>
              <a:ext cx="150812" cy="482600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59">
              <a:extLst>
                <a:ext uri="{FF2B5EF4-FFF2-40B4-BE49-F238E27FC236}">
                  <a16:creationId xmlns:a16="http://schemas.microsoft.com/office/drawing/2014/main" id="{73820D91-A6E5-4E2C-A3CD-FE41F4969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4038" y="2905126"/>
              <a:ext cx="150812" cy="482600"/>
            </a:xfrm>
            <a:custGeom>
              <a:avLst/>
              <a:gdLst>
                <a:gd name="T0" fmla="*/ 32 w 40"/>
                <a:gd name="T1" fmla="*/ 72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72 h 128"/>
                <a:gd name="T10" fmla="*/ 0 w 40"/>
                <a:gd name="T11" fmla="*/ 88 h 128"/>
                <a:gd name="T12" fmla="*/ 8 w 40"/>
                <a:gd name="T13" fmla="*/ 104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104 h 128"/>
                <a:gd name="T22" fmla="*/ 40 w 40"/>
                <a:gd name="T23" fmla="*/ 88 h 128"/>
                <a:gd name="T24" fmla="*/ 32 w 40"/>
                <a:gd name="T25" fmla="*/ 72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68 h 128"/>
                <a:gd name="T34" fmla="*/ 20 w 40"/>
                <a:gd name="T35" fmla="*/ 68 h 128"/>
                <a:gd name="T36" fmla="*/ 16 w 40"/>
                <a:gd name="T37" fmla="*/ 68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108 h 128"/>
                <a:gd name="T48" fmla="*/ 20 w 40"/>
                <a:gd name="T49" fmla="*/ 108 h 128"/>
                <a:gd name="T50" fmla="*/ 24 w 40"/>
                <a:gd name="T51" fmla="*/ 108 h 128"/>
                <a:gd name="T52" fmla="*/ 24 w 40"/>
                <a:gd name="T53" fmla="*/ 116 h 128"/>
                <a:gd name="T54" fmla="*/ 31 w 40"/>
                <a:gd name="T55" fmla="*/ 91 h 128"/>
                <a:gd name="T56" fmla="*/ 31 w 40"/>
                <a:gd name="T57" fmla="*/ 92 h 128"/>
                <a:gd name="T58" fmla="*/ 30 w 40"/>
                <a:gd name="T59" fmla="*/ 95 h 128"/>
                <a:gd name="T60" fmla="*/ 30 w 40"/>
                <a:gd name="T61" fmla="*/ 95 h 128"/>
                <a:gd name="T62" fmla="*/ 27 w 40"/>
                <a:gd name="T63" fmla="*/ 98 h 128"/>
                <a:gd name="T64" fmla="*/ 27 w 40"/>
                <a:gd name="T65" fmla="*/ 98 h 128"/>
                <a:gd name="T66" fmla="*/ 24 w 40"/>
                <a:gd name="T67" fmla="*/ 99 h 128"/>
                <a:gd name="T68" fmla="*/ 20 w 40"/>
                <a:gd name="T69" fmla="*/ 100 h 128"/>
                <a:gd name="T70" fmla="*/ 16 w 40"/>
                <a:gd name="T71" fmla="*/ 99 h 128"/>
                <a:gd name="T72" fmla="*/ 13 w 40"/>
                <a:gd name="T73" fmla="*/ 98 h 128"/>
                <a:gd name="T74" fmla="*/ 13 w 40"/>
                <a:gd name="T75" fmla="*/ 98 h 128"/>
                <a:gd name="T76" fmla="*/ 10 w 40"/>
                <a:gd name="T77" fmla="*/ 95 h 128"/>
                <a:gd name="T78" fmla="*/ 10 w 40"/>
                <a:gd name="T79" fmla="*/ 95 h 128"/>
                <a:gd name="T80" fmla="*/ 9 w 40"/>
                <a:gd name="T81" fmla="*/ 92 h 128"/>
                <a:gd name="T82" fmla="*/ 9 w 40"/>
                <a:gd name="T83" fmla="*/ 91 h 128"/>
                <a:gd name="T84" fmla="*/ 8 w 40"/>
                <a:gd name="T85" fmla="*/ 88 h 128"/>
                <a:gd name="T86" fmla="*/ 9 w 40"/>
                <a:gd name="T87" fmla="*/ 85 h 128"/>
                <a:gd name="T88" fmla="*/ 9 w 40"/>
                <a:gd name="T89" fmla="*/ 84 h 128"/>
                <a:gd name="T90" fmla="*/ 10 w 40"/>
                <a:gd name="T91" fmla="*/ 81 h 128"/>
                <a:gd name="T92" fmla="*/ 10 w 40"/>
                <a:gd name="T93" fmla="*/ 81 h 128"/>
                <a:gd name="T94" fmla="*/ 13 w 40"/>
                <a:gd name="T95" fmla="*/ 78 h 128"/>
                <a:gd name="T96" fmla="*/ 13 w 40"/>
                <a:gd name="T97" fmla="*/ 78 h 128"/>
                <a:gd name="T98" fmla="*/ 16 w 40"/>
                <a:gd name="T99" fmla="*/ 77 h 128"/>
                <a:gd name="T100" fmla="*/ 20 w 40"/>
                <a:gd name="T101" fmla="*/ 76 h 128"/>
                <a:gd name="T102" fmla="*/ 24 w 40"/>
                <a:gd name="T103" fmla="*/ 77 h 128"/>
                <a:gd name="T104" fmla="*/ 27 w 40"/>
                <a:gd name="T105" fmla="*/ 78 h 128"/>
                <a:gd name="T106" fmla="*/ 27 w 40"/>
                <a:gd name="T107" fmla="*/ 78 h 128"/>
                <a:gd name="T108" fmla="*/ 30 w 40"/>
                <a:gd name="T109" fmla="*/ 81 h 128"/>
                <a:gd name="T110" fmla="*/ 30 w 40"/>
                <a:gd name="T111" fmla="*/ 81 h 128"/>
                <a:gd name="T112" fmla="*/ 31 w 40"/>
                <a:gd name="T113" fmla="*/ 84 h 128"/>
                <a:gd name="T114" fmla="*/ 31 w 40"/>
                <a:gd name="T115" fmla="*/ 85 h 128"/>
                <a:gd name="T116" fmla="*/ 32 w 40"/>
                <a:gd name="T117" fmla="*/ 88 h 128"/>
                <a:gd name="T118" fmla="*/ 31 w 40"/>
                <a:gd name="T119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72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3" y="76"/>
                    <a:pt x="0" y="81"/>
                    <a:pt x="0" y="88"/>
                  </a:cubicBezTo>
                  <a:cubicBezTo>
                    <a:pt x="0" y="95"/>
                    <a:pt x="3" y="100"/>
                    <a:pt x="8" y="104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7" y="100"/>
                    <a:pt x="40" y="95"/>
                    <a:pt x="40" y="88"/>
                  </a:cubicBezTo>
                  <a:cubicBezTo>
                    <a:pt x="40" y="81"/>
                    <a:pt x="37" y="76"/>
                    <a:pt x="32" y="72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3" y="68"/>
                    <a:pt x="21" y="68"/>
                    <a:pt x="20" y="68"/>
                  </a:cubicBezTo>
                  <a:cubicBezTo>
                    <a:pt x="19" y="68"/>
                    <a:pt x="17" y="68"/>
                    <a:pt x="16" y="68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7" y="108"/>
                    <a:pt x="19" y="108"/>
                    <a:pt x="20" y="108"/>
                  </a:cubicBezTo>
                  <a:cubicBezTo>
                    <a:pt x="21" y="108"/>
                    <a:pt x="23" y="108"/>
                    <a:pt x="24" y="108"/>
                  </a:cubicBezTo>
                  <a:lnTo>
                    <a:pt x="24" y="116"/>
                  </a:lnTo>
                  <a:close/>
                  <a:moveTo>
                    <a:pt x="31" y="91"/>
                  </a:moveTo>
                  <a:cubicBezTo>
                    <a:pt x="31" y="92"/>
                    <a:pt x="31" y="92"/>
                    <a:pt x="31" y="92"/>
                  </a:cubicBezTo>
                  <a:cubicBezTo>
                    <a:pt x="31" y="93"/>
                    <a:pt x="30" y="94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9" y="96"/>
                    <a:pt x="28" y="97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6" y="98"/>
                    <a:pt x="25" y="99"/>
                    <a:pt x="24" y="99"/>
                  </a:cubicBezTo>
                  <a:cubicBezTo>
                    <a:pt x="23" y="100"/>
                    <a:pt x="21" y="100"/>
                    <a:pt x="20" y="100"/>
                  </a:cubicBezTo>
                  <a:cubicBezTo>
                    <a:pt x="19" y="100"/>
                    <a:pt x="17" y="100"/>
                    <a:pt x="16" y="99"/>
                  </a:cubicBezTo>
                  <a:cubicBezTo>
                    <a:pt x="15" y="99"/>
                    <a:pt x="14" y="98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2" y="97"/>
                    <a:pt x="11" y="96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4"/>
                    <a:pt x="9" y="93"/>
                    <a:pt x="9" y="92"/>
                  </a:cubicBezTo>
                  <a:cubicBezTo>
                    <a:pt x="9" y="92"/>
                    <a:pt x="9" y="92"/>
                    <a:pt x="9" y="91"/>
                  </a:cubicBezTo>
                  <a:cubicBezTo>
                    <a:pt x="8" y="90"/>
                    <a:pt x="8" y="89"/>
                    <a:pt x="8" y="88"/>
                  </a:cubicBezTo>
                  <a:cubicBezTo>
                    <a:pt x="8" y="87"/>
                    <a:pt x="8" y="86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10" y="82"/>
                    <a:pt x="10" y="81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1" y="80"/>
                    <a:pt x="12" y="79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8"/>
                    <a:pt x="15" y="77"/>
                    <a:pt x="16" y="77"/>
                  </a:cubicBezTo>
                  <a:cubicBezTo>
                    <a:pt x="17" y="76"/>
                    <a:pt x="19" y="76"/>
                    <a:pt x="20" y="76"/>
                  </a:cubicBezTo>
                  <a:cubicBezTo>
                    <a:pt x="21" y="76"/>
                    <a:pt x="23" y="76"/>
                    <a:pt x="24" y="77"/>
                  </a:cubicBezTo>
                  <a:cubicBezTo>
                    <a:pt x="25" y="77"/>
                    <a:pt x="26" y="78"/>
                    <a:pt x="27" y="78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8" y="79"/>
                    <a:pt x="29" y="80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1" y="83"/>
                    <a:pt x="31" y="84"/>
                  </a:cubicBezTo>
                  <a:cubicBezTo>
                    <a:pt x="31" y="84"/>
                    <a:pt x="31" y="84"/>
                    <a:pt x="31" y="85"/>
                  </a:cubicBezTo>
                  <a:cubicBezTo>
                    <a:pt x="32" y="86"/>
                    <a:pt x="32" y="87"/>
                    <a:pt x="32" y="88"/>
                  </a:cubicBezTo>
                  <a:cubicBezTo>
                    <a:pt x="32" y="89"/>
                    <a:pt x="32" y="90"/>
                    <a:pt x="3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B48800-B440-44DA-8A01-A9490F2407BC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C63A323-A639-450D-B8E8-3C1EEAE86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5502D19-9513-428D-B828-A3DEC3F3E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4464170-9A0D-4C7F-8EFB-FA9245EF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8F8AB0-823C-4CBB-B103-4E8C58FC9709}"/>
              </a:ext>
            </a:extLst>
          </p:cNvPr>
          <p:cNvSpPr txBox="1"/>
          <p:nvPr/>
        </p:nvSpPr>
        <p:spPr>
          <a:xfrm>
            <a:off x="4358986" y="1011202"/>
            <a:ext cx="3519631" cy="71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000" b="1" dirty="0">
                <a:solidFill>
                  <a:schemeClr val="bg1"/>
                </a:solidFill>
                <a:latin typeface="+mj-lt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302536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939CAC5C-2AD4-4247-9457-06490269CAAF}"/>
              </a:ext>
            </a:extLst>
          </p:cNvPr>
          <p:cNvSpPr/>
          <p:nvPr/>
        </p:nvSpPr>
        <p:spPr>
          <a:xfrm>
            <a:off x="6859509" y="1492595"/>
            <a:ext cx="531670" cy="5316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C16A6-C964-4009-AC1C-A67461CFE9F5}"/>
              </a:ext>
            </a:extLst>
          </p:cNvPr>
          <p:cNvSpPr txBox="1"/>
          <p:nvPr/>
        </p:nvSpPr>
        <p:spPr>
          <a:xfrm>
            <a:off x="7519071" y="1632016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Opening			     07.00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688B82-D170-456C-B05D-EAFC98A6EAE6}"/>
              </a:ext>
            </a:extLst>
          </p:cNvPr>
          <p:cNvSpPr txBox="1"/>
          <p:nvPr/>
        </p:nvSpPr>
        <p:spPr>
          <a:xfrm>
            <a:off x="6928013" y="1589153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2F67DBC-A522-4954-A0E0-3DD53041BF4D}"/>
              </a:ext>
            </a:extLst>
          </p:cNvPr>
          <p:cNvSpPr/>
          <p:nvPr/>
        </p:nvSpPr>
        <p:spPr>
          <a:xfrm>
            <a:off x="6859509" y="2158808"/>
            <a:ext cx="531670" cy="5316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52B83D-E0C7-475C-81F9-51F140274031}"/>
              </a:ext>
            </a:extLst>
          </p:cNvPr>
          <p:cNvSpPr txBox="1"/>
          <p:nvPr/>
        </p:nvSpPr>
        <p:spPr>
          <a:xfrm>
            <a:off x="7519071" y="2298229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About Us			     07.00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582847-986C-4E67-92DA-BE57DD75157E}"/>
              </a:ext>
            </a:extLst>
          </p:cNvPr>
          <p:cNvSpPr txBox="1"/>
          <p:nvPr/>
        </p:nvSpPr>
        <p:spPr>
          <a:xfrm>
            <a:off x="6907976" y="225738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9BDC2A3-E329-43CA-8F55-2E4E6DC4447C}"/>
              </a:ext>
            </a:extLst>
          </p:cNvPr>
          <p:cNvSpPr/>
          <p:nvPr/>
        </p:nvSpPr>
        <p:spPr>
          <a:xfrm>
            <a:off x="6859509" y="2825021"/>
            <a:ext cx="531670" cy="5316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3448B7-9A61-4236-8890-4339434DE049}"/>
              </a:ext>
            </a:extLst>
          </p:cNvPr>
          <p:cNvSpPr txBox="1"/>
          <p:nvPr/>
        </p:nvSpPr>
        <p:spPr>
          <a:xfrm>
            <a:off x="7519071" y="2964442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Teamwork		     07.00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D56C21-3A38-495C-BD23-89F070F75B30}"/>
              </a:ext>
            </a:extLst>
          </p:cNvPr>
          <p:cNvSpPr txBox="1"/>
          <p:nvPr/>
        </p:nvSpPr>
        <p:spPr>
          <a:xfrm>
            <a:off x="6904770" y="2925609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BBF9C6-F6FC-43DB-9F06-8E277BC4450C}"/>
              </a:ext>
            </a:extLst>
          </p:cNvPr>
          <p:cNvSpPr/>
          <p:nvPr/>
        </p:nvSpPr>
        <p:spPr>
          <a:xfrm>
            <a:off x="6859509" y="3491234"/>
            <a:ext cx="531670" cy="5316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7D7150-1612-4A2F-A999-A451A2003256}"/>
              </a:ext>
            </a:extLst>
          </p:cNvPr>
          <p:cNvSpPr txBox="1"/>
          <p:nvPr/>
        </p:nvSpPr>
        <p:spPr>
          <a:xfrm>
            <a:off x="7519071" y="3630655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Portfolio			     07.00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24F062-B1FE-4C41-A8A0-0D14BFD4B219}"/>
              </a:ext>
            </a:extLst>
          </p:cNvPr>
          <p:cNvSpPr txBox="1"/>
          <p:nvPr/>
        </p:nvSpPr>
        <p:spPr>
          <a:xfrm>
            <a:off x="6896755" y="3593837"/>
            <a:ext cx="45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36764F1-962D-4C90-A4D8-FF19A2340FE9}"/>
              </a:ext>
            </a:extLst>
          </p:cNvPr>
          <p:cNvSpPr/>
          <p:nvPr/>
        </p:nvSpPr>
        <p:spPr>
          <a:xfrm>
            <a:off x="6859509" y="4157447"/>
            <a:ext cx="531670" cy="5316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C84F29-33C8-474A-A4B7-D672B19A7551}"/>
              </a:ext>
            </a:extLst>
          </p:cNvPr>
          <p:cNvSpPr txBox="1"/>
          <p:nvPr/>
        </p:nvSpPr>
        <p:spPr>
          <a:xfrm>
            <a:off x="7519071" y="4296868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Infographic		     07.00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CFCB794-E624-4F3A-8D5D-2EC72300B37B}"/>
              </a:ext>
            </a:extLst>
          </p:cNvPr>
          <p:cNvSpPr txBox="1"/>
          <p:nvPr/>
        </p:nvSpPr>
        <p:spPr>
          <a:xfrm>
            <a:off x="6899961" y="4262065"/>
            <a:ext cx="450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  <a:latin typeface="+mj-lt"/>
              </a:rPr>
              <a:t>05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B8126-17D6-4B2D-B5F0-1FF3D0F57636}"/>
              </a:ext>
            </a:extLst>
          </p:cNvPr>
          <p:cNvSpPr/>
          <p:nvPr/>
        </p:nvSpPr>
        <p:spPr>
          <a:xfrm>
            <a:off x="6859509" y="4833735"/>
            <a:ext cx="531670" cy="5316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21F4F6-57C8-40C8-A362-49C88BA441BB}"/>
              </a:ext>
            </a:extLst>
          </p:cNvPr>
          <p:cNvSpPr txBox="1"/>
          <p:nvPr/>
        </p:nvSpPr>
        <p:spPr>
          <a:xfrm>
            <a:off x="7519071" y="4973156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Closing			     07.00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7CAF27-B1E4-41F1-B852-F50135EFF8BA}"/>
              </a:ext>
            </a:extLst>
          </p:cNvPr>
          <p:cNvSpPr txBox="1"/>
          <p:nvPr/>
        </p:nvSpPr>
        <p:spPr>
          <a:xfrm>
            <a:off x="6900762" y="4930293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  <a:latin typeface="+mj-lt"/>
              </a:rPr>
              <a:t>06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3970BFD-9BB2-41D7-8692-045EDA561893}"/>
              </a:ext>
            </a:extLst>
          </p:cNvPr>
          <p:cNvCxnSpPr>
            <a:cxnSpLocks/>
          </p:cNvCxnSpPr>
          <p:nvPr/>
        </p:nvCxnSpPr>
        <p:spPr>
          <a:xfrm>
            <a:off x="9105658" y="1766559"/>
            <a:ext cx="131486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4E2BE44-8AB3-4E05-BFFB-F48F218573B4}"/>
              </a:ext>
            </a:extLst>
          </p:cNvPr>
          <p:cNvCxnSpPr>
            <a:cxnSpLocks/>
          </p:cNvCxnSpPr>
          <p:nvPr/>
        </p:nvCxnSpPr>
        <p:spPr>
          <a:xfrm>
            <a:off x="9105658" y="2432772"/>
            <a:ext cx="131486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1C160E-A9C7-4C0F-A215-33AE718AB801}"/>
              </a:ext>
            </a:extLst>
          </p:cNvPr>
          <p:cNvCxnSpPr>
            <a:cxnSpLocks/>
          </p:cNvCxnSpPr>
          <p:nvPr/>
        </p:nvCxnSpPr>
        <p:spPr>
          <a:xfrm>
            <a:off x="9105658" y="3098985"/>
            <a:ext cx="131486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BAB1BA2-65B7-476A-BAE6-F3C57A152AE5}"/>
              </a:ext>
            </a:extLst>
          </p:cNvPr>
          <p:cNvCxnSpPr>
            <a:cxnSpLocks/>
          </p:cNvCxnSpPr>
          <p:nvPr/>
        </p:nvCxnSpPr>
        <p:spPr>
          <a:xfrm>
            <a:off x="9105658" y="3765198"/>
            <a:ext cx="131486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FB51C7B-ACEB-4B0E-882F-1C48AD15FDE4}"/>
              </a:ext>
            </a:extLst>
          </p:cNvPr>
          <p:cNvCxnSpPr>
            <a:cxnSpLocks/>
          </p:cNvCxnSpPr>
          <p:nvPr/>
        </p:nvCxnSpPr>
        <p:spPr>
          <a:xfrm>
            <a:off x="9105658" y="4431411"/>
            <a:ext cx="131486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F41CC5-B794-4CED-8919-A12DCAD53500}"/>
              </a:ext>
            </a:extLst>
          </p:cNvPr>
          <p:cNvCxnSpPr>
            <a:cxnSpLocks/>
          </p:cNvCxnSpPr>
          <p:nvPr/>
        </p:nvCxnSpPr>
        <p:spPr>
          <a:xfrm>
            <a:off x="9105658" y="5107699"/>
            <a:ext cx="131486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24ECF3A-F744-4E1A-AC56-C0D5374C6E88}"/>
              </a:ext>
            </a:extLst>
          </p:cNvPr>
          <p:cNvGrpSpPr/>
          <p:nvPr/>
        </p:nvGrpSpPr>
        <p:grpSpPr>
          <a:xfrm>
            <a:off x="751445" y="711882"/>
            <a:ext cx="5439806" cy="5443611"/>
            <a:chOff x="751445" y="711882"/>
            <a:chExt cx="5439806" cy="544361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3F7B8F-218A-4C7F-9C4B-3E7FF30AAAC1}"/>
                </a:ext>
              </a:extLst>
            </p:cNvPr>
            <p:cNvSpPr txBox="1"/>
            <p:nvPr/>
          </p:nvSpPr>
          <p:spPr>
            <a:xfrm>
              <a:off x="2319545" y="3186440"/>
              <a:ext cx="2387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3600" b="1" dirty="0"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/>
                      </a:gs>
                    </a:gsLst>
                    <a:lin ang="10800000" scaled="1"/>
                    <a:tileRect/>
                  </a:gradFill>
                  <a:latin typeface="+mj-lt"/>
                </a:rPr>
                <a:t>Schedule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7A441FD-611F-4A6F-9D26-8EB788E27F98}"/>
                </a:ext>
              </a:extLst>
            </p:cNvPr>
            <p:cNvGrpSpPr/>
            <p:nvPr/>
          </p:nvGrpSpPr>
          <p:grpSpPr>
            <a:xfrm>
              <a:off x="751445" y="711882"/>
              <a:ext cx="5439806" cy="5443611"/>
              <a:chOff x="1210352" y="1161143"/>
              <a:chExt cx="4532544" cy="453571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AE88A73-875E-4897-A0DB-29FB5A55A081}"/>
                  </a:ext>
                </a:extLst>
              </p:cNvPr>
              <p:cNvGrpSpPr/>
              <p:nvPr/>
            </p:nvGrpSpPr>
            <p:grpSpPr>
              <a:xfrm>
                <a:off x="1210352" y="1161143"/>
                <a:ext cx="4532544" cy="4535714"/>
                <a:chOff x="4648200" y="1980189"/>
                <a:chExt cx="2895600" cy="2897624"/>
              </a:xfr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p:grpSpPr>
            <p:sp>
              <p:nvSpPr>
                <p:cNvPr id="65" name="Freeform 24">
                  <a:extLst>
                    <a:ext uri="{FF2B5EF4-FFF2-40B4-BE49-F238E27FC236}">
                      <a16:creationId xmlns:a16="http://schemas.microsoft.com/office/drawing/2014/main" id="{AAB6D346-E829-4EA2-9631-FD3A7FF66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4525" y="2554857"/>
                  <a:ext cx="799275" cy="2072043"/>
                </a:xfrm>
                <a:custGeom>
                  <a:avLst/>
                  <a:gdLst>
                    <a:gd name="T0" fmla="*/ 28 w 166"/>
                    <a:gd name="T1" fmla="*/ 430 h 430"/>
                    <a:gd name="T2" fmla="*/ 8 w 166"/>
                    <a:gd name="T3" fmla="*/ 420 h 430"/>
                    <a:gd name="T4" fmla="*/ 13 w 166"/>
                    <a:gd name="T5" fmla="*/ 386 h 430"/>
                    <a:gd name="T6" fmla="*/ 118 w 166"/>
                    <a:gd name="T7" fmla="*/ 181 h 430"/>
                    <a:gd name="T8" fmla="*/ 75 w 166"/>
                    <a:gd name="T9" fmla="*/ 41 h 430"/>
                    <a:gd name="T10" fmla="*/ 81 w 166"/>
                    <a:gd name="T11" fmla="*/ 7 h 430"/>
                    <a:gd name="T12" fmla="*/ 115 w 166"/>
                    <a:gd name="T13" fmla="*/ 14 h 430"/>
                    <a:gd name="T14" fmla="*/ 166 w 166"/>
                    <a:gd name="T15" fmla="*/ 181 h 430"/>
                    <a:gd name="T16" fmla="*/ 42 w 166"/>
                    <a:gd name="T17" fmla="*/ 425 h 430"/>
                    <a:gd name="T18" fmla="*/ 28 w 166"/>
                    <a:gd name="T19" fmla="*/ 430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6" h="430">
                      <a:moveTo>
                        <a:pt x="28" y="430"/>
                      </a:moveTo>
                      <a:cubicBezTo>
                        <a:pt x="20" y="430"/>
                        <a:pt x="13" y="426"/>
                        <a:pt x="8" y="420"/>
                      </a:cubicBezTo>
                      <a:cubicBezTo>
                        <a:pt x="0" y="409"/>
                        <a:pt x="2" y="393"/>
                        <a:pt x="13" y="386"/>
                      </a:cubicBezTo>
                      <a:cubicBezTo>
                        <a:pt x="79" y="338"/>
                        <a:pt x="118" y="262"/>
                        <a:pt x="118" y="181"/>
                      </a:cubicBezTo>
                      <a:cubicBezTo>
                        <a:pt x="118" y="131"/>
                        <a:pt x="103" y="83"/>
                        <a:pt x="75" y="41"/>
                      </a:cubicBezTo>
                      <a:cubicBezTo>
                        <a:pt x="67" y="30"/>
                        <a:pt x="70" y="15"/>
                        <a:pt x="81" y="7"/>
                      </a:cubicBezTo>
                      <a:cubicBezTo>
                        <a:pt x="93" y="0"/>
                        <a:pt x="108" y="3"/>
                        <a:pt x="115" y="14"/>
                      </a:cubicBezTo>
                      <a:cubicBezTo>
                        <a:pt x="149" y="63"/>
                        <a:pt x="166" y="121"/>
                        <a:pt x="166" y="181"/>
                      </a:cubicBezTo>
                      <a:cubicBezTo>
                        <a:pt x="166" y="277"/>
                        <a:pt x="120" y="369"/>
                        <a:pt x="42" y="425"/>
                      </a:cubicBezTo>
                      <a:cubicBezTo>
                        <a:pt x="38" y="428"/>
                        <a:pt x="33" y="430"/>
                        <a:pt x="28" y="4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6" name="Freeform 25">
                  <a:extLst>
                    <a:ext uri="{FF2B5EF4-FFF2-40B4-BE49-F238E27FC236}">
                      <a16:creationId xmlns:a16="http://schemas.microsoft.com/office/drawing/2014/main" id="{B81E76F0-D23F-4205-8E4F-7F450B3EB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8200" y="1980189"/>
                  <a:ext cx="2476739" cy="2897624"/>
                </a:xfrm>
                <a:custGeom>
                  <a:avLst/>
                  <a:gdLst>
                    <a:gd name="T0" fmla="*/ 301 w 514"/>
                    <a:gd name="T1" fmla="*/ 601 h 601"/>
                    <a:gd name="T2" fmla="*/ 190 w 514"/>
                    <a:gd name="T3" fmla="*/ 580 h 601"/>
                    <a:gd name="T4" fmla="*/ 70 w 514"/>
                    <a:gd name="T5" fmla="*/ 492 h 601"/>
                    <a:gd name="T6" fmla="*/ 0 w 514"/>
                    <a:gd name="T7" fmla="*/ 300 h 601"/>
                    <a:gd name="T8" fmla="*/ 96 w 514"/>
                    <a:gd name="T9" fmla="*/ 81 h 601"/>
                    <a:gd name="T10" fmla="*/ 301 w 514"/>
                    <a:gd name="T11" fmla="*/ 0 h 601"/>
                    <a:gd name="T12" fmla="*/ 504 w 514"/>
                    <a:gd name="T13" fmla="*/ 79 h 601"/>
                    <a:gd name="T14" fmla="*/ 505 w 514"/>
                    <a:gd name="T15" fmla="*/ 113 h 601"/>
                    <a:gd name="T16" fmla="*/ 471 w 514"/>
                    <a:gd name="T17" fmla="*/ 115 h 601"/>
                    <a:gd name="T18" fmla="*/ 301 w 514"/>
                    <a:gd name="T19" fmla="*/ 49 h 601"/>
                    <a:gd name="T20" fmla="*/ 129 w 514"/>
                    <a:gd name="T21" fmla="*/ 116 h 601"/>
                    <a:gd name="T22" fmla="*/ 49 w 514"/>
                    <a:gd name="T23" fmla="*/ 300 h 601"/>
                    <a:gd name="T24" fmla="*/ 107 w 514"/>
                    <a:gd name="T25" fmla="*/ 461 h 601"/>
                    <a:gd name="T26" fmla="*/ 208 w 514"/>
                    <a:gd name="T27" fmla="*/ 535 h 601"/>
                    <a:gd name="T28" fmla="*/ 301 w 514"/>
                    <a:gd name="T29" fmla="*/ 552 h 601"/>
                    <a:gd name="T30" fmla="*/ 325 w 514"/>
                    <a:gd name="T31" fmla="*/ 577 h 601"/>
                    <a:gd name="T32" fmla="*/ 301 w 514"/>
                    <a:gd name="T33" fmla="*/ 601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4" h="601">
                      <a:moveTo>
                        <a:pt x="301" y="601"/>
                      </a:moveTo>
                      <a:cubicBezTo>
                        <a:pt x="263" y="601"/>
                        <a:pt x="225" y="594"/>
                        <a:pt x="190" y="580"/>
                      </a:cubicBezTo>
                      <a:cubicBezTo>
                        <a:pt x="143" y="561"/>
                        <a:pt x="102" y="531"/>
                        <a:pt x="70" y="492"/>
                      </a:cubicBezTo>
                      <a:cubicBezTo>
                        <a:pt x="25" y="439"/>
                        <a:pt x="0" y="370"/>
                        <a:pt x="0" y="300"/>
                      </a:cubicBezTo>
                      <a:cubicBezTo>
                        <a:pt x="0" y="217"/>
                        <a:pt x="35" y="137"/>
                        <a:pt x="96" y="81"/>
                      </a:cubicBezTo>
                      <a:cubicBezTo>
                        <a:pt x="152" y="28"/>
                        <a:pt x="224" y="0"/>
                        <a:pt x="301" y="0"/>
                      </a:cubicBezTo>
                      <a:cubicBezTo>
                        <a:pt x="376" y="0"/>
                        <a:pt x="448" y="28"/>
                        <a:pt x="504" y="79"/>
                      </a:cubicBezTo>
                      <a:cubicBezTo>
                        <a:pt x="514" y="88"/>
                        <a:pt x="514" y="103"/>
                        <a:pt x="505" y="113"/>
                      </a:cubicBezTo>
                      <a:cubicBezTo>
                        <a:pt x="496" y="123"/>
                        <a:pt x="481" y="124"/>
                        <a:pt x="471" y="115"/>
                      </a:cubicBezTo>
                      <a:cubicBezTo>
                        <a:pt x="424" y="72"/>
                        <a:pt x="364" y="49"/>
                        <a:pt x="301" y="49"/>
                      </a:cubicBezTo>
                      <a:cubicBezTo>
                        <a:pt x="237" y="49"/>
                        <a:pt x="176" y="73"/>
                        <a:pt x="129" y="116"/>
                      </a:cubicBezTo>
                      <a:cubicBezTo>
                        <a:pt x="78" y="164"/>
                        <a:pt x="49" y="231"/>
                        <a:pt x="49" y="300"/>
                      </a:cubicBezTo>
                      <a:cubicBezTo>
                        <a:pt x="49" y="359"/>
                        <a:pt x="69" y="416"/>
                        <a:pt x="107" y="461"/>
                      </a:cubicBezTo>
                      <a:cubicBezTo>
                        <a:pt x="134" y="494"/>
                        <a:pt x="169" y="519"/>
                        <a:pt x="208" y="535"/>
                      </a:cubicBezTo>
                      <a:cubicBezTo>
                        <a:pt x="237" y="546"/>
                        <a:pt x="269" y="552"/>
                        <a:pt x="301" y="552"/>
                      </a:cubicBezTo>
                      <a:cubicBezTo>
                        <a:pt x="314" y="552"/>
                        <a:pt x="325" y="563"/>
                        <a:pt x="325" y="577"/>
                      </a:cubicBezTo>
                      <a:cubicBezTo>
                        <a:pt x="325" y="590"/>
                        <a:pt x="314" y="601"/>
                        <a:pt x="301" y="6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7" name="Freeform 26">
                  <a:extLst>
                    <a:ext uri="{FF2B5EF4-FFF2-40B4-BE49-F238E27FC236}">
                      <a16:creationId xmlns:a16="http://schemas.microsoft.com/office/drawing/2014/main" id="{F8759095-57D0-45D4-A2EE-7B86D08A9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7971" y="3880215"/>
                  <a:ext cx="1503446" cy="534199"/>
                </a:xfrm>
                <a:custGeom>
                  <a:avLst/>
                  <a:gdLst>
                    <a:gd name="T0" fmla="*/ 162 w 312"/>
                    <a:gd name="T1" fmla="*/ 111 h 111"/>
                    <a:gd name="T2" fmla="*/ 9 w 312"/>
                    <a:gd name="T3" fmla="*/ 43 h 111"/>
                    <a:gd name="T4" fmla="*/ 11 w 312"/>
                    <a:gd name="T5" fmla="*/ 9 h 111"/>
                    <a:gd name="T6" fmla="*/ 45 w 312"/>
                    <a:gd name="T7" fmla="*/ 10 h 111"/>
                    <a:gd name="T8" fmla="*/ 162 w 312"/>
                    <a:gd name="T9" fmla="*/ 62 h 111"/>
                    <a:gd name="T10" fmla="*/ 269 w 312"/>
                    <a:gd name="T11" fmla="*/ 20 h 111"/>
                    <a:gd name="T12" fmla="*/ 303 w 312"/>
                    <a:gd name="T13" fmla="*/ 22 h 111"/>
                    <a:gd name="T14" fmla="*/ 302 w 312"/>
                    <a:gd name="T15" fmla="*/ 56 h 111"/>
                    <a:gd name="T16" fmla="*/ 162 w 312"/>
                    <a:gd name="T17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2" h="111">
                      <a:moveTo>
                        <a:pt x="162" y="111"/>
                      </a:moveTo>
                      <a:cubicBezTo>
                        <a:pt x="104" y="111"/>
                        <a:pt x="48" y="86"/>
                        <a:pt x="9" y="43"/>
                      </a:cubicBezTo>
                      <a:cubicBezTo>
                        <a:pt x="0" y="33"/>
                        <a:pt x="1" y="18"/>
                        <a:pt x="11" y="9"/>
                      </a:cubicBezTo>
                      <a:cubicBezTo>
                        <a:pt x="21" y="0"/>
                        <a:pt x="36" y="0"/>
                        <a:pt x="45" y="10"/>
                      </a:cubicBezTo>
                      <a:cubicBezTo>
                        <a:pt x="75" y="43"/>
                        <a:pt x="117" y="62"/>
                        <a:pt x="162" y="62"/>
                      </a:cubicBezTo>
                      <a:cubicBezTo>
                        <a:pt x="201" y="62"/>
                        <a:pt x="239" y="47"/>
                        <a:pt x="269" y="20"/>
                      </a:cubicBezTo>
                      <a:cubicBezTo>
                        <a:pt x="279" y="11"/>
                        <a:pt x="294" y="12"/>
                        <a:pt x="303" y="22"/>
                      </a:cubicBezTo>
                      <a:cubicBezTo>
                        <a:pt x="312" y="32"/>
                        <a:pt x="312" y="47"/>
                        <a:pt x="302" y="56"/>
                      </a:cubicBezTo>
                      <a:cubicBezTo>
                        <a:pt x="263" y="91"/>
                        <a:pt x="214" y="111"/>
                        <a:pt x="162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8" name="Freeform 27">
                  <a:extLst>
                    <a:ext uri="{FF2B5EF4-FFF2-40B4-BE49-F238E27FC236}">
                      <a16:creationId xmlns:a16="http://schemas.microsoft.com/office/drawing/2014/main" id="{F3D59C39-299F-48D5-B409-C3D7DE336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9437" y="2433448"/>
                  <a:ext cx="1991104" cy="1373943"/>
                </a:xfrm>
                <a:custGeom>
                  <a:avLst/>
                  <a:gdLst>
                    <a:gd name="T0" fmla="*/ 33 w 413"/>
                    <a:gd name="T1" fmla="*/ 285 h 285"/>
                    <a:gd name="T2" fmla="*/ 10 w 413"/>
                    <a:gd name="T3" fmla="*/ 268 h 285"/>
                    <a:gd name="T4" fmla="*/ 0 w 413"/>
                    <a:gd name="T5" fmla="*/ 206 h 285"/>
                    <a:gd name="T6" fmla="*/ 75 w 413"/>
                    <a:gd name="T7" fmla="*/ 48 h 285"/>
                    <a:gd name="T8" fmla="*/ 207 w 413"/>
                    <a:gd name="T9" fmla="*/ 0 h 285"/>
                    <a:gd name="T10" fmla="*/ 345 w 413"/>
                    <a:gd name="T11" fmla="*/ 53 h 285"/>
                    <a:gd name="T12" fmla="*/ 413 w 413"/>
                    <a:gd name="T13" fmla="*/ 206 h 285"/>
                    <a:gd name="T14" fmla="*/ 389 w 413"/>
                    <a:gd name="T15" fmla="*/ 231 h 285"/>
                    <a:gd name="T16" fmla="*/ 364 w 413"/>
                    <a:gd name="T17" fmla="*/ 206 h 285"/>
                    <a:gd name="T18" fmla="*/ 312 w 413"/>
                    <a:gd name="T19" fmla="*/ 89 h 285"/>
                    <a:gd name="T20" fmla="*/ 207 w 413"/>
                    <a:gd name="T21" fmla="*/ 49 h 285"/>
                    <a:gd name="T22" fmla="*/ 106 w 413"/>
                    <a:gd name="T23" fmla="*/ 85 h 285"/>
                    <a:gd name="T24" fmla="*/ 49 w 413"/>
                    <a:gd name="T25" fmla="*/ 206 h 285"/>
                    <a:gd name="T26" fmla="*/ 56 w 413"/>
                    <a:gd name="T27" fmla="*/ 254 h 285"/>
                    <a:gd name="T28" fmla="*/ 40 w 413"/>
                    <a:gd name="T29" fmla="*/ 284 h 285"/>
                    <a:gd name="T30" fmla="*/ 33 w 413"/>
                    <a:gd name="T31" fmla="*/ 285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3" h="285">
                      <a:moveTo>
                        <a:pt x="33" y="285"/>
                      </a:moveTo>
                      <a:cubicBezTo>
                        <a:pt x="23" y="285"/>
                        <a:pt x="13" y="279"/>
                        <a:pt x="10" y="268"/>
                      </a:cubicBezTo>
                      <a:cubicBezTo>
                        <a:pt x="4" y="248"/>
                        <a:pt x="0" y="227"/>
                        <a:pt x="0" y="206"/>
                      </a:cubicBezTo>
                      <a:cubicBezTo>
                        <a:pt x="0" y="145"/>
                        <a:pt x="27" y="87"/>
                        <a:pt x="75" y="48"/>
                      </a:cubicBezTo>
                      <a:cubicBezTo>
                        <a:pt x="112" y="17"/>
                        <a:pt x="159" y="0"/>
                        <a:pt x="207" y="0"/>
                      </a:cubicBezTo>
                      <a:cubicBezTo>
                        <a:pt x="258" y="0"/>
                        <a:pt x="307" y="19"/>
                        <a:pt x="345" y="53"/>
                      </a:cubicBezTo>
                      <a:cubicBezTo>
                        <a:pt x="388" y="92"/>
                        <a:pt x="413" y="148"/>
                        <a:pt x="413" y="206"/>
                      </a:cubicBezTo>
                      <a:cubicBezTo>
                        <a:pt x="413" y="220"/>
                        <a:pt x="402" y="231"/>
                        <a:pt x="389" y="231"/>
                      </a:cubicBezTo>
                      <a:cubicBezTo>
                        <a:pt x="375" y="231"/>
                        <a:pt x="364" y="220"/>
                        <a:pt x="364" y="206"/>
                      </a:cubicBezTo>
                      <a:cubicBezTo>
                        <a:pt x="364" y="162"/>
                        <a:pt x="345" y="119"/>
                        <a:pt x="312" y="89"/>
                      </a:cubicBezTo>
                      <a:cubicBezTo>
                        <a:pt x="283" y="63"/>
                        <a:pt x="246" y="49"/>
                        <a:pt x="207" y="49"/>
                      </a:cubicBezTo>
                      <a:cubicBezTo>
                        <a:pt x="170" y="49"/>
                        <a:pt x="134" y="62"/>
                        <a:pt x="106" y="85"/>
                      </a:cubicBezTo>
                      <a:cubicBezTo>
                        <a:pt x="70" y="115"/>
                        <a:pt x="49" y="159"/>
                        <a:pt x="49" y="206"/>
                      </a:cubicBezTo>
                      <a:cubicBezTo>
                        <a:pt x="49" y="223"/>
                        <a:pt x="51" y="238"/>
                        <a:pt x="56" y="254"/>
                      </a:cubicBezTo>
                      <a:cubicBezTo>
                        <a:pt x="60" y="266"/>
                        <a:pt x="53" y="280"/>
                        <a:pt x="40" y="284"/>
                      </a:cubicBezTo>
                      <a:cubicBezTo>
                        <a:pt x="38" y="285"/>
                        <a:pt x="35" y="285"/>
                        <a:pt x="33" y="2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  <p:sp>
            <p:nvSpPr>
              <p:cNvPr id="79" name="Freeform 10">
                <a:extLst>
                  <a:ext uri="{FF2B5EF4-FFF2-40B4-BE49-F238E27FC236}">
                    <a16:creationId xmlns:a16="http://schemas.microsoft.com/office/drawing/2014/main" id="{EF6A1C8E-3EAC-4B0B-B6E7-3ED1277EE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222" y="5149938"/>
                <a:ext cx="522224" cy="529094"/>
              </a:xfrm>
              <a:custGeom>
                <a:avLst/>
                <a:gdLst>
                  <a:gd name="T0" fmla="*/ 60 w 96"/>
                  <a:gd name="T1" fmla="*/ 2 h 97"/>
                  <a:gd name="T2" fmla="*/ 60 w 96"/>
                  <a:gd name="T3" fmla="*/ 2 h 97"/>
                  <a:gd name="T4" fmla="*/ 48 w 96"/>
                  <a:gd name="T5" fmla="*/ 0 h 97"/>
                  <a:gd name="T6" fmla="*/ 0 w 96"/>
                  <a:gd name="T7" fmla="*/ 49 h 97"/>
                  <a:gd name="T8" fmla="*/ 48 w 96"/>
                  <a:gd name="T9" fmla="*/ 97 h 97"/>
                  <a:gd name="T10" fmla="*/ 60 w 96"/>
                  <a:gd name="T11" fmla="*/ 96 h 97"/>
                  <a:gd name="T12" fmla="*/ 60 w 96"/>
                  <a:gd name="T13" fmla="*/ 96 h 97"/>
                  <a:gd name="T14" fmla="*/ 96 w 96"/>
                  <a:gd name="T15" fmla="*/ 49 h 97"/>
                  <a:gd name="T16" fmla="*/ 60 w 96"/>
                  <a:gd name="T17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97">
                    <a:moveTo>
                      <a:pt x="60" y="2"/>
                    </a:moveTo>
                    <a:cubicBezTo>
                      <a:pt x="60" y="2"/>
                      <a:pt x="60" y="2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ubicBezTo>
                      <a:pt x="21" y="0"/>
                      <a:pt x="0" y="22"/>
                      <a:pt x="0" y="49"/>
                    </a:cubicBezTo>
                    <a:cubicBezTo>
                      <a:pt x="0" y="76"/>
                      <a:pt x="21" y="97"/>
                      <a:pt x="48" y="97"/>
                    </a:cubicBezTo>
                    <a:cubicBezTo>
                      <a:pt x="52" y="97"/>
                      <a:pt x="56" y="97"/>
                      <a:pt x="60" y="96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81" y="90"/>
                      <a:pt x="96" y="71"/>
                      <a:pt x="96" y="49"/>
                    </a:cubicBezTo>
                    <a:cubicBezTo>
                      <a:pt x="96" y="26"/>
                      <a:pt x="81" y="7"/>
                      <a:pt x="60" y="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C9E067-131F-422C-A3CD-001915B17AF9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9D14A28-EA41-42A0-9849-F3C46D7EC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D6E22171-7EDD-40B2-9C70-30D6867F4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B8A168CA-1088-41AB-B982-74F90BAC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447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93DCA14-5BD4-400E-9084-E6CE097B49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5C0CD98-A0E1-4E0E-A67E-98D42DA2B1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723099 w 12192000"/>
              <a:gd name="connsiteY0" fmla="*/ 0 h 6858000"/>
              <a:gd name="connsiteX1" fmla="*/ 4320174 w 12192000"/>
              <a:gd name="connsiteY1" fmla="*/ 0 h 6858000"/>
              <a:gd name="connsiteX2" fmla="*/ 4348328 w 12192000"/>
              <a:gd name="connsiteY2" fmla="*/ 9421 h 6858000"/>
              <a:gd name="connsiteX3" fmla="*/ 5499062 w 12192000"/>
              <a:gd name="connsiteY3" fmla="*/ 725401 h 6858000"/>
              <a:gd name="connsiteX4" fmla="*/ 5994315 w 12192000"/>
              <a:gd name="connsiteY4" fmla="*/ 696252 h 6858000"/>
              <a:gd name="connsiteX5" fmla="*/ 5979749 w 12192000"/>
              <a:gd name="connsiteY5" fmla="*/ 200714 h 6858000"/>
              <a:gd name="connsiteX6" fmla="*/ 5824119 w 12192000"/>
              <a:gd name="connsiteY6" fmla="*/ 65290 h 6858000"/>
              <a:gd name="connsiteX7" fmla="*/ 5741743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1702416 w 12192000"/>
              <a:gd name="connsiteY10" fmla="*/ 6858000 h 6858000"/>
              <a:gd name="connsiteX11" fmla="*/ 1668137 w 12192000"/>
              <a:gd name="connsiteY11" fmla="*/ 6846760 h 6858000"/>
              <a:gd name="connsiteX12" fmla="*/ 196945 w 12192000"/>
              <a:gd name="connsiteY12" fmla="*/ 5768235 h 6858000"/>
              <a:gd name="connsiteX13" fmla="*/ 1723 w 12192000"/>
              <a:gd name="connsiteY13" fmla="*/ 5514374 h 6858000"/>
              <a:gd name="connsiteX14" fmla="*/ 0 w 12192000"/>
              <a:gd name="connsiteY14" fmla="*/ 5511657 h 6858000"/>
              <a:gd name="connsiteX15" fmla="*/ 0 w 12192000"/>
              <a:gd name="connsiteY15" fmla="*/ 1345751 h 6858000"/>
              <a:gd name="connsiteX16" fmla="*/ 21922 w 12192000"/>
              <a:gd name="connsiteY16" fmla="*/ 1312715 h 6858000"/>
              <a:gd name="connsiteX17" fmla="*/ 517402 w 12192000"/>
              <a:gd name="connsiteY17" fmla="*/ 739976 h 6858000"/>
              <a:gd name="connsiteX18" fmla="*/ 1677240 w 12192000"/>
              <a:gd name="connsiteY18" fmla="*/ 16709 h 6858000"/>
              <a:gd name="connsiteX19" fmla="*/ 1723099 w 12192000"/>
              <a:gd name="connsiteY19" fmla="*/ 0 h 6858000"/>
              <a:gd name="connsiteX20" fmla="*/ 3019211 w 12192000"/>
              <a:gd name="connsiteY20" fmla="*/ 419493 h 6858000"/>
              <a:gd name="connsiteX21" fmla="*/ 1095461 w 12192000"/>
              <a:gd name="connsiteY21" fmla="*/ 1119007 h 6858000"/>
              <a:gd name="connsiteX22" fmla="*/ 2421 w 12192000"/>
              <a:gd name="connsiteY22" fmla="*/ 3421572 h 6858000"/>
              <a:gd name="connsiteX23" fmla="*/ 148160 w 12192000"/>
              <a:gd name="connsiteY23" fmla="*/ 4325110 h 6858000"/>
              <a:gd name="connsiteX24" fmla="*/ 483359 w 12192000"/>
              <a:gd name="connsiteY24" fmla="*/ 4572854 h 6858000"/>
              <a:gd name="connsiteX25" fmla="*/ 585376 w 12192000"/>
              <a:gd name="connsiteY25" fmla="*/ 4558281 h 6858000"/>
              <a:gd name="connsiteX26" fmla="*/ 818558 w 12192000"/>
              <a:gd name="connsiteY26" fmla="*/ 4121085 h 6858000"/>
              <a:gd name="connsiteX27" fmla="*/ 716540 w 12192000"/>
              <a:gd name="connsiteY27" fmla="*/ 3421572 h 6858000"/>
              <a:gd name="connsiteX28" fmla="*/ 1547251 w 12192000"/>
              <a:gd name="connsiteY28" fmla="*/ 1658215 h 6858000"/>
              <a:gd name="connsiteX29" fmla="*/ 3019211 w 12192000"/>
              <a:gd name="connsiteY29" fmla="*/ 1133580 h 6858000"/>
              <a:gd name="connsiteX30" fmla="*/ 4549466 w 12192000"/>
              <a:gd name="connsiteY30" fmla="*/ 1716508 h 6858000"/>
              <a:gd name="connsiteX31" fmla="*/ 5307308 w 12192000"/>
              <a:gd name="connsiteY31" fmla="*/ 3421572 h 6858000"/>
              <a:gd name="connsiteX32" fmla="*/ 5671655 w 12192000"/>
              <a:gd name="connsiteY32" fmla="*/ 3785902 h 6858000"/>
              <a:gd name="connsiteX33" fmla="*/ 6021427 w 12192000"/>
              <a:gd name="connsiteY33" fmla="*/ 3421572 h 6858000"/>
              <a:gd name="connsiteX34" fmla="*/ 5030404 w 12192000"/>
              <a:gd name="connsiteY34" fmla="*/ 1191873 h 6858000"/>
              <a:gd name="connsiteX35" fmla="*/ 3019211 w 12192000"/>
              <a:gd name="connsiteY35" fmla="*/ 419493 h 6858000"/>
              <a:gd name="connsiteX36" fmla="*/ 6360886 w 12192000"/>
              <a:gd name="connsiteY36" fmla="*/ 833678 h 6858000"/>
              <a:gd name="connsiteX37" fmla="*/ 6154412 w 12192000"/>
              <a:gd name="connsiteY37" fmla="*/ 888474 h 6858000"/>
              <a:gd name="connsiteX38" fmla="*/ 6067080 w 12192000"/>
              <a:gd name="connsiteY38" fmla="*/ 1383742 h 6858000"/>
              <a:gd name="connsiteX39" fmla="*/ 6692955 w 12192000"/>
              <a:gd name="connsiteY39" fmla="*/ 3423080 h 6858000"/>
              <a:gd name="connsiteX40" fmla="*/ 5164656 w 12192000"/>
              <a:gd name="connsiteY40" fmla="*/ 6409254 h 6858000"/>
              <a:gd name="connsiteX41" fmla="*/ 5055009 w 12192000"/>
              <a:gd name="connsiteY41" fmla="*/ 6841419 h 6858000"/>
              <a:gd name="connsiteX42" fmla="*/ 5064697 w 12192000"/>
              <a:gd name="connsiteY42" fmla="*/ 6857999 h 6858000"/>
              <a:gd name="connsiteX43" fmla="*/ 5742436 w 12192000"/>
              <a:gd name="connsiteY43" fmla="*/ 6857999 h 6858000"/>
              <a:gd name="connsiteX44" fmla="*/ 5794120 w 12192000"/>
              <a:gd name="connsiteY44" fmla="*/ 6818374 h 6858000"/>
              <a:gd name="connsiteX45" fmla="*/ 7391606 w 12192000"/>
              <a:gd name="connsiteY45" fmla="*/ 3423080 h 6858000"/>
              <a:gd name="connsiteX46" fmla="*/ 6649290 w 12192000"/>
              <a:gd name="connsiteY46" fmla="*/ 990441 h 6858000"/>
              <a:gd name="connsiteX47" fmla="*/ 6360886 w 12192000"/>
              <a:gd name="connsiteY47" fmla="*/ 833678 h 6858000"/>
              <a:gd name="connsiteX48" fmla="*/ 1076371 w 12192000"/>
              <a:gd name="connsiteY48" fmla="*/ 4858202 h 6858000"/>
              <a:gd name="connsiteX49" fmla="*/ 823273 w 12192000"/>
              <a:gd name="connsiteY49" fmla="*/ 4954585 h 6858000"/>
              <a:gd name="connsiteX50" fmla="*/ 794139 w 12192000"/>
              <a:gd name="connsiteY50" fmla="*/ 5449225 h 6858000"/>
              <a:gd name="connsiteX51" fmla="*/ 3022859 w 12192000"/>
              <a:gd name="connsiteY51" fmla="*/ 6438507 h 6858000"/>
              <a:gd name="connsiteX52" fmla="*/ 5062211 w 12192000"/>
              <a:gd name="connsiteY52" fmla="*/ 5638353 h 6858000"/>
              <a:gd name="connsiteX53" fmla="*/ 5076778 w 12192000"/>
              <a:gd name="connsiteY53" fmla="*/ 5143712 h 6858000"/>
              <a:gd name="connsiteX54" fmla="*/ 4581507 w 12192000"/>
              <a:gd name="connsiteY54" fmla="*/ 5114615 h 6858000"/>
              <a:gd name="connsiteX55" fmla="*/ 3022859 w 12192000"/>
              <a:gd name="connsiteY55" fmla="*/ 5725642 h 6858000"/>
              <a:gd name="connsiteX56" fmla="*/ 1318544 w 12192000"/>
              <a:gd name="connsiteY56" fmla="*/ 4969133 h 6858000"/>
              <a:gd name="connsiteX57" fmla="*/ 1076371 w 12192000"/>
              <a:gd name="connsiteY57" fmla="*/ 48582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6858000">
                <a:moveTo>
                  <a:pt x="1723099" y="0"/>
                </a:moveTo>
                <a:lnTo>
                  <a:pt x="4320174" y="0"/>
                </a:lnTo>
                <a:lnTo>
                  <a:pt x="4348328" y="9421"/>
                </a:lnTo>
                <a:cubicBezTo>
                  <a:pt x="4767108" y="171564"/>
                  <a:pt x="5156755" y="412046"/>
                  <a:pt x="5499062" y="725401"/>
                </a:cubicBezTo>
                <a:cubicBezTo>
                  <a:pt x="5644725" y="856573"/>
                  <a:pt x="5863219" y="841999"/>
                  <a:pt x="5994315" y="696252"/>
                </a:cubicBezTo>
                <a:cubicBezTo>
                  <a:pt x="6125411" y="550505"/>
                  <a:pt x="6125411" y="331885"/>
                  <a:pt x="5979749" y="200714"/>
                </a:cubicBezTo>
                <a:cubicBezTo>
                  <a:pt x="5928767" y="154257"/>
                  <a:pt x="5876875" y="109110"/>
                  <a:pt x="5824119" y="65290"/>
                </a:cubicBezTo>
                <a:lnTo>
                  <a:pt x="574174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702416" y="6858000"/>
                </a:lnTo>
                <a:lnTo>
                  <a:pt x="1668137" y="6846760"/>
                </a:lnTo>
                <a:cubicBezTo>
                  <a:pt x="1100053" y="6613565"/>
                  <a:pt x="590234" y="6249198"/>
                  <a:pt x="196945" y="5768235"/>
                </a:cubicBezTo>
                <a:cubicBezTo>
                  <a:pt x="127755" y="5686253"/>
                  <a:pt x="62662" y="5601538"/>
                  <a:pt x="1723" y="5514374"/>
                </a:cubicBezTo>
                <a:lnTo>
                  <a:pt x="0" y="5511657"/>
                </a:lnTo>
                <a:lnTo>
                  <a:pt x="0" y="1345751"/>
                </a:lnTo>
                <a:lnTo>
                  <a:pt x="21922" y="1312715"/>
                </a:lnTo>
                <a:cubicBezTo>
                  <a:pt x="165991" y="1107076"/>
                  <a:pt x="331682" y="914872"/>
                  <a:pt x="517402" y="739976"/>
                </a:cubicBezTo>
                <a:cubicBezTo>
                  <a:pt x="859709" y="426621"/>
                  <a:pt x="1252998" y="182496"/>
                  <a:pt x="1677240" y="16709"/>
                </a:cubicBezTo>
                <a:lnTo>
                  <a:pt x="1723099" y="0"/>
                </a:lnTo>
                <a:close/>
                <a:moveTo>
                  <a:pt x="3019211" y="419493"/>
                </a:moveTo>
                <a:cubicBezTo>
                  <a:pt x="2319665" y="419493"/>
                  <a:pt x="1634694" y="667237"/>
                  <a:pt x="1095461" y="1119007"/>
                </a:cubicBezTo>
                <a:cubicBezTo>
                  <a:pt x="395915" y="1687361"/>
                  <a:pt x="2421" y="2532607"/>
                  <a:pt x="2421" y="3421572"/>
                </a:cubicBezTo>
                <a:cubicBezTo>
                  <a:pt x="2421" y="3727609"/>
                  <a:pt x="60717" y="4033646"/>
                  <a:pt x="148160" y="4325110"/>
                </a:cubicBezTo>
                <a:cubicBezTo>
                  <a:pt x="191881" y="4485415"/>
                  <a:pt x="337620" y="4572854"/>
                  <a:pt x="483359" y="4572854"/>
                </a:cubicBezTo>
                <a:cubicBezTo>
                  <a:pt x="512506" y="4572854"/>
                  <a:pt x="556228" y="4572854"/>
                  <a:pt x="585376" y="4558281"/>
                </a:cubicBezTo>
                <a:cubicBezTo>
                  <a:pt x="774836" y="4499988"/>
                  <a:pt x="876853" y="4295963"/>
                  <a:pt x="818558" y="4121085"/>
                </a:cubicBezTo>
                <a:cubicBezTo>
                  <a:pt x="745688" y="3887914"/>
                  <a:pt x="716540" y="3669316"/>
                  <a:pt x="716540" y="3421572"/>
                </a:cubicBezTo>
                <a:cubicBezTo>
                  <a:pt x="716540" y="2736631"/>
                  <a:pt x="1022592" y="2095411"/>
                  <a:pt x="1547251" y="1658215"/>
                </a:cubicBezTo>
                <a:cubicBezTo>
                  <a:pt x="1955319" y="1323031"/>
                  <a:pt x="2479978" y="1133580"/>
                  <a:pt x="3019211" y="1133580"/>
                </a:cubicBezTo>
                <a:cubicBezTo>
                  <a:pt x="3587592" y="1133580"/>
                  <a:pt x="4126825" y="1337604"/>
                  <a:pt x="4549466" y="1716508"/>
                </a:cubicBezTo>
                <a:cubicBezTo>
                  <a:pt x="5030404" y="2153704"/>
                  <a:pt x="5307308" y="2780351"/>
                  <a:pt x="5307308" y="3421572"/>
                </a:cubicBezTo>
                <a:cubicBezTo>
                  <a:pt x="5307308" y="3625596"/>
                  <a:pt x="5467620" y="3785902"/>
                  <a:pt x="5671655" y="3785902"/>
                </a:cubicBezTo>
                <a:cubicBezTo>
                  <a:pt x="5861115" y="3785902"/>
                  <a:pt x="6021427" y="3625596"/>
                  <a:pt x="6021427" y="3421572"/>
                </a:cubicBezTo>
                <a:cubicBezTo>
                  <a:pt x="6021427" y="2576326"/>
                  <a:pt x="5657081" y="1760227"/>
                  <a:pt x="5030404" y="1191873"/>
                </a:cubicBezTo>
                <a:cubicBezTo>
                  <a:pt x="4476597" y="696384"/>
                  <a:pt x="3762478" y="419493"/>
                  <a:pt x="3019211" y="419493"/>
                </a:cubicBezTo>
                <a:close/>
                <a:moveTo>
                  <a:pt x="6360886" y="833678"/>
                </a:moveTo>
                <a:cubicBezTo>
                  <a:pt x="6291549" y="832483"/>
                  <a:pt x="6219910" y="850236"/>
                  <a:pt x="6154412" y="888474"/>
                </a:cubicBezTo>
                <a:cubicBezTo>
                  <a:pt x="5994304" y="1005008"/>
                  <a:pt x="5950639" y="1223508"/>
                  <a:pt x="6067080" y="1383742"/>
                </a:cubicBezTo>
                <a:cubicBezTo>
                  <a:pt x="6474627" y="1995543"/>
                  <a:pt x="6692955" y="2694745"/>
                  <a:pt x="6692955" y="3423080"/>
                </a:cubicBezTo>
                <a:cubicBezTo>
                  <a:pt x="6692955" y="4602983"/>
                  <a:pt x="6125301" y="5710053"/>
                  <a:pt x="5164656" y="6409254"/>
                </a:cubicBezTo>
                <a:cubicBezTo>
                  <a:pt x="5024562" y="6498475"/>
                  <a:pt x="4984763" y="6688070"/>
                  <a:pt x="5055009" y="6841419"/>
                </a:cubicBezTo>
                <a:lnTo>
                  <a:pt x="5064697" y="6857999"/>
                </a:lnTo>
                <a:lnTo>
                  <a:pt x="5742436" y="6857999"/>
                </a:lnTo>
                <a:lnTo>
                  <a:pt x="5794120" y="6818374"/>
                </a:lnTo>
                <a:cubicBezTo>
                  <a:pt x="6803143" y="5993876"/>
                  <a:pt x="7391606" y="4734083"/>
                  <a:pt x="7391606" y="3423080"/>
                </a:cubicBezTo>
                <a:cubicBezTo>
                  <a:pt x="7391606" y="2549078"/>
                  <a:pt x="7144167" y="1704209"/>
                  <a:pt x="6649290" y="990441"/>
                </a:cubicBezTo>
                <a:cubicBezTo>
                  <a:pt x="6585611" y="890295"/>
                  <a:pt x="6476446" y="835670"/>
                  <a:pt x="6360886" y="833678"/>
                </a:cubicBezTo>
                <a:close/>
                <a:moveTo>
                  <a:pt x="1076371" y="4858202"/>
                </a:moveTo>
                <a:cubicBezTo>
                  <a:pt x="987149" y="4856384"/>
                  <a:pt x="896107" y="4889118"/>
                  <a:pt x="823273" y="4954585"/>
                </a:cubicBezTo>
                <a:cubicBezTo>
                  <a:pt x="677605" y="5085519"/>
                  <a:pt x="663038" y="5303743"/>
                  <a:pt x="794139" y="5449225"/>
                </a:cubicBezTo>
                <a:cubicBezTo>
                  <a:pt x="1362244" y="6074801"/>
                  <a:pt x="2177985" y="6438507"/>
                  <a:pt x="3022859" y="6438507"/>
                </a:cubicBezTo>
                <a:cubicBezTo>
                  <a:pt x="3780333" y="6438507"/>
                  <a:pt x="4494106" y="6147542"/>
                  <a:pt x="5062211" y="5638353"/>
                </a:cubicBezTo>
                <a:cubicBezTo>
                  <a:pt x="5207879" y="5507418"/>
                  <a:pt x="5207879" y="5289195"/>
                  <a:pt x="5076778" y="5143712"/>
                </a:cubicBezTo>
                <a:cubicBezTo>
                  <a:pt x="4945676" y="4998229"/>
                  <a:pt x="4727175" y="4983681"/>
                  <a:pt x="4581507" y="5114615"/>
                </a:cubicBezTo>
                <a:cubicBezTo>
                  <a:pt x="4144503" y="5507418"/>
                  <a:pt x="3590965" y="5725642"/>
                  <a:pt x="3022859" y="5725642"/>
                </a:cubicBezTo>
                <a:cubicBezTo>
                  <a:pt x="2367354" y="5725642"/>
                  <a:pt x="1755548" y="5449225"/>
                  <a:pt x="1318544" y="4969133"/>
                </a:cubicBezTo>
                <a:cubicBezTo>
                  <a:pt x="1252994" y="4896392"/>
                  <a:pt x="1165593" y="4860021"/>
                  <a:pt x="1076371" y="485820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B4911C-87F1-4FDF-BAAB-13CA07ED1661}"/>
              </a:ext>
            </a:extLst>
          </p:cNvPr>
          <p:cNvSpPr/>
          <p:nvPr/>
        </p:nvSpPr>
        <p:spPr>
          <a:xfrm>
            <a:off x="7790826" y="3486243"/>
            <a:ext cx="3829674" cy="145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bg1"/>
                </a:solidFill>
              </a:rPr>
              <a:t>Lorem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Ipsum</a:t>
            </a:r>
            <a:r>
              <a:rPr lang="en-US" sz="1200" dirty="0">
                <a:solidFill>
                  <a:schemeClr val="bg1"/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2231A-E9E7-497F-93A4-3B37B98EDAE9}"/>
              </a:ext>
            </a:extLst>
          </p:cNvPr>
          <p:cNvSpPr txBox="1"/>
          <p:nvPr/>
        </p:nvSpPr>
        <p:spPr>
          <a:xfrm>
            <a:off x="7790826" y="1954630"/>
            <a:ext cx="3519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dirty="0">
                <a:solidFill>
                  <a:schemeClr val="bg1"/>
                </a:solidFill>
                <a:latin typeface="+mj-lt"/>
              </a:rPr>
              <a:t>Heading Goes Here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47A7B2-A1D9-4722-AA66-801118F4ADD2}"/>
              </a:ext>
            </a:extLst>
          </p:cNvPr>
          <p:cNvSpPr/>
          <p:nvPr/>
        </p:nvSpPr>
        <p:spPr>
          <a:xfrm>
            <a:off x="1829639" y="30295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A13B1-09CB-4343-A1FC-D50DC9AA75EA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370495B-E6CD-4F43-A523-F27F11BCE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81BED56-5F8F-44B6-9A31-32B2EAFE9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DB53B67-694C-4826-97AF-A41EF0E2F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8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4A726FB-261C-4BDE-AC9E-0EDA60A94C91}"/>
              </a:ext>
            </a:extLst>
          </p:cNvPr>
          <p:cNvGrpSpPr/>
          <p:nvPr/>
        </p:nvGrpSpPr>
        <p:grpSpPr>
          <a:xfrm>
            <a:off x="6819900" y="894931"/>
            <a:ext cx="5372100" cy="5963069"/>
            <a:chOff x="6819900" y="894931"/>
            <a:chExt cx="5372100" cy="5963069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29FF40-7059-4346-B8E0-3FF93179F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768" y="1466992"/>
              <a:ext cx="4583232" cy="5391008"/>
            </a:xfrm>
            <a:custGeom>
              <a:avLst/>
              <a:gdLst>
                <a:gd name="connsiteX0" fmla="*/ 2966567 w 4583232"/>
                <a:gd name="connsiteY0" fmla="*/ 0 h 5391008"/>
                <a:gd name="connsiteX1" fmla="*/ 4525770 w 4583232"/>
                <a:gd name="connsiteY1" fmla="*/ 445150 h 5391008"/>
                <a:gd name="connsiteX2" fmla="*/ 4583232 w 4583232"/>
                <a:gd name="connsiteY2" fmla="*/ 484578 h 5391008"/>
                <a:gd name="connsiteX3" fmla="*/ 4583232 w 4583232"/>
                <a:gd name="connsiteY3" fmla="*/ 1085020 h 5391008"/>
                <a:gd name="connsiteX4" fmla="*/ 4462516 w 4583232"/>
                <a:gd name="connsiteY4" fmla="*/ 984348 h 5391008"/>
                <a:gd name="connsiteX5" fmla="*/ 2966567 w 4583232"/>
                <a:gd name="connsiteY5" fmla="*/ 483208 h 5391008"/>
                <a:gd name="connsiteX6" fmla="*/ 1271386 w 4583232"/>
                <a:gd name="connsiteY6" fmla="*/ 1143922 h 5391008"/>
                <a:gd name="connsiteX7" fmla="*/ 482930 w 4583232"/>
                <a:gd name="connsiteY7" fmla="*/ 2958418 h 5391008"/>
                <a:gd name="connsiteX8" fmla="*/ 1054560 w 4583232"/>
                <a:gd name="connsiteY8" fmla="*/ 4546102 h 5391008"/>
                <a:gd name="connsiteX9" fmla="*/ 2049986 w 4583232"/>
                <a:gd name="connsiteY9" fmla="*/ 5275845 h 5391008"/>
                <a:gd name="connsiteX10" fmla="*/ 2269430 w 4583232"/>
                <a:gd name="connsiteY10" fmla="*/ 5347803 h 5391008"/>
                <a:gd name="connsiteX11" fmla="*/ 2456713 w 4583232"/>
                <a:gd name="connsiteY11" fmla="*/ 5391008 h 5391008"/>
                <a:gd name="connsiteX12" fmla="*/ 1271470 w 4583232"/>
                <a:gd name="connsiteY12" fmla="*/ 5391008 h 5391008"/>
                <a:gd name="connsiteX13" fmla="*/ 1225804 w 4583232"/>
                <a:gd name="connsiteY13" fmla="*/ 5359668 h 5391008"/>
                <a:gd name="connsiteX14" fmla="*/ 689900 w 4583232"/>
                <a:gd name="connsiteY14" fmla="*/ 4851805 h 5391008"/>
                <a:gd name="connsiteX15" fmla="*/ 0 w 4583232"/>
                <a:gd name="connsiteY15" fmla="*/ 2958418 h 5391008"/>
                <a:gd name="connsiteX16" fmla="*/ 946148 w 4583232"/>
                <a:gd name="connsiteY16" fmla="*/ 798773 h 5391008"/>
                <a:gd name="connsiteX17" fmla="*/ 2966567 w 4583232"/>
                <a:gd name="connsiteY17" fmla="*/ 0 h 539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83232" h="5391008">
                  <a:moveTo>
                    <a:pt x="2966567" y="0"/>
                  </a:moveTo>
                  <a:cubicBezTo>
                    <a:pt x="3520951" y="0"/>
                    <a:pt x="4058703" y="155317"/>
                    <a:pt x="4525770" y="445150"/>
                  </a:cubicBezTo>
                  <a:lnTo>
                    <a:pt x="4583232" y="484578"/>
                  </a:lnTo>
                  <a:lnTo>
                    <a:pt x="4583232" y="1085020"/>
                  </a:lnTo>
                  <a:lnTo>
                    <a:pt x="4462516" y="984348"/>
                  </a:lnTo>
                  <a:cubicBezTo>
                    <a:pt x="4030520" y="656861"/>
                    <a:pt x="3509862" y="483208"/>
                    <a:pt x="2966567" y="483208"/>
                  </a:cubicBezTo>
                  <a:cubicBezTo>
                    <a:pt x="2335802" y="483208"/>
                    <a:pt x="1734604" y="719882"/>
                    <a:pt x="1271386" y="1143922"/>
                  </a:cubicBezTo>
                  <a:cubicBezTo>
                    <a:pt x="768745" y="1617269"/>
                    <a:pt x="482930" y="2277982"/>
                    <a:pt x="482930" y="2958418"/>
                  </a:cubicBezTo>
                  <a:cubicBezTo>
                    <a:pt x="482930" y="3540240"/>
                    <a:pt x="680044" y="4102339"/>
                    <a:pt x="1054560" y="4546102"/>
                  </a:cubicBezTo>
                  <a:cubicBezTo>
                    <a:pt x="1320664" y="4871528"/>
                    <a:pt x="1665614" y="5118063"/>
                    <a:pt x="2049986" y="5275845"/>
                  </a:cubicBezTo>
                  <a:cubicBezTo>
                    <a:pt x="2121440" y="5302964"/>
                    <a:pt x="2194742" y="5327001"/>
                    <a:pt x="2269430" y="5347803"/>
                  </a:cubicBezTo>
                  <a:lnTo>
                    <a:pt x="2456713" y="5391008"/>
                  </a:lnTo>
                  <a:lnTo>
                    <a:pt x="1271470" y="5391008"/>
                  </a:lnTo>
                  <a:lnTo>
                    <a:pt x="1225804" y="5359668"/>
                  </a:lnTo>
                  <a:cubicBezTo>
                    <a:pt x="1027458" y="5214212"/>
                    <a:pt x="847591" y="5044103"/>
                    <a:pt x="689900" y="4851805"/>
                  </a:cubicBezTo>
                  <a:cubicBezTo>
                    <a:pt x="246393" y="4329152"/>
                    <a:pt x="0" y="3648715"/>
                    <a:pt x="0" y="2958418"/>
                  </a:cubicBezTo>
                  <a:cubicBezTo>
                    <a:pt x="0" y="2139922"/>
                    <a:pt x="344950" y="1351011"/>
                    <a:pt x="946148" y="798773"/>
                  </a:cubicBezTo>
                  <a:cubicBezTo>
                    <a:pt x="1498067" y="276119"/>
                    <a:pt x="2207678" y="0"/>
                    <a:pt x="2966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2F5F5835-6BC6-4B3B-A8A3-D8B3F834E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2318" y="5645837"/>
              <a:ext cx="881612" cy="88510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4CAFD3-E76B-4D6E-AE69-F336E8526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9900" y="1759048"/>
              <a:ext cx="1224462" cy="1224461"/>
            </a:xfrm>
            <a:custGeom>
              <a:avLst/>
              <a:gdLst>
                <a:gd name="connsiteX0" fmla="*/ 561764 w 1123530"/>
                <a:gd name="connsiteY0" fmla="*/ 132930 h 1123530"/>
                <a:gd name="connsiteX1" fmla="*/ 132928 w 1123530"/>
                <a:gd name="connsiteY1" fmla="*/ 561765 h 1123530"/>
                <a:gd name="connsiteX2" fmla="*/ 561764 w 1123530"/>
                <a:gd name="connsiteY2" fmla="*/ 990600 h 1123530"/>
                <a:gd name="connsiteX3" fmla="*/ 990600 w 1123530"/>
                <a:gd name="connsiteY3" fmla="*/ 561765 h 1123530"/>
                <a:gd name="connsiteX4" fmla="*/ 561764 w 1123530"/>
                <a:gd name="connsiteY4" fmla="*/ 132930 h 1123530"/>
                <a:gd name="connsiteX5" fmla="*/ 561765 w 1123530"/>
                <a:gd name="connsiteY5" fmla="*/ 0 h 1123530"/>
                <a:gd name="connsiteX6" fmla="*/ 1123530 w 1123530"/>
                <a:gd name="connsiteY6" fmla="*/ 561765 h 1123530"/>
                <a:gd name="connsiteX7" fmla="*/ 561765 w 1123530"/>
                <a:gd name="connsiteY7" fmla="*/ 1123530 h 1123530"/>
                <a:gd name="connsiteX8" fmla="*/ 0 w 1123530"/>
                <a:gd name="connsiteY8" fmla="*/ 561765 h 1123530"/>
                <a:gd name="connsiteX9" fmla="*/ 561765 w 1123530"/>
                <a:gd name="connsiteY9" fmla="*/ 0 h 112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3530" h="1123530">
                  <a:moveTo>
                    <a:pt x="561764" y="132930"/>
                  </a:moveTo>
                  <a:cubicBezTo>
                    <a:pt x="324924" y="132930"/>
                    <a:pt x="132928" y="324926"/>
                    <a:pt x="132928" y="561765"/>
                  </a:cubicBezTo>
                  <a:cubicBezTo>
                    <a:pt x="132928" y="798604"/>
                    <a:pt x="324924" y="990600"/>
                    <a:pt x="561764" y="990600"/>
                  </a:cubicBezTo>
                  <a:cubicBezTo>
                    <a:pt x="798604" y="990600"/>
                    <a:pt x="990600" y="798604"/>
                    <a:pt x="990600" y="561765"/>
                  </a:cubicBezTo>
                  <a:cubicBezTo>
                    <a:pt x="990600" y="324926"/>
                    <a:pt x="798604" y="132930"/>
                    <a:pt x="561764" y="132930"/>
                  </a:cubicBezTo>
                  <a:close/>
                  <a:moveTo>
                    <a:pt x="561765" y="0"/>
                  </a:moveTo>
                  <a:cubicBezTo>
                    <a:pt x="872019" y="0"/>
                    <a:pt x="1123530" y="251511"/>
                    <a:pt x="1123530" y="561765"/>
                  </a:cubicBezTo>
                  <a:cubicBezTo>
                    <a:pt x="1123530" y="872019"/>
                    <a:pt x="872019" y="1123530"/>
                    <a:pt x="561765" y="1123530"/>
                  </a:cubicBezTo>
                  <a:cubicBezTo>
                    <a:pt x="251511" y="1123530"/>
                    <a:pt x="0" y="872019"/>
                    <a:pt x="0" y="561765"/>
                  </a:cubicBezTo>
                  <a:cubicBezTo>
                    <a:pt x="0" y="251511"/>
                    <a:pt x="251511" y="0"/>
                    <a:pt x="56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9D545E17-20C9-4799-950B-075B79DEC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4582" y="894931"/>
              <a:ext cx="479379" cy="476669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A01505F-4ABD-41B8-8C50-C80EE4C37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5" b="99879" l="9908" r="89984">
                        <a14:foregroundMark x1="51319" y1="10178" x2="48223" y2="9330"/>
                        <a14:foregroundMark x1="49623" y1="8885" x2="49623" y2="8885"/>
                        <a14:foregroundMark x1="49192" y1="9087" x2="49192" y2="9087"/>
                        <a14:foregroundMark x1="51454" y1="89742" x2="51885" y2="95436"/>
                        <a14:foregroundMark x1="46796" y1="91236" x2="45961" y2="99879"/>
                        <a14:foregroundMark x1="53850" y1="67286" x2="50619" y2="8315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3049" r="28074" b="24924"/>
          <a:stretch/>
        </p:blipFill>
        <p:spPr>
          <a:xfrm>
            <a:off x="5619750" y="0"/>
            <a:ext cx="61341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A7B571-1AD2-4C16-8A1A-7AC957E30CEF}"/>
              </a:ext>
            </a:extLst>
          </p:cNvPr>
          <p:cNvSpPr txBox="1"/>
          <p:nvPr/>
        </p:nvSpPr>
        <p:spPr>
          <a:xfrm>
            <a:off x="755820" y="2903701"/>
            <a:ext cx="3395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Hi, I'm Frank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8B3161-2BC8-407D-BB1C-C73C159064EB}"/>
              </a:ext>
            </a:extLst>
          </p:cNvPr>
          <p:cNvSpPr txBox="1"/>
          <p:nvPr/>
        </p:nvSpPr>
        <p:spPr>
          <a:xfrm>
            <a:off x="755820" y="3903127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b="1" dirty="0">
                <a:solidFill>
                  <a:schemeClr val="accent1"/>
                </a:solidFill>
                <a:latin typeface="+mj-lt"/>
              </a:rPr>
              <a:t>CEO Founder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E11ABB-97A1-486E-9081-DD4705BE12F3}"/>
              </a:ext>
            </a:extLst>
          </p:cNvPr>
          <p:cNvSpPr/>
          <p:nvPr/>
        </p:nvSpPr>
        <p:spPr>
          <a:xfrm>
            <a:off x="755820" y="4380921"/>
            <a:ext cx="3829674" cy="145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79EDB7-92EA-4840-8352-459D5E887718}"/>
              </a:ext>
            </a:extLst>
          </p:cNvPr>
          <p:cNvSpPr/>
          <p:nvPr/>
        </p:nvSpPr>
        <p:spPr>
          <a:xfrm>
            <a:off x="861717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17F0E0-975D-412F-B8B3-7BBF9F2CEEE2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0E78EDF-F626-44DA-930C-9C3416B4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2F49A3C-432D-4782-BA51-355A1DC3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E25C681-DD38-4339-8654-7BCF4EBF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87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F30F244-4C05-450E-A929-861F92CAAA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r="15142"/>
          <a:stretch>
            <a:fillRect/>
          </a:stretch>
        </p:blipFill>
        <p:spPr/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6619B62-F0E6-44BD-A1BB-4CA0E589AD7F}"/>
              </a:ext>
            </a:extLst>
          </p:cNvPr>
          <p:cNvGrpSpPr/>
          <p:nvPr/>
        </p:nvGrpSpPr>
        <p:grpSpPr>
          <a:xfrm>
            <a:off x="6313714" y="1276372"/>
            <a:ext cx="5878285" cy="2766410"/>
            <a:chOff x="6313714" y="1276372"/>
            <a:chExt cx="5878285" cy="2766410"/>
          </a:xfr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AD68A09-458C-4E0B-B442-D92A9D99570B}"/>
                </a:ext>
              </a:extLst>
            </p:cNvPr>
            <p:cNvSpPr/>
            <p:nvPr/>
          </p:nvSpPr>
          <p:spPr>
            <a:xfrm>
              <a:off x="6313714" y="2784902"/>
              <a:ext cx="1257886" cy="1257880"/>
            </a:xfrm>
            <a:custGeom>
              <a:avLst/>
              <a:gdLst>
                <a:gd name="connsiteX0" fmla="*/ 654573 w 858339"/>
                <a:gd name="connsiteY0" fmla="*/ 65397 h 858335"/>
                <a:gd name="connsiteX1" fmla="*/ 669123 w 858339"/>
                <a:gd name="connsiteY1" fmla="*/ 73294 h 858335"/>
                <a:gd name="connsiteX2" fmla="*/ 858339 w 858339"/>
                <a:gd name="connsiteY2" fmla="*/ 429167 h 858335"/>
                <a:gd name="connsiteX3" fmla="*/ 429170 w 858339"/>
                <a:gd name="connsiteY3" fmla="*/ 858335 h 858335"/>
                <a:gd name="connsiteX4" fmla="*/ 262118 w 858339"/>
                <a:gd name="connsiteY4" fmla="*/ 824609 h 858335"/>
                <a:gd name="connsiteX5" fmla="*/ 260532 w 858339"/>
                <a:gd name="connsiteY5" fmla="*/ 823748 h 858335"/>
                <a:gd name="connsiteX6" fmla="*/ 265435 w 858339"/>
                <a:gd name="connsiteY6" fmla="*/ 804678 h 858335"/>
                <a:gd name="connsiteX7" fmla="*/ 293923 w 858339"/>
                <a:gd name="connsiteY7" fmla="*/ 726844 h 858335"/>
                <a:gd name="connsiteX8" fmla="*/ 301646 w 858339"/>
                <a:gd name="connsiteY8" fmla="*/ 731036 h 858335"/>
                <a:gd name="connsiteX9" fmla="*/ 429169 w 858339"/>
                <a:gd name="connsiteY9" fmla="*/ 756781 h 858335"/>
                <a:gd name="connsiteX10" fmla="*/ 756785 w 858339"/>
                <a:gd name="connsiteY10" fmla="*/ 429167 h 858335"/>
                <a:gd name="connsiteX11" fmla="*/ 612343 w 858339"/>
                <a:gd name="connsiteY11" fmla="*/ 157504 h 858335"/>
                <a:gd name="connsiteX12" fmla="*/ 593390 w 858339"/>
                <a:gd name="connsiteY12" fmla="*/ 147217 h 858335"/>
                <a:gd name="connsiteX13" fmla="*/ 429169 w 858339"/>
                <a:gd name="connsiteY13" fmla="*/ 0 h 858335"/>
                <a:gd name="connsiteX14" fmla="*/ 596221 w 858339"/>
                <a:gd name="connsiteY14" fmla="*/ 33726 h 858335"/>
                <a:gd name="connsiteX15" fmla="*/ 654572 w 858339"/>
                <a:gd name="connsiteY15" fmla="*/ 65398 h 858335"/>
                <a:gd name="connsiteX16" fmla="*/ 593389 w 858339"/>
                <a:gd name="connsiteY16" fmla="*/ 147218 h 858335"/>
                <a:gd name="connsiteX17" fmla="*/ 556691 w 858339"/>
                <a:gd name="connsiteY17" fmla="*/ 127300 h 858335"/>
                <a:gd name="connsiteX18" fmla="*/ 429168 w 858339"/>
                <a:gd name="connsiteY18" fmla="*/ 101554 h 858335"/>
                <a:gd name="connsiteX19" fmla="*/ 101553 w 858339"/>
                <a:gd name="connsiteY19" fmla="*/ 429168 h 858335"/>
                <a:gd name="connsiteX20" fmla="*/ 245995 w 858339"/>
                <a:gd name="connsiteY20" fmla="*/ 700831 h 858335"/>
                <a:gd name="connsiteX21" fmla="*/ 293922 w 858339"/>
                <a:gd name="connsiteY21" fmla="*/ 726845 h 858335"/>
                <a:gd name="connsiteX22" fmla="*/ 265434 w 858339"/>
                <a:gd name="connsiteY22" fmla="*/ 804679 h 858335"/>
                <a:gd name="connsiteX23" fmla="*/ 260531 w 858339"/>
                <a:gd name="connsiteY23" fmla="*/ 823749 h 858335"/>
                <a:gd name="connsiteX24" fmla="*/ 189217 w 858339"/>
                <a:gd name="connsiteY24" fmla="*/ 785041 h 858335"/>
                <a:gd name="connsiteX25" fmla="*/ 0 w 858339"/>
                <a:gd name="connsiteY25" fmla="*/ 429168 h 858335"/>
                <a:gd name="connsiteX26" fmla="*/ 429169 w 858339"/>
                <a:gd name="connsiteY26" fmla="*/ 0 h 85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8339" h="858335">
                  <a:moveTo>
                    <a:pt x="654573" y="65397"/>
                  </a:moveTo>
                  <a:lnTo>
                    <a:pt x="669123" y="73294"/>
                  </a:lnTo>
                  <a:cubicBezTo>
                    <a:pt x="783283" y="150419"/>
                    <a:pt x="858339" y="281028"/>
                    <a:pt x="858339" y="429167"/>
                  </a:cubicBezTo>
                  <a:cubicBezTo>
                    <a:pt x="858339" y="666190"/>
                    <a:pt x="666194" y="858335"/>
                    <a:pt x="429170" y="858335"/>
                  </a:cubicBezTo>
                  <a:cubicBezTo>
                    <a:pt x="369914" y="858335"/>
                    <a:pt x="313464" y="846326"/>
                    <a:pt x="262118" y="824609"/>
                  </a:cubicBezTo>
                  <a:lnTo>
                    <a:pt x="260532" y="823748"/>
                  </a:lnTo>
                  <a:lnTo>
                    <a:pt x="265435" y="804678"/>
                  </a:lnTo>
                  <a:lnTo>
                    <a:pt x="293923" y="726844"/>
                  </a:lnTo>
                  <a:lnTo>
                    <a:pt x="301646" y="731036"/>
                  </a:lnTo>
                  <a:cubicBezTo>
                    <a:pt x="340842" y="747614"/>
                    <a:pt x="383935" y="756781"/>
                    <a:pt x="429169" y="756781"/>
                  </a:cubicBezTo>
                  <a:cubicBezTo>
                    <a:pt x="610107" y="756781"/>
                    <a:pt x="756785" y="610104"/>
                    <a:pt x="756785" y="429167"/>
                  </a:cubicBezTo>
                  <a:cubicBezTo>
                    <a:pt x="756785" y="316082"/>
                    <a:pt x="699489" y="216379"/>
                    <a:pt x="612343" y="157504"/>
                  </a:cubicBezTo>
                  <a:lnTo>
                    <a:pt x="593390" y="147217"/>
                  </a:lnTo>
                  <a:close/>
                  <a:moveTo>
                    <a:pt x="429169" y="0"/>
                  </a:moveTo>
                  <a:cubicBezTo>
                    <a:pt x="488425" y="0"/>
                    <a:pt x="544876" y="12009"/>
                    <a:pt x="596221" y="33726"/>
                  </a:cubicBezTo>
                  <a:lnTo>
                    <a:pt x="654572" y="65398"/>
                  </a:lnTo>
                  <a:lnTo>
                    <a:pt x="593389" y="147218"/>
                  </a:lnTo>
                  <a:lnTo>
                    <a:pt x="556691" y="127300"/>
                  </a:lnTo>
                  <a:cubicBezTo>
                    <a:pt x="517496" y="110721"/>
                    <a:pt x="474403" y="101554"/>
                    <a:pt x="429168" y="101554"/>
                  </a:cubicBezTo>
                  <a:cubicBezTo>
                    <a:pt x="248231" y="101554"/>
                    <a:pt x="101553" y="248232"/>
                    <a:pt x="101553" y="429168"/>
                  </a:cubicBezTo>
                  <a:cubicBezTo>
                    <a:pt x="101553" y="542254"/>
                    <a:pt x="158849" y="641957"/>
                    <a:pt x="245995" y="700831"/>
                  </a:cubicBezTo>
                  <a:lnTo>
                    <a:pt x="293922" y="726845"/>
                  </a:lnTo>
                  <a:lnTo>
                    <a:pt x="265434" y="804679"/>
                  </a:lnTo>
                  <a:lnTo>
                    <a:pt x="260531" y="823749"/>
                  </a:lnTo>
                  <a:lnTo>
                    <a:pt x="189217" y="785041"/>
                  </a:lnTo>
                  <a:cubicBezTo>
                    <a:pt x="75057" y="707916"/>
                    <a:pt x="0" y="577308"/>
                    <a:pt x="0" y="429168"/>
                  </a:cubicBezTo>
                  <a:cubicBezTo>
                    <a:pt x="0" y="192145"/>
                    <a:pt x="192146" y="0"/>
                    <a:pt x="42916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D34BA1-51FB-47A8-B07B-E7DDB0E7F857}"/>
                </a:ext>
              </a:extLst>
            </p:cNvPr>
            <p:cNvSpPr/>
            <p:nvPr/>
          </p:nvSpPr>
          <p:spPr>
            <a:xfrm>
              <a:off x="7266755" y="1276372"/>
              <a:ext cx="4925244" cy="1592047"/>
            </a:xfrm>
            <a:custGeom>
              <a:avLst/>
              <a:gdLst>
                <a:gd name="connsiteX0" fmla="*/ 2585443 w 4925244"/>
                <a:gd name="connsiteY0" fmla="*/ 1353 h 1592047"/>
                <a:gd name="connsiteX1" fmla="*/ 3049044 w 4925244"/>
                <a:gd name="connsiteY1" fmla="*/ 17970 h 1592047"/>
                <a:gd name="connsiteX2" fmla="*/ 4839314 w 4925244"/>
                <a:gd name="connsiteY2" fmla="*/ 668312 h 1592047"/>
                <a:gd name="connsiteX3" fmla="*/ 4925244 w 4925244"/>
                <a:gd name="connsiteY3" fmla="*/ 734068 h 1592047"/>
                <a:gd name="connsiteX4" fmla="*/ 4925244 w 4925244"/>
                <a:gd name="connsiteY4" fmla="*/ 1530144 h 1592047"/>
                <a:gd name="connsiteX5" fmla="*/ 4906583 w 4925244"/>
                <a:gd name="connsiteY5" fmla="*/ 1509426 h 1592047"/>
                <a:gd name="connsiteX6" fmla="*/ 2996902 w 4925244"/>
                <a:gd name="connsiteY6" fmla="*/ 610835 h 1592047"/>
                <a:gd name="connsiteX7" fmla="*/ 1471175 w 4925244"/>
                <a:gd name="connsiteY7" fmla="*/ 845803 h 1592047"/>
                <a:gd name="connsiteX8" fmla="*/ 512295 w 4925244"/>
                <a:gd name="connsiteY8" fmla="*/ 1508157 h 1592047"/>
                <a:gd name="connsiteX9" fmla="*/ 85070 w 4925244"/>
                <a:gd name="connsiteY9" fmla="*/ 1499315 h 1592047"/>
                <a:gd name="connsiteX10" fmla="*/ 84950 w 4925244"/>
                <a:gd name="connsiteY10" fmla="*/ 1080812 h 1592047"/>
                <a:gd name="connsiteX11" fmla="*/ 1235607 w 4925244"/>
                <a:gd name="connsiteY11" fmla="*/ 296450 h 1592047"/>
                <a:gd name="connsiteX12" fmla="*/ 2585443 w 4925244"/>
                <a:gd name="connsiteY12" fmla="*/ 1353 h 159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244" h="1592047">
                  <a:moveTo>
                    <a:pt x="2585443" y="1353"/>
                  </a:moveTo>
                  <a:cubicBezTo>
                    <a:pt x="2739519" y="-2826"/>
                    <a:pt x="2894281" y="2668"/>
                    <a:pt x="3049044" y="17970"/>
                  </a:cubicBezTo>
                  <a:cubicBezTo>
                    <a:pt x="3689891" y="70469"/>
                    <a:pt x="4311174" y="299517"/>
                    <a:pt x="4839314" y="668312"/>
                  </a:cubicBezTo>
                  <a:lnTo>
                    <a:pt x="4925244" y="734068"/>
                  </a:lnTo>
                  <a:lnTo>
                    <a:pt x="4925244" y="1530144"/>
                  </a:lnTo>
                  <a:lnTo>
                    <a:pt x="4906583" y="1509426"/>
                  </a:lnTo>
                  <a:cubicBezTo>
                    <a:pt x="4392023" y="994867"/>
                    <a:pt x="3720581" y="672077"/>
                    <a:pt x="2996902" y="610835"/>
                  </a:cubicBezTo>
                  <a:cubicBezTo>
                    <a:pt x="2473756" y="558372"/>
                    <a:pt x="1950653" y="645409"/>
                    <a:pt x="1471175" y="845803"/>
                  </a:cubicBezTo>
                  <a:cubicBezTo>
                    <a:pt x="1122467" y="1002643"/>
                    <a:pt x="791217" y="1229235"/>
                    <a:pt x="512295" y="1508157"/>
                  </a:cubicBezTo>
                  <a:cubicBezTo>
                    <a:pt x="398984" y="1621470"/>
                    <a:pt x="207169" y="1621414"/>
                    <a:pt x="85070" y="1499315"/>
                  </a:cubicBezTo>
                  <a:cubicBezTo>
                    <a:pt x="-28308" y="1385938"/>
                    <a:pt x="-28363" y="1194125"/>
                    <a:pt x="84950" y="1080812"/>
                  </a:cubicBezTo>
                  <a:cubicBezTo>
                    <a:pt x="416170" y="749592"/>
                    <a:pt x="808438" y="479422"/>
                    <a:pt x="1235607" y="296450"/>
                  </a:cubicBezTo>
                  <a:cubicBezTo>
                    <a:pt x="1667137" y="113479"/>
                    <a:pt x="2123213" y="13889"/>
                    <a:pt x="2585443" y="13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56" name="Oval 8">
            <a:extLst>
              <a:ext uri="{FF2B5EF4-FFF2-40B4-BE49-F238E27FC236}">
                <a16:creationId xmlns:a16="http://schemas.microsoft.com/office/drawing/2014/main" id="{9AAB256A-C90A-4FF3-BB06-8EC01D2D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998" y="5343293"/>
            <a:ext cx="479379" cy="47666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6D875-53D4-4DBC-929F-81C7D807B5D7}"/>
              </a:ext>
            </a:extLst>
          </p:cNvPr>
          <p:cNvSpPr/>
          <p:nvPr/>
        </p:nvSpPr>
        <p:spPr>
          <a:xfrm>
            <a:off x="780426" y="4210143"/>
            <a:ext cx="3829674" cy="145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11E42-40C9-4DC8-BEF9-01801891845E}"/>
              </a:ext>
            </a:extLst>
          </p:cNvPr>
          <p:cNvSpPr txBox="1"/>
          <p:nvPr/>
        </p:nvSpPr>
        <p:spPr>
          <a:xfrm>
            <a:off x="780426" y="2678530"/>
            <a:ext cx="3519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Heading Goes Here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1988D7-2EBA-40CA-BE11-B6CEDFE44E8A}"/>
              </a:ext>
            </a:extLst>
          </p:cNvPr>
          <p:cNvSpPr/>
          <p:nvPr/>
        </p:nvSpPr>
        <p:spPr>
          <a:xfrm>
            <a:off x="861717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33D412-3B91-427A-AA0E-1E88685F0074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C2AA326-027E-495F-8574-8158DE615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D859699-5047-40DD-BF5E-91D1663D3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504C5-26AF-40B7-9A4B-FF407BFC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99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FEC8EE-C01F-4C2F-BDB7-A1CB6DC0E5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 b="18664"/>
          <a:stretch>
            <a:fillRect/>
          </a:stretch>
        </p:blipFill>
        <p:spPr/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295EB77-1647-48AD-9E5C-7032E28969DB}"/>
              </a:ext>
            </a:extLst>
          </p:cNvPr>
          <p:cNvSpPr/>
          <p:nvPr/>
        </p:nvSpPr>
        <p:spPr>
          <a:xfrm flipH="1" flipV="1">
            <a:off x="4620400" y="2815218"/>
            <a:ext cx="1257886" cy="1257880"/>
          </a:xfrm>
          <a:custGeom>
            <a:avLst/>
            <a:gdLst>
              <a:gd name="connsiteX0" fmla="*/ 654573 w 858339"/>
              <a:gd name="connsiteY0" fmla="*/ 65397 h 858335"/>
              <a:gd name="connsiteX1" fmla="*/ 669123 w 858339"/>
              <a:gd name="connsiteY1" fmla="*/ 73294 h 858335"/>
              <a:gd name="connsiteX2" fmla="*/ 858339 w 858339"/>
              <a:gd name="connsiteY2" fmla="*/ 429167 h 858335"/>
              <a:gd name="connsiteX3" fmla="*/ 429170 w 858339"/>
              <a:gd name="connsiteY3" fmla="*/ 858335 h 858335"/>
              <a:gd name="connsiteX4" fmla="*/ 262118 w 858339"/>
              <a:gd name="connsiteY4" fmla="*/ 824609 h 858335"/>
              <a:gd name="connsiteX5" fmla="*/ 260532 w 858339"/>
              <a:gd name="connsiteY5" fmla="*/ 823748 h 858335"/>
              <a:gd name="connsiteX6" fmla="*/ 265435 w 858339"/>
              <a:gd name="connsiteY6" fmla="*/ 804678 h 858335"/>
              <a:gd name="connsiteX7" fmla="*/ 293923 w 858339"/>
              <a:gd name="connsiteY7" fmla="*/ 726844 h 858335"/>
              <a:gd name="connsiteX8" fmla="*/ 301646 w 858339"/>
              <a:gd name="connsiteY8" fmla="*/ 731036 h 858335"/>
              <a:gd name="connsiteX9" fmla="*/ 429169 w 858339"/>
              <a:gd name="connsiteY9" fmla="*/ 756781 h 858335"/>
              <a:gd name="connsiteX10" fmla="*/ 756785 w 858339"/>
              <a:gd name="connsiteY10" fmla="*/ 429167 h 858335"/>
              <a:gd name="connsiteX11" fmla="*/ 612343 w 858339"/>
              <a:gd name="connsiteY11" fmla="*/ 157504 h 858335"/>
              <a:gd name="connsiteX12" fmla="*/ 593390 w 858339"/>
              <a:gd name="connsiteY12" fmla="*/ 147217 h 858335"/>
              <a:gd name="connsiteX13" fmla="*/ 429169 w 858339"/>
              <a:gd name="connsiteY13" fmla="*/ 0 h 858335"/>
              <a:gd name="connsiteX14" fmla="*/ 596221 w 858339"/>
              <a:gd name="connsiteY14" fmla="*/ 33726 h 858335"/>
              <a:gd name="connsiteX15" fmla="*/ 654572 w 858339"/>
              <a:gd name="connsiteY15" fmla="*/ 65398 h 858335"/>
              <a:gd name="connsiteX16" fmla="*/ 593389 w 858339"/>
              <a:gd name="connsiteY16" fmla="*/ 147218 h 858335"/>
              <a:gd name="connsiteX17" fmla="*/ 556691 w 858339"/>
              <a:gd name="connsiteY17" fmla="*/ 127300 h 858335"/>
              <a:gd name="connsiteX18" fmla="*/ 429168 w 858339"/>
              <a:gd name="connsiteY18" fmla="*/ 101554 h 858335"/>
              <a:gd name="connsiteX19" fmla="*/ 101553 w 858339"/>
              <a:gd name="connsiteY19" fmla="*/ 429168 h 858335"/>
              <a:gd name="connsiteX20" fmla="*/ 245995 w 858339"/>
              <a:gd name="connsiteY20" fmla="*/ 700831 h 858335"/>
              <a:gd name="connsiteX21" fmla="*/ 293922 w 858339"/>
              <a:gd name="connsiteY21" fmla="*/ 726845 h 858335"/>
              <a:gd name="connsiteX22" fmla="*/ 265434 w 858339"/>
              <a:gd name="connsiteY22" fmla="*/ 804679 h 858335"/>
              <a:gd name="connsiteX23" fmla="*/ 260531 w 858339"/>
              <a:gd name="connsiteY23" fmla="*/ 823749 h 858335"/>
              <a:gd name="connsiteX24" fmla="*/ 189217 w 858339"/>
              <a:gd name="connsiteY24" fmla="*/ 785041 h 858335"/>
              <a:gd name="connsiteX25" fmla="*/ 0 w 858339"/>
              <a:gd name="connsiteY25" fmla="*/ 429168 h 858335"/>
              <a:gd name="connsiteX26" fmla="*/ 429169 w 858339"/>
              <a:gd name="connsiteY26" fmla="*/ 0 h 85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8339" h="858335">
                <a:moveTo>
                  <a:pt x="654573" y="65397"/>
                </a:moveTo>
                <a:lnTo>
                  <a:pt x="669123" y="73294"/>
                </a:lnTo>
                <a:cubicBezTo>
                  <a:pt x="783283" y="150419"/>
                  <a:pt x="858339" y="281028"/>
                  <a:pt x="858339" y="429167"/>
                </a:cubicBezTo>
                <a:cubicBezTo>
                  <a:pt x="858339" y="666190"/>
                  <a:pt x="666194" y="858335"/>
                  <a:pt x="429170" y="858335"/>
                </a:cubicBezTo>
                <a:cubicBezTo>
                  <a:pt x="369914" y="858335"/>
                  <a:pt x="313464" y="846326"/>
                  <a:pt x="262118" y="824609"/>
                </a:cubicBezTo>
                <a:lnTo>
                  <a:pt x="260532" y="823748"/>
                </a:lnTo>
                <a:lnTo>
                  <a:pt x="265435" y="804678"/>
                </a:lnTo>
                <a:lnTo>
                  <a:pt x="293923" y="726844"/>
                </a:lnTo>
                <a:lnTo>
                  <a:pt x="301646" y="731036"/>
                </a:lnTo>
                <a:cubicBezTo>
                  <a:pt x="340842" y="747614"/>
                  <a:pt x="383935" y="756781"/>
                  <a:pt x="429169" y="756781"/>
                </a:cubicBezTo>
                <a:cubicBezTo>
                  <a:pt x="610107" y="756781"/>
                  <a:pt x="756785" y="610104"/>
                  <a:pt x="756785" y="429167"/>
                </a:cubicBezTo>
                <a:cubicBezTo>
                  <a:pt x="756785" y="316082"/>
                  <a:pt x="699489" y="216379"/>
                  <a:pt x="612343" y="157504"/>
                </a:cubicBezTo>
                <a:lnTo>
                  <a:pt x="593390" y="147217"/>
                </a:lnTo>
                <a:close/>
                <a:moveTo>
                  <a:pt x="429169" y="0"/>
                </a:moveTo>
                <a:cubicBezTo>
                  <a:pt x="488425" y="0"/>
                  <a:pt x="544876" y="12009"/>
                  <a:pt x="596221" y="33726"/>
                </a:cubicBezTo>
                <a:lnTo>
                  <a:pt x="654572" y="65398"/>
                </a:lnTo>
                <a:lnTo>
                  <a:pt x="593389" y="147218"/>
                </a:lnTo>
                <a:lnTo>
                  <a:pt x="556691" y="127300"/>
                </a:lnTo>
                <a:cubicBezTo>
                  <a:pt x="517496" y="110721"/>
                  <a:pt x="474403" y="101554"/>
                  <a:pt x="429168" y="101554"/>
                </a:cubicBezTo>
                <a:cubicBezTo>
                  <a:pt x="248231" y="101554"/>
                  <a:pt x="101553" y="248232"/>
                  <a:pt x="101553" y="429168"/>
                </a:cubicBezTo>
                <a:cubicBezTo>
                  <a:pt x="101553" y="542254"/>
                  <a:pt x="158849" y="641957"/>
                  <a:pt x="245995" y="700831"/>
                </a:cubicBezTo>
                <a:lnTo>
                  <a:pt x="293922" y="726845"/>
                </a:lnTo>
                <a:lnTo>
                  <a:pt x="265434" y="804679"/>
                </a:lnTo>
                <a:lnTo>
                  <a:pt x="260531" y="823749"/>
                </a:lnTo>
                <a:lnTo>
                  <a:pt x="189217" y="785041"/>
                </a:lnTo>
                <a:cubicBezTo>
                  <a:pt x="75057" y="707916"/>
                  <a:pt x="0" y="577308"/>
                  <a:pt x="0" y="429168"/>
                </a:cubicBezTo>
                <a:cubicBezTo>
                  <a:pt x="0" y="192145"/>
                  <a:pt x="192146" y="0"/>
                  <a:pt x="42916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12E9C5D-1C3F-4608-ABBE-F7F42F074FCD}"/>
              </a:ext>
            </a:extLst>
          </p:cNvPr>
          <p:cNvSpPr/>
          <p:nvPr/>
        </p:nvSpPr>
        <p:spPr>
          <a:xfrm flipH="1" flipV="1">
            <a:off x="1" y="3989581"/>
            <a:ext cx="4925244" cy="1592047"/>
          </a:xfrm>
          <a:custGeom>
            <a:avLst/>
            <a:gdLst>
              <a:gd name="connsiteX0" fmla="*/ 2585443 w 4925244"/>
              <a:gd name="connsiteY0" fmla="*/ 1353 h 1592047"/>
              <a:gd name="connsiteX1" fmla="*/ 3049044 w 4925244"/>
              <a:gd name="connsiteY1" fmla="*/ 17970 h 1592047"/>
              <a:gd name="connsiteX2" fmla="*/ 4839314 w 4925244"/>
              <a:gd name="connsiteY2" fmla="*/ 668312 h 1592047"/>
              <a:gd name="connsiteX3" fmla="*/ 4925244 w 4925244"/>
              <a:gd name="connsiteY3" fmla="*/ 734068 h 1592047"/>
              <a:gd name="connsiteX4" fmla="*/ 4925244 w 4925244"/>
              <a:gd name="connsiteY4" fmla="*/ 1530144 h 1592047"/>
              <a:gd name="connsiteX5" fmla="*/ 4906583 w 4925244"/>
              <a:gd name="connsiteY5" fmla="*/ 1509426 h 1592047"/>
              <a:gd name="connsiteX6" fmla="*/ 2996902 w 4925244"/>
              <a:gd name="connsiteY6" fmla="*/ 610835 h 1592047"/>
              <a:gd name="connsiteX7" fmla="*/ 1471175 w 4925244"/>
              <a:gd name="connsiteY7" fmla="*/ 845803 h 1592047"/>
              <a:gd name="connsiteX8" fmla="*/ 512295 w 4925244"/>
              <a:gd name="connsiteY8" fmla="*/ 1508157 h 1592047"/>
              <a:gd name="connsiteX9" fmla="*/ 85070 w 4925244"/>
              <a:gd name="connsiteY9" fmla="*/ 1499315 h 1592047"/>
              <a:gd name="connsiteX10" fmla="*/ 84950 w 4925244"/>
              <a:gd name="connsiteY10" fmla="*/ 1080812 h 1592047"/>
              <a:gd name="connsiteX11" fmla="*/ 1235607 w 4925244"/>
              <a:gd name="connsiteY11" fmla="*/ 296450 h 1592047"/>
              <a:gd name="connsiteX12" fmla="*/ 2585443 w 4925244"/>
              <a:gd name="connsiteY12" fmla="*/ 1353 h 159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5244" h="1592047">
                <a:moveTo>
                  <a:pt x="2585443" y="1353"/>
                </a:moveTo>
                <a:cubicBezTo>
                  <a:pt x="2739519" y="-2826"/>
                  <a:pt x="2894281" y="2668"/>
                  <a:pt x="3049044" y="17970"/>
                </a:cubicBezTo>
                <a:cubicBezTo>
                  <a:pt x="3689891" y="70469"/>
                  <a:pt x="4311174" y="299517"/>
                  <a:pt x="4839314" y="668312"/>
                </a:cubicBezTo>
                <a:lnTo>
                  <a:pt x="4925244" y="734068"/>
                </a:lnTo>
                <a:lnTo>
                  <a:pt x="4925244" y="1530144"/>
                </a:lnTo>
                <a:lnTo>
                  <a:pt x="4906583" y="1509426"/>
                </a:lnTo>
                <a:cubicBezTo>
                  <a:pt x="4392023" y="994867"/>
                  <a:pt x="3720581" y="672077"/>
                  <a:pt x="2996902" y="610835"/>
                </a:cubicBezTo>
                <a:cubicBezTo>
                  <a:pt x="2473756" y="558372"/>
                  <a:pt x="1950653" y="645409"/>
                  <a:pt x="1471175" y="845803"/>
                </a:cubicBezTo>
                <a:cubicBezTo>
                  <a:pt x="1122467" y="1002643"/>
                  <a:pt x="791217" y="1229235"/>
                  <a:pt x="512295" y="1508157"/>
                </a:cubicBezTo>
                <a:cubicBezTo>
                  <a:pt x="398984" y="1621470"/>
                  <a:pt x="207169" y="1621414"/>
                  <a:pt x="85070" y="1499315"/>
                </a:cubicBezTo>
                <a:cubicBezTo>
                  <a:pt x="-28308" y="1385938"/>
                  <a:pt x="-28363" y="1194125"/>
                  <a:pt x="84950" y="1080812"/>
                </a:cubicBezTo>
                <a:cubicBezTo>
                  <a:pt x="416170" y="749592"/>
                  <a:pt x="808438" y="479422"/>
                  <a:pt x="1235607" y="296450"/>
                </a:cubicBezTo>
                <a:cubicBezTo>
                  <a:pt x="1667137" y="113479"/>
                  <a:pt x="2123213" y="13889"/>
                  <a:pt x="2585443" y="13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7C47F-CB27-4F0F-8D66-A60B9E8BDDD5}"/>
              </a:ext>
            </a:extLst>
          </p:cNvPr>
          <p:cNvSpPr txBox="1"/>
          <p:nvPr/>
        </p:nvSpPr>
        <p:spPr>
          <a:xfrm>
            <a:off x="6924392" y="2464302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9916B-F6BA-4E20-95A3-5C9A4856A258}"/>
              </a:ext>
            </a:extLst>
          </p:cNvPr>
          <p:cNvSpPr txBox="1"/>
          <p:nvPr/>
        </p:nvSpPr>
        <p:spPr>
          <a:xfrm>
            <a:off x="6937829" y="3632599"/>
            <a:ext cx="119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6A7203-CCC8-410A-8B49-C4B272AFCD13}"/>
              </a:ext>
            </a:extLst>
          </p:cNvPr>
          <p:cNvSpPr/>
          <p:nvPr/>
        </p:nvSpPr>
        <p:spPr>
          <a:xfrm>
            <a:off x="6937829" y="3971153"/>
            <a:ext cx="4499428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comes from section Contrary to popular belief, Lorem Ipsum is not simply random text.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1884A-D520-4F14-B72A-22A6D5810D01}"/>
              </a:ext>
            </a:extLst>
          </p:cNvPr>
          <p:cNvSpPr txBox="1"/>
          <p:nvPr/>
        </p:nvSpPr>
        <p:spPr>
          <a:xfrm>
            <a:off x="6937829" y="4816898"/>
            <a:ext cx="119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Title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AFB25-1229-415B-ABEA-14632453E6C1}"/>
              </a:ext>
            </a:extLst>
          </p:cNvPr>
          <p:cNvSpPr/>
          <p:nvPr/>
        </p:nvSpPr>
        <p:spPr>
          <a:xfrm>
            <a:off x="6937829" y="5155452"/>
            <a:ext cx="4499428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comes from section Contrary to popular belief, Lorem Ipsum is not simply random text. </a:t>
            </a: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E97E096F-F976-47D2-9129-BE4FD064A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654" y="3205824"/>
            <a:ext cx="479379" cy="47666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E01713-FBD8-4936-BBD3-F43D2448FF76}"/>
              </a:ext>
            </a:extLst>
          </p:cNvPr>
          <p:cNvSpPr/>
          <p:nvPr/>
        </p:nvSpPr>
        <p:spPr>
          <a:xfrm>
            <a:off x="6900567" y="1022919"/>
            <a:ext cx="2539162" cy="768093"/>
          </a:xfrm>
          <a:custGeom>
            <a:avLst/>
            <a:gdLst/>
            <a:ahLst/>
            <a:cxnLst/>
            <a:rect l="l" t="t" r="r" b="b"/>
            <a:pathLst>
              <a:path w="5762625" h="1743187">
                <a:moveTo>
                  <a:pt x="193403" y="1039750"/>
                </a:moveTo>
                <a:cubicBezTo>
                  <a:pt x="172864" y="1039750"/>
                  <a:pt x="162595" y="1045170"/>
                  <a:pt x="162595" y="1056010"/>
                </a:cubicBezTo>
                <a:cubicBezTo>
                  <a:pt x="162595" y="1063426"/>
                  <a:pt x="166589" y="1070986"/>
                  <a:pt x="174576" y="1078688"/>
                </a:cubicBezTo>
                <a:cubicBezTo>
                  <a:pt x="182563" y="1086389"/>
                  <a:pt x="194971" y="1093663"/>
                  <a:pt x="211801" y="1100510"/>
                </a:cubicBezTo>
                <a:cubicBezTo>
                  <a:pt x="228631" y="1107356"/>
                  <a:pt x="250311" y="1112918"/>
                  <a:pt x="276839" y="1117197"/>
                </a:cubicBezTo>
                <a:cubicBezTo>
                  <a:pt x="303368" y="1121476"/>
                  <a:pt x="335174" y="1123900"/>
                  <a:pt x="372257" y="1124471"/>
                </a:cubicBezTo>
                <a:cubicBezTo>
                  <a:pt x="355142" y="1115343"/>
                  <a:pt x="337884" y="1105787"/>
                  <a:pt x="320483" y="1095803"/>
                </a:cubicBezTo>
                <a:cubicBezTo>
                  <a:pt x="303083" y="1085819"/>
                  <a:pt x="286395" y="1076691"/>
                  <a:pt x="270421" y="1068418"/>
                </a:cubicBezTo>
                <a:cubicBezTo>
                  <a:pt x="254447" y="1060146"/>
                  <a:pt x="239899" y="1053300"/>
                  <a:pt x="226777" y="1047880"/>
                </a:cubicBezTo>
                <a:cubicBezTo>
                  <a:pt x="213656" y="1042460"/>
                  <a:pt x="202531" y="1039750"/>
                  <a:pt x="193403" y="1039750"/>
                </a:cubicBezTo>
                <a:close/>
                <a:moveTo>
                  <a:pt x="1862027" y="763339"/>
                </a:moveTo>
                <a:cubicBezTo>
                  <a:pt x="1835213" y="763339"/>
                  <a:pt x="1809255" y="770043"/>
                  <a:pt x="1784152" y="783450"/>
                </a:cubicBezTo>
                <a:cubicBezTo>
                  <a:pt x="1759050" y="796857"/>
                  <a:pt x="1736800" y="814543"/>
                  <a:pt x="1717403" y="836507"/>
                </a:cubicBezTo>
                <a:cubicBezTo>
                  <a:pt x="1698006" y="858472"/>
                  <a:pt x="1682602" y="883716"/>
                  <a:pt x="1671192" y="912242"/>
                </a:cubicBezTo>
                <a:cubicBezTo>
                  <a:pt x="1659781" y="940767"/>
                  <a:pt x="1654077" y="970148"/>
                  <a:pt x="1654077" y="1000385"/>
                </a:cubicBezTo>
                <a:cubicBezTo>
                  <a:pt x="1654077" y="1009513"/>
                  <a:pt x="1654790" y="1019355"/>
                  <a:pt x="1656216" y="1029909"/>
                </a:cubicBezTo>
                <a:cubicBezTo>
                  <a:pt x="1657642" y="1040463"/>
                  <a:pt x="1660780" y="1050305"/>
                  <a:pt x="1665629" y="1059433"/>
                </a:cubicBezTo>
                <a:cubicBezTo>
                  <a:pt x="1670478" y="1068561"/>
                  <a:pt x="1677610" y="1076120"/>
                  <a:pt x="1687023" y="1082111"/>
                </a:cubicBezTo>
                <a:cubicBezTo>
                  <a:pt x="1696437" y="1088101"/>
                  <a:pt x="1709416" y="1091096"/>
                  <a:pt x="1725960" y="1091096"/>
                </a:cubicBezTo>
                <a:cubicBezTo>
                  <a:pt x="1737941" y="1091096"/>
                  <a:pt x="1752061" y="1085819"/>
                  <a:pt x="1768321" y="1075265"/>
                </a:cubicBezTo>
                <a:cubicBezTo>
                  <a:pt x="1784580" y="1064710"/>
                  <a:pt x="1801410" y="1051303"/>
                  <a:pt x="1818811" y="1035044"/>
                </a:cubicBezTo>
                <a:cubicBezTo>
                  <a:pt x="1836211" y="1018784"/>
                  <a:pt x="1853184" y="1000813"/>
                  <a:pt x="1869728" y="981131"/>
                </a:cubicBezTo>
                <a:cubicBezTo>
                  <a:pt x="1886273" y="961448"/>
                  <a:pt x="1901249" y="942194"/>
                  <a:pt x="1914656" y="923367"/>
                </a:cubicBezTo>
                <a:cubicBezTo>
                  <a:pt x="1928063" y="904540"/>
                  <a:pt x="1938760" y="887567"/>
                  <a:pt x="1946747" y="872449"/>
                </a:cubicBezTo>
                <a:cubicBezTo>
                  <a:pt x="1954734" y="857331"/>
                  <a:pt x="1958728" y="846063"/>
                  <a:pt x="1958728" y="838646"/>
                </a:cubicBezTo>
                <a:cubicBezTo>
                  <a:pt x="1958728" y="826095"/>
                  <a:pt x="1955305" y="815113"/>
                  <a:pt x="1948459" y="805700"/>
                </a:cubicBezTo>
                <a:cubicBezTo>
                  <a:pt x="1941613" y="796286"/>
                  <a:pt x="1933197" y="788442"/>
                  <a:pt x="1923213" y="782166"/>
                </a:cubicBezTo>
                <a:cubicBezTo>
                  <a:pt x="1913230" y="775891"/>
                  <a:pt x="1902675" y="771184"/>
                  <a:pt x="1891550" y="768046"/>
                </a:cubicBezTo>
                <a:cubicBezTo>
                  <a:pt x="1880425" y="764908"/>
                  <a:pt x="1870584" y="763339"/>
                  <a:pt x="1862027" y="763339"/>
                </a:cubicBezTo>
                <a:close/>
                <a:moveTo>
                  <a:pt x="3641401" y="756841"/>
                </a:moveTo>
                <a:lnTo>
                  <a:pt x="3333639" y="759061"/>
                </a:lnTo>
                <a:cubicBezTo>
                  <a:pt x="3312530" y="800137"/>
                  <a:pt x="3292563" y="840215"/>
                  <a:pt x="3273736" y="879295"/>
                </a:cubicBezTo>
                <a:cubicBezTo>
                  <a:pt x="3254909" y="918375"/>
                  <a:pt x="3237223" y="954459"/>
                  <a:pt x="3220679" y="987549"/>
                </a:cubicBezTo>
                <a:cubicBezTo>
                  <a:pt x="3213833" y="1001241"/>
                  <a:pt x="3207129" y="1017073"/>
                  <a:pt x="3200568" y="1035044"/>
                </a:cubicBezTo>
                <a:cubicBezTo>
                  <a:pt x="3194007" y="1053015"/>
                  <a:pt x="3190727" y="1068846"/>
                  <a:pt x="3190727" y="1082539"/>
                </a:cubicBezTo>
                <a:cubicBezTo>
                  <a:pt x="3190727" y="1090526"/>
                  <a:pt x="3192581" y="1096801"/>
                  <a:pt x="3196289" y="1101365"/>
                </a:cubicBezTo>
                <a:cubicBezTo>
                  <a:pt x="3199997" y="1105929"/>
                  <a:pt x="3206131" y="1108211"/>
                  <a:pt x="3214688" y="1108211"/>
                </a:cubicBezTo>
                <a:cubicBezTo>
                  <a:pt x="3226669" y="1108211"/>
                  <a:pt x="3241787" y="1104646"/>
                  <a:pt x="3260043" y="1097514"/>
                </a:cubicBezTo>
                <a:cubicBezTo>
                  <a:pt x="3278300" y="1090383"/>
                  <a:pt x="3297982" y="1080970"/>
                  <a:pt x="3319091" y="1069274"/>
                </a:cubicBezTo>
                <a:cubicBezTo>
                  <a:pt x="3340200" y="1057579"/>
                  <a:pt x="3362450" y="1044172"/>
                  <a:pt x="3385841" y="1029053"/>
                </a:cubicBezTo>
                <a:cubicBezTo>
                  <a:pt x="3409231" y="1013935"/>
                  <a:pt x="3432195" y="998246"/>
                  <a:pt x="3454730" y="981987"/>
                </a:cubicBezTo>
                <a:cubicBezTo>
                  <a:pt x="3477264" y="965727"/>
                  <a:pt x="3498801" y="949468"/>
                  <a:pt x="3519340" y="933208"/>
                </a:cubicBezTo>
                <a:cubicBezTo>
                  <a:pt x="3539878" y="916949"/>
                  <a:pt x="3558134" y="901973"/>
                  <a:pt x="3574109" y="888281"/>
                </a:cubicBezTo>
                <a:lnTo>
                  <a:pt x="3581137" y="884540"/>
                </a:lnTo>
                <a:close/>
                <a:moveTo>
                  <a:pt x="4292949" y="729109"/>
                </a:moveTo>
                <a:cubicBezTo>
                  <a:pt x="4271269" y="729109"/>
                  <a:pt x="4251016" y="733388"/>
                  <a:pt x="4232189" y="741945"/>
                </a:cubicBezTo>
                <a:cubicBezTo>
                  <a:pt x="4213363" y="750503"/>
                  <a:pt x="4196104" y="761771"/>
                  <a:pt x="4180415" y="775748"/>
                </a:cubicBezTo>
                <a:cubicBezTo>
                  <a:pt x="4164727" y="789725"/>
                  <a:pt x="4150749" y="805557"/>
                  <a:pt x="4138483" y="823243"/>
                </a:cubicBezTo>
                <a:cubicBezTo>
                  <a:pt x="4126217" y="840928"/>
                  <a:pt x="4115235" y="858472"/>
                  <a:pt x="4105537" y="875872"/>
                </a:cubicBezTo>
                <a:cubicBezTo>
                  <a:pt x="4095837" y="893273"/>
                  <a:pt x="4087708" y="909960"/>
                  <a:pt x="4081147" y="925934"/>
                </a:cubicBezTo>
                <a:cubicBezTo>
                  <a:pt x="4074586" y="941908"/>
                  <a:pt x="4069595" y="955315"/>
                  <a:pt x="4066171" y="966155"/>
                </a:cubicBezTo>
                <a:cubicBezTo>
                  <a:pt x="4086139" y="955886"/>
                  <a:pt x="4106820" y="944190"/>
                  <a:pt x="4128214" y="931069"/>
                </a:cubicBezTo>
                <a:cubicBezTo>
                  <a:pt x="4149608" y="917947"/>
                  <a:pt x="4169719" y="905396"/>
                  <a:pt x="4188545" y="893415"/>
                </a:cubicBezTo>
                <a:cubicBezTo>
                  <a:pt x="4207372" y="881435"/>
                  <a:pt x="4223774" y="870595"/>
                  <a:pt x="4237751" y="860896"/>
                </a:cubicBezTo>
                <a:cubicBezTo>
                  <a:pt x="4251729" y="851198"/>
                  <a:pt x="4261570" y="844637"/>
                  <a:pt x="4267275" y="841214"/>
                </a:cubicBezTo>
                <a:cubicBezTo>
                  <a:pt x="4292949" y="825240"/>
                  <a:pt x="4310634" y="810264"/>
                  <a:pt x="4320333" y="796286"/>
                </a:cubicBezTo>
                <a:cubicBezTo>
                  <a:pt x="4330031" y="782309"/>
                  <a:pt x="4334881" y="770185"/>
                  <a:pt x="4334881" y="759916"/>
                </a:cubicBezTo>
                <a:cubicBezTo>
                  <a:pt x="4334881" y="751359"/>
                  <a:pt x="4332171" y="744513"/>
                  <a:pt x="4326751" y="739378"/>
                </a:cubicBezTo>
                <a:cubicBezTo>
                  <a:pt x="4321331" y="734243"/>
                  <a:pt x="4315198" y="731106"/>
                  <a:pt x="4308352" y="729965"/>
                </a:cubicBezTo>
                <a:cubicBezTo>
                  <a:pt x="4305499" y="729394"/>
                  <a:pt x="4302932" y="729109"/>
                  <a:pt x="4300650" y="729109"/>
                </a:cubicBezTo>
                <a:cubicBezTo>
                  <a:pt x="4298367" y="729109"/>
                  <a:pt x="4295801" y="729109"/>
                  <a:pt x="4292949" y="729109"/>
                </a:cubicBezTo>
                <a:close/>
                <a:moveTo>
                  <a:pt x="1411375" y="376535"/>
                </a:moveTo>
                <a:cubicBezTo>
                  <a:pt x="1444465" y="376535"/>
                  <a:pt x="1467570" y="382953"/>
                  <a:pt x="1480692" y="395790"/>
                </a:cubicBezTo>
                <a:cubicBezTo>
                  <a:pt x="1493813" y="408626"/>
                  <a:pt x="1500374" y="424743"/>
                  <a:pt x="1500374" y="444140"/>
                </a:cubicBezTo>
                <a:cubicBezTo>
                  <a:pt x="1500374" y="454980"/>
                  <a:pt x="1498235" y="466961"/>
                  <a:pt x="1493956" y="480082"/>
                </a:cubicBezTo>
                <a:cubicBezTo>
                  <a:pt x="1489677" y="493204"/>
                  <a:pt x="1483259" y="505327"/>
                  <a:pt x="1474701" y="516452"/>
                </a:cubicBezTo>
                <a:cubicBezTo>
                  <a:pt x="1466144" y="527577"/>
                  <a:pt x="1455019" y="536848"/>
                  <a:pt x="1441327" y="544264"/>
                </a:cubicBezTo>
                <a:cubicBezTo>
                  <a:pt x="1427635" y="551681"/>
                  <a:pt x="1411375" y="555389"/>
                  <a:pt x="1392548" y="555389"/>
                </a:cubicBezTo>
                <a:cubicBezTo>
                  <a:pt x="1357176" y="555389"/>
                  <a:pt x="1332359" y="549827"/>
                  <a:pt x="1318097" y="538702"/>
                </a:cubicBezTo>
                <a:cubicBezTo>
                  <a:pt x="1303834" y="527577"/>
                  <a:pt x="1295847" y="512886"/>
                  <a:pt x="1294135" y="494630"/>
                </a:cubicBezTo>
                <a:cubicBezTo>
                  <a:pt x="1294135" y="481509"/>
                  <a:pt x="1296560" y="467959"/>
                  <a:pt x="1301409" y="453981"/>
                </a:cubicBezTo>
                <a:cubicBezTo>
                  <a:pt x="1306259" y="440004"/>
                  <a:pt x="1313533" y="427310"/>
                  <a:pt x="1323231" y="415900"/>
                </a:cubicBezTo>
                <a:cubicBezTo>
                  <a:pt x="1332930" y="404490"/>
                  <a:pt x="1345053" y="395077"/>
                  <a:pt x="1359601" y="387660"/>
                </a:cubicBezTo>
                <a:cubicBezTo>
                  <a:pt x="1374149" y="380243"/>
                  <a:pt x="1391407" y="376535"/>
                  <a:pt x="1411375" y="376535"/>
                </a:cubicBezTo>
                <a:close/>
                <a:moveTo>
                  <a:pt x="5504185" y="223354"/>
                </a:moveTo>
                <a:cubicBezTo>
                  <a:pt x="5521301" y="223354"/>
                  <a:pt x="5536990" y="227918"/>
                  <a:pt x="5551253" y="237046"/>
                </a:cubicBezTo>
                <a:cubicBezTo>
                  <a:pt x="5565515" y="246174"/>
                  <a:pt x="5572647" y="261293"/>
                  <a:pt x="5572647" y="282401"/>
                </a:cubicBezTo>
                <a:cubicBezTo>
                  <a:pt x="5572647" y="293241"/>
                  <a:pt x="5570221" y="304223"/>
                  <a:pt x="5565373" y="315348"/>
                </a:cubicBezTo>
                <a:cubicBezTo>
                  <a:pt x="5560523" y="326473"/>
                  <a:pt x="5554105" y="339452"/>
                  <a:pt x="5546117" y="354285"/>
                </a:cubicBezTo>
                <a:cubicBezTo>
                  <a:pt x="5540983" y="363984"/>
                  <a:pt x="5534707" y="375537"/>
                  <a:pt x="5527291" y="388944"/>
                </a:cubicBezTo>
                <a:cubicBezTo>
                  <a:pt x="5519875" y="402351"/>
                  <a:pt x="5512029" y="416613"/>
                  <a:pt x="5503757" y="431732"/>
                </a:cubicBezTo>
                <a:cubicBezTo>
                  <a:pt x="5495485" y="446850"/>
                  <a:pt x="5486927" y="462682"/>
                  <a:pt x="5478085" y="479226"/>
                </a:cubicBezTo>
                <a:cubicBezTo>
                  <a:pt x="5469241" y="495771"/>
                  <a:pt x="5460541" y="511745"/>
                  <a:pt x="5451984" y="527149"/>
                </a:cubicBezTo>
                <a:cubicBezTo>
                  <a:pt x="5432587" y="563662"/>
                  <a:pt x="5412049" y="602171"/>
                  <a:pt x="5390369" y="642677"/>
                </a:cubicBezTo>
                <a:lnTo>
                  <a:pt x="5669347" y="642677"/>
                </a:lnTo>
                <a:cubicBezTo>
                  <a:pt x="5683039" y="642677"/>
                  <a:pt x="5695591" y="643390"/>
                  <a:pt x="5707001" y="644816"/>
                </a:cubicBezTo>
                <a:cubicBezTo>
                  <a:pt x="5718411" y="646243"/>
                  <a:pt x="5728253" y="649095"/>
                  <a:pt x="5736525" y="653374"/>
                </a:cubicBezTo>
                <a:cubicBezTo>
                  <a:pt x="5744797" y="657653"/>
                  <a:pt x="5751215" y="663500"/>
                  <a:pt x="5755779" y="670917"/>
                </a:cubicBezTo>
                <a:cubicBezTo>
                  <a:pt x="5760343" y="678334"/>
                  <a:pt x="5762625" y="688317"/>
                  <a:pt x="5762625" y="700869"/>
                </a:cubicBezTo>
                <a:cubicBezTo>
                  <a:pt x="5762625" y="707144"/>
                  <a:pt x="5761627" y="713420"/>
                  <a:pt x="5759631" y="719696"/>
                </a:cubicBezTo>
                <a:cubicBezTo>
                  <a:pt x="5757633" y="725971"/>
                  <a:pt x="5753925" y="731676"/>
                  <a:pt x="5748505" y="736811"/>
                </a:cubicBezTo>
                <a:cubicBezTo>
                  <a:pt x="5743085" y="741945"/>
                  <a:pt x="5735669" y="746224"/>
                  <a:pt x="5726255" y="749647"/>
                </a:cubicBezTo>
                <a:cubicBezTo>
                  <a:pt x="5716842" y="753070"/>
                  <a:pt x="5704719" y="755352"/>
                  <a:pt x="5689885" y="756493"/>
                </a:cubicBezTo>
                <a:lnTo>
                  <a:pt x="5333889" y="759061"/>
                </a:lnTo>
                <a:cubicBezTo>
                  <a:pt x="5312780" y="800137"/>
                  <a:pt x="5292813" y="840215"/>
                  <a:pt x="5273985" y="879295"/>
                </a:cubicBezTo>
                <a:cubicBezTo>
                  <a:pt x="5255159" y="918375"/>
                  <a:pt x="5237473" y="954459"/>
                  <a:pt x="5220929" y="987549"/>
                </a:cubicBezTo>
                <a:cubicBezTo>
                  <a:pt x="5214082" y="1001241"/>
                  <a:pt x="5207379" y="1017073"/>
                  <a:pt x="5200818" y="1035044"/>
                </a:cubicBezTo>
                <a:cubicBezTo>
                  <a:pt x="5194257" y="1053015"/>
                  <a:pt x="5190977" y="1068846"/>
                  <a:pt x="5190977" y="1082539"/>
                </a:cubicBezTo>
                <a:cubicBezTo>
                  <a:pt x="5190977" y="1090526"/>
                  <a:pt x="5192831" y="1096801"/>
                  <a:pt x="5196539" y="1101365"/>
                </a:cubicBezTo>
                <a:cubicBezTo>
                  <a:pt x="5200247" y="1105929"/>
                  <a:pt x="5206381" y="1108211"/>
                  <a:pt x="5214938" y="1108211"/>
                </a:cubicBezTo>
                <a:cubicBezTo>
                  <a:pt x="5226919" y="1108211"/>
                  <a:pt x="5242037" y="1104646"/>
                  <a:pt x="5260293" y="1097514"/>
                </a:cubicBezTo>
                <a:cubicBezTo>
                  <a:pt x="5278550" y="1090383"/>
                  <a:pt x="5298233" y="1080970"/>
                  <a:pt x="5319341" y="1069274"/>
                </a:cubicBezTo>
                <a:cubicBezTo>
                  <a:pt x="5340449" y="1057579"/>
                  <a:pt x="5362699" y="1044172"/>
                  <a:pt x="5386091" y="1029053"/>
                </a:cubicBezTo>
                <a:cubicBezTo>
                  <a:pt x="5409481" y="1013935"/>
                  <a:pt x="5432444" y="998246"/>
                  <a:pt x="5454979" y="981987"/>
                </a:cubicBezTo>
                <a:cubicBezTo>
                  <a:pt x="5477515" y="965727"/>
                  <a:pt x="5499051" y="949468"/>
                  <a:pt x="5519589" y="933208"/>
                </a:cubicBezTo>
                <a:cubicBezTo>
                  <a:pt x="5540127" y="916949"/>
                  <a:pt x="5558384" y="901973"/>
                  <a:pt x="5574358" y="888281"/>
                </a:cubicBezTo>
                <a:cubicBezTo>
                  <a:pt x="5583486" y="882005"/>
                  <a:pt x="5592043" y="878867"/>
                  <a:pt x="5600031" y="878867"/>
                </a:cubicBezTo>
                <a:cubicBezTo>
                  <a:pt x="5609729" y="878867"/>
                  <a:pt x="5617717" y="883146"/>
                  <a:pt x="5623992" y="891704"/>
                </a:cubicBezTo>
                <a:cubicBezTo>
                  <a:pt x="5630268" y="900261"/>
                  <a:pt x="5633405" y="911101"/>
                  <a:pt x="5633405" y="924223"/>
                </a:cubicBezTo>
                <a:cubicBezTo>
                  <a:pt x="5633405" y="937344"/>
                  <a:pt x="5630268" y="950751"/>
                  <a:pt x="5623992" y="964443"/>
                </a:cubicBezTo>
                <a:cubicBezTo>
                  <a:pt x="5617717" y="978136"/>
                  <a:pt x="5606307" y="991542"/>
                  <a:pt x="5589761" y="1004664"/>
                </a:cubicBezTo>
                <a:cubicBezTo>
                  <a:pt x="5552679" y="1038324"/>
                  <a:pt x="5515168" y="1070273"/>
                  <a:pt x="5477229" y="1100510"/>
                </a:cubicBezTo>
                <a:cubicBezTo>
                  <a:pt x="5439290" y="1130746"/>
                  <a:pt x="5401637" y="1157418"/>
                  <a:pt x="5364269" y="1180523"/>
                </a:cubicBezTo>
                <a:cubicBezTo>
                  <a:pt x="5326901" y="1203629"/>
                  <a:pt x="5289959" y="1222028"/>
                  <a:pt x="5253447" y="1235720"/>
                </a:cubicBezTo>
                <a:cubicBezTo>
                  <a:pt x="5216935" y="1249412"/>
                  <a:pt x="5181563" y="1256258"/>
                  <a:pt x="5147333" y="1256258"/>
                </a:cubicBezTo>
                <a:cubicBezTo>
                  <a:pt x="5124513" y="1256258"/>
                  <a:pt x="5105401" y="1253263"/>
                  <a:pt x="5089997" y="1247273"/>
                </a:cubicBezTo>
                <a:cubicBezTo>
                  <a:pt x="5074593" y="1241282"/>
                  <a:pt x="5062185" y="1233010"/>
                  <a:pt x="5052771" y="1222456"/>
                </a:cubicBezTo>
                <a:cubicBezTo>
                  <a:pt x="5043357" y="1211901"/>
                  <a:pt x="5036654" y="1199635"/>
                  <a:pt x="5032661" y="1185658"/>
                </a:cubicBezTo>
                <a:cubicBezTo>
                  <a:pt x="5028667" y="1171680"/>
                  <a:pt x="5026671" y="1156704"/>
                  <a:pt x="5026671" y="1140730"/>
                </a:cubicBezTo>
                <a:cubicBezTo>
                  <a:pt x="5026671" y="1112205"/>
                  <a:pt x="5031519" y="1082539"/>
                  <a:pt x="5041219" y="1051731"/>
                </a:cubicBezTo>
                <a:cubicBezTo>
                  <a:pt x="5050917" y="1020924"/>
                  <a:pt x="5061757" y="993254"/>
                  <a:pt x="5073737" y="968722"/>
                </a:cubicBezTo>
                <a:cubicBezTo>
                  <a:pt x="5090853" y="933351"/>
                  <a:pt x="5107825" y="898264"/>
                  <a:pt x="5124655" y="863464"/>
                </a:cubicBezTo>
                <a:cubicBezTo>
                  <a:pt x="5141485" y="828663"/>
                  <a:pt x="5157887" y="795288"/>
                  <a:pt x="5173861" y="763339"/>
                </a:cubicBezTo>
                <a:lnTo>
                  <a:pt x="5137063" y="763339"/>
                </a:lnTo>
                <a:cubicBezTo>
                  <a:pt x="5105115" y="763339"/>
                  <a:pt x="5083151" y="758205"/>
                  <a:pt x="5071170" y="747936"/>
                </a:cubicBezTo>
                <a:cubicBezTo>
                  <a:pt x="5059189" y="737667"/>
                  <a:pt x="5053199" y="725971"/>
                  <a:pt x="5053199" y="712849"/>
                </a:cubicBezTo>
                <a:cubicBezTo>
                  <a:pt x="5053199" y="707144"/>
                  <a:pt x="5055053" y="700156"/>
                  <a:pt x="5058761" y="691883"/>
                </a:cubicBezTo>
                <a:cubicBezTo>
                  <a:pt x="5062470" y="683611"/>
                  <a:pt x="5067889" y="675909"/>
                  <a:pt x="5075021" y="668778"/>
                </a:cubicBezTo>
                <a:cubicBezTo>
                  <a:pt x="5082153" y="661646"/>
                  <a:pt x="5090853" y="655513"/>
                  <a:pt x="5101121" y="650379"/>
                </a:cubicBezTo>
                <a:cubicBezTo>
                  <a:pt x="5111391" y="645244"/>
                  <a:pt x="5123086" y="642677"/>
                  <a:pt x="5136208" y="642677"/>
                </a:cubicBezTo>
                <a:lnTo>
                  <a:pt x="5228630" y="642677"/>
                </a:lnTo>
                <a:lnTo>
                  <a:pt x="5409196" y="284113"/>
                </a:lnTo>
                <a:cubicBezTo>
                  <a:pt x="5420606" y="262433"/>
                  <a:pt x="5434727" y="246887"/>
                  <a:pt x="5451556" y="237474"/>
                </a:cubicBezTo>
                <a:cubicBezTo>
                  <a:pt x="5468386" y="228060"/>
                  <a:pt x="5485929" y="223354"/>
                  <a:pt x="5504185" y="223354"/>
                </a:cubicBezTo>
                <a:close/>
                <a:moveTo>
                  <a:pt x="1074837" y="0"/>
                </a:moveTo>
                <a:cubicBezTo>
                  <a:pt x="1093094" y="0"/>
                  <a:pt x="1108497" y="4707"/>
                  <a:pt x="1121048" y="14120"/>
                </a:cubicBezTo>
                <a:cubicBezTo>
                  <a:pt x="1133600" y="23533"/>
                  <a:pt x="1139875" y="37368"/>
                  <a:pt x="1139875" y="55624"/>
                </a:cubicBezTo>
                <a:cubicBezTo>
                  <a:pt x="1139875" y="69887"/>
                  <a:pt x="1136167" y="85291"/>
                  <a:pt x="1128750" y="101835"/>
                </a:cubicBezTo>
                <a:cubicBezTo>
                  <a:pt x="1096802" y="170296"/>
                  <a:pt x="1064283" y="239185"/>
                  <a:pt x="1031193" y="308502"/>
                </a:cubicBezTo>
                <a:cubicBezTo>
                  <a:pt x="998104" y="377819"/>
                  <a:pt x="964872" y="445567"/>
                  <a:pt x="931497" y="511745"/>
                </a:cubicBezTo>
                <a:cubicBezTo>
                  <a:pt x="898122" y="577924"/>
                  <a:pt x="865461" y="641678"/>
                  <a:pt x="833512" y="703008"/>
                </a:cubicBezTo>
                <a:cubicBezTo>
                  <a:pt x="801564" y="764338"/>
                  <a:pt x="770756" y="821246"/>
                  <a:pt x="741090" y="873733"/>
                </a:cubicBezTo>
                <a:cubicBezTo>
                  <a:pt x="711424" y="926219"/>
                  <a:pt x="683611" y="973286"/>
                  <a:pt x="657653" y="1014933"/>
                </a:cubicBezTo>
                <a:cubicBezTo>
                  <a:pt x="631695" y="1056580"/>
                  <a:pt x="608162" y="1091096"/>
                  <a:pt x="587053" y="1118480"/>
                </a:cubicBezTo>
                <a:cubicBezTo>
                  <a:pt x="636687" y="1115057"/>
                  <a:pt x="682043" y="1110493"/>
                  <a:pt x="723119" y="1104788"/>
                </a:cubicBezTo>
                <a:cubicBezTo>
                  <a:pt x="764196" y="1099083"/>
                  <a:pt x="803846" y="1092522"/>
                  <a:pt x="842070" y="1085106"/>
                </a:cubicBezTo>
                <a:cubicBezTo>
                  <a:pt x="880294" y="1077689"/>
                  <a:pt x="918661" y="1069560"/>
                  <a:pt x="957170" y="1060717"/>
                </a:cubicBezTo>
                <a:lnTo>
                  <a:pt x="1043800" y="1041961"/>
                </a:lnTo>
                <a:lnTo>
                  <a:pt x="1045109" y="1032904"/>
                </a:lnTo>
                <a:cubicBezTo>
                  <a:pt x="1052525" y="1007802"/>
                  <a:pt x="1061368" y="983413"/>
                  <a:pt x="1071637" y="959737"/>
                </a:cubicBezTo>
                <a:cubicBezTo>
                  <a:pt x="1081907" y="936061"/>
                  <a:pt x="1092746" y="913240"/>
                  <a:pt x="1104156" y="891276"/>
                </a:cubicBezTo>
                <a:cubicBezTo>
                  <a:pt x="1115567" y="869311"/>
                  <a:pt x="1125265" y="848345"/>
                  <a:pt x="1133252" y="828377"/>
                </a:cubicBezTo>
                <a:cubicBezTo>
                  <a:pt x="1136105" y="820961"/>
                  <a:pt x="1141097" y="809551"/>
                  <a:pt x="1148228" y="794147"/>
                </a:cubicBezTo>
                <a:cubicBezTo>
                  <a:pt x="1155360" y="778743"/>
                  <a:pt x="1162919" y="763054"/>
                  <a:pt x="1170906" y="747080"/>
                </a:cubicBezTo>
                <a:cubicBezTo>
                  <a:pt x="1180034" y="728253"/>
                  <a:pt x="1189733" y="708285"/>
                  <a:pt x="1200002" y="687176"/>
                </a:cubicBezTo>
                <a:cubicBezTo>
                  <a:pt x="1209700" y="671202"/>
                  <a:pt x="1220825" y="659792"/>
                  <a:pt x="1233376" y="652946"/>
                </a:cubicBezTo>
                <a:cubicBezTo>
                  <a:pt x="1245928" y="646100"/>
                  <a:pt x="1258764" y="642677"/>
                  <a:pt x="1271886" y="642677"/>
                </a:cubicBezTo>
                <a:cubicBezTo>
                  <a:pt x="1293565" y="642677"/>
                  <a:pt x="1312249" y="649666"/>
                  <a:pt x="1327938" y="663643"/>
                </a:cubicBezTo>
                <a:cubicBezTo>
                  <a:pt x="1343627" y="677620"/>
                  <a:pt x="1351471" y="695449"/>
                  <a:pt x="1351471" y="717128"/>
                </a:cubicBezTo>
                <a:cubicBezTo>
                  <a:pt x="1350901" y="722263"/>
                  <a:pt x="1350188" y="727397"/>
                  <a:pt x="1349332" y="732532"/>
                </a:cubicBezTo>
                <a:cubicBezTo>
                  <a:pt x="1348476" y="737667"/>
                  <a:pt x="1346622" y="742801"/>
                  <a:pt x="1343770" y="747936"/>
                </a:cubicBezTo>
                <a:cubicBezTo>
                  <a:pt x="1335782" y="762769"/>
                  <a:pt x="1329222" y="775320"/>
                  <a:pt x="1324087" y="785589"/>
                </a:cubicBezTo>
                <a:cubicBezTo>
                  <a:pt x="1318953" y="795858"/>
                  <a:pt x="1314246" y="805414"/>
                  <a:pt x="1309967" y="814257"/>
                </a:cubicBezTo>
                <a:cubicBezTo>
                  <a:pt x="1305688" y="823100"/>
                  <a:pt x="1301552" y="831800"/>
                  <a:pt x="1297559" y="840358"/>
                </a:cubicBezTo>
                <a:cubicBezTo>
                  <a:pt x="1293565" y="848916"/>
                  <a:pt x="1288716" y="859185"/>
                  <a:pt x="1283011" y="871165"/>
                </a:cubicBezTo>
                <a:cubicBezTo>
                  <a:pt x="1276164" y="885428"/>
                  <a:pt x="1268463" y="900974"/>
                  <a:pt x="1259905" y="917804"/>
                </a:cubicBezTo>
                <a:cubicBezTo>
                  <a:pt x="1251347" y="934634"/>
                  <a:pt x="1243218" y="951892"/>
                  <a:pt x="1235516" y="969578"/>
                </a:cubicBezTo>
                <a:cubicBezTo>
                  <a:pt x="1227814" y="987264"/>
                  <a:pt x="1221253" y="1004664"/>
                  <a:pt x="1215833" y="1021779"/>
                </a:cubicBezTo>
                <a:cubicBezTo>
                  <a:pt x="1210413" y="1038895"/>
                  <a:pt x="1207704" y="1054584"/>
                  <a:pt x="1207704" y="1068846"/>
                </a:cubicBezTo>
                <a:cubicBezTo>
                  <a:pt x="1207704" y="1084250"/>
                  <a:pt x="1211554" y="1094376"/>
                  <a:pt x="1219256" y="1099226"/>
                </a:cubicBezTo>
                <a:cubicBezTo>
                  <a:pt x="1226958" y="1104075"/>
                  <a:pt x="1237941" y="1106500"/>
                  <a:pt x="1252203" y="1106500"/>
                </a:cubicBezTo>
                <a:cubicBezTo>
                  <a:pt x="1268177" y="1106500"/>
                  <a:pt x="1284865" y="1103077"/>
                  <a:pt x="1302265" y="1096231"/>
                </a:cubicBezTo>
                <a:cubicBezTo>
                  <a:pt x="1319666" y="1089385"/>
                  <a:pt x="1337209" y="1080542"/>
                  <a:pt x="1354894" y="1069702"/>
                </a:cubicBezTo>
                <a:cubicBezTo>
                  <a:pt x="1372580" y="1058862"/>
                  <a:pt x="1389981" y="1046454"/>
                  <a:pt x="1407096" y="1032476"/>
                </a:cubicBezTo>
                <a:cubicBezTo>
                  <a:pt x="1424211" y="1018499"/>
                  <a:pt x="1440328" y="1004379"/>
                  <a:pt x="1455447" y="990116"/>
                </a:cubicBezTo>
                <a:cubicBezTo>
                  <a:pt x="1470565" y="975854"/>
                  <a:pt x="1484543" y="962161"/>
                  <a:pt x="1497379" y="949040"/>
                </a:cubicBezTo>
                <a:lnTo>
                  <a:pt x="1514403" y="931087"/>
                </a:lnTo>
                <a:lnTo>
                  <a:pt x="1524776" y="893255"/>
                </a:lnTo>
                <a:cubicBezTo>
                  <a:pt x="1529322" y="879812"/>
                  <a:pt x="1534626" y="866744"/>
                  <a:pt x="1540688" y="854050"/>
                </a:cubicBezTo>
                <a:cubicBezTo>
                  <a:pt x="1564935" y="803275"/>
                  <a:pt x="1596027" y="760059"/>
                  <a:pt x="1633966" y="724402"/>
                </a:cubicBezTo>
                <a:cubicBezTo>
                  <a:pt x="1671905" y="688745"/>
                  <a:pt x="1713837" y="661218"/>
                  <a:pt x="1759763" y="641821"/>
                </a:cubicBezTo>
                <a:cubicBezTo>
                  <a:pt x="1805689" y="622424"/>
                  <a:pt x="1850616" y="612725"/>
                  <a:pt x="1894545" y="612725"/>
                </a:cubicBezTo>
                <a:cubicBezTo>
                  <a:pt x="1919648" y="612725"/>
                  <a:pt x="1941613" y="615863"/>
                  <a:pt x="1960439" y="622139"/>
                </a:cubicBezTo>
                <a:cubicBezTo>
                  <a:pt x="1979266" y="628414"/>
                  <a:pt x="1995240" y="635260"/>
                  <a:pt x="2008362" y="642677"/>
                </a:cubicBezTo>
                <a:cubicBezTo>
                  <a:pt x="2023195" y="651805"/>
                  <a:pt x="2036317" y="661789"/>
                  <a:pt x="2047727" y="672629"/>
                </a:cubicBezTo>
                <a:cubicBezTo>
                  <a:pt x="2055714" y="667494"/>
                  <a:pt x="2064272" y="662645"/>
                  <a:pt x="2073400" y="658081"/>
                </a:cubicBezTo>
                <a:cubicBezTo>
                  <a:pt x="2081387" y="654087"/>
                  <a:pt x="2090230" y="650521"/>
                  <a:pt x="2099928" y="647384"/>
                </a:cubicBezTo>
                <a:cubicBezTo>
                  <a:pt x="2109627" y="644246"/>
                  <a:pt x="2119325" y="642677"/>
                  <a:pt x="2129024" y="642677"/>
                </a:cubicBezTo>
                <a:cubicBezTo>
                  <a:pt x="2154127" y="642677"/>
                  <a:pt x="2173524" y="647811"/>
                  <a:pt x="2187216" y="658081"/>
                </a:cubicBezTo>
                <a:cubicBezTo>
                  <a:pt x="2200908" y="668350"/>
                  <a:pt x="2207754" y="680616"/>
                  <a:pt x="2207754" y="694878"/>
                </a:cubicBezTo>
                <a:cubicBezTo>
                  <a:pt x="2207754" y="702295"/>
                  <a:pt x="2205757" y="709712"/>
                  <a:pt x="2201764" y="717128"/>
                </a:cubicBezTo>
                <a:lnTo>
                  <a:pt x="2001515" y="1096231"/>
                </a:lnTo>
                <a:lnTo>
                  <a:pt x="2017775" y="1081683"/>
                </a:lnTo>
                <a:cubicBezTo>
                  <a:pt x="2085095" y="1042318"/>
                  <a:pt x="2140434" y="1011368"/>
                  <a:pt x="2183793" y="988833"/>
                </a:cubicBezTo>
                <a:cubicBezTo>
                  <a:pt x="2227151" y="966297"/>
                  <a:pt x="2261667" y="949610"/>
                  <a:pt x="2287340" y="938771"/>
                </a:cubicBezTo>
                <a:lnTo>
                  <a:pt x="2308363" y="930402"/>
                </a:lnTo>
                <a:lnTo>
                  <a:pt x="2325496" y="896410"/>
                </a:lnTo>
                <a:cubicBezTo>
                  <a:pt x="2343467" y="861324"/>
                  <a:pt x="2360439" y="827949"/>
                  <a:pt x="2376414" y="796286"/>
                </a:cubicBezTo>
                <a:cubicBezTo>
                  <a:pt x="2392388" y="764623"/>
                  <a:pt x="2405795" y="737667"/>
                  <a:pt x="2416635" y="715417"/>
                </a:cubicBezTo>
                <a:lnTo>
                  <a:pt x="2699036" y="160027"/>
                </a:lnTo>
                <a:cubicBezTo>
                  <a:pt x="2702459" y="152611"/>
                  <a:pt x="2707736" y="145479"/>
                  <a:pt x="2714867" y="138633"/>
                </a:cubicBezTo>
                <a:cubicBezTo>
                  <a:pt x="2721999" y="131787"/>
                  <a:pt x="2730129" y="125654"/>
                  <a:pt x="2739257" y="120234"/>
                </a:cubicBezTo>
                <a:cubicBezTo>
                  <a:pt x="2748385" y="114814"/>
                  <a:pt x="2758083" y="110536"/>
                  <a:pt x="2768353" y="107398"/>
                </a:cubicBezTo>
                <a:cubicBezTo>
                  <a:pt x="2778622" y="104260"/>
                  <a:pt x="2788891" y="102691"/>
                  <a:pt x="2799160" y="102691"/>
                </a:cubicBezTo>
                <a:cubicBezTo>
                  <a:pt x="2824262" y="102691"/>
                  <a:pt x="2841663" y="107398"/>
                  <a:pt x="2851361" y="116811"/>
                </a:cubicBezTo>
                <a:cubicBezTo>
                  <a:pt x="2861060" y="126225"/>
                  <a:pt x="2865909" y="137778"/>
                  <a:pt x="2865909" y="151470"/>
                </a:cubicBezTo>
                <a:cubicBezTo>
                  <a:pt x="2865909" y="164021"/>
                  <a:pt x="2862772" y="177285"/>
                  <a:pt x="2856496" y="191263"/>
                </a:cubicBezTo>
                <a:cubicBezTo>
                  <a:pt x="2850221" y="205240"/>
                  <a:pt x="2843089" y="218219"/>
                  <a:pt x="2835102" y="230200"/>
                </a:cubicBezTo>
                <a:cubicBezTo>
                  <a:pt x="2810000" y="272988"/>
                  <a:pt x="2785896" y="316204"/>
                  <a:pt x="2762790" y="359848"/>
                </a:cubicBezTo>
                <a:cubicBezTo>
                  <a:pt x="2739685" y="403492"/>
                  <a:pt x="2716579" y="447421"/>
                  <a:pt x="2693473" y="491635"/>
                </a:cubicBezTo>
                <a:cubicBezTo>
                  <a:pt x="2670368" y="535849"/>
                  <a:pt x="2647120" y="579778"/>
                  <a:pt x="2623729" y="623422"/>
                </a:cubicBezTo>
                <a:cubicBezTo>
                  <a:pt x="2600338" y="667066"/>
                  <a:pt x="2575806" y="710282"/>
                  <a:pt x="2550133" y="753070"/>
                </a:cubicBezTo>
                <a:cubicBezTo>
                  <a:pt x="2566108" y="737667"/>
                  <a:pt x="2583080" y="721692"/>
                  <a:pt x="2601051" y="705148"/>
                </a:cubicBezTo>
                <a:cubicBezTo>
                  <a:pt x="2619022" y="688603"/>
                  <a:pt x="2638562" y="673484"/>
                  <a:pt x="2659671" y="659792"/>
                </a:cubicBezTo>
                <a:cubicBezTo>
                  <a:pt x="2680780" y="646100"/>
                  <a:pt x="2703885" y="634832"/>
                  <a:pt x="2728988" y="625990"/>
                </a:cubicBezTo>
                <a:cubicBezTo>
                  <a:pt x="2754090" y="617147"/>
                  <a:pt x="2782045" y="612725"/>
                  <a:pt x="2812852" y="612725"/>
                </a:cubicBezTo>
                <a:cubicBezTo>
                  <a:pt x="2831109" y="612725"/>
                  <a:pt x="2848509" y="614437"/>
                  <a:pt x="2865054" y="617860"/>
                </a:cubicBezTo>
                <a:cubicBezTo>
                  <a:pt x="2881599" y="621283"/>
                  <a:pt x="2896146" y="626845"/>
                  <a:pt x="2908697" y="634547"/>
                </a:cubicBezTo>
                <a:cubicBezTo>
                  <a:pt x="2921249" y="642249"/>
                  <a:pt x="2931233" y="652803"/>
                  <a:pt x="2938649" y="666210"/>
                </a:cubicBezTo>
                <a:cubicBezTo>
                  <a:pt x="2946066" y="679617"/>
                  <a:pt x="2949774" y="696019"/>
                  <a:pt x="2949774" y="715417"/>
                </a:cubicBezTo>
                <a:cubicBezTo>
                  <a:pt x="2949774" y="741090"/>
                  <a:pt x="2945923" y="764623"/>
                  <a:pt x="2938221" y="786017"/>
                </a:cubicBezTo>
                <a:cubicBezTo>
                  <a:pt x="2930519" y="807411"/>
                  <a:pt x="2920678" y="827664"/>
                  <a:pt x="2908697" y="846776"/>
                </a:cubicBezTo>
                <a:cubicBezTo>
                  <a:pt x="2896717" y="865888"/>
                  <a:pt x="2883595" y="884144"/>
                  <a:pt x="2869333" y="901545"/>
                </a:cubicBezTo>
                <a:cubicBezTo>
                  <a:pt x="2855070" y="918945"/>
                  <a:pt x="2841520" y="936631"/>
                  <a:pt x="2828684" y="954602"/>
                </a:cubicBezTo>
                <a:cubicBezTo>
                  <a:pt x="2815847" y="972573"/>
                  <a:pt x="2804723" y="991257"/>
                  <a:pt x="2795309" y="1010655"/>
                </a:cubicBezTo>
                <a:cubicBezTo>
                  <a:pt x="2785896" y="1030052"/>
                  <a:pt x="2780048" y="1051160"/>
                  <a:pt x="2777766" y="1073981"/>
                </a:cubicBezTo>
                <a:cubicBezTo>
                  <a:pt x="2777766" y="1075122"/>
                  <a:pt x="2777623" y="1076263"/>
                  <a:pt x="2777338" y="1077404"/>
                </a:cubicBezTo>
                <a:cubicBezTo>
                  <a:pt x="2777053" y="1078545"/>
                  <a:pt x="2776910" y="1079686"/>
                  <a:pt x="2776910" y="1080827"/>
                </a:cubicBezTo>
                <a:cubicBezTo>
                  <a:pt x="2776910" y="1092237"/>
                  <a:pt x="2780761" y="1099368"/>
                  <a:pt x="2788463" y="1102221"/>
                </a:cubicBezTo>
                <a:cubicBezTo>
                  <a:pt x="2796165" y="1105073"/>
                  <a:pt x="2806006" y="1106500"/>
                  <a:pt x="2817987" y="1106500"/>
                </a:cubicBezTo>
                <a:cubicBezTo>
                  <a:pt x="2833391" y="1106500"/>
                  <a:pt x="2849935" y="1103505"/>
                  <a:pt x="2867621" y="1097514"/>
                </a:cubicBezTo>
                <a:cubicBezTo>
                  <a:pt x="2885307" y="1091524"/>
                  <a:pt x="2903135" y="1083537"/>
                  <a:pt x="2921106" y="1073553"/>
                </a:cubicBezTo>
                <a:cubicBezTo>
                  <a:pt x="2939077" y="1063569"/>
                  <a:pt x="2957048" y="1052302"/>
                  <a:pt x="2975019" y="1039750"/>
                </a:cubicBezTo>
                <a:cubicBezTo>
                  <a:pt x="2992990" y="1027199"/>
                  <a:pt x="3010105" y="1014363"/>
                  <a:pt x="3026365" y="1001241"/>
                </a:cubicBezTo>
                <a:cubicBezTo>
                  <a:pt x="3042624" y="988119"/>
                  <a:pt x="3057600" y="975426"/>
                  <a:pt x="3071292" y="963160"/>
                </a:cubicBezTo>
                <a:lnTo>
                  <a:pt x="3079979" y="955302"/>
                </a:lnTo>
                <a:lnTo>
                  <a:pt x="3124405" y="863464"/>
                </a:lnTo>
                <a:cubicBezTo>
                  <a:pt x="3141235" y="828663"/>
                  <a:pt x="3157637" y="795288"/>
                  <a:pt x="3173612" y="763339"/>
                </a:cubicBezTo>
                <a:lnTo>
                  <a:pt x="3136814" y="763339"/>
                </a:lnTo>
                <a:cubicBezTo>
                  <a:pt x="3104865" y="763339"/>
                  <a:pt x="3082901" y="758205"/>
                  <a:pt x="3070920" y="747936"/>
                </a:cubicBezTo>
                <a:cubicBezTo>
                  <a:pt x="3058939" y="737667"/>
                  <a:pt x="3052949" y="725971"/>
                  <a:pt x="3052949" y="712849"/>
                </a:cubicBezTo>
                <a:cubicBezTo>
                  <a:pt x="3052949" y="707144"/>
                  <a:pt x="3054803" y="700156"/>
                  <a:pt x="3058512" y="691883"/>
                </a:cubicBezTo>
                <a:cubicBezTo>
                  <a:pt x="3062220" y="683611"/>
                  <a:pt x="3067640" y="675909"/>
                  <a:pt x="3074771" y="668778"/>
                </a:cubicBezTo>
                <a:cubicBezTo>
                  <a:pt x="3081903" y="661646"/>
                  <a:pt x="3090603" y="655513"/>
                  <a:pt x="3100872" y="650379"/>
                </a:cubicBezTo>
                <a:cubicBezTo>
                  <a:pt x="3111141" y="645244"/>
                  <a:pt x="3122837" y="642677"/>
                  <a:pt x="3135958" y="642677"/>
                </a:cubicBezTo>
                <a:lnTo>
                  <a:pt x="3228381" y="642677"/>
                </a:lnTo>
                <a:lnTo>
                  <a:pt x="3408947" y="284113"/>
                </a:lnTo>
                <a:cubicBezTo>
                  <a:pt x="3420356" y="262433"/>
                  <a:pt x="3434476" y="246887"/>
                  <a:pt x="3451307" y="237474"/>
                </a:cubicBezTo>
                <a:cubicBezTo>
                  <a:pt x="3468137" y="228060"/>
                  <a:pt x="3485679" y="223354"/>
                  <a:pt x="3503936" y="223354"/>
                </a:cubicBezTo>
                <a:cubicBezTo>
                  <a:pt x="3521051" y="223354"/>
                  <a:pt x="3536740" y="227918"/>
                  <a:pt x="3551003" y="237046"/>
                </a:cubicBezTo>
                <a:cubicBezTo>
                  <a:pt x="3565265" y="246174"/>
                  <a:pt x="3572397" y="261293"/>
                  <a:pt x="3572397" y="282401"/>
                </a:cubicBezTo>
                <a:cubicBezTo>
                  <a:pt x="3572397" y="293241"/>
                  <a:pt x="3569972" y="304223"/>
                  <a:pt x="3565123" y="315348"/>
                </a:cubicBezTo>
                <a:cubicBezTo>
                  <a:pt x="3560273" y="326473"/>
                  <a:pt x="3553855" y="339452"/>
                  <a:pt x="3545868" y="354285"/>
                </a:cubicBezTo>
                <a:cubicBezTo>
                  <a:pt x="3540734" y="363984"/>
                  <a:pt x="3534458" y="375537"/>
                  <a:pt x="3527041" y="388944"/>
                </a:cubicBezTo>
                <a:cubicBezTo>
                  <a:pt x="3519625" y="402351"/>
                  <a:pt x="3511780" y="416613"/>
                  <a:pt x="3503508" y="431732"/>
                </a:cubicBezTo>
                <a:cubicBezTo>
                  <a:pt x="3495235" y="446850"/>
                  <a:pt x="3486678" y="462682"/>
                  <a:pt x="3477835" y="479226"/>
                </a:cubicBezTo>
                <a:cubicBezTo>
                  <a:pt x="3468992" y="495771"/>
                  <a:pt x="3460292" y="511745"/>
                  <a:pt x="3451735" y="527149"/>
                </a:cubicBezTo>
                <a:cubicBezTo>
                  <a:pt x="3432337" y="563662"/>
                  <a:pt x="3411799" y="602171"/>
                  <a:pt x="3390120" y="642677"/>
                </a:cubicBezTo>
                <a:lnTo>
                  <a:pt x="3601604" y="642677"/>
                </a:lnTo>
                <a:lnTo>
                  <a:pt x="3669098" y="642677"/>
                </a:lnTo>
                <a:lnTo>
                  <a:pt x="3702584" y="642677"/>
                </a:lnTo>
                <a:cubicBezTo>
                  <a:pt x="3743090" y="561094"/>
                  <a:pt x="3783739" y="493774"/>
                  <a:pt x="3824530" y="440717"/>
                </a:cubicBezTo>
                <a:cubicBezTo>
                  <a:pt x="3865321" y="387660"/>
                  <a:pt x="3905399" y="345728"/>
                  <a:pt x="3944765" y="314920"/>
                </a:cubicBezTo>
                <a:cubicBezTo>
                  <a:pt x="3984129" y="284113"/>
                  <a:pt x="4022496" y="262719"/>
                  <a:pt x="4059865" y="250738"/>
                </a:cubicBezTo>
                <a:cubicBezTo>
                  <a:pt x="4097233" y="238757"/>
                  <a:pt x="4133032" y="232767"/>
                  <a:pt x="4167263" y="232767"/>
                </a:cubicBezTo>
                <a:cubicBezTo>
                  <a:pt x="4183237" y="232767"/>
                  <a:pt x="4198498" y="235905"/>
                  <a:pt x="4213046" y="242181"/>
                </a:cubicBezTo>
                <a:cubicBezTo>
                  <a:pt x="4227594" y="248456"/>
                  <a:pt x="4240431" y="257869"/>
                  <a:pt x="4251555" y="270421"/>
                </a:cubicBezTo>
                <a:cubicBezTo>
                  <a:pt x="4262680" y="282972"/>
                  <a:pt x="4271665" y="298803"/>
                  <a:pt x="4278511" y="317915"/>
                </a:cubicBezTo>
                <a:cubicBezTo>
                  <a:pt x="4285358" y="337027"/>
                  <a:pt x="4288781" y="359420"/>
                  <a:pt x="4288781" y="385093"/>
                </a:cubicBezTo>
                <a:cubicBezTo>
                  <a:pt x="4288781" y="409625"/>
                  <a:pt x="4285358" y="436724"/>
                  <a:pt x="4278511" y="466390"/>
                </a:cubicBezTo>
                <a:cubicBezTo>
                  <a:pt x="4276800" y="474377"/>
                  <a:pt x="4273377" y="481081"/>
                  <a:pt x="4268243" y="486500"/>
                </a:cubicBezTo>
                <a:cubicBezTo>
                  <a:pt x="4263108" y="491920"/>
                  <a:pt x="4257403" y="496342"/>
                  <a:pt x="4251127" y="499765"/>
                </a:cubicBezTo>
                <a:cubicBezTo>
                  <a:pt x="4244852" y="503188"/>
                  <a:pt x="4238576" y="505612"/>
                  <a:pt x="4232301" y="507039"/>
                </a:cubicBezTo>
                <a:cubicBezTo>
                  <a:pt x="4226025" y="508465"/>
                  <a:pt x="4220605" y="509178"/>
                  <a:pt x="4216041" y="509178"/>
                </a:cubicBezTo>
                <a:cubicBezTo>
                  <a:pt x="4204631" y="509178"/>
                  <a:pt x="4194077" y="506468"/>
                  <a:pt x="4184378" y="501048"/>
                </a:cubicBezTo>
                <a:cubicBezTo>
                  <a:pt x="4174679" y="495629"/>
                  <a:pt x="4169830" y="487214"/>
                  <a:pt x="4169830" y="475803"/>
                </a:cubicBezTo>
                <a:cubicBezTo>
                  <a:pt x="4169830" y="468387"/>
                  <a:pt x="4170258" y="461541"/>
                  <a:pt x="4171113" y="455265"/>
                </a:cubicBezTo>
                <a:cubicBezTo>
                  <a:pt x="4171969" y="448990"/>
                  <a:pt x="4172397" y="442714"/>
                  <a:pt x="4172397" y="436438"/>
                </a:cubicBezTo>
                <a:cubicBezTo>
                  <a:pt x="4172397" y="412477"/>
                  <a:pt x="4167975" y="395362"/>
                  <a:pt x="4159133" y="385093"/>
                </a:cubicBezTo>
                <a:cubicBezTo>
                  <a:pt x="4150290" y="374824"/>
                  <a:pt x="4138452" y="369689"/>
                  <a:pt x="4123619" y="369689"/>
                </a:cubicBezTo>
                <a:cubicBezTo>
                  <a:pt x="4105933" y="369689"/>
                  <a:pt x="4085252" y="377391"/>
                  <a:pt x="4061576" y="392795"/>
                </a:cubicBezTo>
                <a:cubicBezTo>
                  <a:pt x="4037900" y="408198"/>
                  <a:pt x="4013939" y="428737"/>
                  <a:pt x="3989692" y="454409"/>
                </a:cubicBezTo>
                <a:cubicBezTo>
                  <a:pt x="3965445" y="480082"/>
                  <a:pt x="3942197" y="509321"/>
                  <a:pt x="3919947" y="542125"/>
                </a:cubicBezTo>
                <a:cubicBezTo>
                  <a:pt x="3897698" y="574929"/>
                  <a:pt x="3879441" y="608446"/>
                  <a:pt x="3865179" y="642677"/>
                </a:cubicBezTo>
                <a:lnTo>
                  <a:pt x="4064571" y="642677"/>
                </a:lnTo>
                <a:cubicBezTo>
                  <a:pt x="4082257" y="642677"/>
                  <a:pt x="4098801" y="642962"/>
                  <a:pt x="4114205" y="643533"/>
                </a:cubicBezTo>
                <a:cubicBezTo>
                  <a:pt x="4129609" y="644103"/>
                  <a:pt x="4143159" y="645815"/>
                  <a:pt x="4154854" y="648667"/>
                </a:cubicBezTo>
                <a:lnTo>
                  <a:pt x="4162519" y="651450"/>
                </a:lnTo>
                <a:lnTo>
                  <a:pt x="4212079" y="631552"/>
                </a:lnTo>
                <a:cubicBezTo>
                  <a:pt x="4251729" y="618430"/>
                  <a:pt x="4294089" y="611870"/>
                  <a:pt x="4339159" y="611870"/>
                </a:cubicBezTo>
                <a:cubicBezTo>
                  <a:pt x="4386511" y="611870"/>
                  <a:pt x="4421883" y="623280"/>
                  <a:pt x="4445274" y="646100"/>
                </a:cubicBezTo>
                <a:cubicBezTo>
                  <a:pt x="4468665" y="668920"/>
                  <a:pt x="4480360" y="700584"/>
                  <a:pt x="4480360" y="741090"/>
                </a:cubicBezTo>
                <a:cubicBezTo>
                  <a:pt x="4480360" y="765051"/>
                  <a:pt x="4474085" y="790153"/>
                  <a:pt x="4461533" y="816397"/>
                </a:cubicBezTo>
                <a:cubicBezTo>
                  <a:pt x="4448982" y="842640"/>
                  <a:pt x="4427303" y="869311"/>
                  <a:pt x="4396495" y="896410"/>
                </a:cubicBezTo>
                <a:cubicBezTo>
                  <a:pt x="4365688" y="923509"/>
                  <a:pt x="4324469" y="951179"/>
                  <a:pt x="4272838" y="979419"/>
                </a:cubicBezTo>
                <a:cubicBezTo>
                  <a:pt x="4221207" y="1007659"/>
                  <a:pt x="4156597" y="1036042"/>
                  <a:pt x="4079008" y="1064568"/>
                </a:cubicBezTo>
                <a:cubicBezTo>
                  <a:pt x="4081860" y="1081112"/>
                  <a:pt x="4090703" y="1094091"/>
                  <a:pt x="4105537" y="1103505"/>
                </a:cubicBezTo>
                <a:cubicBezTo>
                  <a:pt x="4120369" y="1112918"/>
                  <a:pt x="4140052" y="1117625"/>
                  <a:pt x="4164584" y="1117625"/>
                </a:cubicBezTo>
                <a:cubicBezTo>
                  <a:pt x="4190827" y="1117625"/>
                  <a:pt x="4218925" y="1113774"/>
                  <a:pt x="4248877" y="1106072"/>
                </a:cubicBezTo>
                <a:cubicBezTo>
                  <a:pt x="4278828" y="1098370"/>
                  <a:pt x="4308495" y="1088529"/>
                  <a:pt x="4337876" y="1076548"/>
                </a:cubicBezTo>
                <a:cubicBezTo>
                  <a:pt x="4367257" y="1064568"/>
                  <a:pt x="4395925" y="1051589"/>
                  <a:pt x="4423880" y="1037611"/>
                </a:cubicBezTo>
                <a:cubicBezTo>
                  <a:pt x="4451835" y="1023634"/>
                  <a:pt x="4477079" y="1010369"/>
                  <a:pt x="4499615" y="997818"/>
                </a:cubicBezTo>
                <a:cubicBezTo>
                  <a:pt x="4522149" y="985267"/>
                  <a:pt x="4540976" y="974427"/>
                  <a:pt x="4556095" y="965299"/>
                </a:cubicBezTo>
                <a:cubicBezTo>
                  <a:pt x="4571213" y="956171"/>
                  <a:pt x="4581340" y="950466"/>
                  <a:pt x="4586475" y="948184"/>
                </a:cubicBezTo>
                <a:cubicBezTo>
                  <a:pt x="4591609" y="944761"/>
                  <a:pt x="4596316" y="942764"/>
                  <a:pt x="4600595" y="942194"/>
                </a:cubicBezTo>
                <a:cubicBezTo>
                  <a:pt x="4604873" y="941623"/>
                  <a:pt x="4608725" y="941338"/>
                  <a:pt x="4612147" y="941338"/>
                </a:cubicBezTo>
                <a:cubicBezTo>
                  <a:pt x="4618993" y="941338"/>
                  <a:pt x="4624699" y="942907"/>
                  <a:pt x="4629263" y="946045"/>
                </a:cubicBezTo>
                <a:cubicBezTo>
                  <a:pt x="4633827" y="949182"/>
                  <a:pt x="4637677" y="952891"/>
                  <a:pt x="4640815" y="957169"/>
                </a:cubicBezTo>
                <a:cubicBezTo>
                  <a:pt x="4643953" y="961448"/>
                  <a:pt x="4646093" y="966012"/>
                  <a:pt x="4647233" y="970862"/>
                </a:cubicBezTo>
                <a:cubicBezTo>
                  <a:pt x="4648375" y="975711"/>
                  <a:pt x="4648945" y="979847"/>
                  <a:pt x="4648945" y="983270"/>
                </a:cubicBezTo>
                <a:cubicBezTo>
                  <a:pt x="4648945" y="988405"/>
                  <a:pt x="4648375" y="994538"/>
                  <a:pt x="4647233" y="1001669"/>
                </a:cubicBezTo>
                <a:cubicBezTo>
                  <a:pt x="4646093" y="1008800"/>
                  <a:pt x="4641813" y="1016930"/>
                  <a:pt x="4634397" y="1026058"/>
                </a:cubicBezTo>
                <a:cubicBezTo>
                  <a:pt x="4631545" y="1028911"/>
                  <a:pt x="4621989" y="1036613"/>
                  <a:pt x="4605729" y="1049164"/>
                </a:cubicBezTo>
                <a:cubicBezTo>
                  <a:pt x="4597599" y="1055439"/>
                  <a:pt x="4588293" y="1062286"/>
                  <a:pt x="4577810" y="1069702"/>
                </a:cubicBezTo>
                <a:lnTo>
                  <a:pt x="4567530" y="1076744"/>
                </a:lnTo>
                <a:lnTo>
                  <a:pt x="4586125" y="1089919"/>
                </a:lnTo>
                <a:cubicBezTo>
                  <a:pt x="4593613" y="1094555"/>
                  <a:pt x="4601493" y="1098798"/>
                  <a:pt x="4609766" y="1102649"/>
                </a:cubicBezTo>
                <a:cubicBezTo>
                  <a:pt x="4626311" y="1110351"/>
                  <a:pt x="4643853" y="1116341"/>
                  <a:pt x="4662395" y="1120620"/>
                </a:cubicBezTo>
                <a:cubicBezTo>
                  <a:pt x="4680937" y="1124899"/>
                  <a:pt x="4699050" y="1127038"/>
                  <a:pt x="4716736" y="1127038"/>
                </a:cubicBezTo>
                <a:cubicBezTo>
                  <a:pt x="4734992" y="1127038"/>
                  <a:pt x="4752535" y="1125327"/>
                  <a:pt x="4769365" y="1121904"/>
                </a:cubicBezTo>
                <a:cubicBezTo>
                  <a:pt x="4786195" y="1118480"/>
                  <a:pt x="4801029" y="1113061"/>
                  <a:pt x="4813865" y="1105644"/>
                </a:cubicBezTo>
                <a:cubicBezTo>
                  <a:pt x="4826701" y="1098227"/>
                  <a:pt x="4836827" y="1088814"/>
                  <a:pt x="4844245" y="1077404"/>
                </a:cubicBezTo>
                <a:cubicBezTo>
                  <a:pt x="4851661" y="1065994"/>
                  <a:pt x="4855369" y="1052016"/>
                  <a:pt x="4855369" y="1035472"/>
                </a:cubicBezTo>
                <a:cubicBezTo>
                  <a:pt x="4855369" y="1006376"/>
                  <a:pt x="4848808" y="979562"/>
                  <a:pt x="4835687" y="955030"/>
                </a:cubicBezTo>
                <a:cubicBezTo>
                  <a:pt x="4822565" y="930498"/>
                  <a:pt x="4805592" y="907821"/>
                  <a:pt x="4784769" y="886997"/>
                </a:cubicBezTo>
                <a:cubicBezTo>
                  <a:pt x="4763945" y="866173"/>
                  <a:pt x="4740269" y="846776"/>
                  <a:pt x="4713741" y="828805"/>
                </a:cubicBezTo>
                <a:cubicBezTo>
                  <a:pt x="4687212" y="810834"/>
                  <a:pt x="4660827" y="793576"/>
                  <a:pt x="4634583" y="777032"/>
                </a:cubicBezTo>
                <a:cubicBezTo>
                  <a:pt x="4631731" y="775320"/>
                  <a:pt x="4627451" y="770328"/>
                  <a:pt x="4621747" y="762056"/>
                </a:cubicBezTo>
                <a:cubicBezTo>
                  <a:pt x="4616041" y="753783"/>
                  <a:pt x="4613189" y="745368"/>
                  <a:pt x="4613189" y="736811"/>
                </a:cubicBezTo>
                <a:cubicBezTo>
                  <a:pt x="4613189" y="729965"/>
                  <a:pt x="4614901" y="724545"/>
                  <a:pt x="4618323" y="720551"/>
                </a:cubicBezTo>
                <a:cubicBezTo>
                  <a:pt x="4627451" y="708571"/>
                  <a:pt x="4638006" y="696305"/>
                  <a:pt x="4649987" y="683753"/>
                </a:cubicBezTo>
                <a:cubicBezTo>
                  <a:pt x="4661967" y="671202"/>
                  <a:pt x="4674803" y="659649"/>
                  <a:pt x="4688495" y="649095"/>
                </a:cubicBezTo>
                <a:cubicBezTo>
                  <a:pt x="4702188" y="638541"/>
                  <a:pt x="4717021" y="629983"/>
                  <a:pt x="4732995" y="623422"/>
                </a:cubicBezTo>
                <a:cubicBezTo>
                  <a:pt x="4748970" y="616861"/>
                  <a:pt x="4765514" y="613581"/>
                  <a:pt x="4782629" y="613581"/>
                </a:cubicBezTo>
                <a:cubicBezTo>
                  <a:pt x="4795181" y="613581"/>
                  <a:pt x="4806875" y="615293"/>
                  <a:pt x="4817715" y="618716"/>
                </a:cubicBezTo>
                <a:cubicBezTo>
                  <a:pt x="4828555" y="622139"/>
                  <a:pt x="4837683" y="626560"/>
                  <a:pt x="4845100" y="631980"/>
                </a:cubicBezTo>
                <a:cubicBezTo>
                  <a:pt x="4852517" y="637400"/>
                  <a:pt x="4858365" y="643390"/>
                  <a:pt x="4862643" y="649951"/>
                </a:cubicBezTo>
                <a:cubicBezTo>
                  <a:pt x="4866922" y="656512"/>
                  <a:pt x="4869061" y="662645"/>
                  <a:pt x="4869061" y="668350"/>
                </a:cubicBezTo>
                <a:cubicBezTo>
                  <a:pt x="4869061" y="676337"/>
                  <a:pt x="4867065" y="684039"/>
                  <a:pt x="4863071" y="691455"/>
                </a:cubicBezTo>
                <a:cubicBezTo>
                  <a:pt x="4859077" y="698872"/>
                  <a:pt x="4853800" y="706003"/>
                  <a:pt x="4847239" y="712849"/>
                </a:cubicBezTo>
                <a:cubicBezTo>
                  <a:pt x="4840678" y="719696"/>
                  <a:pt x="4833262" y="726542"/>
                  <a:pt x="4824989" y="733388"/>
                </a:cubicBezTo>
                <a:cubicBezTo>
                  <a:pt x="4816717" y="740234"/>
                  <a:pt x="4808587" y="746795"/>
                  <a:pt x="4800601" y="753070"/>
                </a:cubicBezTo>
                <a:cubicBezTo>
                  <a:pt x="4835401" y="771326"/>
                  <a:pt x="4866494" y="792150"/>
                  <a:pt x="4893879" y="815541"/>
                </a:cubicBezTo>
                <a:cubicBezTo>
                  <a:pt x="4921263" y="838932"/>
                  <a:pt x="4944511" y="863606"/>
                  <a:pt x="4963623" y="889564"/>
                </a:cubicBezTo>
                <a:cubicBezTo>
                  <a:pt x="4982735" y="915522"/>
                  <a:pt x="4997283" y="941908"/>
                  <a:pt x="5007267" y="968722"/>
                </a:cubicBezTo>
                <a:cubicBezTo>
                  <a:pt x="5017251" y="995536"/>
                  <a:pt x="5022243" y="1021779"/>
                  <a:pt x="5022243" y="1047452"/>
                </a:cubicBezTo>
                <a:cubicBezTo>
                  <a:pt x="5022243" y="1079971"/>
                  <a:pt x="5012972" y="1109210"/>
                  <a:pt x="4994431" y="1135168"/>
                </a:cubicBezTo>
                <a:cubicBezTo>
                  <a:pt x="4975889" y="1161126"/>
                  <a:pt x="4951643" y="1183091"/>
                  <a:pt x="4921691" y="1201062"/>
                </a:cubicBezTo>
                <a:cubicBezTo>
                  <a:pt x="4891739" y="1219032"/>
                  <a:pt x="4857509" y="1232725"/>
                  <a:pt x="4818999" y="1242138"/>
                </a:cubicBezTo>
                <a:cubicBezTo>
                  <a:pt x="4780490" y="1251551"/>
                  <a:pt x="4741553" y="1256258"/>
                  <a:pt x="4702188" y="1256258"/>
                </a:cubicBezTo>
                <a:cubicBezTo>
                  <a:pt x="4672521" y="1256258"/>
                  <a:pt x="4643711" y="1252978"/>
                  <a:pt x="4615756" y="1246417"/>
                </a:cubicBezTo>
                <a:cubicBezTo>
                  <a:pt x="4587801" y="1239856"/>
                  <a:pt x="4562271" y="1229730"/>
                  <a:pt x="4539165" y="1216037"/>
                </a:cubicBezTo>
                <a:cubicBezTo>
                  <a:pt x="4516060" y="1202345"/>
                  <a:pt x="4496235" y="1184802"/>
                  <a:pt x="4479690" y="1163408"/>
                </a:cubicBezTo>
                <a:lnTo>
                  <a:pt x="4465995" y="1140652"/>
                </a:lnTo>
                <a:lnTo>
                  <a:pt x="4453403" y="1148004"/>
                </a:lnTo>
                <a:cubicBezTo>
                  <a:pt x="4419458" y="1167116"/>
                  <a:pt x="4383516" y="1184659"/>
                  <a:pt x="4345577" y="1200634"/>
                </a:cubicBezTo>
                <a:cubicBezTo>
                  <a:pt x="4307639" y="1216608"/>
                  <a:pt x="4268131" y="1229872"/>
                  <a:pt x="4227055" y="1240427"/>
                </a:cubicBezTo>
                <a:cubicBezTo>
                  <a:pt x="4185978" y="1250981"/>
                  <a:pt x="4145472" y="1256258"/>
                  <a:pt x="4105537" y="1256258"/>
                </a:cubicBezTo>
                <a:cubicBezTo>
                  <a:pt x="4071306" y="1256258"/>
                  <a:pt x="4040927" y="1249697"/>
                  <a:pt x="4014398" y="1236576"/>
                </a:cubicBezTo>
                <a:cubicBezTo>
                  <a:pt x="3987869" y="1223454"/>
                  <a:pt x="3965334" y="1205768"/>
                  <a:pt x="3946793" y="1183518"/>
                </a:cubicBezTo>
                <a:cubicBezTo>
                  <a:pt x="3928251" y="1161269"/>
                  <a:pt x="3914131" y="1135596"/>
                  <a:pt x="3904433" y="1106500"/>
                </a:cubicBezTo>
                <a:cubicBezTo>
                  <a:pt x="3894734" y="1077404"/>
                  <a:pt x="3889885" y="1046882"/>
                  <a:pt x="3889885" y="1014933"/>
                </a:cubicBezTo>
                <a:cubicBezTo>
                  <a:pt x="3889885" y="990402"/>
                  <a:pt x="3894734" y="963445"/>
                  <a:pt x="3904433" y="934064"/>
                </a:cubicBezTo>
                <a:cubicBezTo>
                  <a:pt x="3914131" y="904683"/>
                  <a:pt x="3928108" y="875159"/>
                  <a:pt x="3946365" y="845493"/>
                </a:cubicBezTo>
                <a:cubicBezTo>
                  <a:pt x="3964621" y="815826"/>
                  <a:pt x="3987013" y="786873"/>
                  <a:pt x="4013542" y="758633"/>
                </a:cubicBezTo>
                <a:lnTo>
                  <a:pt x="4021044" y="751548"/>
                </a:lnTo>
                <a:lnTo>
                  <a:pt x="3955034" y="752642"/>
                </a:lnTo>
                <a:cubicBezTo>
                  <a:pt x="3929931" y="752928"/>
                  <a:pt x="3905115" y="753070"/>
                  <a:pt x="3880583" y="753070"/>
                </a:cubicBezTo>
                <a:cubicBezTo>
                  <a:pt x="3856051" y="753070"/>
                  <a:pt x="3831233" y="753070"/>
                  <a:pt x="3806131" y="753070"/>
                </a:cubicBezTo>
                <a:cubicBezTo>
                  <a:pt x="3791298" y="782166"/>
                  <a:pt x="3774611" y="815969"/>
                  <a:pt x="3756069" y="854478"/>
                </a:cubicBezTo>
                <a:cubicBezTo>
                  <a:pt x="3737527" y="892987"/>
                  <a:pt x="3718131" y="933351"/>
                  <a:pt x="3697877" y="975568"/>
                </a:cubicBezTo>
                <a:cubicBezTo>
                  <a:pt x="3677624" y="1017786"/>
                  <a:pt x="3657371" y="1060431"/>
                  <a:pt x="3637118" y="1103505"/>
                </a:cubicBezTo>
                <a:cubicBezTo>
                  <a:pt x="3616865" y="1146578"/>
                  <a:pt x="3597611" y="1187369"/>
                  <a:pt x="3579354" y="1225879"/>
                </a:cubicBezTo>
                <a:cubicBezTo>
                  <a:pt x="3561098" y="1264388"/>
                  <a:pt x="3544553" y="1299189"/>
                  <a:pt x="3529720" y="1330282"/>
                </a:cubicBezTo>
                <a:cubicBezTo>
                  <a:pt x="3514887" y="1361374"/>
                  <a:pt x="3502907" y="1386049"/>
                  <a:pt x="3493778" y="1404305"/>
                </a:cubicBezTo>
                <a:cubicBezTo>
                  <a:pt x="3487503" y="1417426"/>
                  <a:pt x="3479801" y="1429550"/>
                  <a:pt x="3470673" y="1440675"/>
                </a:cubicBezTo>
                <a:cubicBezTo>
                  <a:pt x="3461545" y="1451800"/>
                  <a:pt x="3451561" y="1461356"/>
                  <a:pt x="3440721" y="1469343"/>
                </a:cubicBezTo>
                <a:cubicBezTo>
                  <a:pt x="3429881" y="1477330"/>
                  <a:pt x="3418756" y="1483463"/>
                  <a:pt x="3407346" y="1487742"/>
                </a:cubicBezTo>
                <a:cubicBezTo>
                  <a:pt x="3395936" y="1492020"/>
                  <a:pt x="3385382" y="1494160"/>
                  <a:pt x="3375683" y="1494160"/>
                </a:cubicBezTo>
                <a:cubicBezTo>
                  <a:pt x="3361991" y="1494160"/>
                  <a:pt x="3349725" y="1490737"/>
                  <a:pt x="3338885" y="1483891"/>
                </a:cubicBezTo>
                <a:cubicBezTo>
                  <a:pt x="3328046" y="1477045"/>
                  <a:pt x="3322626" y="1466205"/>
                  <a:pt x="3322626" y="1451372"/>
                </a:cubicBezTo>
                <a:cubicBezTo>
                  <a:pt x="3322626" y="1443955"/>
                  <a:pt x="3324337" y="1435255"/>
                  <a:pt x="3327761" y="1425271"/>
                </a:cubicBezTo>
                <a:cubicBezTo>
                  <a:pt x="3331183" y="1415287"/>
                  <a:pt x="3336033" y="1403734"/>
                  <a:pt x="3342308" y="1390613"/>
                </a:cubicBezTo>
                <a:lnTo>
                  <a:pt x="3480639" y="1097494"/>
                </a:lnTo>
                <a:lnTo>
                  <a:pt x="3476979" y="1100510"/>
                </a:lnTo>
                <a:cubicBezTo>
                  <a:pt x="3439041" y="1130746"/>
                  <a:pt x="3401387" y="1157418"/>
                  <a:pt x="3364019" y="1180523"/>
                </a:cubicBezTo>
                <a:cubicBezTo>
                  <a:pt x="3326650" y="1203629"/>
                  <a:pt x="3289710" y="1222028"/>
                  <a:pt x="3253197" y="1235720"/>
                </a:cubicBezTo>
                <a:cubicBezTo>
                  <a:pt x="3216685" y="1249412"/>
                  <a:pt x="3181313" y="1256258"/>
                  <a:pt x="3147083" y="1256258"/>
                </a:cubicBezTo>
                <a:cubicBezTo>
                  <a:pt x="3124263" y="1256258"/>
                  <a:pt x="3105151" y="1253263"/>
                  <a:pt x="3089747" y="1247273"/>
                </a:cubicBezTo>
                <a:cubicBezTo>
                  <a:pt x="3074343" y="1241282"/>
                  <a:pt x="3061935" y="1233010"/>
                  <a:pt x="3052521" y="1222456"/>
                </a:cubicBezTo>
                <a:cubicBezTo>
                  <a:pt x="3043108" y="1211901"/>
                  <a:pt x="3036405" y="1199635"/>
                  <a:pt x="3032411" y="1185658"/>
                </a:cubicBezTo>
                <a:cubicBezTo>
                  <a:pt x="3028417" y="1171680"/>
                  <a:pt x="3026421" y="1156704"/>
                  <a:pt x="3026421" y="1140730"/>
                </a:cubicBezTo>
                <a:lnTo>
                  <a:pt x="3027821" y="1123932"/>
                </a:lnTo>
                <a:lnTo>
                  <a:pt x="3025081" y="1126182"/>
                </a:lnTo>
                <a:cubicBezTo>
                  <a:pt x="2992562" y="1151285"/>
                  <a:pt x="2959758" y="1173534"/>
                  <a:pt x="2926669" y="1192932"/>
                </a:cubicBezTo>
                <a:cubicBezTo>
                  <a:pt x="2893579" y="1212329"/>
                  <a:pt x="2860632" y="1227733"/>
                  <a:pt x="2827828" y="1239143"/>
                </a:cubicBezTo>
                <a:cubicBezTo>
                  <a:pt x="2795024" y="1250553"/>
                  <a:pt x="2762933" y="1256258"/>
                  <a:pt x="2731555" y="1256258"/>
                </a:cubicBezTo>
                <a:cubicBezTo>
                  <a:pt x="2691049" y="1256258"/>
                  <a:pt x="2658530" y="1246987"/>
                  <a:pt x="2633998" y="1228446"/>
                </a:cubicBezTo>
                <a:cubicBezTo>
                  <a:pt x="2609466" y="1209904"/>
                  <a:pt x="2597200" y="1180666"/>
                  <a:pt x="2597200" y="1140730"/>
                </a:cubicBezTo>
                <a:cubicBezTo>
                  <a:pt x="2597200" y="1111634"/>
                  <a:pt x="2602192" y="1084107"/>
                  <a:pt x="2612176" y="1058149"/>
                </a:cubicBezTo>
                <a:cubicBezTo>
                  <a:pt x="2622160" y="1032191"/>
                  <a:pt x="2634426" y="1007089"/>
                  <a:pt x="2648974" y="982842"/>
                </a:cubicBezTo>
                <a:cubicBezTo>
                  <a:pt x="2663522" y="958596"/>
                  <a:pt x="2679068" y="935205"/>
                  <a:pt x="2695613" y="912670"/>
                </a:cubicBezTo>
                <a:cubicBezTo>
                  <a:pt x="2712157" y="890135"/>
                  <a:pt x="2726705" y="868028"/>
                  <a:pt x="2739257" y="846348"/>
                </a:cubicBezTo>
                <a:cubicBezTo>
                  <a:pt x="2746103" y="836650"/>
                  <a:pt x="2751380" y="827664"/>
                  <a:pt x="2755088" y="819392"/>
                </a:cubicBezTo>
                <a:cubicBezTo>
                  <a:pt x="2758797" y="811119"/>
                  <a:pt x="2760651" y="802134"/>
                  <a:pt x="2760651" y="792435"/>
                </a:cubicBezTo>
                <a:cubicBezTo>
                  <a:pt x="2760651" y="783878"/>
                  <a:pt x="2758369" y="776889"/>
                  <a:pt x="2753805" y="771469"/>
                </a:cubicBezTo>
                <a:cubicBezTo>
                  <a:pt x="2749241" y="766049"/>
                  <a:pt x="2742109" y="763339"/>
                  <a:pt x="2732411" y="763339"/>
                </a:cubicBezTo>
                <a:cubicBezTo>
                  <a:pt x="2698751" y="763339"/>
                  <a:pt x="2667658" y="771612"/>
                  <a:pt x="2639133" y="788156"/>
                </a:cubicBezTo>
                <a:cubicBezTo>
                  <a:pt x="2610607" y="804701"/>
                  <a:pt x="2584364" y="825810"/>
                  <a:pt x="2560403" y="851483"/>
                </a:cubicBezTo>
                <a:cubicBezTo>
                  <a:pt x="2536441" y="877156"/>
                  <a:pt x="2514191" y="905253"/>
                  <a:pt x="2493653" y="935775"/>
                </a:cubicBezTo>
                <a:cubicBezTo>
                  <a:pt x="2473115" y="966297"/>
                  <a:pt x="2454003" y="995536"/>
                  <a:pt x="2436317" y="1023491"/>
                </a:cubicBezTo>
                <a:cubicBezTo>
                  <a:pt x="2428330" y="1036042"/>
                  <a:pt x="2420201" y="1050447"/>
                  <a:pt x="2411928" y="1066707"/>
                </a:cubicBezTo>
                <a:cubicBezTo>
                  <a:pt x="2403655" y="1082966"/>
                  <a:pt x="2395098" y="1099654"/>
                  <a:pt x="2386255" y="1116769"/>
                </a:cubicBezTo>
                <a:cubicBezTo>
                  <a:pt x="2377412" y="1133884"/>
                  <a:pt x="2368141" y="1150857"/>
                  <a:pt x="2358443" y="1167687"/>
                </a:cubicBezTo>
                <a:cubicBezTo>
                  <a:pt x="2348744" y="1184517"/>
                  <a:pt x="2338617" y="1199493"/>
                  <a:pt x="2328063" y="1212614"/>
                </a:cubicBezTo>
                <a:cubicBezTo>
                  <a:pt x="2317509" y="1225736"/>
                  <a:pt x="2306384" y="1236290"/>
                  <a:pt x="2294689" y="1244277"/>
                </a:cubicBezTo>
                <a:cubicBezTo>
                  <a:pt x="2282993" y="1252265"/>
                  <a:pt x="2270870" y="1256258"/>
                  <a:pt x="2258319" y="1256258"/>
                </a:cubicBezTo>
                <a:cubicBezTo>
                  <a:pt x="2238351" y="1256258"/>
                  <a:pt x="2222947" y="1250410"/>
                  <a:pt x="2212107" y="1238715"/>
                </a:cubicBezTo>
                <a:cubicBezTo>
                  <a:pt x="2201268" y="1227020"/>
                  <a:pt x="2195848" y="1212329"/>
                  <a:pt x="2195848" y="1194643"/>
                </a:cubicBezTo>
                <a:cubicBezTo>
                  <a:pt x="2195848" y="1181522"/>
                  <a:pt x="2198130" y="1167687"/>
                  <a:pt x="2202694" y="1153139"/>
                </a:cubicBezTo>
                <a:cubicBezTo>
                  <a:pt x="2204976" y="1145865"/>
                  <a:pt x="2207971" y="1137771"/>
                  <a:pt x="2211680" y="1128857"/>
                </a:cubicBezTo>
                <a:lnTo>
                  <a:pt x="2218205" y="1114491"/>
                </a:lnTo>
                <a:lnTo>
                  <a:pt x="2204973" y="1120513"/>
                </a:lnTo>
                <a:cubicBezTo>
                  <a:pt x="2187145" y="1128857"/>
                  <a:pt x="2168960" y="1137592"/>
                  <a:pt x="2150418" y="1146721"/>
                </a:cubicBezTo>
                <a:cubicBezTo>
                  <a:pt x="2113335" y="1164977"/>
                  <a:pt x="2076109" y="1185372"/>
                  <a:pt x="2038741" y="1207908"/>
                </a:cubicBezTo>
                <a:cubicBezTo>
                  <a:pt x="2001373" y="1230443"/>
                  <a:pt x="1966429" y="1255402"/>
                  <a:pt x="1933911" y="1282787"/>
                </a:cubicBezTo>
                <a:lnTo>
                  <a:pt x="1767893" y="1583159"/>
                </a:lnTo>
                <a:cubicBezTo>
                  <a:pt x="1754201" y="1615678"/>
                  <a:pt x="1741792" y="1642207"/>
                  <a:pt x="1730667" y="1662745"/>
                </a:cubicBezTo>
                <a:cubicBezTo>
                  <a:pt x="1719542" y="1683283"/>
                  <a:pt x="1708560" y="1699543"/>
                  <a:pt x="1697720" y="1711523"/>
                </a:cubicBezTo>
                <a:cubicBezTo>
                  <a:pt x="1686881" y="1723504"/>
                  <a:pt x="1675756" y="1731776"/>
                  <a:pt x="1664345" y="1736340"/>
                </a:cubicBezTo>
                <a:cubicBezTo>
                  <a:pt x="1652935" y="1740904"/>
                  <a:pt x="1639814" y="1743187"/>
                  <a:pt x="1624981" y="1743187"/>
                </a:cubicBezTo>
                <a:cubicBezTo>
                  <a:pt x="1602731" y="1743187"/>
                  <a:pt x="1585187" y="1735485"/>
                  <a:pt x="1572351" y="1720081"/>
                </a:cubicBezTo>
                <a:cubicBezTo>
                  <a:pt x="1559515" y="1704677"/>
                  <a:pt x="1553097" y="1686136"/>
                  <a:pt x="1553097" y="1664456"/>
                </a:cubicBezTo>
                <a:cubicBezTo>
                  <a:pt x="1553097" y="1641636"/>
                  <a:pt x="1558517" y="1615108"/>
                  <a:pt x="1569356" y="1584871"/>
                </a:cubicBezTo>
                <a:cubicBezTo>
                  <a:pt x="1580196" y="1554634"/>
                  <a:pt x="1595457" y="1521972"/>
                  <a:pt x="1615139" y="1486886"/>
                </a:cubicBezTo>
                <a:cubicBezTo>
                  <a:pt x="1634822" y="1451800"/>
                  <a:pt x="1658641" y="1415002"/>
                  <a:pt x="1686595" y="1376493"/>
                </a:cubicBezTo>
                <a:cubicBezTo>
                  <a:pt x="1714550" y="1337983"/>
                  <a:pt x="1745643" y="1298761"/>
                  <a:pt x="1779873" y="1258825"/>
                </a:cubicBezTo>
                <a:lnTo>
                  <a:pt x="1885988" y="1123615"/>
                </a:lnTo>
                <a:cubicBezTo>
                  <a:pt x="1864309" y="1143583"/>
                  <a:pt x="1842915" y="1160698"/>
                  <a:pt x="1821806" y="1174961"/>
                </a:cubicBezTo>
                <a:cubicBezTo>
                  <a:pt x="1800697" y="1189223"/>
                  <a:pt x="1780444" y="1200776"/>
                  <a:pt x="1761047" y="1209619"/>
                </a:cubicBezTo>
                <a:cubicBezTo>
                  <a:pt x="1741649" y="1218462"/>
                  <a:pt x="1723536" y="1224880"/>
                  <a:pt x="1706706" y="1228874"/>
                </a:cubicBezTo>
                <a:cubicBezTo>
                  <a:pt x="1689876" y="1232867"/>
                  <a:pt x="1675185" y="1234864"/>
                  <a:pt x="1662634" y="1234864"/>
                </a:cubicBezTo>
                <a:cubicBezTo>
                  <a:pt x="1639814" y="1234864"/>
                  <a:pt x="1618705" y="1229587"/>
                  <a:pt x="1599308" y="1219032"/>
                </a:cubicBezTo>
                <a:cubicBezTo>
                  <a:pt x="1579911" y="1208478"/>
                  <a:pt x="1563223" y="1193788"/>
                  <a:pt x="1549245" y="1174961"/>
                </a:cubicBezTo>
                <a:cubicBezTo>
                  <a:pt x="1535268" y="1156134"/>
                  <a:pt x="1524286" y="1133884"/>
                  <a:pt x="1516299" y="1108211"/>
                </a:cubicBezTo>
                <a:lnTo>
                  <a:pt x="1509340" y="1077063"/>
                </a:lnTo>
                <a:lnTo>
                  <a:pt x="1467855" y="1115485"/>
                </a:lnTo>
                <a:cubicBezTo>
                  <a:pt x="1437619" y="1142584"/>
                  <a:pt x="1406668" y="1166546"/>
                  <a:pt x="1375005" y="1187369"/>
                </a:cubicBezTo>
                <a:cubicBezTo>
                  <a:pt x="1343342" y="1208193"/>
                  <a:pt x="1311536" y="1224880"/>
                  <a:pt x="1279588" y="1237431"/>
                </a:cubicBezTo>
                <a:cubicBezTo>
                  <a:pt x="1247639" y="1249983"/>
                  <a:pt x="1215405" y="1256258"/>
                  <a:pt x="1182886" y="1256258"/>
                </a:cubicBezTo>
                <a:cubicBezTo>
                  <a:pt x="1136675" y="1256258"/>
                  <a:pt x="1100305" y="1244420"/>
                  <a:pt x="1073777" y="1220744"/>
                </a:cubicBezTo>
                <a:cubicBezTo>
                  <a:pt x="1060513" y="1208906"/>
                  <a:pt x="1050564" y="1193752"/>
                  <a:pt x="1043932" y="1175282"/>
                </a:cubicBezTo>
                <a:lnTo>
                  <a:pt x="1042595" y="1169872"/>
                </a:lnTo>
                <a:lnTo>
                  <a:pt x="984554" y="1187476"/>
                </a:lnTo>
                <a:cubicBezTo>
                  <a:pt x="963588" y="1193253"/>
                  <a:pt x="941053" y="1198922"/>
                  <a:pt x="916949" y="1204485"/>
                </a:cubicBezTo>
                <a:cubicBezTo>
                  <a:pt x="868741" y="1215609"/>
                  <a:pt x="816682" y="1225308"/>
                  <a:pt x="760773" y="1233580"/>
                </a:cubicBezTo>
                <a:cubicBezTo>
                  <a:pt x="704863" y="1241853"/>
                  <a:pt x="646386" y="1248414"/>
                  <a:pt x="585341" y="1253263"/>
                </a:cubicBezTo>
                <a:cubicBezTo>
                  <a:pt x="524297" y="1258112"/>
                  <a:pt x="463538" y="1260537"/>
                  <a:pt x="403064" y="1260537"/>
                </a:cubicBezTo>
                <a:cubicBezTo>
                  <a:pt x="332892" y="1260537"/>
                  <a:pt x="272418" y="1255688"/>
                  <a:pt x="221643" y="1245989"/>
                </a:cubicBezTo>
                <a:cubicBezTo>
                  <a:pt x="170867" y="1236290"/>
                  <a:pt x="129078" y="1222883"/>
                  <a:pt x="96274" y="1205768"/>
                </a:cubicBezTo>
                <a:cubicBezTo>
                  <a:pt x="63469" y="1188653"/>
                  <a:pt x="39223" y="1168400"/>
                  <a:pt x="23534" y="1145009"/>
                </a:cubicBezTo>
                <a:cubicBezTo>
                  <a:pt x="7845" y="1121618"/>
                  <a:pt x="0" y="1096231"/>
                  <a:pt x="0" y="1068846"/>
                </a:cubicBezTo>
                <a:cubicBezTo>
                  <a:pt x="0" y="1042032"/>
                  <a:pt x="4992" y="1019355"/>
                  <a:pt x="14976" y="1000813"/>
                </a:cubicBezTo>
                <a:cubicBezTo>
                  <a:pt x="24960" y="982272"/>
                  <a:pt x="38652" y="967296"/>
                  <a:pt x="56053" y="955886"/>
                </a:cubicBezTo>
                <a:cubicBezTo>
                  <a:pt x="73453" y="944476"/>
                  <a:pt x="93992" y="936203"/>
                  <a:pt x="117668" y="931069"/>
                </a:cubicBezTo>
                <a:cubicBezTo>
                  <a:pt x="141344" y="925934"/>
                  <a:pt x="166874" y="923367"/>
                  <a:pt x="194258" y="923367"/>
                </a:cubicBezTo>
                <a:cubicBezTo>
                  <a:pt x="216508" y="923367"/>
                  <a:pt x="239614" y="927360"/>
                  <a:pt x="263575" y="935347"/>
                </a:cubicBezTo>
                <a:cubicBezTo>
                  <a:pt x="287536" y="943335"/>
                  <a:pt x="311070" y="953746"/>
                  <a:pt x="334175" y="966583"/>
                </a:cubicBezTo>
                <a:cubicBezTo>
                  <a:pt x="357281" y="979419"/>
                  <a:pt x="379246" y="993682"/>
                  <a:pt x="400069" y="1009371"/>
                </a:cubicBezTo>
                <a:cubicBezTo>
                  <a:pt x="420893" y="1025060"/>
                  <a:pt x="439006" y="1040891"/>
                  <a:pt x="454410" y="1056866"/>
                </a:cubicBezTo>
                <a:cubicBezTo>
                  <a:pt x="467532" y="1022635"/>
                  <a:pt x="483363" y="984411"/>
                  <a:pt x="501905" y="942194"/>
                </a:cubicBezTo>
                <a:cubicBezTo>
                  <a:pt x="520446" y="899976"/>
                  <a:pt x="540557" y="855619"/>
                  <a:pt x="562236" y="809123"/>
                </a:cubicBezTo>
                <a:cubicBezTo>
                  <a:pt x="583915" y="762626"/>
                  <a:pt x="606735" y="714989"/>
                  <a:pt x="630697" y="666210"/>
                </a:cubicBezTo>
                <a:cubicBezTo>
                  <a:pt x="654658" y="617432"/>
                  <a:pt x="678619" y="569367"/>
                  <a:pt x="702581" y="522015"/>
                </a:cubicBezTo>
                <a:cubicBezTo>
                  <a:pt x="726542" y="474662"/>
                  <a:pt x="749933" y="429022"/>
                  <a:pt x="772753" y="385093"/>
                </a:cubicBezTo>
                <a:cubicBezTo>
                  <a:pt x="795574" y="341164"/>
                  <a:pt x="816682" y="300943"/>
                  <a:pt x="836080" y="264430"/>
                </a:cubicBezTo>
                <a:cubicBezTo>
                  <a:pt x="855477" y="227918"/>
                  <a:pt x="872735" y="195684"/>
                  <a:pt x="887853" y="167729"/>
                </a:cubicBezTo>
                <a:cubicBezTo>
                  <a:pt x="902972" y="139774"/>
                  <a:pt x="914810" y="118380"/>
                  <a:pt x="923367" y="103547"/>
                </a:cubicBezTo>
                <a:cubicBezTo>
                  <a:pt x="931925" y="86432"/>
                  <a:pt x="942194" y="71313"/>
                  <a:pt x="954175" y="58192"/>
                </a:cubicBezTo>
                <a:cubicBezTo>
                  <a:pt x="966155" y="45070"/>
                  <a:pt x="978992" y="34230"/>
                  <a:pt x="992684" y="25673"/>
                </a:cubicBezTo>
                <a:cubicBezTo>
                  <a:pt x="1006376" y="17115"/>
                  <a:pt x="1020354" y="10697"/>
                  <a:pt x="1034616" y="6418"/>
                </a:cubicBezTo>
                <a:cubicBezTo>
                  <a:pt x="1048879" y="2139"/>
                  <a:pt x="1062286" y="0"/>
                  <a:pt x="107483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104050-B2CD-4200-B936-B63BDBD7EA56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FF1636A-7CD4-4301-ABB8-98A07DD3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A840FDA-5196-410B-A2C8-E84FAB559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E88B473-3EBC-4717-8E02-F75D8E73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489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D41B5A-6A5F-451D-86EC-CD6188F85A26}"/>
              </a:ext>
            </a:extLst>
          </p:cNvPr>
          <p:cNvGrpSpPr/>
          <p:nvPr/>
        </p:nvGrpSpPr>
        <p:grpSpPr>
          <a:xfrm>
            <a:off x="-63501" y="-741099"/>
            <a:ext cx="12674601" cy="2490081"/>
            <a:chOff x="-63501" y="-741099"/>
            <a:chExt cx="12674601" cy="2490081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6E24CBA-4E2D-4808-8DA5-0C98E61E4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88712" y="-419100"/>
              <a:ext cx="7322388" cy="216808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FFE676-F8D8-460D-ADA6-8F3DBE734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110610">
              <a:off x="-63501" y="152400"/>
              <a:ext cx="5041901" cy="114644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4A272AC-B174-4F74-A086-C82CFBAA9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00929" flipH="1">
              <a:off x="1010220" y="-741099"/>
              <a:ext cx="7117427" cy="2107395"/>
            </a:xfrm>
            <a:prstGeom prst="rect">
              <a:avLst/>
            </a:prstGeom>
          </p:spPr>
        </p:pic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AF9CE05-99E4-4090-87F0-EFA360226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000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506DF3-1BE3-4967-9AE1-18AADA1307B4}"/>
              </a:ext>
            </a:extLst>
          </p:cNvPr>
          <p:cNvSpPr>
            <a:spLocks/>
          </p:cNvSpPr>
          <p:nvPr/>
        </p:nvSpPr>
        <p:spPr bwMode="auto">
          <a:xfrm>
            <a:off x="6964483" y="4608815"/>
            <a:ext cx="1204861" cy="2249184"/>
          </a:xfrm>
          <a:custGeom>
            <a:avLst/>
            <a:gdLst>
              <a:gd name="connsiteX0" fmla="*/ 311627 w 1204861"/>
              <a:gd name="connsiteY0" fmla="*/ 49 h 2249184"/>
              <a:gd name="connsiteX1" fmla="*/ 561561 w 1204861"/>
              <a:gd name="connsiteY1" fmla="*/ 135902 h 2249184"/>
              <a:gd name="connsiteX2" fmla="*/ 1204861 w 1204861"/>
              <a:gd name="connsiteY2" fmla="*/ 2244055 h 2249184"/>
              <a:gd name="connsiteX3" fmla="*/ 1204708 w 1204861"/>
              <a:gd name="connsiteY3" fmla="*/ 2249184 h 2249184"/>
              <a:gd name="connsiteX4" fmla="*/ 599095 w 1204861"/>
              <a:gd name="connsiteY4" fmla="*/ 2249184 h 2249184"/>
              <a:gd name="connsiteX5" fmla="*/ 599402 w 1204861"/>
              <a:gd name="connsiteY5" fmla="*/ 2244055 h 2249184"/>
              <a:gd name="connsiteX6" fmla="*/ 57012 w 1204861"/>
              <a:gd name="connsiteY6" fmla="*/ 476741 h 2249184"/>
              <a:gd name="connsiteX7" fmla="*/ 132695 w 1204861"/>
              <a:gd name="connsiteY7" fmla="*/ 47536 h 2249184"/>
              <a:gd name="connsiteX8" fmla="*/ 311627 w 1204861"/>
              <a:gd name="connsiteY8" fmla="*/ 49 h 224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4861" h="2249184">
                <a:moveTo>
                  <a:pt x="311627" y="49"/>
                </a:moveTo>
                <a:cubicBezTo>
                  <a:pt x="411773" y="1775"/>
                  <a:pt x="506376" y="49114"/>
                  <a:pt x="561561" y="135902"/>
                </a:cubicBezTo>
                <a:cubicBezTo>
                  <a:pt x="990428" y="754462"/>
                  <a:pt x="1204861" y="1486635"/>
                  <a:pt x="1204861" y="2244055"/>
                </a:cubicBezTo>
                <a:lnTo>
                  <a:pt x="1204708" y="2249184"/>
                </a:lnTo>
                <a:lnTo>
                  <a:pt x="599095" y="2249184"/>
                </a:lnTo>
                <a:lnTo>
                  <a:pt x="599402" y="2244055"/>
                </a:lnTo>
                <a:cubicBezTo>
                  <a:pt x="599402" y="1612871"/>
                  <a:pt x="410197" y="1006935"/>
                  <a:pt x="57012" y="476741"/>
                </a:cubicBezTo>
                <a:cubicBezTo>
                  <a:pt x="-43897" y="337880"/>
                  <a:pt x="-6056" y="148525"/>
                  <a:pt x="132695" y="47536"/>
                </a:cubicBezTo>
                <a:cubicBezTo>
                  <a:pt x="189456" y="14399"/>
                  <a:pt x="251540" y="-986"/>
                  <a:pt x="311627" y="4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0439A71-5E8A-4062-9150-BEC4D6E10B89}"/>
              </a:ext>
            </a:extLst>
          </p:cNvPr>
          <p:cNvSpPr>
            <a:spLocks/>
          </p:cNvSpPr>
          <p:nvPr/>
        </p:nvSpPr>
        <p:spPr bwMode="auto">
          <a:xfrm>
            <a:off x="583677" y="3062515"/>
            <a:ext cx="6458449" cy="3795485"/>
          </a:xfrm>
          <a:custGeom>
            <a:avLst/>
            <a:gdLst>
              <a:gd name="connsiteX0" fmla="*/ 3799608 w 6458449"/>
              <a:gd name="connsiteY0" fmla="*/ 0 h 3795485"/>
              <a:gd name="connsiteX1" fmla="*/ 6362134 w 6458449"/>
              <a:gd name="connsiteY1" fmla="*/ 997815 h 3795485"/>
              <a:gd name="connsiteX2" fmla="*/ 6374758 w 6458449"/>
              <a:gd name="connsiteY2" fmla="*/ 1427254 h 3795485"/>
              <a:gd name="connsiteX3" fmla="*/ 5945566 w 6458449"/>
              <a:gd name="connsiteY3" fmla="*/ 1452516 h 3795485"/>
              <a:gd name="connsiteX4" fmla="*/ 3799608 w 6458449"/>
              <a:gd name="connsiteY4" fmla="*/ 618898 h 3795485"/>
              <a:gd name="connsiteX5" fmla="*/ 1628404 w 6458449"/>
              <a:gd name="connsiteY5" fmla="*/ 1465146 h 3795485"/>
              <a:gd name="connsiteX6" fmla="*/ 618541 w 6458449"/>
              <a:gd name="connsiteY6" fmla="*/ 3789171 h 3795485"/>
              <a:gd name="connsiteX7" fmla="*/ 618809 w 6458449"/>
              <a:gd name="connsiteY7" fmla="*/ 3795485 h 3795485"/>
              <a:gd name="connsiteX8" fmla="*/ 280 w 6458449"/>
              <a:gd name="connsiteY8" fmla="*/ 3795485 h 3795485"/>
              <a:gd name="connsiteX9" fmla="*/ 0 w 6458449"/>
              <a:gd name="connsiteY9" fmla="*/ 3789171 h 3795485"/>
              <a:gd name="connsiteX10" fmla="*/ 1211835 w 6458449"/>
              <a:gd name="connsiteY10" fmla="*/ 1023076 h 3795485"/>
              <a:gd name="connsiteX11" fmla="*/ 3799608 w 6458449"/>
              <a:gd name="connsiteY11" fmla="*/ 0 h 379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58449" h="3795485">
                <a:moveTo>
                  <a:pt x="3799608" y="0"/>
                </a:moveTo>
                <a:cubicBezTo>
                  <a:pt x="4746354" y="0"/>
                  <a:pt x="5655231" y="353656"/>
                  <a:pt x="6362134" y="997815"/>
                </a:cubicBezTo>
                <a:cubicBezTo>
                  <a:pt x="6488367" y="1111490"/>
                  <a:pt x="6488367" y="1300949"/>
                  <a:pt x="6374758" y="1427254"/>
                </a:cubicBezTo>
                <a:cubicBezTo>
                  <a:pt x="6261148" y="1553560"/>
                  <a:pt x="6071799" y="1566191"/>
                  <a:pt x="5945566" y="1452516"/>
                </a:cubicBezTo>
                <a:cubicBezTo>
                  <a:pt x="5352272" y="909401"/>
                  <a:pt x="4594875" y="618898"/>
                  <a:pt x="3799608" y="618898"/>
                </a:cubicBezTo>
                <a:cubicBezTo>
                  <a:pt x="2991718" y="618898"/>
                  <a:pt x="2221698" y="922032"/>
                  <a:pt x="1628404" y="1465146"/>
                </a:cubicBezTo>
                <a:cubicBezTo>
                  <a:pt x="984616" y="2071414"/>
                  <a:pt x="618541" y="2917662"/>
                  <a:pt x="618541" y="3789171"/>
                </a:cubicBezTo>
                <a:lnTo>
                  <a:pt x="618809" y="3795485"/>
                </a:lnTo>
                <a:lnTo>
                  <a:pt x="280" y="3795485"/>
                </a:lnTo>
                <a:lnTo>
                  <a:pt x="0" y="3789171"/>
                </a:lnTo>
                <a:cubicBezTo>
                  <a:pt x="0" y="2740834"/>
                  <a:pt x="441815" y="1730388"/>
                  <a:pt x="1211835" y="1023076"/>
                </a:cubicBezTo>
                <a:cubicBezTo>
                  <a:pt x="1918739" y="353656"/>
                  <a:pt x="2827616" y="0"/>
                  <a:pt x="37996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24341-6DDE-43D9-9B53-775B2281929B}"/>
              </a:ext>
            </a:extLst>
          </p:cNvPr>
          <p:cNvSpPr>
            <a:spLocks/>
          </p:cNvSpPr>
          <p:nvPr/>
        </p:nvSpPr>
        <p:spPr bwMode="auto">
          <a:xfrm>
            <a:off x="1765792" y="4249928"/>
            <a:ext cx="5216138" cy="2608073"/>
          </a:xfrm>
          <a:custGeom>
            <a:avLst/>
            <a:gdLst>
              <a:gd name="connsiteX0" fmla="*/ 2614384 w 5216138"/>
              <a:gd name="connsiteY0" fmla="*/ 0 h 2608073"/>
              <a:gd name="connsiteX1" fmla="*/ 4357307 w 5216138"/>
              <a:gd name="connsiteY1" fmla="*/ 669353 h 2608073"/>
              <a:gd name="connsiteX2" fmla="*/ 5216138 w 5216138"/>
              <a:gd name="connsiteY2" fmla="*/ 2601636 h 2608073"/>
              <a:gd name="connsiteX3" fmla="*/ 5214877 w 5216138"/>
              <a:gd name="connsiteY3" fmla="*/ 2608073 h 2608073"/>
              <a:gd name="connsiteX4" fmla="*/ 4598545 w 5216138"/>
              <a:gd name="connsiteY4" fmla="*/ 2608073 h 2608073"/>
              <a:gd name="connsiteX5" fmla="*/ 4597274 w 5216138"/>
              <a:gd name="connsiteY5" fmla="*/ 2601636 h 2608073"/>
              <a:gd name="connsiteX6" fmla="*/ 3940521 w 5216138"/>
              <a:gd name="connsiteY6" fmla="*/ 1124008 h 2608073"/>
              <a:gd name="connsiteX7" fmla="*/ 2614384 w 5216138"/>
              <a:gd name="connsiteY7" fmla="*/ 618836 h 2608073"/>
              <a:gd name="connsiteX8" fmla="*/ 1338767 w 5216138"/>
              <a:gd name="connsiteY8" fmla="*/ 1073491 h 2608073"/>
              <a:gd name="connsiteX9" fmla="*/ 618864 w 5216138"/>
              <a:gd name="connsiteY9" fmla="*/ 2601636 h 2608073"/>
              <a:gd name="connsiteX10" fmla="*/ 619066 w 5216138"/>
              <a:gd name="connsiteY10" fmla="*/ 2608073 h 2608073"/>
              <a:gd name="connsiteX11" fmla="*/ 294 w 5216138"/>
              <a:gd name="connsiteY11" fmla="*/ 2608073 h 2608073"/>
              <a:gd name="connsiteX12" fmla="*/ 0 w 5216138"/>
              <a:gd name="connsiteY12" fmla="*/ 2601636 h 2608073"/>
              <a:gd name="connsiteX13" fmla="*/ 947241 w 5216138"/>
              <a:gd name="connsiteY13" fmla="*/ 606207 h 2608073"/>
              <a:gd name="connsiteX14" fmla="*/ 2614384 w 5216138"/>
              <a:gd name="connsiteY14" fmla="*/ 0 h 260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16138" h="2608073">
                <a:moveTo>
                  <a:pt x="2614384" y="0"/>
                </a:moveTo>
                <a:cubicBezTo>
                  <a:pt x="3258508" y="0"/>
                  <a:pt x="3877371" y="239957"/>
                  <a:pt x="4357307" y="669353"/>
                </a:cubicBezTo>
                <a:cubicBezTo>
                  <a:pt x="4900391" y="1161896"/>
                  <a:pt x="5216138" y="1869136"/>
                  <a:pt x="5216138" y="2601636"/>
                </a:cubicBezTo>
                <a:lnTo>
                  <a:pt x="5214877" y="2608073"/>
                </a:lnTo>
                <a:lnTo>
                  <a:pt x="4598545" y="2608073"/>
                </a:lnTo>
                <a:lnTo>
                  <a:pt x="4597274" y="2601636"/>
                </a:lnTo>
                <a:cubicBezTo>
                  <a:pt x="4597274" y="2045947"/>
                  <a:pt x="4357307" y="1502887"/>
                  <a:pt x="3940521" y="1124008"/>
                </a:cubicBezTo>
                <a:cubicBezTo>
                  <a:pt x="3574254" y="795646"/>
                  <a:pt x="3106949" y="618836"/>
                  <a:pt x="2614384" y="618836"/>
                </a:cubicBezTo>
                <a:cubicBezTo>
                  <a:pt x="2147079" y="618836"/>
                  <a:pt x="1692403" y="783017"/>
                  <a:pt x="1338767" y="1073491"/>
                </a:cubicBezTo>
                <a:cubicBezTo>
                  <a:pt x="884092" y="1452369"/>
                  <a:pt x="618864" y="2008059"/>
                  <a:pt x="618864" y="2601636"/>
                </a:cubicBezTo>
                <a:lnTo>
                  <a:pt x="619066" y="2608073"/>
                </a:lnTo>
                <a:lnTo>
                  <a:pt x="294" y="2608073"/>
                </a:lnTo>
                <a:lnTo>
                  <a:pt x="0" y="2601636"/>
                </a:lnTo>
                <a:cubicBezTo>
                  <a:pt x="0" y="1831248"/>
                  <a:pt x="341007" y="1098749"/>
                  <a:pt x="947241" y="606207"/>
                </a:cubicBezTo>
                <a:cubicBezTo>
                  <a:pt x="1414546" y="214698"/>
                  <a:pt x="2008150" y="0"/>
                  <a:pt x="261438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A2ECC-EE1A-498B-88F5-68869A96BA1B}"/>
              </a:ext>
            </a:extLst>
          </p:cNvPr>
          <p:cNvSpPr txBox="1"/>
          <p:nvPr/>
        </p:nvSpPr>
        <p:spPr>
          <a:xfrm>
            <a:off x="842907" y="777995"/>
            <a:ext cx="3711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Running Spot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DB8779-4B7C-48E3-98E6-FCBC4B7A1DDA}"/>
              </a:ext>
            </a:extLst>
          </p:cNvPr>
          <p:cNvSpPr txBox="1"/>
          <p:nvPr/>
        </p:nvSpPr>
        <p:spPr>
          <a:xfrm>
            <a:off x="893708" y="1904498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Example Title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7F35A3-BC29-45AE-A987-5A1AB1B60FCC}"/>
              </a:ext>
            </a:extLst>
          </p:cNvPr>
          <p:cNvSpPr/>
          <p:nvPr/>
        </p:nvSpPr>
        <p:spPr>
          <a:xfrm>
            <a:off x="893707" y="2212275"/>
            <a:ext cx="8976007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not simply random text. It has roots in a piece of classical Latin literature from 45 BC, making it over 2000 years old. Richard McClintock.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7D23BA-F8AD-4E0E-B1FA-03709ED164AF}"/>
              </a:ext>
            </a:extLst>
          </p:cNvPr>
          <p:cNvSpPr txBox="1"/>
          <p:nvPr/>
        </p:nvSpPr>
        <p:spPr>
          <a:xfrm>
            <a:off x="7953690" y="4144026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>
                <a:solidFill>
                  <a:schemeClr val="accent1"/>
                </a:solidFill>
                <a:latin typeface="+mj-lt"/>
              </a:rPr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332732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093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F2151"/>
      </a:accent1>
      <a:accent2>
        <a:srgbClr val="FF7729"/>
      </a:accent2>
      <a:accent3>
        <a:srgbClr val="FFAD29"/>
      </a:accent3>
      <a:accent4>
        <a:srgbClr val="FFEBCA"/>
      </a:accent4>
      <a:accent5>
        <a:srgbClr val="1AB58A"/>
      </a:accent5>
      <a:accent6>
        <a:srgbClr val="EFECCA"/>
      </a:accent6>
      <a:hlink>
        <a:srgbClr val="FF2151"/>
      </a:hlink>
      <a:folHlink>
        <a:srgbClr val="FF7729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1007</Words>
  <Application>Microsoft Office PowerPoint</Application>
  <PresentationFormat>Widescreen</PresentationFormat>
  <Paragraphs>106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58</cp:revision>
  <dcterms:created xsi:type="dcterms:W3CDTF">2021-02-09T15:50:15Z</dcterms:created>
  <dcterms:modified xsi:type="dcterms:W3CDTF">2021-02-15T09:38:12Z</dcterms:modified>
</cp:coreProperties>
</file>