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5" r:id="rId3"/>
    <p:sldId id="28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1" r:id="rId23"/>
    <p:sldId id="282" r:id="rId24"/>
    <p:sldId id="283"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14D6"/>
    <a:srgbClr val="7322EA"/>
    <a:srgbClr val="8338EA"/>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80" autoAdjust="0"/>
    <p:restoredTop sz="96229" autoAdjust="0"/>
  </p:normalViewPr>
  <p:slideViewPr>
    <p:cSldViewPr snapToGrid="0">
      <p:cViewPr>
        <p:scale>
          <a:sx n="33" d="100"/>
          <a:sy n="33" d="100"/>
        </p:scale>
        <p:origin x="1182" y="17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4D0B2-5C61-4513-AAEC-580B68A90684}"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EED9E9-0C4A-489A-B5D2-6E026E4E07A9}" type="slidenum">
              <a:rPr lang="en-US" smtClean="0"/>
              <a:t>‹#›</a:t>
            </a:fld>
            <a:endParaRPr lang="en-US"/>
          </a:p>
        </p:txBody>
      </p:sp>
    </p:spTree>
    <p:extLst>
      <p:ext uri="{BB962C8B-B14F-4D97-AF65-F5344CB8AC3E}">
        <p14:creationId xmlns:p14="http://schemas.microsoft.com/office/powerpoint/2010/main" val="128083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0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52DE8305-92E3-485E-994F-C1666E56AC02}"/>
              </a:ext>
            </a:extLst>
          </p:cNvPr>
          <p:cNvSpPr>
            <a:spLocks noGrp="1"/>
          </p:cNvSpPr>
          <p:nvPr>
            <p:ph type="pic" sz="quarter" idx="11" hasCustomPrompt="1"/>
          </p:nvPr>
        </p:nvSpPr>
        <p:spPr>
          <a:xfrm>
            <a:off x="6046839" y="1150257"/>
            <a:ext cx="4604307" cy="455748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846876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7155ED3D-48CF-471B-8335-9EDE9B966217}"/>
              </a:ext>
            </a:extLst>
          </p:cNvPr>
          <p:cNvSpPr>
            <a:spLocks noGrp="1"/>
          </p:cNvSpPr>
          <p:nvPr>
            <p:ph type="pic" sz="quarter" idx="11" hasCustomPrompt="1"/>
          </p:nvPr>
        </p:nvSpPr>
        <p:spPr>
          <a:xfrm>
            <a:off x="4775200" y="551543"/>
            <a:ext cx="7416800" cy="23368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328315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B538338F-A513-41B2-A1F5-3B017A73069A}"/>
              </a:ext>
            </a:extLst>
          </p:cNvPr>
          <p:cNvSpPr>
            <a:spLocks noGrp="1"/>
          </p:cNvSpPr>
          <p:nvPr>
            <p:ph type="pic" sz="quarter" idx="11" hasCustomPrompt="1"/>
          </p:nvPr>
        </p:nvSpPr>
        <p:spPr>
          <a:xfrm>
            <a:off x="0" y="4412343"/>
            <a:ext cx="5515428" cy="24456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644728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833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CFAA12F-2D8A-43A8-A539-DCB6CE4742F7}"/>
              </a:ext>
            </a:extLst>
          </p:cNvPr>
          <p:cNvSpPr>
            <a:spLocks noGrp="1"/>
          </p:cNvSpPr>
          <p:nvPr>
            <p:ph type="pic" sz="quarter" idx="11" hasCustomPrompt="1"/>
          </p:nvPr>
        </p:nvSpPr>
        <p:spPr>
          <a:xfrm>
            <a:off x="1226458" y="1941287"/>
            <a:ext cx="2975428" cy="29754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71B16464-843A-4355-AF31-DA463F4770D6}"/>
              </a:ext>
            </a:extLst>
          </p:cNvPr>
          <p:cNvSpPr>
            <a:spLocks noGrp="1"/>
          </p:cNvSpPr>
          <p:nvPr>
            <p:ph type="pic" sz="quarter" idx="12" hasCustomPrompt="1"/>
          </p:nvPr>
        </p:nvSpPr>
        <p:spPr>
          <a:xfrm>
            <a:off x="4608286" y="1941287"/>
            <a:ext cx="2975428" cy="29754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9" name="Picture Placeholder 7">
            <a:extLst>
              <a:ext uri="{FF2B5EF4-FFF2-40B4-BE49-F238E27FC236}">
                <a16:creationId xmlns:a16="http://schemas.microsoft.com/office/drawing/2014/main" id="{EBA51185-96E5-4675-8117-79810CD309E2}"/>
              </a:ext>
            </a:extLst>
          </p:cNvPr>
          <p:cNvSpPr>
            <a:spLocks noGrp="1"/>
          </p:cNvSpPr>
          <p:nvPr>
            <p:ph type="pic" sz="quarter" idx="13" hasCustomPrompt="1"/>
          </p:nvPr>
        </p:nvSpPr>
        <p:spPr>
          <a:xfrm>
            <a:off x="7990115" y="1941287"/>
            <a:ext cx="2975428" cy="29754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96940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33CDE26D-FF70-4564-A07B-5DDA809670D2}"/>
              </a:ext>
            </a:extLst>
          </p:cNvPr>
          <p:cNvSpPr>
            <a:spLocks noGrp="1"/>
          </p:cNvSpPr>
          <p:nvPr>
            <p:ph type="pic" sz="quarter" idx="11" hasCustomPrompt="1"/>
          </p:nvPr>
        </p:nvSpPr>
        <p:spPr>
          <a:xfrm>
            <a:off x="1524000" y="1814285"/>
            <a:ext cx="2188723" cy="375919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632736B0-203A-4934-8D34-EB7840B6EE52}"/>
              </a:ext>
            </a:extLst>
          </p:cNvPr>
          <p:cNvSpPr>
            <a:spLocks noGrp="1"/>
          </p:cNvSpPr>
          <p:nvPr>
            <p:ph type="pic" sz="quarter" idx="12" hasCustomPrompt="1"/>
          </p:nvPr>
        </p:nvSpPr>
        <p:spPr>
          <a:xfrm>
            <a:off x="3907277" y="1814285"/>
            <a:ext cx="2188723" cy="375919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41293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2E128ACC-71DF-4504-8179-1AC1F09E804A}"/>
              </a:ext>
            </a:extLst>
          </p:cNvPr>
          <p:cNvSpPr>
            <a:spLocks noGrp="1"/>
          </p:cNvSpPr>
          <p:nvPr>
            <p:ph type="pic" sz="quarter" idx="11" hasCustomPrompt="1"/>
          </p:nvPr>
        </p:nvSpPr>
        <p:spPr>
          <a:xfrm>
            <a:off x="0" y="2010228"/>
            <a:ext cx="2423886" cy="242388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F9515A3D-1FD2-44BE-AEF6-A6828873A6F7}"/>
              </a:ext>
            </a:extLst>
          </p:cNvPr>
          <p:cNvSpPr>
            <a:spLocks noGrp="1"/>
          </p:cNvSpPr>
          <p:nvPr>
            <p:ph type="pic" sz="quarter" idx="12" hasCustomPrompt="1"/>
          </p:nvPr>
        </p:nvSpPr>
        <p:spPr>
          <a:xfrm>
            <a:off x="2423886" y="4434114"/>
            <a:ext cx="2423886" cy="242388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6F08784D-627E-43C8-A9AA-531F66B05FDB}"/>
              </a:ext>
            </a:extLst>
          </p:cNvPr>
          <p:cNvSpPr>
            <a:spLocks noGrp="1"/>
          </p:cNvSpPr>
          <p:nvPr>
            <p:ph type="pic" sz="quarter" idx="13" hasCustomPrompt="1"/>
          </p:nvPr>
        </p:nvSpPr>
        <p:spPr>
          <a:xfrm>
            <a:off x="4978400" y="4434114"/>
            <a:ext cx="2423886" cy="242388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492393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93BAAA46-A224-495A-BAE0-CAD2EC80CEA7}"/>
              </a:ext>
            </a:extLst>
          </p:cNvPr>
          <p:cNvSpPr>
            <a:spLocks noGrp="1"/>
          </p:cNvSpPr>
          <p:nvPr>
            <p:ph type="pic" sz="quarter" idx="11" hasCustomPrompt="1"/>
          </p:nvPr>
        </p:nvSpPr>
        <p:spPr>
          <a:xfrm>
            <a:off x="4347028" y="3360058"/>
            <a:ext cx="3497941" cy="349794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747531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E8D8DC0D-4A44-4FE3-BD02-576D56B42006}"/>
              </a:ext>
            </a:extLst>
          </p:cNvPr>
          <p:cNvSpPr>
            <a:spLocks noGrp="1"/>
          </p:cNvSpPr>
          <p:nvPr>
            <p:ph type="pic" sz="quarter" idx="11" hasCustomPrompt="1"/>
          </p:nvPr>
        </p:nvSpPr>
        <p:spPr>
          <a:xfrm>
            <a:off x="834573" y="2097313"/>
            <a:ext cx="2975428" cy="476068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283150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E8D8DC0D-4A44-4FE3-BD02-576D56B42006}"/>
              </a:ext>
            </a:extLst>
          </p:cNvPr>
          <p:cNvSpPr>
            <a:spLocks noGrp="1"/>
          </p:cNvSpPr>
          <p:nvPr>
            <p:ph type="pic" sz="quarter" idx="11" hasCustomPrompt="1"/>
          </p:nvPr>
        </p:nvSpPr>
        <p:spPr>
          <a:xfrm>
            <a:off x="0" y="1"/>
            <a:ext cx="3810001" cy="685799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or Drag Here to Add Picture</a:t>
            </a:r>
            <a:endParaRPr lang="id-ID" dirty="0"/>
          </a:p>
        </p:txBody>
      </p:sp>
    </p:spTree>
    <p:extLst>
      <p:ext uri="{BB962C8B-B14F-4D97-AF65-F5344CB8AC3E}">
        <p14:creationId xmlns:p14="http://schemas.microsoft.com/office/powerpoint/2010/main" val="140049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 name="Graphic 31">
            <a:extLst>
              <a:ext uri="{FF2B5EF4-FFF2-40B4-BE49-F238E27FC236}">
                <a16:creationId xmlns:a16="http://schemas.microsoft.com/office/drawing/2014/main" id="{BED47813-C573-42DC-8062-AEFF06B4E0A6}"/>
              </a:ext>
            </a:extLst>
          </p:cNvPr>
          <p:cNvGrpSpPr/>
          <p:nvPr userDrawn="1"/>
        </p:nvGrpSpPr>
        <p:grpSpPr>
          <a:xfrm>
            <a:off x="11088914" y="419670"/>
            <a:ext cx="654285" cy="468717"/>
            <a:chOff x="14602343" y="1725957"/>
            <a:chExt cx="2264399" cy="1622172"/>
          </a:xfrm>
        </p:grpSpPr>
        <p:sp>
          <p:nvSpPr>
            <p:cNvPr id="3" name="Freeform: Shape 2">
              <a:extLst>
                <a:ext uri="{FF2B5EF4-FFF2-40B4-BE49-F238E27FC236}">
                  <a16:creationId xmlns:a16="http://schemas.microsoft.com/office/drawing/2014/main" id="{8F7D3C29-0CB1-4F81-B960-9DD8E0D79587}"/>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B84D1BD0-B334-4C6F-8E40-7E503E3E6233}"/>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EC58F94-285F-4ADB-BCD2-9235A4A4726C}"/>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40043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BD2F50C8-EEB5-4689-BB4D-70AF317F7549}"/>
              </a:ext>
            </a:extLst>
          </p:cNvPr>
          <p:cNvSpPr>
            <a:spLocks noGrp="1"/>
          </p:cNvSpPr>
          <p:nvPr>
            <p:ph type="pic" sz="quarter" idx="11" hasCustomPrompt="1"/>
          </p:nvPr>
        </p:nvSpPr>
        <p:spPr>
          <a:xfrm>
            <a:off x="624114" y="1433287"/>
            <a:ext cx="4847771" cy="194491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EB5D0EBF-BE03-436B-B56F-25A06A9B5613}"/>
              </a:ext>
            </a:extLst>
          </p:cNvPr>
          <p:cNvSpPr>
            <a:spLocks noGrp="1"/>
          </p:cNvSpPr>
          <p:nvPr>
            <p:ph type="pic" sz="quarter" idx="12" hasCustomPrompt="1"/>
          </p:nvPr>
        </p:nvSpPr>
        <p:spPr>
          <a:xfrm>
            <a:off x="624114" y="3479800"/>
            <a:ext cx="4847771" cy="194491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9" name="Picture Placeholder 7">
            <a:extLst>
              <a:ext uri="{FF2B5EF4-FFF2-40B4-BE49-F238E27FC236}">
                <a16:creationId xmlns:a16="http://schemas.microsoft.com/office/drawing/2014/main" id="{C076214B-2FB3-462A-BD27-AD6D2C8501EE}"/>
              </a:ext>
            </a:extLst>
          </p:cNvPr>
          <p:cNvSpPr>
            <a:spLocks noGrp="1"/>
          </p:cNvSpPr>
          <p:nvPr>
            <p:ph type="pic" sz="quarter" idx="13" hasCustomPrompt="1"/>
          </p:nvPr>
        </p:nvSpPr>
        <p:spPr>
          <a:xfrm>
            <a:off x="5602514" y="1433286"/>
            <a:ext cx="1683658" cy="39914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564592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F7F41D12-1798-427B-A34F-1D0EB14D696F}"/>
              </a:ext>
            </a:extLst>
          </p:cNvPr>
          <p:cNvSpPr>
            <a:spLocks noGrp="1"/>
          </p:cNvSpPr>
          <p:nvPr>
            <p:ph type="pic" sz="quarter" idx="12" hasCustomPrompt="1"/>
          </p:nvPr>
        </p:nvSpPr>
        <p:spPr>
          <a:xfrm>
            <a:off x="0" y="2777304"/>
            <a:ext cx="4080695" cy="408069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AC643F00-37F9-4F3C-A071-3BC26418135A}"/>
              </a:ext>
            </a:extLst>
          </p:cNvPr>
          <p:cNvSpPr>
            <a:spLocks noGrp="1"/>
          </p:cNvSpPr>
          <p:nvPr>
            <p:ph type="pic" sz="quarter" idx="13" hasCustomPrompt="1"/>
          </p:nvPr>
        </p:nvSpPr>
        <p:spPr>
          <a:xfrm>
            <a:off x="6809045" y="1074057"/>
            <a:ext cx="4116180" cy="411618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9" name="Picture Placeholder 7">
            <a:extLst>
              <a:ext uri="{FF2B5EF4-FFF2-40B4-BE49-F238E27FC236}">
                <a16:creationId xmlns:a16="http://schemas.microsoft.com/office/drawing/2014/main" id="{3C25178D-57F3-48A2-880C-FB98E65F4B9C}"/>
              </a:ext>
            </a:extLst>
          </p:cNvPr>
          <p:cNvSpPr>
            <a:spLocks noGrp="1"/>
          </p:cNvSpPr>
          <p:nvPr>
            <p:ph type="pic" sz="quarter" idx="14" hasCustomPrompt="1"/>
          </p:nvPr>
        </p:nvSpPr>
        <p:spPr>
          <a:xfrm>
            <a:off x="4238403" y="2777303"/>
            <a:ext cx="2412933" cy="241293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798309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F80CC8B-081B-47EE-A035-E3CBAF0AD055}"/>
              </a:ext>
            </a:extLst>
          </p:cNvPr>
          <p:cNvSpPr>
            <a:spLocks noGrp="1"/>
          </p:cNvSpPr>
          <p:nvPr>
            <p:ph type="pic" sz="quarter" idx="11" hasCustomPrompt="1"/>
          </p:nvPr>
        </p:nvSpPr>
        <p:spPr>
          <a:xfrm>
            <a:off x="2438400" y="1"/>
            <a:ext cx="2641600" cy="245291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BFA92F59-8BE2-4D72-B99B-DB124330AC85}"/>
              </a:ext>
            </a:extLst>
          </p:cNvPr>
          <p:cNvSpPr>
            <a:spLocks noGrp="1"/>
          </p:cNvSpPr>
          <p:nvPr>
            <p:ph type="pic" sz="quarter" idx="12" hasCustomPrompt="1"/>
          </p:nvPr>
        </p:nvSpPr>
        <p:spPr>
          <a:xfrm>
            <a:off x="5210629" y="1"/>
            <a:ext cx="2641600" cy="245291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1C4D7089-7B60-41D2-8C9B-510A676502F7}"/>
              </a:ext>
            </a:extLst>
          </p:cNvPr>
          <p:cNvSpPr>
            <a:spLocks noGrp="1"/>
          </p:cNvSpPr>
          <p:nvPr>
            <p:ph type="pic" sz="quarter" idx="13" hasCustomPrompt="1"/>
          </p:nvPr>
        </p:nvSpPr>
        <p:spPr>
          <a:xfrm>
            <a:off x="7097486" y="4992913"/>
            <a:ext cx="5094514" cy="186508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909446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1A2FBA6-0A2C-49F0-B449-1DD572A197B4}"/>
              </a:ext>
            </a:extLst>
          </p:cNvPr>
          <p:cNvSpPr>
            <a:spLocks noGrp="1"/>
          </p:cNvSpPr>
          <p:nvPr>
            <p:ph type="pic" sz="quarter" idx="13" hasCustomPrompt="1"/>
          </p:nvPr>
        </p:nvSpPr>
        <p:spPr>
          <a:xfrm>
            <a:off x="4601029" y="1211943"/>
            <a:ext cx="2989942" cy="38898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8F7D9FC4-C34A-4DFC-A4ED-09E19C87BD55}"/>
              </a:ext>
            </a:extLst>
          </p:cNvPr>
          <p:cNvSpPr>
            <a:spLocks noGrp="1"/>
          </p:cNvSpPr>
          <p:nvPr>
            <p:ph type="pic" sz="quarter" idx="14" hasCustomPrompt="1"/>
          </p:nvPr>
        </p:nvSpPr>
        <p:spPr>
          <a:xfrm>
            <a:off x="2155371" y="5196112"/>
            <a:ext cx="3889827" cy="166188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9" name="Picture Placeholder 7">
            <a:extLst>
              <a:ext uri="{FF2B5EF4-FFF2-40B4-BE49-F238E27FC236}">
                <a16:creationId xmlns:a16="http://schemas.microsoft.com/office/drawing/2014/main" id="{A4F15566-8312-4A36-A729-3B5A3524E2EA}"/>
              </a:ext>
            </a:extLst>
          </p:cNvPr>
          <p:cNvSpPr>
            <a:spLocks noGrp="1"/>
          </p:cNvSpPr>
          <p:nvPr>
            <p:ph type="pic" sz="quarter" idx="15" hasCustomPrompt="1"/>
          </p:nvPr>
        </p:nvSpPr>
        <p:spPr>
          <a:xfrm>
            <a:off x="6146801" y="5196112"/>
            <a:ext cx="3889827" cy="166188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427695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44D91051-ADC3-48A5-900C-EC58613D0F50}"/>
              </a:ext>
            </a:extLst>
          </p:cNvPr>
          <p:cNvSpPr>
            <a:spLocks noGrp="1"/>
          </p:cNvSpPr>
          <p:nvPr>
            <p:ph type="pic" sz="quarter" idx="11" hasCustomPrompt="1"/>
          </p:nvPr>
        </p:nvSpPr>
        <p:spPr>
          <a:xfrm>
            <a:off x="0" y="4684486"/>
            <a:ext cx="4673600" cy="217351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D6FB8FB5-553B-4F48-AE12-5CD97BBAB392}"/>
              </a:ext>
            </a:extLst>
          </p:cNvPr>
          <p:cNvSpPr>
            <a:spLocks noGrp="1"/>
          </p:cNvSpPr>
          <p:nvPr>
            <p:ph type="pic" sz="quarter" idx="12" hasCustomPrompt="1"/>
          </p:nvPr>
        </p:nvSpPr>
        <p:spPr>
          <a:xfrm>
            <a:off x="3672113" y="0"/>
            <a:ext cx="4847771" cy="164011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B5393AD7-9F09-464F-B87E-E1FA61167D75}"/>
              </a:ext>
            </a:extLst>
          </p:cNvPr>
          <p:cNvSpPr>
            <a:spLocks noGrp="1"/>
          </p:cNvSpPr>
          <p:nvPr>
            <p:ph type="pic" sz="quarter" idx="13" hasCustomPrompt="1"/>
          </p:nvPr>
        </p:nvSpPr>
        <p:spPr>
          <a:xfrm>
            <a:off x="7518400" y="2173514"/>
            <a:ext cx="4673600" cy="251097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412871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69CDD32-9896-4148-831A-7D2F56205973}"/>
              </a:ext>
            </a:extLst>
          </p:cNvPr>
          <p:cNvSpPr>
            <a:spLocks noGrp="1"/>
          </p:cNvSpPr>
          <p:nvPr>
            <p:ph type="pic" sz="quarter" idx="11" hasCustomPrompt="1"/>
          </p:nvPr>
        </p:nvSpPr>
        <p:spPr>
          <a:xfrm>
            <a:off x="0" y="0"/>
            <a:ext cx="12192000"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327949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9C4D1892-B62C-4930-9A70-F55ADD2E4918}"/>
              </a:ext>
            </a:extLst>
          </p:cNvPr>
          <p:cNvSpPr>
            <a:spLocks noGrp="1"/>
          </p:cNvSpPr>
          <p:nvPr>
            <p:ph type="pic" sz="quarter" idx="11" hasCustomPrompt="1"/>
          </p:nvPr>
        </p:nvSpPr>
        <p:spPr>
          <a:xfrm>
            <a:off x="651164" y="1648691"/>
            <a:ext cx="5209309" cy="356061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507924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7B954F9A-355F-4EE4-AB92-CBE5BA3E2A51}"/>
              </a:ext>
            </a:extLst>
          </p:cNvPr>
          <p:cNvSpPr>
            <a:spLocks noGrp="1"/>
          </p:cNvSpPr>
          <p:nvPr>
            <p:ph type="pic" sz="quarter" idx="11" hasCustomPrompt="1"/>
          </p:nvPr>
        </p:nvSpPr>
        <p:spPr>
          <a:xfrm>
            <a:off x="2438401" y="0"/>
            <a:ext cx="3768436" cy="440574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45167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8360019A-6E01-427A-B2B1-7529BB31D0D3}"/>
              </a:ext>
            </a:extLst>
          </p:cNvPr>
          <p:cNvSpPr>
            <a:spLocks noGrp="1"/>
          </p:cNvSpPr>
          <p:nvPr>
            <p:ph type="pic" sz="quarter" idx="11" hasCustomPrompt="1"/>
          </p:nvPr>
        </p:nvSpPr>
        <p:spPr>
          <a:xfrm>
            <a:off x="6444343" y="1019628"/>
            <a:ext cx="4818742" cy="481874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88147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2C59431B-44A5-4390-84A0-9068230CEA22}"/>
              </a:ext>
            </a:extLst>
          </p:cNvPr>
          <p:cNvSpPr>
            <a:spLocks noGrp="1"/>
          </p:cNvSpPr>
          <p:nvPr>
            <p:ph type="pic" sz="quarter" idx="11" hasCustomPrompt="1"/>
          </p:nvPr>
        </p:nvSpPr>
        <p:spPr>
          <a:xfrm>
            <a:off x="4542971" y="787400"/>
            <a:ext cx="3106057" cy="52832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138236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91317DD6-472A-4594-92C5-C35C42464549}"/>
              </a:ext>
            </a:extLst>
          </p:cNvPr>
          <p:cNvSpPr>
            <a:spLocks noGrp="1"/>
          </p:cNvSpPr>
          <p:nvPr>
            <p:ph type="pic" sz="quarter" idx="11" hasCustomPrompt="1"/>
          </p:nvPr>
        </p:nvSpPr>
        <p:spPr>
          <a:xfrm>
            <a:off x="0" y="1803398"/>
            <a:ext cx="4093029" cy="325120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89732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52DE8305-92E3-485E-994F-C1666E56AC02}"/>
              </a:ext>
            </a:extLst>
          </p:cNvPr>
          <p:cNvSpPr>
            <a:spLocks noGrp="1"/>
          </p:cNvSpPr>
          <p:nvPr>
            <p:ph type="pic" sz="quarter" idx="11" hasCustomPrompt="1"/>
          </p:nvPr>
        </p:nvSpPr>
        <p:spPr>
          <a:xfrm>
            <a:off x="4165601" y="1150257"/>
            <a:ext cx="2975429" cy="455748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26669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314D6"/>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261EE6-4A60-4883-AFB2-76ECC71F7973}"/>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1"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72" r:id="rId19"/>
    <p:sldLayoutId id="2147483666" r:id="rId20"/>
    <p:sldLayoutId id="2147483667" r:id="rId21"/>
    <p:sldLayoutId id="2147483668" r:id="rId22"/>
    <p:sldLayoutId id="2147483669" r:id="rId23"/>
    <p:sldLayoutId id="2147483670"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0.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4.jpeg"/><Relationship Id="rId1" Type="http://schemas.openxmlformats.org/officeDocument/2006/relationships/slideLayout" Target="../slideLayouts/slideLayout21.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3.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4.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Oval 149">
            <a:extLst>
              <a:ext uri="{FF2B5EF4-FFF2-40B4-BE49-F238E27FC236}">
                <a16:creationId xmlns:a16="http://schemas.microsoft.com/office/drawing/2014/main" id="{5557F6F1-7594-49D4-8256-D288E4AF9A85}"/>
              </a:ext>
            </a:extLst>
          </p:cNvPr>
          <p:cNvSpPr/>
          <p:nvPr/>
        </p:nvSpPr>
        <p:spPr>
          <a:xfrm>
            <a:off x="3418114" y="751114"/>
            <a:ext cx="5355772" cy="53557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A9CFA9FE-B6E4-46CB-A5D2-3230A2EB50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19575" y="1419225"/>
            <a:ext cx="3752850" cy="4019550"/>
          </a:xfrm>
          <a:prstGeom prst="rect">
            <a:avLst/>
          </a:prstGeom>
        </p:spPr>
      </p:pic>
    </p:spTree>
    <p:extLst>
      <p:ext uri="{BB962C8B-B14F-4D97-AF65-F5344CB8AC3E}">
        <p14:creationId xmlns:p14="http://schemas.microsoft.com/office/powerpoint/2010/main" val="1049174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69A739BA-2D23-46A3-A09D-57CD57953CBD}"/>
              </a:ext>
            </a:extLst>
          </p:cNvPr>
          <p:cNvSpPr/>
          <p:nvPr/>
        </p:nvSpPr>
        <p:spPr>
          <a:xfrm>
            <a:off x="5062523" y="2196136"/>
            <a:ext cx="4854700" cy="48547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BD70ACAF-7106-4127-A465-578CB0C05955}"/>
              </a:ext>
            </a:extLst>
          </p:cNvPr>
          <p:cNvSpPr txBox="1"/>
          <p:nvPr/>
        </p:nvSpPr>
        <p:spPr>
          <a:xfrm>
            <a:off x="1564120" y="2057401"/>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4" name="TextBox 3">
            <a:extLst>
              <a:ext uri="{FF2B5EF4-FFF2-40B4-BE49-F238E27FC236}">
                <a16:creationId xmlns:a16="http://schemas.microsoft.com/office/drawing/2014/main" id="{9AD1E511-C8A5-40A4-9E9C-CC7EEFBCFDAC}"/>
              </a:ext>
            </a:extLst>
          </p:cNvPr>
          <p:cNvSpPr txBox="1"/>
          <p:nvPr/>
        </p:nvSpPr>
        <p:spPr>
          <a:xfrm>
            <a:off x="1564120" y="2426733"/>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5" name="TextBox 4">
            <a:extLst>
              <a:ext uri="{FF2B5EF4-FFF2-40B4-BE49-F238E27FC236}">
                <a16:creationId xmlns:a16="http://schemas.microsoft.com/office/drawing/2014/main" id="{4614A104-79A0-4E13-9DD2-7AB0C4FF9AB8}"/>
              </a:ext>
            </a:extLst>
          </p:cNvPr>
          <p:cNvSpPr txBox="1"/>
          <p:nvPr/>
        </p:nvSpPr>
        <p:spPr>
          <a:xfrm>
            <a:off x="1564120" y="3716733"/>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6" name="TextBox 5">
            <a:extLst>
              <a:ext uri="{FF2B5EF4-FFF2-40B4-BE49-F238E27FC236}">
                <a16:creationId xmlns:a16="http://schemas.microsoft.com/office/drawing/2014/main" id="{84DDC36D-F3A0-41DD-A9AB-3702973BA51D}"/>
              </a:ext>
            </a:extLst>
          </p:cNvPr>
          <p:cNvSpPr txBox="1"/>
          <p:nvPr/>
        </p:nvSpPr>
        <p:spPr>
          <a:xfrm>
            <a:off x="1564120" y="4086065"/>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7" name="TextBox 6">
            <a:extLst>
              <a:ext uri="{FF2B5EF4-FFF2-40B4-BE49-F238E27FC236}">
                <a16:creationId xmlns:a16="http://schemas.microsoft.com/office/drawing/2014/main" id="{5A454A5F-0A31-4B50-8FA3-82908118DC42}"/>
              </a:ext>
            </a:extLst>
          </p:cNvPr>
          <p:cNvSpPr txBox="1"/>
          <p:nvPr/>
        </p:nvSpPr>
        <p:spPr>
          <a:xfrm>
            <a:off x="4728234" y="2057401"/>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8" name="TextBox 7">
            <a:extLst>
              <a:ext uri="{FF2B5EF4-FFF2-40B4-BE49-F238E27FC236}">
                <a16:creationId xmlns:a16="http://schemas.microsoft.com/office/drawing/2014/main" id="{694072BD-66C0-4044-86CC-D776371B3E3D}"/>
              </a:ext>
            </a:extLst>
          </p:cNvPr>
          <p:cNvSpPr txBox="1"/>
          <p:nvPr/>
        </p:nvSpPr>
        <p:spPr>
          <a:xfrm>
            <a:off x="4728234" y="2426733"/>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9" name="TextBox 8">
            <a:extLst>
              <a:ext uri="{FF2B5EF4-FFF2-40B4-BE49-F238E27FC236}">
                <a16:creationId xmlns:a16="http://schemas.microsoft.com/office/drawing/2014/main" id="{0E98D943-0111-4562-8AA4-4F32D0BF3861}"/>
              </a:ext>
            </a:extLst>
          </p:cNvPr>
          <p:cNvSpPr txBox="1"/>
          <p:nvPr/>
        </p:nvSpPr>
        <p:spPr>
          <a:xfrm>
            <a:off x="4728234" y="3716733"/>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10" name="TextBox 9">
            <a:extLst>
              <a:ext uri="{FF2B5EF4-FFF2-40B4-BE49-F238E27FC236}">
                <a16:creationId xmlns:a16="http://schemas.microsoft.com/office/drawing/2014/main" id="{88FA1937-0E3A-4ACF-85CB-1B9F54D59B05}"/>
              </a:ext>
            </a:extLst>
          </p:cNvPr>
          <p:cNvSpPr txBox="1"/>
          <p:nvPr/>
        </p:nvSpPr>
        <p:spPr>
          <a:xfrm>
            <a:off x="4728234" y="4086065"/>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11" name="Freeform 5">
            <a:extLst>
              <a:ext uri="{FF2B5EF4-FFF2-40B4-BE49-F238E27FC236}">
                <a16:creationId xmlns:a16="http://schemas.microsoft.com/office/drawing/2014/main" id="{330DEFF2-3966-45E3-9302-CDC835AFAA6E}"/>
              </a:ext>
            </a:extLst>
          </p:cNvPr>
          <p:cNvSpPr>
            <a:spLocks noEditPoints="1"/>
          </p:cNvSpPr>
          <p:nvPr/>
        </p:nvSpPr>
        <p:spPr bwMode="auto">
          <a:xfrm>
            <a:off x="1113667" y="2155870"/>
            <a:ext cx="269219" cy="269219"/>
          </a:xfrm>
          <a:custGeom>
            <a:avLst/>
            <a:gdLst>
              <a:gd name="T0" fmla="*/ 175 w 176"/>
              <a:gd name="T1" fmla="*/ 85 h 176"/>
              <a:gd name="T2" fmla="*/ 144 w 176"/>
              <a:gd name="T3" fmla="*/ 54 h 176"/>
              <a:gd name="T4" fmla="*/ 144 w 176"/>
              <a:gd name="T5" fmla="*/ 12 h 176"/>
              <a:gd name="T6" fmla="*/ 140 w 176"/>
              <a:gd name="T7" fmla="*/ 8 h 176"/>
              <a:gd name="T8" fmla="*/ 116 w 176"/>
              <a:gd name="T9" fmla="*/ 8 h 176"/>
              <a:gd name="T10" fmla="*/ 112 w 176"/>
              <a:gd name="T11" fmla="*/ 12 h 176"/>
              <a:gd name="T12" fmla="*/ 112 w 176"/>
              <a:gd name="T13" fmla="*/ 22 h 176"/>
              <a:gd name="T14" fmla="*/ 91 w 176"/>
              <a:gd name="T15" fmla="*/ 1 h 176"/>
              <a:gd name="T16" fmla="*/ 88 w 176"/>
              <a:gd name="T17" fmla="*/ 0 h 176"/>
              <a:gd name="T18" fmla="*/ 85 w 176"/>
              <a:gd name="T19" fmla="*/ 1 h 176"/>
              <a:gd name="T20" fmla="*/ 1 w 176"/>
              <a:gd name="T21" fmla="*/ 85 h 176"/>
              <a:gd name="T22" fmla="*/ 0 w 176"/>
              <a:gd name="T23" fmla="*/ 88 h 176"/>
              <a:gd name="T24" fmla="*/ 4 w 176"/>
              <a:gd name="T25" fmla="*/ 92 h 176"/>
              <a:gd name="T26" fmla="*/ 7 w 176"/>
              <a:gd name="T27" fmla="*/ 91 h 176"/>
              <a:gd name="T28" fmla="*/ 24 w 176"/>
              <a:gd name="T29" fmla="*/ 74 h 176"/>
              <a:gd name="T30" fmla="*/ 24 w 176"/>
              <a:gd name="T31" fmla="*/ 172 h 176"/>
              <a:gd name="T32" fmla="*/ 28 w 176"/>
              <a:gd name="T33" fmla="*/ 176 h 176"/>
              <a:gd name="T34" fmla="*/ 148 w 176"/>
              <a:gd name="T35" fmla="*/ 176 h 176"/>
              <a:gd name="T36" fmla="*/ 152 w 176"/>
              <a:gd name="T37" fmla="*/ 172 h 176"/>
              <a:gd name="T38" fmla="*/ 152 w 176"/>
              <a:gd name="T39" fmla="*/ 74 h 176"/>
              <a:gd name="T40" fmla="*/ 169 w 176"/>
              <a:gd name="T41" fmla="*/ 91 h 176"/>
              <a:gd name="T42" fmla="*/ 172 w 176"/>
              <a:gd name="T43" fmla="*/ 92 h 176"/>
              <a:gd name="T44" fmla="*/ 176 w 176"/>
              <a:gd name="T45" fmla="*/ 88 h 176"/>
              <a:gd name="T46" fmla="*/ 175 w 176"/>
              <a:gd name="T47" fmla="*/ 85 h 176"/>
              <a:gd name="T48" fmla="*/ 120 w 176"/>
              <a:gd name="T49" fmla="*/ 16 h 176"/>
              <a:gd name="T50" fmla="*/ 136 w 176"/>
              <a:gd name="T51" fmla="*/ 16 h 176"/>
              <a:gd name="T52" fmla="*/ 136 w 176"/>
              <a:gd name="T53" fmla="*/ 46 h 176"/>
              <a:gd name="T54" fmla="*/ 120 w 176"/>
              <a:gd name="T55" fmla="*/ 30 h 176"/>
              <a:gd name="T56" fmla="*/ 120 w 176"/>
              <a:gd name="T57" fmla="*/ 16 h 176"/>
              <a:gd name="T58" fmla="*/ 64 w 176"/>
              <a:gd name="T59" fmla="*/ 168 h 176"/>
              <a:gd name="T60" fmla="*/ 32 w 176"/>
              <a:gd name="T61" fmla="*/ 168 h 176"/>
              <a:gd name="T62" fmla="*/ 32 w 176"/>
              <a:gd name="T63" fmla="*/ 160 h 176"/>
              <a:gd name="T64" fmla="*/ 64 w 176"/>
              <a:gd name="T65" fmla="*/ 160 h 176"/>
              <a:gd name="T66" fmla="*/ 64 w 176"/>
              <a:gd name="T67" fmla="*/ 168 h 176"/>
              <a:gd name="T68" fmla="*/ 104 w 176"/>
              <a:gd name="T69" fmla="*/ 168 h 176"/>
              <a:gd name="T70" fmla="*/ 72 w 176"/>
              <a:gd name="T71" fmla="*/ 168 h 176"/>
              <a:gd name="T72" fmla="*/ 72 w 176"/>
              <a:gd name="T73" fmla="*/ 104 h 176"/>
              <a:gd name="T74" fmla="*/ 104 w 176"/>
              <a:gd name="T75" fmla="*/ 104 h 176"/>
              <a:gd name="T76" fmla="*/ 104 w 176"/>
              <a:gd name="T77" fmla="*/ 168 h 176"/>
              <a:gd name="T78" fmla="*/ 144 w 176"/>
              <a:gd name="T79" fmla="*/ 168 h 176"/>
              <a:gd name="T80" fmla="*/ 112 w 176"/>
              <a:gd name="T81" fmla="*/ 168 h 176"/>
              <a:gd name="T82" fmla="*/ 112 w 176"/>
              <a:gd name="T83" fmla="*/ 160 h 176"/>
              <a:gd name="T84" fmla="*/ 144 w 176"/>
              <a:gd name="T85" fmla="*/ 160 h 176"/>
              <a:gd name="T86" fmla="*/ 144 w 176"/>
              <a:gd name="T87" fmla="*/ 168 h 176"/>
              <a:gd name="T88" fmla="*/ 144 w 176"/>
              <a:gd name="T89" fmla="*/ 152 h 176"/>
              <a:gd name="T90" fmla="*/ 112 w 176"/>
              <a:gd name="T91" fmla="*/ 152 h 176"/>
              <a:gd name="T92" fmla="*/ 112 w 176"/>
              <a:gd name="T93" fmla="*/ 100 h 176"/>
              <a:gd name="T94" fmla="*/ 108 w 176"/>
              <a:gd name="T95" fmla="*/ 96 h 176"/>
              <a:gd name="T96" fmla="*/ 68 w 176"/>
              <a:gd name="T97" fmla="*/ 96 h 176"/>
              <a:gd name="T98" fmla="*/ 64 w 176"/>
              <a:gd name="T99" fmla="*/ 100 h 176"/>
              <a:gd name="T100" fmla="*/ 64 w 176"/>
              <a:gd name="T101" fmla="*/ 152 h 176"/>
              <a:gd name="T102" fmla="*/ 32 w 176"/>
              <a:gd name="T103" fmla="*/ 152 h 176"/>
              <a:gd name="T104" fmla="*/ 32 w 176"/>
              <a:gd name="T105" fmla="*/ 66 h 176"/>
              <a:gd name="T106" fmla="*/ 88 w 176"/>
              <a:gd name="T107" fmla="*/ 10 h 176"/>
              <a:gd name="T108" fmla="*/ 144 w 176"/>
              <a:gd name="T109" fmla="*/ 66 h 176"/>
              <a:gd name="T110" fmla="*/ 144 w 176"/>
              <a:gd name="T111" fmla="*/ 152 h 176"/>
              <a:gd name="T112" fmla="*/ 92 w 176"/>
              <a:gd name="T113" fmla="*/ 144 h 176"/>
              <a:gd name="T114" fmla="*/ 96 w 176"/>
              <a:gd name="T115" fmla="*/ 140 h 176"/>
              <a:gd name="T116" fmla="*/ 92 w 176"/>
              <a:gd name="T117" fmla="*/ 136 h 176"/>
              <a:gd name="T118" fmla="*/ 88 w 176"/>
              <a:gd name="T119" fmla="*/ 140 h 176"/>
              <a:gd name="T120" fmla="*/ 92 w 176"/>
              <a:gd name="T12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75" y="85"/>
                </a:moveTo>
                <a:cubicBezTo>
                  <a:pt x="144" y="54"/>
                  <a:pt x="144" y="54"/>
                  <a:pt x="144" y="54"/>
                </a:cubicBezTo>
                <a:cubicBezTo>
                  <a:pt x="144" y="12"/>
                  <a:pt x="144" y="12"/>
                  <a:pt x="144" y="12"/>
                </a:cubicBezTo>
                <a:cubicBezTo>
                  <a:pt x="144" y="10"/>
                  <a:pt x="142" y="8"/>
                  <a:pt x="140" y="8"/>
                </a:cubicBezTo>
                <a:cubicBezTo>
                  <a:pt x="116" y="8"/>
                  <a:pt x="116" y="8"/>
                  <a:pt x="116" y="8"/>
                </a:cubicBezTo>
                <a:cubicBezTo>
                  <a:pt x="114" y="8"/>
                  <a:pt x="112" y="10"/>
                  <a:pt x="112" y="12"/>
                </a:cubicBezTo>
                <a:cubicBezTo>
                  <a:pt x="112" y="22"/>
                  <a:pt x="112" y="22"/>
                  <a:pt x="112" y="22"/>
                </a:cubicBezTo>
                <a:cubicBezTo>
                  <a:pt x="91" y="1"/>
                  <a:pt x="91" y="1"/>
                  <a:pt x="91" y="1"/>
                </a:cubicBezTo>
                <a:cubicBezTo>
                  <a:pt x="90" y="0"/>
                  <a:pt x="89" y="0"/>
                  <a:pt x="88" y="0"/>
                </a:cubicBezTo>
                <a:cubicBezTo>
                  <a:pt x="87" y="0"/>
                  <a:pt x="86" y="0"/>
                  <a:pt x="85" y="1"/>
                </a:cubicBezTo>
                <a:cubicBezTo>
                  <a:pt x="1" y="85"/>
                  <a:pt x="1" y="85"/>
                  <a:pt x="1" y="85"/>
                </a:cubicBezTo>
                <a:cubicBezTo>
                  <a:pt x="0" y="86"/>
                  <a:pt x="0" y="87"/>
                  <a:pt x="0" y="88"/>
                </a:cubicBezTo>
                <a:cubicBezTo>
                  <a:pt x="0" y="90"/>
                  <a:pt x="2" y="92"/>
                  <a:pt x="4" y="92"/>
                </a:cubicBezTo>
                <a:cubicBezTo>
                  <a:pt x="5" y="92"/>
                  <a:pt x="6" y="92"/>
                  <a:pt x="7" y="91"/>
                </a:cubicBezTo>
                <a:cubicBezTo>
                  <a:pt x="24" y="74"/>
                  <a:pt x="24" y="74"/>
                  <a:pt x="24" y="74"/>
                </a:cubicBezTo>
                <a:cubicBezTo>
                  <a:pt x="24" y="172"/>
                  <a:pt x="24" y="172"/>
                  <a:pt x="24" y="172"/>
                </a:cubicBezTo>
                <a:cubicBezTo>
                  <a:pt x="24" y="174"/>
                  <a:pt x="26" y="176"/>
                  <a:pt x="28" y="176"/>
                </a:cubicBezTo>
                <a:cubicBezTo>
                  <a:pt x="148" y="176"/>
                  <a:pt x="148" y="176"/>
                  <a:pt x="148" y="176"/>
                </a:cubicBezTo>
                <a:cubicBezTo>
                  <a:pt x="150" y="176"/>
                  <a:pt x="152" y="174"/>
                  <a:pt x="152" y="172"/>
                </a:cubicBezTo>
                <a:cubicBezTo>
                  <a:pt x="152" y="74"/>
                  <a:pt x="152" y="74"/>
                  <a:pt x="152" y="74"/>
                </a:cubicBezTo>
                <a:cubicBezTo>
                  <a:pt x="169" y="91"/>
                  <a:pt x="169" y="91"/>
                  <a:pt x="169" y="91"/>
                </a:cubicBezTo>
                <a:cubicBezTo>
                  <a:pt x="170" y="92"/>
                  <a:pt x="171" y="92"/>
                  <a:pt x="172" y="92"/>
                </a:cubicBezTo>
                <a:cubicBezTo>
                  <a:pt x="174" y="92"/>
                  <a:pt x="176" y="90"/>
                  <a:pt x="176" y="88"/>
                </a:cubicBezTo>
                <a:cubicBezTo>
                  <a:pt x="176" y="87"/>
                  <a:pt x="176" y="86"/>
                  <a:pt x="175" y="85"/>
                </a:cubicBezTo>
                <a:moveTo>
                  <a:pt x="120" y="16"/>
                </a:moveTo>
                <a:cubicBezTo>
                  <a:pt x="136" y="16"/>
                  <a:pt x="136" y="16"/>
                  <a:pt x="136" y="16"/>
                </a:cubicBezTo>
                <a:cubicBezTo>
                  <a:pt x="136" y="46"/>
                  <a:pt x="136" y="46"/>
                  <a:pt x="136" y="46"/>
                </a:cubicBezTo>
                <a:cubicBezTo>
                  <a:pt x="120" y="30"/>
                  <a:pt x="120" y="30"/>
                  <a:pt x="120" y="30"/>
                </a:cubicBezTo>
                <a:lnTo>
                  <a:pt x="120" y="16"/>
                </a:lnTo>
                <a:close/>
                <a:moveTo>
                  <a:pt x="64" y="168"/>
                </a:moveTo>
                <a:cubicBezTo>
                  <a:pt x="32" y="168"/>
                  <a:pt x="32" y="168"/>
                  <a:pt x="32" y="168"/>
                </a:cubicBezTo>
                <a:cubicBezTo>
                  <a:pt x="32" y="160"/>
                  <a:pt x="32" y="160"/>
                  <a:pt x="32" y="160"/>
                </a:cubicBezTo>
                <a:cubicBezTo>
                  <a:pt x="64" y="160"/>
                  <a:pt x="64" y="160"/>
                  <a:pt x="64" y="160"/>
                </a:cubicBezTo>
                <a:lnTo>
                  <a:pt x="64" y="168"/>
                </a:lnTo>
                <a:close/>
                <a:moveTo>
                  <a:pt x="104" y="168"/>
                </a:moveTo>
                <a:cubicBezTo>
                  <a:pt x="72" y="168"/>
                  <a:pt x="72" y="168"/>
                  <a:pt x="72" y="168"/>
                </a:cubicBezTo>
                <a:cubicBezTo>
                  <a:pt x="72" y="104"/>
                  <a:pt x="72" y="104"/>
                  <a:pt x="72" y="104"/>
                </a:cubicBezTo>
                <a:cubicBezTo>
                  <a:pt x="104" y="104"/>
                  <a:pt x="104" y="104"/>
                  <a:pt x="104" y="104"/>
                </a:cubicBezTo>
                <a:lnTo>
                  <a:pt x="104" y="168"/>
                </a:lnTo>
                <a:close/>
                <a:moveTo>
                  <a:pt x="144" y="168"/>
                </a:moveTo>
                <a:cubicBezTo>
                  <a:pt x="112" y="168"/>
                  <a:pt x="112" y="168"/>
                  <a:pt x="112" y="168"/>
                </a:cubicBezTo>
                <a:cubicBezTo>
                  <a:pt x="112" y="160"/>
                  <a:pt x="112" y="160"/>
                  <a:pt x="112" y="160"/>
                </a:cubicBezTo>
                <a:cubicBezTo>
                  <a:pt x="144" y="160"/>
                  <a:pt x="144" y="160"/>
                  <a:pt x="144" y="160"/>
                </a:cubicBezTo>
                <a:lnTo>
                  <a:pt x="144" y="168"/>
                </a:lnTo>
                <a:close/>
                <a:moveTo>
                  <a:pt x="144" y="152"/>
                </a:moveTo>
                <a:cubicBezTo>
                  <a:pt x="112" y="152"/>
                  <a:pt x="112" y="152"/>
                  <a:pt x="112" y="152"/>
                </a:cubicBezTo>
                <a:cubicBezTo>
                  <a:pt x="112" y="100"/>
                  <a:pt x="112" y="100"/>
                  <a:pt x="112" y="100"/>
                </a:cubicBezTo>
                <a:cubicBezTo>
                  <a:pt x="112" y="98"/>
                  <a:pt x="110" y="96"/>
                  <a:pt x="108" y="96"/>
                </a:cubicBezTo>
                <a:cubicBezTo>
                  <a:pt x="68" y="96"/>
                  <a:pt x="68" y="96"/>
                  <a:pt x="68" y="96"/>
                </a:cubicBezTo>
                <a:cubicBezTo>
                  <a:pt x="66" y="96"/>
                  <a:pt x="64" y="98"/>
                  <a:pt x="64" y="100"/>
                </a:cubicBezTo>
                <a:cubicBezTo>
                  <a:pt x="64" y="152"/>
                  <a:pt x="64" y="152"/>
                  <a:pt x="64" y="152"/>
                </a:cubicBezTo>
                <a:cubicBezTo>
                  <a:pt x="32" y="152"/>
                  <a:pt x="32" y="152"/>
                  <a:pt x="32" y="152"/>
                </a:cubicBezTo>
                <a:cubicBezTo>
                  <a:pt x="32" y="66"/>
                  <a:pt x="32" y="66"/>
                  <a:pt x="32" y="66"/>
                </a:cubicBezTo>
                <a:cubicBezTo>
                  <a:pt x="88" y="10"/>
                  <a:pt x="88" y="10"/>
                  <a:pt x="88" y="10"/>
                </a:cubicBezTo>
                <a:cubicBezTo>
                  <a:pt x="144" y="66"/>
                  <a:pt x="144" y="66"/>
                  <a:pt x="144" y="66"/>
                </a:cubicBezTo>
                <a:lnTo>
                  <a:pt x="144" y="152"/>
                </a:lnTo>
                <a:close/>
                <a:moveTo>
                  <a:pt x="92" y="144"/>
                </a:moveTo>
                <a:cubicBezTo>
                  <a:pt x="94" y="144"/>
                  <a:pt x="96" y="142"/>
                  <a:pt x="96" y="140"/>
                </a:cubicBezTo>
                <a:cubicBezTo>
                  <a:pt x="96" y="138"/>
                  <a:pt x="94" y="136"/>
                  <a:pt x="92" y="136"/>
                </a:cubicBezTo>
                <a:cubicBezTo>
                  <a:pt x="90" y="136"/>
                  <a:pt x="88" y="138"/>
                  <a:pt x="88" y="140"/>
                </a:cubicBezTo>
                <a:cubicBezTo>
                  <a:pt x="88" y="142"/>
                  <a:pt x="90" y="144"/>
                  <a:pt x="92" y="144"/>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2" name="Freeform 14">
            <a:extLst>
              <a:ext uri="{FF2B5EF4-FFF2-40B4-BE49-F238E27FC236}">
                <a16:creationId xmlns:a16="http://schemas.microsoft.com/office/drawing/2014/main" id="{6292043F-D117-4266-889D-ACC14B86E49D}"/>
              </a:ext>
            </a:extLst>
          </p:cNvPr>
          <p:cNvSpPr>
            <a:spLocks noEditPoints="1"/>
          </p:cNvSpPr>
          <p:nvPr/>
        </p:nvSpPr>
        <p:spPr bwMode="auto">
          <a:xfrm>
            <a:off x="1113667" y="3811218"/>
            <a:ext cx="221239" cy="269219"/>
          </a:xfrm>
          <a:custGeom>
            <a:avLst/>
            <a:gdLst>
              <a:gd name="T0" fmla="*/ 116 w 144"/>
              <a:gd name="T1" fmla="*/ 0 h 176"/>
              <a:gd name="T2" fmla="*/ 56 w 144"/>
              <a:gd name="T3" fmla="*/ 0 h 176"/>
              <a:gd name="T4" fmla="*/ 40 w 144"/>
              <a:gd name="T5" fmla="*/ 16 h 176"/>
              <a:gd name="T6" fmla="*/ 40 w 144"/>
              <a:gd name="T7" fmla="*/ 28 h 176"/>
              <a:gd name="T8" fmla="*/ 44 w 144"/>
              <a:gd name="T9" fmla="*/ 32 h 176"/>
              <a:gd name="T10" fmla="*/ 48 w 144"/>
              <a:gd name="T11" fmla="*/ 28 h 176"/>
              <a:gd name="T12" fmla="*/ 48 w 144"/>
              <a:gd name="T13" fmla="*/ 16 h 176"/>
              <a:gd name="T14" fmla="*/ 56 w 144"/>
              <a:gd name="T15" fmla="*/ 8 h 176"/>
              <a:gd name="T16" fmla="*/ 104 w 144"/>
              <a:gd name="T17" fmla="*/ 8 h 176"/>
              <a:gd name="T18" fmla="*/ 104 w 144"/>
              <a:gd name="T19" fmla="*/ 32 h 176"/>
              <a:gd name="T20" fmla="*/ 112 w 144"/>
              <a:gd name="T21" fmla="*/ 40 h 176"/>
              <a:gd name="T22" fmla="*/ 136 w 144"/>
              <a:gd name="T23" fmla="*/ 40 h 176"/>
              <a:gd name="T24" fmla="*/ 136 w 144"/>
              <a:gd name="T25" fmla="*/ 120 h 176"/>
              <a:gd name="T26" fmla="*/ 128 w 144"/>
              <a:gd name="T27" fmla="*/ 128 h 176"/>
              <a:gd name="T28" fmla="*/ 116 w 144"/>
              <a:gd name="T29" fmla="*/ 128 h 176"/>
              <a:gd name="T30" fmla="*/ 112 w 144"/>
              <a:gd name="T31" fmla="*/ 132 h 176"/>
              <a:gd name="T32" fmla="*/ 116 w 144"/>
              <a:gd name="T33" fmla="*/ 136 h 176"/>
              <a:gd name="T34" fmla="*/ 128 w 144"/>
              <a:gd name="T35" fmla="*/ 136 h 176"/>
              <a:gd name="T36" fmla="*/ 144 w 144"/>
              <a:gd name="T37" fmla="*/ 120 h 176"/>
              <a:gd name="T38" fmla="*/ 144 w 144"/>
              <a:gd name="T39" fmla="*/ 32 h 176"/>
              <a:gd name="T40" fmla="*/ 116 w 144"/>
              <a:gd name="T41" fmla="*/ 0 h 176"/>
              <a:gd name="T42" fmla="*/ 112 w 144"/>
              <a:gd name="T43" fmla="*/ 32 h 176"/>
              <a:gd name="T44" fmla="*/ 112 w 144"/>
              <a:gd name="T45" fmla="*/ 9 h 176"/>
              <a:gd name="T46" fmla="*/ 133 w 144"/>
              <a:gd name="T47" fmla="*/ 32 h 176"/>
              <a:gd name="T48" fmla="*/ 112 w 144"/>
              <a:gd name="T49" fmla="*/ 32 h 176"/>
              <a:gd name="T50" fmla="*/ 16 w 144"/>
              <a:gd name="T51" fmla="*/ 40 h 176"/>
              <a:gd name="T52" fmla="*/ 0 w 144"/>
              <a:gd name="T53" fmla="*/ 56 h 176"/>
              <a:gd name="T54" fmla="*/ 0 w 144"/>
              <a:gd name="T55" fmla="*/ 160 h 176"/>
              <a:gd name="T56" fmla="*/ 16 w 144"/>
              <a:gd name="T57" fmla="*/ 176 h 176"/>
              <a:gd name="T58" fmla="*/ 88 w 144"/>
              <a:gd name="T59" fmla="*/ 176 h 176"/>
              <a:gd name="T60" fmla="*/ 104 w 144"/>
              <a:gd name="T61" fmla="*/ 160 h 176"/>
              <a:gd name="T62" fmla="*/ 104 w 144"/>
              <a:gd name="T63" fmla="*/ 72 h 176"/>
              <a:gd name="T64" fmla="*/ 76 w 144"/>
              <a:gd name="T65" fmla="*/ 40 h 176"/>
              <a:gd name="T66" fmla="*/ 16 w 144"/>
              <a:gd name="T67" fmla="*/ 40 h 176"/>
              <a:gd name="T68" fmla="*/ 96 w 144"/>
              <a:gd name="T69" fmla="*/ 160 h 176"/>
              <a:gd name="T70" fmla="*/ 88 w 144"/>
              <a:gd name="T71" fmla="*/ 168 h 176"/>
              <a:gd name="T72" fmla="*/ 16 w 144"/>
              <a:gd name="T73" fmla="*/ 168 h 176"/>
              <a:gd name="T74" fmla="*/ 8 w 144"/>
              <a:gd name="T75" fmla="*/ 160 h 176"/>
              <a:gd name="T76" fmla="*/ 8 w 144"/>
              <a:gd name="T77" fmla="*/ 56 h 176"/>
              <a:gd name="T78" fmla="*/ 16 w 144"/>
              <a:gd name="T79" fmla="*/ 48 h 176"/>
              <a:gd name="T80" fmla="*/ 64 w 144"/>
              <a:gd name="T81" fmla="*/ 48 h 176"/>
              <a:gd name="T82" fmla="*/ 64 w 144"/>
              <a:gd name="T83" fmla="*/ 72 h 176"/>
              <a:gd name="T84" fmla="*/ 72 w 144"/>
              <a:gd name="T85" fmla="*/ 80 h 176"/>
              <a:gd name="T86" fmla="*/ 96 w 144"/>
              <a:gd name="T87" fmla="*/ 80 h 176"/>
              <a:gd name="T88" fmla="*/ 96 w 144"/>
              <a:gd name="T89" fmla="*/ 160 h 176"/>
              <a:gd name="T90" fmla="*/ 72 w 144"/>
              <a:gd name="T91" fmla="*/ 72 h 176"/>
              <a:gd name="T92" fmla="*/ 72 w 144"/>
              <a:gd name="T93" fmla="*/ 49 h 176"/>
              <a:gd name="T94" fmla="*/ 93 w 144"/>
              <a:gd name="T95" fmla="*/ 72 h 176"/>
              <a:gd name="T96" fmla="*/ 72 w 144"/>
              <a:gd name="T97"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176">
                <a:moveTo>
                  <a:pt x="116" y="0"/>
                </a:moveTo>
                <a:cubicBezTo>
                  <a:pt x="56" y="0"/>
                  <a:pt x="56" y="0"/>
                  <a:pt x="56" y="0"/>
                </a:cubicBezTo>
                <a:cubicBezTo>
                  <a:pt x="47" y="0"/>
                  <a:pt x="40" y="7"/>
                  <a:pt x="40" y="16"/>
                </a:cubicBezTo>
                <a:cubicBezTo>
                  <a:pt x="40" y="28"/>
                  <a:pt x="40" y="28"/>
                  <a:pt x="40" y="28"/>
                </a:cubicBezTo>
                <a:cubicBezTo>
                  <a:pt x="40" y="30"/>
                  <a:pt x="42" y="32"/>
                  <a:pt x="44" y="32"/>
                </a:cubicBezTo>
                <a:cubicBezTo>
                  <a:pt x="46" y="32"/>
                  <a:pt x="48" y="30"/>
                  <a:pt x="48" y="28"/>
                </a:cubicBezTo>
                <a:cubicBezTo>
                  <a:pt x="48" y="16"/>
                  <a:pt x="48" y="16"/>
                  <a:pt x="48" y="16"/>
                </a:cubicBezTo>
                <a:cubicBezTo>
                  <a:pt x="48" y="12"/>
                  <a:pt x="52" y="8"/>
                  <a:pt x="56" y="8"/>
                </a:cubicBezTo>
                <a:cubicBezTo>
                  <a:pt x="104" y="8"/>
                  <a:pt x="104" y="8"/>
                  <a:pt x="104" y="8"/>
                </a:cubicBezTo>
                <a:cubicBezTo>
                  <a:pt x="104" y="32"/>
                  <a:pt x="104" y="32"/>
                  <a:pt x="104" y="32"/>
                </a:cubicBezTo>
                <a:cubicBezTo>
                  <a:pt x="104" y="36"/>
                  <a:pt x="108" y="40"/>
                  <a:pt x="112" y="40"/>
                </a:cubicBezTo>
                <a:cubicBezTo>
                  <a:pt x="136" y="40"/>
                  <a:pt x="136" y="40"/>
                  <a:pt x="136" y="40"/>
                </a:cubicBezTo>
                <a:cubicBezTo>
                  <a:pt x="136" y="120"/>
                  <a:pt x="136" y="120"/>
                  <a:pt x="136" y="120"/>
                </a:cubicBezTo>
                <a:cubicBezTo>
                  <a:pt x="136" y="124"/>
                  <a:pt x="132" y="128"/>
                  <a:pt x="128" y="128"/>
                </a:cubicBezTo>
                <a:cubicBezTo>
                  <a:pt x="116" y="128"/>
                  <a:pt x="116" y="128"/>
                  <a:pt x="116" y="128"/>
                </a:cubicBezTo>
                <a:cubicBezTo>
                  <a:pt x="114" y="128"/>
                  <a:pt x="112" y="130"/>
                  <a:pt x="112" y="132"/>
                </a:cubicBezTo>
                <a:cubicBezTo>
                  <a:pt x="112" y="134"/>
                  <a:pt x="114" y="136"/>
                  <a:pt x="116" y="136"/>
                </a:cubicBezTo>
                <a:cubicBezTo>
                  <a:pt x="128" y="136"/>
                  <a:pt x="128" y="136"/>
                  <a:pt x="128" y="136"/>
                </a:cubicBezTo>
                <a:cubicBezTo>
                  <a:pt x="137" y="136"/>
                  <a:pt x="144" y="129"/>
                  <a:pt x="144" y="120"/>
                </a:cubicBezTo>
                <a:cubicBezTo>
                  <a:pt x="144" y="32"/>
                  <a:pt x="144" y="32"/>
                  <a:pt x="144" y="32"/>
                </a:cubicBezTo>
                <a:lnTo>
                  <a:pt x="116" y="0"/>
                </a:lnTo>
                <a:close/>
                <a:moveTo>
                  <a:pt x="112" y="32"/>
                </a:moveTo>
                <a:cubicBezTo>
                  <a:pt x="112" y="9"/>
                  <a:pt x="112" y="9"/>
                  <a:pt x="112" y="9"/>
                </a:cubicBezTo>
                <a:cubicBezTo>
                  <a:pt x="133" y="32"/>
                  <a:pt x="133" y="32"/>
                  <a:pt x="133" y="32"/>
                </a:cubicBezTo>
                <a:lnTo>
                  <a:pt x="112" y="32"/>
                </a:lnTo>
                <a:close/>
                <a:moveTo>
                  <a:pt x="16" y="40"/>
                </a:moveTo>
                <a:cubicBezTo>
                  <a:pt x="7" y="40"/>
                  <a:pt x="0" y="47"/>
                  <a:pt x="0" y="56"/>
                </a:cubicBezTo>
                <a:cubicBezTo>
                  <a:pt x="0" y="160"/>
                  <a:pt x="0" y="160"/>
                  <a:pt x="0" y="160"/>
                </a:cubicBezTo>
                <a:cubicBezTo>
                  <a:pt x="0" y="169"/>
                  <a:pt x="7" y="176"/>
                  <a:pt x="16" y="176"/>
                </a:cubicBezTo>
                <a:cubicBezTo>
                  <a:pt x="88" y="176"/>
                  <a:pt x="88" y="176"/>
                  <a:pt x="88" y="176"/>
                </a:cubicBezTo>
                <a:cubicBezTo>
                  <a:pt x="97" y="176"/>
                  <a:pt x="104" y="169"/>
                  <a:pt x="104" y="160"/>
                </a:cubicBezTo>
                <a:cubicBezTo>
                  <a:pt x="104" y="72"/>
                  <a:pt x="104" y="72"/>
                  <a:pt x="104" y="72"/>
                </a:cubicBezTo>
                <a:cubicBezTo>
                  <a:pt x="76" y="40"/>
                  <a:pt x="76" y="40"/>
                  <a:pt x="76" y="40"/>
                </a:cubicBezTo>
                <a:lnTo>
                  <a:pt x="16" y="40"/>
                </a:lnTo>
                <a:close/>
                <a:moveTo>
                  <a:pt x="96" y="160"/>
                </a:moveTo>
                <a:cubicBezTo>
                  <a:pt x="96" y="164"/>
                  <a:pt x="92" y="168"/>
                  <a:pt x="88" y="168"/>
                </a:cubicBezTo>
                <a:cubicBezTo>
                  <a:pt x="16" y="168"/>
                  <a:pt x="16" y="168"/>
                  <a:pt x="16" y="168"/>
                </a:cubicBezTo>
                <a:cubicBezTo>
                  <a:pt x="12" y="168"/>
                  <a:pt x="8" y="164"/>
                  <a:pt x="8" y="160"/>
                </a:cubicBezTo>
                <a:cubicBezTo>
                  <a:pt x="8" y="56"/>
                  <a:pt x="8" y="56"/>
                  <a:pt x="8" y="56"/>
                </a:cubicBezTo>
                <a:cubicBezTo>
                  <a:pt x="8" y="52"/>
                  <a:pt x="12" y="48"/>
                  <a:pt x="16" y="48"/>
                </a:cubicBezTo>
                <a:cubicBezTo>
                  <a:pt x="64" y="48"/>
                  <a:pt x="64" y="48"/>
                  <a:pt x="64" y="48"/>
                </a:cubicBezTo>
                <a:cubicBezTo>
                  <a:pt x="64" y="72"/>
                  <a:pt x="64" y="72"/>
                  <a:pt x="64" y="72"/>
                </a:cubicBezTo>
                <a:cubicBezTo>
                  <a:pt x="64" y="76"/>
                  <a:pt x="68" y="80"/>
                  <a:pt x="72" y="80"/>
                </a:cubicBezTo>
                <a:cubicBezTo>
                  <a:pt x="96" y="80"/>
                  <a:pt x="96" y="80"/>
                  <a:pt x="96" y="80"/>
                </a:cubicBezTo>
                <a:lnTo>
                  <a:pt x="96" y="160"/>
                </a:lnTo>
                <a:close/>
                <a:moveTo>
                  <a:pt x="72" y="72"/>
                </a:moveTo>
                <a:cubicBezTo>
                  <a:pt x="72" y="49"/>
                  <a:pt x="72" y="49"/>
                  <a:pt x="72" y="49"/>
                </a:cubicBezTo>
                <a:cubicBezTo>
                  <a:pt x="93" y="72"/>
                  <a:pt x="93" y="72"/>
                  <a:pt x="93" y="72"/>
                </a:cubicBezTo>
                <a:lnTo>
                  <a:pt x="72" y="7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3" name="Freeform 21">
            <a:extLst>
              <a:ext uri="{FF2B5EF4-FFF2-40B4-BE49-F238E27FC236}">
                <a16:creationId xmlns:a16="http://schemas.microsoft.com/office/drawing/2014/main" id="{BB3BFF20-A550-4501-9869-CFB29758E529}"/>
              </a:ext>
            </a:extLst>
          </p:cNvPr>
          <p:cNvSpPr>
            <a:spLocks noEditPoints="1"/>
          </p:cNvSpPr>
          <p:nvPr/>
        </p:nvSpPr>
        <p:spPr bwMode="auto">
          <a:xfrm>
            <a:off x="4277781" y="2157514"/>
            <a:ext cx="269219" cy="269219"/>
          </a:xfrm>
          <a:custGeom>
            <a:avLst/>
            <a:gdLst>
              <a:gd name="T0" fmla="*/ 24 w 176"/>
              <a:gd name="T1" fmla="*/ 72 h 176"/>
              <a:gd name="T2" fmla="*/ 16 w 176"/>
              <a:gd name="T3" fmla="*/ 64 h 176"/>
              <a:gd name="T4" fmla="*/ 16 w 176"/>
              <a:gd name="T5" fmla="*/ 40 h 176"/>
              <a:gd name="T6" fmla="*/ 24 w 176"/>
              <a:gd name="T7" fmla="*/ 32 h 176"/>
              <a:gd name="T8" fmla="*/ 16 w 176"/>
              <a:gd name="T9" fmla="*/ 40 h 176"/>
              <a:gd name="T10" fmla="*/ 24 w 176"/>
              <a:gd name="T11" fmla="*/ 56 h 176"/>
              <a:gd name="T12" fmla="*/ 16 w 176"/>
              <a:gd name="T13" fmla="*/ 48 h 176"/>
              <a:gd name="T14" fmla="*/ 24 w 176"/>
              <a:gd name="T15" fmla="*/ 104 h 176"/>
              <a:gd name="T16" fmla="*/ 16 w 176"/>
              <a:gd name="T17" fmla="*/ 112 h 176"/>
              <a:gd name="T18" fmla="*/ 24 w 176"/>
              <a:gd name="T19" fmla="*/ 104 h 176"/>
              <a:gd name="T20" fmla="*/ 16 w 176"/>
              <a:gd name="T21" fmla="*/ 120 h 176"/>
              <a:gd name="T22" fmla="*/ 24 w 176"/>
              <a:gd name="T23" fmla="*/ 128 h 176"/>
              <a:gd name="T24" fmla="*/ 16 w 176"/>
              <a:gd name="T25" fmla="*/ 24 h 176"/>
              <a:gd name="T26" fmla="*/ 24 w 176"/>
              <a:gd name="T27" fmla="*/ 16 h 176"/>
              <a:gd name="T28" fmla="*/ 16 w 176"/>
              <a:gd name="T29" fmla="*/ 24 h 176"/>
              <a:gd name="T30" fmla="*/ 16 w 176"/>
              <a:gd name="T31" fmla="*/ 136 h 176"/>
              <a:gd name="T32" fmla="*/ 24 w 176"/>
              <a:gd name="T33" fmla="*/ 144 h 176"/>
              <a:gd name="T34" fmla="*/ 24 w 176"/>
              <a:gd name="T35" fmla="*/ 152 h 176"/>
              <a:gd name="T36" fmla="*/ 16 w 176"/>
              <a:gd name="T37" fmla="*/ 160 h 176"/>
              <a:gd name="T38" fmla="*/ 24 w 176"/>
              <a:gd name="T39" fmla="*/ 152 h 176"/>
              <a:gd name="T40" fmla="*/ 152 w 176"/>
              <a:gd name="T41" fmla="*/ 152 h 176"/>
              <a:gd name="T42" fmla="*/ 160 w 176"/>
              <a:gd name="T43" fmla="*/ 160 h 176"/>
              <a:gd name="T44" fmla="*/ 160 w 176"/>
              <a:gd name="T45" fmla="*/ 136 h 176"/>
              <a:gd name="T46" fmla="*/ 152 w 176"/>
              <a:gd name="T47" fmla="*/ 144 h 176"/>
              <a:gd name="T48" fmla="*/ 160 w 176"/>
              <a:gd name="T49" fmla="*/ 136 h 176"/>
              <a:gd name="T50" fmla="*/ 160 w 176"/>
              <a:gd name="T51" fmla="*/ 72 h 176"/>
              <a:gd name="T52" fmla="*/ 152 w 176"/>
              <a:gd name="T53" fmla="*/ 64 h 176"/>
              <a:gd name="T54" fmla="*/ 152 w 176"/>
              <a:gd name="T55" fmla="*/ 56 h 176"/>
              <a:gd name="T56" fmla="*/ 160 w 176"/>
              <a:gd name="T57" fmla="*/ 48 h 176"/>
              <a:gd name="T58" fmla="*/ 152 w 176"/>
              <a:gd name="T59" fmla="*/ 56 h 176"/>
              <a:gd name="T60" fmla="*/ 152 w 176"/>
              <a:gd name="T61" fmla="*/ 120 h 176"/>
              <a:gd name="T62" fmla="*/ 160 w 176"/>
              <a:gd name="T63" fmla="*/ 128 h 176"/>
              <a:gd name="T64" fmla="*/ 160 w 176"/>
              <a:gd name="T65" fmla="*/ 0 h 176"/>
              <a:gd name="T66" fmla="*/ 0 w 176"/>
              <a:gd name="T67" fmla="*/ 16 h 176"/>
              <a:gd name="T68" fmla="*/ 16 w 176"/>
              <a:gd name="T69" fmla="*/ 176 h 176"/>
              <a:gd name="T70" fmla="*/ 176 w 176"/>
              <a:gd name="T71" fmla="*/ 160 h 176"/>
              <a:gd name="T72" fmla="*/ 160 w 176"/>
              <a:gd name="T73" fmla="*/ 0 h 176"/>
              <a:gd name="T74" fmla="*/ 16 w 176"/>
              <a:gd name="T75" fmla="*/ 168 h 176"/>
              <a:gd name="T76" fmla="*/ 8 w 176"/>
              <a:gd name="T77" fmla="*/ 92 h 176"/>
              <a:gd name="T78" fmla="*/ 32 w 176"/>
              <a:gd name="T79" fmla="*/ 168 h 176"/>
              <a:gd name="T80" fmla="*/ 8 w 176"/>
              <a:gd name="T81" fmla="*/ 84 h 176"/>
              <a:gd name="T82" fmla="*/ 16 w 176"/>
              <a:gd name="T83" fmla="*/ 8 h 176"/>
              <a:gd name="T84" fmla="*/ 32 w 176"/>
              <a:gd name="T85" fmla="*/ 84 h 176"/>
              <a:gd name="T86" fmla="*/ 40 w 176"/>
              <a:gd name="T87" fmla="*/ 168 h 176"/>
              <a:gd name="T88" fmla="*/ 136 w 176"/>
              <a:gd name="T89" fmla="*/ 92 h 176"/>
              <a:gd name="T90" fmla="*/ 136 w 176"/>
              <a:gd name="T91" fmla="*/ 84 h 176"/>
              <a:gd name="T92" fmla="*/ 40 w 176"/>
              <a:gd name="T93" fmla="*/ 8 h 176"/>
              <a:gd name="T94" fmla="*/ 136 w 176"/>
              <a:gd name="T95" fmla="*/ 84 h 176"/>
              <a:gd name="T96" fmla="*/ 160 w 176"/>
              <a:gd name="T97" fmla="*/ 168 h 176"/>
              <a:gd name="T98" fmla="*/ 144 w 176"/>
              <a:gd name="T99" fmla="*/ 92 h 176"/>
              <a:gd name="T100" fmla="*/ 168 w 176"/>
              <a:gd name="T101" fmla="*/ 160 h 176"/>
              <a:gd name="T102" fmla="*/ 144 w 176"/>
              <a:gd name="T103" fmla="*/ 84 h 176"/>
              <a:gd name="T104" fmla="*/ 160 w 176"/>
              <a:gd name="T105" fmla="*/ 8 h 176"/>
              <a:gd name="T106" fmla="*/ 168 w 176"/>
              <a:gd name="T107" fmla="*/ 84 h 176"/>
              <a:gd name="T108" fmla="*/ 160 w 176"/>
              <a:gd name="T109" fmla="*/ 24 h 176"/>
              <a:gd name="T110" fmla="*/ 152 w 176"/>
              <a:gd name="T111" fmla="*/ 16 h 176"/>
              <a:gd name="T112" fmla="*/ 160 w 176"/>
              <a:gd name="T113" fmla="*/ 104 h 176"/>
              <a:gd name="T114" fmla="*/ 152 w 176"/>
              <a:gd name="T115" fmla="*/ 112 h 176"/>
              <a:gd name="T116" fmla="*/ 160 w 176"/>
              <a:gd name="T117" fmla="*/ 104 h 176"/>
              <a:gd name="T118" fmla="*/ 160 w 176"/>
              <a:gd name="T119" fmla="*/ 40 h 176"/>
              <a:gd name="T120" fmla="*/ 152 w 176"/>
              <a:gd name="T12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6" y="72"/>
                </a:moveTo>
                <a:cubicBezTo>
                  <a:pt x="24" y="72"/>
                  <a:pt x="24" y="72"/>
                  <a:pt x="24" y="72"/>
                </a:cubicBezTo>
                <a:cubicBezTo>
                  <a:pt x="24" y="64"/>
                  <a:pt x="24" y="64"/>
                  <a:pt x="24" y="64"/>
                </a:cubicBezTo>
                <a:cubicBezTo>
                  <a:pt x="16" y="64"/>
                  <a:pt x="16" y="64"/>
                  <a:pt x="16" y="64"/>
                </a:cubicBezTo>
                <a:lnTo>
                  <a:pt x="16" y="72"/>
                </a:lnTo>
                <a:close/>
                <a:moveTo>
                  <a:pt x="16" y="40"/>
                </a:moveTo>
                <a:cubicBezTo>
                  <a:pt x="24" y="40"/>
                  <a:pt x="24" y="40"/>
                  <a:pt x="24" y="40"/>
                </a:cubicBezTo>
                <a:cubicBezTo>
                  <a:pt x="24" y="32"/>
                  <a:pt x="24" y="32"/>
                  <a:pt x="24" y="32"/>
                </a:cubicBezTo>
                <a:cubicBezTo>
                  <a:pt x="16" y="32"/>
                  <a:pt x="16" y="32"/>
                  <a:pt x="16" y="32"/>
                </a:cubicBezTo>
                <a:lnTo>
                  <a:pt x="16" y="40"/>
                </a:lnTo>
                <a:close/>
                <a:moveTo>
                  <a:pt x="16" y="56"/>
                </a:moveTo>
                <a:cubicBezTo>
                  <a:pt x="24" y="56"/>
                  <a:pt x="24" y="56"/>
                  <a:pt x="24" y="56"/>
                </a:cubicBezTo>
                <a:cubicBezTo>
                  <a:pt x="24" y="48"/>
                  <a:pt x="24" y="48"/>
                  <a:pt x="24" y="48"/>
                </a:cubicBezTo>
                <a:cubicBezTo>
                  <a:pt x="16" y="48"/>
                  <a:pt x="16" y="48"/>
                  <a:pt x="16" y="48"/>
                </a:cubicBezTo>
                <a:lnTo>
                  <a:pt x="16" y="56"/>
                </a:lnTo>
                <a:close/>
                <a:moveTo>
                  <a:pt x="24" y="104"/>
                </a:moveTo>
                <a:cubicBezTo>
                  <a:pt x="16" y="104"/>
                  <a:pt x="16" y="104"/>
                  <a:pt x="16" y="104"/>
                </a:cubicBezTo>
                <a:cubicBezTo>
                  <a:pt x="16" y="112"/>
                  <a:pt x="16" y="112"/>
                  <a:pt x="16" y="112"/>
                </a:cubicBezTo>
                <a:cubicBezTo>
                  <a:pt x="24" y="112"/>
                  <a:pt x="24" y="112"/>
                  <a:pt x="24" y="112"/>
                </a:cubicBezTo>
                <a:lnTo>
                  <a:pt x="24" y="104"/>
                </a:lnTo>
                <a:close/>
                <a:moveTo>
                  <a:pt x="24" y="120"/>
                </a:moveTo>
                <a:cubicBezTo>
                  <a:pt x="16" y="120"/>
                  <a:pt x="16" y="120"/>
                  <a:pt x="16" y="120"/>
                </a:cubicBezTo>
                <a:cubicBezTo>
                  <a:pt x="16" y="128"/>
                  <a:pt x="16" y="128"/>
                  <a:pt x="16" y="128"/>
                </a:cubicBezTo>
                <a:cubicBezTo>
                  <a:pt x="24" y="128"/>
                  <a:pt x="24" y="128"/>
                  <a:pt x="24" y="128"/>
                </a:cubicBezTo>
                <a:lnTo>
                  <a:pt x="24" y="120"/>
                </a:lnTo>
                <a:close/>
                <a:moveTo>
                  <a:pt x="16" y="24"/>
                </a:moveTo>
                <a:cubicBezTo>
                  <a:pt x="24" y="24"/>
                  <a:pt x="24" y="24"/>
                  <a:pt x="24" y="24"/>
                </a:cubicBezTo>
                <a:cubicBezTo>
                  <a:pt x="24" y="16"/>
                  <a:pt x="24" y="16"/>
                  <a:pt x="24" y="16"/>
                </a:cubicBezTo>
                <a:cubicBezTo>
                  <a:pt x="16" y="16"/>
                  <a:pt x="16" y="16"/>
                  <a:pt x="16" y="16"/>
                </a:cubicBezTo>
                <a:lnTo>
                  <a:pt x="16" y="24"/>
                </a:lnTo>
                <a:close/>
                <a:moveTo>
                  <a:pt x="24" y="136"/>
                </a:moveTo>
                <a:cubicBezTo>
                  <a:pt x="16" y="136"/>
                  <a:pt x="16" y="136"/>
                  <a:pt x="16" y="136"/>
                </a:cubicBezTo>
                <a:cubicBezTo>
                  <a:pt x="16" y="144"/>
                  <a:pt x="16" y="144"/>
                  <a:pt x="16" y="144"/>
                </a:cubicBezTo>
                <a:cubicBezTo>
                  <a:pt x="24" y="144"/>
                  <a:pt x="24" y="144"/>
                  <a:pt x="24" y="144"/>
                </a:cubicBezTo>
                <a:lnTo>
                  <a:pt x="24" y="136"/>
                </a:lnTo>
                <a:close/>
                <a:moveTo>
                  <a:pt x="24" y="152"/>
                </a:moveTo>
                <a:cubicBezTo>
                  <a:pt x="16" y="152"/>
                  <a:pt x="16" y="152"/>
                  <a:pt x="16" y="152"/>
                </a:cubicBezTo>
                <a:cubicBezTo>
                  <a:pt x="16" y="160"/>
                  <a:pt x="16" y="160"/>
                  <a:pt x="16" y="160"/>
                </a:cubicBezTo>
                <a:cubicBezTo>
                  <a:pt x="24" y="160"/>
                  <a:pt x="24" y="160"/>
                  <a:pt x="24" y="160"/>
                </a:cubicBezTo>
                <a:lnTo>
                  <a:pt x="24" y="152"/>
                </a:lnTo>
                <a:close/>
                <a:moveTo>
                  <a:pt x="160" y="152"/>
                </a:moveTo>
                <a:cubicBezTo>
                  <a:pt x="152" y="152"/>
                  <a:pt x="152" y="152"/>
                  <a:pt x="152" y="152"/>
                </a:cubicBezTo>
                <a:cubicBezTo>
                  <a:pt x="152" y="160"/>
                  <a:pt x="152" y="160"/>
                  <a:pt x="152" y="160"/>
                </a:cubicBezTo>
                <a:cubicBezTo>
                  <a:pt x="160" y="160"/>
                  <a:pt x="160" y="160"/>
                  <a:pt x="160" y="160"/>
                </a:cubicBezTo>
                <a:lnTo>
                  <a:pt x="160" y="152"/>
                </a:lnTo>
                <a:close/>
                <a:moveTo>
                  <a:pt x="160" y="136"/>
                </a:moveTo>
                <a:cubicBezTo>
                  <a:pt x="152" y="136"/>
                  <a:pt x="152" y="136"/>
                  <a:pt x="152" y="136"/>
                </a:cubicBezTo>
                <a:cubicBezTo>
                  <a:pt x="152" y="144"/>
                  <a:pt x="152" y="144"/>
                  <a:pt x="152" y="144"/>
                </a:cubicBezTo>
                <a:cubicBezTo>
                  <a:pt x="160" y="144"/>
                  <a:pt x="160" y="144"/>
                  <a:pt x="160" y="144"/>
                </a:cubicBezTo>
                <a:lnTo>
                  <a:pt x="160" y="136"/>
                </a:lnTo>
                <a:close/>
                <a:moveTo>
                  <a:pt x="152" y="72"/>
                </a:moveTo>
                <a:cubicBezTo>
                  <a:pt x="160" y="72"/>
                  <a:pt x="160" y="72"/>
                  <a:pt x="160" y="72"/>
                </a:cubicBezTo>
                <a:cubicBezTo>
                  <a:pt x="160" y="64"/>
                  <a:pt x="160" y="64"/>
                  <a:pt x="160" y="64"/>
                </a:cubicBezTo>
                <a:cubicBezTo>
                  <a:pt x="152" y="64"/>
                  <a:pt x="152" y="64"/>
                  <a:pt x="152" y="64"/>
                </a:cubicBezTo>
                <a:lnTo>
                  <a:pt x="152" y="72"/>
                </a:lnTo>
                <a:close/>
                <a:moveTo>
                  <a:pt x="152" y="56"/>
                </a:moveTo>
                <a:cubicBezTo>
                  <a:pt x="160" y="56"/>
                  <a:pt x="160" y="56"/>
                  <a:pt x="160" y="56"/>
                </a:cubicBezTo>
                <a:cubicBezTo>
                  <a:pt x="160" y="48"/>
                  <a:pt x="160" y="48"/>
                  <a:pt x="160" y="48"/>
                </a:cubicBezTo>
                <a:cubicBezTo>
                  <a:pt x="152" y="48"/>
                  <a:pt x="152" y="48"/>
                  <a:pt x="152" y="48"/>
                </a:cubicBezTo>
                <a:lnTo>
                  <a:pt x="152" y="56"/>
                </a:lnTo>
                <a:close/>
                <a:moveTo>
                  <a:pt x="160" y="120"/>
                </a:moveTo>
                <a:cubicBezTo>
                  <a:pt x="152" y="120"/>
                  <a:pt x="152" y="120"/>
                  <a:pt x="152" y="120"/>
                </a:cubicBezTo>
                <a:cubicBezTo>
                  <a:pt x="152" y="128"/>
                  <a:pt x="152" y="128"/>
                  <a:pt x="152" y="128"/>
                </a:cubicBezTo>
                <a:cubicBezTo>
                  <a:pt x="160" y="128"/>
                  <a:pt x="160" y="128"/>
                  <a:pt x="160" y="128"/>
                </a:cubicBezTo>
                <a:lnTo>
                  <a:pt x="160" y="120"/>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32" y="168"/>
                </a:moveTo>
                <a:cubicBezTo>
                  <a:pt x="16" y="168"/>
                  <a:pt x="16" y="168"/>
                  <a:pt x="16" y="168"/>
                </a:cubicBezTo>
                <a:cubicBezTo>
                  <a:pt x="12" y="168"/>
                  <a:pt x="8" y="164"/>
                  <a:pt x="8" y="160"/>
                </a:cubicBezTo>
                <a:cubicBezTo>
                  <a:pt x="8" y="92"/>
                  <a:pt x="8" y="92"/>
                  <a:pt x="8" y="92"/>
                </a:cubicBezTo>
                <a:cubicBezTo>
                  <a:pt x="32" y="92"/>
                  <a:pt x="32" y="92"/>
                  <a:pt x="32" y="92"/>
                </a:cubicBezTo>
                <a:lnTo>
                  <a:pt x="32" y="168"/>
                </a:lnTo>
                <a:close/>
                <a:moveTo>
                  <a:pt x="32" y="84"/>
                </a:moveTo>
                <a:cubicBezTo>
                  <a:pt x="8" y="84"/>
                  <a:pt x="8" y="84"/>
                  <a:pt x="8" y="84"/>
                </a:cubicBezTo>
                <a:cubicBezTo>
                  <a:pt x="8" y="16"/>
                  <a:pt x="8" y="16"/>
                  <a:pt x="8" y="16"/>
                </a:cubicBezTo>
                <a:cubicBezTo>
                  <a:pt x="8" y="12"/>
                  <a:pt x="12" y="8"/>
                  <a:pt x="16" y="8"/>
                </a:cubicBezTo>
                <a:cubicBezTo>
                  <a:pt x="32" y="8"/>
                  <a:pt x="32" y="8"/>
                  <a:pt x="32" y="8"/>
                </a:cubicBezTo>
                <a:lnTo>
                  <a:pt x="32" y="84"/>
                </a:lnTo>
                <a:close/>
                <a:moveTo>
                  <a:pt x="136" y="168"/>
                </a:moveTo>
                <a:cubicBezTo>
                  <a:pt x="40" y="168"/>
                  <a:pt x="40" y="168"/>
                  <a:pt x="40" y="168"/>
                </a:cubicBezTo>
                <a:cubicBezTo>
                  <a:pt x="40" y="92"/>
                  <a:pt x="40" y="92"/>
                  <a:pt x="40" y="92"/>
                </a:cubicBezTo>
                <a:cubicBezTo>
                  <a:pt x="136" y="92"/>
                  <a:pt x="136" y="92"/>
                  <a:pt x="136" y="92"/>
                </a:cubicBezTo>
                <a:lnTo>
                  <a:pt x="136" y="168"/>
                </a:lnTo>
                <a:close/>
                <a:moveTo>
                  <a:pt x="136" y="84"/>
                </a:moveTo>
                <a:cubicBezTo>
                  <a:pt x="40" y="84"/>
                  <a:pt x="40" y="84"/>
                  <a:pt x="40" y="84"/>
                </a:cubicBezTo>
                <a:cubicBezTo>
                  <a:pt x="40" y="8"/>
                  <a:pt x="40" y="8"/>
                  <a:pt x="40" y="8"/>
                </a:cubicBezTo>
                <a:cubicBezTo>
                  <a:pt x="136" y="8"/>
                  <a:pt x="136" y="8"/>
                  <a:pt x="136" y="8"/>
                </a:cubicBezTo>
                <a:lnTo>
                  <a:pt x="136" y="84"/>
                </a:lnTo>
                <a:close/>
                <a:moveTo>
                  <a:pt x="168" y="160"/>
                </a:moveTo>
                <a:cubicBezTo>
                  <a:pt x="168" y="164"/>
                  <a:pt x="164" y="168"/>
                  <a:pt x="160" y="168"/>
                </a:cubicBezTo>
                <a:cubicBezTo>
                  <a:pt x="144" y="168"/>
                  <a:pt x="144" y="168"/>
                  <a:pt x="144" y="168"/>
                </a:cubicBezTo>
                <a:cubicBezTo>
                  <a:pt x="144" y="92"/>
                  <a:pt x="144" y="92"/>
                  <a:pt x="144" y="92"/>
                </a:cubicBezTo>
                <a:cubicBezTo>
                  <a:pt x="168" y="92"/>
                  <a:pt x="168" y="92"/>
                  <a:pt x="168" y="92"/>
                </a:cubicBezTo>
                <a:lnTo>
                  <a:pt x="168" y="160"/>
                </a:lnTo>
                <a:close/>
                <a:moveTo>
                  <a:pt x="168" y="84"/>
                </a:moveTo>
                <a:cubicBezTo>
                  <a:pt x="144" y="84"/>
                  <a:pt x="144" y="84"/>
                  <a:pt x="144" y="84"/>
                </a:cubicBezTo>
                <a:cubicBezTo>
                  <a:pt x="144" y="8"/>
                  <a:pt x="144" y="8"/>
                  <a:pt x="144" y="8"/>
                </a:cubicBezTo>
                <a:cubicBezTo>
                  <a:pt x="160" y="8"/>
                  <a:pt x="160" y="8"/>
                  <a:pt x="160" y="8"/>
                </a:cubicBezTo>
                <a:cubicBezTo>
                  <a:pt x="164" y="8"/>
                  <a:pt x="168" y="12"/>
                  <a:pt x="168" y="16"/>
                </a:cubicBezTo>
                <a:lnTo>
                  <a:pt x="168" y="84"/>
                </a:lnTo>
                <a:close/>
                <a:moveTo>
                  <a:pt x="152" y="24"/>
                </a:moveTo>
                <a:cubicBezTo>
                  <a:pt x="160" y="24"/>
                  <a:pt x="160" y="24"/>
                  <a:pt x="160" y="24"/>
                </a:cubicBezTo>
                <a:cubicBezTo>
                  <a:pt x="160" y="16"/>
                  <a:pt x="160" y="16"/>
                  <a:pt x="160" y="16"/>
                </a:cubicBezTo>
                <a:cubicBezTo>
                  <a:pt x="152" y="16"/>
                  <a:pt x="152" y="16"/>
                  <a:pt x="152" y="16"/>
                </a:cubicBezTo>
                <a:lnTo>
                  <a:pt x="152" y="24"/>
                </a:lnTo>
                <a:close/>
                <a:moveTo>
                  <a:pt x="160" y="104"/>
                </a:moveTo>
                <a:cubicBezTo>
                  <a:pt x="152" y="104"/>
                  <a:pt x="152" y="104"/>
                  <a:pt x="152" y="104"/>
                </a:cubicBezTo>
                <a:cubicBezTo>
                  <a:pt x="152" y="112"/>
                  <a:pt x="152" y="112"/>
                  <a:pt x="152" y="112"/>
                </a:cubicBezTo>
                <a:cubicBezTo>
                  <a:pt x="160" y="112"/>
                  <a:pt x="160" y="112"/>
                  <a:pt x="160" y="112"/>
                </a:cubicBezTo>
                <a:lnTo>
                  <a:pt x="160" y="104"/>
                </a:lnTo>
                <a:close/>
                <a:moveTo>
                  <a:pt x="152" y="40"/>
                </a:moveTo>
                <a:cubicBezTo>
                  <a:pt x="160" y="40"/>
                  <a:pt x="160" y="40"/>
                  <a:pt x="160" y="40"/>
                </a:cubicBezTo>
                <a:cubicBezTo>
                  <a:pt x="160" y="32"/>
                  <a:pt x="160" y="32"/>
                  <a:pt x="160" y="32"/>
                </a:cubicBezTo>
                <a:cubicBezTo>
                  <a:pt x="152" y="32"/>
                  <a:pt x="152" y="32"/>
                  <a:pt x="152" y="32"/>
                </a:cubicBezTo>
                <a:lnTo>
                  <a:pt x="152" y="4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4" name="Freeform 42">
            <a:extLst>
              <a:ext uri="{FF2B5EF4-FFF2-40B4-BE49-F238E27FC236}">
                <a16:creationId xmlns:a16="http://schemas.microsoft.com/office/drawing/2014/main" id="{E1C5DFB7-1282-47BE-BB90-F25B1B5FD7A9}"/>
              </a:ext>
            </a:extLst>
          </p:cNvPr>
          <p:cNvSpPr>
            <a:spLocks noEditPoints="1"/>
          </p:cNvSpPr>
          <p:nvPr/>
        </p:nvSpPr>
        <p:spPr bwMode="auto">
          <a:xfrm>
            <a:off x="4277780" y="3811218"/>
            <a:ext cx="269219" cy="269219"/>
          </a:xfrm>
          <a:custGeom>
            <a:avLst/>
            <a:gdLst>
              <a:gd name="T0" fmla="*/ 16 w 176"/>
              <a:gd name="T1" fmla="*/ 32 h 176"/>
              <a:gd name="T2" fmla="*/ 0 w 176"/>
              <a:gd name="T3" fmla="*/ 160 h 176"/>
              <a:gd name="T4" fmla="*/ 128 w 176"/>
              <a:gd name="T5" fmla="*/ 176 h 176"/>
              <a:gd name="T6" fmla="*/ 144 w 176"/>
              <a:gd name="T7" fmla="*/ 48 h 176"/>
              <a:gd name="T8" fmla="*/ 136 w 176"/>
              <a:gd name="T9" fmla="*/ 160 h 176"/>
              <a:gd name="T10" fmla="*/ 16 w 176"/>
              <a:gd name="T11" fmla="*/ 168 h 176"/>
              <a:gd name="T12" fmla="*/ 8 w 176"/>
              <a:gd name="T13" fmla="*/ 48 h 176"/>
              <a:gd name="T14" fmla="*/ 128 w 176"/>
              <a:gd name="T15" fmla="*/ 40 h 176"/>
              <a:gd name="T16" fmla="*/ 136 w 176"/>
              <a:gd name="T17" fmla="*/ 160 h 176"/>
              <a:gd name="T18" fmla="*/ 56 w 176"/>
              <a:gd name="T19" fmla="*/ 72 h 176"/>
              <a:gd name="T20" fmla="*/ 24 w 176"/>
              <a:gd name="T21" fmla="*/ 72 h 176"/>
              <a:gd name="T22" fmla="*/ 40 w 176"/>
              <a:gd name="T23" fmla="*/ 64 h 176"/>
              <a:gd name="T24" fmla="*/ 40 w 176"/>
              <a:gd name="T25" fmla="*/ 80 h 176"/>
              <a:gd name="T26" fmla="*/ 40 w 176"/>
              <a:gd name="T27" fmla="*/ 64 h 176"/>
              <a:gd name="T28" fmla="*/ 120 w 176"/>
              <a:gd name="T29" fmla="*/ 146 h 176"/>
              <a:gd name="T30" fmla="*/ 96 w 176"/>
              <a:gd name="T31" fmla="*/ 107 h 176"/>
              <a:gd name="T32" fmla="*/ 92 w 176"/>
              <a:gd name="T33" fmla="*/ 104 h 176"/>
              <a:gd name="T34" fmla="*/ 77 w 176"/>
              <a:gd name="T35" fmla="*/ 118 h 176"/>
              <a:gd name="T36" fmla="*/ 60 w 176"/>
              <a:gd name="T37" fmla="*/ 96 h 176"/>
              <a:gd name="T38" fmla="*/ 57 w 176"/>
              <a:gd name="T39" fmla="*/ 98 h 176"/>
              <a:gd name="T40" fmla="*/ 25 w 176"/>
              <a:gd name="T41" fmla="*/ 146 h 176"/>
              <a:gd name="T42" fmla="*/ 28 w 176"/>
              <a:gd name="T43" fmla="*/ 152 h 176"/>
              <a:gd name="T44" fmla="*/ 120 w 176"/>
              <a:gd name="T45" fmla="*/ 148 h 176"/>
              <a:gd name="T46" fmla="*/ 35 w 176"/>
              <a:gd name="T47" fmla="*/ 144 h 176"/>
              <a:gd name="T48" fmla="*/ 72 w 176"/>
              <a:gd name="T49" fmla="*/ 126 h 176"/>
              <a:gd name="T50" fmla="*/ 79 w 176"/>
              <a:gd name="T51" fmla="*/ 127 h 176"/>
              <a:gd name="T52" fmla="*/ 109 w 176"/>
              <a:gd name="T53" fmla="*/ 144 h 176"/>
              <a:gd name="T54" fmla="*/ 160 w 176"/>
              <a:gd name="T55" fmla="*/ 0 h 176"/>
              <a:gd name="T56" fmla="*/ 32 w 176"/>
              <a:gd name="T57" fmla="*/ 16 h 176"/>
              <a:gd name="T58" fmla="*/ 36 w 176"/>
              <a:gd name="T59" fmla="*/ 24 h 176"/>
              <a:gd name="T60" fmla="*/ 40 w 176"/>
              <a:gd name="T61" fmla="*/ 16 h 176"/>
              <a:gd name="T62" fmla="*/ 160 w 176"/>
              <a:gd name="T63" fmla="*/ 8 h 176"/>
              <a:gd name="T64" fmla="*/ 168 w 176"/>
              <a:gd name="T65" fmla="*/ 128 h 176"/>
              <a:gd name="T66" fmla="*/ 156 w 176"/>
              <a:gd name="T67" fmla="*/ 136 h 176"/>
              <a:gd name="T68" fmla="*/ 156 w 176"/>
              <a:gd name="T69" fmla="*/ 144 h 176"/>
              <a:gd name="T70" fmla="*/ 176 w 176"/>
              <a:gd name="T71" fmla="*/ 128 h 176"/>
              <a:gd name="T72" fmla="*/ 160 w 176"/>
              <a:gd name="T7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128" y="32"/>
                </a:moveTo>
                <a:cubicBezTo>
                  <a:pt x="16" y="32"/>
                  <a:pt x="16" y="32"/>
                  <a:pt x="16" y="32"/>
                </a:cubicBezTo>
                <a:cubicBezTo>
                  <a:pt x="7" y="32"/>
                  <a:pt x="0" y="39"/>
                  <a:pt x="0" y="48"/>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8"/>
                  <a:pt x="144" y="48"/>
                  <a:pt x="144" y="48"/>
                </a:cubicBezTo>
                <a:cubicBezTo>
                  <a:pt x="144" y="39"/>
                  <a:pt x="137" y="32"/>
                  <a:pt x="128" y="32"/>
                </a:cubicBezTo>
                <a:moveTo>
                  <a:pt x="136" y="160"/>
                </a:moveTo>
                <a:cubicBezTo>
                  <a:pt x="136" y="164"/>
                  <a:pt x="132" y="168"/>
                  <a:pt x="128" y="168"/>
                </a:cubicBezTo>
                <a:cubicBezTo>
                  <a:pt x="16" y="168"/>
                  <a:pt x="16" y="168"/>
                  <a:pt x="16" y="168"/>
                </a:cubicBezTo>
                <a:cubicBezTo>
                  <a:pt x="12" y="168"/>
                  <a:pt x="8" y="164"/>
                  <a:pt x="8" y="160"/>
                </a:cubicBezTo>
                <a:cubicBezTo>
                  <a:pt x="8" y="48"/>
                  <a:pt x="8" y="48"/>
                  <a:pt x="8" y="48"/>
                </a:cubicBezTo>
                <a:cubicBezTo>
                  <a:pt x="8" y="44"/>
                  <a:pt x="12" y="40"/>
                  <a:pt x="16" y="40"/>
                </a:cubicBezTo>
                <a:cubicBezTo>
                  <a:pt x="128" y="40"/>
                  <a:pt x="128" y="40"/>
                  <a:pt x="128" y="40"/>
                </a:cubicBezTo>
                <a:cubicBezTo>
                  <a:pt x="132" y="40"/>
                  <a:pt x="136" y="44"/>
                  <a:pt x="136" y="48"/>
                </a:cubicBezTo>
                <a:lnTo>
                  <a:pt x="136" y="160"/>
                </a:lnTo>
                <a:close/>
                <a:moveTo>
                  <a:pt x="40" y="88"/>
                </a:moveTo>
                <a:cubicBezTo>
                  <a:pt x="49" y="88"/>
                  <a:pt x="56" y="81"/>
                  <a:pt x="56" y="72"/>
                </a:cubicBezTo>
                <a:cubicBezTo>
                  <a:pt x="56" y="63"/>
                  <a:pt x="49" y="56"/>
                  <a:pt x="40" y="56"/>
                </a:cubicBezTo>
                <a:cubicBezTo>
                  <a:pt x="31" y="56"/>
                  <a:pt x="24" y="63"/>
                  <a:pt x="24" y="72"/>
                </a:cubicBezTo>
                <a:cubicBezTo>
                  <a:pt x="24" y="81"/>
                  <a:pt x="31" y="88"/>
                  <a:pt x="40" y="88"/>
                </a:cubicBezTo>
                <a:moveTo>
                  <a:pt x="40" y="64"/>
                </a:moveTo>
                <a:cubicBezTo>
                  <a:pt x="44" y="64"/>
                  <a:pt x="48" y="68"/>
                  <a:pt x="48" y="72"/>
                </a:cubicBezTo>
                <a:cubicBezTo>
                  <a:pt x="48" y="76"/>
                  <a:pt x="44" y="80"/>
                  <a:pt x="40" y="80"/>
                </a:cubicBezTo>
                <a:cubicBezTo>
                  <a:pt x="36" y="80"/>
                  <a:pt x="32" y="76"/>
                  <a:pt x="32" y="72"/>
                </a:cubicBezTo>
                <a:cubicBezTo>
                  <a:pt x="32" y="68"/>
                  <a:pt x="36" y="64"/>
                  <a:pt x="40" y="64"/>
                </a:cubicBezTo>
                <a:moveTo>
                  <a:pt x="120" y="147"/>
                </a:moveTo>
                <a:cubicBezTo>
                  <a:pt x="120" y="146"/>
                  <a:pt x="120" y="146"/>
                  <a:pt x="120" y="146"/>
                </a:cubicBezTo>
                <a:cubicBezTo>
                  <a:pt x="120" y="146"/>
                  <a:pt x="120" y="146"/>
                  <a:pt x="120" y="146"/>
                </a:cubicBezTo>
                <a:cubicBezTo>
                  <a:pt x="96" y="107"/>
                  <a:pt x="96" y="107"/>
                  <a:pt x="96" y="107"/>
                </a:cubicBezTo>
                <a:cubicBezTo>
                  <a:pt x="96" y="107"/>
                  <a:pt x="96" y="107"/>
                  <a:pt x="96" y="107"/>
                </a:cubicBezTo>
                <a:cubicBezTo>
                  <a:pt x="95" y="105"/>
                  <a:pt x="94" y="104"/>
                  <a:pt x="92" y="104"/>
                </a:cubicBezTo>
                <a:cubicBezTo>
                  <a:pt x="91" y="104"/>
                  <a:pt x="90" y="104"/>
                  <a:pt x="89" y="105"/>
                </a:cubicBezTo>
                <a:cubicBezTo>
                  <a:pt x="77" y="118"/>
                  <a:pt x="77" y="118"/>
                  <a:pt x="77" y="118"/>
                </a:cubicBezTo>
                <a:cubicBezTo>
                  <a:pt x="64" y="98"/>
                  <a:pt x="64" y="98"/>
                  <a:pt x="64" y="98"/>
                </a:cubicBezTo>
                <a:cubicBezTo>
                  <a:pt x="63" y="97"/>
                  <a:pt x="62" y="96"/>
                  <a:pt x="60" y="96"/>
                </a:cubicBezTo>
                <a:cubicBezTo>
                  <a:pt x="59" y="96"/>
                  <a:pt x="57" y="97"/>
                  <a:pt x="57" y="98"/>
                </a:cubicBezTo>
                <a:cubicBezTo>
                  <a:pt x="57" y="98"/>
                  <a:pt x="57" y="98"/>
                  <a:pt x="57" y="98"/>
                </a:cubicBezTo>
                <a:cubicBezTo>
                  <a:pt x="25" y="146"/>
                  <a:pt x="25" y="146"/>
                  <a:pt x="25" y="146"/>
                </a:cubicBezTo>
                <a:cubicBezTo>
                  <a:pt x="25" y="146"/>
                  <a:pt x="25" y="146"/>
                  <a:pt x="25" y="146"/>
                </a:cubicBezTo>
                <a:cubicBezTo>
                  <a:pt x="24" y="146"/>
                  <a:pt x="24" y="147"/>
                  <a:pt x="24" y="148"/>
                </a:cubicBezTo>
                <a:cubicBezTo>
                  <a:pt x="24" y="150"/>
                  <a:pt x="26" y="152"/>
                  <a:pt x="28" y="152"/>
                </a:cubicBezTo>
                <a:cubicBezTo>
                  <a:pt x="116" y="152"/>
                  <a:pt x="116" y="152"/>
                  <a:pt x="116" y="152"/>
                </a:cubicBezTo>
                <a:cubicBezTo>
                  <a:pt x="118" y="152"/>
                  <a:pt x="120" y="150"/>
                  <a:pt x="120" y="148"/>
                </a:cubicBezTo>
                <a:cubicBezTo>
                  <a:pt x="120" y="147"/>
                  <a:pt x="120" y="147"/>
                  <a:pt x="120" y="147"/>
                </a:cubicBezTo>
                <a:close/>
                <a:moveTo>
                  <a:pt x="35" y="144"/>
                </a:moveTo>
                <a:cubicBezTo>
                  <a:pt x="60" y="107"/>
                  <a:pt x="60" y="107"/>
                  <a:pt x="60" y="107"/>
                </a:cubicBezTo>
                <a:cubicBezTo>
                  <a:pt x="72" y="126"/>
                  <a:pt x="72" y="126"/>
                  <a:pt x="72" y="126"/>
                </a:cubicBezTo>
                <a:cubicBezTo>
                  <a:pt x="73" y="127"/>
                  <a:pt x="74" y="128"/>
                  <a:pt x="76" y="128"/>
                </a:cubicBezTo>
                <a:cubicBezTo>
                  <a:pt x="77" y="128"/>
                  <a:pt x="78" y="128"/>
                  <a:pt x="79" y="127"/>
                </a:cubicBezTo>
                <a:cubicBezTo>
                  <a:pt x="91" y="114"/>
                  <a:pt x="91" y="114"/>
                  <a:pt x="91" y="114"/>
                </a:cubicBezTo>
                <a:cubicBezTo>
                  <a:pt x="109" y="144"/>
                  <a:pt x="109" y="144"/>
                  <a:pt x="109" y="144"/>
                </a:cubicBezTo>
                <a:lnTo>
                  <a:pt x="35" y="144"/>
                </a:lnTo>
                <a:close/>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128"/>
                  <a:pt x="168" y="128"/>
                  <a:pt x="168" y="128"/>
                </a:cubicBezTo>
                <a:cubicBezTo>
                  <a:pt x="168" y="132"/>
                  <a:pt x="164" y="136"/>
                  <a:pt x="160" y="136"/>
                </a:cubicBezTo>
                <a:cubicBezTo>
                  <a:pt x="156" y="136"/>
                  <a:pt x="156" y="136"/>
                  <a:pt x="156" y="136"/>
                </a:cubicBezTo>
                <a:cubicBezTo>
                  <a:pt x="154" y="136"/>
                  <a:pt x="152" y="138"/>
                  <a:pt x="152" y="140"/>
                </a:cubicBezTo>
                <a:cubicBezTo>
                  <a:pt x="152" y="142"/>
                  <a:pt x="154" y="144"/>
                  <a:pt x="156" y="144"/>
                </a:cubicBezTo>
                <a:cubicBezTo>
                  <a:pt x="160" y="144"/>
                  <a:pt x="160" y="144"/>
                  <a:pt x="160" y="144"/>
                </a:cubicBezTo>
                <a:cubicBezTo>
                  <a:pt x="169" y="144"/>
                  <a:pt x="176" y="137"/>
                  <a:pt x="176" y="128"/>
                </a:cubicBezTo>
                <a:cubicBezTo>
                  <a:pt x="176" y="16"/>
                  <a:pt x="176" y="16"/>
                  <a:pt x="176" y="16"/>
                </a:cubicBezTo>
                <a:cubicBezTo>
                  <a:pt x="176" y="7"/>
                  <a:pt x="169" y="0"/>
                  <a:pt x="160" y="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6" name="TextBox 15">
            <a:extLst>
              <a:ext uri="{FF2B5EF4-FFF2-40B4-BE49-F238E27FC236}">
                <a16:creationId xmlns:a16="http://schemas.microsoft.com/office/drawing/2014/main" id="{13F5B156-D676-4EEB-9843-6EADD585AB8C}"/>
              </a:ext>
            </a:extLst>
          </p:cNvPr>
          <p:cNvSpPr txBox="1"/>
          <p:nvPr/>
        </p:nvSpPr>
        <p:spPr>
          <a:xfrm>
            <a:off x="8112173" y="2705725"/>
            <a:ext cx="3610099" cy="1446550"/>
          </a:xfrm>
          <a:prstGeom prst="rect">
            <a:avLst/>
          </a:prstGeom>
          <a:noFill/>
        </p:spPr>
        <p:txBody>
          <a:bodyPr wrap="square" rtlCol="0">
            <a:spAutoFit/>
          </a:bodyPr>
          <a:lstStyle/>
          <a:p>
            <a:r>
              <a:rPr lang="en-US" sz="4400" b="1">
                <a:solidFill>
                  <a:schemeClr val="bg1"/>
                </a:solidFill>
                <a:latin typeface="+mj-lt"/>
              </a:rPr>
              <a:t>OUR GREAT SERVICE</a:t>
            </a:r>
            <a:endParaRPr lang="id-ID" sz="4400" b="1">
              <a:solidFill>
                <a:schemeClr val="bg1"/>
              </a:solidFill>
              <a:latin typeface="+mj-lt"/>
            </a:endParaRPr>
          </a:p>
        </p:txBody>
      </p:sp>
      <p:grpSp>
        <p:nvGrpSpPr>
          <p:cNvPr id="17" name="Graphic 31">
            <a:extLst>
              <a:ext uri="{FF2B5EF4-FFF2-40B4-BE49-F238E27FC236}">
                <a16:creationId xmlns:a16="http://schemas.microsoft.com/office/drawing/2014/main" id="{FD6E20F9-4D19-43AF-819D-81AD1BEB08BB}"/>
              </a:ext>
            </a:extLst>
          </p:cNvPr>
          <p:cNvGrpSpPr/>
          <p:nvPr/>
        </p:nvGrpSpPr>
        <p:grpSpPr>
          <a:xfrm>
            <a:off x="11088914" y="419670"/>
            <a:ext cx="654285" cy="468717"/>
            <a:chOff x="14602343" y="1725957"/>
            <a:chExt cx="2264399" cy="1622172"/>
          </a:xfrm>
        </p:grpSpPr>
        <p:sp>
          <p:nvSpPr>
            <p:cNvPr id="18" name="Freeform: Shape 17">
              <a:extLst>
                <a:ext uri="{FF2B5EF4-FFF2-40B4-BE49-F238E27FC236}">
                  <a16:creationId xmlns:a16="http://schemas.microsoft.com/office/drawing/2014/main" id="{8D69B7E5-97CC-44E7-A620-A8B6A611816F}"/>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sp>
          <p:nvSpPr>
            <p:cNvPr id="19" name="Freeform: Shape 18">
              <a:extLst>
                <a:ext uri="{FF2B5EF4-FFF2-40B4-BE49-F238E27FC236}">
                  <a16:creationId xmlns:a16="http://schemas.microsoft.com/office/drawing/2014/main" id="{EAC8F2F4-F640-47B3-B830-D72B2EBEE191}"/>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solidFill>
                  <a:schemeClr val="bg1"/>
                </a:solidFill>
              </a:endParaRPr>
            </a:p>
          </p:txBody>
        </p:sp>
        <p:sp>
          <p:nvSpPr>
            <p:cNvPr id="20" name="Freeform: Shape 19">
              <a:extLst>
                <a:ext uri="{FF2B5EF4-FFF2-40B4-BE49-F238E27FC236}">
                  <a16:creationId xmlns:a16="http://schemas.microsoft.com/office/drawing/2014/main" id="{278668EC-26AA-491F-8D24-27E0C921B803}"/>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74836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9A01936-F181-488C-9F7E-FBBB69A553EB}"/>
              </a:ext>
            </a:extLst>
          </p:cNvPr>
          <p:cNvSpPr/>
          <p:nvPr/>
        </p:nvSpPr>
        <p:spPr>
          <a:xfrm>
            <a:off x="0" y="1629730"/>
            <a:ext cx="3598540" cy="35985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CF714722-D82A-48C3-AE30-2FFD0E76EE4C}"/>
              </a:ext>
            </a:extLst>
          </p:cNvPr>
          <p:cNvSpPr txBox="1"/>
          <p:nvPr/>
        </p:nvSpPr>
        <p:spPr>
          <a:xfrm>
            <a:off x="5566486" y="2083146"/>
            <a:ext cx="5308271" cy="1334853"/>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sp>
        <p:nvSpPr>
          <p:cNvPr id="5" name="TextBox 4">
            <a:extLst>
              <a:ext uri="{FF2B5EF4-FFF2-40B4-BE49-F238E27FC236}">
                <a16:creationId xmlns:a16="http://schemas.microsoft.com/office/drawing/2014/main" id="{E15A4BAB-7A7B-44A9-8074-A1098ECD9753}"/>
              </a:ext>
            </a:extLst>
          </p:cNvPr>
          <p:cNvSpPr txBox="1"/>
          <p:nvPr/>
        </p:nvSpPr>
        <p:spPr>
          <a:xfrm>
            <a:off x="1967946" y="2027298"/>
            <a:ext cx="3610099" cy="1446550"/>
          </a:xfrm>
          <a:prstGeom prst="rect">
            <a:avLst/>
          </a:prstGeom>
          <a:noFill/>
        </p:spPr>
        <p:txBody>
          <a:bodyPr wrap="square" rtlCol="0">
            <a:spAutoFit/>
          </a:bodyPr>
          <a:lstStyle/>
          <a:p>
            <a:r>
              <a:rPr lang="en-US" sz="4400" b="1" dirty="0">
                <a:solidFill>
                  <a:schemeClr val="bg1"/>
                </a:solidFill>
                <a:latin typeface="+mj-lt"/>
              </a:rPr>
              <a:t>OUR GREAT SERVICE</a:t>
            </a:r>
            <a:endParaRPr lang="id-ID" sz="4400" b="1" dirty="0">
              <a:solidFill>
                <a:schemeClr val="bg1"/>
              </a:solidFill>
              <a:latin typeface="+mj-lt"/>
            </a:endParaRPr>
          </a:p>
        </p:txBody>
      </p:sp>
      <p:sp>
        <p:nvSpPr>
          <p:cNvPr id="6" name="TextBox 5">
            <a:extLst>
              <a:ext uri="{FF2B5EF4-FFF2-40B4-BE49-F238E27FC236}">
                <a16:creationId xmlns:a16="http://schemas.microsoft.com/office/drawing/2014/main" id="{31318766-A366-43DC-B3CD-5931F0960938}"/>
              </a:ext>
            </a:extLst>
          </p:cNvPr>
          <p:cNvSpPr txBox="1"/>
          <p:nvPr/>
        </p:nvSpPr>
        <p:spPr>
          <a:xfrm>
            <a:off x="6016939" y="3908087"/>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7" name="TextBox 6">
            <a:extLst>
              <a:ext uri="{FF2B5EF4-FFF2-40B4-BE49-F238E27FC236}">
                <a16:creationId xmlns:a16="http://schemas.microsoft.com/office/drawing/2014/main" id="{103C4415-B5B3-4EE4-AEBA-F73535D90895}"/>
              </a:ext>
            </a:extLst>
          </p:cNvPr>
          <p:cNvSpPr txBox="1"/>
          <p:nvPr/>
        </p:nvSpPr>
        <p:spPr>
          <a:xfrm>
            <a:off x="6016939" y="4277419"/>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8" name="TextBox 7">
            <a:extLst>
              <a:ext uri="{FF2B5EF4-FFF2-40B4-BE49-F238E27FC236}">
                <a16:creationId xmlns:a16="http://schemas.microsoft.com/office/drawing/2014/main" id="{E901B7C1-54C3-41C8-8859-F33F498987DD}"/>
              </a:ext>
            </a:extLst>
          </p:cNvPr>
          <p:cNvSpPr txBox="1"/>
          <p:nvPr/>
        </p:nvSpPr>
        <p:spPr>
          <a:xfrm>
            <a:off x="9108482" y="3908087"/>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9" name="TextBox 8">
            <a:extLst>
              <a:ext uri="{FF2B5EF4-FFF2-40B4-BE49-F238E27FC236}">
                <a16:creationId xmlns:a16="http://schemas.microsoft.com/office/drawing/2014/main" id="{67DBBD4D-7184-452C-BABC-AAC47B4347CC}"/>
              </a:ext>
            </a:extLst>
          </p:cNvPr>
          <p:cNvSpPr txBox="1"/>
          <p:nvPr/>
        </p:nvSpPr>
        <p:spPr>
          <a:xfrm>
            <a:off x="9108482" y="4277419"/>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10" name="Freeform 5">
            <a:extLst>
              <a:ext uri="{FF2B5EF4-FFF2-40B4-BE49-F238E27FC236}">
                <a16:creationId xmlns:a16="http://schemas.microsoft.com/office/drawing/2014/main" id="{03737552-DB82-4D49-92DB-F7DF22FAD768}"/>
              </a:ext>
            </a:extLst>
          </p:cNvPr>
          <p:cNvSpPr>
            <a:spLocks noEditPoints="1"/>
          </p:cNvSpPr>
          <p:nvPr/>
        </p:nvSpPr>
        <p:spPr bwMode="auto">
          <a:xfrm>
            <a:off x="5566486" y="4006556"/>
            <a:ext cx="269219" cy="269219"/>
          </a:xfrm>
          <a:custGeom>
            <a:avLst/>
            <a:gdLst>
              <a:gd name="T0" fmla="*/ 175 w 176"/>
              <a:gd name="T1" fmla="*/ 85 h 176"/>
              <a:gd name="T2" fmla="*/ 144 w 176"/>
              <a:gd name="T3" fmla="*/ 54 h 176"/>
              <a:gd name="T4" fmla="*/ 144 w 176"/>
              <a:gd name="T5" fmla="*/ 12 h 176"/>
              <a:gd name="T6" fmla="*/ 140 w 176"/>
              <a:gd name="T7" fmla="*/ 8 h 176"/>
              <a:gd name="T8" fmla="*/ 116 w 176"/>
              <a:gd name="T9" fmla="*/ 8 h 176"/>
              <a:gd name="T10" fmla="*/ 112 w 176"/>
              <a:gd name="T11" fmla="*/ 12 h 176"/>
              <a:gd name="T12" fmla="*/ 112 w 176"/>
              <a:gd name="T13" fmla="*/ 22 h 176"/>
              <a:gd name="T14" fmla="*/ 91 w 176"/>
              <a:gd name="T15" fmla="*/ 1 h 176"/>
              <a:gd name="T16" fmla="*/ 88 w 176"/>
              <a:gd name="T17" fmla="*/ 0 h 176"/>
              <a:gd name="T18" fmla="*/ 85 w 176"/>
              <a:gd name="T19" fmla="*/ 1 h 176"/>
              <a:gd name="T20" fmla="*/ 1 w 176"/>
              <a:gd name="T21" fmla="*/ 85 h 176"/>
              <a:gd name="T22" fmla="*/ 0 w 176"/>
              <a:gd name="T23" fmla="*/ 88 h 176"/>
              <a:gd name="T24" fmla="*/ 4 w 176"/>
              <a:gd name="T25" fmla="*/ 92 h 176"/>
              <a:gd name="T26" fmla="*/ 7 w 176"/>
              <a:gd name="T27" fmla="*/ 91 h 176"/>
              <a:gd name="T28" fmla="*/ 24 w 176"/>
              <a:gd name="T29" fmla="*/ 74 h 176"/>
              <a:gd name="T30" fmla="*/ 24 w 176"/>
              <a:gd name="T31" fmla="*/ 172 h 176"/>
              <a:gd name="T32" fmla="*/ 28 w 176"/>
              <a:gd name="T33" fmla="*/ 176 h 176"/>
              <a:gd name="T34" fmla="*/ 148 w 176"/>
              <a:gd name="T35" fmla="*/ 176 h 176"/>
              <a:gd name="T36" fmla="*/ 152 w 176"/>
              <a:gd name="T37" fmla="*/ 172 h 176"/>
              <a:gd name="T38" fmla="*/ 152 w 176"/>
              <a:gd name="T39" fmla="*/ 74 h 176"/>
              <a:gd name="T40" fmla="*/ 169 w 176"/>
              <a:gd name="T41" fmla="*/ 91 h 176"/>
              <a:gd name="T42" fmla="*/ 172 w 176"/>
              <a:gd name="T43" fmla="*/ 92 h 176"/>
              <a:gd name="T44" fmla="*/ 176 w 176"/>
              <a:gd name="T45" fmla="*/ 88 h 176"/>
              <a:gd name="T46" fmla="*/ 175 w 176"/>
              <a:gd name="T47" fmla="*/ 85 h 176"/>
              <a:gd name="T48" fmla="*/ 120 w 176"/>
              <a:gd name="T49" fmla="*/ 16 h 176"/>
              <a:gd name="T50" fmla="*/ 136 w 176"/>
              <a:gd name="T51" fmla="*/ 16 h 176"/>
              <a:gd name="T52" fmla="*/ 136 w 176"/>
              <a:gd name="T53" fmla="*/ 46 h 176"/>
              <a:gd name="T54" fmla="*/ 120 w 176"/>
              <a:gd name="T55" fmla="*/ 30 h 176"/>
              <a:gd name="T56" fmla="*/ 120 w 176"/>
              <a:gd name="T57" fmla="*/ 16 h 176"/>
              <a:gd name="T58" fmla="*/ 64 w 176"/>
              <a:gd name="T59" fmla="*/ 168 h 176"/>
              <a:gd name="T60" fmla="*/ 32 w 176"/>
              <a:gd name="T61" fmla="*/ 168 h 176"/>
              <a:gd name="T62" fmla="*/ 32 w 176"/>
              <a:gd name="T63" fmla="*/ 160 h 176"/>
              <a:gd name="T64" fmla="*/ 64 w 176"/>
              <a:gd name="T65" fmla="*/ 160 h 176"/>
              <a:gd name="T66" fmla="*/ 64 w 176"/>
              <a:gd name="T67" fmla="*/ 168 h 176"/>
              <a:gd name="T68" fmla="*/ 104 w 176"/>
              <a:gd name="T69" fmla="*/ 168 h 176"/>
              <a:gd name="T70" fmla="*/ 72 w 176"/>
              <a:gd name="T71" fmla="*/ 168 h 176"/>
              <a:gd name="T72" fmla="*/ 72 w 176"/>
              <a:gd name="T73" fmla="*/ 104 h 176"/>
              <a:gd name="T74" fmla="*/ 104 w 176"/>
              <a:gd name="T75" fmla="*/ 104 h 176"/>
              <a:gd name="T76" fmla="*/ 104 w 176"/>
              <a:gd name="T77" fmla="*/ 168 h 176"/>
              <a:gd name="T78" fmla="*/ 144 w 176"/>
              <a:gd name="T79" fmla="*/ 168 h 176"/>
              <a:gd name="T80" fmla="*/ 112 w 176"/>
              <a:gd name="T81" fmla="*/ 168 h 176"/>
              <a:gd name="T82" fmla="*/ 112 w 176"/>
              <a:gd name="T83" fmla="*/ 160 h 176"/>
              <a:gd name="T84" fmla="*/ 144 w 176"/>
              <a:gd name="T85" fmla="*/ 160 h 176"/>
              <a:gd name="T86" fmla="*/ 144 w 176"/>
              <a:gd name="T87" fmla="*/ 168 h 176"/>
              <a:gd name="T88" fmla="*/ 144 w 176"/>
              <a:gd name="T89" fmla="*/ 152 h 176"/>
              <a:gd name="T90" fmla="*/ 112 w 176"/>
              <a:gd name="T91" fmla="*/ 152 h 176"/>
              <a:gd name="T92" fmla="*/ 112 w 176"/>
              <a:gd name="T93" fmla="*/ 100 h 176"/>
              <a:gd name="T94" fmla="*/ 108 w 176"/>
              <a:gd name="T95" fmla="*/ 96 h 176"/>
              <a:gd name="T96" fmla="*/ 68 w 176"/>
              <a:gd name="T97" fmla="*/ 96 h 176"/>
              <a:gd name="T98" fmla="*/ 64 w 176"/>
              <a:gd name="T99" fmla="*/ 100 h 176"/>
              <a:gd name="T100" fmla="*/ 64 w 176"/>
              <a:gd name="T101" fmla="*/ 152 h 176"/>
              <a:gd name="T102" fmla="*/ 32 w 176"/>
              <a:gd name="T103" fmla="*/ 152 h 176"/>
              <a:gd name="T104" fmla="*/ 32 w 176"/>
              <a:gd name="T105" fmla="*/ 66 h 176"/>
              <a:gd name="T106" fmla="*/ 88 w 176"/>
              <a:gd name="T107" fmla="*/ 10 h 176"/>
              <a:gd name="T108" fmla="*/ 144 w 176"/>
              <a:gd name="T109" fmla="*/ 66 h 176"/>
              <a:gd name="T110" fmla="*/ 144 w 176"/>
              <a:gd name="T111" fmla="*/ 152 h 176"/>
              <a:gd name="T112" fmla="*/ 92 w 176"/>
              <a:gd name="T113" fmla="*/ 144 h 176"/>
              <a:gd name="T114" fmla="*/ 96 w 176"/>
              <a:gd name="T115" fmla="*/ 140 h 176"/>
              <a:gd name="T116" fmla="*/ 92 w 176"/>
              <a:gd name="T117" fmla="*/ 136 h 176"/>
              <a:gd name="T118" fmla="*/ 88 w 176"/>
              <a:gd name="T119" fmla="*/ 140 h 176"/>
              <a:gd name="T120" fmla="*/ 92 w 176"/>
              <a:gd name="T12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75" y="85"/>
                </a:moveTo>
                <a:cubicBezTo>
                  <a:pt x="144" y="54"/>
                  <a:pt x="144" y="54"/>
                  <a:pt x="144" y="54"/>
                </a:cubicBezTo>
                <a:cubicBezTo>
                  <a:pt x="144" y="12"/>
                  <a:pt x="144" y="12"/>
                  <a:pt x="144" y="12"/>
                </a:cubicBezTo>
                <a:cubicBezTo>
                  <a:pt x="144" y="10"/>
                  <a:pt x="142" y="8"/>
                  <a:pt x="140" y="8"/>
                </a:cubicBezTo>
                <a:cubicBezTo>
                  <a:pt x="116" y="8"/>
                  <a:pt x="116" y="8"/>
                  <a:pt x="116" y="8"/>
                </a:cubicBezTo>
                <a:cubicBezTo>
                  <a:pt x="114" y="8"/>
                  <a:pt x="112" y="10"/>
                  <a:pt x="112" y="12"/>
                </a:cubicBezTo>
                <a:cubicBezTo>
                  <a:pt x="112" y="22"/>
                  <a:pt x="112" y="22"/>
                  <a:pt x="112" y="22"/>
                </a:cubicBezTo>
                <a:cubicBezTo>
                  <a:pt x="91" y="1"/>
                  <a:pt x="91" y="1"/>
                  <a:pt x="91" y="1"/>
                </a:cubicBezTo>
                <a:cubicBezTo>
                  <a:pt x="90" y="0"/>
                  <a:pt x="89" y="0"/>
                  <a:pt x="88" y="0"/>
                </a:cubicBezTo>
                <a:cubicBezTo>
                  <a:pt x="87" y="0"/>
                  <a:pt x="86" y="0"/>
                  <a:pt x="85" y="1"/>
                </a:cubicBezTo>
                <a:cubicBezTo>
                  <a:pt x="1" y="85"/>
                  <a:pt x="1" y="85"/>
                  <a:pt x="1" y="85"/>
                </a:cubicBezTo>
                <a:cubicBezTo>
                  <a:pt x="0" y="86"/>
                  <a:pt x="0" y="87"/>
                  <a:pt x="0" y="88"/>
                </a:cubicBezTo>
                <a:cubicBezTo>
                  <a:pt x="0" y="90"/>
                  <a:pt x="2" y="92"/>
                  <a:pt x="4" y="92"/>
                </a:cubicBezTo>
                <a:cubicBezTo>
                  <a:pt x="5" y="92"/>
                  <a:pt x="6" y="92"/>
                  <a:pt x="7" y="91"/>
                </a:cubicBezTo>
                <a:cubicBezTo>
                  <a:pt x="24" y="74"/>
                  <a:pt x="24" y="74"/>
                  <a:pt x="24" y="74"/>
                </a:cubicBezTo>
                <a:cubicBezTo>
                  <a:pt x="24" y="172"/>
                  <a:pt x="24" y="172"/>
                  <a:pt x="24" y="172"/>
                </a:cubicBezTo>
                <a:cubicBezTo>
                  <a:pt x="24" y="174"/>
                  <a:pt x="26" y="176"/>
                  <a:pt x="28" y="176"/>
                </a:cubicBezTo>
                <a:cubicBezTo>
                  <a:pt x="148" y="176"/>
                  <a:pt x="148" y="176"/>
                  <a:pt x="148" y="176"/>
                </a:cubicBezTo>
                <a:cubicBezTo>
                  <a:pt x="150" y="176"/>
                  <a:pt x="152" y="174"/>
                  <a:pt x="152" y="172"/>
                </a:cubicBezTo>
                <a:cubicBezTo>
                  <a:pt x="152" y="74"/>
                  <a:pt x="152" y="74"/>
                  <a:pt x="152" y="74"/>
                </a:cubicBezTo>
                <a:cubicBezTo>
                  <a:pt x="169" y="91"/>
                  <a:pt x="169" y="91"/>
                  <a:pt x="169" y="91"/>
                </a:cubicBezTo>
                <a:cubicBezTo>
                  <a:pt x="170" y="92"/>
                  <a:pt x="171" y="92"/>
                  <a:pt x="172" y="92"/>
                </a:cubicBezTo>
                <a:cubicBezTo>
                  <a:pt x="174" y="92"/>
                  <a:pt x="176" y="90"/>
                  <a:pt x="176" y="88"/>
                </a:cubicBezTo>
                <a:cubicBezTo>
                  <a:pt x="176" y="87"/>
                  <a:pt x="176" y="86"/>
                  <a:pt x="175" y="85"/>
                </a:cubicBezTo>
                <a:moveTo>
                  <a:pt x="120" y="16"/>
                </a:moveTo>
                <a:cubicBezTo>
                  <a:pt x="136" y="16"/>
                  <a:pt x="136" y="16"/>
                  <a:pt x="136" y="16"/>
                </a:cubicBezTo>
                <a:cubicBezTo>
                  <a:pt x="136" y="46"/>
                  <a:pt x="136" y="46"/>
                  <a:pt x="136" y="46"/>
                </a:cubicBezTo>
                <a:cubicBezTo>
                  <a:pt x="120" y="30"/>
                  <a:pt x="120" y="30"/>
                  <a:pt x="120" y="30"/>
                </a:cubicBezTo>
                <a:lnTo>
                  <a:pt x="120" y="16"/>
                </a:lnTo>
                <a:close/>
                <a:moveTo>
                  <a:pt x="64" y="168"/>
                </a:moveTo>
                <a:cubicBezTo>
                  <a:pt x="32" y="168"/>
                  <a:pt x="32" y="168"/>
                  <a:pt x="32" y="168"/>
                </a:cubicBezTo>
                <a:cubicBezTo>
                  <a:pt x="32" y="160"/>
                  <a:pt x="32" y="160"/>
                  <a:pt x="32" y="160"/>
                </a:cubicBezTo>
                <a:cubicBezTo>
                  <a:pt x="64" y="160"/>
                  <a:pt x="64" y="160"/>
                  <a:pt x="64" y="160"/>
                </a:cubicBezTo>
                <a:lnTo>
                  <a:pt x="64" y="168"/>
                </a:lnTo>
                <a:close/>
                <a:moveTo>
                  <a:pt x="104" y="168"/>
                </a:moveTo>
                <a:cubicBezTo>
                  <a:pt x="72" y="168"/>
                  <a:pt x="72" y="168"/>
                  <a:pt x="72" y="168"/>
                </a:cubicBezTo>
                <a:cubicBezTo>
                  <a:pt x="72" y="104"/>
                  <a:pt x="72" y="104"/>
                  <a:pt x="72" y="104"/>
                </a:cubicBezTo>
                <a:cubicBezTo>
                  <a:pt x="104" y="104"/>
                  <a:pt x="104" y="104"/>
                  <a:pt x="104" y="104"/>
                </a:cubicBezTo>
                <a:lnTo>
                  <a:pt x="104" y="168"/>
                </a:lnTo>
                <a:close/>
                <a:moveTo>
                  <a:pt x="144" y="168"/>
                </a:moveTo>
                <a:cubicBezTo>
                  <a:pt x="112" y="168"/>
                  <a:pt x="112" y="168"/>
                  <a:pt x="112" y="168"/>
                </a:cubicBezTo>
                <a:cubicBezTo>
                  <a:pt x="112" y="160"/>
                  <a:pt x="112" y="160"/>
                  <a:pt x="112" y="160"/>
                </a:cubicBezTo>
                <a:cubicBezTo>
                  <a:pt x="144" y="160"/>
                  <a:pt x="144" y="160"/>
                  <a:pt x="144" y="160"/>
                </a:cubicBezTo>
                <a:lnTo>
                  <a:pt x="144" y="168"/>
                </a:lnTo>
                <a:close/>
                <a:moveTo>
                  <a:pt x="144" y="152"/>
                </a:moveTo>
                <a:cubicBezTo>
                  <a:pt x="112" y="152"/>
                  <a:pt x="112" y="152"/>
                  <a:pt x="112" y="152"/>
                </a:cubicBezTo>
                <a:cubicBezTo>
                  <a:pt x="112" y="100"/>
                  <a:pt x="112" y="100"/>
                  <a:pt x="112" y="100"/>
                </a:cubicBezTo>
                <a:cubicBezTo>
                  <a:pt x="112" y="98"/>
                  <a:pt x="110" y="96"/>
                  <a:pt x="108" y="96"/>
                </a:cubicBezTo>
                <a:cubicBezTo>
                  <a:pt x="68" y="96"/>
                  <a:pt x="68" y="96"/>
                  <a:pt x="68" y="96"/>
                </a:cubicBezTo>
                <a:cubicBezTo>
                  <a:pt x="66" y="96"/>
                  <a:pt x="64" y="98"/>
                  <a:pt x="64" y="100"/>
                </a:cubicBezTo>
                <a:cubicBezTo>
                  <a:pt x="64" y="152"/>
                  <a:pt x="64" y="152"/>
                  <a:pt x="64" y="152"/>
                </a:cubicBezTo>
                <a:cubicBezTo>
                  <a:pt x="32" y="152"/>
                  <a:pt x="32" y="152"/>
                  <a:pt x="32" y="152"/>
                </a:cubicBezTo>
                <a:cubicBezTo>
                  <a:pt x="32" y="66"/>
                  <a:pt x="32" y="66"/>
                  <a:pt x="32" y="66"/>
                </a:cubicBezTo>
                <a:cubicBezTo>
                  <a:pt x="88" y="10"/>
                  <a:pt x="88" y="10"/>
                  <a:pt x="88" y="10"/>
                </a:cubicBezTo>
                <a:cubicBezTo>
                  <a:pt x="144" y="66"/>
                  <a:pt x="144" y="66"/>
                  <a:pt x="144" y="66"/>
                </a:cubicBezTo>
                <a:lnTo>
                  <a:pt x="144" y="152"/>
                </a:lnTo>
                <a:close/>
                <a:moveTo>
                  <a:pt x="92" y="144"/>
                </a:moveTo>
                <a:cubicBezTo>
                  <a:pt x="94" y="144"/>
                  <a:pt x="96" y="142"/>
                  <a:pt x="96" y="140"/>
                </a:cubicBezTo>
                <a:cubicBezTo>
                  <a:pt x="96" y="138"/>
                  <a:pt x="94" y="136"/>
                  <a:pt x="92" y="136"/>
                </a:cubicBezTo>
                <a:cubicBezTo>
                  <a:pt x="90" y="136"/>
                  <a:pt x="88" y="138"/>
                  <a:pt x="88" y="140"/>
                </a:cubicBezTo>
                <a:cubicBezTo>
                  <a:pt x="88" y="142"/>
                  <a:pt x="90" y="144"/>
                  <a:pt x="92" y="144"/>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Freeform 21">
            <a:extLst>
              <a:ext uri="{FF2B5EF4-FFF2-40B4-BE49-F238E27FC236}">
                <a16:creationId xmlns:a16="http://schemas.microsoft.com/office/drawing/2014/main" id="{6754DC84-17D4-4458-A53C-C88EA4C32744}"/>
              </a:ext>
            </a:extLst>
          </p:cNvPr>
          <p:cNvSpPr>
            <a:spLocks noEditPoints="1"/>
          </p:cNvSpPr>
          <p:nvPr/>
        </p:nvSpPr>
        <p:spPr bwMode="auto">
          <a:xfrm>
            <a:off x="8658029" y="4008200"/>
            <a:ext cx="269219" cy="269219"/>
          </a:xfrm>
          <a:custGeom>
            <a:avLst/>
            <a:gdLst>
              <a:gd name="T0" fmla="*/ 24 w 176"/>
              <a:gd name="T1" fmla="*/ 72 h 176"/>
              <a:gd name="T2" fmla="*/ 16 w 176"/>
              <a:gd name="T3" fmla="*/ 64 h 176"/>
              <a:gd name="T4" fmla="*/ 16 w 176"/>
              <a:gd name="T5" fmla="*/ 40 h 176"/>
              <a:gd name="T6" fmla="*/ 24 w 176"/>
              <a:gd name="T7" fmla="*/ 32 h 176"/>
              <a:gd name="T8" fmla="*/ 16 w 176"/>
              <a:gd name="T9" fmla="*/ 40 h 176"/>
              <a:gd name="T10" fmla="*/ 24 w 176"/>
              <a:gd name="T11" fmla="*/ 56 h 176"/>
              <a:gd name="T12" fmla="*/ 16 w 176"/>
              <a:gd name="T13" fmla="*/ 48 h 176"/>
              <a:gd name="T14" fmla="*/ 24 w 176"/>
              <a:gd name="T15" fmla="*/ 104 h 176"/>
              <a:gd name="T16" fmla="*/ 16 w 176"/>
              <a:gd name="T17" fmla="*/ 112 h 176"/>
              <a:gd name="T18" fmla="*/ 24 w 176"/>
              <a:gd name="T19" fmla="*/ 104 h 176"/>
              <a:gd name="T20" fmla="*/ 16 w 176"/>
              <a:gd name="T21" fmla="*/ 120 h 176"/>
              <a:gd name="T22" fmla="*/ 24 w 176"/>
              <a:gd name="T23" fmla="*/ 128 h 176"/>
              <a:gd name="T24" fmla="*/ 16 w 176"/>
              <a:gd name="T25" fmla="*/ 24 h 176"/>
              <a:gd name="T26" fmla="*/ 24 w 176"/>
              <a:gd name="T27" fmla="*/ 16 h 176"/>
              <a:gd name="T28" fmla="*/ 16 w 176"/>
              <a:gd name="T29" fmla="*/ 24 h 176"/>
              <a:gd name="T30" fmla="*/ 16 w 176"/>
              <a:gd name="T31" fmla="*/ 136 h 176"/>
              <a:gd name="T32" fmla="*/ 24 w 176"/>
              <a:gd name="T33" fmla="*/ 144 h 176"/>
              <a:gd name="T34" fmla="*/ 24 w 176"/>
              <a:gd name="T35" fmla="*/ 152 h 176"/>
              <a:gd name="T36" fmla="*/ 16 w 176"/>
              <a:gd name="T37" fmla="*/ 160 h 176"/>
              <a:gd name="T38" fmla="*/ 24 w 176"/>
              <a:gd name="T39" fmla="*/ 152 h 176"/>
              <a:gd name="T40" fmla="*/ 152 w 176"/>
              <a:gd name="T41" fmla="*/ 152 h 176"/>
              <a:gd name="T42" fmla="*/ 160 w 176"/>
              <a:gd name="T43" fmla="*/ 160 h 176"/>
              <a:gd name="T44" fmla="*/ 160 w 176"/>
              <a:gd name="T45" fmla="*/ 136 h 176"/>
              <a:gd name="T46" fmla="*/ 152 w 176"/>
              <a:gd name="T47" fmla="*/ 144 h 176"/>
              <a:gd name="T48" fmla="*/ 160 w 176"/>
              <a:gd name="T49" fmla="*/ 136 h 176"/>
              <a:gd name="T50" fmla="*/ 160 w 176"/>
              <a:gd name="T51" fmla="*/ 72 h 176"/>
              <a:gd name="T52" fmla="*/ 152 w 176"/>
              <a:gd name="T53" fmla="*/ 64 h 176"/>
              <a:gd name="T54" fmla="*/ 152 w 176"/>
              <a:gd name="T55" fmla="*/ 56 h 176"/>
              <a:gd name="T56" fmla="*/ 160 w 176"/>
              <a:gd name="T57" fmla="*/ 48 h 176"/>
              <a:gd name="T58" fmla="*/ 152 w 176"/>
              <a:gd name="T59" fmla="*/ 56 h 176"/>
              <a:gd name="T60" fmla="*/ 152 w 176"/>
              <a:gd name="T61" fmla="*/ 120 h 176"/>
              <a:gd name="T62" fmla="*/ 160 w 176"/>
              <a:gd name="T63" fmla="*/ 128 h 176"/>
              <a:gd name="T64" fmla="*/ 160 w 176"/>
              <a:gd name="T65" fmla="*/ 0 h 176"/>
              <a:gd name="T66" fmla="*/ 0 w 176"/>
              <a:gd name="T67" fmla="*/ 16 h 176"/>
              <a:gd name="T68" fmla="*/ 16 w 176"/>
              <a:gd name="T69" fmla="*/ 176 h 176"/>
              <a:gd name="T70" fmla="*/ 176 w 176"/>
              <a:gd name="T71" fmla="*/ 160 h 176"/>
              <a:gd name="T72" fmla="*/ 160 w 176"/>
              <a:gd name="T73" fmla="*/ 0 h 176"/>
              <a:gd name="T74" fmla="*/ 16 w 176"/>
              <a:gd name="T75" fmla="*/ 168 h 176"/>
              <a:gd name="T76" fmla="*/ 8 w 176"/>
              <a:gd name="T77" fmla="*/ 92 h 176"/>
              <a:gd name="T78" fmla="*/ 32 w 176"/>
              <a:gd name="T79" fmla="*/ 168 h 176"/>
              <a:gd name="T80" fmla="*/ 8 w 176"/>
              <a:gd name="T81" fmla="*/ 84 h 176"/>
              <a:gd name="T82" fmla="*/ 16 w 176"/>
              <a:gd name="T83" fmla="*/ 8 h 176"/>
              <a:gd name="T84" fmla="*/ 32 w 176"/>
              <a:gd name="T85" fmla="*/ 84 h 176"/>
              <a:gd name="T86" fmla="*/ 40 w 176"/>
              <a:gd name="T87" fmla="*/ 168 h 176"/>
              <a:gd name="T88" fmla="*/ 136 w 176"/>
              <a:gd name="T89" fmla="*/ 92 h 176"/>
              <a:gd name="T90" fmla="*/ 136 w 176"/>
              <a:gd name="T91" fmla="*/ 84 h 176"/>
              <a:gd name="T92" fmla="*/ 40 w 176"/>
              <a:gd name="T93" fmla="*/ 8 h 176"/>
              <a:gd name="T94" fmla="*/ 136 w 176"/>
              <a:gd name="T95" fmla="*/ 84 h 176"/>
              <a:gd name="T96" fmla="*/ 160 w 176"/>
              <a:gd name="T97" fmla="*/ 168 h 176"/>
              <a:gd name="T98" fmla="*/ 144 w 176"/>
              <a:gd name="T99" fmla="*/ 92 h 176"/>
              <a:gd name="T100" fmla="*/ 168 w 176"/>
              <a:gd name="T101" fmla="*/ 160 h 176"/>
              <a:gd name="T102" fmla="*/ 144 w 176"/>
              <a:gd name="T103" fmla="*/ 84 h 176"/>
              <a:gd name="T104" fmla="*/ 160 w 176"/>
              <a:gd name="T105" fmla="*/ 8 h 176"/>
              <a:gd name="T106" fmla="*/ 168 w 176"/>
              <a:gd name="T107" fmla="*/ 84 h 176"/>
              <a:gd name="T108" fmla="*/ 160 w 176"/>
              <a:gd name="T109" fmla="*/ 24 h 176"/>
              <a:gd name="T110" fmla="*/ 152 w 176"/>
              <a:gd name="T111" fmla="*/ 16 h 176"/>
              <a:gd name="T112" fmla="*/ 160 w 176"/>
              <a:gd name="T113" fmla="*/ 104 h 176"/>
              <a:gd name="T114" fmla="*/ 152 w 176"/>
              <a:gd name="T115" fmla="*/ 112 h 176"/>
              <a:gd name="T116" fmla="*/ 160 w 176"/>
              <a:gd name="T117" fmla="*/ 104 h 176"/>
              <a:gd name="T118" fmla="*/ 160 w 176"/>
              <a:gd name="T119" fmla="*/ 40 h 176"/>
              <a:gd name="T120" fmla="*/ 152 w 176"/>
              <a:gd name="T12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6" y="72"/>
                </a:moveTo>
                <a:cubicBezTo>
                  <a:pt x="24" y="72"/>
                  <a:pt x="24" y="72"/>
                  <a:pt x="24" y="72"/>
                </a:cubicBezTo>
                <a:cubicBezTo>
                  <a:pt x="24" y="64"/>
                  <a:pt x="24" y="64"/>
                  <a:pt x="24" y="64"/>
                </a:cubicBezTo>
                <a:cubicBezTo>
                  <a:pt x="16" y="64"/>
                  <a:pt x="16" y="64"/>
                  <a:pt x="16" y="64"/>
                </a:cubicBezTo>
                <a:lnTo>
                  <a:pt x="16" y="72"/>
                </a:lnTo>
                <a:close/>
                <a:moveTo>
                  <a:pt x="16" y="40"/>
                </a:moveTo>
                <a:cubicBezTo>
                  <a:pt x="24" y="40"/>
                  <a:pt x="24" y="40"/>
                  <a:pt x="24" y="40"/>
                </a:cubicBezTo>
                <a:cubicBezTo>
                  <a:pt x="24" y="32"/>
                  <a:pt x="24" y="32"/>
                  <a:pt x="24" y="32"/>
                </a:cubicBezTo>
                <a:cubicBezTo>
                  <a:pt x="16" y="32"/>
                  <a:pt x="16" y="32"/>
                  <a:pt x="16" y="32"/>
                </a:cubicBezTo>
                <a:lnTo>
                  <a:pt x="16" y="40"/>
                </a:lnTo>
                <a:close/>
                <a:moveTo>
                  <a:pt x="16" y="56"/>
                </a:moveTo>
                <a:cubicBezTo>
                  <a:pt x="24" y="56"/>
                  <a:pt x="24" y="56"/>
                  <a:pt x="24" y="56"/>
                </a:cubicBezTo>
                <a:cubicBezTo>
                  <a:pt x="24" y="48"/>
                  <a:pt x="24" y="48"/>
                  <a:pt x="24" y="48"/>
                </a:cubicBezTo>
                <a:cubicBezTo>
                  <a:pt x="16" y="48"/>
                  <a:pt x="16" y="48"/>
                  <a:pt x="16" y="48"/>
                </a:cubicBezTo>
                <a:lnTo>
                  <a:pt x="16" y="56"/>
                </a:lnTo>
                <a:close/>
                <a:moveTo>
                  <a:pt x="24" y="104"/>
                </a:moveTo>
                <a:cubicBezTo>
                  <a:pt x="16" y="104"/>
                  <a:pt x="16" y="104"/>
                  <a:pt x="16" y="104"/>
                </a:cubicBezTo>
                <a:cubicBezTo>
                  <a:pt x="16" y="112"/>
                  <a:pt x="16" y="112"/>
                  <a:pt x="16" y="112"/>
                </a:cubicBezTo>
                <a:cubicBezTo>
                  <a:pt x="24" y="112"/>
                  <a:pt x="24" y="112"/>
                  <a:pt x="24" y="112"/>
                </a:cubicBezTo>
                <a:lnTo>
                  <a:pt x="24" y="104"/>
                </a:lnTo>
                <a:close/>
                <a:moveTo>
                  <a:pt x="24" y="120"/>
                </a:moveTo>
                <a:cubicBezTo>
                  <a:pt x="16" y="120"/>
                  <a:pt x="16" y="120"/>
                  <a:pt x="16" y="120"/>
                </a:cubicBezTo>
                <a:cubicBezTo>
                  <a:pt x="16" y="128"/>
                  <a:pt x="16" y="128"/>
                  <a:pt x="16" y="128"/>
                </a:cubicBezTo>
                <a:cubicBezTo>
                  <a:pt x="24" y="128"/>
                  <a:pt x="24" y="128"/>
                  <a:pt x="24" y="128"/>
                </a:cubicBezTo>
                <a:lnTo>
                  <a:pt x="24" y="120"/>
                </a:lnTo>
                <a:close/>
                <a:moveTo>
                  <a:pt x="16" y="24"/>
                </a:moveTo>
                <a:cubicBezTo>
                  <a:pt x="24" y="24"/>
                  <a:pt x="24" y="24"/>
                  <a:pt x="24" y="24"/>
                </a:cubicBezTo>
                <a:cubicBezTo>
                  <a:pt x="24" y="16"/>
                  <a:pt x="24" y="16"/>
                  <a:pt x="24" y="16"/>
                </a:cubicBezTo>
                <a:cubicBezTo>
                  <a:pt x="16" y="16"/>
                  <a:pt x="16" y="16"/>
                  <a:pt x="16" y="16"/>
                </a:cubicBezTo>
                <a:lnTo>
                  <a:pt x="16" y="24"/>
                </a:lnTo>
                <a:close/>
                <a:moveTo>
                  <a:pt x="24" y="136"/>
                </a:moveTo>
                <a:cubicBezTo>
                  <a:pt x="16" y="136"/>
                  <a:pt x="16" y="136"/>
                  <a:pt x="16" y="136"/>
                </a:cubicBezTo>
                <a:cubicBezTo>
                  <a:pt x="16" y="144"/>
                  <a:pt x="16" y="144"/>
                  <a:pt x="16" y="144"/>
                </a:cubicBezTo>
                <a:cubicBezTo>
                  <a:pt x="24" y="144"/>
                  <a:pt x="24" y="144"/>
                  <a:pt x="24" y="144"/>
                </a:cubicBezTo>
                <a:lnTo>
                  <a:pt x="24" y="136"/>
                </a:lnTo>
                <a:close/>
                <a:moveTo>
                  <a:pt x="24" y="152"/>
                </a:moveTo>
                <a:cubicBezTo>
                  <a:pt x="16" y="152"/>
                  <a:pt x="16" y="152"/>
                  <a:pt x="16" y="152"/>
                </a:cubicBezTo>
                <a:cubicBezTo>
                  <a:pt x="16" y="160"/>
                  <a:pt x="16" y="160"/>
                  <a:pt x="16" y="160"/>
                </a:cubicBezTo>
                <a:cubicBezTo>
                  <a:pt x="24" y="160"/>
                  <a:pt x="24" y="160"/>
                  <a:pt x="24" y="160"/>
                </a:cubicBezTo>
                <a:lnTo>
                  <a:pt x="24" y="152"/>
                </a:lnTo>
                <a:close/>
                <a:moveTo>
                  <a:pt x="160" y="152"/>
                </a:moveTo>
                <a:cubicBezTo>
                  <a:pt x="152" y="152"/>
                  <a:pt x="152" y="152"/>
                  <a:pt x="152" y="152"/>
                </a:cubicBezTo>
                <a:cubicBezTo>
                  <a:pt x="152" y="160"/>
                  <a:pt x="152" y="160"/>
                  <a:pt x="152" y="160"/>
                </a:cubicBezTo>
                <a:cubicBezTo>
                  <a:pt x="160" y="160"/>
                  <a:pt x="160" y="160"/>
                  <a:pt x="160" y="160"/>
                </a:cubicBezTo>
                <a:lnTo>
                  <a:pt x="160" y="152"/>
                </a:lnTo>
                <a:close/>
                <a:moveTo>
                  <a:pt x="160" y="136"/>
                </a:moveTo>
                <a:cubicBezTo>
                  <a:pt x="152" y="136"/>
                  <a:pt x="152" y="136"/>
                  <a:pt x="152" y="136"/>
                </a:cubicBezTo>
                <a:cubicBezTo>
                  <a:pt x="152" y="144"/>
                  <a:pt x="152" y="144"/>
                  <a:pt x="152" y="144"/>
                </a:cubicBezTo>
                <a:cubicBezTo>
                  <a:pt x="160" y="144"/>
                  <a:pt x="160" y="144"/>
                  <a:pt x="160" y="144"/>
                </a:cubicBezTo>
                <a:lnTo>
                  <a:pt x="160" y="136"/>
                </a:lnTo>
                <a:close/>
                <a:moveTo>
                  <a:pt x="152" y="72"/>
                </a:moveTo>
                <a:cubicBezTo>
                  <a:pt x="160" y="72"/>
                  <a:pt x="160" y="72"/>
                  <a:pt x="160" y="72"/>
                </a:cubicBezTo>
                <a:cubicBezTo>
                  <a:pt x="160" y="64"/>
                  <a:pt x="160" y="64"/>
                  <a:pt x="160" y="64"/>
                </a:cubicBezTo>
                <a:cubicBezTo>
                  <a:pt x="152" y="64"/>
                  <a:pt x="152" y="64"/>
                  <a:pt x="152" y="64"/>
                </a:cubicBezTo>
                <a:lnTo>
                  <a:pt x="152" y="72"/>
                </a:lnTo>
                <a:close/>
                <a:moveTo>
                  <a:pt x="152" y="56"/>
                </a:moveTo>
                <a:cubicBezTo>
                  <a:pt x="160" y="56"/>
                  <a:pt x="160" y="56"/>
                  <a:pt x="160" y="56"/>
                </a:cubicBezTo>
                <a:cubicBezTo>
                  <a:pt x="160" y="48"/>
                  <a:pt x="160" y="48"/>
                  <a:pt x="160" y="48"/>
                </a:cubicBezTo>
                <a:cubicBezTo>
                  <a:pt x="152" y="48"/>
                  <a:pt x="152" y="48"/>
                  <a:pt x="152" y="48"/>
                </a:cubicBezTo>
                <a:lnTo>
                  <a:pt x="152" y="56"/>
                </a:lnTo>
                <a:close/>
                <a:moveTo>
                  <a:pt x="160" y="120"/>
                </a:moveTo>
                <a:cubicBezTo>
                  <a:pt x="152" y="120"/>
                  <a:pt x="152" y="120"/>
                  <a:pt x="152" y="120"/>
                </a:cubicBezTo>
                <a:cubicBezTo>
                  <a:pt x="152" y="128"/>
                  <a:pt x="152" y="128"/>
                  <a:pt x="152" y="128"/>
                </a:cubicBezTo>
                <a:cubicBezTo>
                  <a:pt x="160" y="128"/>
                  <a:pt x="160" y="128"/>
                  <a:pt x="160" y="128"/>
                </a:cubicBezTo>
                <a:lnTo>
                  <a:pt x="160" y="120"/>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32" y="168"/>
                </a:moveTo>
                <a:cubicBezTo>
                  <a:pt x="16" y="168"/>
                  <a:pt x="16" y="168"/>
                  <a:pt x="16" y="168"/>
                </a:cubicBezTo>
                <a:cubicBezTo>
                  <a:pt x="12" y="168"/>
                  <a:pt x="8" y="164"/>
                  <a:pt x="8" y="160"/>
                </a:cubicBezTo>
                <a:cubicBezTo>
                  <a:pt x="8" y="92"/>
                  <a:pt x="8" y="92"/>
                  <a:pt x="8" y="92"/>
                </a:cubicBezTo>
                <a:cubicBezTo>
                  <a:pt x="32" y="92"/>
                  <a:pt x="32" y="92"/>
                  <a:pt x="32" y="92"/>
                </a:cubicBezTo>
                <a:lnTo>
                  <a:pt x="32" y="168"/>
                </a:lnTo>
                <a:close/>
                <a:moveTo>
                  <a:pt x="32" y="84"/>
                </a:moveTo>
                <a:cubicBezTo>
                  <a:pt x="8" y="84"/>
                  <a:pt x="8" y="84"/>
                  <a:pt x="8" y="84"/>
                </a:cubicBezTo>
                <a:cubicBezTo>
                  <a:pt x="8" y="16"/>
                  <a:pt x="8" y="16"/>
                  <a:pt x="8" y="16"/>
                </a:cubicBezTo>
                <a:cubicBezTo>
                  <a:pt x="8" y="12"/>
                  <a:pt x="12" y="8"/>
                  <a:pt x="16" y="8"/>
                </a:cubicBezTo>
                <a:cubicBezTo>
                  <a:pt x="32" y="8"/>
                  <a:pt x="32" y="8"/>
                  <a:pt x="32" y="8"/>
                </a:cubicBezTo>
                <a:lnTo>
                  <a:pt x="32" y="84"/>
                </a:lnTo>
                <a:close/>
                <a:moveTo>
                  <a:pt x="136" y="168"/>
                </a:moveTo>
                <a:cubicBezTo>
                  <a:pt x="40" y="168"/>
                  <a:pt x="40" y="168"/>
                  <a:pt x="40" y="168"/>
                </a:cubicBezTo>
                <a:cubicBezTo>
                  <a:pt x="40" y="92"/>
                  <a:pt x="40" y="92"/>
                  <a:pt x="40" y="92"/>
                </a:cubicBezTo>
                <a:cubicBezTo>
                  <a:pt x="136" y="92"/>
                  <a:pt x="136" y="92"/>
                  <a:pt x="136" y="92"/>
                </a:cubicBezTo>
                <a:lnTo>
                  <a:pt x="136" y="168"/>
                </a:lnTo>
                <a:close/>
                <a:moveTo>
                  <a:pt x="136" y="84"/>
                </a:moveTo>
                <a:cubicBezTo>
                  <a:pt x="40" y="84"/>
                  <a:pt x="40" y="84"/>
                  <a:pt x="40" y="84"/>
                </a:cubicBezTo>
                <a:cubicBezTo>
                  <a:pt x="40" y="8"/>
                  <a:pt x="40" y="8"/>
                  <a:pt x="40" y="8"/>
                </a:cubicBezTo>
                <a:cubicBezTo>
                  <a:pt x="136" y="8"/>
                  <a:pt x="136" y="8"/>
                  <a:pt x="136" y="8"/>
                </a:cubicBezTo>
                <a:lnTo>
                  <a:pt x="136" y="84"/>
                </a:lnTo>
                <a:close/>
                <a:moveTo>
                  <a:pt x="168" y="160"/>
                </a:moveTo>
                <a:cubicBezTo>
                  <a:pt x="168" y="164"/>
                  <a:pt x="164" y="168"/>
                  <a:pt x="160" y="168"/>
                </a:cubicBezTo>
                <a:cubicBezTo>
                  <a:pt x="144" y="168"/>
                  <a:pt x="144" y="168"/>
                  <a:pt x="144" y="168"/>
                </a:cubicBezTo>
                <a:cubicBezTo>
                  <a:pt x="144" y="92"/>
                  <a:pt x="144" y="92"/>
                  <a:pt x="144" y="92"/>
                </a:cubicBezTo>
                <a:cubicBezTo>
                  <a:pt x="168" y="92"/>
                  <a:pt x="168" y="92"/>
                  <a:pt x="168" y="92"/>
                </a:cubicBezTo>
                <a:lnTo>
                  <a:pt x="168" y="160"/>
                </a:lnTo>
                <a:close/>
                <a:moveTo>
                  <a:pt x="168" y="84"/>
                </a:moveTo>
                <a:cubicBezTo>
                  <a:pt x="144" y="84"/>
                  <a:pt x="144" y="84"/>
                  <a:pt x="144" y="84"/>
                </a:cubicBezTo>
                <a:cubicBezTo>
                  <a:pt x="144" y="8"/>
                  <a:pt x="144" y="8"/>
                  <a:pt x="144" y="8"/>
                </a:cubicBezTo>
                <a:cubicBezTo>
                  <a:pt x="160" y="8"/>
                  <a:pt x="160" y="8"/>
                  <a:pt x="160" y="8"/>
                </a:cubicBezTo>
                <a:cubicBezTo>
                  <a:pt x="164" y="8"/>
                  <a:pt x="168" y="12"/>
                  <a:pt x="168" y="16"/>
                </a:cubicBezTo>
                <a:lnTo>
                  <a:pt x="168" y="84"/>
                </a:lnTo>
                <a:close/>
                <a:moveTo>
                  <a:pt x="152" y="24"/>
                </a:moveTo>
                <a:cubicBezTo>
                  <a:pt x="160" y="24"/>
                  <a:pt x="160" y="24"/>
                  <a:pt x="160" y="24"/>
                </a:cubicBezTo>
                <a:cubicBezTo>
                  <a:pt x="160" y="16"/>
                  <a:pt x="160" y="16"/>
                  <a:pt x="160" y="16"/>
                </a:cubicBezTo>
                <a:cubicBezTo>
                  <a:pt x="152" y="16"/>
                  <a:pt x="152" y="16"/>
                  <a:pt x="152" y="16"/>
                </a:cubicBezTo>
                <a:lnTo>
                  <a:pt x="152" y="24"/>
                </a:lnTo>
                <a:close/>
                <a:moveTo>
                  <a:pt x="160" y="104"/>
                </a:moveTo>
                <a:cubicBezTo>
                  <a:pt x="152" y="104"/>
                  <a:pt x="152" y="104"/>
                  <a:pt x="152" y="104"/>
                </a:cubicBezTo>
                <a:cubicBezTo>
                  <a:pt x="152" y="112"/>
                  <a:pt x="152" y="112"/>
                  <a:pt x="152" y="112"/>
                </a:cubicBezTo>
                <a:cubicBezTo>
                  <a:pt x="160" y="112"/>
                  <a:pt x="160" y="112"/>
                  <a:pt x="160" y="112"/>
                </a:cubicBezTo>
                <a:lnTo>
                  <a:pt x="160" y="104"/>
                </a:lnTo>
                <a:close/>
                <a:moveTo>
                  <a:pt x="152" y="40"/>
                </a:moveTo>
                <a:cubicBezTo>
                  <a:pt x="160" y="40"/>
                  <a:pt x="160" y="40"/>
                  <a:pt x="160" y="40"/>
                </a:cubicBezTo>
                <a:cubicBezTo>
                  <a:pt x="160" y="32"/>
                  <a:pt x="160" y="32"/>
                  <a:pt x="160" y="32"/>
                </a:cubicBezTo>
                <a:cubicBezTo>
                  <a:pt x="152" y="32"/>
                  <a:pt x="152" y="32"/>
                  <a:pt x="152" y="32"/>
                </a:cubicBezTo>
                <a:lnTo>
                  <a:pt x="152" y="4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nvGrpSpPr>
          <p:cNvPr id="12" name="Graphic 31">
            <a:extLst>
              <a:ext uri="{FF2B5EF4-FFF2-40B4-BE49-F238E27FC236}">
                <a16:creationId xmlns:a16="http://schemas.microsoft.com/office/drawing/2014/main" id="{AA871837-9D4C-41E6-9A19-A24BBBF30CEF}"/>
              </a:ext>
            </a:extLst>
          </p:cNvPr>
          <p:cNvGrpSpPr/>
          <p:nvPr/>
        </p:nvGrpSpPr>
        <p:grpSpPr>
          <a:xfrm>
            <a:off x="11088914" y="419670"/>
            <a:ext cx="654285" cy="468717"/>
            <a:chOff x="14602343" y="1725957"/>
            <a:chExt cx="2264399" cy="1622172"/>
          </a:xfrm>
        </p:grpSpPr>
        <p:sp>
          <p:nvSpPr>
            <p:cNvPr id="13" name="Freeform: Shape 12">
              <a:extLst>
                <a:ext uri="{FF2B5EF4-FFF2-40B4-BE49-F238E27FC236}">
                  <a16:creationId xmlns:a16="http://schemas.microsoft.com/office/drawing/2014/main" id="{C7CB4336-8C62-4FAF-BF09-CE38286FEF12}"/>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376B23B-161D-4B34-8096-95A3483A64AF}"/>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6E3E697-DE52-4C4F-AC73-A2DE2C7C1BF6}"/>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0390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C7EE03F-E1E8-4B11-9794-53AAEB731747}"/>
              </a:ext>
            </a:extLst>
          </p:cNvPr>
          <p:cNvSpPr/>
          <p:nvPr/>
        </p:nvSpPr>
        <p:spPr>
          <a:xfrm>
            <a:off x="3314823" y="647824"/>
            <a:ext cx="5562352" cy="55623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49A82B-A38A-4193-97C0-14FFFE232C26}"/>
              </a:ext>
            </a:extLst>
          </p:cNvPr>
          <p:cNvSpPr txBox="1"/>
          <p:nvPr/>
        </p:nvSpPr>
        <p:spPr>
          <a:xfrm>
            <a:off x="3177972" y="862411"/>
            <a:ext cx="5836055" cy="769441"/>
          </a:xfrm>
          <a:prstGeom prst="rect">
            <a:avLst/>
          </a:prstGeom>
          <a:noFill/>
        </p:spPr>
        <p:txBody>
          <a:bodyPr wrap="square" rtlCol="0">
            <a:spAutoFit/>
          </a:bodyPr>
          <a:lstStyle/>
          <a:p>
            <a:pPr algn="ctr"/>
            <a:r>
              <a:rPr lang="en-US" sz="4400" b="1" dirty="0">
                <a:solidFill>
                  <a:schemeClr val="bg1"/>
                </a:solidFill>
                <a:latin typeface="+mj-lt"/>
              </a:rPr>
              <a:t>OUR GREAT TEAM</a:t>
            </a:r>
            <a:endParaRPr lang="id-ID" sz="4400" b="1" dirty="0">
              <a:solidFill>
                <a:schemeClr val="bg1"/>
              </a:solidFill>
              <a:latin typeface="+mj-lt"/>
            </a:endParaRPr>
          </a:p>
        </p:txBody>
      </p:sp>
      <p:pic>
        <p:nvPicPr>
          <p:cNvPr id="3" name="Picture Placeholder 2">
            <a:extLst>
              <a:ext uri="{FF2B5EF4-FFF2-40B4-BE49-F238E27FC236}">
                <a16:creationId xmlns:a16="http://schemas.microsoft.com/office/drawing/2014/main" id="{50905B06-F018-40EC-915E-6345A8BF939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67" r="16667"/>
          <a:stretch>
            <a:fillRect/>
          </a:stretch>
        </p:blipFill>
        <p:spPr/>
      </p:pic>
      <p:pic>
        <p:nvPicPr>
          <p:cNvPr id="5" name="Picture Placeholder 4">
            <a:extLst>
              <a:ext uri="{FF2B5EF4-FFF2-40B4-BE49-F238E27FC236}">
                <a16:creationId xmlns:a16="http://schemas.microsoft.com/office/drawing/2014/main" id="{1EE25ADA-0736-404A-83E3-D75E737E8BA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500" b="12500"/>
          <a:stretch>
            <a:fillRect/>
          </a:stretch>
        </p:blipFill>
        <p:spPr/>
      </p:pic>
      <p:pic>
        <p:nvPicPr>
          <p:cNvPr id="13" name="Picture Placeholder 12">
            <a:extLst>
              <a:ext uri="{FF2B5EF4-FFF2-40B4-BE49-F238E27FC236}">
                <a16:creationId xmlns:a16="http://schemas.microsoft.com/office/drawing/2014/main" id="{AC823374-79CD-4980-8783-3F77AE3F801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6622" b="16622"/>
          <a:stretch>
            <a:fillRect/>
          </a:stretch>
        </p:blipFill>
        <p:spPr/>
      </p:pic>
      <p:grpSp>
        <p:nvGrpSpPr>
          <p:cNvPr id="8" name="Graphic 31">
            <a:extLst>
              <a:ext uri="{FF2B5EF4-FFF2-40B4-BE49-F238E27FC236}">
                <a16:creationId xmlns:a16="http://schemas.microsoft.com/office/drawing/2014/main" id="{74E8C1F9-DC4E-4C8F-9E6F-D1D27188930C}"/>
              </a:ext>
            </a:extLst>
          </p:cNvPr>
          <p:cNvGrpSpPr/>
          <p:nvPr/>
        </p:nvGrpSpPr>
        <p:grpSpPr>
          <a:xfrm>
            <a:off x="11088914" y="419670"/>
            <a:ext cx="654285" cy="468717"/>
            <a:chOff x="14602343" y="1725957"/>
            <a:chExt cx="2264399" cy="1622172"/>
          </a:xfrm>
        </p:grpSpPr>
        <p:sp>
          <p:nvSpPr>
            <p:cNvPr id="9" name="Freeform: Shape 8">
              <a:extLst>
                <a:ext uri="{FF2B5EF4-FFF2-40B4-BE49-F238E27FC236}">
                  <a16:creationId xmlns:a16="http://schemas.microsoft.com/office/drawing/2014/main" id="{4F18C0F0-2B87-496B-9CD6-A417B89A8F3D}"/>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A3D8E03-A191-4B66-B1C0-4EB639A68AA7}"/>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E8F9132-363B-4DC9-B77D-2E4C9E96587A}"/>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89492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6490E2B-C796-4490-9F4E-737825802FB2}"/>
              </a:ext>
            </a:extLst>
          </p:cNvPr>
          <p:cNvSpPr/>
          <p:nvPr/>
        </p:nvSpPr>
        <p:spPr>
          <a:xfrm>
            <a:off x="-604034" y="2491138"/>
            <a:ext cx="5562352" cy="55623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9A239B-7676-44FA-969F-AF94230A1FD2}"/>
              </a:ext>
            </a:extLst>
          </p:cNvPr>
          <p:cNvSpPr txBox="1"/>
          <p:nvPr/>
        </p:nvSpPr>
        <p:spPr>
          <a:xfrm>
            <a:off x="7329058" y="1814286"/>
            <a:ext cx="3338942" cy="1446550"/>
          </a:xfrm>
          <a:prstGeom prst="rect">
            <a:avLst/>
          </a:prstGeom>
          <a:noFill/>
        </p:spPr>
        <p:txBody>
          <a:bodyPr wrap="square" rtlCol="0">
            <a:spAutoFit/>
          </a:bodyPr>
          <a:lstStyle/>
          <a:p>
            <a:r>
              <a:rPr lang="en-US" sz="4400" b="1" dirty="0">
                <a:solidFill>
                  <a:schemeClr val="accent4"/>
                </a:solidFill>
                <a:latin typeface="+mj-lt"/>
              </a:rPr>
              <a:t>OUR GREAT TEAM</a:t>
            </a:r>
            <a:endParaRPr lang="id-ID" sz="4400" b="1" dirty="0">
              <a:solidFill>
                <a:schemeClr val="accent4"/>
              </a:solidFill>
              <a:latin typeface="+mj-lt"/>
            </a:endParaRPr>
          </a:p>
        </p:txBody>
      </p:sp>
      <p:sp>
        <p:nvSpPr>
          <p:cNvPr id="7" name="TextBox 6">
            <a:extLst>
              <a:ext uri="{FF2B5EF4-FFF2-40B4-BE49-F238E27FC236}">
                <a16:creationId xmlns:a16="http://schemas.microsoft.com/office/drawing/2014/main" id="{ECADF3F3-DC5F-4D78-9A6A-0ADD6C1E73FE}"/>
              </a:ext>
            </a:extLst>
          </p:cNvPr>
          <p:cNvSpPr txBox="1"/>
          <p:nvPr/>
        </p:nvSpPr>
        <p:spPr>
          <a:xfrm>
            <a:off x="7329058" y="3597165"/>
            <a:ext cx="3759200" cy="2099677"/>
          </a:xfrm>
          <a:prstGeom prst="rect">
            <a:avLst/>
          </a:prstGeom>
          <a:noFill/>
        </p:spPr>
        <p:txBody>
          <a:bodyPr wrap="square" rtlCol="0">
            <a:spAutoFit/>
          </a:bodyPr>
          <a:lstStyle/>
          <a:p>
            <a:pPr>
              <a:lnSpc>
                <a:spcPct val="150000"/>
              </a:lnSpc>
            </a:pPr>
            <a:r>
              <a:rPr lang="id-ID" sz="1100" dirty="0">
                <a:solidFill>
                  <a:schemeClr val="bg1"/>
                </a:solidFill>
              </a:rPr>
              <a:t>Lorem ipsum dolor sit amet, consectetur adipiscing elit. Donec lectus turpis, conse</a:t>
            </a:r>
            <a:r>
              <a:rPr lang="en-US" sz="1100" dirty="0">
                <a:solidFill>
                  <a:schemeClr val="bg1"/>
                </a:solidFill>
              </a:rPr>
              <a:t> </a:t>
            </a:r>
            <a:r>
              <a:rPr lang="id-ID" sz="1100" dirty="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dirty="0">
              <a:solidFill>
                <a:schemeClr val="bg1"/>
              </a:solidFill>
            </a:endParaRPr>
          </a:p>
        </p:txBody>
      </p:sp>
      <p:pic>
        <p:nvPicPr>
          <p:cNvPr id="4" name="Picture Placeholder 3">
            <a:extLst>
              <a:ext uri="{FF2B5EF4-FFF2-40B4-BE49-F238E27FC236}">
                <a16:creationId xmlns:a16="http://schemas.microsoft.com/office/drawing/2014/main" id="{CA90186C-0BAB-49BF-BF10-F465E55C706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382" r="6382"/>
          <a:stretch>
            <a:fillRect/>
          </a:stretch>
        </p:blipFill>
        <p:spPr/>
      </p:pic>
      <p:pic>
        <p:nvPicPr>
          <p:cNvPr id="12" name="Picture Placeholder 11">
            <a:extLst>
              <a:ext uri="{FF2B5EF4-FFF2-40B4-BE49-F238E27FC236}">
                <a16:creationId xmlns:a16="http://schemas.microsoft.com/office/drawing/2014/main" id="{05D3E7AE-B2EA-443D-A746-260CAEFE36C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1177" r="11177"/>
          <a:stretch>
            <a:fillRect/>
          </a:stretch>
        </p:blipFill>
        <p:spPr/>
      </p:pic>
      <p:grpSp>
        <p:nvGrpSpPr>
          <p:cNvPr id="8" name="Graphic 31">
            <a:extLst>
              <a:ext uri="{FF2B5EF4-FFF2-40B4-BE49-F238E27FC236}">
                <a16:creationId xmlns:a16="http://schemas.microsoft.com/office/drawing/2014/main" id="{27547815-584B-47EC-8791-A33D98E311E3}"/>
              </a:ext>
            </a:extLst>
          </p:cNvPr>
          <p:cNvGrpSpPr/>
          <p:nvPr/>
        </p:nvGrpSpPr>
        <p:grpSpPr>
          <a:xfrm>
            <a:off x="11088914" y="419670"/>
            <a:ext cx="654285" cy="468717"/>
            <a:chOff x="14602343" y="1725957"/>
            <a:chExt cx="2264399" cy="1622172"/>
          </a:xfrm>
        </p:grpSpPr>
        <p:sp>
          <p:nvSpPr>
            <p:cNvPr id="9" name="Freeform: Shape 8">
              <a:extLst>
                <a:ext uri="{FF2B5EF4-FFF2-40B4-BE49-F238E27FC236}">
                  <a16:creationId xmlns:a16="http://schemas.microsoft.com/office/drawing/2014/main" id="{3B77685F-8FE5-4AAB-B373-44543171896C}"/>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27D6901-8CB1-4178-AACF-BA5AC722CBE6}"/>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50F9682-61DB-47E3-B90B-020C52865D36}"/>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5880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2FE742D-0564-4B35-A2C2-847A72D257EF}"/>
              </a:ext>
            </a:extLst>
          </p:cNvPr>
          <p:cNvSpPr/>
          <p:nvPr/>
        </p:nvSpPr>
        <p:spPr>
          <a:xfrm>
            <a:off x="4200194" y="1007897"/>
            <a:ext cx="4842206" cy="4842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B233A46-17E0-4874-AB47-089E0AE0A255}"/>
              </a:ext>
            </a:extLst>
          </p:cNvPr>
          <p:cNvSpPr txBox="1"/>
          <p:nvPr/>
        </p:nvSpPr>
        <p:spPr>
          <a:xfrm>
            <a:off x="2938486" y="2253742"/>
            <a:ext cx="4398486" cy="1446550"/>
          </a:xfrm>
          <a:prstGeom prst="rect">
            <a:avLst/>
          </a:prstGeom>
          <a:noFill/>
        </p:spPr>
        <p:txBody>
          <a:bodyPr wrap="square" rtlCol="0">
            <a:spAutoFit/>
          </a:bodyPr>
          <a:lstStyle/>
          <a:p>
            <a:r>
              <a:rPr lang="en-US" sz="4400" b="1" dirty="0">
                <a:solidFill>
                  <a:schemeClr val="bg1"/>
                </a:solidFill>
                <a:latin typeface="+mj-lt"/>
              </a:rPr>
              <a:t>OUR GREAT TEAM</a:t>
            </a:r>
            <a:endParaRPr lang="id-ID" sz="4400" b="1" dirty="0">
              <a:solidFill>
                <a:schemeClr val="bg1"/>
              </a:solidFill>
              <a:latin typeface="+mj-lt"/>
            </a:endParaRPr>
          </a:p>
        </p:txBody>
      </p:sp>
      <p:sp>
        <p:nvSpPr>
          <p:cNvPr id="6" name="TextBox 5">
            <a:extLst>
              <a:ext uri="{FF2B5EF4-FFF2-40B4-BE49-F238E27FC236}">
                <a16:creationId xmlns:a16="http://schemas.microsoft.com/office/drawing/2014/main" id="{52E33F0F-098E-4A43-8E8A-F911295CC177}"/>
              </a:ext>
            </a:extLst>
          </p:cNvPr>
          <p:cNvSpPr txBox="1"/>
          <p:nvPr/>
        </p:nvSpPr>
        <p:spPr>
          <a:xfrm>
            <a:off x="7851572" y="2253742"/>
            <a:ext cx="3005114" cy="2607509"/>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a:t>
            </a:r>
            <a:r>
              <a:rPr lang="en-US" sz="1100">
                <a:solidFill>
                  <a:schemeClr val="bg1"/>
                </a:solidFill>
              </a:rPr>
              <a:t> </a:t>
            </a:r>
            <a:r>
              <a:rPr lang="id-ID" sz="110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pic>
        <p:nvPicPr>
          <p:cNvPr id="3" name="Picture Placeholder 2">
            <a:extLst>
              <a:ext uri="{FF2B5EF4-FFF2-40B4-BE49-F238E27FC236}">
                <a16:creationId xmlns:a16="http://schemas.microsoft.com/office/drawing/2014/main" id="{61B7658C-F4E8-4B6A-8661-124C86DCE16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667" b="16667"/>
          <a:stretch>
            <a:fillRect/>
          </a:stretch>
        </p:blipFill>
        <p:spPr/>
      </p:pic>
      <p:pic>
        <p:nvPicPr>
          <p:cNvPr id="12" name="Picture Placeholder 11">
            <a:extLst>
              <a:ext uri="{FF2B5EF4-FFF2-40B4-BE49-F238E27FC236}">
                <a16:creationId xmlns:a16="http://schemas.microsoft.com/office/drawing/2014/main" id="{005B99BB-F479-41BA-BB4D-E0CF3DB8585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7081" b="17081"/>
          <a:stretch>
            <a:fillRect/>
          </a:stretch>
        </p:blipFill>
        <p:spPr/>
      </p:pic>
      <p:pic>
        <p:nvPicPr>
          <p:cNvPr id="14" name="Picture Placeholder 13">
            <a:extLst>
              <a:ext uri="{FF2B5EF4-FFF2-40B4-BE49-F238E27FC236}">
                <a16:creationId xmlns:a16="http://schemas.microsoft.com/office/drawing/2014/main" id="{80831C89-CB80-4CB6-B7A9-861A62B9E95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755" r="16755"/>
          <a:stretch>
            <a:fillRect/>
          </a:stretch>
        </p:blipFill>
        <p:spPr/>
      </p:pic>
      <p:grpSp>
        <p:nvGrpSpPr>
          <p:cNvPr id="8" name="Graphic 31">
            <a:extLst>
              <a:ext uri="{FF2B5EF4-FFF2-40B4-BE49-F238E27FC236}">
                <a16:creationId xmlns:a16="http://schemas.microsoft.com/office/drawing/2014/main" id="{92E65D8A-B6F7-44CE-94C7-FBF85322D897}"/>
              </a:ext>
            </a:extLst>
          </p:cNvPr>
          <p:cNvGrpSpPr/>
          <p:nvPr/>
        </p:nvGrpSpPr>
        <p:grpSpPr>
          <a:xfrm>
            <a:off x="11088914" y="419670"/>
            <a:ext cx="654285" cy="468717"/>
            <a:chOff x="14602343" y="1725957"/>
            <a:chExt cx="2264399" cy="1622172"/>
          </a:xfrm>
        </p:grpSpPr>
        <p:sp>
          <p:nvSpPr>
            <p:cNvPr id="9" name="Freeform: Shape 8">
              <a:extLst>
                <a:ext uri="{FF2B5EF4-FFF2-40B4-BE49-F238E27FC236}">
                  <a16:creationId xmlns:a16="http://schemas.microsoft.com/office/drawing/2014/main" id="{F4CD3D43-CC3C-4D5D-AEA7-E80A2A197CC2}"/>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88C370D-E87D-45B3-A020-5B96EA066C62}"/>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EF4F9FA-5A23-4321-8A17-BA08F8E43D0F}"/>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26869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E2464C8-C028-4A3B-8644-BD9AB78A55FD}"/>
              </a:ext>
            </a:extLst>
          </p:cNvPr>
          <p:cNvSpPr/>
          <p:nvPr/>
        </p:nvSpPr>
        <p:spPr>
          <a:xfrm>
            <a:off x="2296463" y="2367171"/>
            <a:ext cx="4101132" cy="41011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DFB0F1-F11A-4087-882B-BF9784641A08}"/>
              </a:ext>
            </a:extLst>
          </p:cNvPr>
          <p:cNvSpPr txBox="1"/>
          <p:nvPr/>
        </p:nvSpPr>
        <p:spPr>
          <a:xfrm>
            <a:off x="1371599" y="1305342"/>
            <a:ext cx="2576943" cy="2123658"/>
          </a:xfrm>
          <a:prstGeom prst="rect">
            <a:avLst/>
          </a:prstGeom>
          <a:noFill/>
        </p:spPr>
        <p:txBody>
          <a:bodyPr wrap="square" rtlCol="0">
            <a:spAutoFit/>
          </a:bodyPr>
          <a:lstStyle/>
          <a:p>
            <a:pPr algn="r"/>
            <a:r>
              <a:rPr lang="en-US" sz="4400" b="1" dirty="0">
                <a:solidFill>
                  <a:schemeClr val="bg1"/>
                </a:solidFill>
                <a:latin typeface="+mj-lt"/>
              </a:rPr>
              <a:t>OUR GREAT HEADER</a:t>
            </a:r>
            <a:endParaRPr lang="id-ID" sz="4400" b="1" dirty="0">
              <a:solidFill>
                <a:schemeClr val="bg1"/>
              </a:solidFill>
              <a:latin typeface="+mj-lt"/>
            </a:endParaRPr>
          </a:p>
        </p:txBody>
      </p:sp>
      <p:sp>
        <p:nvSpPr>
          <p:cNvPr id="4" name="TextBox 3">
            <a:extLst>
              <a:ext uri="{FF2B5EF4-FFF2-40B4-BE49-F238E27FC236}">
                <a16:creationId xmlns:a16="http://schemas.microsoft.com/office/drawing/2014/main" id="{D08DEAA0-6EFA-4D56-9777-10F8F8F276E8}"/>
              </a:ext>
            </a:extLst>
          </p:cNvPr>
          <p:cNvSpPr txBox="1"/>
          <p:nvPr/>
        </p:nvSpPr>
        <p:spPr>
          <a:xfrm>
            <a:off x="8243458" y="3255228"/>
            <a:ext cx="3005114" cy="2607509"/>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a:t>
            </a:r>
            <a:r>
              <a:rPr lang="en-US" sz="1100">
                <a:solidFill>
                  <a:schemeClr val="bg1"/>
                </a:solidFill>
              </a:rPr>
              <a:t> </a:t>
            </a:r>
            <a:r>
              <a:rPr lang="id-ID" sz="110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pic>
        <p:nvPicPr>
          <p:cNvPr id="11" name="Picture Placeholder 10">
            <a:extLst>
              <a:ext uri="{FF2B5EF4-FFF2-40B4-BE49-F238E27FC236}">
                <a16:creationId xmlns:a16="http://schemas.microsoft.com/office/drawing/2014/main" id="{801A5A6D-9883-453E-9BFA-55B1E5E7D8A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018" b="10018"/>
          <a:stretch>
            <a:fillRect/>
          </a:stretch>
        </p:blipFill>
        <p:spPr/>
      </p:pic>
      <p:grpSp>
        <p:nvGrpSpPr>
          <p:cNvPr id="6" name="Graphic 31">
            <a:extLst>
              <a:ext uri="{FF2B5EF4-FFF2-40B4-BE49-F238E27FC236}">
                <a16:creationId xmlns:a16="http://schemas.microsoft.com/office/drawing/2014/main" id="{03057AE0-F69F-47BE-9748-75DEB3D26EDA}"/>
              </a:ext>
            </a:extLst>
          </p:cNvPr>
          <p:cNvGrpSpPr/>
          <p:nvPr/>
        </p:nvGrpSpPr>
        <p:grpSpPr>
          <a:xfrm>
            <a:off x="11088914" y="419670"/>
            <a:ext cx="654285" cy="468717"/>
            <a:chOff x="14602343" y="1725957"/>
            <a:chExt cx="2264399" cy="1622172"/>
          </a:xfrm>
        </p:grpSpPr>
        <p:sp>
          <p:nvSpPr>
            <p:cNvPr id="7" name="Freeform: Shape 6">
              <a:extLst>
                <a:ext uri="{FF2B5EF4-FFF2-40B4-BE49-F238E27FC236}">
                  <a16:creationId xmlns:a16="http://schemas.microsoft.com/office/drawing/2014/main" id="{7149716F-1636-4E81-B768-F3B998AB5462}"/>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22B67F0-9019-4A2C-91F1-80CECAD879A2}"/>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0F76FAD-E14A-41E5-BA2E-E20CDDD2D664}"/>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98093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3515066-3AB8-4EBD-AD7B-5C3A5600E414}"/>
              </a:ext>
            </a:extLst>
          </p:cNvPr>
          <p:cNvSpPr/>
          <p:nvPr/>
        </p:nvSpPr>
        <p:spPr>
          <a:xfrm>
            <a:off x="2448865" y="462431"/>
            <a:ext cx="5933137" cy="59331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B9B84D-B4C0-4E5E-9E93-46322BD08E4E}"/>
              </a:ext>
            </a:extLst>
          </p:cNvPr>
          <p:cNvSpPr txBox="1"/>
          <p:nvPr/>
        </p:nvSpPr>
        <p:spPr>
          <a:xfrm>
            <a:off x="4329308" y="1808678"/>
            <a:ext cx="4052694" cy="1446550"/>
          </a:xfrm>
          <a:prstGeom prst="rect">
            <a:avLst/>
          </a:prstGeom>
          <a:noFill/>
        </p:spPr>
        <p:txBody>
          <a:bodyPr wrap="square" rtlCol="0">
            <a:spAutoFit/>
          </a:bodyPr>
          <a:lstStyle/>
          <a:p>
            <a:r>
              <a:rPr lang="en-US" sz="4400" b="1" dirty="0">
                <a:solidFill>
                  <a:schemeClr val="bg1"/>
                </a:solidFill>
                <a:latin typeface="+mj-lt"/>
              </a:rPr>
              <a:t>OUR GREAT LEADER</a:t>
            </a:r>
            <a:endParaRPr lang="id-ID" sz="4400" b="1" dirty="0">
              <a:solidFill>
                <a:schemeClr val="bg1"/>
              </a:solidFill>
              <a:latin typeface="+mj-lt"/>
            </a:endParaRPr>
          </a:p>
        </p:txBody>
      </p:sp>
      <p:sp>
        <p:nvSpPr>
          <p:cNvPr id="5" name="TextBox 4">
            <a:extLst>
              <a:ext uri="{FF2B5EF4-FFF2-40B4-BE49-F238E27FC236}">
                <a16:creationId xmlns:a16="http://schemas.microsoft.com/office/drawing/2014/main" id="{46A35138-D07F-403D-B8FD-BC414EB2D082}"/>
              </a:ext>
            </a:extLst>
          </p:cNvPr>
          <p:cNvSpPr txBox="1"/>
          <p:nvPr/>
        </p:nvSpPr>
        <p:spPr>
          <a:xfrm>
            <a:off x="6966857" y="4243632"/>
            <a:ext cx="4252686" cy="1845762"/>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a:t>
            </a:r>
            <a:r>
              <a:rPr lang="en-US" sz="1100">
                <a:solidFill>
                  <a:schemeClr val="bg1"/>
                </a:solidFill>
              </a:rPr>
              <a:t> </a:t>
            </a:r>
            <a:r>
              <a:rPr lang="id-ID" sz="110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pic>
        <p:nvPicPr>
          <p:cNvPr id="6" name="Picture Placeholder 5">
            <a:extLst>
              <a:ext uri="{FF2B5EF4-FFF2-40B4-BE49-F238E27FC236}">
                <a16:creationId xmlns:a16="http://schemas.microsoft.com/office/drawing/2014/main" id="{50B89714-8F5E-4840-824B-9AD33BF53D8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128" r="3128"/>
          <a:stretch>
            <a:fillRect/>
          </a:stretch>
        </p:blipFill>
        <p:spPr/>
      </p:pic>
    </p:spTree>
    <p:extLst>
      <p:ext uri="{BB962C8B-B14F-4D97-AF65-F5344CB8AC3E}">
        <p14:creationId xmlns:p14="http://schemas.microsoft.com/office/powerpoint/2010/main" val="2121691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5263BAC-1A66-4BF2-B256-DFD9AB0EDC16}"/>
              </a:ext>
            </a:extLst>
          </p:cNvPr>
          <p:cNvSpPr/>
          <p:nvPr/>
        </p:nvSpPr>
        <p:spPr>
          <a:xfrm>
            <a:off x="5602515" y="1886855"/>
            <a:ext cx="4971145" cy="49711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8FA128-96D8-4761-9775-148E7E8EEE3D}"/>
              </a:ext>
            </a:extLst>
          </p:cNvPr>
          <p:cNvSpPr txBox="1"/>
          <p:nvPr/>
        </p:nvSpPr>
        <p:spPr>
          <a:xfrm>
            <a:off x="7921591" y="2367171"/>
            <a:ext cx="3356009" cy="2123658"/>
          </a:xfrm>
          <a:prstGeom prst="rect">
            <a:avLst/>
          </a:prstGeom>
          <a:noFill/>
        </p:spPr>
        <p:txBody>
          <a:bodyPr wrap="square" rtlCol="0">
            <a:spAutoFit/>
          </a:bodyPr>
          <a:lstStyle/>
          <a:p>
            <a:r>
              <a:rPr lang="en-US" sz="4400" b="1" dirty="0">
                <a:solidFill>
                  <a:schemeClr val="bg1"/>
                </a:solidFill>
                <a:latin typeface="+mj-lt"/>
              </a:rPr>
              <a:t>OUR CREATIVE PORTFOLIO</a:t>
            </a:r>
            <a:endParaRPr lang="id-ID" sz="4400" b="1" dirty="0">
              <a:solidFill>
                <a:schemeClr val="bg1"/>
              </a:solidFill>
              <a:latin typeface="+mj-lt"/>
            </a:endParaRPr>
          </a:p>
        </p:txBody>
      </p:sp>
      <p:pic>
        <p:nvPicPr>
          <p:cNvPr id="3" name="Picture Placeholder 2">
            <a:extLst>
              <a:ext uri="{FF2B5EF4-FFF2-40B4-BE49-F238E27FC236}">
                <a16:creationId xmlns:a16="http://schemas.microsoft.com/office/drawing/2014/main" id="{C40CA51C-6A8C-4FF1-9FA0-C12E5FF2CCC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4958" b="34958"/>
          <a:stretch>
            <a:fillRect/>
          </a:stretch>
        </p:blipFill>
        <p:spPr/>
      </p:pic>
      <p:pic>
        <p:nvPicPr>
          <p:cNvPr id="5" name="Picture Placeholder 4">
            <a:extLst>
              <a:ext uri="{FF2B5EF4-FFF2-40B4-BE49-F238E27FC236}">
                <a16:creationId xmlns:a16="http://schemas.microsoft.com/office/drawing/2014/main" id="{DDBDEF6C-5B10-4730-91A3-CA1C4EB64A6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9916" b="19916"/>
          <a:stretch>
            <a:fillRect/>
          </a:stretch>
        </p:blipFill>
        <p:spPr/>
      </p:pic>
      <p:pic>
        <p:nvPicPr>
          <p:cNvPr id="17" name="Picture Placeholder 16">
            <a:extLst>
              <a:ext uri="{FF2B5EF4-FFF2-40B4-BE49-F238E27FC236}">
                <a16:creationId xmlns:a16="http://schemas.microsoft.com/office/drawing/2014/main" id="{E74FFFAF-2F29-4279-8232-D57CAEB2B9F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8347" r="18347"/>
          <a:stretch>
            <a:fillRect/>
          </a:stretch>
        </p:blipFill>
        <p:spPr/>
      </p:pic>
      <p:grpSp>
        <p:nvGrpSpPr>
          <p:cNvPr id="8" name="Graphic 31">
            <a:extLst>
              <a:ext uri="{FF2B5EF4-FFF2-40B4-BE49-F238E27FC236}">
                <a16:creationId xmlns:a16="http://schemas.microsoft.com/office/drawing/2014/main" id="{E312722C-1CC1-45D5-8A19-632424057AD7}"/>
              </a:ext>
            </a:extLst>
          </p:cNvPr>
          <p:cNvGrpSpPr/>
          <p:nvPr/>
        </p:nvGrpSpPr>
        <p:grpSpPr>
          <a:xfrm>
            <a:off x="11088914" y="419670"/>
            <a:ext cx="654285" cy="468717"/>
            <a:chOff x="14602343" y="1725957"/>
            <a:chExt cx="2264399" cy="1622172"/>
          </a:xfrm>
        </p:grpSpPr>
        <p:sp>
          <p:nvSpPr>
            <p:cNvPr id="9" name="Freeform: Shape 8">
              <a:extLst>
                <a:ext uri="{FF2B5EF4-FFF2-40B4-BE49-F238E27FC236}">
                  <a16:creationId xmlns:a16="http://schemas.microsoft.com/office/drawing/2014/main" id="{717B3139-79D6-43DF-A81B-A0611542F630}"/>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C34D3C4-6A49-418C-9ECD-E04D0F09AAD8}"/>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EE26174-DF71-4401-9EA4-72F3E6BB164A}"/>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31">
            <a:extLst>
              <a:ext uri="{FF2B5EF4-FFF2-40B4-BE49-F238E27FC236}">
                <a16:creationId xmlns:a16="http://schemas.microsoft.com/office/drawing/2014/main" id="{547BF1ED-ADAB-458C-9681-0C09BB1081D3}"/>
              </a:ext>
            </a:extLst>
          </p:cNvPr>
          <p:cNvGrpSpPr/>
          <p:nvPr/>
        </p:nvGrpSpPr>
        <p:grpSpPr>
          <a:xfrm>
            <a:off x="11241314" y="572070"/>
            <a:ext cx="654285" cy="468717"/>
            <a:chOff x="14602343" y="1725957"/>
            <a:chExt cx="2264399" cy="1622172"/>
          </a:xfrm>
        </p:grpSpPr>
        <p:sp>
          <p:nvSpPr>
            <p:cNvPr id="13" name="Freeform: Shape 12">
              <a:extLst>
                <a:ext uri="{FF2B5EF4-FFF2-40B4-BE49-F238E27FC236}">
                  <a16:creationId xmlns:a16="http://schemas.microsoft.com/office/drawing/2014/main" id="{D5A923B3-AA5E-4B67-B08E-F937D09A7A4C}"/>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0779651-73AA-4062-A4CC-929C0608A5BD}"/>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3CBCC90-6DCF-4FB1-A80F-A62B12CD1FA6}"/>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872150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B20466C-487C-470F-8CD3-B1D15C0AFF3F}"/>
              </a:ext>
            </a:extLst>
          </p:cNvPr>
          <p:cNvSpPr/>
          <p:nvPr/>
        </p:nvSpPr>
        <p:spPr>
          <a:xfrm>
            <a:off x="4238404" y="1081314"/>
            <a:ext cx="5355772" cy="53557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C00E75-ACD3-4644-87B7-D2D61F191666}"/>
              </a:ext>
            </a:extLst>
          </p:cNvPr>
          <p:cNvSpPr txBox="1"/>
          <p:nvPr/>
        </p:nvSpPr>
        <p:spPr>
          <a:xfrm>
            <a:off x="943429" y="1074057"/>
            <a:ext cx="4847771" cy="1446550"/>
          </a:xfrm>
          <a:prstGeom prst="rect">
            <a:avLst/>
          </a:prstGeom>
          <a:noFill/>
        </p:spPr>
        <p:txBody>
          <a:bodyPr wrap="square" rtlCol="0">
            <a:spAutoFit/>
          </a:bodyPr>
          <a:lstStyle/>
          <a:p>
            <a:pPr algn="r"/>
            <a:r>
              <a:rPr lang="en-US" sz="4400" b="1" dirty="0">
                <a:solidFill>
                  <a:schemeClr val="bg1"/>
                </a:solidFill>
                <a:latin typeface="+mj-lt"/>
              </a:rPr>
              <a:t>OUR CREATIVE SLIDE</a:t>
            </a:r>
            <a:endParaRPr lang="id-ID" sz="4400" b="1" dirty="0">
              <a:solidFill>
                <a:schemeClr val="bg1"/>
              </a:solidFill>
              <a:latin typeface="+mj-lt"/>
            </a:endParaRPr>
          </a:p>
        </p:txBody>
      </p:sp>
      <p:pic>
        <p:nvPicPr>
          <p:cNvPr id="5" name="Picture Placeholder 4">
            <a:extLst>
              <a:ext uri="{FF2B5EF4-FFF2-40B4-BE49-F238E27FC236}">
                <a16:creationId xmlns:a16="http://schemas.microsoft.com/office/drawing/2014/main" id="{BBC95C15-DF1D-447C-9E69-52E68F53BE6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54" r="16654"/>
          <a:stretch>
            <a:fillRect/>
          </a:stretch>
        </p:blipFill>
        <p:spPr/>
      </p:pic>
      <p:pic>
        <p:nvPicPr>
          <p:cNvPr id="13" name="Picture Placeholder 12">
            <a:extLst>
              <a:ext uri="{FF2B5EF4-FFF2-40B4-BE49-F238E27FC236}">
                <a16:creationId xmlns:a16="http://schemas.microsoft.com/office/drawing/2014/main" id="{1A610FC0-2272-491F-A59F-7760988DAAB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6671" b="16671"/>
          <a:stretch>
            <a:fillRect/>
          </a:stretch>
        </p:blipFill>
        <p:spPr/>
      </p:pic>
      <p:pic>
        <p:nvPicPr>
          <p:cNvPr id="3" name="Picture Placeholder 2">
            <a:extLst>
              <a:ext uri="{FF2B5EF4-FFF2-40B4-BE49-F238E27FC236}">
                <a16:creationId xmlns:a16="http://schemas.microsoft.com/office/drawing/2014/main" id="{53B9EB71-9B8A-4465-B6CD-F1423313F83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6667" r="16667"/>
          <a:stretch>
            <a:fillRect/>
          </a:stretch>
        </p:blipFill>
        <p:spPr/>
      </p:pic>
      <p:grpSp>
        <p:nvGrpSpPr>
          <p:cNvPr id="8" name="Graphic 31">
            <a:extLst>
              <a:ext uri="{FF2B5EF4-FFF2-40B4-BE49-F238E27FC236}">
                <a16:creationId xmlns:a16="http://schemas.microsoft.com/office/drawing/2014/main" id="{5DBCDB57-F565-4CA9-8F2B-B6C46A7C219B}"/>
              </a:ext>
            </a:extLst>
          </p:cNvPr>
          <p:cNvGrpSpPr/>
          <p:nvPr/>
        </p:nvGrpSpPr>
        <p:grpSpPr>
          <a:xfrm>
            <a:off x="11088914" y="419670"/>
            <a:ext cx="654285" cy="468717"/>
            <a:chOff x="14602343" y="1725957"/>
            <a:chExt cx="2264399" cy="1622172"/>
          </a:xfrm>
        </p:grpSpPr>
        <p:sp>
          <p:nvSpPr>
            <p:cNvPr id="9" name="Freeform: Shape 8">
              <a:extLst>
                <a:ext uri="{FF2B5EF4-FFF2-40B4-BE49-F238E27FC236}">
                  <a16:creationId xmlns:a16="http://schemas.microsoft.com/office/drawing/2014/main" id="{696F9BCC-9B3F-4DED-81ED-5EC8601149CB}"/>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6FF2F10-F13C-45EB-86C9-0F3D772A66A2}"/>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78285D2-52D4-4266-A32B-6F8BA145A8EC}"/>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30400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B2387AF-AAD1-4A37-8F41-82637B436B36}"/>
              </a:ext>
            </a:extLst>
          </p:cNvPr>
          <p:cNvSpPr/>
          <p:nvPr/>
        </p:nvSpPr>
        <p:spPr>
          <a:xfrm>
            <a:off x="2438402" y="1081314"/>
            <a:ext cx="5355772" cy="53557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1B79879-49C9-4E39-8980-443F2AEAE105}"/>
              </a:ext>
            </a:extLst>
          </p:cNvPr>
          <p:cNvSpPr txBox="1"/>
          <p:nvPr/>
        </p:nvSpPr>
        <p:spPr>
          <a:xfrm>
            <a:off x="963821" y="3035925"/>
            <a:ext cx="4116179" cy="2123658"/>
          </a:xfrm>
          <a:prstGeom prst="rect">
            <a:avLst/>
          </a:prstGeom>
          <a:noFill/>
        </p:spPr>
        <p:txBody>
          <a:bodyPr wrap="square" rtlCol="0">
            <a:spAutoFit/>
          </a:bodyPr>
          <a:lstStyle/>
          <a:p>
            <a:pPr algn="r"/>
            <a:r>
              <a:rPr lang="en-US" sz="4400" b="1" dirty="0">
                <a:solidFill>
                  <a:schemeClr val="bg1"/>
                </a:solidFill>
                <a:latin typeface="+mj-lt"/>
              </a:rPr>
              <a:t>OUR CREATIVE PORTFOLIO</a:t>
            </a:r>
            <a:endParaRPr lang="id-ID" sz="4400" b="1" dirty="0">
              <a:solidFill>
                <a:schemeClr val="bg1"/>
              </a:solidFill>
              <a:latin typeface="+mj-lt"/>
            </a:endParaRPr>
          </a:p>
        </p:txBody>
      </p:sp>
      <p:sp>
        <p:nvSpPr>
          <p:cNvPr id="9" name="TextBox 8">
            <a:extLst>
              <a:ext uri="{FF2B5EF4-FFF2-40B4-BE49-F238E27FC236}">
                <a16:creationId xmlns:a16="http://schemas.microsoft.com/office/drawing/2014/main" id="{E7C188DD-B062-4333-B2F9-DD15F5FA40C2}"/>
              </a:ext>
            </a:extLst>
          </p:cNvPr>
          <p:cNvSpPr txBox="1"/>
          <p:nvPr/>
        </p:nvSpPr>
        <p:spPr>
          <a:xfrm>
            <a:off x="5587999" y="3091773"/>
            <a:ext cx="5762172" cy="1334853"/>
          </a:xfrm>
          <a:prstGeom prst="rect">
            <a:avLst/>
          </a:prstGeom>
          <a:noFill/>
        </p:spPr>
        <p:txBody>
          <a:bodyPr wrap="square" rtlCol="0">
            <a:spAutoFit/>
          </a:bodyPr>
          <a:lstStyle/>
          <a:p>
            <a:pPr>
              <a:lnSpc>
                <a:spcPct val="150000"/>
              </a:lnSpc>
            </a:pPr>
            <a:r>
              <a:rPr lang="id-ID" sz="1100" dirty="0">
                <a:solidFill>
                  <a:schemeClr val="bg1"/>
                </a:solidFill>
              </a:rPr>
              <a:t>Lorem ipsum dolor sit amet, consectetur adipiscing elit. Donec lectus turpis, conse</a:t>
            </a:r>
            <a:r>
              <a:rPr lang="en-US" sz="1100" dirty="0">
                <a:solidFill>
                  <a:schemeClr val="bg1"/>
                </a:solidFill>
              </a:rPr>
              <a:t> </a:t>
            </a:r>
            <a:r>
              <a:rPr lang="id-ID" sz="1100" dirty="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dirty="0">
              <a:solidFill>
                <a:schemeClr val="bg1"/>
              </a:solidFill>
            </a:endParaRPr>
          </a:p>
        </p:txBody>
      </p:sp>
      <p:pic>
        <p:nvPicPr>
          <p:cNvPr id="3" name="Picture Placeholder 2">
            <a:extLst>
              <a:ext uri="{FF2B5EF4-FFF2-40B4-BE49-F238E27FC236}">
                <a16:creationId xmlns:a16="http://schemas.microsoft.com/office/drawing/2014/main" id="{4885B189-4FA2-4263-8A02-FFD1D1147B5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4029" r="14029"/>
          <a:stretch>
            <a:fillRect/>
          </a:stretch>
        </p:blipFill>
        <p:spPr/>
      </p:pic>
      <p:pic>
        <p:nvPicPr>
          <p:cNvPr id="7" name="Picture Placeholder 6">
            <a:extLst>
              <a:ext uri="{FF2B5EF4-FFF2-40B4-BE49-F238E27FC236}">
                <a16:creationId xmlns:a16="http://schemas.microsoft.com/office/drawing/2014/main" id="{8E686C16-D211-45FD-A02F-069A43002F9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9055" b="19055"/>
          <a:stretch>
            <a:fillRect/>
          </a:stretch>
        </p:blipFill>
        <p:spPr/>
      </p:pic>
      <p:pic>
        <p:nvPicPr>
          <p:cNvPr id="14" name="Picture Placeholder 13">
            <a:extLst>
              <a:ext uri="{FF2B5EF4-FFF2-40B4-BE49-F238E27FC236}">
                <a16:creationId xmlns:a16="http://schemas.microsoft.com/office/drawing/2014/main" id="{FA136F39-3573-449B-A124-954A5544706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6269" b="36269"/>
          <a:stretch>
            <a:fillRect/>
          </a:stretch>
        </p:blipFill>
        <p:spPr/>
      </p:pic>
      <p:grpSp>
        <p:nvGrpSpPr>
          <p:cNvPr id="8" name="Graphic 31">
            <a:extLst>
              <a:ext uri="{FF2B5EF4-FFF2-40B4-BE49-F238E27FC236}">
                <a16:creationId xmlns:a16="http://schemas.microsoft.com/office/drawing/2014/main" id="{93956D64-522A-4506-9099-6BB0952AED94}"/>
              </a:ext>
            </a:extLst>
          </p:cNvPr>
          <p:cNvGrpSpPr/>
          <p:nvPr/>
        </p:nvGrpSpPr>
        <p:grpSpPr>
          <a:xfrm>
            <a:off x="11088914" y="419670"/>
            <a:ext cx="654285" cy="468717"/>
            <a:chOff x="14602343" y="1725957"/>
            <a:chExt cx="2264399" cy="1622172"/>
          </a:xfrm>
        </p:grpSpPr>
        <p:sp>
          <p:nvSpPr>
            <p:cNvPr id="10" name="Freeform: Shape 9">
              <a:extLst>
                <a:ext uri="{FF2B5EF4-FFF2-40B4-BE49-F238E27FC236}">
                  <a16:creationId xmlns:a16="http://schemas.microsoft.com/office/drawing/2014/main" id="{09196F61-3A39-4B1E-9F35-6E0734BB69DC}"/>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7CC4EDF-409F-43AF-A78B-9530A53236AF}"/>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4BB0158-BEF7-485E-82D3-74665913E5D2}"/>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39208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C6650AE-61C8-470D-A24F-021DA8CE1BBB}"/>
              </a:ext>
            </a:extLst>
          </p:cNvPr>
          <p:cNvSpPr/>
          <p:nvPr/>
        </p:nvSpPr>
        <p:spPr>
          <a:xfrm>
            <a:off x="3047669" y="1648691"/>
            <a:ext cx="3532910" cy="35329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39078F-2D25-4026-8D28-B2988E906F0A}"/>
              </a:ext>
            </a:extLst>
          </p:cNvPr>
          <p:cNvSpPr txBox="1"/>
          <p:nvPr/>
        </p:nvSpPr>
        <p:spPr>
          <a:xfrm>
            <a:off x="6528465" y="1676400"/>
            <a:ext cx="3610099" cy="1446550"/>
          </a:xfrm>
          <a:prstGeom prst="rect">
            <a:avLst/>
          </a:prstGeom>
          <a:noFill/>
        </p:spPr>
        <p:txBody>
          <a:bodyPr wrap="square" rtlCol="0">
            <a:spAutoFit/>
          </a:bodyPr>
          <a:lstStyle/>
          <a:p>
            <a:r>
              <a:rPr lang="en-US" sz="4400" b="1" dirty="0">
                <a:solidFill>
                  <a:schemeClr val="bg1"/>
                </a:solidFill>
                <a:latin typeface="+mj-lt"/>
              </a:rPr>
              <a:t>SOMETHING ABOUT US </a:t>
            </a:r>
            <a:endParaRPr lang="id-ID" sz="4400" b="1" dirty="0">
              <a:solidFill>
                <a:schemeClr val="bg1"/>
              </a:solidFill>
              <a:latin typeface="+mj-lt"/>
            </a:endParaRPr>
          </a:p>
        </p:txBody>
      </p:sp>
      <p:sp>
        <p:nvSpPr>
          <p:cNvPr id="7" name="TextBox 6">
            <a:extLst>
              <a:ext uri="{FF2B5EF4-FFF2-40B4-BE49-F238E27FC236}">
                <a16:creationId xmlns:a16="http://schemas.microsoft.com/office/drawing/2014/main" id="{F4F67380-BEDA-4D80-BE5E-3E8AC5328612}"/>
              </a:ext>
            </a:extLst>
          </p:cNvPr>
          <p:cNvSpPr txBox="1"/>
          <p:nvPr/>
        </p:nvSpPr>
        <p:spPr>
          <a:xfrm>
            <a:off x="6528465" y="3450616"/>
            <a:ext cx="4475031" cy="1588768"/>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pic>
        <p:nvPicPr>
          <p:cNvPr id="3" name="Picture Placeholder 2">
            <a:extLst>
              <a:ext uri="{FF2B5EF4-FFF2-40B4-BE49-F238E27FC236}">
                <a16:creationId xmlns:a16="http://schemas.microsoft.com/office/drawing/2014/main" id="{F73DB1A9-2B81-4AC7-A396-4971787338B9}"/>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grpSp>
        <p:nvGrpSpPr>
          <p:cNvPr id="8" name="Graphic 31">
            <a:extLst>
              <a:ext uri="{FF2B5EF4-FFF2-40B4-BE49-F238E27FC236}">
                <a16:creationId xmlns:a16="http://schemas.microsoft.com/office/drawing/2014/main" id="{AABF1FD2-95E2-4448-A5BB-B833048C2D92}"/>
              </a:ext>
            </a:extLst>
          </p:cNvPr>
          <p:cNvGrpSpPr/>
          <p:nvPr/>
        </p:nvGrpSpPr>
        <p:grpSpPr>
          <a:xfrm>
            <a:off x="11088914" y="419670"/>
            <a:ext cx="654285" cy="468717"/>
            <a:chOff x="14602343" y="1725957"/>
            <a:chExt cx="2264399" cy="1622172"/>
          </a:xfrm>
        </p:grpSpPr>
        <p:sp>
          <p:nvSpPr>
            <p:cNvPr id="9" name="Freeform: Shape 8">
              <a:extLst>
                <a:ext uri="{FF2B5EF4-FFF2-40B4-BE49-F238E27FC236}">
                  <a16:creationId xmlns:a16="http://schemas.microsoft.com/office/drawing/2014/main" id="{2F83E239-92A6-4E10-91E1-E3AE0FABE947}"/>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9B222EF-7ED5-4EE7-B491-E9DE46A03FD6}"/>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A84CC98-A210-4651-BEEF-9CC32DB683B1}"/>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2984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AB8027B-A43C-4E19-9FD3-948EF28051DD}"/>
              </a:ext>
            </a:extLst>
          </p:cNvPr>
          <p:cNvSpPr/>
          <p:nvPr/>
        </p:nvSpPr>
        <p:spPr>
          <a:xfrm>
            <a:off x="-3630" y="2757714"/>
            <a:ext cx="4100286" cy="41002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10F5FB69-303C-4018-8AF8-BBE334550866}"/>
              </a:ext>
            </a:extLst>
          </p:cNvPr>
          <p:cNvSpPr txBox="1"/>
          <p:nvPr/>
        </p:nvSpPr>
        <p:spPr>
          <a:xfrm>
            <a:off x="595086" y="2367171"/>
            <a:ext cx="3418113" cy="2123658"/>
          </a:xfrm>
          <a:prstGeom prst="rect">
            <a:avLst/>
          </a:prstGeom>
          <a:noFill/>
        </p:spPr>
        <p:txBody>
          <a:bodyPr wrap="square" rtlCol="0">
            <a:spAutoFit/>
          </a:bodyPr>
          <a:lstStyle/>
          <a:p>
            <a:pPr algn="r"/>
            <a:r>
              <a:rPr lang="en-US" sz="4400" b="1" dirty="0">
                <a:solidFill>
                  <a:schemeClr val="bg1"/>
                </a:solidFill>
                <a:latin typeface="+mj-lt"/>
              </a:rPr>
              <a:t>OUR CREATIVE Slide</a:t>
            </a:r>
            <a:endParaRPr lang="id-ID" sz="4400" b="1" dirty="0">
              <a:solidFill>
                <a:schemeClr val="bg1"/>
              </a:solidFill>
              <a:latin typeface="+mj-lt"/>
            </a:endParaRPr>
          </a:p>
        </p:txBody>
      </p:sp>
      <p:sp>
        <p:nvSpPr>
          <p:cNvPr id="7" name="TextBox 6">
            <a:extLst>
              <a:ext uri="{FF2B5EF4-FFF2-40B4-BE49-F238E27FC236}">
                <a16:creationId xmlns:a16="http://schemas.microsoft.com/office/drawing/2014/main" id="{A3BE44C6-255A-4B5B-A3DE-12C53C3FE106}"/>
              </a:ext>
            </a:extLst>
          </p:cNvPr>
          <p:cNvSpPr txBox="1"/>
          <p:nvPr/>
        </p:nvSpPr>
        <p:spPr>
          <a:xfrm>
            <a:off x="7939315" y="1211943"/>
            <a:ext cx="3367314" cy="2353593"/>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a:t>
            </a:r>
            <a:r>
              <a:rPr lang="en-US" sz="1100">
                <a:solidFill>
                  <a:schemeClr val="bg1"/>
                </a:solidFill>
              </a:rPr>
              <a:t> </a:t>
            </a:r>
            <a:r>
              <a:rPr lang="id-ID" sz="110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pic>
        <p:nvPicPr>
          <p:cNvPr id="3" name="Picture Placeholder 2">
            <a:extLst>
              <a:ext uri="{FF2B5EF4-FFF2-40B4-BE49-F238E27FC236}">
                <a16:creationId xmlns:a16="http://schemas.microsoft.com/office/drawing/2014/main" id="{D1D80D85-31FF-4E54-8F66-02417E8AC7B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47" r="1947"/>
          <a:stretch>
            <a:fillRect/>
          </a:stretch>
        </p:blipFill>
        <p:spPr/>
      </p:pic>
      <p:pic>
        <p:nvPicPr>
          <p:cNvPr id="5" name="Picture Placeholder 4">
            <a:extLst>
              <a:ext uri="{FF2B5EF4-FFF2-40B4-BE49-F238E27FC236}">
                <a16:creationId xmlns:a16="http://schemas.microsoft.com/office/drawing/2014/main" id="{5C3C0839-F0D0-4094-90E2-7B5AECE4D11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5755" b="35755"/>
          <a:stretch>
            <a:fillRect/>
          </a:stretch>
        </p:blipFill>
        <p:spPr/>
      </p:pic>
      <p:pic>
        <p:nvPicPr>
          <p:cNvPr id="18" name="Picture Placeholder 17">
            <a:extLst>
              <a:ext uri="{FF2B5EF4-FFF2-40B4-BE49-F238E27FC236}">
                <a16:creationId xmlns:a16="http://schemas.microsoft.com/office/drawing/2014/main" id="{5F3B7CA3-EEEF-44FA-A76A-4F1235450F2A}"/>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7949" b="17949"/>
          <a:stretch>
            <a:fillRect/>
          </a:stretch>
        </p:blipFill>
        <p:spPr/>
      </p:pic>
      <p:grpSp>
        <p:nvGrpSpPr>
          <p:cNvPr id="9" name="Graphic 31">
            <a:extLst>
              <a:ext uri="{FF2B5EF4-FFF2-40B4-BE49-F238E27FC236}">
                <a16:creationId xmlns:a16="http://schemas.microsoft.com/office/drawing/2014/main" id="{179BC5E2-56D1-47D3-9B03-4D7B8CF8221A}"/>
              </a:ext>
            </a:extLst>
          </p:cNvPr>
          <p:cNvGrpSpPr/>
          <p:nvPr/>
        </p:nvGrpSpPr>
        <p:grpSpPr>
          <a:xfrm>
            <a:off x="11088914" y="419670"/>
            <a:ext cx="654285" cy="468717"/>
            <a:chOff x="14602343" y="1725957"/>
            <a:chExt cx="2264399" cy="1622172"/>
          </a:xfrm>
        </p:grpSpPr>
        <p:sp>
          <p:nvSpPr>
            <p:cNvPr id="10" name="Freeform: Shape 9">
              <a:extLst>
                <a:ext uri="{FF2B5EF4-FFF2-40B4-BE49-F238E27FC236}">
                  <a16:creationId xmlns:a16="http://schemas.microsoft.com/office/drawing/2014/main" id="{DD079EF4-B6EE-42C5-A50D-4A7D8751243A}"/>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sp>
          <p:nvSpPr>
            <p:cNvPr id="11" name="Freeform: Shape 10">
              <a:extLst>
                <a:ext uri="{FF2B5EF4-FFF2-40B4-BE49-F238E27FC236}">
                  <a16:creationId xmlns:a16="http://schemas.microsoft.com/office/drawing/2014/main" id="{3ED769B0-CBED-4CEA-8DE2-87FF06B61C1F}"/>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solidFill>
                  <a:schemeClr val="bg1"/>
                </a:solidFill>
              </a:endParaRPr>
            </a:p>
          </p:txBody>
        </p:sp>
        <p:sp>
          <p:nvSpPr>
            <p:cNvPr id="12" name="Freeform: Shape 11">
              <a:extLst>
                <a:ext uri="{FF2B5EF4-FFF2-40B4-BE49-F238E27FC236}">
                  <a16:creationId xmlns:a16="http://schemas.microsoft.com/office/drawing/2014/main" id="{76F6BE64-298C-4277-A78B-6F3C834BE672}"/>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173263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F93AE8C-59E1-40A1-894B-9E30789AB3CE}"/>
              </a:ext>
            </a:extLst>
          </p:cNvPr>
          <p:cNvSpPr/>
          <p:nvPr/>
        </p:nvSpPr>
        <p:spPr>
          <a:xfrm>
            <a:off x="3875317" y="0"/>
            <a:ext cx="5355772" cy="53557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D091B0-1688-4ACE-8209-A0D919614446}"/>
              </a:ext>
            </a:extLst>
          </p:cNvPr>
          <p:cNvSpPr txBox="1"/>
          <p:nvPr/>
        </p:nvSpPr>
        <p:spPr>
          <a:xfrm>
            <a:off x="883993" y="2705725"/>
            <a:ext cx="4116179" cy="1446550"/>
          </a:xfrm>
          <a:prstGeom prst="rect">
            <a:avLst/>
          </a:prstGeom>
          <a:noFill/>
        </p:spPr>
        <p:txBody>
          <a:bodyPr wrap="square" rtlCol="0">
            <a:spAutoFit/>
          </a:bodyPr>
          <a:lstStyle/>
          <a:p>
            <a:r>
              <a:rPr lang="en-US" sz="4400" b="1" dirty="0">
                <a:solidFill>
                  <a:schemeClr val="bg1"/>
                </a:solidFill>
                <a:latin typeface="+mj-lt"/>
              </a:rPr>
              <a:t>CREATIVE SLIDE</a:t>
            </a:r>
            <a:endParaRPr lang="id-ID" sz="4400" b="1" dirty="0">
              <a:solidFill>
                <a:schemeClr val="bg1"/>
              </a:solidFill>
              <a:latin typeface="+mj-lt"/>
            </a:endParaRPr>
          </a:p>
        </p:txBody>
      </p:sp>
      <p:sp>
        <p:nvSpPr>
          <p:cNvPr id="6" name="TextBox 5">
            <a:extLst>
              <a:ext uri="{FF2B5EF4-FFF2-40B4-BE49-F238E27FC236}">
                <a16:creationId xmlns:a16="http://schemas.microsoft.com/office/drawing/2014/main" id="{9C7E6AC6-90D5-49F8-8FA2-ED595D2E6103}"/>
              </a:ext>
            </a:extLst>
          </p:cNvPr>
          <p:cNvSpPr txBox="1"/>
          <p:nvPr/>
        </p:nvSpPr>
        <p:spPr>
          <a:xfrm>
            <a:off x="4927600" y="2754654"/>
            <a:ext cx="2191655" cy="362317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a:t>
            </a:r>
            <a:r>
              <a:rPr lang="en-US" sz="1100">
                <a:solidFill>
                  <a:schemeClr val="bg1"/>
                </a:solidFill>
              </a:rPr>
              <a:t> </a:t>
            </a:r>
            <a:r>
              <a:rPr lang="id-ID" sz="110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pic>
        <p:nvPicPr>
          <p:cNvPr id="12" name="Picture Placeholder 11">
            <a:extLst>
              <a:ext uri="{FF2B5EF4-FFF2-40B4-BE49-F238E27FC236}">
                <a16:creationId xmlns:a16="http://schemas.microsoft.com/office/drawing/2014/main" id="{DC49E9CB-0833-412B-8F2B-9DA5A6BDC74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5124" b="15124"/>
          <a:stretch>
            <a:fillRect/>
          </a:stretch>
        </p:blipFill>
        <p:spPr/>
      </p:pic>
      <p:pic>
        <p:nvPicPr>
          <p:cNvPr id="3" name="Picture Placeholder 2">
            <a:extLst>
              <a:ext uri="{FF2B5EF4-FFF2-40B4-BE49-F238E27FC236}">
                <a16:creationId xmlns:a16="http://schemas.microsoft.com/office/drawing/2014/main" id="{5DB86273-5665-4E89-8D26-3A283119363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698" b="9698"/>
          <a:stretch>
            <a:fillRect/>
          </a:stretch>
        </p:blipFill>
        <p:spPr/>
      </p:pic>
      <p:pic>
        <p:nvPicPr>
          <p:cNvPr id="14" name="Picture Placeholder 13">
            <a:extLst>
              <a:ext uri="{FF2B5EF4-FFF2-40B4-BE49-F238E27FC236}">
                <a16:creationId xmlns:a16="http://schemas.microsoft.com/office/drawing/2014/main" id="{B9B6DA94-7C0C-457D-A391-AAC4F65F85F7}"/>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21725" b="55695"/>
          <a:stretch/>
        </p:blipFill>
        <p:spPr>
          <a:xfrm>
            <a:off x="3672113" y="0"/>
            <a:ext cx="4847771" cy="1640114"/>
          </a:xfrm>
        </p:spPr>
      </p:pic>
      <p:grpSp>
        <p:nvGrpSpPr>
          <p:cNvPr id="8" name="Graphic 31">
            <a:extLst>
              <a:ext uri="{FF2B5EF4-FFF2-40B4-BE49-F238E27FC236}">
                <a16:creationId xmlns:a16="http://schemas.microsoft.com/office/drawing/2014/main" id="{ABF458C4-BD3D-416A-9C07-4EA9F1B1606B}"/>
              </a:ext>
            </a:extLst>
          </p:cNvPr>
          <p:cNvGrpSpPr/>
          <p:nvPr/>
        </p:nvGrpSpPr>
        <p:grpSpPr>
          <a:xfrm>
            <a:off x="11088914" y="419670"/>
            <a:ext cx="654285" cy="468717"/>
            <a:chOff x="14602343" y="1725957"/>
            <a:chExt cx="2264399" cy="1622172"/>
          </a:xfrm>
        </p:grpSpPr>
        <p:sp>
          <p:nvSpPr>
            <p:cNvPr id="9" name="Freeform: Shape 8">
              <a:extLst>
                <a:ext uri="{FF2B5EF4-FFF2-40B4-BE49-F238E27FC236}">
                  <a16:creationId xmlns:a16="http://schemas.microsoft.com/office/drawing/2014/main" id="{5EF0FBF2-E68E-44A6-B134-F31147B124C8}"/>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4875252-512C-48C0-9AB1-D9CF4931CFE7}"/>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70BF28F-CFD6-4E54-BC45-A8565200BEB1}"/>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87183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126D191-3705-49C2-AFCA-F4933CCFAA98}"/>
              </a:ext>
            </a:extLst>
          </p:cNvPr>
          <p:cNvSpPr/>
          <p:nvPr/>
        </p:nvSpPr>
        <p:spPr>
          <a:xfrm>
            <a:off x="3418114" y="3156154"/>
            <a:ext cx="5355772" cy="53557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0BAB5B-8F8D-46C6-B001-8BBD65EA49F4}"/>
              </a:ext>
            </a:extLst>
          </p:cNvPr>
          <p:cNvSpPr txBox="1"/>
          <p:nvPr/>
        </p:nvSpPr>
        <p:spPr>
          <a:xfrm>
            <a:off x="381345" y="2367171"/>
            <a:ext cx="3051048" cy="2123658"/>
          </a:xfrm>
          <a:prstGeom prst="rect">
            <a:avLst/>
          </a:prstGeom>
          <a:noFill/>
        </p:spPr>
        <p:txBody>
          <a:bodyPr wrap="square" rtlCol="0">
            <a:spAutoFit/>
          </a:bodyPr>
          <a:lstStyle/>
          <a:p>
            <a:pPr algn="r"/>
            <a:r>
              <a:rPr lang="en-US" sz="4400" b="1" dirty="0">
                <a:solidFill>
                  <a:schemeClr val="accent4"/>
                </a:solidFill>
                <a:latin typeface="+mj-lt"/>
              </a:rPr>
              <a:t>OUR CREATIVE SLIDE</a:t>
            </a:r>
            <a:endParaRPr lang="id-ID" sz="4400" b="1" dirty="0">
              <a:solidFill>
                <a:schemeClr val="accent4"/>
              </a:solidFill>
              <a:latin typeface="+mj-lt"/>
            </a:endParaRPr>
          </a:p>
        </p:txBody>
      </p:sp>
      <p:sp>
        <p:nvSpPr>
          <p:cNvPr id="4" name="TextBox 3">
            <a:extLst>
              <a:ext uri="{FF2B5EF4-FFF2-40B4-BE49-F238E27FC236}">
                <a16:creationId xmlns:a16="http://schemas.microsoft.com/office/drawing/2014/main" id="{9335C084-9DF8-41FF-B1AB-7EBF3316B365}"/>
              </a:ext>
            </a:extLst>
          </p:cNvPr>
          <p:cNvSpPr txBox="1"/>
          <p:nvPr/>
        </p:nvSpPr>
        <p:spPr>
          <a:xfrm>
            <a:off x="8355140" y="2253742"/>
            <a:ext cx="3022019" cy="2607509"/>
          </a:xfrm>
          <a:prstGeom prst="rect">
            <a:avLst/>
          </a:prstGeom>
          <a:noFill/>
        </p:spPr>
        <p:txBody>
          <a:bodyPr wrap="square" rtlCol="0">
            <a:spAutoFit/>
          </a:bodyPr>
          <a:lstStyle/>
          <a:p>
            <a:pPr>
              <a:lnSpc>
                <a:spcPct val="150000"/>
              </a:lnSpc>
            </a:pPr>
            <a:r>
              <a:rPr lang="id-ID" sz="1100" dirty="0">
                <a:solidFill>
                  <a:schemeClr val="bg1"/>
                </a:solidFill>
              </a:rPr>
              <a:t>Lorem ipsum dolor sit amet, consectetur adipiscing elit. Donec lectus turpis, conse</a:t>
            </a:r>
            <a:r>
              <a:rPr lang="en-US" sz="1100" dirty="0">
                <a:solidFill>
                  <a:schemeClr val="bg1"/>
                </a:solidFill>
              </a:rPr>
              <a:t> </a:t>
            </a:r>
            <a:r>
              <a:rPr lang="id-ID" sz="1100" dirty="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dirty="0">
              <a:solidFill>
                <a:schemeClr val="bg1"/>
              </a:solidFill>
            </a:endParaRPr>
          </a:p>
        </p:txBody>
      </p:sp>
      <p:grpSp>
        <p:nvGrpSpPr>
          <p:cNvPr id="5" name="Graphic 31">
            <a:extLst>
              <a:ext uri="{FF2B5EF4-FFF2-40B4-BE49-F238E27FC236}">
                <a16:creationId xmlns:a16="http://schemas.microsoft.com/office/drawing/2014/main" id="{119CAF4C-0E97-43FE-A6E0-5B205FDA0663}"/>
              </a:ext>
            </a:extLst>
          </p:cNvPr>
          <p:cNvGrpSpPr/>
          <p:nvPr/>
        </p:nvGrpSpPr>
        <p:grpSpPr>
          <a:xfrm>
            <a:off x="11088914" y="419670"/>
            <a:ext cx="654285" cy="468717"/>
            <a:chOff x="14602343" y="1725957"/>
            <a:chExt cx="2264399" cy="1622172"/>
          </a:xfrm>
        </p:grpSpPr>
        <p:sp>
          <p:nvSpPr>
            <p:cNvPr id="6" name="Freeform: Shape 5">
              <a:extLst>
                <a:ext uri="{FF2B5EF4-FFF2-40B4-BE49-F238E27FC236}">
                  <a16:creationId xmlns:a16="http://schemas.microsoft.com/office/drawing/2014/main" id="{188BA512-FCFE-49F5-B9A7-1B8B0E6BA11E}"/>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A951DF1E-95ED-468B-891C-BFAB1934B568}"/>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AA059C5-72CB-4CA1-82C1-19951C8A2D61}"/>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pic>
        <p:nvPicPr>
          <p:cNvPr id="11" name="Picture Placeholder 10">
            <a:extLst>
              <a:ext uri="{FF2B5EF4-FFF2-40B4-BE49-F238E27FC236}">
                <a16:creationId xmlns:a16="http://schemas.microsoft.com/office/drawing/2014/main" id="{D1507891-224D-455E-A926-FD1BACC74DB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195" r="28195"/>
          <a:stretch>
            <a:fillRect/>
          </a:stretch>
        </p:blipFill>
        <p:spPr/>
      </p:pic>
    </p:spTree>
    <p:extLst>
      <p:ext uri="{BB962C8B-B14F-4D97-AF65-F5344CB8AC3E}">
        <p14:creationId xmlns:p14="http://schemas.microsoft.com/office/powerpoint/2010/main" val="98307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C02162A0-59D3-49E7-87FE-B039D969C723}"/>
              </a:ext>
            </a:extLst>
          </p:cNvPr>
          <p:cNvSpPr/>
          <p:nvPr/>
        </p:nvSpPr>
        <p:spPr>
          <a:xfrm>
            <a:off x="1280012" y="1568334"/>
            <a:ext cx="5068439" cy="50684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31">
            <a:extLst>
              <a:ext uri="{FF2B5EF4-FFF2-40B4-BE49-F238E27FC236}">
                <a16:creationId xmlns:a16="http://schemas.microsoft.com/office/drawing/2014/main" id="{4EBBE105-C68F-4E1A-9C32-4AB3DF8656D0}"/>
              </a:ext>
            </a:extLst>
          </p:cNvPr>
          <p:cNvGrpSpPr/>
          <p:nvPr/>
        </p:nvGrpSpPr>
        <p:grpSpPr>
          <a:xfrm>
            <a:off x="11088914" y="419670"/>
            <a:ext cx="654285" cy="468717"/>
            <a:chOff x="14602343" y="1725957"/>
            <a:chExt cx="2264399" cy="1622172"/>
          </a:xfrm>
        </p:grpSpPr>
        <p:sp>
          <p:nvSpPr>
            <p:cNvPr id="6" name="Freeform: Shape 5">
              <a:extLst>
                <a:ext uri="{FF2B5EF4-FFF2-40B4-BE49-F238E27FC236}">
                  <a16:creationId xmlns:a16="http://schemas.microsoft.com/office/drawing/2014/main" id="{84B57E87-9999-471D-8D51-CFCABC9DF58D}"/>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A6EF567-4747-4F2E-AD70-54EE762C6EB9}"/>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0E49A89-EB04-4D0F-86F7-6E2053A21168}"/>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pic>
        <p:nvPicPr>
          <p:cNvPr id="11" name="Picture Placeholder 10">
            <a:extLst>
              <a:ext uri="{FF2B5EF4-FFF2-40B4-BE49-F238E27FC236}">
                <a16:creationId xmlns:a16="http://schemas.microsoft.com/office/drawing/2014/main" id="{44DCFD5B-C49D-4D68-8B38-DDFCBE0E912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1481" r="31481"/>
          <a:stretch/>
        </p:blipFill>
        <p:spPr/>
      </p:pic>
      <p:sp>
        <p:nvSpPr>
          <p:cNvPr id="3" name="TextBox 2">
            <a:extLst>
              <a:ext uri="{FF2B5EF4-FFF2-40B4-BE49-F238E27FC236}">
                <a16:creationId xmlns:a16="http://schemas.microsoft.com/office/drawing/2014/main" id="{03F71EF3-323C-4FBD-8C61-BF8E58E3E669}"/>
              </a:ext>
            </a:extLst>
          </p:cNvPr>
          <p:cNvSpPr txBox="1"/>
          <p:nvPr/>
        </p:nvSpPr>
        <p:spPr>
          <a:xfrm>
            <a:off x="5432127" y="2062417"/>
            <a:ext cx="3921904" cy="1446550"/>
          </a:xfrm>
          <a:prstGeom prst="rect">
            <a:avLst/>
          </a:prstGeom>
          <a:noFill/>
        </p:spPr>
        <p:txBody>
          <a:bodyPr wrap="square" rtlCol="0">
            <a:spAutoFit/>
          </a:bodyPr>
          <a:lstStyle/>
          <a:p>
            <a:r>
              <a:rPr lang="en-US" sz="4400" b="1" dirty="0">
                <a:solidFill>
                  <a:schemeClr val="bg1"/>
                </a:solidFill>
                <a:latin typeface="+mj-lt"/>
              </a:rPr>
              <a:t>OUR CREATIVE</a:t>
            </a:r>
            <a:endParaRPr lang="id-ID" sz="4400" b="1" dirty="0">
              <a:solidFill>
                <a:schemeClr val="bg1"/>
              </a:solidFill>
              <a:latin typeface="+mj-lt"/>
            </a:endParaRPr>
          </a:p>
        </p:txBody>
      </p:sp>
      <p:sp>
        <p:nvSpPr>
          <p:cNvPr id="4" name="TextBox 3">
            <a:extLst>
              <a:ext uri="{FF2B5EF4-FFF2-40B4-BE49-F238E27FC236}">
                <a16:creationId xmlns:a16="http://schemas.microsoft.com/office/drawing/2014/main" id="{A602A075-3619-4960-A3D7-ED6C51EF8C89}"/>
              </a:ext>
            </a:extLst>
          </p:cNvPr>
          <p:cNvSpPr txBox="1"/>
          <p:nvPr/>
        </p:nvSpPr>
        <p:spPr>
          <a:xfrm>
            <a:off x="5432127" y="3792621"/>
            <a:ext cx="4415390" cy="1845762"/>
          </a:xfrm>
          <a:prstGeom prst="rect">
            <a:avLst/>
          </a:prstGeom>
          <a:noFill/>
        </p:spPr>
        <p:txBody>
          <a:bodyPr wrap="square" rtlCol="0">
            <a:spAutoFit/>
          </a:bodyPr>
          <a:lstStyle/>
          <a:p>
            <a:pPr>
              <a:lnSpc>
                <a:spcPct val="150000"/>
              </a:lnSpc>
            </a:pPr>
            <a:r>
              <a:rPr lang="id-ID" sz="1100" dirty="0">
                <a:solidFill>
                  <a:schemeClr val="bg1"/>
                </a:solidFill>
              </a:rPr>
              <a:t>Lorem ipsum dolor sit amet, consectetur adipiscing elit. Donec lectus turpis, conse</a:t>
            </a:r>
            <a:r>
              <a:rPr lang="en-US" sz="1100" dirty="0">
                <a:solidFill>
                  <a:schemeClr val="bg1"/>
                </a:solidFill>
              </a:rPr>
              <a:t> </a:t>
            </a:r>
            <a:r>
              <a:rPr lang="id-ID" sz="1100" dirty="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dirty="0">
              <a:solidFill>
                <a:schemeClr val="bg1"/>
              </a:solidFill>
            </a:endParaRPr>
          </a:p>
        </p:txBody>
      </p:sp>
    </p:spTree>
    <p:extLst>
      <p:ext uri="{BB962C8B-B14F-4D97-AF65-F5344CB8AC3E}">
        <p14:creationId xmlns:p14="http://schemas.microsoft.com/office/powerpoint/2010/main" val="2040352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93656F40-6C7A-47E2-B04F-56DCC0DF9A7A}"/>
              </a:ext>
            </a:extLst>
          </p:cNvPr>
          <p:cNvSpPr/>
          <p:nvPr/>
        </p:nvSpPr>
        <p:spPr>
          <a:xfrm>
            <a:off x="4365522" y="383458"/>
            <a:ext cx="3685696" cy="36856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AAA9B7-D1B1-4073-9C02-9FD3D0ED9396}"/>
              </a:ext>
            </a:extLst>
          </p:cNvPr>
          <p:cNvSpPr txBox="1"/>
          <p:nvPr/>
        </p:nvSpPr>
        <p:spPr>
          <a:xfrm>
            <a:off x="803235" y="1708454"/>
            <a:ext cx="4059051" cy="1446550"/>
          </a:xfrm>
          <a:prstGeom prst="rect">
            <a:avLst/>
          </a:prstGeom>
          <a:noFill/>
        </p:spPr>
        <p:txBody>
          <a:bodyPr wrap="square" rtlCol="0">
            <a:spAutoFit/>
          </a:bodyPr>
          <a:lstStyle/>
          <a:p>
            <a:r>
              <a:rPr lang="en-US" sz="4400" b="1" dirty="0">
                <a:solidFill>
                  <a:schemeClr val="accent4"/>
                </a:solidFill>
                <a:latin typeface="+mj-lt"/>
              </a:rPr>
              <a:t>OUR CREATIVE</a:t>
            </a:r>
            <a:endParaRPr lang="id-ID" sz="4400" b="1" dirty="0">
              <a:solidFill>
                <a:schemeClr val="accent4"/>
              </a:solidFill>
              <a:latin typeface="+mj-lt"/>
            </a:endParaRPr>
          </a:p>
        </p:txBody>
      </p:sp>
      <p:sp>
        <p:nvSpPr>
          <p:cNvPr id="4" name="TextBox 3">
            <a:extLst>
              <a:ext uri="{FF2B5EF4-FFF2-40B4-BE49-F238E27FC236}">
                <a16:creationId xmlns:a16="http://schemas.microsoft.com/office/drawing/2014/main" id="{A24FF0EB-B543-4377-ACA6-AA646194EB19}"/>
              </a:ext>
            </a:extLst>
          </p:cNvPr>
          <p:cNvSpPr txBox="1"/>
          <p:nvPr/>
        </p:nvSpPr>
        <p:spPr>
          <a:xfrm>
            <a:off x="803235" y="3438658"/>
            <a:ext cx="3916249" cy="1845762"/>
          </a:xfrm>
          <a:prstGeom prst="rect">
            <a:avLst/>
          </a:prstGeom>
          <a:noFill/>
        </p:spPr>
        <p:txBody>
          <a:bodyPr wrap="square" rtlCol="0">
            <a:spAutoFit/>
          </a:bodyPr>
          <a:lstStyle/>
          <a:p>
            <a:pPr>
              <a:lnSpc>
                <a:spcPct val="150000"/>
              </a:lnSpc>
            </a:pPr>
            <a:r>
              <a:rPr lang="id-ID" sz="1100" dirty="0">
                <a:solidFill>
                  <a:schemeClr val="bg1"/>
                </a:solidFill>
              </a:rPr>
              <a:t>Lorem ipsum dolor sit amet, consectetur adipiscing elit. Donec lectus turpis, conse</a:t>
            </a:r>
            <a:r>
              <a:rPr lang="en-US" sz="1100" dirty="0">
                <a:solidFill>
                  <a:schemeClr val="bg1"/>
                </a:solidFill>
              </a:rPr>
              <a:t> </a:t>
            </a:r>
            <a:r>
              <a:rPr lang="id-ID" sz="1100" dirty="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dirty="0">
              <a:solidFill>
                <a:schemeClr val="bg1"/>
              </a:solidFill>
            </a:endParaRPr>
          </a:p>
        </p:txBody>
      </p:sp>
      <p:grpSp>
        <p:nvGrpSpPr>
          <p:cNvPr id="5" name="Graphic 31">
            <a:extLst>
              <a:ext uri="{FF2B5EF4-FFF2-40B4-BE49-F238E27FC236}">
                <a16:creationId xmlns:a16="http://schemas.microsoft.com/office/drawing/2014/main" id="{16B7073A-F29C-408D-BA84-DC4364665DE4}"/>
              </a:ext>
            </a:extLst>
          </p:cNvPr>
          <p:cNvGrpSpPr/>
          <p:nvPr/>
        </p:nvGrpSpPr>
        <p:grpSpPr>
          <a:xfrm>
            <a:off x="11088914" y="419670"/>
            <a:ext cx="654285" cy="468717"/>
            <a:chOff x="14602343" y="1725957"/>
            <a:chExt cx="2264399" cy="1622172"/>
          </a:xfrm>
        </p:grpSpPr>
        <p:sp>
          <p:nvSpPr>
            <p:cNvPr id="6" name="Freeform: Shape 5">
              <a:extLst>
                <a:ext uri="{FF2B5EF4-FFF2-40B4-BE49-F238E27FC236}">
                  <a16:creationId xmlns:a16="http://schemas.microsoft.com/office/drawing/2014/main" id="{479120E3-072F-47E0-A2FB-8378A9D903A4}"/>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04D7F556-726F-45AB-A780-1DC5B67B2896}"/>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0D1328E-F024-4C54-A074-AB738CAE63B4}"/>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pic>
        <p:nvPicPr>
          <p:cNvPr id="15" name="Picture Placeholder 14">
            <a:extLst>
              <a:ext uri="{FF2B5EF4-FFF2-40B4-BE49-F238E27FC236}">
                <a16:creationId xmlns:a16="http://schemas.microsoft.com/office/drawing/2014/main" id="{5483E87B-9203-42DC-8FD4-9811044DAA8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6318" r="16318"/>
          <a:stretch/>
        </p:blipFill>
        <p:spPr>
          <a:xfrm>
            <a:off x="6046839" y="1150257"/>
            <a:ext cx="4604307" cy="4557486"/>
          </a:xfrm>
        </p:spPr>
      </p:pic>
    </p:spTree>
    <p:extLst>
      <p:ext uri="{BB962C8B-B14F-4D97-AF65-F5344CB8AC3E}">
        <p14:creationId xmlns:p14="http://schemas.microsoft.com/office/powerpoint/2010/main" val="672556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AEBE22C-3F01-4575-B282-2571CFDD9B5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1250" b="31250"/>
          <a:stretch>
            <a:fillRect/>
          </a:stretch>
        </p:blipFill>
        <p:spPr/>
      </p:pic>
      <p:sp>
        <p:nvSpPr>
          <p:cNvPr id="11" name="Oval 10">
            <a:extLst>
              <a:ext uri="{FF2B5EF4-FFF2-40B4-BE49-F238E27FC236}">
                <a16:creationId xmlns:a16="http://schemas.microsoft.com/office/drawing/2014/main" id="{DB547A9A-E1A1-498C-96B8-AF6D14ADA9C9}"/>
              </a:ext>
            </a:extLst>
          </p:cNvPr>
          <p:cNvSpPr/>
          <p:nvPr/>
        </p:nvSpPr>
        <p:spPr>
          <a:xfrm>
            <a:off x="3108400" y="751114"/>
            <a:ext cx="5355772" cy="53557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77FCDF7-2E0B-4C9B-8064-E716E002FFF4}"/>
              </a:ext>
            </a:extLst>
          </p:cNvPr>
          <p:cNvSpPr/>
          <p:nvPr/>
        </p:nvSpPr>
        <p:spPr>
          <a:xfrm>
            <a:off x="3795898" y="1128898"/>
            <a:ext cx="4600204" cy="460020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29761B-1393-4E51-846E-A11568FC306B}"/>
              </a:ext>
            </a:extLst>
          </p:cNvPr>
          <p:cNvSpPr txBox="1"/>
          <p:nvPr/>
        </p:nvSpPr>
        <p:spPr>
          <a:xfrm>
            <a:off x="4135048" y="3049174"/>
            <a:ext cx="3921904" cy="1107996"/>
          </a:xfrm>
          <a:prstGeom prst="rect">
            <a:avLst/>
          </a:prstGeom>
          <a:noFill/>
        </p:spPr>
        <p:txBody>
          <a:bodyPr wrap="square" rtlCol="0">
            <a:spAutoFit/>
          </a:bodyPr>
          <a:lstStyle/>
          <a:p>
            <a:pPr algn="ctr"/>
            <a:r>
              <a:rPr lang="en-US" sz="6600" b="1" dirty="0">
                <a:solidFill>
                  <a:schemeClr val="accent4"/>
                </a:solidFill>
                <a:latin typeface="+mj-lt"/>
              </a:rPr>
              <a:t>THANKS</a:t>
            </a:r>
            <a:endParaRPr lang="id-ID" sz="6600" b="1" dirty="0">
              <a:solidFill>
                <a:schemeClr val="accent4"/>
              </a:solidFill>
              <a:latin typeface="+mj-lt"/>
            </a:endParaRPr>
          </a:p>
        </p:txBody>
      </p:sp>
      <p:grpSp>
        <p:nvGrpSpPr>
          <p:cNvPr id="7" name="Graphic 31">
            <a:extLst>
              <a:ext uri="{FF2B5EF4-FFF2-40B4-BE49-F238E27FC236}">
                <a16:creationId xmlns:a16="http://schemas.microsoft.com/office/drawing/2014/main" id="{B5A31F7C-C9C5-4438-BDCF-8A8196971155}"/>
              </a:ext>
            </a:extLst>
          </p:cNvPr>
          <p:cNvGrpSpPr/>
          <p:nvPr/>
        </p:nvGrpSpPr>
        <p:grpSpPr>
          <a:xfrm>
            <a:off x="5768858" y="2364585"/>
            <a:ext cx="654285" cy="468717"/>
            <a:chOff x="14602343" y="1725957"/>
            <a:chExt cx="2264399" cy="1622172"/>
          </a:xfrm>
        </p:grpSpPr>
        <p:sp>
          <p:nvSpPr>
            <p:cNvPr id="8" name="Freeform: Shape 7">
              <a:extLst>
                <a:ext uri="{FF2B5EF4-FFF2-40B4-BE49-F238E27FC236}">
                  <a16:creationId xmlns:a16="http://schemas.microsoft.com/office/drawing/2014/main" id="{9DA52B47-2883-45D3-A204-737BC8246694}"/>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6C307F7-ACA0-440D-B49B-7CA2E98FCFB3}"/>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9DFAC05-36D2-4C50-9513-8E20E0DE0982}"/>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8239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6CC22C4-4C0E-46B8-9FD9-37EFAA1F3913}"/>
              </a:ext>
            </a:extLst>
          </p:cNvPr>
          <p:cNvSpPr/>
          <p:nvPr/>
        </p:nvSpPr>
        <p:spPr>
          <a:xfrm>
            <a:off x="4467433" y="3267033"/>
            <a:ext cx="3532910" cy="35329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4582C4-4CE1-4D55-B5FF-85D23D2F2BD6}"/>
              </a:ext>
            </a:extLst>
          </p:cNvPr>
          <p:cNvSpPr txBox="1"/>
          <p:nvPr/>
        </p:nvSpPr>
        <p:spPr>
          <a:xfrm>
            <a:off x="2293258" y="4908597"/>
            <a:ext cx="3610099" cy="1446550"/>
          </a:xfrm>
          <a:prstGeom prst="rect">
            <a:avLst/>
          </a:prstGeom>
          <a:noFill/>
        </p:spPr>
        <p:txBody>
          <a:bodyPr wrap="square" rtlCol="0">
            <a:spAutoFit/>
          </a:bodyPr>
          <a:lstStyle/>
          <a:p>
            <a:r>
              <a:rPr lang="en-US" sz="4400" b="1" dirty="0">
                <a:solidFill>
                  <a:schemeClr val="bg1"/>
                </a:solidFill>
                <a:latin typeface="+mj-lt"/>
              </a:rPr>
              <a:t>SOMETHING ABOUT US </a:t>
            </a:r>
            <a:endParaRPr lang="id-ID" sz="4400" b="1" dirty="0">
              <a:solidFill>
                <a:schemeClr val="bg1"/>
              </a:solidFill>
              <a:latin typeface="+mj-lt"/>
            </a:endParaRPr>
          </a:p>
        </p:txBody>
      </p:sp>
      <p:sp>
        <p:nvSpPr>
          <p:cNvPr id="5" name="TextBox 4">
            <a:extLst>
              <a:ext uri="{FF2B5EF4-FFF2-40B4-BE49-F238E27FC236}">
                <a16:creationId xmlns:a16="http://schemas.microsoft.com/office/drawing/2014/main" id="{6D186038-66C9-4ACD-AD08-E2ECF6A266B2}"/>
              </a:ext>
            </a:extLst>
          </p:cNvPr>
          <p:cNvSpPr txBox="1"/>
          <p:nvPr/>
        </p:nvSpPr>
        <p:spPr>
          <a:xfrm>
            <a:off x="6996539" y="1683411"/>
            <a:ext cx="4475031" cy="1588768"/>
          </a:xfrm>
          <a:prstGeom prst="rect">
            <a:avLst/>
          </a:prstGeom>
          <a:noFill/>
        </p:spPr>
        <p:txBody>
          <a:bodyPr wrap="square" rtlCol="0">
            <a:spAutoFit/>
          </a:bodyPr>
          <a:lstStyle/>
          <a:p>
            <a:pPr>
              <a:lnSpc>
                <a:spcPct val="150000"/>
              </a:lnSpc>
            </a:pPr>
            <a:r>
              <a:rPr lang="id-ID" sz="1100" dirty="0">
                <a:solidFill>
                  <a:schemeClr val="bg1"/>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dirty="0">
              <a:solidFill>
                <a:schemeClr val="bg1"/>
              </a:solidFill>
            </a:endParaRPr>
          </a:p>
        </p:txBody>
      </p:sp>
      <p:grpSp>
        <p:nvGrpSpPr>
          <p:cNvPr id="6" name="Graphic 31">
            <a:extLst>
              <a:ext uri="{FF2B5EF4-FFF2-40B4-BE49-F238E27FC236}">
                <a16:creationId xmlns:a16="http://schemas.microsoft.com/office/drawing/2014/main" id="{59B93898-6184-4B3C-89AE-CFB2BCF3038B}"/>
              </a:ext>
            </a:extLst>
          </p:cNvPr>
          <p:cNvGrpSpPr/>
          <p:nvPr/>
        </p:nvGrpSpPr>
        <p:grpSpPr>
          <a:xfrm>
            <a:off x="11088914" y="419670"/>
            <a:ext cx="654285" cy="468717"/>
            <a:chOff x="14602343" y="1725957"/>
            <a:chExt cx="2264399" cy="1622172"/>
          </a:xfrm>
        </p:grpSpPr>
        <p:sp>
          <p:nvSpPr>
            <p:cNvPr id="7" name="Freeform: Shape 6">
              <a:extLst>
                <a:ext uri="{FF2B5EF4-FFF2-40B4-BE49-F238E27FC236}">
                  <a16:creationId xmlns:a16="http://schemas.microsoft.com/office/drawing/2014/main" id="{C8D6330D-EC2B-492B-8CFB-5056A899D7ED}"/>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5163C35-944B-46F0-8F3C-B70B8AD6BE90}"/>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BCC87AF-1C03-478B-AA91-6368482825C5}"/>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pic>
        <p:nvPicPr>
          <p:cNvPr id="15" name="Picture Placeholder 14">
            <a:extLst>
              <a:ext uri="{FF2B5EF4-FFF2-40B4-BE49-F238E27FC236}">
                <a16:creationId xmlns:a16="http://schemas.microsoft.com/office/drawing/2014/main" id="{FE07F068-BABC-487D-A4F9-F7F61BC3E44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483" r="21483"/>
          <a:stretch>
            <a:fillRect/>
          </a:stretch>
        </p:blipFill>
        <p:spPr/>
      </p:pic>
    </p:spTree>
    <p:extLst>
      <p:ext uri="{BB962C8B-B14F-4D97-AF65-F5344CB8AC3E}">
        <p14:creationId xmlns:p14="http://schemas.microsoft.com/office/powerpoint/2010/main" val="3842465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B409657-8F8A-4302-A277-0020809A8EA7}"/>
              </a:ext>
            </a:extLst>
          </p:cNvPr>
          <p:cNvSpPr/>
          <p:nvPr/>
        </p:nvSpPr>
        <p:spPr>
          <a:xfrm>
            <a:off x="2911433" y="1662544"/>
            <a:ext cx="3532910" cy="35329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89A1157-2343-4C9A-9AEE-4140A5357756}"/>
              </a:ext>
            </a:extLst>
          </p:cNvPr>
          <p:cNvSpPr txBox="1"/>
          <p:nvPr/>
        </p:nvSpPr>
        <p:spPr>
          <a:xfrm>
            <a:off x="1426359" y="4391821"/>
            <a:ext cx="3610099" cy="1446550"/>
          </a:xfrm>
          <a:prstGeom prst="rect">
            <a:avLst/>
          </a:prstGeom>
          <a:noFill/>
        </p:spPr>
        <p:txBody>
          <a:bodyPr wrap="square" rtlCol="0">
            <a:spAutoFit/>
          </a:bodyPr>
          <a:lstStyle/>
          <a:p>
            <a:r>
              <a:rPr lang="en-US" sz="4400" b="1">
                <a:solidFill>
                  <a:schemeClr val="bg1"/>
                </a:solidFill>
                <a:latin typeface="+mj-lt"/>
              </a:rPr>
              <a:t>SOMETHING ABOUT US </a:t>
            </a:r>
            <a:endParaRPr lang="id-ID" sz="4400" b="1">
              <a:solidFill>
                <a:schemeClr val="bg1"/>
              </a:solidFill>
              <a:latin typeface="+mj-lt"/>
            </a:endParaRPr>
          </a:p>
        </p:txBody>
      </p:sp>
      <p:sp>
        <p:nvSpPr>
          <p:cNvPr id="4" name="TextBox 3">
            <a:extLst>
              <a:ext uri="{FF2B5EF4-FFF2-40B4-BE49-F238E27FC236}">
                <a16:creationId xmlns:a16="http://schemas.microsoft.com/office/drawing/2014/main" id="{1D5EC87A-F708-4990-AB81-CC24E26EDDA6}"/>
              </a:ext>
            </a:extLst>
          </p:cNvPr>
          <p:cNvSpPr txBox="1"/>
          <p:nvPr/>
        </p:nvSpPr>
        <p:spPr>
          <a:xfrm>
            <a:off x="1426359" y="1233469"/>
            <a:ext cx="4475031" cy="1588768"/>
          </a:xfrm>
          <a:prstGeom prst="rect">
            <a:avLst/>
          </a:prstGeom>
          <a:noFill/>
        </p:spPr>
        <p:txBody>
          <a:bodyPr wrap="square" rtlCol="0">
            <a:spAutoFit/>
          </a:bodyPr>
          <a:lstStyle/>
          <a:p>
            <a:pPr>
              <a:lnSpc>
                <a:spcPct val="150000"/>
              </a:lnSpc>
            </a:pPr>
            <a:r>
              <a:rPr lang="id-ID" sz="1100" dirty="0">
                <a:solidFill>
                  <a:schemeClr val="bg1"/>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dirty="0">
              <a:solidFill>
                <a:schemeClr val="bg1"/>
              </a:solidFill>
            </a:endParaRPr>
          </a:p>
        </p:txBody>
      </p:sp>
      <p:pic>
        <p:nvPicPr>
          <p:cNvPr id="11" name="Picture Placeholder 10">
            <a:extLst>
              <a:ext uri="{FF2B5EF4-FFF2-40B4-BE49-F238E27FC236}">
                <a16:creationId xmlns:a16="http://schemas.microsoft.com/office/drawing/2014/main" id="{0C9D2332-1B68-4ABE-A12A-7EADFA12109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67" r="16667"/>
          <a:stretch>
            <a:fillRect/>
          </a:stretch>
        </p:blipFill>
        <p:spPr/>
      </p:pic>
      <p:grpSp>
        <p:nvGrpSpPr>
          <p:cNvPr id="6" name="Graphic 31">
            <a:extLst>
              <a:ext uri="{FF2B5EF4-FFF2-40B4-BE49-F238E27FC236}">
                <a16:creationId xmlns:a16="http://schemas.microsoft.com/office/drawing/2014/main" id="{23A02FCA-199E-48C7-9805-66D2373E7A4B}"/>
              </a:ext>
            </a:extLst>
          </p:cNvPr>
          <p:cNvGrpSpPr/>
          <p:nvPr/>
        </p:nvGrpSpPr>
        <p:grpSpPr>
          <a:xfrm>
            <a:off x="11088914" y="419670"/>
            <a:ext cx="654285" cy="468717"/>
            <a:chOff x="14602343" y="1725957"/>
            <a:chExt cx="2264399" cy="1622172"/>
          </a:xfrm>
        </p:grpSpPr>
        <p:sp>
          <p:nvSpPr>
            <p:cNvPr id="7" name="Freeform: Shape 6">
              <a:extLst>
                <a:ext uri="{FF2B5EF4-FFF2-40B4-BE49-F238E27FC236}">
                  <a16:creationId xmlns:a16="http://schemas.microsoft.com/office/drawing/2014/main" id="{DBAE6C6D-2084-4170-90AD-1FE3B0F0F2C0}"/>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779F03B-74A1-466C-870F-ADA79FABD1EB}"/>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FAAF7C2-FA00-4D81-BE80-36302848B3BA}"/>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80820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53D0B72-BAC2-4E78-B03A-9B4B81999DE1}"/>
              </a:ext>
            </a:extLst>
          </p:cNvPr>
          <p:cNvSpPr/>
          <p:nvPr/>
        </p:nvSpPr>
        <p:spPr>
          <a:xfrm>
            <a:off x="1256805" y="2537690"/>
            <a:ext cx="3532910" cy="35329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EE150A14-0BC5-4372-840E-F4C044E48942}"/>
              </a:ext>
            </a:extLst>
          </p:cNvPr>
          <p:cNvSpPr txBox="1"/>
          <p:nvPr/>
        </p:nvSpPr>
        <p:spPr>
          <a:xfrm>
            <a:off x="816759" y="2705725"/>
            <a:ext cx="3610099" cy="1446550"/>
          </a:xfrm>
          <a:prstGeom prst="rect">
            <a:avLst/>
          </a:prstGeom>
          <a:noFill/>
        </p:spPr>
        <p:txBody>
          <a:bodyPr wrap="square" rtlCol="0">
            <a:spAutoFit/>
          </a:bodyPr>
          <a:lstStyle/>
          <a:p>
            <a:r>
              <a:rPr lang="en-US" sz="4400" b="1">
                <a:solidFill>
                  <a:schemeClr val="bg1"/>
                </a:solidFill>
                <a:latin typeface="+mj-lt"/>
              </a:rPr>
              <a:t>SOMETHING ABOUT US </a:t>
            </a:r>
            <a:endParaRPr lang="id-ID" sz="4400" b="1">
              <a:solidFill>
                <a:schemeClr val="bg1"/>
              </a:solidFill>
              <a:latin typeface="+mj-lt"/>
            </a:endParaRPr>
          </a:p>
        </p:txBody>
      </p:sp>
      <p:sp>
        <p:nvSpPr>
          <p:cNvPr id="4" name="TextBox 3">
            <a:extLst>
              <a:ext uri="{FF2B5EF4-FFF2-40B4-BE49-F238E27FC236}">
                <a16:creationId xmlns:a16="http://schemas.microsoft.com/office/drawing/2014/main" id="{9C4A9964-DA22-4F18-B154-B8EE091D3C85}"/>
              </a:ext>
            </a:extLst>
          </p:cNvPr>
          <p:cNvSpPr txBox="1"/>
          <p:nvPr/>
        </p:nvSpPr>
        <p:spPr>
          <a:xfrm>
            <a:off x="8374742" y="2253742"/>
            <a:ext cx="3000499" cy="2607509"/>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pic>
        <p:nvPicPr>
          <p:cNvPr id="11" name="Picture Placeholder 10">
            <a:extLst>
              <a:ext uri="{FF2B5EF4-FFF2-40B4-BE49-F238E27FC236}">
                <a16:creationId xmlns:a16="http://schemas.microsoft.com/office/drawing/2014/main" id="{D5E2C803-301B-4185-9608-FC71B82881F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0409" r="30409"/>
          <a:stretch>
            <a:fillRect/>
          </a:stretch>
        </p:blipFill>
        <p:spPr/>
      </p:pic>
      <p:grpSp>
        <p:nvGrpSpPr>
          <p:cNvPr id="6" name="Graphic 31">
            <a:extLst>
              <a:ext uri="{FF2B5EF4-FFF2-40B4-BE49-F238E27FC236}">
                <a16:creationId xmlns:a16="http://schemas.microsoft.com/office/drawing/2014/main" id="{2C5DC150-1B76-4012-B982-BB9BB9054A09}"/>
              </a:ext>
            </a:extLst>
          </p:cNvPr>
          <p:cNvGrpSpPr/>
          <p:nvPr/>
        </p:nvGrpSpPr>
        <p:grpSpPr>
          <a:xfrm>
            <a:off x="11088914" y="419670"/>
            <a:ext cx="654285" cy="468717"/>
            <a:chOff x="14602343" y="1725957"/>
            <a:chExt cx="2264399" cy="1622172"/>
          </a:xfrm>
        </p:grpSpPr>
        <p:sp>
          <p:nvSpPr>
            <p:cNvPr id="7" name="Freeform: Shape 6">
              <a:extLst>
                <a:ext uri="{FF2B5EF4-FFF2-40B4-BE49-F238E27FC236}">
                  <a16:creationId xmlns:a16="http://schemas.microsoft.com/office/drawing/2014/main" id="{9E2722D2-87B6-4782-84FD-4BF2B371E1C4}"/>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sp>
          <p:nvSpPr>
            <p:cNvPr id="8" name="Freeform: Shape 7">
              <a:extLst>
                <a:ext uri="{FF2B5EF4-FFF2-40B4-BE49-F238E27FC236}">
                  <a16:creationId xmlns:a16="http://schemas.microsoft.com/office/drawing/2014/main" id="{A5FBCE92-485D-4DAB-B8D8-D309C3AD9F8D}"/>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solidFill>
                  <a:schemeClr val="bg1"/>
                </a:solidFill>
              </a:endParaRPr>
            </a:p>
          </p:txBody>
        </p:sp>
        <p:sp>
          <p:nvSpPr>
            <p:cNvPr id="9" name="Freeform: Shape 8">
              <a:extLst>
                <a:ext uri="{FF2B5EF4-FFF2-40B4-BE49-F238E27FC236}">
                  <a16:creationId xmlns:a16="http://schemas.microsoft.com/office/drawing/2014/main" id="{EB8D7C3D-FA8C-4EDE-82CA-1DA9AA2F7E7E}"/>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3150898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251BEEA-B0EF-4A13-867A-BF65B481B274}"/>
              </a:ext>
            </a:extLst>
          </p:cNvPr>
          <p:cNvSpPr/>
          <p:nvPr/>
        </p:nvSpPr>
        <p:spPr>
          <a:xfrm>
            <a:off x="2307770" y="1458684"/>
            <a:ext cx="3940630" cy="39406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CBC28CF7-37C0-432E-8236-B468EF6F197F}"/>
              </a:ext>
            </a:extLst>
          </p:cNvPr>
          <p:cNvSpPr txBox="1"/>
          <p:nvPr/>
        </p:nvSpPr>
        <p:spPr>
          <a:xfrm>
            <a:off x="4793673" y="2705724"/>
            <a:ext cx="3610099" cy="1446550"/>
          </a:xfrm>
          <a:prstGeom prst="rect">
            <a:avLst/>
          </a:prstGeom>
          <a:noFill/>
        </p:spPr>
        <p:txBody>
          <a:bodyPr wrap="square" rtlCol="0">
            <a:spAutoFit/>
          </a:bodyPr>
          <a:lstStyle/>
          <a:p>
            <a:r>
              <a:rPr lang="en-US" sz="4400" b="1">
                <a:solidFill>
                  <a:schemeClr val="bg1"/>
                </a:solidFill>
                <a:latin typeface="+mj-lt"/>
              </a:rPr>
              <a:t>SOMETHING ABOUT US </a:t>
            </a:r>
            <a:endParaRPr lang="id-ID" sz="4400" b="1">
              <a:solidFill>
                <a:schemeClr val="bg1"/>
              </a:solidFill>
              <a:latin typeface="+mj-lt"/>
            </a:endParaRPr>
          </a:p>
        </p:txBody>
      </p:sp>
      <p:sp>
        <p:nvSpPr>
          <p:cNvPr id="4" name="TextBox 3">
            <a:extLst>
              <a:ext uri="{FF2B5EF4-FFF2-40B4-BE49-F238E27FC236}">
                <a16:creationId xmlns:a16="http://schemas.microsoft.com/office/drawing/2014/main" id="{557D7EE9-7142-4D48-9471-CC544BB95D9A}"/>
              </a:ext>
            </a:extLst>
          </p:cNvPr>
          <p:cNvSpPr txBox="1"/>
          <p:nvPr/>
        </p:nvSpPr>
        <p:spPr>
          <a:xfrm>
            <a:off x="8403772" y="2253742"/>
            <a:ext cx="3000499" cy="2607509"/>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pic>
        <p:nvPicPr>
          <p:cNvPr id="11" name="Picture Placeholder 10">
            <a:extLst>
              <a:ext uri="{FF2B5EF4-FFF2-40B4-BE49-F238E27FC236}">
                <a16:creationId xmlns:a16="http://schemas.microsoft.com/office/drawing/2014/main" id="{11C135D3-3801-4642-83FE-71D480CDA08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0209" b="20209"/>
          <a:stretch>
            <a:fillRect/>
          </a:stretch>
        </p:blipFill>
        <p:spPr/>
      </p:pic>
      <p:grpSp>
        <p:nvGrpSpPr>
          <p:cNvPr id="6" name="Graphic 31">
            <a:extLst>
              <a:ext uri="{FF2B5EF4-FFF2-40B4-BE49-F238E27FC236}">
                <a16:creationId xmlns:a16="http://schemas.microsoft.com/office/drawing/2014/main" id="{B5B61226-D74F-4180-92D3-E6A00E10569F}"/>
              </a:ext>
            </a:extLst>
          </p:cNvPr>
          <p:cNvGrpSpPr/>
          <p:nvPr/>
        </p:nvGrpSpPr>
        <p:grpSpPr>
          <a:xfrm>
            <a:off x="11088914" y="419670"/>
            <a:ext cx="654285" cy="468717"/>
            <a:chOff x="14602343" y="1725957"/>
            <a:chExt cx="2264399" cy="1622172"/>
          </a:xfrm>
        </p:grpSpPr>
        <p:sp>
          <p:nvSpPr>
            <p:cNvPr id="7" name="Freeform: Shape 6">
              <a:extLst>
                <a:ext uri="{FF2B5EF4-FFF2-40B4-BE49-F238E27FC236}">
                  <a16:creationId xmlns:a16="http://schemas.microsoft.com/office/drawing/2014/main" id="{7A9F1332-1778-4DB3-8B6F-19F325BF27D6}"/>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sp>
          <p:nvSpPr>
            <p:cNvPr id="8" name="Freeform: Shape 7">
              <a:extLst>
                <a:ext uri="{FF2B5EF4-FFF2-40B4-BE49-F238E27FC236}">
                  <a16:creationId xmlns:a16="http://schemas.microsoft.com/office/drawing/2014/main" id="{E78FA1F4-7796-4BDF-B978-357A589C3A31}"/>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solidFill>
                  <a:schemeClr val="bg1"/>
                </a:solidFill>
              </a:endParaRPr>
            </a:p>
          </p:txBody>
        </p:sp>
        <p:sp>
          <p:nvSpPr>
            <p:cNvPr id="9" name="Freeform: Shape 8">
              <a:extLst>
                <a:ext uri="{FF2B5EF4-FFF2-40B4-BE49-F238E27FC236}">
                  <a16:creationId xmlns:a16="http://schemas.microsoft.com/office/drawing/2014/main" id="{8DD473E7-7D8B-4AA3-A9A4-DBF43A194FD2}"/>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427918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A4146563-FAD9-4A93-934D-D608D7BF32DA}"/>
              </a:ext>
            </a:extLst>
          </p:cNvPr>
          <p:cNvSpPr/>
          <p:nvPr/>
        </p:nvSpPr>
        <p:spPr>
          <a:xfrm>
            <a:off x="1930899" y="1458684"/>
            <a:ext cx="3940630" cy="39406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803A5A60-6F38-4CE3-8301-CAB16E6A101C}"/>
              </a:ext>
            </a:extLst>
          </p:cNvPr>
          <p:cNvSpPr txBox="1"/>
          <p:nvPr/>
        </p:nvSpPr>
        <p:spPr>
          <a:xfrm>
            <a:off x="8278957" y="1423100"/>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4" name="TextBox 3">
            <a:extLst>
              <a:ext uri="{FF2B5EF4-FFF2-40B4-BE49-F238E27FC236}">
                <a16:creationId xmlns:a16="http://schemas.microsoft.com/office/drawing/2014/main" id="{766DF6C8-D90F-4186-8060-51E28D2FAFDD}"/>
              </a:ext>
            </a:extLst>
          </p:cNvPr>
          <p:cNvSpPr txBox="1"/>
          <p:nvPr/>
        </p:nvSpPr>
        <p:spPr>
          <a:xfrm>
            <a:off x="8278956" y="1792432"/>
            <a:ext cx="3143787" cy="573106"/>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5" name="Freeform 5">
            <a:extLst>
              <a:ext uri="{FF2B5EF4-FFF2-40B4-BE49-F238E27FC236}">
                <a16:creationId xmlns:a16="http://schemas.microsoft.com/office/drawing/2014/main" id="{25DD5233-8A2D-4813-9313-7BE88BC9F2EB}"/>
              </a:ext>
            </a:extLst>
          </p:cNvPr>
          <p:cNvSpPr>
            <a:spLocks noEditPoints="1"/>
          </p:cNvSpPr>
          <p:nvPr/>
        </p:nvSpPr>
        <p:spPr bwMode="auto">
          <a:xfrm>
            <a:off x="7745784" y="3050478"/>
            <a:ext cx="269219" cy="269219"/>
          </a:xfrm>
          <a:custGeom>
            <a:avLst/>
            <a:gdLst>
              <a:gd name="T0" fmla="*/ 175 w 176"/>
              <a:gd name="T1" fmla="*/ 85 h 176"/>
              <a:gd name="T2" fmla="*/ 144 w 176"/>
              <a:gd name="T3" fmla="*/ 54 h 176"/>
              <a:gd name="T4" fmla="*/ 144 w 176"/>
              <a:gd name="T5" fmla="*/ 12 h 176"/>
              <a:gd name="T6" fmla="*/ 140 w 176"/>
              <a:gd name="T7" fmla="*/ 8 h 176"/>
              <a:gd name="T8" fmla="*/ 116 w 176"/>
              <a:gd name="T9" fmla="*/ 8 h 176"/>
              <a:gd name="T10" fmla="*/ 112 w 176"/>
              <a:gd name="T11" fmla="*/ 12 h 176"/>
              <a:gd name="T12" fmla="*/ 112 w 176"/>
              <a:gd name="T13" fmla="*/ 22 h 176"/>
              <a:gd name="T14" fmla="*/ 91 w 176"/>
              <a:gd name="T15" fmla="*/ 1 h 176"/>
              <a:gd name="T16" fmla="*/ 88 w 176"/>
              <a:gd name="T17" fmla="*/ 0 h 176"/>
              <a:gd name="T18" fmla="*/ 85 w 176"/>
              <a:gd name="T19" fmla="*/ 1 h 176"/>
              <a:gd name="T20" fmla="*/ 1 w 176"/>
              <a:gd name="T21" fmla="*/ 85 h 176"/>
              <a:gd name="T22" fmla="*/ 0 w 176"/>
              <a:gd name="T23" fmla="*/ 88 h 176"/>
              <a:gd name="T24" fmla="*/ 4 w 176"/>
              <a:gd name="T25" fmla="*/ 92 h 176"/>
              <a:gd name="T26" fmla="*/ 7 w 176"/>
              <a:gd name="T27" fmla="*/ 91 h 176"/>
              <a:gd name="T28" fmla="*/ 24 w 176"/>
              <a:gd name="T29" fmla="*/ 74 h 176"/>
              <a:gd name="T30" fmla="*/ 24 w 176"/>
              <a:gd name="T31" fmla="*/ 172 h 176"/>
              <a:gd name="T32" fmla="*/ 28 w 176"/>
              <a:gd name="T33" fmla="*/ 176 h 176"/>
              <a:gd name="T34" fmla="*/ 148 w 176"/>
              <a:gd name="T35" fmla="*/ 176 h 176"/>
              <a:gd name="T36" fmla="*/ 152 w 176"/>
              <a:gd name="T37" fmla="*/ 172 h 176"/>
              <a:gd name="T38" fmla="*/ 152 w 176"/>
              <a:gd name="T39" fmla="*/ 74 h 176"/>
              <a:gd name="T40" fmla="*/ 169 w 176"/>
              <a:gd name="T41" fmla="*/ 91 h 176"/>
              <a:gd name="T42" fmla="*/ 172 w 176"/>
              <a:gd name="T43" fmla="*/ 92 h 176"/>
              <a:gd name="T44" fmla="*/ 176 w 176"/>
              <a:gd name="T45" fmla="*/ 88 h 176"/>
              <a:gd name="T46" fmla="*/ 175 w 176"/>
              <a:gd name="T47" fmla="*/ 85 h 176"/>
              <a:gd name="T48" fmla="*/ 120 w 176"/>
              <a:gd name="T49" fmla="*/ 16 h 176"/>
              <a:gd name="T50" fmla="*/ 136 w 176"/>
              <a:gd name="T51" fmla="*/ 16 h 176"/>
              <a:gd name="T52" fmla="*/ 136 w 176"/>
              <a:gd name="T53" fmla="*/ 46 h 176"/>
              <a:gd name="T54" fmla="*/ 120 w 176"/>
              <a:gd name="T55" fmla="*/ 30 h 176"/>
              <a:gd name="T56" fmla="*/ 120 w 176"/>
              <a:gd name="T57" fmla="*/ 16 h 176"/>
              <a:gd name="T58" fmla="*/ 64 w 176"/>
              <a:gd name="T59" fmla="*/ 168 h 176"/>
              <a:gd name="T60" fmla="*/ 32 w 176"/>
              <a:gd name="T61" fmla="*/ 168 h 176"/>
              <a:gd name="T62" fmla="*/ 32 w 176"/>
              <a:gd name="T63" fmla="*/ 160 h 176"/>
              <a:gd name="T64" fmla="*/ 64 w 176"/>
              <a:gd name="T65" fmla="*/ 160 h 176"/>
              <a:gd name="T66" fmla="*/ 64 w 176"/>
              <a:gd name="T67" fmla="*/ 168 h 176"/>
              <a:gd name="T68" fmla="*/ 104 w 176"/>
              <a:gd name="T69" fmla="*/ 168 h 176"/>
              <a:gd name="T70" fmla="*/ 72 w 176"/>
              <a:gd name="T71" fmla="*/ 168 h 176"/>
              <a:gd name="T72" fmla="*/ 72 w 176"/>
              <a:gd name="T73" fmla="*/ 104 h 176"/>
              <a:gd name="T74" fmla="*/ 104 w 176"/>
              <a:gd name="T75" fmla="*/ 104 h 176"/>
              <a:gd name="T76" fmla="*/ 104 w 176"/>
              <a:gd name="T77" fmla="*/ 168 h 176"/>
              <a:gd name="T78" fmla="*/ 144 w 176"/>
              <a:gd name="T79" fmla="*/ 168 h 176"/>
              <a:gd name="T80" fmla="*/ 112 w 176"/>
              <a:gd name="T81" fmla="*/ 168 h 176"/>
              <a:gd name="T82" fmla="*/ 112 w 176"/>
              <a:gd name="T83" fmla="*/ 160 h 176"/>
              <a:gd name="T84" fmla="*/ 144 w 176"/>
              <a:gd name="T85" fmla="*/ 160 h 176"/>
              <a:gd name="T86" fmla="*/ 144 w 176"/>
              <a:gd name="T87" fmla="*/ 168 h 176"/>
              <a:gd name="T88" fmla="*/ 144 w 176"/>
              <a:gd name="T89" fmla="*/ 152 h 176"/>
              <a:gd name="T90" fmla="*/ 112 w 176"/>
              <a:gd name="T91" fmla="*/ 152 h 176"/>
              <a:gd name="T92" fmla="*/ 112 w 176"/>
              <a:gd name="T93" fmla="*/ 100 h 176"/>
              <a:gd name="T94" fmla="*/ 108 w 176"/>
              <a:gd name="T95" fmla="*/ 96 h 176"/>
              <a:gd name="T96" fmla="*/ 68 w 176"/>
              <a:gd name="T97" fmla="*/ 96 h 176"/>
              <a:gd name="T98" fmla="*/ 64 w 176"/>
              <a:gd name="T99" fmla="*/ 100 h 176"/>
              <a:gd name="T100" fmla="*/ 64 w 176"/>
              <a:gd name="T101" fmla="*/ 152 h 176"/>
              <a:gd name="T102" fmla="*/ 32 w 176"/>
              <a:gd name="T103" fmla="*/ 152 h 176"/>
              <a:gd name="T104" fmla="*/ 32 w 176"/>
              <a:gd name="T105" fmla="*/ 66 h 176"/>
              <a:gd name="T106" fmla="*/ 88 w 176"/>
              <a:gd name="T107" fmla="*/ 10 h 176"/>
              <a:gd name="T108" fmla="*/ 144 w 176"/>
              <a:gd name="T109" fmla="*/ 66 h 176"/>
              <a:gd name="T110" fmla="*/ 144 w 176"/>
              <a:gd name="T111" fmla="*/ 152 h 176"/>
              <a:gd name="T112" fmla="*/ 92 w 176"/>
              <a:gd name="T113" fmla="*/ 144 h 176"/>
              <a:gd name="T114" fmla="*/ 96 w 176"/>
              <a:gd name="T115" fmla="*/ 140 h 176"/>
              <a:gd name="T116" fmla="*/ 92 w 176"/>
              <a:gd name="T117" fmla="*/ 136 h 176"/>
              <a:gd name="T118" fmla="*/ 88 w 176"/>
              <a:gd name="T119" fmla="*/ 140 h 176"/>
              <a:gd name="T120" fmla="*/ 92 w 176"/>
              <a:gd name="T12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75" y="85"/>
                </a:moveTo>
                <a:cubicBezTo>
                  <a:pt x="144" y="54"/>
                  <a:pt x="144" y="54"/>
                  <a:pt x="144" y="54"/>
                </a:cubicBezTo>
                <a:cubicBezTo>
                  <a:pt x="144" y="12"/>
                  <a:pt x="144" y="12"/>
                  <a:pt x="144" y="12"/>
                </a:cubicBezTo>
                <a:cubicBezTo>
                  <a:pt x="144" y="10"/>
                  <a:pt x="142" y="8"/>
                  <a:pt x="140" y="8"/>
                </a:cubicBezTo>
                <a:cubicBezTo>
                  <a:pt x="116" y="8"/>
                  <a:pt x="116" y="8"/>
                  <a:pt x="116" y="8"/>
                </a:cubicBezTo>
                <a:cubicBezTo>
                  <a:pt x="114" y="8"/>
                  <a:pt x="112" y="10"/>
                  <a:pt x="112" y="12"/>
                </a:cubicBezTo>
                <a:cubicBezTo>
                  <a:pt x="112" y="22"/>
                  <a:pt x="112" y="22"/>
                  <a:pt x="112" y="22"/>
                </a:cubicBezTo>
                <a:cubicBezTo>
                  <a:pt x="91" y="1"/>
                  <a:pt x="91" y="1"/>
                  <a:pt x="91" y="1"/>
                </a:cubicBezTo>
                <a:cubicBezTo>
                  <a:pt x="90" y="0"/>
                  <a:pt x="89" y="0"/>
                  <a:pt x="88" y="0"/>
                </a:cubicBezTo>
                <a:cubicBezTo>
                  <a:pt x="87" y="0"/>
                  <a:pt x="86" y="0"/>
                  <a:pt x="85" y="1"/>
                </a:cubicBezTo>
                <a:cubicBezTo>
                  <a:pt x="1" y="85"/>
                  <a:pt x="1" y="85"/>
                  <a:pt x="1" y="85"/>
                </a:cubicBezTo>
                <a:cubicBezTo>
                  <a:pt x="0" y="86"/>
                  <a:pt x="0" y="87"/>
                  <a:pt x="0" y="88"/>
                </a:cubicBezTo>
                <a:cubicBezTo>
                  <a:pt x="0" y="90"/>
                  <a:pt x="2" y="92"/>
                  <a:pt x="4" y="92"/>
                </a:cubicBezTo>
                <a:cubicBezTo>
                  <a:pt x="5" y="92"/>
                  <a:pt x="6" y="92"/>
                  <a:pt x="7" y="91"/>
                </a:cubicBezTo>
                <a:cubicBezTo>
                  <a:pt x="24" y="74"/>
                  <a:pt x="24" y="74"/>
                  <a:pt x="24" y="74"/>
                </a:cubicBezTo>
                <a:cubicBezTo>
                  <a:pt x="24" y="172"/>
                  <a:pt x="24" y="172"/>
                  <a:pt x="24" y="172"/>
                </a:cubicBezTo>
                <a:cubicBezTo>
                  <a:pt x="24" y="174"/>
                  <a:pt x="26" y="176"/>
                  <a:pt x="28" y="176"/>
                </a:cubicBezTo>
                <a:cubicBezTo>
                  <a:pt x="148" y="176"/>
                  <a:pt x="148" y="176"/>
                  <a:pt x="148" y="176"/>
                </a:cubicBezTo>
                <a:cubicBezTo>
                  <a:pt x="150" y="176"/>
                  <a:pt x="152" y="174"/>
                  <a:pt x="152" y="172"/>
                </a:cubicBezTo>
                <a:cubicBezTo>
                  <a:pt x="152" y="74"/>
                  <a:pt x="152" y="74"/>
                  <a:pt x="152" y="74"/>
                </a:cubicBezTo>
                <a:cubicBezTo>
                  <a:pt x="169" y="91"/>
                  <a:pt x="169" y="91"/>
                  <a:pt x="169" y="91"/>
                </a:cubicBezTo>
                <a:cubicBezTo>
                  <a:pt x="170" y="92"/>
                  <a:pt x="171" y="92"/>
                  <a:pt x="172" y="92"/>
                </a:cubicBezTo>
                <a:cubicBezTo>
                  <a:pt x="174" y="92"/>
                  <a:pt x="176" y="90"/>
                  <a:pt x="176" y="88"/>
                </a:cubicBezTo>
                <a:cubicBezTo>
                  <a:pt x="176" y="87"/>
                  <a:pt x="176" y="86"/>
                  <a:pt x="175" y="85"/>
                </a:cubicBezTo>
                <a:moveTo>
                  <a:pt x="120" y="16"/>
                </a:moveTo>
                <a:cubicBezTo>
                  <a:pt x="136" y="16"/>
                  <a:pt x="136" y="16"/>
                  <a:pt x="136" y="16"/>
                </a:cubicBezTo>
                <a:cubicBezTo>
                  <a:pt x="136" y="46"/>
                  <a:pt x="136" y="46"/>
                  <a:pt x="136" y="46"/>
                </a:cubicBezTo>
                <a:cubicBezTo>
                  <a:pt x="120" y="30"/>
                  <a:pt x="120" y="30"/>
                  <a:pt x="120" y="30"/>
                </a:cubicBezTo>
                <a:lnTo>
                  <a:pt x="120" y="16"/>
                </a:lnTo>
                <a:close/>
                <a:moveTo>
                  <a:pt x="64" y="168"/>
                </a:moveTo>
                <a:cubicBezTo>
                  <a:pt x="32" y="168"/>
                  <a:pt x="32" y="168"/>
                  <a:pt x="32" y="168"/>
                </a:cubicBezTo>
                <a:cubicBezTo>
                  <a:pt x="32" y="160"/>
                  <a:pt x="32" y="160"/>
                  <a:pt x="32" y="160"/>
                </a:cubicBezTo>
                <a:cubicBezTo>
                  <a:pt x="64" y="160"/>
                  <a:pt x="64" y="160"/>
                  <a:pt x="64" y="160"/>
                </a:cubicBezTo>
                <a:lnTo>
                  <a:pt x="64" y="168"/>
                </a:lnTo>
                <a:close/>
                <a:moveTo>
                  <a:pt x="104" y="168"/>
                </a:moveTo>
                <a:cubicBezTo>
                  <a:pt x="72" y="168"/>
                  <a:pt x="72" y="168"/>
                  <a:pt x="72" y="168"/>
                </a:cubicBezTo>
                <a:cubicBezTo>
                  <a:pt x="72" y="104"/>
                  <a:pt x="72" y="104"/>
                  <a:pt x="72" y="104"/>
                </a:cubicBezTo>
                <a:cubicBezTo>
                  <a:pt x="104" y="104"/>
                  <a:pt x="104" y="104"/>
                  <a:pt x="104" y="104"/>
                </a:cubicBezTo>
                <a:lnTo>
                  <a:pt x="104" y="168"/>
                </a:lnTo>
                <a:close/>
                <a:moveTo>
                  <a:pt x="144" y="168"/>
                </a:moveTo>
                <a:cubicBezTo>
                  <a:pt x="112" y="168"/>
                  <a:pt x="112" y="168"/>
                  <a:pt x="112" y="168"/>
                </a:cubicBezTo>
                <a:cubicBezTo>
                  <a:pt x="112" y="160"/>
                  <a:pt x="112" y="160"/>
                  <a:pt x="112" y="160"/>
                </a:cubicBezTo>
                <a:cubicBezTo>
                  <a:pt x="144" y="160"/>
                  <a:pt x="144" y="160"/>
                  <a:pt x="144" y="160"/>
                </a:cubicBezTo>
                <a:lnTo>
                  <a:pt x="144" y="168"/>
                </a:lnTo>
                <a:close/>
                <a:moveTo>
                  <a:pt x="144" y="152"/>
                </a:moveTo>
                <a:cubicBezTo>
                  <a:pt x="112" y="152"/>
                  <a:pt x="112" y="152"/>
                  <a:pt x="112" y="152"/>
                </a:cubicBezTo>
                <a:cubicBezTo>
                  <a:pt x="112" y="100"/>
                  <a:pt x="112" y="100"/>
                  <a:pt x="112" y="100"/>
                </a:cubicBezTo>
                <a:cubicBezTo>
                  <a:pt x="112" y="98"/>
                  <a:pt x="110" y="96"/>
                  <a:pt x="108" y="96"/>
                </a:cubicBezTo>
                <a:cubicBezTo>
                  <a:pt x="68" y="96"/>
                  <a:pt x="68" y="96"/>
                  <a:pt x="68" y="96"/>
                </a:cubicBezTo>
                <a:cubicBezTo>
                  <a:pt x="66" y="96"/>
                  <a:pt x="64" y="98"/>
                  <a:pt x="64" y="100"/>
                </a:cubicBezTo>
                <a:cubicBezTo>
                  <a:pt x="64" y="152"/>
                  <a:pt x="64" y="152"/>
                  <a:pt x="64" y="152"/>
                </a:cubicBezTo>
                <a:cubicBezTo>
                  <a:pt x="32" y="152"/>
                  <a:pt x="32" y="152"/>
                  <a:pt x="32" y="152"/>
                </a:cubicBezTo>
                <a:cubicBezTo>
                  <a:pt x="32" y="66"/>
                  <a:pt x="32" y="66"/>
                  <a:pt x="32" y="66"/>
                </a:cubicBezTo>
                <a:cubicBezTo>
                  <a:pt x="88" y="10"/>
                  <a:pt x="88" y="10"/>
                  <a:pt x="88" y="10"/>
                </a:cubicBezTo>
                <a:cubicBezTo>
                  <a:pt x="144" y="66"/>
                  <a:pt x="144" y="66"/>
                  <a:pt x="144" y="66"/>
                </a:cubicBezTo>
                <a:lnTo>
                  <a:pt x="144" y="152"/>
                </a:lnTo>
                <a:close/>
                <a:moveTo>
                  <a:pt x="92" y="144"/>
                </a:moveTo>
                <a:cubicBezTo>
                  <a:pt x="94" y="144"/>
                  <a:pt x="96" y="142"/>
                  <a:pt x="96" y="140"/>
                </a:cubicBezTo>
                <a:cubicBezTo>
                  <a:pt x="96" y="138"/>
                  <a:pt x="94" y="136"/>
                  <a:pt x="92" y="136"/>
                </a:cubicBezTo>
                <a:cubicBezTo>
                  <a:pt x="90" y="136"/>
                  <a:pt x="88" y="138"/>
                  <a:pt x="88" y="140"/>
                </a:cubicBezTo>
                <a:cubicBezTo>
                  <a:pt x="88" y="142"/>
                  <a:pt x="90" y="144"/>
                  <a:pt x="92" y="144"/>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 name="Freeform 14">
            <a:extLst>
              <a:ext uri="{FF2B5EF4-FFF2-40B4-BE49-F238E27FC236}">
                <a16:creationId xmlns:a16="http://schemas.microsoft.com/office/drawing/2014/main" id="{41A7D0A6-B63E-4426-AD87-BBB47A2656EE}"/>
              </a:ext>
            </a:extLst>
          </p:cNvPr>
          <p:cNvSpPr>
            <a:spLocks noEditPoints="1"/>
          </p:cNvSpPr>
          <p:nvPr/>
        </p:nvSpPr>
        <p:spPr bwMode="auto">
          <a:xfrm>
            <a:off x="7793331" y="4535585"/>
            <a:ext cx="221239" cy="269219"/>
          </a:xfrm>
          <a:custGeom>
            <a:avLst/>
            <a:gdLst>
              <a:gd name="T0" fmla="*/ 116 w 144"/>
              <a:gd name="T1" fmla="*/ 0 h 176"/>
              <a:gd name="T2" fmla="*/ 56 w 144"/>
              <a:gd name="T3" fmla="*/ 0 h 176"/>
              <a:gd name="T4" fmla="*/ 40 w 144"/>
              <a:gd name="T5" fmla="*/ 16 h 176"/>
              <a:gd name="T6" fmla="*/ 40 w 144"/>
              <a:gd name="T7" fmla="*/ 28 h 176"/>
              <a:gd name="T8" fmla="*/ 44 w 144"/>
              <a:gd name="T9" fmla="*/ 32 h 176"/>
              <a:gd name="T10" fmla="*/ 48 w 144"/>
              <a:gd name="T11" fmla="*/ 28 h 176"/>
              <a:gd name="T12" fmla="*/ 48 w 144"/>
              <a:gd name="T13" fmla="*/ 16 h 176"/>
              <a:gd name="T14" fmla="*/ 56 w 144"/>
              <a:gd name="T15" fmla="*/ 8 h 176"/>
              <a:gd name="T16" fmla="*/ 104 w 144"/>
              <a:gd name="T17" fmla="*/ 8 h 176"/>
              <a:gd name="T18" fmla="*/ 104 w 144"/>
              <a:gd name="T19" fmla="*/ 32 h 176"/>
              <a:gd name="T20" fmla="*/ 112 w 144"/>
              <a:gd name="T21" fmla="*/ 40 h 176"/>
              <a:gd name="T22" fmla="*/ 136 w 144"/>
              <a:gd name="T23" fmla="*/ 40 h 176"/>
              <a:gd name="T24" fmla="*/ 136 w 144"/>
              <a:gd name="T25" fmla="*/ 120 h 176"/>
              <a:gd name="T26" fmla="*/ 128 w 144"/>
              <a:gd name="T27" fmla="*/ 128 h 176"/>
              <a:gd name="T28" fmla="*/ 116 w 144"/>
              <a:gd name="T29" fmla="*/ 128 h 176"/>
              <a:gd name="T30" fmla="*/ 112 w 144"/>
              <a:gd name="T31" fmla="*/ 132 h 176"/>
              <a:gd name="T32" fmla="*/ 116 w 144"/>
              <a:gd name="T33" fmla="*/ 136 h 176"/>
              <a:gd name="T34" fmla="*/ 128 w 144"/>
              <a:gd name="T35" fmla="*/ 136 h 176"/>
              <a:gd name="T36" fmla="*/ 144 w 144"/>
              <a:gd name="T37" fmla="*/ 120 h 176"/>
              <a:gd name="T38" fmla="*/ 144 w 144"/>
              <a:gd name="T39" fmla="*/ 32 h 176"/>
              <a:gd name="T40" fmla="*/ 116 w 144"/>
              <a:gd name="T41" fmla="*/ 0 h 176"/>
              <a:gd name="T42" fmla="*/ 112 w 144"/>
              <a:gd name="T43" fmla="*/ 32 h 176"/>
              <a:gd name="T44" fmla="*/ 112 w 144"/>
              <a:gd name="T45" fmla="*/ 9 h 176"/>
              <a:gd name="T46" fmla="*/ 133 w 144"/>
              <a:gd name="T47" fmla="*/ 32 h 176"/>
              <a:gd name="T48" fmla="*/ 112 w 144"/>
              <a:gd name="T49" fmla="*/ 32 h 176"/>
              <a:gd name="T50" fmla="*/ 16 w 144"/>
              <a:gd name="T51" fmla="*/ 40 h 176"/>
              <a:gd name="T52" fmla="*/ 0 w 144"/>
              <a:gd name="T53" fmla="*/ 56 h 176"/>
              <a:gd name="T54" fmla="*/ 0 w 144"/>
              <a:gd name="T55" fmla="*/ 160 h 176"/>
              <a:gd name="T56" fmla="*/ 16 w 144"/>
              <a:gd name="T57" fmla="*/ 176 h 176"/>
              <a:gd name="T58" fmla="*/ 88 w 144"/>
              <a:gd name="T59" fmla="*/ 176 h 176"/>
              <a:gd name="T60" fmla="*/ 104 w 144"/>
              <a:gd name="T61" fmla="*/ 160 h 176"/>
              <a:gd name="T62" fmla="*/ 104 w 144"/>
              <a:gd name="T63" fmla="*/ 72 h 176"/>
              <a:gd name="T64" fmla="*/ 76 w 144"/>
              <a:gd name="T65" fmla="*/ 40 h 176"/>
              <a:gd name="T66" fmla="*/ 16 w 144"/>
              <a:gd name="T67" fmla="*/ 40 h 176"/>
              <a:gd name="T68" fmla="*/ 96 w 144"/>
              <a:gd name="T69" fmla="*/ 160 h 176"/>
              <a:gd name="T70" fmla="*/ 88 w 144"/>
              <a:gd name="T71" fmla="*/ 168 h 176"/>
              <a:gd name="T72" fmla="*/ 16 w 144"/>
              <a:gd name="T73" fmla="*/ 168 h 176"/>
              <a:gd name="T74" fmla="*/ 8 w 144"/>
              <a:gd name="T75" fmla="*/ 160 h 176"/>
              <a:gd name="T76" fmla="*/ 8 w 144"/>
              <a:gd name="T77" fmla="*/ 56 h 176"/>
              <a:gd name="T78" fmla="*/ 16 w 144"/>
              <a:gd name="T79" fmla="*/ 48 h 176"/>
              <a:gd name="T80" fmla="*/ 64 w 144"/>
              <a:gd name="T81" fmla="*/ 48 h 176"/>
              <a:gd name="T82" fmla="*/ 64 w 144"/>
              <a:gd name="T83" fmla="*/ 72 h 176"/>
              <a:gd name="T84" fmla="*/ 72 w 144"/>
              <a:gd name="T85" fmla="*/ 80 h 176"/>
              <a:gd name="T86" fmla="*/ 96 w 144"/>
              <a:gd name="T87" fmla="*/ 80 h 176"/>
              <a:gd name="T88" fmla="*/ 96 w 144"/>
              <a:gd name="T89" fmla="*/ 160 h 176"/>
              <a:gd name="T90" fmla="*/ 72 w 144"/>
              <a:gd name="T91" fmla="*/ 72 h 176"/>
              <a:gd name="T92" fmla="*/ 72 w 144"/>
              <a:gd name="T93" fmla="*/ 49 h 176"/>
              <a:gd name="T94" fmla="*/ 93 w 144"/>
              <a:gd name="T95" fmla="*/ 72 h 176"/>
              <a:gd name="T96" fmla="*/ 72 w 144"/>
              <a:gd name="T97"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176">
                <a:moveTo>
                  <a:pt x="116" y="0"/>
                </a:moveTo>
                <a:cubicBezTo>
                  <a:pt x="56" y="0"/>
                  <a:pt x="56" y="0"/>
                  <a:pt x="56" y="0"/>
                </a:cubicBezTo>
                <a:cubicBezTo>
                  <a:pt x="47" y="0"/>
                  <a:pt x="40" y="7"/>
                  <a:pt x="40" y="16"/>
                </a:cubicBezTo>
                <a:cubicBezTo>
                  <a:pt x="40" y="28"/>
                  <a:pt x="40" y="28"/>
                  <a:pt x="40" y="28"/>
                </a:cubicBezTo>
                <a:cubicBezTo>
                  <a:pt x="40" y="30"/>
                  <a:pt x="42" y="32"/>
                  <a:pt x="44" y="32"/>
                </a:cubicBezTo>
                <a:cubicBezTo>
                  <a:pt x="46" y="32"/>
                  <a:pt x="48" y="30"/>
                  <a:pt x="48" y="28"/>
                </a:cubicBezTo>
                <a:cubicBezTo>
                  <a:pt x="48" y="16"/>
                  <a:pt x="48" y="16"/>
                  <a:pt x="48" y="16"/>
                </a:cubicBezTo>
                <a:cubicBezTo>
                  <a:pt x="48" y="12"/>
                  <a:pt x="52" y="8"/>
                  <a:pt x="56" y="8"/>
                </a:cubicBezTo>
                <a:cubicBezTo>
                  <a:pt x="104" y="8"/>
                  <a:pt x="104" y="8"/>
                  <a:pt x="104" y="8"/>
                </a:cubicBezTo>
                <a:cubicBezTo>
                  <a:pt x="104" y="32"/>
                  <a:pt x="104" y="32"/>
                  <a:pt x="104" y="32"/>
                </a:cubicBezTo>
                <a:cubicBezTo>
                  <a:pt x="104" y="36"/>
                  <a:pt x="108" y="40"/>
                  <a:pt x="112" y="40"/>
                </a:cubicBezTo>
                <a:cubicBezTo>
                  <a:pt x="136" y="40"/>
                  <a:pt x="136" y="40"/>
                  <a:pt x="136" y="40"/>
                </a:cubicBezTo>
                <a:cubicBezTo>
                  <a:pt x="136" y="120"/>
                  <a:pt x="136" y="120"/>
                  <a:pt x="136" y="120"/>
                </a:cubicBezTo>
                <a:cubicBezTo>
                  <a:pt x="136" y="124"/>
                  <a:pt x="132" y="128"/>
                  <a:pt x="128" y="128"/>
                </a:cubicBezTo>
                <a:cubicBezTo>
                  <a:pt x="116" y="128"/>
                  <a:pt x="116" y="128"/>
                  <a:pt x="116" y="128"/>
                </a:cubicBezTo>
                <a:cubicBezTo>
                  <a:pt x="114" y="128"/>
                  <a:pt x="112" y="130"/>
                  <a:pt x="112" y="132"/>
                </a:cubicBezTo>
                <a:cubicBezTo>
                  <a:pt x="112" y="134"/>
                  <a:pt x="114" y="136"/>
                  <a:pt x="116" y="136"/>
                </a:cubicBezTo>
                <a:cubicBezTo>
                  <a:pt x="128" y="136"/>
                  <a:pt x="128" y="136"/>
                  <a:pt x="128" y="136"/>
                </a:cubicBezTo>
                <a:cubicBezTo>
                  <a:pt x="137" y="136"/>
                  <a:pt x="144" y="129"/>
                  <a:pt x="144" y="120"/>
                </a:cubicBezTo>
                <a:cubicBezTo>
                  <a:pt x="144" y="32"/>
                  <a:pt x="144" y="32"/>
                  <a:pt x="144" y="32"/>
                </a:cubicBezTo>
                <a:lnTo>
                  <a:pt x="116" y="0"/>
                </a:lnTo>
                <a:close/>
                <a:moveTo>
                  <a:pt x="112" y="32"/>
                </a:moveTo>
                <a:cubicBezTo>
                  <a:pt x="112" y="9"/>
                  <a:pt x="112" y="9"/>
                  <a:pt x="112" y="9"/>
                </a:cubicBezTo>
                <a:cubicBezTo>
                  <a:pt x="133" y="32"/>
                  <a:pt x="133" y="32"/>
                  <a:pt x="133" y="32"/>
                </a:cubicBezTo>
                <a:lnTo>
                  <a:pt x="112" y="32"/>
                </a:lnTo>
                <a:close/>
                <a:moveTo>
                  <a:pt x="16" y="40"/>
                </a:moveTo>
                <a:cubicBezTo>
                  <a:pt x="7" y="40"/>
                  <a:pt x="0" y="47"/>
                  <a:pt x="0" y="56"/>
                </a:cubicBezTo>
                <a:cubicBezTo>
                  <a:pt x="0" y="160"/>
                  <a:pt x="0" y="160"/>
                  <a:pt x="0" y="160"/>
                </a:cubicBezTo>
                <a:cubicBezTo>
                  <a:pt x="0" y="169"/>
                  <a:pt x="7" y="176"/>
                  <a:pt x="16" y="176"/>
                </a:cubicBezTo>
                <a:cubicBezTo>
                  <a:pt x="88" y="176"/>
                  <a:pt x="88" y="176"/>
                  <a:pt x="88" y="176"/>
                </a:cubicBezTo>
                <a:cubicBezTo>
                  <a:pt x="97" y="176"/>
                  <a:pt x="104" y="169"/>
                  <a:pt x="104" y="160"/>
                </a:cubicBezTo>
                <a:cubicBezTo>
                  <a:pt x="104" y="72"/>
                  <a:pt x="104" y="72"/>
                  <a:pt x="104" y="72"/>
                </a:cubicBezTo>
                <a:cubicBezTo>
                  <a:pt x="76" y="40"/>
                  <a:pt x="76" y="40"/>
                  <a:pt x="76" y="40"/>
                </a:cubicBezTo>
                <a:lnTo>
                  <a:pt x="16" y="40"/>
                </a:lnTo>
                <a:close/>
                <a:moveTo>
                  <a:pt x="96" y="160"/>
                </a:moveTo>
                <a:cubicBezTo>
                  <a:pt x="96" y="164"/>
                  <a:pt x="92" y="168"/>
                  <a:pt x="88" y="168"/>
                </a:cubicBezTo>
                <a:cubicBezTo>
                  <a:pt x="16" y="168"/>
                  <a:pt x="16" y="168"/>
                  <a:pt x="16" y="168"/>
                </a:cubicBezTo>
                <a:cubicBezTo>
                  <a:pt x="12" y="168"/>
                  <a:pt x="8" y="164"/>
                  <a:pt x="8" y="160"/>
                </a:cubicBezTo>
                <a:cubicBezTo>
                  <a:pt x="8" y="56"/>
                  <a:pt x="8" y="56"/>
                  <a:pt x="8" y="56"/>
                </a:cubicBezTo>
                <a:cubicBezTo>
                  <a:pt x="8" y="52"/>
                  <a:pt x="12" y="48"/>
                  <a:pt x="16" y="48"/>
                </a:cubicBezTo>
                <a:cubicBezTo>
                  <a:pt x="64" y="48"/>
                  <a:pt x="64" y="48"/>
                  <a:pt x="64" y="48"/>
                </a:cubicBezTo>
                <a:cubicBezTo>
                  <a:pt x="64" y="72"/>
                  <a:pt x="64" y="72"/>
                  <a:pt x="64" y="72"/>
                </a:cubicBezTo>
                <a:cubicBezTo>
                  <a:pt x="64" y="76"/>
                  <a:pt x="68" y="80"/>
                  <a:pt x="72" y="80"/>
                </a:cubicBezTo>
                <a:cubicBezTo>
                  <a:pt x="96" y="80"/>
                  <a:pt x="96" y="80"/>
                  <a:pt x="96" y="80"/>
                </a:cubicBezTo>
                <a:lnTo>
                  <a:pt x="96" y="160"/>
                </a:lnTo>
                <a:close/>
                <a:moveTo>
                  <a:pt x="72" y="72"/>
                </a:moveTo>
                <a:cubicBezTo>
                  <a:pt x="72" y="49"/>
                  <a:pt x="72" y="49"/>
                  <a:pt x="72" y="49"/>
                </a:cubicBezTo>
                <a:cubicBezTo>
                  <a:pt x="93" y="72"/>
                  <a:pt x="93" y="72"/>
                  <a:pt x="93" y="72"/>
                </a:cubicBezTo>
                <a:lnTo>
                  <a:pt x="72" y="7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Freeform 21">
            <a:extLst>
              <a:ext uri="{FF2B5EF4-FFF2-40B4-BE49-F238E27FC236}">
                <a16:creationId xmlns:a16="http://schemas.microsoft.com/office/drawing/2014/main" id="{4D72DF14-A834-41D1-A819-91FD070FCD1D}"/>
              </a:ext>
            </a:extLst>
          </p:cNvPr>
          <p:cNvSpPr>
            <a:spLocks noEditPoints="1"/>
          </p:cNvSpPr>
          <p:nvPr/>
        </p:nvSpPr>
        <p:spPr bwMode="auto">
          <a:xfrm>
            <a:off x="7745351" y="1523213"/>
            <a:ext cx="269219" cy="269219"/>
          </a:xfrm>
          <a:custGeom>
            <a:avLst/>
            <a:gdLst>
              <a:gd name="T0" fmla="*/ 24 w 176"/>
              <a:gd name="T1" fmla="*/ 72 h 176"/>
              <a:gd name="T2" fmla="*/ 16 w 176"/>
              <a:gd name="T3" fmla="*/ 64 h 176"/>
              <a:gd name="T4" fmla="*/ 16 w 176"/>
              <a:gd name="T5" fmla="*/ 40 h 176"/>
              <a:gd name="T6" fmla="*/ 24 w 176"/>
              <a:gd name="T7" fmla="*/ 32 h 176"/>
              <a:gd name="T8" fmla="*/ 16 w 176"/>
              <a:gd name="T9" fmla="*/ 40 h 176"/>
              <a:gd name="T10" fmla="*/ 24 w 176"/>
              <a:gd name="T11" fmla="*/ 56 h 176"/>
              <a:gd name="T12" fmla="*/ 16 w 176"/>
              <a:gd name="T13" fmla="*/ 48 h 176"/>
              <a:gd name="T14" fmla="*/ 24 w 176"/>
              <a:gd name="T15" fmla="*/ 104 h 176"/>
              <a:gd name="T16" fmla="*/ 16 w 176"/>
              <a:gd name="T17" fmla="*/ 112 h 176"/>
              <a:gd name="T18" fmla="*/ 24 w 176"/>
              <a:gd name="T19" fmla="*/ 104 h 176"/>
              <a:gd name="T20" fmla="*/ 16 w 176"/>
              <a:gd name="T21" fmla="*/ 120 h 176"/>
              <a:gd name="T22" fmla="*/ 24 w 176"/>
              <a:gd name="T23" fmla="*/ 128 h 176"/>
              <a:gd name="T24" fmla="*/ 16 w 176"/>
              <a:gd name="T25" fmla="*/ 24 h 176"/>
              <a:gd name="T26" fmla="*/ 24 w 176"/>
              <a:gd name="T27" fmla="*/ 16 h 176"/>
              <a:gd name="T28" fmla="*/ 16 w 176"/>
              <a:gd name="T29" fmla="*/ 24 h 176"/>
              <a:gd name="T30" fmla="*/ 16 w 176"/>
              <a:gd name="T31" fmla="*/ 136 h 176"/>
              <a:gd name="T32" fmla="*/ 24 w 176"/>
              <a:gd name="T33" fmla="*/ 144 h 176"/>
              <a:gd name="T34" fmla="*/ 24 w 176"/>
              <a:gd name="T35" fmla="*/ 152 h 176"/>
              <a:gd name="T36" fmla="*/ 16 w 176"/>
              <a:gd name="T37" fmla="*/ 160 h 176"/>
              <a:gd name="T38" fmla="*/ 24 w 176"/>
              <a:gd name="T39" fmla="*/ 152 h 176"/>
              <a:gd name="T40" fmla="*/ 152 w 176"/>
              <a:gd name="T41" fmla="*/ 152 h 176"/>
              <a:gd name="T42" fmla="*/ 160 w 176"/>
              <a:gd name="T43" fmla="*/ 160 h 176"/>
              <a:gd name="T44" fmla="*/ 160 w 176"/>
              <a:gd name="T45" fmla="*/ 136 h 176"/>
              <a:gd name="T46" fmla="*/ 152 w 176"/>
              <a:gd name="T47" fmla="*/ 144 h 176"/>
              <a:gd name="T48" fmla="*/ 160 w 176"/>
              <a:gd name="T49" fmla="*/ 136 h 176"/>
              <a:gd name="T50" fmla="*/ 160 w 176"/>
              <a:gd name="T51" fmla="*/ 72 h 176"/>
              <a:gd name="T52" fmla="*/ 152 w 176"/>
              <a:gd name="T53" fmla="*/ 64 h 176"/>
              <a:gd name="T54" fmla="*/ 152 w 176"/>
              <a:gd name="T55" fmla="*/ 56 h 176"/>
              <a:gd name="T56" fmla="*/ 160 w 176"/>
              <a:gd name="T57" fmla="*/ 48 h 176"/>
              <a:gd name="T58" fmla="*/ 152 w 176"/>
              <a:gd name="T59" fmla="*/ 56 h 176"/>
              <a:gd name="T60" fmla="*/ 152 w 176"/>
              <a:gd name="T61" fmla="*/ 120 h 176"/>
              <a:gd name="T62" fmla="*/ 160 w 176"/>
              <a:gd name="T63" fmla="*/ 128 h 176"/>
              <a:gd name="T64" fmla="*/ 160 w 176"/>
              <a:gd name="T65" fmla="*/ 0 h 176"/>
              <a:gd name="T66" fmla="*/ 0 w 176"/>
              <a:gd name="T67" fmla="*/ 16 h 176"/>
              <a:gd name="T68" fmla="*/ 16 w 176"/>
              <a:gd name="T69" fmla="*/ 176 h 176"/>
              <a:gd name="T70" fmla="*/ 176 w 176"/>
              <a:gd name="T71" fmla="*/ 160 h 176"/>
              <a:gd name="T72" fmla="*/ 160 w 176"/>
              <a:gd name="T73" fmla="*/ 0 h 176"/>
              <a:gd name="T74" fmla="*/ 16 w 176"/>
              <a:gd name="T75" fmla="*/ 168 h 176"/>
              <a:gd name="T76" fmla="*/ 8 w 176"/>
              <a:gd name="T77" fmla="*/ 92 h 176"/>
              <a:gd name="T78" fmla="*/ 32 w 176"/>
              <a:gd name="T79" fmla="*/ 168 h 176"/>
              <a:gd name="T80" fmla="*/ 8 w 176"/>
              <a:gd name="T81" fmla="*/ 84 h 176"/>
              <a:gd name="T82" fmla="*/ 16 w 176"/>
              <a:gd name="T83" fmla="*/ 8 h 176"/>
              <a:gd name="T84" fmla="*/ 32 w 176"/>
              <a:gd name="T85" fmla="*/ 84 h 176"/>
              <a:gd name="T86" fmla="*/ 40 w 176"/>
              <a:gd name="T87" fmla="*/ 168 h 176"/>
              <a:gd name="T88" fmla="*/ 136 w 176"/>
              <a:gd name="T89" fmla="*/ 92 h 176"/>
              <a:gd name="T90" fmla="*/ 136 w 176"/>
              <a:gd name="T91" fmla="*/ 84 h 176"/>
              <a:gd name="T92" fmla="*/ 40 w 176"/>
              <a:gd name="T93" fmla="*/ 8 h 176"/>
              <a:gd name="T94" fmla="*/ 136 w 176"/>
              <a:gd name="T95" fmla="*/ 84 h 176"/>
              <a:gd name="T96" fmla="*/ 160 w 176"/>
              <a:gd name="T97" fmla="*/ 168 h 176"/>
              <a:gd name="T98" fmla="*/ 144 w 176"/>
              <a:gd name="T99" fmla="*/ 92 h 176"/>
              <a:gd name="T100" fmla="*/ 168 w 176"/>
              <a:gd name="T101" fmla="*/ 160 h 176"/>
              <a:gd name="T102" fmla="*/ 144 w 176"/>
              <a:gd name="T103" fmla="*/ 84 h 176"/>
              <a:gd name="T104" fmla="*/ 160 w 176"/>
              <a:gd name="T105" fmla="*/ 8 h 176"/>
              <a:gd name="T106" fmla="*/ 168 w 176"/>
              <a:gd name="T107" fmla="*/ 84 h 176"/>
              <a:gd name="T108" fmla="*/ 160 w 176"/>
              <a:gd name="T109" fmla="*/ 24 h 176"/>
              <a:gd name="T110" fmla="*/ 152 w 176"/>
              <a:gd name="T111" fmla="*/ 16 h 176"/>
              <a:gd name="T112" fmla="*/ 160 w 176"/>
              <a:gd name="T113" fmla="*/ 104 h 176"/>
              <a:gd name="T114" fmla="*/ 152 w 176"/>
              <a:gd name="T115" fmla="*/ 112 h 176"/>
              <a:gd name="T116" fmla="*/ 160 w 176"/>
              <a:gd name="T117" fmla="*/ 104 h 176"/>
              <a:gd name="T118" fmla="*/ 160 w 176"/>
              <a:gd name="T119" fmla="*/ 40 h 176"/>
              <a:gd name="T120" fmla="*/ 152 w 176"/>
              <a:gd name="T12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6" y="72"/>
                </a:moveTo>
                <a:cubicBezTo>
                  <a:pt x="24" y="72"/>
                  <a:pt x="24" y="72"/>
                  <a:pt x="24" y="72"/>
                </a:cubicBezTo>
                <a:cubicBezTo>
                  <a:pt x="24" y="64"/>
                  <a:pt x="24" y="64"/>
                  <a:pt x="24" y="64"/>
                </a:cubicBezTo>
                <a:cubicBezTo>
                  <a:pt x="16" y="64"/>
                  <a:pt x="16" y="64"/>
                  <a:pt x="16" y="64"/>
                </a:cubicBezTo>
                <a:lnTo>
                  <a:pt x="16" y="72"/>
                </a:lnTo>
                <a:close/>
                <a:moveTo>
                  <a:pt x="16" y="40"/>
                </a:moveTo>
                <a:cubicBezTo>
                  <a:pt x="24" y="40"/>
                  <a:pt x="24" y="40"/>
                  <a:pt x="24" y="40"/>
                </a:cubicBezTo>
                <a:cubicBezTo>
                  <a:pt x="24" y="32"/>
                  <a:pt x="24" y="32"/>
                  <a:pt x="24" y="32"/>
                </a:cubicBezTo>
                <a:cubicBezTo>
                  <a:pt x="16" y="32"/>
                  <a:pt x="16" y="32"/>
                  <a:pt x="16" y="32"/>
                </a:cubicBezTo>
                <a:lnTo>
                  <a:pt x="16" y="40"/>
                </a:lnTo>
                <a:close/>
                <a:moveTo>
                  <a:pt x="16" y="56"/>
                </a:moveTo>
                <a:cubicBezTo>
                  <a:pt x="24" y="56"/>
                  <a:pt x="24" y="56"/>
                  <a:pt x="24" y="56"/>
                </a:cubicBezTo>
                <a:cubicBezTo>
                  <a:pt x="24" y="48"/>
                  <a:pt x="24" y="48"/>
                  <a:pt x="24" y="48"/>
                </a:cubicBezTo>
                <a:cubicBezTo>
                  <a:pt x="16" y="48"/>
                  <a:pt x="16" y="48"/>
                  <a:pt x="16" y="48"/>
                </a:cubicBezTo>
                <a:lnTo>
                  <a:pt x="16" y="56"/>
                </a:lnTo>
                <a:close/>
                <a:moveTo>
                  <a:pt x="24" y="104"/>
                </a:moveTo>
                <a:cubicBezTo>
                  <a:pt x="16" y="104"/>
                  <a:pt x="16" y="104"/>
                  <a:pt x="16" y="104"/>
                </a:cubicBezTo>
                <a:cubicBezTo>
                  <a:pt x="16" y="112"/>
                  <a:pt x="16" y="112"/>
                  <a:pt x="16" y="112"/>
                </a:cubicBezTo>
                <a:cubicBezTo>
                  <a:pt x="24" y="112"/>
                  <a:pt x="24" y="112"/>
                  <a:pt x="24" y="112"/>
                </a:cubicBezTo>
                <a:lnTo>
                  <a:pt x="24" y="104"/>
                </a:lnTo>
                <a:close/>
                <a:moveTo>
                  <a:pt x="24" y="120"/>
                </a:moveTo>
                <a:cubicBezTo>
                  <a:pt x="16" y="120"/>
                  <a:pt x="16" y="120"/>
                  <a:pt x="16" y="120"/>
                </a:cubicBezTo>
                <a:cubicBezTo>
                  <a:pt x="16" y="128"/>
                  <a:pt x="16" y="128"/>
                  <a:pt x="16" y="128"/>
                </a:cubicBezTo>
                <a:cubicBezTo>
                  <a:pt x="24" y="128"/>
                  <a:pt x="24" y="128"/>
                  <a:pt x="24" y="128"/>
                </a:cubicBezTo>
                <a:lnTo>
                  <a:pt x="24" y="120"/>
                </a:lnTo>
                <a:close/>
                <a:moveTo>
                  <a:pt x="16" y="24"/>
                </a:moveTo>
                <a:cubicBezTo>
                  <a:pt x="24" y="24"/>
                  <a:pt x="24" y="24"/>
                  <a:pt x="24" y="24"/>
                </a:cubicBezTo>
                <a:cubicBezTo>
                  <a:pt x="24" y="16"/>
                  <a:pt x="24" y="16"/>
                  <a:pt x="24" y="16"/>
                </a:cubicBezTo>
                <a:cubicBezTo>
                  <a:pt x="16" y="16"/>
                  <a:pt x="16" y="16"/>
                  <a:pt x="16" y="16"/>
                </a:cubicBezTo>
                <a:lnTo>
                  <a:pt x="16" y="24"/>
                </a:lnTo>
                <a:close/>
                <a:moveTo>
                  <a:pt x="24" y="136"/>
                </a:moveTo>
                <a:cubicBezTo>
                  <a:pt x="16" y="136"/>
                  <a:pt x="16" y="136"/>
                  <a:pt x="16" y="136"/>
                </a:cubicBezTo>
                <a:cubicBezTo>
                  <a:pt x="16" y="144"/>
                  <a:pt x="16" y="144"/>
                  <a:pt x="16" y="144"/>
                </a:cubicBezTo>
                <a:cubicBezTo>
                  <a:pt x="24" y="144"/>
                  <a:pt x="24" y="144"/>
                  <a:pt x="24" y="144"/>
                </a:cubicBezTo>
                <a:lnTo>
                  <a:pt x="24" y="136"/>
                </a:lnTo>
                <a:close/>
                <a:moveTo>
                  <a:pt x="24" y="152"/>
                </a:moveTo>
                <a:cubicBezTo>
                  <a:pt x="16" y="152"/>
                  <a:pt x="16" y="152"/>
                  <a:pt x="16" y="152"/>
                </a:cubicBezTo>
                <a:cubicBezTo>
                  <a:pt x="16" y="160"/>
                  <a:pt x="16" y="160"/>
                  <a:pt x="16" y="160"/>
                </a:cubicBezTo>
                <a:cubicBezTo>
                  <a:pt x="24" y="160"/>
                  <a:pt x="24" y="160"/>
                  <a:pt x="24" y="160"/>
                </a:cubicBezTo>
                <a:lnTo>
                  <a:pt x="24" y="152"/>
                </a:lnTo>
                <a:close/>
                <a:moveTo>
                  <a:pt x="160" y="152"/>
                </a:moveTo>
                <a:cubicBezTo>
                  <a:pt x="152" y="152"/>
                  <a:pt x="152" y="152"/>
                  <a:pt x="152" y="152"/>
                </a:cubicBezTo>
                <a:cubicBezTo>
                  <a:pt x="152" y="160"/>
                  <a:pt x="152" y="160"/>
                  <a:pt x="152" y="160"/>
                </a:cubicBezTo>
                <a:cubicBezTo>
                  <a:pt x="160" y="160"/>
                  <a:pt x="160" y="160"/>
                  <a:pt x="160" y="160"/>
                </a:cubicBezTo>
                <a:lnTo>
                  <a:pt x="160" y="152"/>
                </a:lnTo>
                <a:close/>
                <a:moveTo>
                  <a:pt x="160" y="136"/>
                </a:moveTo>
                <a:cubicBezTo>
                  <a:pt x="152" y="136"/>
                  <a:pt x="152" y="136"/>
                  <a:pt x="152" y="136"/>
                </a:cubicBezTo>
                <a:cubicBezTo>
                  <a:pt x="152" y="144"/>
                  <a:pt x="152" y="144"/>
                  <a:pt x="152" y="144"/>
                </a:cubicBezTo>
                <a:cubicBezTo>
                  <a:pt x="160" y="144"/>
                  <a:pt x="160" y="144"/>
                  <a:pt x="160" y="144"/>
                </a:cubicBezTo>
                <a:lnTo>
                  <a:pt x="160" y="136"/>
                </a:lnTo>
                <a:close/>
                <a:moveTo>
                  <a:pt x="152" y="72"/>
                </a:moveTo>
                <a:cubicBezTo>
                  <a:pt x="160" y="72"/>
                  <a:pt x="160" y="72"/>
                  <a:pt x="160" y="72"/>
                </a:cubicBezTo>
                <a:cubicBezTo>
                  <a:pt x="160" y="64"/>
                  <a:pt x="160" y="64"/>
                  <a:pt x="160" y="64"/>
                </a:cubicBezTo>
                <a:cubicBezTo>
                  <a:pt x="152" y="64"/>
                  <a:pt x="152" y="64"/>
                  <a:pt x="152" y="64"/>
                </a:cubicBezTo>
                <a:lnTo>
                  <a:pt x="152" y="72"/>
                </a:lnTo>
                <a:close/>
                <a:moveTo>
                  <a:pt x="152" y="56"/>
                </a:moveTo>
                <a:cubicBezTo>
                  <a:pt x="160" y="56"/>
                  <a:pt x="160" y="56"/>
                  <a:pt x="160" y="56"/>
                </a:cubicBezTo>
                <a:cubicBezTo>
                  <a:pt x="160" y="48"/>
                  <a:pt x="160" y="48"/>
                  <a:pt x="160" y="48"/>
                </a:cubicBezTo>
                <a:cubicBezTo>
                  <a:pt x="152" y="48"/>
                  <a:pt x="152" y="48"/>
                  <a:pt x="152" y="48"/>
                </a:cubicBezTo>
                <a:lnTo>
                  <a:pt x="152" y="56"/>
                </a:lnTo>
                <a:close/>
                <a:moveTo>
                  <a:pt x="160" y="120"/>
                </a:moveTo>
                <a:cubicBezTo>
                  <a:pt x="152" y="120"/>
                  <a:pt x="152" y="120"/>
                  <a:pt x="152" y="120"/>
                </a:cubicBezTo>
                <a:cubicBezTo>
                  <a:pt x="152" y="128"/>
                  <a:pt x="152" y="128"/>
                  <a:pt x="152" y="128"/>
                </a:cubicBezTo>
                <a:cubicBezTo>
                  <a:pt x="160" y="128"/>
                  <a:pt x="160" y="128"/>
                  <a:pt x="160" y="128"/>
                </a:cubicBezTo>
                <a:lnTo>
                  <a:pt x="160" y="120"/>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32" y="168"/>
                </a:moveTo>
                <a:cubicBezTo>
                  <a:pt x="16" y="168"/>
                  <a:pt x="16" y="168"/>
                  <a:pt x="16" y="168"/>
                </a:cubicBezTo>
                <a:cubicBezTo>
                  <a:pt x="12" y="168"/>
                  <a:pt x="8" y="164"/>
                  <a:pt x="8" y="160"/>
                </a:cubicBezTo>
                <a:cubicBezTo>
                  <a:pt x="8" y="92"/>
                  <a:pt x="8" y="92"/>
                  <a:pt x="8" y="92"/>
                </a:cubicBezTo>
                <a:cubicBezTo>
                  <a:pt x="32" y="92"/>
                  <a:pt x="32" y="92"/>
                  <a:pt x="32" y="92"/>
                </a:cubicBezTo>
                <a:lnTo>
                  <a:pt x="32" y="168"/>
                </a:lnTo>
                <a:close/>
                <a:moveTo>
                  <a:pt x="32" y="84"/>
                </a:moveTo>
                <a:cubicBezTo>
                  <a:pt x="8" y="84"/>
                  <a:pt x="8" y="84"/>
                  <a:pt x="8" y="84"/>
                </a:cubicBezTo>
                <a:cubicBezTo>
                  <a:pt x="8" y="16"/>
                  <a:pt x="8" y="16"/>
                  <a:pt x="8" y="16"/>
                </a:cubicBezTo>
                <a:cubicBezTo>
                  <a:pt x="8" y="12"/>
                  <a:pt x="12" y="8"/>
                  <a:pt x="16" y="8"/>
                </a:cubicBezTo>
                <a:cubicBezTo>
                  <a:pt x="32" y="8"/>
                  <a:pt x="32" y="8"/>
                  <a:pt x="32" y="8"/>
                </a:cubicBezTo>
                <a:lnTo>
                  <a:pt x="32" y="84"/>
                </a:lnTo>
                <a:close/>
                <a:moveTo>
                  <a:pt x="136" y="168"/>
                </a:moveTo>
                <a:cubicBezTo>
                  <a:pt x="40" y="168"/>
                  <a:pt x="40" y="168"/>
                  <a:pt x="40" y="168"/>
                </a:cubicBezTo>
                <a:cubicBezTo>
                  <a:pt x="40" y="92"/>
                  <a:pt x="40" y="92"/>
                  <a:pt x="40" y="92"/>
                </a:cubicBezTo>
                <a:cubicBezTo>
                  <a:pt x="136" y="92"/>
                  <a:pt x="136" y="92"/>
                  <a:pt x="136" y="92"/>
                </a:cubicBezTo>
                <a:lnTo>
                  <a:pt x="136" y="168"/>
                </a:lnTo>
                <a:close/>
                <a:moveTo>
                  <a:pt x="136" y="84"/>
                </a:moveTo>
                <a:cubicBezTo>
                  <a:pt x="40" y="84"/>
                  <a:pt x="40" y="84"/>
                  <a:pt x="40" y="84"/>
                </a:cubicBezTo>
                <a:cubicBezTo>
                  <a:pt x="40" y="8"/>
                  <a:pt x="40" y="8"/>
                  <a:pt x="40" y="8"/>
                </a:cubicBezTo>
                <a:cubicBezTo>
                  <a:pt x="136" y="8"/>
                  <a:pt x="136" y="8"/>
                  <a:pt x="136" y="8"/>
                </a:cubicBezTo>
                <a:lnTo>
                  <a:pt x="136" y="84"/>
                </a:lnTo>
                <a:close/>
                <a:moveTo>
                  <a:pt x="168" y="160"/>
                </a:moveTo>
                <a:cubicBezTo>
                  <a:pt x="168" y="164"/>
                  <a:pt x="164" y="168"/>
                  <a:pt x="160" y="168"/>
                </a:cubicBezTo>
                <a:cubicBezTo>
                  <a:pt x="144" y="168"/>
                  <a:pt x="144" y="168"/>
                  <a:pt x="144" y="168"/>
                </a:cubicBezTo>
                <a:cubicBezTo>
                  <a:pt x="144" y="92"/>
                  <a:pt x="144" y="92"/>
                  <a:pt x="144" y="92"/>
                </a:cubicBezTo>
                <a:cubicBezTo>
                  <a:pt x="168" y="92"/>
                  <a:pt x="168" y="92"/>
                  <a:pt x="168" y="92"/>
                </a:cubicBezTo>
                <a:lnTo>
                  <a:pt x="168" y="160"/>
                </a:lnTo>
                <a:close/>
                <a:moveTo>
                  <a:pt x="168" y="84"/>
                </a:moveTo>
                <a:cubicBezTo>
                  <a:pt x="144" y="84"/>
                  <a:pt x="144" y="84"/>
                  <a:pt x="144" y="84"/>
                </a:cubicBezTo>
                <a:cubicBezTo>
                  <a:pt x="144" y="8"/>
                  <a:pt x="144" y="8"/>
                  <a:pt x="144" y="8"/>
                </a:cubicBezTo>
                <a:cubicBezTo>
                  <a:pt x="160" y="8"/>
                  <a:pt x="160" y="8"/>
                  <a:pt x="160" y="8"/>
                </a:cubicBezTo>
                <a:cubicBezTo>
                  <a:pt x="164" y="8"/>
                  <a:pt x="168" y="12"/>
                  <a:pt x="168" y="16"/>
                </a:cubicBezTo>
                <a:lnTo>
                  <a:pt x="168" y="84"/>
                </a:lnTo>
                <a:close/>
                <a:moveTo>
                  <a:pt x="152" y="24"/>
                </a:moveTo>
                <a:cubicBezTo>
                  <a:pt x="160" y="24"/>
                  <a:pt x="160" y="24"/>
                  <a:pt x="160" y="24"/>
                </a:cubicBezTo>
                <a:cubicBezTo>
                  <a:pt x="160" y="16"/>
                  <a:pt x="160" y="16"/>
                  <a:pt x="160" y="16"/>
                </a:cubicBezTo>
                <a:cubicBezTo>
                  <a:pt x="152" y="16"/>
                  <a:pt x="152" y="16"/>
                  <a:pt x="152" y="16"/>
                </a:cubicBezTo>
                <a:lnTo>
                  <a:pt x="152" y="24"/>
                </a:lnTo>
                <a:close/>
                <a:moveTo>
                  <a:pt x="160" y="104"/>
                </a:moveTo>
                <a:cubicBezTo>
                  <a:pt x="152" y="104"/>
                  <a:pt x="152" y="104"/>
                  <a:pt x="152" y="104"/>
                </a:cubicBezTo>
                <a:cubicBezTo>
                  <a:pt x="152" y="112"/>
                  <a:pt x="152" y="112"/>
                  <a:pt x="152" y="112"/>
                </a:cubicBezTo>
                <a:cubicBezTo>
                  <a:pt x="160" y="112"/>
                  <a:pt x="160" y="112"/>
                  <a:pt x="160" y="112"/>
                </a:cubicBezTo>
                <a:lnTo>
                  <a:pt x="160" y="104"/>
                </a:lnTo>
                <a:close/>
                <a:moveTo>
                  <a:pt x="152" y="40"/>
                </a:moveTo>
                <a:cubicBezTo>
                  <a:pt x="160" y="40"/>
                  <a:pt x="160" y="40"/>
                  <a:pt x="160" y="40"/>
                </a:cubicBezTo>
                <a:cubicBezTo>
                  <a:pt x="160" y="32"/>
                  <a:pt x="160" y="32"/>
                  <a:pt x="160" y="32"/>
                </a:cubicBezTo>
                <a:cubicBezTo>
                  <a:pt x="152" y="32"/>
                  <a:pt x="152" y="32"/>
                  <a:pt x="152" y="32"/>
                </a:cubicBezTo>
                <a:lnTo>
                  <a:pt x="152" y="4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TextBox 7">
            <a:extLst>
              <a:ext uri="{FF2B5EF4-FFF2-40B4-BE49-F238E27FC236}">
                <a16:creationId xmlns:a16="http://schemas.microsoft.com/office/drawing/2014/main" id="{0C1A4A49-00DF-48AA-9018-DAF45B752B2C}"/>
              </a:ext>
            </a:extLst>
          </p:cNvPr>
          <p:cNvSpPr txBox="1"/>
          <p:nvPr/>
        </p:nvSpPr>
        <p:spPr>
          <a:xfrm>
            <a:off x="8278957" y="2960955"/>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9" name="TextBox 8">
            <a:extLst>
              <a:ext uri="{FF2B5EF4-FFF2-40B4-BE49-F238E27FC236}">
                <a16:creationId xmlns:a16="http://schemas.microsoft.com/office/drawing/2014/main" id="{C86385EC-554D-4A49-AF56-D55F2EC47995}"/>
              </a:ext>
            </a:extLst>
          </p:cNvPr>
          <p:cNvSpPr txBox="1"/>
          <p:nvPr/>
        </p:nvSpPr>
        <p:spPr>
          <a:xfrm>
            <a:off x="8278956" y="3330287"/>
            <a:ext cx="3143787" cy="573106"/>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10" name="TextBox 9">
            <a:extLst>
              <a:ext uri="{FF2B5EF4-FFF2-40B4-BE49-F238E27FC236}">
                <a16:creationId xmlns:a16="http://schemas.microsoft.com/office/drawing/2014/main" id="{EEBCB406-3D82-41BE-8F61-14A8E2047BCE}"/>
              </a:ext>
            </a:extLst>
          </p:cNvPr>
          <p:cNvSpPr txBox="1"/>
          <p:nvPr/>
        </p:nvSpPr>
        <p:spPr>
          <a:xfrm>
            <a:off x="8278957" y="4498810"/>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11" name="TextBox 10">
            <a:extLst>
              <a:ext uri="{FF2B5EF4-FFF2-40B4-BE49-F238E27FC236}">
                <a16:creationId xmlns:a16="http://schemas.microsoft.com/office/drawing/2014/main" id="{DD893AF5-822E-4B44-885E-94CDCF849335}"/>
              </a:ext>
            </a:extLst>
          </p:cNvPr>
          <p:cNvSpPr txBox="1"/>
          <p:nvPr/>
        </p:nvSpPr>
        <p:spPr>
          <a:xfrm>
            <a:off x="8278956" y="4868142"/>
            <a:ext cx="3143787" cy="573106"/>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12" name="TextBox 11">
            <a:extLst>
              <a:ext uri="{FF2B5EF4-FFF2-40B4-BE49-F238E27FC236}">
                <a16:creationId xmlns:a16="http://schemas.microsoft.com/office/drawing/2014/main" id="{EB01C46B-DF91-4230-8D23-C8BC98E155A9}"/>
              </a:ext>
            </a:extLst>
          </p:cNvPr>
          <p:cNvSpPr txBox="1"/>
          <p:nvPr/>
        </p:nvSpPr>
        <p:spPr>
          <a:xfrm>
            <a:off x="834245" y="2705725"/>
            <a:ext cx="3610099" cy="1446550"/>
          </a:xfrm>
          <a:prstGeom prst="rect">
            <a:avLst/>
          </a:prstGeom>
          <a:noFill/>
        </p:spPr>
        <p:txBody>
          <a:bodyPr wrap="square" rtlCol="0">
            <a:spAutoFit/>
          </a:bodyPr>
          <a:lstStyle/>
          <a:p>
            <a:r>
              <a:rPr lang="en-US" sz="4400" b="1">
                <a:solidFill>
                  <a:schemeClr val="bg1"/>
                </a:solidFill>
                <a:latin typeface="+mj-lt"/>
              </a:rPr>
              <a:t>OUR GREAT SERVICE</a:t>
            </a:r>
            <a:endParaRPr lang="id-ID" sz="4400" b="1">
              <a:solidFill>
                <a:schemeClr val="bg1"/>
              </a:solidFill>
              <a:latin typeface="+mj-lt"/>
            </a:endParaRPr>
          </a:p>
        </p:txBody>
      </p:sp>
      <p:pic>
        <p:nvPicPr>
          <p:cNvPr id="19" name="Picture Placeholder 18">
            <a:extLst>
              <a:ext uri="{FF2B5EF4-FFF2-40B4-BE49-F238E27FC236}">
                <a16:creationId xmlns:a16="http://schemas.microsoft.com/office/drawing/2014/main" id="{13C62154-87D9-4F93-B783-3552FF3C150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8235" r="28235"/>
          <a:stretch>
            <a:fillRect/>
          </a:stretch>
        </p:blipFill>
        <p:spPr/>
      </p:pic>
      <p:grpSp>
        <p:nvGrpSpPr>
          <p:cNvPr id="14" name="Graphic 31">
            <a:extLst>
              <a:ext uri="{FF2B5EF4-FFF2-40B4-BE49-F238E27FC236}">
                <a16:creationId xmlns:a16="http://schemas.microsoft.com/office/drawing/2014/main" id="{9B957B96-841B-4164-B06F-323FD2C3A526}"/>
              </a:ext>
            </a:extLst>
          </p:cNvPr>
          <p:cNvGrpSpPr/>
          <p:nvPr/>
        </p:nvGrpSpPr>
        <p:grpSpPr>
          <a:xfrm>
            <a:off x="11088914" y="419670"/>
            <a:ext cx="654285" cy="468717"/>
            <a:chOff x="14602343" y="1725957"/>
            <a:chExt cx="2264399" cy="1622172"/>
          </a:xfrm>
        </p:grpSpPr>
        <p:sp>
          <p:nvSpPr>
            <p:cNvPr id="15" name="Freeform: Shape 14">
              <a:extLst>
                <a:ext uri="{FF2B5EF4-FFF2-40B4-BE49-F238E27FC236}">
                  <a16:creationId xmlns:a16="http://schemas.microsoft.com/office/drawing/2014/main" id="{40EA35BB-C339-43D1-918D-A677E45225C7}"/>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sp>
          <p:nvSpPr>
            <p:cNvPr id="16" name="Freeform: Shape 15">
              <a:extLst>
                <a:ext uri="{FF2B5EF4-FFF2-40B4-BE49-F238E27FC236}">
                  <a16:creationId xmlns:a16="http://schemas.microsoft.com/office/drawing/2014/main" id="{FE176D59-F3D3-4982-895E-F5DF9622E8D2}"/>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solidFill>
                  <a:schemeClr val="bg1"/>
                </a:solidFill>
              </a:endParaRPr>
            </a:p>
          </p:txBody>
        </p:sp>
        <p:sp>
          <p:nvSpPr>
            <p:cNvPr id="17" name="Freeform: Shape 16">
              <a:extLst>
                <a:ext uri="{FF2B5EF4-FFF2-40B4-BE49-F238E27FC236}">
                  <a16:creationId xmlns:a16="http://schemas.microsoft.com/office/drawing/2014/main" id="{27702982-0FE8-45DE-80AB-4E50D034F95B}"/>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3196535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6A47710F-34E8-42E0-AF52-77E8953908D9}"/>
              </a:ext>
            </a:extLst>
          </p:cNvPr>
          <p:cNvSpPr/>
          <p:nvPr/>
        </p:nvSpPr>
        <p:spPr>
          <a:xfrm>
            <a:off x="-958870" y="3758549"/>
            <a:ext cx="3940630" cy="39406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97760F39-48EC-4E2E-9EA4-96F4728E1C17}"/>
              </a:ext>
            </a:extLst>
          </p:cNvPr>
          <p:cNvSpPr txBox="1"/>
          <p:nvPr/>
        </p:nvSpPr>
        <p:spPr>
          <a:xfrm>
            <a:off x="5308806" y="3450772"/>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4" name="TextBox 3">
            <a:extLst>
              <a:ext uri="{FF2B5EF4-FFF2-40B4-BE49-F238E27FC236}">
                <a16:creationId xmlns:a16="http://schemas.microsoft.com/office/drawing/2014/main" id="{2392E8A5-94AA-4796-BCFF-65C2E53D16F3}"/>
              </a:ext>
            </a:extLst>
          </p:cNvPr>
          <p:cNvSpPr txBox="1"/>
          <p:nvPr/>
        </p:nvSpPr>
        <p:spPr>
          <a:xfrm>
            <a:off x="5308806" y="3820104"/>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7" name="TextBox 6">
            <a:extLst>
              <a:ext uri="{FF2B5EF4-FFF2-40B4-BE49-F238E27FC236}">
                <a16:creationId xmlns:a16="http://schemas.microsoft.com/office/drawing/2014/main" id="{4EB1FE84-1BB3-4B68-9862-BD5219372381}"/>
              </a:ext>
            </a:extLst>
          </p:cNvPr>
          <p:cNvSpPr txBox="1"/>
          <p:nvPr/>
        </p:nvSpPr>
        <p:spPr>
          <a:xfrm>
            <a:off x="5308806" y="5110104"/>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8" name="TextBox 7">
            <a:extLst>
              <a:ext uri="{FF2B5EF4-FFF2-40B4-BE49-F238E27FC236}">
                <a16:creationId xmlns:a16="http://schemas.microsoft.com/office/drawing/2014/main" id="{6EF9EC23-02C2-4EEF-97E9-68632EEEC993}"/>
              </a:ext>
            </a:extLst>
          </p:cNvPr>
          <p:cNvSpPr txBox="1"/>
          <p:nvPr/>
        </p:nvSpPr>
        <p:spPr>
          <a:xfrm>
            <a:off x="5308806" y="5479436"/>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9" name="TextBox 8">
            <a:extLst>
              <a:ext uri="{FF2B5EF4-FFF2-40B4-BE49-F238E27FC236}">
                <a16:creationId xmlns:a16="http://schemas.microsoft.com/office/drawing/2014/main" id="{C60382F2-2A25-480D-8302-940148655D15}"/>
              </a:ext>
            </a:extLst>
          </p:cNvPr>
          <p:cNvSpPr txBox="1"/>
          <p:nvPr/>
        </p:nvSpPr>
        <p:spPr>
          <a:xfrm>
            <a:off x="8472920" y="3450772"/>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10" name="TextBox 9">
            <a:extLst>
              <a:ext uri="{FF2B5EF4-FFF2-40B4-BE49-F238E27FC236}">
                <a16:creationId xmlns:a16="http://schemas.microsoft.com/office/drawing/2014/main" id="{A1D2A1EB-8A5D-4051-BC3C-8690ECB9547B}"/>
              </a:ext>
            </a:extLst>
          </p:cNvPr>
          <p:cNvSpPr txBox="1"/>
          <p:nvPr/>
        </p:nvSpPr>
        <p:spPr>
          <a:xfrm>
            <a:off x="8472920" y="3820104"/>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13" name="TextBox 12">
            <a:extLst>
              <a:ext uri="{FF2B5EF4-FFF2-40B4-BE49-F238E27FC236}">
                <a16:creationId xmlns:a16="http://schemas.microsoft.com/office/drawing/2014/main" id="{58B14406-C540-4D55-9C14-456490EB6B2B}"/>
              </a:ext>
            </a:extLst>
          </p:cNvPr>
          <p:cNvSpPr txBox="1"/>
          <p:nvPr/>
        </p:nvSpPr>
        <p:spPr>
          <a:xfrm>
            <a:off x="8472920" y="5110104"/>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14" name="TextBox 13">
            <a:extLst>
              <a:ext uri="{FF2B5EF4-FFF2-40B4-BE49-F238E27FC236}">
                <a16:creationId xmlns:a16="http://schemas.microsoft.com/office/drawing/2014/main" id="{364B6259-2480-4F82-8DC4-61AC0A9FCCAE}"/>
              </a:ext>
            </a:extLst>
          </p:cNvPr>
          <p:cNvSpPr txBox="1"/>
          <p:nvPr/>
        </p:nvSpPr>
        <p:spPr>
          <a:xfrm>
            <a:off x="8472920" y="5479436"/>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15" name="Freeform 5">
            <a:extLst>
              <a:ext uri="{FF2B5EF4-FFF2-40B4-BE49-F238E27FC236}">
                <a16:creationId xmlns:a16="http://schemas.microsoft.com/office/drawing/2014/main" id="{99F58DA3-DE87-40CB-9085-877ED01159E2}"/>
              </a:ext>
            </a:extLst>
          </p:cNvPr>
          <p:cNvSpPr>
            <a:spLocks noEditPoints="1"/>
          </p:cNvSpPr>
          <p:nvPr/>
        </p:nvSpPr>
        <p:spPr bwMode="auto">
          <a:xfrm>
            <a:off x="4858353" y="3549241"/>
            <a:ext cx="269219" cy="269219"/>
          </a:xfrm>
          <a:custGeom>
            <a:avLst/>
            <a:gdLst>
              <a:gd name="T0" fmla="*/ 175 w 176"/>
              <a:gd name="T1" fmla="*/ 85 h 176"/>
              <a:gd name="T2" fmla="*/ 144 w 176"/>
              <a:gd name="T3" fmla="*/ 54 h 176"/>
              <a:gd name="T4" fmla="*/ 144 w 176"/>
              <a:gd name="T5" fmla="*/ 12 h 176"/>
              <a:gd name="T6" fmla="*/ 140 w 176"/>
              <a:gd name="T7" fmla="*/ 8 h 176"/>
              <a:gd name="T8" fmla="*/ 116 w 176"/>
              <a:gd name="T9" fmla="*/ 8 h 176"/>
              <a:gd name="T10" fmla="*/ 112 w 176"/>
              <a:gd name="T11" fmla="*/ 12 h 176"/>
              <a:gd name="T12" fmla="*/ 112 w 176"/>
              <a:gd name="T13" fmla="*/ 22 h 176"/>
              <a:gd name="T14" fmla="*/ 91 w 176"/>
              <a:gd name="T15" fmla="*/ 1 h 176"/>
              <a:gd name="T16" fmla="*/ 88 w 176"/>
              <a:gd name="T17" fmla="*/ 0 h 176"/>
              <a:gd name="T18" fmla="*/ 85 w 176"/>
              <a:gd name="T19" fmla="*/ 1 h 176"/>
              <a:gd name="T20" fmla="*/ 1 w 176"/>
              <a:gd name="T21" fmla="*/ 85 h 176"/>
              <a:gd name="T22" fmla="*/ 0 w 176"/>
              <a:gd name="T23" fmla="*/ 88 h 176"/>
              <a:gd name="T24" fmla="*/ 4 w 176"/>
              <a:gd name="T25" fmla="*/ 92 h 176"/>
              <a:gd name="T26" fmla="*/ 7 w 176"/>
              <a:gd name="T27" fmla="*/ 91 h 176"/>
              <a:gd name="T28" fmla="*/ 24 w 176"/>
              <a:gd name="T29" fmla="*/ 74 h 176"/>
              <a:gd name="T30" fmla="*/ 24 w 176"/>
              <a:gd name="T31" fmla="*/ 172 h 176"/>
              <a:gd name="T32" fmla="*/ 28 w 176"/>
              <a:gd name="T33" fmla="*/ 176 h 176"/>
              <a:gd name="T34" fmla="*/ 148 w 176"/>
              <a:gd name="T35" fmla="*/ 176 h 176"/>
              <a:gd name="T36" fmla="*/ 152 w 176"/>
              <a:gd name="T37" fmla="*/ 172 h 176"/>
              <a:gd name="T38" fmla="*/ 152 w 176"/>
              <a:gd name="T39" fmla="*/ 74 h 176"/>
              <a:gd name="T40" fmla="*/ 169 w 176"/>
              <a:gd name="T41" fmla="*/ 91 h 176"/>
              <a:gd name="T42" fmla="*/ 172 w 176"/>
              <a:gd name="T43" fmla="*/ 92 h 176"/>
              <a:gd name="T44" fmla="*/ 176 w 176"/>
              <a:gd name="T45" fmla="*/ 88 h 176"/>
              <a:gd name="T46" fmla="*/ 175 w 176"/>
              <a:gd name="T47" fmla="*/ 85 h 176"/>
              <a:gd name="T48" fmla="*/ 120 w 176"/>
              <a:gd name="T49" fmla="*/ 16 h 176"/>
              <a:gd name="T50" fmla="*/ 136 w 176"/>
              <a:gd name="T51" fmla="*/ 16 h 176"/>
              <a:gd name="T52" fmla="*/ 136 w 176"/>
              <a:gd name="T53" fmla="*/ 46 h 176"/>
              <a:gd name="T54" fmla="*/ 120 w 176"/>
              <a:gd name="T55" fmla="*/ 30 h 176"/>
              <a:gd name="T56" fmla="*/ 120 w 176"/>
              <a:gd name="T57" fmla="*/ 16 h 176"/>
              <a:gd name="T58" fmla="*/ 64 w 176"/>
              <a:gd name="T59" fmla="*/ 168 h 176"/>
              <a:gd name="T60" fmla="*/ 32 w 176"/>
              <a:gd name="T61" fmla="*/ 168 h 176"/>
              <a:gd name="T62" fmla="*/ 32 w 176"/>
              <a:gd name="T63" fmla="*/ 160 h 176"/>
              <a:gd name="T64" fmla="*/ 64 w 176"/>
              <a:gd name="T65" fmla="*/ 160 h 176"/>
              <a:gd name="T66" fmla="*/ 64 w 176"/>
              <a:gd name="T67" fmla="*/ 168 h 176"/>
              <a:gd name="T68" fmla="*/ 104 w 176"/>
              <a:gd name="T69" fmla="*/ 168 h 176"/>
              <a:gd name="T70" fmla="*/ 72 w 176"/>
              <a:gd name="T71" fmla="*/ 168 h 176"/>
              <a:gd name="T72" fmla="*/ 72 w 176"/>
              <a:gd name="T73" fmla="*/ 104 h 176"/>
              <a:gd name="T74" fmla="*/ 104 w 176"/>
              <a:gd name="T75" fmla="*/ 104 h 176"/>
              <a:gd name="T76" fmla="*/ 104 w 176"/>
              <a:gd name="T77" fmla="*/ 168 h 176"/>
              <a:gd name="T78" fmla="*/ 144 w 176"/>
              <a:gd name="T79" fmla="*/ 168 h 176"/>
              <a:gd name="T80" fmla="*/ 112 w 176"/>
              <a:gd name="T81" fmla="*/ 168 h 176"/>
              <a:gd name="T82" fmla="*/ 112 w 176"/>
              <a:gd name="T83" fmla="*/ 160 h 176"/>
              <a:gd name="T84" fmla="*/ 144 w 176"/>
              <a:gd name="T85" fmla="*/ 160 h 176"/>
              <a:gd name="T86" fmla="*/ 144 w 176"/>
              <a:gd name="T87" fmla="*/ 168 h 176"/>
              <a:gd name="T88" fmla="*/ 144 w 176"/>
              <a:gd name="T89" fmla="*/ 152 h 176"/>
              <a:gd name="T90" fmla="*/ 112 w 176"/>
              <a:gd name="T91" fmla="*/ 152 h 176"/>
              <a:gd name="T92" fmla="*/ 112 w 176"/>
              <a:gd name="T93" fmla="*/ 100 h 176"/>
              <a:gd name="T94" fmla="*/ 108 w 176"/>
              <a:gd name="T95" fmla="*/ 96 h 176"/>
              <a:gd name="T96" fmla="*/ 68 w 176"/>
              <a:gd name="T97" fmla="*/ 96 h 176"/>
              <a:gd name="T98" fmla="*/ 64 w 176"/>
              <a:gd name="T99" fmla="*/ 100 h 176"/>
              <a:gd name="T100" fmla="*/ 64 w 176"/>
              <a:gd name="T101" fmla="*/ 152 h 176"/>
              <a:gd name="T102" fmla="*/ 32 w 176"/>
              <a:gd name="T103" fmla="*/ 152 h 176"/>
              <a:gd name="T104" fmla="*/ 32 w 176"/>
              <a:gd name="T105" fmla="*/ 66 h 176"/>
              <a:gd name="T106" fmla="*/ 88 w 176"/>
              <a:gd name="T107" fmla="*/ 10 h 176"/>
              <a:gd name="T108" fmla="*/ 144 w 176"/>
              <a:gd name="T109" fmla="*/ 66 h 176"/>
              <a:gd name="T110" fmla="*/ 144 w 176"/>
              <a:gd name="T111" fmla="*/ 152 h 176"/>
              <a:gd name="T112" fmla="*/ 92 w 176"/>
              <a:gd name="T113" fmla="*/ 144 h 176"/>
              <a:gd name="T114" fmla="*/ 96 w 176"/>
              <a:gd name="T115" fmla="*/ 140 h 176"/>
              <a:gd name="T116" fmla="*/ 92 w 176"/>
              <a:gd name="T117" fmla="*/ 136 h 176"/>
              <a:gd name="T118" fmla="*/ 88 w 176"/>
              <a:gd name="T119" fmla="*/ 140 h 176"/>
              <a:gd name="T120" fmla="*/ 92 w 176"/>
              <a:gd name="T12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75" y="85"/>
                </a:moveTo>
                <a:cubicBezTo>
                  <a:pt x="144" y="54"/>
                  <a:pt x="144" y="54"/>
                  <a:pt x="144" y="54"/>
                </a:cubicBezTo>
                <a:cubicBezTo>
                  <a:pt x="144" y="12"/>
                  <a:pt x="144" y="12"/>
                  <a:pt x="144" y="12"/>
                </a:cubicBezTo>
                <a:cubicBezTo>
                  <a:pt x="144" y="10"/>
                  <a:pt x="142" y="8"/>
                  <a:pt x="140" y="8"/>
                </a:cubicBezTo>
                <a:cubicBezTo>
                  <a:pt x="116" y="8"/>
                  <a:pt x="116" y="8"/>
                  <a:pt x="116" y="8"/>
                </a:cubicBezTo>
                <a:cubicBezTo>
                  <a:pt x="114" y="8"/>
                  <a:pt x="112" y="10"/>
                  <a:pt x="112" y="12"/>
                </a:cubicBezTo>
                <a:cubicBezTo>
                  <a:pt x="112" y="22"/>
                  <a:pt x="112" y="22"/>
                  <a:pt x="112" y="22"/>
                </a:cubicBezTo>
                <a:cubicBezTo>
                  <a:pt x="91" y="1"/>
                  <a:pt x="91" y="1"/>
                  <a:pt x="91" y="1"/>
                </a:cubicBezTo>
                <a:cubicBezTo>
                  <a:pt x="90" y="0"/>
                  <a:pt x="89" y="0"/>
                  <a:pt x="88" y="0"/>
                </a:cubicBezTo>
                <a:cubicBezTo>
                  <a:pt x="87" y="0"/>
                  <a:pt x="86" y="0"/>
                  <a:pt x="85" y="1"/>
                </a:cubicBezTo>
                <a:cubicBezTo>
                  <a:pt x="1" y="85"/>
                  <a:pt x="1" y="85"/>
                  <a:pt x="1" y="85"/>
                </a:cubicBezTo>
                <a:cubicBezTo>
                  <a:pt x="0" y="86"/>
                  <a:pt x="0" y="87"/>
                  <a:pt x="0" y="88"/>
                </a:cubicBezTo>
                <a:cubicBezTo>
                  <a:pt x="0" y="90"/>
                  <a:pt x="2" y="92"/>
                  <a:pt x="4" y="92"/>
                </a:cubicBezTo>
                <a:cubicBezTo>
                  <a:pt x="5" y="92"/>
                  <a:pt x="6" y="92"/>
                  <a:pt x="7" y="91"/>
                </a:cubicBezTo>
                <a:cubicBezTo>
                  <a:pt x="24" y="74"/>
                  <a:pt x="24" y="74"/>
                  <a:pt x="24" y="74"/>
                </a:cubicBezTo>
                <a:cubicBezTo>
                  <a:pt x="24" y="172"/>
                  <a:pt x="24" y="172"/>
                  <a:pt x="24" y="172"/>
                </a:cubicBezTo>
                <a:cubicBezTo>
                  <a:pt x="24" y="174"/>
                  <a:pt x="26" y="176"/>
                  <a:pt x="28" y="176"/>
                </a:cubicBezTo>
                <a:cubicBezTo>
                  <a:pt x="148" y="176"/>
                  <a:pt x="148" y="176"/>
                  <a:pt x="148" y="176"/>
                </a:cubicBezTo>
                <a:cubicBezTo>
                  <a:pt x="150" y="176"/>
                  <a:pt x="152" y="174"/>
                  <a:pt x="152" y="172"/>
                </a:cubicBezTo>
                <a:cubicBezTo>
                  <a:pt x="152" y="74"/>
                  <a:pt x="152" y="74"/>
                  <a:pt x="152" y="74"/>
                </a:cubicBezTo>
                <a:cubicBezTo>
                  <a:pt x="169" y="91"/>
                  <a:pt x="169" y="91"/>
                  <a:pt x="169" y="91"/>
                </a:cubicBezTo>
                <a:cubicBezTo>
                  <a:pt x="170" y="92"/>
                  <a:pt x="171" y="92"/>
                  <a:pt x="172" y="92"/>
                </a:cubicBezTo>
                <a:cubicBezTo>
                  <a:pt x="174" y="92"/>
                  <a:pt x="176" y="90"/>
                  <a:pt x="176" y="88"/>
                </a:cubicBezTo>
                <a:cubicBezTo>
                  <a:pt x="176" y="87"/>
                  <a:pt x="176" y="86"/>
                  <a:pt x="175" y="85"/>
                </a:cubicBezTo>
                <a:moveTo>
                  <a:pt x="120" y="16"/>
                </a:moveTo>
                <a:cubicBezTo>
                  <a:pt x="136" y="16"/>
                  <a:pt x="136" y="16"/>
                  <a:pt x="136" y="16"/>
                </a:cubicBezTo>
                <a:cubicBezTo>
                  <a:pt x="136" y="46"/>
                  <a:pt x="136" y="46"/>
                  <a:pt x="136" y="46"/>
                </a:cubicBezTo>
                <a:cubicBezTo>
                  <a:pt x="120" y="30"/>
                  <a:pt x="120" y="30"/>
                  <a:pt x="120" y="30"/>
                </a:cubicBezTo>
                <a:lnTo>
                  <a:pt x="120" y="16"/>
                </a:lnTo>
                <a:close/>
                <a:moveTo>
                  <a:pt x="64" y="168"/>
                </a:moveTo>
                <a:cubicBezTo>
                  <a:pt x="32" y="168"/>
                  <a:pt x="32" y="168"/>
                  <a:pt x="32" y="168"/>
                </a:cubicBezTo>
                <a:cubicBezTo>
                  <a:pt x="32" y="160"/>
                  <a:pt x="32" y="160"/>
                  <a:pt x="32" y="160"/>
                </a:cubicBezTo>
                <a:cubicBezTo>
                  <a:pt x="64" y="160"/>
                  <a:pt x="64" y="160"/>
                  <a:pt x="64" y="160"/>
                </a:cubicBezTo>
                <a:lnTo>
                  <a:pt x="64" y="168"/>
                </a:lnTo>
                <a:close/>
                <a:moveTo>
                  <a:pt x="104" y="168"/>
                </a:moveTo>
                <a:cubicBezTo>
                  <a:pt x="72" y="168"/>
                  <a:pt x="72" y="168"/>
                  <a:pt x="72" y="168"/>
                </a:cubicBezTo>
                <a:cubicBezTo>
                  <a:pt x="72" y="104"/>
                  <a:pt x="72" y="104"/>
                  <a:pt x="72" y="104"/>
                </a:cubicBezTo>
                <a:cubicBezTo>
                  <a:pt x="104" y="104"/>
                  <a:pt x="104" y="104"/>
                  <a:pt x="104" y="104"/>
                </a:cubicBezTo>
                <a:lnTo>
                  <a:pt x="104" y="168"/>
                </a:lnTo>
                <a:close/>
                <a:moveTo>
                  <a:pt x="144" y="168"/>
                </a:moveTo>
                <a:cubicBezTo>
                  <a:pt x="112" y="168"/>
                  <a:pt x="112" y="168"/>
                  <a:pt x="112" y="168"/>
                </a:cubicBezTo>
                <a:cubicBezTo>
                  <a:pt x="112" y="160"/>
                  <a:pt x="112" y="160"/>
                  <a:pt x="112" y="160"/>
                </a:cubicBezTo>
                <a:cubicBezTo>
                  <a:pt x="144" y="160"/>
                  <a:pt x="144" y="160"/>
                  <a:pt x="144" y="160"/>
                </a:cubicBezTo>
                <a:lnTo>
                  <a:pt x="144" y="168"/>
                </a:lnTo>
                <a:close/>
                <a:moveTo>
                  <a:pt x="144" y="152"/>
                </a:moveTo>
                <a:cubicBezTo>
                  <a:pt x="112" y="152"/>
                  <a:pt x="112" y="152"/>
                  <a:pt x="112" y="152"/>
                </a:cubicBezTo>
                <a:cubicBezTo>
                  <a:pt x="112" y="100"/>
                  <a:pt x="112" y="100"/>
                  <a:pt x="112" y="100"/>
                </a:cubicBezTo>
                <a:cubicBezTo>
                  <a:pt x="112" y="98"/>
                  <a:pt x="110" y="96"/>
                  <a:pt x="108" y="96"/>
                </a:cubicBezTo>
                <a:cubicBezTo>
                  <a:pt x="68" y="96"/>
                  <a:pt x="68" y="96"/>
                  <a:pt x="68" y="96"/>
                </a:cubicBezTo>
                <a:cubicBezTo>
                  <a:pt x="66" y="96"/>
                  <a:pt x="64" y="98"/>
                  <a:pt x="64" y="100"/>
                </a:cubicBezTo>
                <a:cubicBezTo>
                  <a:pt x="64" y="152"/>
                  <a:pt x="64" y="152"/>
                  <a:pt x="64" y="152"/>
                </a:cubicBezTo>
                <a:cubicBezTo>
                  <a:pt x="32" y="152"/>
                  <a:pt x="32" y="152"/>
                  <a:pt x="32" y="152"/>
                </a:cubicBezTo>
                <a:cubicBezTo>
                  <a:pt x="32" y="66"/>
                  <a:pt x="32" y="66"/>
                  <a:pt x="32" y="66"/>
                </a:cubicBezTo>
                <a:cubicBezTo>
                  <a:pt x="88" y="10"/>
                  <a:pt x="88" y="10"/>
                  <a:pt x="88" y="10"/>
                </a:cubicBezTo>
                <a:cubicBezTo>
                  <a:pt x="144" y="66"/>
                  <a:pt x="144" y="66"/>
                  <a:pt x="144" y="66"/>
                </a:cubicBezTo>
                <a:lnTo>
                  <a:pt x="144" y="152"/>
                </a:lnTo>
                <a:close/>
                <a:moveTo>
                  <a:pt x="92" y="144"/>
                </a:moveTo>
                <a:cubicBezTo>
                  <a:pt x="94" y="144"/>
                  <a:pt x="96" y="142"/>
                  <a:pt x="96" y="140"/>
                </a:cubicBezTo>
                <a:cubicBezTo>
                  <a:pt x="96" y="138"/>
                  <a:pt x="94" y="136"/>
                  <a:pt x="92" y="136"/>
                </a:cubicBezTo>
                <a:cubicBezTo>
                  <a:pt x="90" y="136"/>
                  <a:pt x="88" y="138"/>
                  <a:pt x="88" y="140"/>
                </a:cubicBezTo>
                <a:cubicBezTo>
                  <a:pt x="88" y="142"/>
                  <a:pt x="90" y="144"/>
                  <a:pt x="92" y="144"/>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6" name="Freeform 14">
            <a:extLst>
              <a:ext uri="{FF2B5EF4-FFF2-40B4-BE49-F238E27FC236}">
                <a16:creationId xmlns:a16="http://schemas.microsoft.com/office/drawing/2014/main" id="{20372561-B9EE-4196-8A20-F30C6F22A396}"/>
              </a:ext>
            </a:extLst>
          </p:cNvPr>
          <p:cNvSpPr>
            <a:spLocks noEditPoints="1"/>
          </p:cNvSpPr>
          <p:nvPr/>
        </p:nvSpPr>
        <p:spPr bwMode="auto">
          <a:xfrm>
            <a:off x="4858353" y="5204589"/>
            <a:ext cx="221239" cy="269219"/>
          </a:xfrm>
          <a:custGeom>
            <a:avLst/>
            <a:gdLst>
              <a:gd name="T0" fmla="*/ 116 w 144"/>
              <a:gd name="T1" fmla="*/ 0 h 176"/>
              <a:gd name="T2" fmla="*/ 56 w 144"/>
              <a:gd name="T3" fmla="*/ 0 h 176"/>
              <a:gd name="T4" fmla="*/ 40 w 144"/>
              <a:gd name="T5" fmla="*/ 16 h 176"/>
              <a:gd name="T6" fmla="*/ 40 w 144"/>
              <a:gd name="T7" fmla="*/ 28 h 176"/>
              <a:gd name="T8" fmla="*/ 44 w 144"/>
              <a:gd name="T9" fmla="*/ 32 h 176"/>
              <a:gd name="T10" fmla="*/ 48 w 144"/>
              <a:gd name="T11" fmla="*/ 28 h 176"/>
              <a:gd name="T12" fmla="*/ 48 w 144"/>
              <a:gd name="T13" fmla="*/ 16 h 176"/>
              <a:gd name="T14" fmla="*/ 56 w 144"/>
              <a:gd name="T15" fmla="*/ 8 h 176"/>
              <a:gd name="T16" fmla="*/ 104 w 144"/>
              <a:gd name="T17" fmla="*/ 8 h 176"/>
              <a:gd name="T18" fmla="*/ 104 w 144"/>
              <a:gd name="T19" fmla="*/ 32 h 176"/>
              <a:gd name="T20" fmla="*/ 112 w 144"/>
              <a:gd name="T21" fmla="*/ 40 h 176"/>
              <a:gd name="T22" fmla="*/ 136 w 144"/>
              <a:gd name="T23" fmla="*/ 40 h 176"/>
              <a:gd name="T24" fmla="*/ 136 w 144"/>
              <a:gd name="T25" fmla="*/ 120 h 176"/>
              <a:gd name="T26" fmla="*/ 128 w 144"/>
              <a:gd name="T27" fmla="*/ 128 h 176"/>
              <a:gd name="T28" fmla="*/ 116 w 144"/>
              <a:gd name="T29" fmla="*/ 128 h 176"/>
              <a:gd name="T30" fmla="*/ 112 w 144"/>
              <a:gd name="T31" fmla="*/ 132 h 176"/>
              <a:gd name="T32" fmla="*/ 116 w 144"/>
              <a:gd name="T33" fmla="*/ 136 h 176"/>
              <a:gd name="T34" fmla="*/ 128 w 144"/>
              <a:gd name="T35" fmla="*/ 136 h 176"/>
              <a:gd name="T36" fmla="*/ 144 w 144"/>
              <a:gd name="T37" fmla="*/ 120 h 176"/>
              <a:gd name="T38" fmla="*/ 144 w 144"/>
              <a:gd name="T39" fmla="*/ 32 h 176"/>
              <a:gd name="T40" fmla="*/ 116 w 144"/>
              <a:gd name="T41" fmla="*/ 0 h 176"/>
              <a:gd name="T42" fmla="*/ 112 w 144"/>
              <a:gd name="T43" fmla="*/ 32 h 176"/>
              <a:gd name="T44" fmla="*/ 112 w 144"/>
              <a:gd name="T45" fmla="*/ 9 h 176"/>
              <a:gd name="T46" fmla="*/ 133 w 144"/>
              <a:gd name="T47" fmla="*/ 32 h 176"/>
              <a:gd name="T48" fmla="*/ 112 w 144"/>
              <a:gd name="T49" fmla="*/ 32 h 176"/>
              <a:gd name="T50" fmla="*/ 16 w 144"/>
              <a:gd name="T51" fmla="*/ 40 h 176"/>
              <a:gd name="T52" fmla="*/ 0 w 144"/>
              <a:gd name="T53" fmla="*/ 56 h 176"/>
              <a:gd name="T54" fmla="*/ 0 w 144"/>
              <a:gd name="T55" fmla="*/ 160 h 176"/>
              <a:gd name="T56" fmla="*/ 16 w 144"/>
              <a:gd name="T57" fmla="*/ 176 h 176"/>
              <a:gd name="T58" fmla="*/ 88 w 144"/>
              <a:gd name="T59" fmla="*/ 176 h 176"/>
              <a:gd name="T60" fmla="*/ 104 w 144"/>
              <a:gd name="T61" fmla="*/ 160 h 176"/>
              <a:gd name="T62" fmla="*/ 104 w 144"/>
              <a:gd name="T63" fmla="*/ 72 h 176"/>
              <a:gd name="T64" fmla="*/ 76 w 144"/>
              <a:gd name="T65" fmla="*/ 40 h 176"/>
              <a:gd name="T66" fmla="*/ 16 w 144"/>
              <a:gd name="T67" fmla="*/ 40 h 176"/>
              <a:gd name="T68" fmla="*/ 96 w 144"/>
              <a:gd name="T69" fmla="*/ 160 h 176"/>
              <a:gd name="T70" fmla="*/ 88 w 144"/>
              <a:gd name="T71" fmla="*/ 168 h 176"/>
              <a:gd name="T72" fmla="*/ 16 w 144"/>
              <a:gd name="T73" fmla="*/ 168 h 176"/>
              <a:gd name="T74" fmla="*/ 8 w 144"/>
              <a:gd name="T75" fmla="*/ 160 h 176"/>
              <a:gd name="T76" fmla="*/ 8 w 144"/>
              <a:gd name="T77" fmla="*/ 56 h 176"/>
              <a:gd name="T78" fmla="*/ 16 w 144"/>
              <a:gd name="T79" fmla="*/ 48 h 176"/>
              <a:gd name="T80" fmla="*/ 64 w 144"/>
              <a:gd name="T81" fmla="*/ 48 h 176"/>
              <a:gd name="T82" fmla="*/ 64 w 144"/>
              <a:gd name="T83" fmla="*/ 72 h 176"/>
              <a:gd name="T84" fmla="*/ 72 w 144"/>
              <a:gd name="T85" fmla="*/ 80 h 176"/>
              <a:gd name="T86" fmla="*/ 96 w 144"/>
              <a:gd name="T87" fmla="*/ 80 h 176"/>
              <a:gd name="T88" fmla="*/ 96 w 144"/>
              <a:gd name="T89" fmla="*/ 160 h 176"/>
              <a:gd name="T90" fmla="*/ 72 w 144"/>
              <a:gd name="T91" fmla="*/ 72 h 176"/>
              <a:gd name="T92" fmla="*/ 72 w 144"/>
              <a:gd name="T93" fmla="*/ 49 h 176"/>
              <a:gd name="T94" fmla="*/ 93 w 144"/>
              <a:gd name="T95" fmla="*/ 72 h 176"/>
              <a:gd name="T96" fmla="*/ 72 w 144"/>
              <a:gd name="T97"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176">
                <a:moveTo>
                  <a:pt x="116" y="0"/>
                </a:moveTo>
                <a:cubicBezTo>
                  <a:pt x="56" y="0"/>
                  <a:pt x="56" y="0"/>
                  <a:pt x="56" y="0"/>
                </a:cubicBezTo>
                <a:cubicBezTo>
                  <a:pt x="47" y="0"/>
                  <a:pt x="40" y="7"/>
                  <a:pt x="40" y="16"/>
                </a:cubicBezTo>
                <a:cubicBezTo>
                  <a:pt x="40" y="28"/>
                  <a:pt x="40" y="28"/>
                  <a:pt x="40" y="28"/>
                </a:cubicBezTo>
                <a:cubicBezTo>
                  <a:pt x="40" y="30"/>
                  <a:pt x="42" y="32"/>
                  <a:pt x="44" y="32"/>
                </a:cubicBezTo>
                <a:cubicBezTo>
                  <a:pt x="46" y="32"/>
                  <a:pt x="48" y="30"/>
                  <a:pt x="48" y="28"/>
                </a:cubicBezTo>
                <a:cubicBezTo>
                  <a:pt x="48" y="16"/>
                  <a:pt x="48" y="16"/>
                  <a:pt x="48" y="16"/>
                </a:cubicBezTo>
                <a:cubicBezTo>
                  <a:pt x="48" y="12"/>
                  <a:pt x="52" y="8"/>
                  <a:pt x="56" y="8"/>
                </a:cubicBezTo>
                <a:cubicBezTo>
                  <a:pt x="104" y="8"/>
                  <a:pt x="104" y="8"/>
                  <a:pt x="104" y="8"/>
                </a:cubicBezTo>
                <a:cubicBezTo>
                  <a:pt x="104" y="32"/>
                  <a:pt x="104" y="32"/>
                  <a:pt x="104" y="32"/>
                </a:cubicBezTo>
                <a:cubicBezTo>
                  <a:pt x="104" y="36"/>
                  <a:pt x="108" y="40"/>
                  <a:pt x="112" y="40"/>
                </a:cubicBezTo>
                <a:cubicBezTo>
                  <a:pt x="136" y="40"/>
                  <a:pt x="136" y="40"/>
                  <a:pt x="136" y="40"/>
                </a:cubicBezTo>
                <a:cubicBezTo>
                  <a:pt x="136" y="120"/>
                  <a:pt x="136" y="120"/>
                  <a:pt x="136" y="120"/>
                </a:cubicBezTo>
                <a:cubicBezTo>
                  <a:pt x="136" y="124"/>
                  <a:pt x="132" y="128"/>
                  <a:pt x="128" y="128"/>
                </a:cubicBezTo>
                <a:cubicBezTo>
                  <a:pt x="116" y="128"/>
                  <a:pt x="116" y="128"/>
                  <a:pt x="116" y="128"/>
                </a:cubicBezTo>
                <a:cubicBezTo>
                  <a:pt x="114" y="128"/>
                  <a:pt x="112" y="130"/>
                  <a:pt x="112" y="132"/>
                </a:cubicBezTo>
                <a:cubicBezTo>
                  <a:pt x="112" y="134"/>
                  <a:pt x="114" y="136"/>
                  <a:pt x="116" y="136"/>
                </a:cubicBezTo>
                <a:cubicBezTo>
                  <a:pt x="128" y="136"/>
                  <a:pt x="128" y="136"/>
                  <a:pt x="128" y="136"/>
                </a:cubicBezTo>
                <a:cubicBezTo>
                  <a:pt x="137" y="136"/>
                  <a:pt x="144" y="129"/>
                  <a:pt x="144" y="120"/>
                </a:cubicBezTo>
                <a:cubicBezTo>
                  <a:pt x="144" y="32"/>
                  <a:pt x="144" y="32"/>
                  <a:pt x="144" y="32"/>
                </a:cubicBezTo>
                <a:lnTo>
                  <a:pt x="116" y="0"/>
                </a:lnTo>
                <a:close/>
                <a:moveTo>
                  <a:pt x="112" y="32"/>
                </a:moveTo>
                <a:cubicBezTo>
                  <a:pt x="112" y="9"/>
                  <a:pt x="112" y="9"/>
                  <a:pt x="112" y="9"/>
                </a:cubicBezTo>
                <a:cubicBezTo>
                  <a:pt x="133" y="32"/>
                  <a:pt x="133" y="32"/>
                  <a:pt x="133" y="32"/>
                </a:cubicBezTo>
                <a:lnTo>
                  <a:pt x="112" y="32"/>
                </a:lnTo>
                <a:close/>
                <a:moveTo>
                  <a:pt x="16" y="40"/>
                </a:moveTo>
                <a:cubicBezTo>
                  <a:pt x="7" y="40"/>
                  <a:pt x="0" y="47"/>
                  <a:pt x="0" y="56"/>
                </a:cubicBezTo>
                <a:cubicBezTo>
                  <a:pt x="0" y="160"/>
                  <a:pt x="0" y="160"/>
                  <a:pt x="0" y="160"/>
                </a:cubicBezTo>
                <a:cubicBezTo>
                  <a:pt x="0" y="169"/>
                  <a:pt x="7" y="176"/>
                  <a:pt x="16" y="176"/>
                </a:cubicBezTo>
                <a:cubicBezTo>
                  <a:pt x="88" y="176"/>
                  <a:pt x="88" y="176"/>
                  <a:pt x="88" y="176"/>
                </a:cubicBezTo>
                <a:cubicBezTo>
                  <a:pt x="97" y="176"/>
                  <a:pt x="104" y="169"/>
                  <a:pt x="104" y="160"/>
                </a:cubicBezTo>
                <a:cubicBezTo>
                  <a:pt x="104" y="72"/>
                  <a:pt x="104" y="72"/>
                  <a:pt x="104" y="72"/>
                </a:cubicBezTo>
                <a:cubicBezTo>
                  <a:pt x="76" y="40"/>
                  <a:pt x="76" y="40"/>
                  <a:pt x="76" y="40"/>
                </a:cubicBezTo>
                <a:lnTo>
                  <a:pt x="16" y="40"/>
                </a:lnTo>
                <a:close/>
                <a:moveTo>
                  <a:pt x="96" y="160"/>
                </a:moveTo>
                <a:cubicBezTo>
                  <a:pt x="96" y="164"/>
                  <a:pt x="92" y="168"/>
                  <a:pt x="88" y="168"/>
                </a:cubicBezTo>
                <a:cubicBezTo>
                  <a:pt x="16" y="168"/>
                  <a:pt x="16" y="168"/>
                  <a:pt x="16" y="168"/>
                </a:cubicBezTo>
                <a:cubicBezTo>
                  <a:pt x="12" y="168"/>
                  <a:pt x="8" y="164"/>
                  <a:pt x="8" y="160"/>
                </a:cubicBezTo>
                <a:cubicBezTo>
                  <a:pt x="8" y="56"/>
                  <a:pt x="8" y="56"/>
                  <a:pt x="8" y="56"/>
                </a:cubicBezTo>
                <a:cubicBezTo>
                  <a:pt x="8" y="52"/>
                  <a:pt x="12" y="48"/>
                  <a:pt x="16" y="48"/>
                </a:cubicBezTo>
                <a:cubicBezTo>
                  <a:pt x="64" y="48"/>
                  <a:pt x="64" y="48"/>
                  <a:pt x="64" y="48"/>
                </a:cubicBezTo>
                <a:cubicBezTo>
                  <a:pt x="64" y="72"/>
                  <a:pt x="64" y="72"/>
                  <a:pt x="64" y="72"/>
                </a:cubicBezTo>
                <a:cubicBezTo>
                  <a:pt x="64" y="76"/>
                  <a:pt x="68" y="80"/>
                  <a:pt x="72" y="80"/>
                </a:cubicBezTo>
                <a:cubicBezTo>
                  <a:pt x="96" y="80"/>
                  <a:pt x="96" y="80"/>
                  <a:pt x="96" y="80"/>
                </a:cubicBezTo>
                <a:lnTo>
                  <a:pt x="96" y="160"/>
                </a:lnTo>
                <a:close/>
                <a:moveTo>
                  <a:pt x="72" y="72"/>
                </a:moveTo>
                <a:cubicBezTo>
                  <a:pt x="72" y="49"/>
                  <a:pt x="72" y="49"/>
                  <a:pt x="72" y="49"/>
                </a:cubicBezTo>
                <a:cubicBezTo>
                  <a:pt x="93" y="72"/>
                  <a:pt x="93" y="72"/>
                  <a:pt x="93" y="72"/>
                </a:cubicBezTo>
                <a:lnTo>
                  <a:pt x="72" y="7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7" name="Freeform 21">
            <a:extLst>
              <a:ext uri="{FF2B5EF4-FFF2-40B4-BE49-F238E27FC236}">
                <a16:creationId xmlns:a16="http://schemas.microsoft.com/office/drawing/2014/main" id="{5FC1E5B0-62AD-4CC6-9D4F-E30B34633F5C}"/>
              </a:ext>
            </a:extLst>
          </p:cNvPr>
          <p:cNvSpPr>
            <a:spLocks noEditPoints="1"/>
          </p:cNvSpPr>
          <p:nvPr/>
        </p:nvSpPr>
        <p:spPr bwMode="auto">
          <a:xfrm>
            <a:off x="8022467" y="3550885"/>
            <a:ext cx="269219" cy="269219"/>
          </a:xfrm>
          <a:custGeom>
            <a:avLst/>
            <a:gdLst>
              <a:gd name="T0" fmla="*/ 24 w 176"/>
              <a:gd name="T1" fmla="*/ 72 h 176"/>
              <a:gd name="T2" fmla="*/ 16 w 176"/>
              <a:gd name="T3" fmla="*/ 64 h 176"/>
              <a:gd name="T4" fmla="*/ 16 w 176"/>
              <a:gd name="T5" fmla="*/ 40 h 176"/>
              <a:gd name="T6" fmla="*/ 24 w 176"/>
              <a:gd name="T7" fmla="*/ 32 h 176"/>
              <a:gd name="T8" fmla="*/ 16 w 176"/>
              <a:gd name="T9" fmla="*/ 40 h 176"/>
              <a:gd name="T10" fmla="*/ 24 w 176"/>
              <a:gd name="T11" fmla="*/ 56 h 176"/>
              <a:gd name="T12" fmla="*/ 16 w 176"/>
              <a:gd name="T13" fmla="*/ 48 h 176"/>
              <a:gd name="T14" fmla="*/ 24 w 176"/>
              <a:gd name="T15" fmla="*/ 104 h 176"/>
              <a:gd name="T16" fmla="*/ 16 w 176"/>
              <a:gd name="T17" fmla="*/ 112 h 176"/>
              <a:gd name="T18" fmla="*/ 24 w 176"/>
              <a:gd name="T19" fmla="*/ 104 h 176"/>
              <a:gd name="T20" fmla="*/ 16 w 176"/>
              <a:gd name="T21" fmla="*/ 120 h 176"/>
              <a:gd name="T22" fmla="*/ 24 w 176"/>
              <a:gd name="T23" fmla="*/ 128 h 176"/>
              <a:gd name="T24" fmla="*/ 16 w 176"/>
              <a:gd name="T25" fmla="*/ 24 h 176"/>
              <a:gd name="T26" fmla="*/ 24 w 176"/>
              <a:gd name="T27" fmla="*/ 16 h 176"/>
              <a:gd name="T28" fmla="*/ 16 w 176"/>
              <a:gd name="T29" fmla="*/ 24 h 176"/>
              <a:gd name="T30" fmla="*/ 16 w 176"/>
              <a:gd name="T31" fmla="*/ 136 h 176"/>
              <a:gd name="T32" fmla="*/ 24 w 176"/>
              <a:gd name="T33" fmla="*/ 144 h 176"/>
              <a:gd name="T34" fmla="*/ 24 w 176"/>
              <a:gd name="T35" fmla="*/ 152 h 176"/>
              <a:gd name="T36" fmla="*/ 16 w 176"/>
              <a:gd name="T37" fmla="*/ 160 h 176"/>
              <a:gd name="T38" fmla="*/ 24 w 176"/>
              <a:gd name="T39" fmla="*/ 152 h 176"/>
              <a:gd name="T40" fmla="*/ 152 w 176"/>
              <a:gd name="T41" fmla="*/ 152 h 176"/>
              <a:gd name="T42" fmla="*/ 160 w 176"/>
              <a:gd name="T43" fmla="*/ 160 h 176"/>
              <a:gd name="T44" fmla="*/ 160 w 176"/>
              <a:gd name="T45" fmla="*/ 136 h 176"/>
              <a:gd name="T46" fmla="*/ 152 w 176"/>
              <a:gd name="T47" fmla="*/ 144 h 176"/>
              <a:gd name="T48" fmla="*/ 160 w 176"/>
              <a:gd name="T49" fmla="*/ 136 h 176"/>
              <a:gd name="T50" fmla="*/ 160 w 176"/>
              <a:gd name="T51" fmla="*/ 72 h 176"/>
              <a:gd name="T52" fmla="*/ 152 w 176"/>
              <a:gd name="T53" fmla="*/ 64 h 176"/>
              <a:gd name="T54" fmla="*/ 152 w 176"/>
              <a:gd name="T55" fmla="*/ 56 h 176"/>
              <a:gd name="T56" fmla="*/ 160 w 176"/>
              <a:gd name="T57" fmla="*/ 48 h 176"/>
              <a:gd name="T58" fmla="*/ 152 w 176"/>
              <a:gd name="T59" fmla="*/ 56 h 176"/>
              <a:gd name="T60" fmla="*/ 152 w 176"/>
              <a:gd name="T61" fmla="*/ 120 h 176"/>
              <a:gd name="T62" fmla="*/ 160 w 176"/>
              <a:gd name="T63" fmla="*/ 128 h 176"/>
              <a:gd name="T64" fmla="*/ 160 w 176"/>
              <a:gd name="T65" fmla="*/ 0 h 176"/>
              <a:gd name="T66" fmla="*/ 0 w 176"/>
              <a:gd name="T67" fmla="*/ 16 h 176"/>
              <a:gd name="T68" fmla="*/ 16 w 176"/>
              <a:gd name="T69" fmla="*/ 176 h 176"/>
              <a:gd name="T70" fmla="*/ 176 w 176"/>
              <a:gd name="T71" fmla="*/ 160 h 176"/>
              <a:gd name="T72" fmla="*/ 160 w 176"/>
              <a:gd name="T73" fmla="*/ 0 h 176"/>
              <a:gd name="T74" fmla="*/ 16 w 176"/>
              <a:gd name="T75" fmla="*/ 168 h 176"/>
              <a:gd name="T76" fmla="*/ 8 w 176"/>
              <a:gd name="T77" fmla="*/ 92 h 176"/>
              <a:gd name="T78" fmla="*/ 32 w 176"/>
              <a:gd name="T79" fmla="*/ 168 h 176"/>
              <a:gd name="T80" fmla="*/ 8 w 176"/>
              <a:gd name="T81" fmla="*/ 84 h 176"/>
              <a:gd name="T82" fmla="*/ 16 w 176"/>
              <a:gd name="T83" fmla="*/ 8 h 176"/>
              <a:gd name="T84" fmla="*/ 32 w 176"/>
              <a:gd name="T85" fmla="*/ 84 h 176"/>
              <a:gd name="T86" fmla="*/ 40 w 176"/>
              <a:gd name="T87" fmla="*/ 168 h 176"/>
              <a:gd name="T88" fmla="*/ 136 w 176"/>
              <a:gd name="T89" fmla="*/ 92 h 176"/>
              <a:gd name="T90" fmla="*/ 136 w 176"/>
              <a:gd name="T91" fmla="*/ 84 h 176"/>
              <a:gd name="T92" fmla="*/ 40 w 176"/>
              <a:gd name="T93" fmla="*/ 8 h 176"/>
              <a:gd name="T94" fmla="*/ 136 w 176"/>
              <a:gd name="T95" fmla="*/ 84 h 176"/>
              <a:gd name="T96" fmla="*/ 160 w 176"/>
              <a:gd name="T97" fmla="*/ 168 h 176"/>
              <a:gd name="T98" fmla="*/ 144 w 176"/>
              <a:gd name="T99" fmla="*/ 92 h 176"/>
              <a:gd name="T100" fmla="*/ 168 w 176"/>
              <a:gd name="T101" fmla="*/ 160 h 176"/>
              <a:gd name="T102" fmla="*/ 144 w 176"/>
              <a:gd name="T103" fmla="*/ 84 h 176"/>
              <a:gd name="T104" fmla="*/ 160 w 176"/>
              <a:gd name="T105" fmla="*/ 8 h 176"/>
              <a:gd name="T106" fmla="*/ 168 w 176"/>
              <a:gd name="T107" fmla="*/ 84 h 176"/>
              <a:gd name="T108" fmla="*/ 160 w 176"/>
              <a:gd name="T109" fmla="*/ 24 h 176"/>
              <a:gd name="T110" fmla="*/ 152 w 176"/>
              <a:gd name="T111" fmla="*/ 16 h 176"/>
              <a:gd name="T112" fmla="*/ 160 w 176"/>
              <a:gd name="T113" fmla="*/ 104 h 176"/>
              <a:gd name="T114" fmla="*/ 152 w 176"/>
              <a:gd name="T115" fmla="*/ 112 h 176"/>
              <a:gd name="T116" fmla="*/ 160 w 176"/>
              <a:gd name="T117" fmla="*/ 104 h 176"/>
              <a:gd name="T118" fmla="*/ 160 w 176"/>
              <a:gd name="T119" fmla="*/ 40 h 176"/>
              <a:gd name="T120" fmla="*/ 152 w 176"/>
              <a:gd name="T12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6" y="72"/>
                </a:moveTo>
                <a:cubicBezTo>
                  <a:pt x="24" y="72"/>
                  <a:pt x="24" y="72"/>
                  <a:pt x="24" y="72"/>
                </a:cubicBezTo>
                <a:cubicBezTo>
                  <a:pt x="24" y="64"/>
                  <a:pt x="24" y="64"/>
                  <a:pt x="24" y="64"/>
                </a:cubicBezTo>
                <a:cubicBezTo>
                  <a:pt x="16" y="64"/>
                  <a:pt x="16" y="64"/>
                  <a:pt x="16" y="64"/>
                </a:cubicBezTo>
                <a:lnTo>
                  <a:pt x="16" y="72"/>
                </a:lnTo>
                <a:close/>
                <a:moveTo>
                  <a:pt x="16" y="40"/>
                </a:moveTo>
                <a:cubicBezTo>
                  <a:pt x="24" y="40"/>
                  <a:pt x="24" y="40"/>
                  <a:pt x="24" y="40"/>
                </a:cubicBezTo>
                <a:cubicBezTo>
                  <a:pt x="24" y="32"/>
                  <a:pt x="24" y="32"/>
                  <a:pt x="24" y="32"/>
                </a:cubicBezTo>
                <a:cubicBezTo>
                  <a:pt x="16" y="32"/>
                  <a:pt x="16" y="32"/>
                  <a:pt x="16" y="32"/>
                </a:cubicBezTo>
                <a:lnTo>
                  <a:pt x="16" y="40"/>
                </a:lnTo>
                <a:close/>
                <a:moveTo>
                  <a:pt x="16" y="56"/>
                </a:moveTo>
                <a:cubicBezTo>
                  <a:pt x="24" y="56"/>
                  <a:pt x="24" y="56"/>
                  <a:pt x="24" y="56"/>
                </a:cubicBezTo>
                <a:cubicBezTo>
                  <a:pt x="24" y="48"/>
                  <a:pt x="24" y="48"/>
                  <a:pt x="24" y="48"/>
                </a:cubicBezTo>
                <a:cubicBezTo>
                  <a:pt x="16" y="48"/>
                  <a:pt x="16" y="48"/>
                  <a:pt x="16" y="48"/>
                </a:cubicBezTo>
                <a:lnTo>
                  <a:pt x="16" y="56"/>
                </a:lnTo>
                <a:close/>
                <a:moveTo>
                  <a:pt x="24" y="104"/>
                </a:moveTo>
                <a:cubicBezTo>
                  <a:pt x="16" y="104"/>
                  <a:pt x="16" y="104"/>
                  <a:pt x="16" y="104"/>
                </a:cubicBezTo>
                <a:cubicBezTo>
                  <a:pt x="16" y="112"/>
                  <a:pt x="16" y="112"/>
                  <a:pt x="16" y="112"/>
                </a:cubicBezTo>
                <a:cubicBezTo>
                  <a:pt x="24" y="112"/>
                  <a:pt x="24" y="112"/>
                  <a:pt x="24" y="112"/>
                </a:cubicBezTo>
                <a:lnTo>
                  <a:pt x="24" y="104"/>
                </a:lnTo>
                <a:close/>
                <a:moveTo>
                  <a:pt x="24" y="120"/>
                </a:moveTo>
                <a:cubicBezTo>
                  <a:pt x="16" y="120"/>
                  <a:pt x="16" y="120"/>
                  <a:pt x="16" y="120"/>
                </a:cubicBezTo>
                <a:cubicBezTo>
                  <a:pt x="16" y="128"/>
                  <a:pt x="16" y="128"/>
                  <a:pt x="16" y="128"/>
                </a:cubicBezTo>
                <a:cubicBezTo>
                  <a:pt x="24" y="128"/>
                  <a:pt x="24" y="128"/>
                  <a:pt x="24" y="128"/>
                </a:cubicBezTo>
                <a:lnTo>
                  <a:pt x="24" y="120"/>
                </a:lnTo>
                <a:close/>
                <a:moveTo>
                  <a:pt x="16" y="24"/>
                </a:moveTo>
                <a:cubicBezTo>
                  <a:pt x="24" y="24"/>
                  <a:pt x="24" y="24"/>
                  <a:pt x="24" y="24"/>
                </a:cubicBezTo>
                <a:cubicBezTo>
                  <a:pt x="24" y="16"/>
                  <a:pt x="24" y="16"/>
                  <a:pt x="24" y="16"/>
                </a:cubicBezTo>
                <a:cubicBezTo>
                  <a:pt x="16" y="16"/>
                  <a:pt x="16" y="16"/>
                  <a:pt x="16" y="16"/>
                </a:cubicBezTo>
                <a:lnTo>
                  <a:pt x="16" y="24"/>
                </a:lnTo>
                <a:close/>
                <a:moveTo>
                  <a:pt x="24" y="136"/>
                </a:moveTo>
                <a:cubicBezTo>
                  <a:pt x="16" y="136"/>
                  <a:pt x="16" y="136"/>
                  <a:pt x="16" y="136"/>
                </a:cubicBezTo>
                <a:cubicBezTo>
                  <a:pt x="16" y="144"/>
                  <a:pt x="16" y="144"/>
                  <a:pt x="16" y="144"/>
                </a:cubicBezTo>
                <a:cubicBezTo>
                  <a:pt x="24" y="144"/>
                  <a:pt x="24" y="144"/>
                  <a:pt x="24" y="144"/>
                </a:cubicBezTo>
                <a:lnTo>
                  <a:pt x="24" y="136"/>
                </a:lnTo>
                <a:close/>
                <a:moveTo>
                  <a:pt x="24" y="152"/>
                </a:moveTo>
                <a:cubicBezTo>
                  <a:pt x="16" y="152"/>
                  <a:pt x="16" y="152"/>
                  <a:pt x="16" y="152"/>
                </a:cubicBezTo>
                <a:cubicBezTo>
                  <a:pt x="16" y="160"/>
                  <a:pt x="16" y="160"/>
                  <a:pt x="16" y="160"/>
                </a:cubicBezTo>
                <a:cubicBezTo>
                  <a:pt x="24" y="160"/>
                  <a:pt x="24" y="160"/>
                  <a:pt x="24" y="160"/>
                </a:cubicBezTo>
                <a:lnTo>
                  <a:pt x="24" y="152"/>
                </a:lnTo>
                <a:close/>
                <a:moveTo>
                  <a:pt x="160" y="152"/>
                </a:moveTo>
                <a:cubicBezTo>
                  <a:pt x="152" y="152"/>
                  <a:pt x="152" y="152"/>
                  <a:pt x="152" y="152"/>
                </a:cubicBezTo>
                <a:cubicBezTo>
                  <a:pt x="152" y="160"/>
                  <a:pt x="152" y="160"/>
                  <a:pt x="152" y="160"/>
                </a:cubicBezTo>
                <a:cubicBezTo>
                  <a:pt x="160" y="160"/>
                  <a:pt x="160" y="160"/>
                  <a:pt x="160" y="160"/>
                </a:cubicBezTo>
                <a:lnTo>
                  <a:pt x="160" y="152"/>
                </a:lnTo>
                <a:close/>
                <a:moveTo>
                  <a:pt x="160" y="136"/>
                </a:moveTo>
                <a:cubicBezTo>
                  <a:pt x="152" y="136"/>
                  <a:pt x="152" y="136"/>
                  <a:pt x="152" y="136"/>
                </a:cubicBezTo>
                <a:cubicBezTo>
                  <a:pt x="152" y="144"/>
                  <a:pt x="152" y="144"/>
                  <a:pt x="152" y="144"/>
                </a:cubicBezTo>
                <a:cubicBezTo>
                  <a:pt x="160" y="144"/>
                  <a:pt x="160" y="144"/>
                  <a:pt x="160" y="144"/>
                </a:cubicBezTo>
                <a:lnTo>
                  <a:pt x="160" y="136"/>
                </a:lnTo>
                <a:close/>
                <a:moveTo>
                  <a:pt x="152" y="72"/>
                </a:moveTo>
                <a:cubicBezTo>
                  <a:pt x="160" y="72"/>
                  <a:pt x="160" y="72"/>
                  <a:pt x="160" y="72"/>
                </a:cubicBezTo>
                <a:cubicBezTo>
                  <a:pt x="160" y="64"/>
                  <a:pt x="160" y="64"/>
                  <a:pt x="160" y="64"/>
                </a:cubicBezTo>
                <a:cubicBezTo>
                  <a:pt x="152" y="64"/>
                  <a:pt x="152" y="64"/>
                  <a:pt x="152" y="64"/>
                </a:cubicBezTo>
                <a:lnTo>
                  <a:pt x="152" y="72"/>
                </a:lnTo>
                <a:close/>
                <a:moveTo>
                  <a:pt x="152" y="56"/>
                </a:moveTo>
                <a:cubicBezTo>
                  <a:pt x="160" y="56"/>
                  <a:pt x="160" y="56"/>
                  <a:pt x="160" y="56"/>
                </a:cubicBezTo>
                <a:cubicBezTo>
                  <a:pt x="160" y="48"/>
                  <a:pt x="160" y="48"/>
                  <a:pt x="160" y="48"/>
                </a:cubicBezTo>
                <a:cubicBezTo>
                  <a:pt x="152" y="48"/>
                  <a:pt x="152" y="48"/>
                  <a:pt x="152" y="48"/>
                </a:cubicBezTo>
                <a:lnTo>
                  <a:pt x="152" y="56"/>
                </a:lnTo>
                <a:close/>
                <a:moveTo>
                  <a:pt x="160" y="120"/>
                </a:moveTo>
                <a:cubicBezTo>
                  <a:pt x="152" y="120"/>
                  <a:pt x="152" y="120"/>
                  <a:pt x="152" y="120"/>
                </a:cubicBezTo>
                <a:cubicBezTo>
                  <a:pt x="152" y="128"/>
                  <a:pt x="152" y="128"/>
                  <a:pt x="152" y="128"/>
                </a:cubicBezTo>
                <a:cubicBezTo>
                  <a:pt x="160" y="128"/>
                  <a:pt x="160" y="128"/>
                  <a:pt x="160" y="128"/>
                </a:cubicBezTo>
                <a:lnTo>
                  <a:pt x="160" y="120"/>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32" y="168"/>
                </a:moveTo>
                <a:cubicBezTo>
                  <a:pt x="16" y="168"/>
                  <a:pt x="16" y="168"/>
                  <a:pt x="16" y="168"/>
                </a:cubicBezTo>
                <a:cubicBezTo>
                  <a:pt x="12" y="168"/>
                  <a:pt x="8" y="164"/>
                  <a:pt x="8" y="160"/>
                </a:cubicBezTo>
                <a:cubicBezTo>
                  <a:pt x="8" y="92"/>
                  <a:pt x="8" y="92"/>
                  <a:pt x="8" y="92"/>
                </a:cubicBezTo>
                <a:cubicBezTo>
                  <a:pt x="32" y="92"/>
                  <a:pt x="32" y="92"/>
                  <a:pt x="32" y="92"/>
                </a:cubicBezTo>
                <a:lnTo>
                  <a:pt x="32" y="168"/>
                </a:lnTo>
                <a:close/>
                <a:moveTo>
                  <a:pt x="32" y="84"/>
                </a:moveTo>
                <a:cubicBezTo>
                  <a:pt x="8" y="84"/>
                  <a:pt x="8" y="84"/>
                  <a:pt x="8" y="84"/>
                </a:cubicBezTo>
                <a:cubicBezTo>
                  <a:pt x="8" y="16"/>
                  <a:pt x="8" y="16"/>
                  <a:pt x="8" y="16"/>
                </a:cubicBezTo>
                <a:cubicBezTo>
                  <a:pt x="8" y="12"/>
                  <a:pt x="12" y="8"/>
                  <a:pt x="16" y="8"/>
                </a:cubicBezTo>
                <a:cubicBezTo>
                  <a:pt x="32" y="8"/>
                  <a:pt x="32" y="8"/>
                  <a:pt x="32" y="8"/>
                </a:cubicBezTo>
                <a:lnTo>
                  <a:pt x="32" y="84"/>
                </a:lnTo>
                <a:close/>
                <a:moveTo>
                  <a:pt x="136" y="168"/>
                </a:moveTo>
                <a:cubicBezTo>
                  <a:pt x="40" y="168"/>
                  <a:pt x="40" y="168"/>
                  <a:pt x="40" y="168"/>
                </a:cubicBezTo>
                <a:cubicBezTo>
                  <a:pt x="40" y="92"/>
                  <a:pt x="40" y="92"/>
                  <a:pt x="40" y="92"/>
                </a:cubicBezTo>
                <a:cubicBezTo>
                  <a:pt x="136" y="92"/>
                  <a:pt x="136" y="92"/>
                  <a:pt x="136" y="92"/>
                </a:cubicBezTo>
                <a:lnTo>
                  <a:pt x="136" y="168"/>
                </a:lnTo>
                <a:close/>
                <a:moveTo>
                  <a:pt x="136" y="84"/>
                </a:moveTo>
                <a:cubicBezTo>
                  <a:pt x="40" y="84"/>
                  <a:pt x="40" y="84"/>
                  <a:pt x="40" y="84"/>
                </a:cubicBezTo>
                <a:cubicBezTo>
                  <a:pt x="40" y="8"/>
                  <a:pt x="40" y="8"/>
                  <a:pt x="40" y="8"/>
                </a:cubicBezTo>
                <a:cubicBezTo>
                  <a:pt x="136" y="8"/>
                  <a:pt x="136" y="8"/>
                  <a:pt x="136" y="8"/>
                </a:cubicBezTo>
                <a:lnTo>
                  <a:pt x="136" y="84"/>
                </a:lnTo>
                <a:close/>
                <a:moveTo>
                  <a:pt x="168" y="160"/>
                </a:moveTo>
                <a:cubicBezTo>
                  <a:pt x="168" y="164"/>
                  <a:pt x="164" y="168"/>
                  <a:pt x="160" y="168"/>
                </a:cubicBezTo>
                <a:cubicBezTo>
                  <a:pt x="144" y="168"/>
                  <a:pt x="144" y="168"/>
                  <a:pt x="144" y="168"/>
                </a:cubicBezTo>
                <a:cubicBezTo>
                  <a:pt x="144" y="92"/>
                  <a:pt x="144" y="92"/>
                  <a:pt x="144" y="92"/>
                </a:cubicBezTo>
                <a:cubicBezTo>
                  <a:pt x="168" y="92"/>
                  <a:pt x="168" y="92"/>
                  <a:pt x="168" y="92"/>
                </a:cubicBezTo>
                <a:lnTo>
                  <a:pt x="168" y="160"/>
                </a:lnTo>
                <a:close/>
                <a:moveTo>
                  <a:pt x="168" y="84"/>
                </a:moveTo>
                <a:cubicBezTo>
                  <a:pt x="144" y="84"/>
                  <a:pt x="144" y="84"/>
                  <a:pt x="144" y="84"/>
                </a:cubicBezTo>
                <a:cubicBezTo>
                  <a:pt x="144" y="8"/>
                  <a:pt x="144" y="8"/>
                  <a:pt x="144" y="8"/>
                </a:cubicBezTo>
                <a:cubicBezTo>
                  <a:pt x="160" y="8"/>
                  <a:pt x="160" y="8"/>
                  <a:pt x="160" y="8"/>
                </a:cubicBezTo>
                <a:cubicBezTo>
                  <a:pt x="164" y="8"/>
                  <a:pt x="168" y="12"/>
                  <a:pt x="168" y="16"/>
                </a:cubicBezTo>
                <a:lnTo>
                  <a:pt x="168" y="84"/>
                </a:lnTo>
                <a:close/>
                <a:moveTo>
                  <a:pt x="152" y="24"/>
                </a:moveTo>
                <a:cubicBezTo>
                  <a:pt x="160" y="24"/>
                  <a:pt x="160" y="24"/>
                  <a:pt x="160" y="24"/>
                </a:cubicBezTo>
                <a:cubicBezTo>
                  <a:pt x="160" y="16"/>
                  <a:pt x="160" y="16"/>
                  <a:pt x="160" y="16"/>
                </a:cubicBezTo>
                <a:cubicBezTo>
                  <a:pt x="152" y="16"/>
                  <a:pt x="152" y="16"/>
                  <a:pt x="152" y="16"/>
                </a:cubicBezTo>
                <a:lnTo>
                  <a:pt x="152" y="24"/>
                </a:lnTo>
                <a:close/>
                <a:moveTo>
                  <a:pt x="160" y="104"/>
                </a:moveTo>
                <a:cubicBezTo>
                  <a:pt x="152" y="104"/>
                  <a:pt x="152" y="104"/>
                  <a:pt x="152" y="104"/>
                </a:cubicBezTo>
                <a:cubicBezTo>
                  <a:pt x="152" y="112"/>
                  <a:pt x="152" y="112"/>
                  <a:pt x="152" y="112"/>
                </a:cubicBezTo>
                <a:cubicBezTo>
                  <a:pt x="160" y="112"/>
                  <a:pt x="160" y="112"/>
                  <a:pt x="160" y="112"/>
                </a:cubicBezTo>
                <a:lnTo>
                  <a:pt x="160" y="104"/>
                </a:lnTo>
                <a:close/>
                <a:moveTo>
                  <a:pt x="152" y="40"/>
                </a:moveTo>
                <a:cubicBezTo>
                  <a:pt x="160" y="40"/>
                  <a:pt x="160" y="40"/>
                  <a:pt x="160" y="40"/>
                </a:cubicBezTo>
                <a:cubicBezTo>
                  <a:pt x="160" y="32"/>
                  <a:pt x="160" y="32"/>
                  <a:pt x="160" y="32"/>
                </a:cubicBezTo>
                <a:cubicBezTo>
                  <a:pt x="152" y="32"/>
                  <a:pt x="152" y="32"/>
                  <a:pt x="152" y="32"/>
                </a:cubicBezTo>
                <a:lnTo>
                  <a:pt x="152" y="4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8" name="Freeform 42">
            <a:extLst>
              <a:ext uri="{FF2B5EF4-FFF2-40B4-BE49-F238E27FC236}">
                <a16:creationId xmlns:a16="http://schemas.microsoft.com/office/drawing/2014/main" id="{C5C64D01-78CD-424D-9FCC-8D00D13C2559}"/>
              </a:ext>
            </a:extLst>
          </p:cNvPr>
          <p:cNvSpPr>
            <a:spLocks noEditPoints="1"/>
          </p:cNvSpPr>
          <p:nvPr/>
        </p:nvSpPr>
        <p:spPr bwMode="auto">
          <a:xfrm>
            <a:off x="8022466" y="5204589"/>
            <a:ext cx="269219" cy="269219"/>
          </a:xfrm>
          <a:custGeom>
            <a:avLst/>
            <a:gdLst>
              <a:gd name="T0" fmla="*/ 16 w 176"/>
              <a:gd name="T1" fmla="*/ 32 h 176"/>
              <a:gd name="T2" fmla="*/ 0 w 176"/>
              <a:gd name="T3" fmla="*/ 160 h 176"/>
              <a:gd name="T4" fmla="*/ 128 w 176"/>
              <a:gd name="T5" fmla="*/ 176 h 176"/>
              <a:gd name="T6" fmla="*/ 144 w 176"/>
              <a:gd name="T7" fmla="*/ 48 h 176"/>
              <a:gd name="T8" fmla="*/ 136 w 176"/>
              <a:gd name="T9" fmla="*/ 160 h 176"/>
              <a:gd name="T10" fmla="*/ 16 w 176"/>
              <a:gd name="T11" fmla="*/ 168 h 176"/>
              <a:gd name="T12" fmla="*/ 8 w 176"/>
              <a:gd name="T13" fmla="*/ 48 h 176"/>
              <a:gd name="T14" fmla="*/ 128 w 176"/>
              <a:gd name="T15" fmla="*/ 40 h 176"/>
              <a:gd name="T16" fmla="*/ 136 w 176"/>
              <a:gd name="T17" fmla="*/ 160 h 176"/>
              <a:gd name="T18" fmla="*/ 56 w 176"/>
              <a:gd name="T19" fmla="*/ 72 h 176"/>
              <a:gd name="T20" fmla="*/ 24 w 176"/>
              <a:gd name="T21" fmla="*/ 72 h 176"/>
              <a:gd name="T22" fmla="*/ 40 w 176"/>
              <a:gd name="T23" fmla="*/ 64 h 176"/>
              <a:gd name="T24" fmla="*/ 40 w 176"/>
              <a:gd name="T25" fmla="*/ 80 h 176"/>
              <a:gd name="T26" fmla="*/ 40 w 176"/>
              <a:gd name="T27" fmla="*/ 64 h 176"/>
              <a:gd name="T28" fmla="*/ 120 w 176"/>
              <a:gd name="T29" fmla="*/ 146 h 176"/>
              <a:gd name="T30" fmla="*/ 96 w 176"/>
              <a:gd name="T31" fmla="*/ 107 h 176"/>
              <a:gd name="T32" fmla="*/ 92 w 176"/>
              <a:gd name="T33" fmla="*/ 104 h 176"/>
              <a:gd name="T34" fmla="*/ 77 w 176"/>
              <a:gd name="T35" fmla="*/ 118 h 176"/>
              <a:gd name="T36" fmla="*/ 60 w 176"/>
              <a:gd name="T37" fmla="*/ 96 h 176"/>
              <a:gd name="T38" fmla="*/ 57 w 176"/>
              <a:gd name="T39" fmla="*/ 98 h 176"/>
              <a:gd name="T40" fmla="*/ 25 w 176"/>
              <a:gd name="T41" fmla="*/ 146 h 176"/>
              <a:gd name="T42" fmla="*/ 28 w 176"/>
              <a:gd name="T43" fmla="*/ 152 h 176"/>
              <a:gd name="T44" fmla="*/ 120 w 176"/>
              <a:gd name="T45" fmla="*/ 148 h 176"/>
              <a:gd name="T46" fmla="*/ 35 w 176"/>
              <a:gd name="T47" fmla="*/ 144 h 176"/>
              <a:gd name="T48" fmla="*/ 72 w 176"/>
              <a:gd name="T49" fmla="*/ 126 h 176"/>
              <a:gd name="T50" fmla="*/ 79 w 176"/>
              <a:gd name="T51" fmla="*/ 127 h 176"/>
              <a:gd name="T52" fmla="*/ 109 w 176"/>
              <a:gd name="T53" fmla="*/ 144 h 176"/>
              <a:gd name="T54" fmla="*/ 160 w 176"/>
              <a:gd name="T55" fmla="*/ 0 h 176"/>
              <a:gd name="T56" fmla="*/ 32 w 176"/>
              <a:gd name="T57" fmla="*/ 16 h 176"/>
              <a:gd name="T58" fmla="*/ 36 w 176"/>
              <a:gd name="T59" fmla="*/ 24 h 176"/>
              <a:gd name="T60" fmla="*/ 40 w 176"/>
              <a:gd name="T61" fmla="*/ 16 h 176"/>
              <a:gd name="T62" fmla="*/ 160 w 176"/>
              <a:gd name="T63" fmla="*/ 8 h 176"/>
              <a:gd name="T64" fmla="*/ 168 w 176"/>
              <a:gd name="T65" fmla="*/ 128 h 176"/>
              <a:gd name="T66" fmla="*/ 156 w 176"/>
              <a:gd name="T67" fmla="*/ 136 h 176"/>
              <a:gd name="T68" fmla="*/ 156 w 176"/>
              <a:gd name="T69" fmla="*/ 144 h 176"/>
              <a:gd name="T70" fmla="*/ 176 w 176"/>
              <a:gd name="T71" fmla="*/ 128 h 176"/>
              <a:gd name="T72" fmla="*/ 160 w 176"/>
              <a:gd name="T7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128" y="32"/>
                </a:moveTo>
                <a:cubicBezTo>
                  <a:pt x="16" y="32"/>
                  <a:pt x="16" y="32"/>
                  <a:pt x="16" y="32"/>
                </a:cubicBezTo>
                <a:cubicBezTo>
                  <a:pt x="7" y="32"/>
                  <a:pt x="0" y="39"/>
                  <a:pt x="0" y="48"/>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8"/>
                  <a:pt x="144" y="48"/>
                  <a:pt x="144" y="48"/>
                </a:cubicBezTo>
                <a:cubicBezTo>
                  <a:pt x="144" y="39"/>
                  <a:pt x="137" y="32"/>
                  <a:pt x="128" y="32"/>
                </a:cubicBezTo>
                <a:moveTo>
                  <a:pt x="136" y="160"/>
                </a:moveTo>
                <a:cubicBezTo>
                  <a:pt x="136" y="164"/>
                  <a:pt x="132" y="168"/>
                  <a:pt x="128" y="168"/>
                </a:cubicBezTo>
                <a:cubicBezTo>
                  <a:pt x="16" y="168"/>
                  <a:pt x="16" y="168"/>
                  <a:pt x="16" y="168"/>
                </a:cubicBezTo>
                <a:cubicBezTo>
                  <a:pt x="12" y="168"/>
                  <a:pt x="8" y="164"/>
                  <a:pt x="8" y="160"/>
                </a:cubicBezTo>
                <a:cubicBezTo>
                  <a:pt x="8" y="48"/>
                  <a:pt x="8" y="48"/>
                  <a:pt x="8" y="48"/>
                </a:cubicBezTo>
                <a:cubicBezTo>
                  <a:pt x="8" y="44"/>
                  <a:pt x="12" y="40"/>
                  <a:pt x="16" y="40"/>
                </a:cubicBezTo>
                <a:cubicBezTo>
                  <a:pt x="128" y="40"/>
                  <a:pt x="128" y="40"/>
                  <a:pt x="128" y="40"/>
                </a:cubicBezTo>
                <a:cubicBezTo>
                  <a:pt x="132" y="40"/>
                  <a:pt x="136" y="44"/>
                  <a:pt x="136" y="48"/>
                </a:cubicBezTo>
                <a:lnTo>
                  <a:pt x="136" y="160"/>
                </a:lnTo>
                <a:close/>
                <a:moveTo>
                  <a:pt x="40" y="88"/>
                </a:moveTo>
                <a:cubicBezTo>
                  <a:pt x="49" y="88"/>
                  <a:pt x="56" y="81"/>
                  <a:pt x="56" y="72"/>
                </a:cubicBezTo>
                <a:cubicBezTo>
                  <a:pt x="56" y="63"/>
                  <a:pt x="49" y="56"/>
                  <a:pt x="40" y="56"/>
                </a:cubicBezTo>
                <a:cubicBezTo>
                  <a:pt x="31" y="56"/>
                  <a:pt x="24" y="63"/>
                  <a:pt x="24" y="72"/>
                </a:cubicBezTo>
                <a:cubicBezTo>
                  <a:pt x="24" y="81"/>
                  <a:pt x="31" y="88"/>
                  <a:pt x="40" y="88"/>
                </a:cubicBezTo>
                <a:moveTo>
                  <a:pt x="40" y="64"/>
                </a:moveTo>
                <a:cubicBezTo>
                  <a:pt x="44" y="64"/>
                  <a:pt x="48" y="68"/>
                  <a:pt x="48" y="72"/>
                </a:cubicBezTo>
                <a:cubicBezTo>
                  <a:pt x="48" y="76"/>
                  <a:pt x="44" y="80"/>
                  <a:pt x="40" y="80"/>
                </a:cubicBezTo>
                <a:cubicBezTo>
                  <a:pt x="36" y="80"/>
                  <a:pt x="32" y="76"/>
                  <a:pt x="32" y="72"/>
                </a:cubicBezTo>
                <a:cubicBezTo>
                  <a:pt x="32" y="68"/>
                  <a:pt x="36" y="64"/>
                  <a:pt x="40" y="64"/>
                </a:cubicBezTo>
                <a:moveTo>
                  <a:pt x="120" y="147"/>
                </a:moveTo>
                <a:cubicBezTo>
                  <a:pt x="120" y="146"/>
                  <a:pt x="120" y="146"/>
                  <a:pt x="120" y="146"/>
                </a:cubicBezTo>
                <a:cubicBezTo>
                  <a:pt x="120" y="146"/>
                  <a:pt x="120" y="146"/>
                  <a:pt x="120" y="146"/>
                </a:cubicBezTo>
                <a:cubicBezTo>
                  <a:pt x="96" y="107"/>
                  <a:pt x="96" y="107"/>
                  <a:pt x="96" y="107"/>
                </a:cubicBezTo>
                <a:cubicBezTo>
                  <a:pt x="96" y="107"/>
                  <a:pt x="96" y="107"/>
                  <a:pt x="96" y="107"/>
                </a:cubicBezTo>
                <a:cubicBezTo>
                  <a:pt x="95" y="105"/>
                  <a:pt x="94" y="104"/>
                  <a:pt x="92" y="104"/>
                </a:cubicBezTo>
                <a:cubicBezTo>
                  <a:pt x="91" y="104"/>
                  <a:pt x="90" y="104"/>
                  <a:pt x="89" y="105"/>
                </a:cubicBezTo>
                <a:cubicBezTo>
                  <a:pt x="77" y="118"/>
                  <a:pt x="77" y="118"/>
                  <a:pt x="77" y="118"/>
                </a:cubicBezTo>
                <a:cubicBezTo>
                  <a:pt x="64" y="98"/>
                  <a:pt x="64" y="98"/>
                  <a:pt x="64" y="98"/>
                </a:cubicBezTo>
                <a:cubicBezTo>
                  <a:pt x="63" y="97"/>
                  <a:pt x="62" y="96"/>
                  <a:pt x="60" y="96"/>
                </a:cubicBezTo>
                <a:cubicBezTo>
                  <a:pt x="59" y="96"/>
                  <a:pt x="57" y="97"/>
                  <a:pt x="57" y="98"/>
                </a:cubicBezTo>
                <a:cubicBezTo>
                  <a:pt x="57" y="98"/>
                  <a:pt x="57" y="98"/>
                  <a:pt x="57" y="98"/>
                </a:cubicBezTo>
                <a:cubicBezTo>
                  <a:pt x="25" y="146"/>
                  <a:pt x="25" y="146"/>
                  <a:pt x="25" y="146"/>
                </a:cubicBezTo>
                <a:cubicBezTo>
                  <a:pt x="25" y="146"/>
                  <a:pt x="25" y="146"/>
                  <a:pt x="25" y="146"/>
                </a:cubicBezTo>
                <a:cubicBezTo>
                  <a:pt x="24" y="146"/>
                  <a:pt x="24" y="147"/>
                  <a:pt x="24" y="148"/>
                </a:cubicBezTo>
                <a:cubicBezTo>
                  <a:pt x="24" y="150"/>
                  <a:pt x="26" y="152"/>
                  <a:pt x="28" y="152"/>
                </a:cubicBezTo>
                <a:cubicBezTo>
                  <a:pt x="116" y="152"/>
                  <a:pt x="116" y="152"/>
                  <a:pt x="116" y="152"/>
                </a:cubicBezTo>
                <a:cubicBezTo>
                  <a:pt x="118" y="152"/>
                  <a:pt x="120" y="150"/>
                  <a:pt x="120" y="148"/>
                </a:cubicBezTo>
                <a:cubicBezTo>
                  <a:pt x="120" y="147"/>
                  <a:pt x="120" y="147"/>
                  <a:pt x="120" y="147"/>
                </a:cubicBezTo>
                <a:close/>
                <a:moveTo>
                  <a:pt x="35" y="144"/>
                </a:moveTo>
                <a:cubicBezTo>
                  <a:pt x="60" y="107"/>
                  <a:pt x="60" y="107"/>
                  <a:pt x="60" y="107"/>
                </a:cubicBezTo>
                <a:cubicBezTo>
                  <a:pt x="72" y="126"/>
                  <a:pt x="72" y="126"/>
                  <a:pt x="72" y="126"/>
                </a:cubicBezTo>
                <a:cubicBezTo>
                  <a:pt x="73" y="127"/>
                  <a:pt x="74" y="128"/>
                  <a:pt x="76" y="128"/>
                </a:cubicBezTo>
                <a:cubicBezTo>
                  <a:pt x="77" y="128"/>
                  <a:pt x="78" y="128"/>
                  <a:pt x="79" y="127"/>
                </a:cubicBezTo>
                <a:cubicBezTo>
                  <a:pt x="91" y="114"/>
                  <a:pt x="91" y="114"/>
                  <a:pt x="91" y="114"/>
                </a:cubicBezTo>
                <a:cubicBezTo>
                  <a:pt x="109" y="144"/>
                  <a:pt x="109" y="144"/>
                  <a:pt x="109" y="144"/>
                </a:cubicBezTo>
                <a:lnTo>
                  <a:pt x="35" y="144"/>
                </a:lnTo>
                <a:close/>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128"/>
                  <a:pt x="168" y="128"/>
                  <a:pt x="168" y="128"/>
                </a:cubicBezTo>
                <a:cubicBezTo>
                  <a:pt x="168" y="132"/>
                  <a:pt x="164" y="136"/>
                  <a:pt x="160" y="136"/>
                </a:cubicBezTo>
                <a:cubicBezTo>
                  <a:pt x="156" y="136"/>
                  <a:pt x="156" y="136"/>
                  <a:pt x="156" y="136"/>
                </a:cubicBezTo>
                <a:cubicBezTo>
                  <a:pt x="154" y="136"/>
                  <a:pt x="152" y="138"/>
                  <a:pt x="152" y="140"/>
                </a:cubicBezTo>
                <a:cubicBezTo>
                  <a:pt x="152" y="142"/>
                  <a:pt x="154" y="144"/>
                  <a:pt x="156" y="144"/>
                </a:cubicBezTo>
                <a:cubicBezTo>
                  <a:pt x="160" y="144"/>
                  <a:pt x="160" y="144"/>
                  <a:pt x="160" y="144"/>
                </a:cubicBezTo>
                <a:cubicBezTo>
                  <a:pt x="169" y="144"/>
                  <a:pt x="176" y="137"/>
                  <a:pt x="176" y="128"/>
                </a:cubicBezTo>
                <a:cubicBezTo>
                  <a:pt x="176" y="16"/>
                  <a:pt x="176" y="16"/>
                  <a:pt x="176" y="16"/>
                </a:cubicBezTo>
                <a:cubicBezTo>
                  <a:pt x="176" y="7"/>
                  <a:pt x="169" y="0"/>
                  <a:pt x="160" y="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9" name="TextBox 18">
            <a:extLst>
              <a:ext uri="{FF2B5EF4-FFF2-40B4-BE49-F238E27FC236}">
                <a16:creationId xmlns:a16="http://schemas.microsoft.com/office/drawing/2014/main" id="{8C532203-BC52-4751-9A1F-66E7D97B47B0}"/>
              </a:ext>
            </a:extLst>
          </p:cNvPr>
          <p:cNvSpPr txBox="1"/>
          <p:nvPr/>
        </p:nvSpPr>
        <p:spPr>
          <a:xfrm>
            <a:off x="818329" y="1340193"/>
            <a:ext cx="3610099" cy="1446550"/>
          </a:xfrm>
          <a:prstGeom prst="rect">
            <a:avLst/>
          </a:prstGeom>
          <a:noFill/>
        </p:spPr>
        <p:txBody>
          <a:bodyPr wrap="square" rtlCol="0">
            <a:spAutoFit/>
          </a:bodyPr>
          <a:lstStyle/>
          <a:p>
            <a:r>
              <a:rPr lang="en-US" sz="4400" b="1">
                <a:solidFill>
                  <a:schemeClr val="bg1"/>
                </a:solidFill>
                <a:latin typeface="+mj-lt"/>
              </a:rPr>
              <a:t>OUR GREAT SERVICE</a:t>
            </a:r>
            <a:endParaRPr lang="id-ID" sz="4400" b="1">
              <a:solidFill>
                <a:schemeClr val="bg1"/>
              </a:solidFill>
              <a:latin typeface="+mj-lt"/>
            </a:endParaRPr>
          </a:p>
        </p:txBody>
      </p:sp>
      <p:sp>
        <p:nvSpPr>
          <p:cNvPr id="20" name="TextBox 19">
            <a:extLst>
              <a:ext uri="{FF2B5EF4-FFF2-40B4-BE49-F238E27FC236}">
                <a16:creationId xmlns:a16="http://schemas.microsoft.com/office/drawing/2014/main" id="{5998C612-2723-4724-B4DF-8640373DE274}"/>
              </a:ext>
            </a:extLst>
          </p:cNvPr>
          <p:cNvSpPr txBox="1"/>
          <p:nvPr/>
        </p:nvSpPr>
        <p:spPr>
          <a:xfrm>
            <a:off x="818329" y="3166836"/>
            <a:ext cx="3000499" cy="2607509"/>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a:t>
            </a:r>
            <a:r>
              <a:rPr lang="en-US" sz="1100">
                <a:solidFill>
                  <a:schemeClr val="bg1"/>
                </a:solidFill>
              </a:rPr>
              <a:t> </a:t>
            </a:r>
            <a:r>
              <a:rPr lang="id-ID" sz="110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pic>
        <p:nvPicPr>
          <p:cNvPr id="5" name="Picture Placeholder 4">
            <a:extLst>
              <a:ext uri="{FF2B5EF4-FFF2-40B4-BE49-F238E27FC236}">
                <a16:creationId xmlns:a16="http://schemas.microsoft.com/office/drawing/2014/main" id="{85EEE50B-3D83-47CF-9B03-01FA1F5A998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6370" b="26370"/>
          <a:stretch>
            <a:fillRect/>
          </a:stretch>
        </p:blipFill>
        <p:spPr/>
      </p:pic>
      <p:grpSp>
        <p:nvGrpSpPr>
          <p:cNvPr id="22" name="Graphic 31">
            <a:extLst>
              <a:ext uri="{FF2B5EF4-FFF2-40B4-BE49-F238E27FC236}">
                <a16:creationId xmlns:a16="http://schemas.microsoft.com/office/drawing/2014/main" id="{D5175737-F057-4171-A29D-F2E7C7579E99}"/>
              </a:ext>
            </a:extLst>
          </p:cNvPr>
          <p:cNvGrpSpPr/>
          <p:nvPr/>
        </p:nvGrpSpPr>
        <p:grpSpPr>
          <a:xfrm>
            <a:off x="11088914" y="419670"/>
            <a:ext cx="654285" cy="468717"/>
            <a:chOff x="14602343" y="1725957"/>
            <a:chExt cx="2264399" cy="1622172"/>
          </a:xfrm>
        </p:grpSpPr>
        <p:sp>
          <p:nvSpPr>
            <p:cNvPr id="23" name="Freeform: Shape 22">
              <a:extLst>
                <a:ext uri="{FF2B5EF4-FFF2-40B4-BE49-F238E27FC236}">
                  <a16:creationId xmlns:a16="http://schemas.microsoft.com/office/drawing/2014/main" id="{316C00E5-549E-45AA-9127-3753FBF3A545}"/>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sp>
          <p:nvSpPr>
            <p:cNvPr id="24" name="Freeform: Shape 23">
              <a:extLst>
                <a:ext uri="{FF2B5EF4-FFF2-40B4-BE49-F238E27FC236}">
                  <a16:creationId xmlns:a16="http://schemas.microsoft.com/office/drawing/2014/main" id="{DF32D645-46DA-4E84-970E-8B11C1A2B1C8}"/>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solidFill>
                  <a:schemeClr val="bg1"/>
                </a:solidFill>
              </a:endParaRPr>
            </a:p>
          </p:txBody>
        </p:sp>
        <p:sp>
          <p:nvSpPr>
            <p:cNvPr id="25" name="Freeform: Shape 24">
              <a:extLst>
                <a:ext uri="{FF2B5EF4-FFF2-40B4-BE49-F238E27FC236}">
                  <a16:creationId xmlns:a16="http://schemas.microsoft.com/office/drawing/2014/main" id="{C26B3868-7E4B-474F-9650-AA0A7E928EF6}"/>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154982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A3D4A8E-30C2-4E7B-94DE-BD932D090EF1}"/>
              </a:ext>
            </a:extLst>
          </p:cNvPr>
          <p:cNvSpPr/>
          <p:nvPr/>
        </p:nvSpPr>
        <p:spPr>
          <a:xfrm>
            <a:off x="515586" y="1458685"/>
            <a:ext cx="3940630" cy="39406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FDD2AE75-B98B-42D3-BDFB-B609DCD37E14}"/>
              </a:ext>
            </a:extLst>
          </p:cNvPr>
          <p:cNvSpPr txBox="1"/>
          <p:nvPr/>
        </p:nvSpPr>
        <p:spPr>
          <a:xfrm>
            <a:off x="6546453" y="4412343"/>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4" name="TextBox 3">
            <a:extLst>
              <a:ext uri="{FF2B5EF4-FFF2-40B4-BE49-F238E27FC236}">
                <a16:creationId xmlns:a16="http://schemas.microsoft.com/office/drawing/2014/main" id="{CDBDB926-A464-4540-8E7E-8AE7B21D573D}"/>
              </a:ext>
            </a:extLst>
          </p:cNvPr>
          <p:cNvSpPr txBox="1"/>
          <p:nvPr/>
        </p:nvSpPr>
        <p:spPr>
          <a:xfrm>
            <a:off x="6546453" y="4781675"/>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5" name="TextBox 4">
            <a:extLst>
              <a:ext uri="{FF2B5EF4-FFF2-40B4-BE49-F238E27FC236}">
                <a16:creationId xmlns:a16="http://schemas.microsoft.com/office/drawing/2014/main" id="{2A0246E0-72C9-4927-B017-A40F99A4E279}"/>
              </a:ext>
            </a:extLst>
          </p:cNvPr>
          <p:cNvSpPr txBox="1"/>
          <p:nvPr/>
        </p:nvSpPr>
        <p:spPr>
          <a:xfrm>
            <a:off x="9637996" y="4412343"/>
            <a:ext cx="2304264" cy="307777"/>
          </a:xfrm>
          <a:prstGeom prst="rect">
            <a:avLst/>
          </a:prstGeom>
          <a:noFill/>
        </p:spPr>
        <p:txBody>
          <a:bodyPr wrap="square" rtlCol="0">
            <a:spAutoFit/>
          </a:bodyPr>
          <a:lstStyle/>
          <a:p>
            <a:r>
              <a:rPr lang="en-US" sz="1400" b="1">
                <a:solidFill>
                  <a:schemeClr val="bg1"/>
                </a:solidFill>
                <a:latin typeface="+mj-lt"/>
              </a:rPr>
              <a:t>SOME TITLE HERE</a:t>
            </a:r>
            <a:endParaRPr lang="id-ID" sz="1400" b="1">
              <a:solidFill>
                <a:schemeClr val="bg1"/>
              </a:solidFill>
              <a:latin typeface="+mj-lt"/>
            </a:endParaRPr>
          </a:p>
        </p:txBody>
      </p:sp>
      <p:sp>
        <p:nvSpPr>
          <p:cNvPr id="6" name="TextBox 5">
            <a:extLst>
              <a:ext uri="{FF2B5EF4-FFF2-40B4-BE49-F238E27FC236}">
                <a16:creationId xmlns:a16="http://schemas.microsoft.com/office/drawing/2014/main" id="{5D080B5C-9925-459E-8AE1-26E579D819B5}"/>
              </a:ext>
            </a:extLst>
          </p:cNvPr>
          <p:cNvSpPr txBox="1"/>
          <p:nvPr/>
        </p:nvSpPr>
        <p:spPr>
          <a:xfrm>
            <a:off x="9637996" y="4781675"/>
            <a:ext cx="2304264" cy="827021"/>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a:t>
            </a:r>
            <a:endParaRPr lang="en-US" sz="1100">
              <a:solidFill>
                <a:schemeClr val="bg1"/>
              </a:solidFill>
            </a:endParaRPr>
          </a:p>
        </p:txBody>
      </p:sp>
      <p:sp>
        <p:nvSpPr>
          <p:cNvPr id="7" name="Freeform 5">
            <a:extLst>
              <a:ext uri="{FF2B5EF4-FFF2-40B4-BE49-F238E27FC236}">
                <a16:creationId xmlns:a16="http://schemas.microsoft.com/office/drawing/2014/main" id="{B88E41B1-FF4B-4A88-901F-F96D20DBDB30}"/>
              </a:ext>
            </a:extLst>
          </p:cNvPr>
          <p:cNvSpPr>
            <a:spLocks noEditPoints="1"/>
          </p:cNvSpPr>
          <p:nvPr/>
        </p:nvSpPr>
        <p:spPr bwMode="auto">
          <a:xfrm>
            <a:off x="6096000" y="4510812"/>
            <a:ext cx="269219" cy="269219"/>
          </a:xfrm>
          <a:custGeom>
            <a:avLst/>
            <a:gdLst>
              <a:gd name="T0" fmla="*/ 175 w 176"/>
              <a:gd name="T1" fmla="*/ 85 h 176"/>
              <a:gd name="T2" fmla="*/ 144 w 176"/>
              <a:gd name="T3" fmla="*/ 54 h 176"/>
              <a:gd name="T4" fmla="*/ 144 w 176"/>
              <a:gd name="T5" fmla="*/ 12 h 176"/>
              <a:gd name="T6" fmla="*/ 140 w 176"/>
              <a:gd name="T7" fmla="*/ 8 h 176"/>
              <a:gd name="T8" fmla="*/ 116 w 176"/>
              <a:gd name="T9" fmla="*/ 8 h 176"/>
              <a:gd name="T10" fmla="*/ 112 w 176"/>
              <a:gd name="T11" fmla="*/ 12 h 176"/>
              <a:gd name="T12" fmla="*/ 112 w 176"/>
              <a:gd name="T13" fmla="*/ 22 h 176"/>
              <a:gd name="T14" fmla="*/ 91 w 176"/>
              <a:gd name="T15" fmla="*/ 1 h 176"/>
              <a:gd name="T16" fmla="*/ 88 w 176"/>
              <a:gd name="T17" fmla="*/ 0 h 176"/>
              <a:gd name="T18" fmla="*/ 85 w 176"/>
              <a:gd name="T19" fmla="*/ 1 h 176"/>
              <a:gd name="T20" fmla="*/ 1 w 176"/>
              <a:gd name="T21" fmla="*/ 85 h 176"/>
              <a:gd name="T22" fmla="*/ 0 w 176"/>
              <a:gd name="T23" fmla="*/ 88 h 176"/>
              <a:gd name="T24" fmla="*/ 4 w 176"/>
              <a:gd name="T25" fmla="*/ 92 h 176"/>
              <a:gd name="T26" fmla="*/ 7 w 176"/>
              <a:gd name="T27" fmla="*/ 91 h 176"/>
              <a:gd name="T28" fmla="*/ 24 w 176"/>
              <a:gd name="T29" fmla="*/ 74 h 176"/>
              <a:gd name="T30" fmla="*/ 24 w 176"/>
              <a:gd name="T31" fmla="*/ 172 h 176"/>
              <a:gd name="T32" fmla="*/ 28 w 176"/>
              <a:gd name="T33" fmla="*/ 176 h 176"/>
              <a:gd name="T34" fmla="*/ 148 w 176"/>
              <a:gd name="T35" fmla="*/ 176 h 176"/>
              <a:gd name="T36" fmla="*/ 152 w 176"/>
              <a:gd name="T37" fmla="*/ 172 h 176"/>
              <a:gd name="T38" fmla="*/ 152 w 176"/>
              <a:gd name="T39" fmla="*/ 74 h 176"/>
              <a:gd name="T40" fmla="*/ 169 w 176"/>
              <a:gd name="T41" fmla="*/ 91 h 176"/>
              <a:gd name="T42" fmla="*/ 172 w 176"/>
              <a:gd name="T43" fmla="*/ 92 h 176"/>
              <a:gd name="T44" fmla="*/ 176 w 176"/>
              <a:gd name="T45" fmla="*/ 88 h 176"/>
              <a:gd name="T46" fmla="*/ 175 w 176"/>
              <a:gd name="T47" fmla="*/ 85 h 176"/>
              <a:gd name="T48" fmla="*/ 120 w 176"/>
              <a:gd name="T49" fmla="*/ 16 h 176"/>
              <a:gd name="T50" fmla="*/ 136 w 176"/>
              <a:gd name="T51" fmla="*/ 16 h 176"/>
              <a:gd name="T52" fmla="*/ 136 w 176"/>
              <a:gd name="T53" fmla="*/ 46 h 176"/>
              <a:gd name="T54" fmla="*/ 120 w 176"/>
              <a:gd name="T55" fmla="*/ 30 h 176"/>
              <a:gd name="T56" fmla="*/ 120 w 176"/>
              <a:gd name="T57" fmla="*/ 16 h 176"/>
              <a:gd name="T58" fmla="*/ 64 w 176"/>
              <a:gd name="T59" fmla="*/ 168 h 176"/>
              <a:gd name="T60" fmla="*/ 32 w 176"/>
              <a:gd name="T61" fmla="*/ 168 h 176"/>
              <a:gd name="T62" fmla="*/ 32 w 176"/>
              <a:gd name="T63" fmla="*/ 160 h 176"/>
              <a:gd name="T64" fmla="*/ 64 w 176"/>
              <a:gd name="T65" fmla="*/ 160 h 176"/>
              <a:gd name="T66" fmla="*/ 64 w 176"/>
              <a:gd name="T67" fmla="*/ 168 h 176"/>
              <a:gd name="T68" fmla="*/ 104 w 176"/>
              <a:gd name="T69" fmla="*/ 168 h 176"/>
              <a:gd name="T70" fmla="*/ 72 w 176"/>
              <a:gd name="T71" fmla="*/ 168 h 176"/>
              <a:gd name="T72" fmla="*/ 72 w 176"/>
              <a:gd name="T73" fmla="*/ 104 h 176"/>
              <a:gd name="T74" fmla="*/ 104 w 176"/>
              <a:gd name="T75" fmla="*/ 104 h 176"/>
              <a:gd name="T76" fmla="*/ 104 w 176"/>
              <a:gd name="T77" fmla="*/ 168 h 176"/>
              <a:gd name="T78" fmla="*/ 144 w 176"/>
              <a:gd name="T79" fmla="*/ 168 h 176"/>
              <a:gd name="T80" fmla="*/ 112 w 176"/>
              <a:gd name="T81" fmla="*/ 168 h 176"/>
              <a:gd name="T82" fmla="*/ 112 w 176"/>
              <a:gd name="T83" fmla="*/ 160 h 176"/>
              <a:gd name="T84" fmla="*/ 144 w 176"/>
              <a:gd name="T85" fmla="*/ 160 h 176"/>
              <a:gd name="T86" fmla="*/ 144 w 176"/>
              <a:gd name="T87" fmla="*/ 168 h 176"/>
              <a:gd name="T88" fmla="*/ 144 w 176"/>
              <a:gd name="T89" fmla="*/ 152 h 176"/>
              <a:gd name="T90" fmla="*/ 112 w 176"/>
              <a:gd name="T91" fmla="*/ 152 h 176"/>
              <a:gd name="T92" fmla="*/ 112 w 176"/>
              <a:gd name="T93" fmla="*/ 100 h 176"/>
              <a:gd name="T94" fmla="*/ 108 w 176"/>
              <a:gd name="T95" fmla="*/ 96 h 176"/>
              <a:gd name="T96" fmla="*/ 68 w 176"/>
              <a:gd name="T97" fmla="*/ 96 h 176"/>
              <a:gd name="T98" fmla="*/ 64 w 176"/>
              <a:gd name="T99" fmla="*/ 100 h 176"/>
              <a:gd name="T100" fmla="*/ 64 w 176"/>
              <a:gd name="T101" fmla="*/ 152 h 176"/>
              <a:gd name="T102" fmla="*/ 32 w 176"/>
              <a:gd name="T103" fmla="*/ 152 h 176"/>
              <a:gd name="T104" fmla="*/ 32 w 176"/>
              <a:gd name="T105" fmla="*/ 66 h 176"/>
              <a:gd name="T106" fmla="*/ 88 w 176"/>
              <a:gd name="T107" fmla="*/ 10 h 176"/>
              <a:gd name="T108" fmla="*/ 144 w 176"/>
              <a:gd name="T109" fmla="*/ 66 h 176"/>
              <a:gd name="T110" fmla="*/ 144 w 176"/>
              <a:gd name="T111" fmla="*/ 152 h 176"/>
              <a:gd name="T112" fmla="*/ 92 w 176"/>
              <a:gd name="T113" fmla="*/ 144 h 176"/>
              <a:gd name="T114" fmla="*/ 96 w 176"/>
              <a:gd name="T115" fmla="*/ 140 h 176"/>
              <a:gd name="T116" fmla="*/ 92 w 176"/>
              <a:gd name="T117" fmla="*/ 136 h 176"/>
              <a:gd name="T118" fmla="*/ 88 w 176"/>
              <a:gd name="T119" fmla="*/ 140 h 176"/>
              <a:gd name="T120" fmla="*/ 92 w 176"/>
              <a:gd name="T121"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75" y="85"/>
                </a:moveTo>
                <a:cubicBezTo>
                  <a:pt x="144" y="54"/>
                  <a:pt x="144" y="54"/>
                  <a:pt x="144" y="54"/>
                </a:cubicBezTo>
                <a:cubicBezTo>
                  <a:pt x="144" y="12"/>
                  <a:pt x="144" y="12"/>
                  <a:pt x="144" y="12"/>
                </a:cubicBezTo>
                <a:cubicBezTo>
                  <a:pt x="144" y="10"/>
                  <a:pt x="142" y="8"/>
                  <a:pt x="140" y="8"/>
                </a:cubicBezTo>
                <a:cubicBezTo>
                  <a:pt x="116" y="8"/>
                  <a:pt x="116" y="8"/>
                  <a:pt x="116" y="8"/>
                </a:cubicBezTo>
                <a:cubicBezTo>
                  <a:pt x="114" y="8"/>
                  <a:pt x="112" y="10"/>
                  <a:pt x="112" y="12"/>
                </a:cubicBezTo>
                <a:cubicBezTo>
                  <a:pt x="112" y="22"/>
                  <a:pt x="112" y="22"/>
                  <a:pt x="112" y="22"/>
                </a:cubicBezTo>
                <a:cubicBezTo>
                  <a:pt x="91" y="1"/>
                  <a:pt x="91" y="1"/>
                  <a:pt x="91" y="1"/>
                </a:cubicBezTo>
                <a:cubicBezTo>
                  <a:pt x="90" y="0"/>
                  <a:pt x="89" y="0"/>
                  <a:pt x="88" y="0"/>
                </a:cubicBezTo>
                <a:cubicBezTo>
                  <a:pt x="87" y="0"/>
                  <a:pt x="86" y="0"/>
                  <a:pt x="85" y="1"/>
                </a:cubicBezTo>
                <a:cubicBezTo>
                  <a:pt x="1" y="85"/>
                  <a:pt x="1" y="85"/>
                  <a:pt x="1" y="85"/>
                </a:cubicBezTo>
                <a:cubicBezTo>
                  <a:pt x="0" y="86"/>
                  <a:pt x="0" y="87"/>
                  <a:pt x="0" y="88"/>
                </a:cubicBezTo>
                <a:cubicBezTo>
                  <a:pt x="0" y="90"/>
                  <a:pt x="2" y="92"/>
                  <a:pt x="4" y="92"/>
                </a:cubicBezTo>
                <a:cubicBezTo>
                  <a:pt x="5" y="92"/>
                  <a:pt x="6" y="92"/>
                  <a:pt x="7" y="91"/>
                </a:cubicBezTo>
                <a:cubicBezTo>
                  <a:pt x="24" y="74"/>
                  <a:pt x="24" y="74"/>
                  <a:pt x="24" y="74"/>
                </a:cubicBezTo>
                <a:cubicBezTo>
                  <a:pt x="24" y="172"/>
                  <a:pt x="24" y="172"/>
                  <a:pt x="24" y="172"/>
                </a:cubicBezTo>
                <a:cubicBezTo>
                  <a:pt x="24" y="174"/>
                  <a:pt x="26" y="176"/>
                  <a:pt x="28" y="176"/>
                </a:cubicBezTo>
                <a:cubicBezTo>
                  <a:pt x="148" y="176"/>
                  <a:pt x="148" y="176"/>
                  <a:pt x="148" y="176"/>
                </a:cubicBezTo>
                <a:cubicBezTo>
                  <a:pt x="150" y="176"/>
                  <a:pt x="152" y="174"/>
                  <a:pt x="152" y="172"/>
                </a:cubicBezTo>
                <a:cubicBezTo>
                  <a:pt x="152" y="74"/>
                  <a:pt x="152" y="74"/>
                  <a:pt x="152" y="74"/>
                </a:cubicBezTo>
                <a:cubicBezTo>
                  <a:pt x="169" y="91"/>
                  <a:pt x="169" y="91"/>
                  <a:pt x="169" y="91"/>
                </a:cubicBezTo>
                <a:cubicBezTo>
                  <a:pt x="170" y="92"/>
                  <a:pt x="171" y="92"/>
                  <a:pt x="172" y="92"/>
                </a:cubicBezTo>
                <a:cubicBezTo>
                  <a:pt x="174" y="92"/>
                  <a:pt x="176" y="90"/>
                  <a:pt x="176" y="88"/>
                </a:cubicBezTo>
                <a:cubicBezTo>
                  <a:pt x="176" y="87"/>
                  <a:pt x="176" y="86"/>
                  <a:pt x="175" y="85"/>
                </a:cubicBezTo>
                <a:moveTo>
                  <a:pt x="120" y="16"/>
                </a:moveTo>
                <a:cubicBezTo>
                  <a:pt x="136" y="16"/>
                  <a:pt x="136" y="16"/>
                  <a:pt x="136" y="16"/>
                </a:cubicBezTo>
                <a:cubicBezTo>
                  <a:pt x="136" y="46"/>
                  <a:pt x="136" y="46"/>
                  <a:pt x="136" y="46"/>
                </a:cubicBezTo>
                <a:cubicBezTo>
                  <a:pt x="120" y="30"/>
                  <a:pt x="120" y="30"/>
                  <a:pt x="120" y="30"/>
                </a:cubicBezTo>
                <a:lnTo>
                  <a:pt x="120" y="16"/>
                </a:lnTo>
                <a:close/>
                <a:moveTo>
                  <a:pt x="64" y="168"/>
                </a:moveTo>
                <a:cubicBezTo>
                  <a:pt x="32" y="168"/>
                  <a:pt x="32" y="168"/>
                  <a:pt x="32" y="168"/>
                </a:cubicBezTo>
                <a:cubicBezTo>
                  <a:pt x="32" y="160"/>
                  <a:pt x="32" y="160"/>
                  <a:pt x="32" y="160"/>
                </a:cubicBezTo>
                <a:cubicBezTo>
                  <a:pt x="64" y="160"/>
                  <a:pt x="64" y="160"/>
                  <a:pt x="64" y="160"/>
                </a:cubicBezTo>
                <a:lnTo>
                  <a:pt x="64" y="168"/>
                </a:lnTo>
                <a:close/>
                <a:moveTo>
                  <a:pt x="104" y="168"/>
                </a:moveTo>
                <a:cubicBezTo>
                  <a:pt x="72" y="168"/>
                  <a:pt x="72" y="168"/>
                  <a:pt x="72" y="168"/>
                </a:cubicBezTo>
                <a:cubicBezTo>
                  <a:pt x="72" y="104"/>
                  <a:pt x="72" y="104"/>
                  <a:pt x="72" y="104"/>
                </a:cubicBezTo>
                <a:cubicBezTo>
                  <a:pt x="104" y="104"/>
                  <a:pt x="104" y="104"/>
                  <a:pt x="104" y="104"/>
                </a:cubicBezTo>
                <a:lnTo>
                  <a:pt x="104" y="168"/>
                </a:lnTo>
                <a:close/>
                <a:moveTo>
                  <a:pt x="144" y="168"/>
                </a:moveTo>
                <a:cubicBezTo>
                  <a:pt x="112" y="168"/>
                  <a:pt x="112" y="168"/>
                  <a:pt x="112" y="168"/>
                </a:cubicBezTo>
                <a:cubicBezTo>
                  <a:pt x="112" y="160"/>
                  <a:pt x="112" y="160"/>
                  <a:pt x="112" y="160"/>
                </a:cubicBezTo>
                <a:cubicBezTo>
                  <a:pt x="144" y="160"/>
                  <a:pt x="144" y="160"/>
                  <a:pt x="144" y="160"/>
                </a:cubicBezTo>
                <a:lnTo>
                  <a:pt x="144" y="168"/>
                </a:lnTo>
                <a:close/>
                <a:moveTo>
                  <a:pt x="144" y="152"/>
                </a:moveTo>
                <a:cubicBezTo>
                  <a:pt x="112" y="152"/>
                  <a:pt x="112" y="152"/>
                  <a:pt x="112" y="152"/>
                </a:cubicBezTo>
                <a:cubicBezTo>
                  <a:pt x="112" y="100"/>
                  <a:pt x="112" y="100"/>
                  <a:pt x="112" y="100"/>
                </a:cubicBezTo>
                <a:cubicBezTo>
                  <a:pt x="112" y="98"/>
                  <a:pt x="110" y="96"/>
                  <a:pt x="108" y="96"/>
                </a:cubicBezTo>
                <a:cubicBezTo>
                  <a:pt x="68" y="96"/>
                  <a:pt x="68" y="96"/>
                  <a:pt x="68" y="96"/>
                </a:cubicBezTo>
                <a:cubicBezTo>
                  <a:pt x="66" y="96"/>
                  <a:pt x="64" y="98"/>
                  <a:pt x="64" y="100"/>
                </a:cubicBezTo>
                <a:cubicBezTo>
                  <a:pt x="64" y="152"/>
                  <a:pt x="64" y="152"/>
                  <a:pt x="64" y="152"/>
                </a:cubicBezTo>
                <a:cubicBezTo>
                  <a:pt x="32" y="152"/>
                  <a:pt x="32" y="152"/>
                  <a:pt x="32" y="152"/>
                </a:cubicBezTo>
                <a:cubicBezTo>
                  <a:pt x="32" y="66"/>
                  <a:pt x="32" y="66"/>
                  <a:pt x="32" y="66"/>
                </a:cubicBezTo>
                <a:cubicBezTo>
                  <a:pt x="88" y="10"/>
                  <a:pt x="88" y="10"/>
                  <a:pt x="88" y="10"/>
                </a:cubicBezTo>
                <a:cubicBezTo>
                  <a:pt x="144" y="66"/>
                  <a:pt x="144" y="66"/>
                  <a:pt x="144" y="66"/>
                </a:cubicBezTo>
                <a:lnTo>
                  <a:pt x="144" y="152"/>
                </a:lnTo>
                <a:close/>
                <a:moveTo>
                  <a:pt x="92" y="144"/>
                </a:moveTo>
                <a:cubicBezTo>
                  <a:pt x="94" y="144"/>
                  <a:pt x="96" y="142"/>
                  <a:pt x="96" y="140"/>
                </a:cubicBezTo>
                <a:cubicBezTo>
                  <a:pt x="96" y="138"/>
                  <a:pt x="94" y="136"/>
                  <a:pt x="92" y="136"/>
                </a:cubicBezTo>
                <a:cubicBezTo>
                  <a:pt x="90" y="136"/>
                  <a:pt x="88" y="138"/>
                  <a:pt x="88" y="140"/>
                </a:cubicBezTo>
                <a:cubicBezTo>
                  <a:pt x="88" y="142"/>
                  <a:pt x="90" y="144"/>
                  <a:pt x="92" y="144"/>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Freeform 21">
            <a:extLst>
              <a:ext uri="{FF2B5EF4-FFF2-40B4-BE49-F238E27FC236}">
                <a16:creationId xmlns:a16="http://schemas.microsoft.com/office/drawing/2014/main" id="{963F00FB-B259-4A0A-8F99-20EBE53AC1FF}"/>
              </a:ext>
            </a:extLst>
          </p:cNvPr>
          <p:cNvSpPr>
            <a:spLocks noEditPoints="1"/>
          </p:cNvSpPr>
          <p:nvPr/>
        </p:nvSpPr>
        <p:spPr bwMode="auto">
          <a:xfrm>
            <a:off x="9187543" y="4512456"/>
            <a:ext cx="269219" cy="269219"/>
          </a:xfrm>
          <a:custGeom>
            <a:avLst/>
            <a:gdLst>
              <a:gd name="T0" fmla="*/ 24 w 176"/>
              <a:gd name="T1" fmla="*/ 72 h 176"/>
              <a:gd name="T2" fmla="*/ 16 w 176"/>
              <a:gd name="T3" fmla="*/ 64 h 176"/>
              <a:gd name="T4" fmla="*/ 16 w 176"/>
              <a:gd name="T5" fmla="*/ 40 h 176"/>
              <a:gd name="T6" fmla="*/ 24 w 176"/>
              <a:gd name="T7" fmla="*/ 32 h 176"/>
              <a:gd name="T8" fmla="*/ 16 w 176"/>
              <a:gd name="T9" fmla="*/ 40 h 176"/>
              <a:gd name="T10" fmla="*/ 24 w 176"/>
              <a:gd name="T11" fmla="*/ 56 h 176"/>
              <a:gd name="T12" fmla="*/ 16 w 176"/>
              <a:gd name="T13" fmla="*/ 48 h 176"/>
              <a:gd name="T14" fmla="*/ 24 w 176"/>
              <a:gd name="T15" fmla="*/ 104 h 176"/>
              <a:gd name="T16" fmla="*/ 16 w 176"/>
              <a:gd name="T17" fmla="*/ 112 h 176"/>
              <a:gd name="T18" fmla="*/ 24 w 176"/>
              <a:gd name="T19" fmla="*/ 104 h 176"/>
              <a:gd name="T20" fmla="*/ 16 w 176"/>
              <a:gd name="T21" fmla="*/ 120 h 176"/>
              <a:gd name="T22" fmla="*/ 24 w 176"/>
              <a:gd name="T23" fmla="*/ 128 h 176"/>
              <a:gd name="T24" fmla="*/ 16 w 176"/>
              <a:gd name="T25" fmla="*/ 24 h 176"/>
              <a:gd name="T26" fmla="*/ 24 w 176"/>
              <a:gd name="T27" fmla="*/ 16 h 176"/>
              <a:gd name="T28" fmla="*/ 16 w 176"/>
              <a:gd name="T29" fmla="*/ 24 h 176"/>
              <a:gd name="T30" fmla="*/ 16 w 176"/>
              <a:gd name="T31" fmla="*/ 136 h 176"/>
              <a:gd name="T32" fmla="*/ 24 w 176"/>
              <a:gd name="T33" fmla="*/ 144 h 176"/>
              <a:gd name="T34" fmla="*/ 24 w 176"/>
              <a:gd name="T35" fmla="*/ 152 h 176"/>
              <a:gd name="T36" fmla="*/ 16 w 176"/>
              <a:gd name="T37" fmla="*/ 160 h 176"/>
              <a:gd name="T38" fmla="*/ 24 w 176"/>
              <a:gd name="T39" fmla="*/ 152 h 176"/>
              <a:gd name="T40" fmla="*/ 152 w 176"/>
              <a:gd name="T41" fmla="*/ 152 h 176"/>
              <a:gd name="T42" fmla="*/ 160 w 176"/>
              <a:gd name="T43" fmla="*/ 160 h 176"/>
              <a:gd name="T44" fmla="*/ 160 w 176"/>
              <a:gd name="T45" fmla="*/ 136 h 176"/>
              <a:gd name="T46" fmla="*/ 152 w 176"/>
              <a:gd name="T47" fmla="*/ 144 h 176"/>
              <a:gd name="T48" fmla="*/ 160 w 176"/>
              <a:gd name="T49" fmla="*/ 136 h 176"/>
              <a:gd name="T50" fmla="*/ 160 w 176"/>
              <a:gd name="T51" fmla="*/ 72 h 176"/>
              <a:gd name="T52" fmla="*/ 152 w 176"/>
              <a:gd name="T53" fmla="*/ 64 h 176"/>
              <a:gd name="T54" fmla="*/ 152 w 176"/>
              <a:gd name="T55" fmla="*/ 56 h 176"/>
              <a:gd name="T56" fmla="*/ 160 w 176"/>
              <a:gd name="T57" fmla="*/ 48 h 176"/>
              <a:gd name="T58" fmla="*/ 152 w 176"/>
              <a:gd name="T59" fmla="*/ 56 h 176"/>
              <a:gd name="T60" fmla="*/ 152 w 176"/>
              <a:gd name="T61" fmla="*/ 120 h 176"/>
              <a:gd name="T62" fmla="*/ 160 w 176"/>
              <a:gd name="T63" fmla="*/ 128 h 176"/>
              <a:gd name="T64" fmla="*/ 160 w 176"/>
              <a:gd name="T65" fmla="*/ 0 h 176"/>
              <a:gd name="T66" fmla="*/ 0 w 176"/>
              <a:gd name="T67" fmla="*/ 16 h 176"/>
              <a:gd name="T68" fmla="*/ 16 w 176"/>
              <a:gd name="T69" fmla="*/ 176 h 176"/>
              <a:gd name="T70" fmla="*/ 176 w 176"/>
              <a:gd name="T71" fmla="*/ 160 h 176"/>
              <a:gd name="T72" fmla="*/ 160 w 176"/>
              <a:gd name="T73" fmla="*/ 0 h 176"/>
              <a:gd name="T74" fmla="*/ 16 w 176"/>
              <a:gd name="T75" fmla="*/ 168 h 176"/>
              <a:gd name="T76" fmla="*/ 8 w 176"/>
              <a:gd name="T77" fmla="*/ 92 h 176"/>
              <a:gd name="T78" fmla="*/ 32 w 176"/>
              <a:gd name="T79" fmla="*/ 168 h 176"/>
              <a:gd name="T80" fmla="*/ 8 w 176"/>
              <a:gd name="T81" fmla="*/ 84 h 176"/>
              <a:gd name="T82" fmla="*/ 16 w 176"/>
              <a:gd name="T83" fmla="*/ 8 h 176"/>
              <a:gd name="T84" fmla="*/ 32 w 176"/>
              <a:gd name="T85" fmla="*/ 84 h 176"/>
              <a:gd name="T86" fmla="*/ 40 w 176"/>
              <a:gd name="T87" fmla="*/ 168 h 176"/>
              <a:gd name="T88" fmla="*/ 136 w 176"/>
              <a:gd name="T89" fmla="*/ 92 h 176"/>
              <a:gd name="T90" fmla="*/ 136 w 176"/>
              <a:gd name="T91" fmla="*/ 84 h 176"/>
              <a:gd name="T92" fmla="*/ 40 w 176"/>
              <a:gd name="T93" fmla="*/ 8 h 176"/>
              <a:gd name="T94" fmla="*/ 136 w 176"/>
              <a:gd name="T95" fmla="*/ 84 h 176"/>
              <a:gd name="T96" fmla="*/ 160 w 176"/>
              <a:gd name="T97" fmla="*/ 168 h 176"/>
              <a:gd name="T98" fmla="*/ 144 w 176"/>
              <a:gd name="T99" fmla="*/ 92 h 176"/>
              <a:gd name="T100" fmla="*/ 168 w 176"/>
              <a:gd name="T101" fmla="*/ 160 h 176"/>
              <a:gd name="T102" fmla="*/ 144 w 176"/>
              <a:gd name="T103" fmla="*/ 84 h 176"/>
              <a:gd name="T104" fmla="*/ 160 w 176"/>
              <a:gd name="T105" fmla="*/ 8 h 176"/>
              <a:gd name="T106" fmla="*/ 168 w 176"/>
              <a:gd name="T107" fmla="*/ 84 h 176"/>
              <a:gd name="T108" fmla="*/ 160 w 176"/>
              <a:gd name="T109" fmla="*/ 24 h 176"/>
              <a:gd name="T110" fmla="*/ 152 w 176"/>
              <a:gd name="T111" fmla="*/ 16 h 176"/>
              <a:gd name="T112" fmla="*/ 160 w 176"/>
              <a:gd name="T113" fmla="*/ 104 h 176"/>
              <a:gd name="T114" fmla="*/ 152 w 176"/>
              <a:gd name="T115" fmla="*/ 112 h 176"/>
              <a:gd name="T116" fmla="*/ 160 w 176"/>
              <a:gd name="T117" fmla="*/ 104 h 176"/>
              <a:gd name="T118" fmla="*/ 160 w 176"/>
              <a:gd name="T119" fmla="*/ 40 h 176"/>
              <a:gd name="T120" fmla="*/ 152 w 176"/>
              <a:gd name="T12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6" y="72"/>
                </a:moveTo>
                <a:cubicBezTo>
                  <a:pt x="24" y="72"/>
                  <a:pt x="24" y="72"/>
                  <a:pt x="24" y="72"/>
                </a:cubicBezTo>
                <a:cubicBezTo>
                  <a:pt x="24" y="64"/>
                  <a:pt x="24" y="64"/>
                  <a:pt x="24" y="64"/>
                </a:cubicBezTo>
                <a:cubicBezTo>
                  <a:pt x="16" y="64"/>
                  <a:pt x="16" y="64"/>
                  <a:pt x="16" y="64"/>
                </a:cubicBezTo>
                <a:lnTo>
                  <a:pt x="16" y="72"/>
                </a:lnTo>
                <a:close/>
                <a:moveTo>
                  <a:pt x="16" y="40"/>
                </a:moveTo>
                <a:cubicBezTo>
                  <a:pt x="24" y="40"/>
                  <a:pt x="24" y="40"/>
                  <a:pt x="24" y="40"/>
                </a:cubicBezTo>
                <a:cubicBezTo>
                  <a:pt x="24" y="32"/>
                  <a:pt x="24" y="32"/>
                  <a:pt x="24" y="32"/>
                </a:cubicBezTo>
                <a:cubicBezTo>
                  <a:pt x="16" y="32"/>
                  <a:pt x="16" y="32"/>
                  <a:pt x="16" y="32"/>
                </a:cubicBezTo>
                <a:lnTo>
                  <a:pt x="16" y="40"/>
                </a:lnTo>
                <a:close/>
                <a:moveTo>
                  <a:pt x="16" y="56"/>
                </a:moveTo>
                <a:cubicBezTo>
                  <a:pt x="24" y="56"/>
                  <a:pt x="24" y="56"/>
                  <a:pt x="24" y="56"/>
                </a:cubicBezTo>
                <a:cubicBezTo>
                  <a:pt x="24" y="48"/>
                  <a:pt x="24" y="48"/>
                  <a:pt x="24" y="48"/>
                </a:cubicBezTo>
                <a:cubicBezTo>
                  <a:pt x="16" y="48"/>
                  <a:pt x="16" y="48"/>
                  <a:pt x="16" y="48"/>
                </a:cubicBezTo>
                <a:lnTo>
                  <a:pt x="16" y="56"/>
                </a:lnTo>
                <a:close/>
                <a:moveTo>
                  <a:pt x="24" y="104"/>
                </a:moveTo>
                <a:cubicBezTo>
                  <a:pt x="16" y="104"/>
                  <a:pt x="16" y="104"/>
                  <a:pt x="16" y="104"/>
                </a:cubicBezTo>
                <a:cubicBezTo>
                  <a:pt x="16" y="112"/>
                  <a:pt x="16" y="112"/>
                  <a:pt x="16" y="112"/>
                </a:cubicBezTo>
                <a:cubicBezTo>
                  <a:pt x="24" y="112"/>
                  <a:pt x="24" y="112"/>
                  <a:pt x="24" y="112"/>
                </a:cubicBezTo>
                <a:lnTo>
                  <a:pt x="24" y="104"/>
                </a:lnTo>
                <a:close/>
                <a:moveTo>
                  <a:pt x="24" y="120"/>
                </a:moveTo>
                <a:cubicBezTo>
                  <a:pt x="16" y="120"/>
                  <a:pt x="16" y="120"/>
                  <a:pt x="16" y="120"/>
                </a:cubicBezTo>
                <a:cubicBezTo>
                  <a:pt x="16" y="128"/>
                  <a:pt x="16" y="128"/>
                  <a:pt x="16" y="128"/>
                </a:cubicBezTo>
                <a:cubicBezTo>
                  <a:pt x="24" y="128"/>
                  <a:pt x="24" y="128"/>
                  <a:pt x="24" y="128"/>
                </a:cubicBezTo>
                <a:lnTo>
                  <a:pt x="24" y="120"/>
                </a:lnTo>
                <a:close/>
                <a:moveTo>
                  <a:pt x="16" y="24"/>
                </a:moveTo>
                <a:cubicBezTo>
                  <a:pt x="24" y="24"/>
                  <a:pt x="24" y="24"/>
                  <a:pt x="24" y="24"/>
                </a:cubicBezTo>
                <a:cubicBezTo>
                  <a:pt x="24" y="16"/>
                  <a:pt x="24" y="16"/>
                  <a:pt x="24" y="16"/>
                </a:cubicBezTo>
                <a:cubicBezTo>
                  <a:pt x="16" y="16"/>
                  <a:pt x="16" y="16"/>
                  <a:pt x="16" y="16"/>
                </a:cubicBezTo>
                <a:lnTo>
                  <a:pt x="16" y="24"/>
                </a:lnTo>
                <a:close/>
                <a:moveTo>
                  <a:pt x="24" y="136"/>
                </a:moveTo>
                <a:cubicBezTo>
                  <a:pt x="16" y="136"/>
                  <a:pt x="16" y="136"/>
                  <a:pt x="16" y="136"/>
                </a:cubicBezTo>
                <a:cubicBezTo>
                  <a:pt x="16" y="144"/>
                  <a:pt x="16" y="144"/>
                  <a:pt x="16" y="144"/>
                </a:cubicBezTo>
                <a:cubicBezTo>
                  <a:pt x="24" y="144"/>
                  <a:pt x="24" y="144"/>
                  <a:pt x="24" y="144"/>
                </a:cubicBezTo>
                <a:lnTo>
                  <a:pt x="24" y="136"/>
                </a:lnTo>
                <a:close/>
                <a:moveTo>
                  <a:pt x="24" y="152"/>
                </a:moveTo>
                <a:cubicBezTo>
                  <a:pt x="16" y="152"/>
                  <a:pt x="16" y="152"/>
                  <a:pt x="16" y="152"/>
                </a:cubicBezTo>
                <a:cubicBezTo>
                  <a:pt x="16" y="160"/>
                  <a:pt x="16" y="160"/>
                  <a:pt x="16" y="160"/>
                </a:cubicBezTo>
                <a:cubicBezTo>
                  <a:pt x="24" y="160"/>
                  <a:pt x="24" y="160"/>
                  <a:pt x="24" y="160"/>
                </a:cubicBezTo>
                <a:lnTo>
                  <a:pt x="24" y="152"/>
                </a:lnTo>
                <a:close/>
                <a:moveTo>
                  <a:pt x="160" y="152"/>
                </a:moveTo>
                <a:cubicBezTo>
                  <a:pt x="152" y="152"/>
                  <a:pt x="152" y="152"/>
                  <a:pt x="152" y="152"/>
                </a:cubicBezTo>
                <a:cubicBezTo>
                  <a:pt x="152" y="160"/>
                  <a:pt x="152" y="160"/>
                  <a:pt x="152" y="160"/>
                </a:cubicBezTo>
                <a:cubicBezTo>
                  <a:pt x="160" y="160"/>
                  <a:pt x="160" y="160"/>
                  <a:pt x="160" y="160"/>
                </a:cubicBezTo>
                <a:lnTo>
                  <a:pt x="160" y="152"/>
                </a:lnTo>
                <a:close/>
                <a:moveTo>
                  <a:pt x="160" y="136"/>
                </a:moveTo>
                <a:cubicBezTo>
                  <a:pt x="152" y="136"/>
                  <a:pt x="152" y="136"/>
                  <a:pt x="152" y="136"/>
                </a:cubicBezTo>
                <a:cubicBezTo>
                  <a:pt x="152" y="144"/>
                  <a:pt x="152" y="144"/>
                  <a:pt x="152" y="144"/>
                </a:cubicBezTo>
                <a:cubicBezTo>
                  <a:pt x="160" y="144"/>
                  <a:pt x="160" y="144"/>
                  <a:pt x="160" y="144"/>
                </a:cubicBezTo>
                <a:lnTo>
                  <a:pt x="160" y="136"/>
                </a:lnTo>
                <a:close/>
                <a:moveTo>
                  <a:pt x="152" y="72"/>
                </a:moveTo>
                <a:cubicBezTo>
                  <a:pt x="160" y="72"/>
                  <a:pt x="160" y="72"/>
                  <a:pt x="160" y="72"/>
                </a:cubicBezTo>
                <a:cubicBezTo>
                  <a:pt x="160" y="64"/>
                  <a:pt x="160" y="64"/>
                  <a:pt x="160" y="64"/>
                </a:cubicBezTo>
                <a:cubicBezTo>
                  <a:pt x="152" y="64"/>
                  <a:pt x="152" y="64"/>
                  <a:pt x="152" y="64"/>
                </a:cubicBezTo>
                <a:lnTo>
                  <a:pt x="152" y="72"/>
                </a:lnTo>
                <a:close/>
                <a:moveTo>
                  <a:pt x="152" y="56"/>
                </a:moveTo>
                <a:cubicBezTo>
                  <a:pt x="160" y="56"/>
                  <a:pt x="160" y="56"/>
                  <a:pt x="160" y="56"/>
                </a:cubicBezTo>
                <a:cubicBezTo>
                  <a:pt x="160" y="48"/>
                  <a:pt x="160" y="48"/>
                  <a:pt x="160" y="48"/>
                </a:cubicBezTo>
                <a:cubicBezTo>
                  <a:pt x="152" y="48"/>
                  <a:pt x="152" y="48"/>
                  <a:pt x="152" y="48"/>
                </a:cubicBezTo>
                <a:lnTo>
                  <a:pt x="152" y="56"/>
                </a:lnTo>
                <a:close/>
                <a:moveTo>
                  <a:pt x="160" y="120"/>
                </a:moveTo>
                <a:cubicBezTo>
                  <a:pt x="152" y="120"/>
                  <a:pt x="152" y="120"/>
                  <a:pt x="152" y="120"/>
                </a:cubicBezTo>
                <a:cubicBezTo>
                  <a:pt x="152" y="128"/>
                  <a:pt x="152" y="128"/>
                  <a:pt x="152" y="128"/>
                </a:cubicBezTo>
                <a:cubicBezTo>
                  <a:pt x="160" y="128"/>
                  <a:pt x="160" y="128"/>
                  <a:pt x="160" y="128"/>
                </a:cubicBezTo>
                <a:lnTo>
                  <a:pt x="160" y="120"/>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32" y="168"/>
                </a:moveTo>
                <a:cubicBezTo>
                  <a:pt x="16" y="168"/>
                  <a:pt x="16" y="168"/>
                  <a:pt x="16" y="168"/>
                </a:cubicBezTo>
                <a:cubicBezTo>
                  <a:pt x="12" y="168"/>
                  <a:pt x="8" y="164"/>
                  <a:pt x="8" y="160"/>
                </a:cubicBezTo>
                <a:cubicBezTo>
                  <a:pt x="8" y="92"/>
                  <a:pt x="8" y="92"/>
                  <a:pt x="8" y="92"/>
                </a:cubicBezTo>
                <a:cubicBezTo>
                  <a:pt x="32" y="92"/>
                  <a:pt x="32" y="92"/>
                  <a:pt x="32" y="92"/>
                </a:cubicBezTo>
                <a:lnTo>
                  <a:pt x="32" y="168"/>
                </a:lnTo>
                <a:close/>
                <a:moveTo>
                  <a:pt x="32" y="84"/>
                </a:moveTo>
                <a:cubicBezTo>
                  <a:pt x="8" y="84"/>
                  <a:pt x="8" y="84"/>
                  <a:pt x="8" y="84"/>
                </a:cubicBezTo>
                <a:cubicBezTo>
                  <a:pt x="8" y="16"/>
                  <a:pt x="8" y="16"/>
                  <a:pt x="8" y="16"/>
                </a:cubicBezTo>
                <a:cubicBezTo>
                  <a:pt x="8" y="12"/>
                  <a:pt x="12" y="8"/>
                  <a:pt x="16" y="8"/>
                </a:cubicBezTo>
                <a:cubicBezTo>
                  <a:pt x="32" y="8"/>
                  <a:pt x="32" y="8"/>
                  <a:pt x="32" y="8"/>
                </a:cubicBezTo>
                <a:lnTo>
                  <a:pt x="32" y="84"/>
                </a:lnTo>
                <a:close/>
                <a:moveTo>
                  <a:pt x="136" y="168"/>
                </a:moveTo>
                <a:cubicBezTo>
                  <a:pt x="40" y="168"/>
                  <a:pt x="40" y="168"/>
                  <a:pt x="40" y="168"/>
                </a:cubicBezTo>
                <a:cubicBezTo>
                  <a:pt x="40" y="92"/>
                  <a:pt x="40" y="92"/>
                  <a:pt x="40" y="92"/>
                </a:cubicBezTo>
                <a:cubicBezTo>
                  <a:pt x="136" y="92"/>
                  <a:pt x="136" y="92"/>
                  <a:pt x="136" y="92"/>
                </a:cubicBezTo>
                <a:lnTo>
                  <a:pt x="136" y="168"/>
                </a:lnTo>
                <a:close/>
                <a:moveTo>
                  <a:pt x="136" y="84"/>
                </a:moveTo>
                <a:cubicBezTo>
                  <a:pt x="40" y="84"/>
                  <a:pt x="40" y="84"/>
                  <a:pt x="40" y="84"/>
                </a:cubicBezTo>
                <a:cubicBezTo>
                  <a:pt x="40" y="8"/>
                  <a:pt x="40" y="8"/>
                  <a:pt x="40" y="8"/>
                </a:cubicBezTo>
                <a:cubicBezTo>
                  <a:pt x="136" y="8"/>
                  <a:pt x="136" y="8"/>
                  <a:pt x="136" y="8"/>
                </a:cubicBezTo>
                <a:lnTo>
                  <a:pt x="136" y="84"/>
                </a:lnTo>
                <a:close/>
                <a:moveTo>
                  <a:pt x="168" y="160"/>
                </a:moveTo>
                <a:cubicBezTo>
                  <a:pt x="168" y="164"/>
                  <a:pt x="164" y="168"/>
                  <a:pt x="160" y="168"/>
                </a:cubicBezTo>
                <a:cubicBezTo>
                  <a:pt x="144" y="168"/>
                  <a:pt x="144" y="168"/>
                  <a:pt x="144" y="168"/>
                </a:cubicBezTo>
                <a:cubicBezTo>
                  <a:pt x="144" y="92"/>
                  <a:pt x="144" y="92"/>
                  <a:pt x="144" y="92"/>
                </a:cubicBezTo>
                <a:cubicBezTo>
                  <a:pt x="168" y="92"/>
                  <a:pt x="168" y="92"/>
                  <a:pt x="168" y="92"/>
                </a:cubicBezTo>
                <a:lnTo>
                  <a:pt x="168" y="160"/>
                </a:lnTo>
                <a:close/>
                <a:moveTo>
                  <a:pt x="168" y="84"/>
                </a:moveTo>
                <a:cubicBezTo>
                  <a:pt x="144" y="84"/>
                  <a:pt x="144" y="84"/>
                  <a:pt x="144" y="84"/>
                </a:cubicBezTo>
                <a:cubicBezTo>
                  <a:pt x="144" y="8"/>
                  <a:pt x="144" y="8"/>
                  <a:pt x="144" y="8"/>
                </a:cubicBezTo>
                <a:cubicBezTo>
                  <a:pt x="160" y="8"/>
                  <a:pt x="160" y="8"/>
                  <a:pt x="160" y="8"/>
                </a:cubicBezTo>
                <a:cubicBezTo>
                  <a:pt x="164" y="8"/>
                  <a:pt x="168" y="12"/>
                  <a:pt x="168" y="16"/>
                </a:cubicBezTo>
                <a:lnTo>
                  <a:pt x="168" y="84"/>
                </a:lnTo>
                <a:close/>
                <a:moveTo>
                  <a:pt x="152" y="24"/>
                </a:moveTo>
                <a:cubicBezTo>
                  <a:pt x="160" y="24"/>
                  <a:pt x="160" y="24"/>
                  <a:pt x="160" y="24"/>
                </a:cubicBezTo>
                <a:cubicBezTo>
                  <a:pt x="160" y="16"/>
                  <a:pt x="160" y="16"/>
                  <a:pt x="160" y="16"/>
                </a:cubicBezTo>
                <a:cubicBezTo>
                  <a:pt x="152" y="16"/>
                  <a:pt x="152" y="16"/>
                  <a:pt x="152" y="16"/>
                </a:cubicBezTo>
                <a:lnTo>
                  <a:pt x="152" y="24"/>
                </a:lnTo>
                <a:close/>
                <a:moveTo>
                  <a:pt x="160" y="104"/>
                </a:moveTo>
                <a:cubicBezTo>
                  <a:pt x="152" y="104"/>
                  <a:pt x="152" y="104"/>
                  <a:pt x="152" y="104"/>
                </a:cubicBezTo>
                <a:cubicBezTo>
                  <a:pt x="152" y="112"/>
                  <a:pt x="152" y="112"/>
                  <a:pt x="152" y="112"/>
                </a:cubicBezTo>
                <a:cubicBezTo>
                  <a:pt x="160" y="112"/>
                  <a:pt x="160" y="112"/>
                  <a:pt x="160" y="112"/>
                </a:cubicBezTo>
                <a:lnTo>
                  <a:pt x="160" y="104"/>
                </a:lnTo>
                <a:close/>
                <a:moveTo>
                  <a:pt x="152" y="40"/>
                </a:moveTo>
                <a:cubicBezTo>
                  <a:pt x="160" y="40"/>
                  <a:pt x="160" y="40"/>
                  <a:pt x="160" y="40"/>
                </a:cubicBezTo>
                <a:cubicBezTo>
                  <a:pt x="160" y="32"/>
                  <a:pt x="160" y="32"/>
                  <a:pt x="160" y="32"/>
                </a:cubicBezTo>
                <a:cubicBezTo>
                  <a:pt x="152" y="32"/>
                  <a:pt x="152" y="32"/>
                  <a:pt x="152" y="32"/>
                </a:cubicBezTo>
                <a:lnTo>
                  <a:pt x="152" y="4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TextBox 8">
            <a:extLst>
              <a:ext uri="{FF2B5EF4-FFF2-40B4-BE49-F238E27FC236}">
                <a16:creationId xmlns:a16="http://schemas.microsoft.com/office/drawing/2014/main" id="{03048ADD-AE6C-40C0-BA6F-F28D3DC08BF1}"/>
              </a:ext>
            </a:extLst>
          </p:cNvPr>
          <p:cNvSpPr txBox="1"/>
          <p:nvPr/>
        </p:nvSpPr>
        <p:spPr>
          <a:xfrm>
            <a:off x="2485901" y="1722381"/>
            <a:ext cx="3610099" cy="1446550"/>
          </a:xfrm>
          <a:prstGeom prst="rect">
            <a:avLst/>
          </a:prstGeom>
          <a:noFill/>
        </p:spPr>
        <p:txBody>
          <a:bodyPr wrap="square" rtlCol="0">
            <a:spAutoFit/>
          </a:bodyPr>
          <a:lstStyle/>
          <a:p>
            <a:r>
              <a:rPr lang="en-US" sz="4400" b="1">
                <a:solidFill>
                  <a:schemeClr val="bg1"/>
                </a:solidFill>
                <a:latin typeface="+mj-lt"/>
              </a:rPr>
              <a:t>OUR GREAT SERVICE</a:t>
            </a:r>
            <a:endParaRPr lang="id-ID" sz="4400" b="1">
              <a:solidFill>
                <a:schemeClr val="bg1"/>
              </a:solidFill>
              <a:latin typeface="+mj-lt"/>
            </a:endParaRPr>
          </a:p>
        </p:txBody>
      </p:sp>
      <p:sp>
        <p:nvSpPr>
          <p:cNvPr id="10" name="TextBox 9">
            <a:extLst>
              <a:ext uri="{FF2B5EF4-FFF2-40B4-BE49-F238E27FC236}">
                <a16:creationId xmlns:a16="http://schemas.microsoft.com/office/drawing/2014/main" id="{FDE9703C-A78A-48FC-A4CD-2B71B153CBDB}"/>
              </a:ext>
            </a:extLst>
          </p:cNvPr>
          <p:cNvSpPr txBox="1"/>
          <p:nvPr/>
        </p:nvSpPr>
        <p:spPr>
          <a:xfrm>
            <a:off x="6096000" y="1778230"/>
            <a:ext cx="5171578" cy="1591846"/>
          </a:xfrm>
          <a:prstGeom prst="rect">
            <a:avLst/>
          </a:prstGeom>
          <a:noFill/>
        </p:spPr>
        <p:txBody>
          <a:bodyPr wrap="square" rtlCol="0">
            <a:spAutoFit/>
          </a:bodyPr>
          <a:lstStyle/>
          <a:p>
            <a:pPr>
              <a:lnSpc>
                <a:spcPct val="150000"/>
              </a:lnSpc>
            </a:pPr>
            <a:r>
              <a:rPr lang="id-ID" sz="1100">
                <a:solidFill>
                  <a:schemeClr val="bg1"/>
                </a:solidFill>
              </a:rPr>
              <a:t>Lorem ipsum dolor sit amet, consectetur adipiscing elit. Donec lectus turpis, conse</a:t>
            </a:r>
            <a:r>
              <a:rPr lang="en-US" sz="1100">
                <a:solidFill>
                  <a:schemeClr val="bg1"/>
                </a:solidFill>
              </a:rPr>
              <a:t> </a:t>
            </a:r>
            <a:r>
              <a:rPr lang="id-ID" sz="1100">
                <a:solidFill>
                  <a:schemeClr val="bg1"/>
                </a:solidFill>
              </a:rPr>
              <a:t>ctetur ac porttitor vitae, fermentum eget turpis. Vivamus auctor eu dui pulvinar finibus. Quisque eget eros ullamcorper libero auctor fermentum. Integer pulvinar augue a arcu aliquet convallis. Mauris accumsan consequat posuere. Aenean ac laoreet felis. Nullam fringilla</a:t>
            </a:r>
            <a:endParaRPr lang="en-US" sz="1100">
              <a:solidFill>
                <a:schemeClr val="bg1"/>
              </a:solidFill>
            </a:endParaRPr>
          </a:p>
        </p:txBody>
      </p:sp>
      <p:pic>
        <p:nvPicPr>
          <p:cNvPr id="17" name="Picture Placeholder 16">
            <a:extLst>
              <a:ext uri="{FF2B5EF4-FFF2-40B4-BE49-F238E27FC236}">
                <a16:creationId xmlns:a16="http://schemas.microsoft.com/office/drawing/2014/main" id="{EE35A4CE-E08B-44F7-83DE-ADBD9EDE462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868" b="16868"/>
          <a:stretch>
            <a:fillRect/>
          </a:stretch>
        </p:blipFill>
        <p:spPr/>
      </p:pic>
      <p:grpSp>
        <p:nvGrpSpPr>
          <p:cNvPr id="12" name="Graphic 31">
            <a:extLst>
              <a:ext uri="{FF2B5EF4-FFF2-40B4-BE49-F238E27FC236}">
                <a16:creationId xmlns:a16="http://schemas.microsoft.com/office/drawing/2014/main" id="{FE2B5826-2A0E-4F17-854A-585E8D751F2C}"/>
              </a:ext>
            </a:extLst>
          </p:cNvPr>
          <p:cNvGrpSpPr/>
          <p:nvPr/>
        </p:nvGrpSpPr>
        <p:grpSpPr>
          <a:xfrm>
            <a:off x="11088914" y="419670"/>
            <a:ext cx="654285" cy="468717"/>
            <a:chOff x="14602343" y="1725957"/>
            <a:chExt cx="2264399" cy="1622172"/>
          </a:xfrm>
        </p:grpSpPr>
        <p:sp>
          <p:nvSpPr>
            <p:cNvPr id="13" name="Freeform: Shape 12">
              <a:extLst>
                <a:ext uri="{FF2B5EF4-FFF2-40B4-BE49-F238E27FC236}">
                  <a16:creationId xmlns:a16="http://schemas.microsoft.com/office/drawing/2014/main" id="{485BB782-011C-4521-918D-8BE41B42A84A}"/>
                </a:ext>
              </a:extLst>
            </p:cNvPr>
            <p:cNvSpPr/>
            <p:nvPr/>
          </p:nvSpPr>
          <p:spPr>
            <a:xfrm>
              <a:off x="14602343" y="1725957"/>
              <a:ext cx="2264399" cy="1622172"/>
            </a:xfrm>
            <a:custGeom>
              <a:avLst/>
              <a:gdLst>
                <a:gd name="connsiteX0" fmla="*/ 406739 w 2264399"/>
                <a:gd name="connsiteY0" fmla="*/ 1290923 h 1622172"/>
                <a:gd name="connsiteX1" fmla="*/ 489416 w 2264399"/>
                <a:gd name="connsiteY1" fmla="*/ 1279779 h 1622172"/>
                <a:gd name="connsiteX2" fmla="*/ 500465 w 2264399"/>
                <a:gd name="connsiteY2" fmla="*/ 1362456 h 1622172"/>
                <a:gd name="connsiteX3" fmla="*/ 395976 w 2264399"/>
                <a:gd name="connsiteY3" fmla="*/ 1423321 h 1622172"/>
                <a:gd name="connsiteX4" fmla="*/ 326634 w 2264399"/>
                <a:gd name="connsiteY4" fmla="*/ 1416272 h 1622172"/>
                <a:gd name="connsiteX5" fmla="*/ 317395 w 2264399"/>
                <a:gd name="connsiteY5" fmla="*/ 1080802 h 1622172"/>
                <a:gd name="connsiteX6" fmla="*/ 416931 w 2264399"/>
                <a:gd name="connsiteY6" fmla="*/ 1055084 h 1622172"/>
                <a:gd name="connsiteX7" fmla="*/ 521325 w 2264399"/>
                <a:gd name="connsiteY7" fmla="*/ 1065086 h 1622172"/>
                <a:gd name="connsiteX8" fmla="*/ 721826 w 2264399"/>
                <a:gd name="connsiteY8" fmla="*/ 1293114 h 1622172"/>
                <a:gd name="connsiteX9" fmla="*/ 723160 w 2264399"/>
                <a:gd name="connsiteY9" fmla="*/ 1312355 h 1622172"/>
                <a:gd name="connsiteX10" fmla="*/ 640387 w 2264399"/>
                <a:gd name="connsiteY10" fmla="*/ 1525810 h 1622172"/>
                <a:gd name="connsiteX11" fmla="*/ 434171 w 2264399"/>
                <a:gd name="connsiteY11" fmla="*/ 1620203 h 1622172"/>
                <a:gd name="connsiteX12" fmla="*/ 411025 w 2264399"/>
                <a:gd name="connsiteY12" fmla="*/ 1621822 h 1622172"/>
                <a:gd name="connsiteX13" fmla="*/ 204904 w 2264399"/>
                <a:gd name="connsiteY13" fmla="*/ 1580864 h 1622172"/>
                <a:gd name="connsiteX14" fmla="*/ 56695 w 2264399"/>
                <a:gd name="connsiteY14" fmla="*/ 1450181 h 1622172"/>
                <a:gd name="connsiteX15" fmla="*/ 13166 w 2264399"/>
                <a:gd name="connsiteY15" fmla="*/ 1342644 h 1622172"/>
                <a:gd name="connsiteX16" fmla="*/ 22 w 2264399"/>
                <a:gd name="connsiteY16" fmla="*/ 1218629 h 1622172"/>
                <a:gd name="connsiteX17" fmla="*/ 116798 w 2264399"/>
                <a:gd name="connsiteY17" fmla="*/ 914209 h 1622172"/>
                <a:gd name="connsiteX18" fmla="*/ 252244 w 2264399"/>
                <a:gd name="connsiteY18" fmla="*/ 824960 h 1622172"/>
                <a:gd name="connsiteX19" fmla="*/ 407882 w 2264399"/>
                <a:gd name="connsiteY19" fmla="*/ 796576 h 1622172"/>
                <a:gd name="connsiteX20" fmla="*/ 690108 w 2264399"/>
                <a:gd name="connsiteY20" fmla="*/ 911352 h 1622172"/>
                <a:gd name="connsiteX21" fmla="*/ 690775 w 2264399"/>
                <a:gd name="connsiteY21" fmla="*/ 994791 h 1622172"/>
                <a:gd name="connsiteX22" fmla="*/ 607336 w 2264399"/>
                <a:gd name="connsiteY22" fmla="*/ 995458 h 1622172"/>
                <a:gd name="connsiteX23" fmla="*/ 406930 w 2264399"/>
                <a:gd name="connsiteY23" fmla="*/ 914400 h 1622172"/>
                <a:gd name="connsiteX24" fmla="*/ 295201 w 2264399"/>
                <a:gd name="connsiteY24" fmla="*/ 934974 h 1622172"/>
                <a:gd name="connsiteX25" fmla="*/ 200904 w 2264399"/>
                <a:gd name="connsiteY25" fmla="*/ 996887 h 1622172"/>
                <a:gd name="connsiteX26" fmla="*/ 117846 w 2264399"/>
                <a:gd name="connsiteY26" fmla="*/ 1219581 h 1622172"/>
                <a:gd name="connsiteX27" fmla="*/ 127752 w 2264399"/>
                <a:gd name="connsiteY27" fmla="*/ 1315403 h 1622172"/>
                <a:gd name="connsiteX28" fmla="*/ 157375 w 2264399"/>
                <a:gd name="connsiteY28" fmla="*/ 1389221 h 1622172"/>
                <a:gd name="connsiteX29" fmla="*/ 255196 w 2264399"/>
                <a:gd name="connsiteY29" fmla="*/ 1474184 h 1622172"/>
                <a:gd name="connsiteX30" fmla="*/ 406358 w 2264399"/>
                <a:gd name="connsiteY30" fmla="*/ 1503998 h 1622172"/>
                <a:gd name="connsiteX31" fmla="*/ 422551 w 2264399"/>
                <a:gd name="connsiteY31" fmla="*/ 1502855 h 1622172"/>
                <a:gd name="connsiteX32" fmla="*/ 556663 w 2264399"/>
                <a:gd name="connsiteY32" fmla="*/ 1442657 h 1622172"/>
                <a:gd name="connsiteX33" fmla="*/ 605240 w 2264399"/>
                <a:gd name="connsiteY33" fmla="*/ 1316927 h 1622172"/>
                <a:gd name="connsiteX34" fmla="*/ 604383 w 2264399"/>
                <a:gd name="connsiteY34" fmla="*/ 1304639 h 1622172"/>
                <a:gd name="connsiteX35" fmla="*/ 490750 w 2264399"/>
                <a:gd name="connsiteY35" fmla="*/ 1179195 h 1622172"/>
                <a:gd name="connsiteX36" fmla="*/ 425218 w 2264399"/>
                <a:gd name="connsiteY36" fmla="*/ 1172909 h 1622172"/>
                <a:gd name="connsiteX37" fmla="*/ 368639 w 2264399"/>
                <a:gd name="connsiteY37" fmla="*/ 1187101 h 1622172"/>
                <a:gd name="connsiteX38" fmla="*/ 361686 w 2264399"/>
                <a:gd name="connsiteY38" fmla="*/ 1303496 h 1622172"/>
                <a:gd name="connsiteX39" fmla="*/ 382450 w 2264399"/>
                <a:gd name="connsiteY39" fmla="*/ 1305878 h 1622172"/>
                <a:gd name="connsiteX40" fmla="*/ 406739 w 2264399"/>
                <a:gd name="connsiteY40" fmla="*/ 1290923 h 1622172"/>
                <a:gd name="connsiteX41" fmla="*/ 406739 w 2264399"/>
                <a:gd name="connsiteY41" fmla="*/ 1290923 h 1622172"/>
                <a:gd name="connsiteX42" fmla="*/ 1561169 w 2264399"/>
                <a:gd name="connsiteY42" fmla="*/ 464249 h 1622172"/>
                <a:gd name="connsiteX43" fmla="*/ 1613271 w 2264399"/>
                <a:gd name="connsiteY43" fmla="*/ 520255 h 1622172"/>
                <a:gd name="connsiteX44" fmla="*/ 1659562 w 2264399"/>
                <a:gd name="connsiteY44" fmla="*/ 712661 h 1622172"/>
                <a:gd name="connsiteX45" fmla="*/ 1601365 w 2264399"/>
                <a:gd name="connsiteY45" fmla="*/ 772287 h 1622172"/>
                <a:gd name="connsiteX46" fmla="*/ 1541738 w 2264399"/>
                <a:gd name="connsiteY46" fmla="*/ 714089 h 1622172"/>
                <a:gd name="connsiteX47" fmla="*/ 1514401 w 2264399"/>
                <a:gd name="connsiteY47" fmla="*/ 585026 h 1622172"/>
                <a:gd name="connsiteX48" fmla="*/ 1397720 w 2264399"/>
                <a:gd name="connsiteY48" fmla="*/ 525209 h 1622172"/>
                <a:gd name="connsiteX49" fmla="*/ 1343713 w 2264399"/>
                <a:gd name="connsiteY49" fmla="*/ 466249 h 1622172"/>
                <a:gd name="connsiteX50" fmla="*/ 1402864 w 2264399"/>
                <a:gd name="connsiteY50" fmla="*/ 407099 h 1622172"/>
                <a:gd name="connsiteX51" fmla="*/ 1485731 w 2264399"/>
                <a:gd name="connsiteY51" fmla="*/ 372809 h 1622172"/>
                <a:gd name="connsiteX52" fmla="*/ 1520021 w 2264399"/>
                <a:gd name="connsiteY52" fmla="*/ 289941 h 1622172"/>
                <a:gd name="connsiteX53" fmla="*/ 1485731 w 2264399"/>
                <a:gd name="connsiteY53" fmla="*/ 207074 h 1622172"/>
                <a:gd name="connsiteX54" fmla="*/ 1402864 w 2264399"/>
                <a:gd name="connsiteY54" fmla="*/ 172784 h 1622172"/>
                <a:gd name="connsiteX55" fmla="*/ 1319996 w 2264399"/>
                <a:gd name="connsiteY55" fmla="*/ 207074 h 1622172"/>
                <a:gd name="connsiteX56" fmla="*/ 1285706 w 2264399"/>
                <a:gd name="connsiteY56" fmla="*/ 289179 h 1622172"/>
                <a:gd name="connsiteX57" fmla="*/ 1285706 w 2264399"/>
                <a:gd name="connsiteY57" fmla="*/ 645128 h 1622172"/>
                <a:gd name="connsiteX58" fmla="*/ 1226556 w 2264399"/>
                <a:gd name="connsiteY58" fmla="*/ 704279 h 1622172"/>
                <a:gd name="connsiteX59" fmla="*/ 1167406 w 2264399"/>
                <a:gd name="connsiteY59" fmla="*/ 645128 h 1622172"/>
                <a:gd name="connsiteX60" fmla="*/ 1167406 w 2264399"/>
                <a:gd name="connsiteY60" fmla="*/ 290322 h 1622172"/>
                <a:gd name="connsiteX61" fmla="*/ 1167406 w 2264399"/>
                <a:gd name="connsiteY61" fmla="*/ 289941 h 1622172"/>
                <a:gd name="connsiteX62" fmla="*/ 1167406 w 2264399"/>
                <a:gd name="connsiteY62" fmla="*/ 289179 h 1622172"/>
                <a:gd name="connsiteX63" fmla="*/ 1167406 w 2264399"/>
                <a:gd name="connsiteY63" fmla="*/ 59150 h 1622172"/>
                <a:gd name="connsiteX64" fmla="*/ 1226556 w 2264399"/>
                <a:gd name="connsiteY64" fmla="*/ 0 h 1622172"/>
                <a:gd name="connsiteX65" fmla="*/ 1285706 w 2264399"/>
                <a:gd name="connsiteY65" fmla="*/ 59150 h 1622172"/>
                <a:gd name="connsiteX66" fmla="*/ 1285706 w 2264399"/>
                <a:gd name="connsiteY66" fmla="*/ 85630 h 1622172"/>
                <a:gd name="connsiteX67" fmla="*/ 1402864 w 2264399"/>
                <a:gd name="connsiteY67" fmla="*/ 54483 h 1622172"/>
                <a:gd name="connsiteX68" fmla="*/ 1569361 w 2264399"/>
                <a:gd name="connsiteY68" fmla="*/ 123444 h 1622172"/>
                <a:gd name="connsiteX69" fmla="*/ 1638322 w 2264399"/>
                <a:gd name="connsiteY69" fmla="*/ 289941 h 1622172"/>
                <a:gd name="connsiteX70" fmla="*/ 1569361 w 2264399"/>
                <a:gd name="connsiteY70" fmla="*/ 456438 h 1622172"/>
                <a:gd name="connsiteX71" fmla="*/ 1561169 w 2264399"/>
                <a:gd name="connsiteY71" fmla="*/ 464249 h 1622172"/>
                <a:gd name="connsiteX72" fmla="*/ 1561169 w 2264399"/>
                <a:gd name="connsiteY72" fmla="*/ 464249 h 1622172"/>
                <a:gd name="connsiteX73" fmla="*/ 609622 w 2264399"/>
                <a:gd name="connsiteY73" fmla="*/ 645128 h 1622172"/>
                <a:gd name="connsiteX74" fmla="*/ 550471 w 2264399"/>
                <a:gd name="connsiteY74" fmla="*/ 704279 h 1622172"/>
                <a:gd name="connsiteX75" fmla="*/ 491321 w 2264399"/>
                <a:gd name="connsiteY75" fmla="*/ 645128 h 1622172"/>
                <a:gd name="connsiteX76" fmla="*/ 491321 w 2264399"/>
                <a:gd name="connsiteY76" fmla="*/ 222028 h 1622172"/>
                <a:gd name="connsiteX77" fmla="*/ 388927 w 2264399"/>
                <a:gd name="connsiteY77" fmla="*/ 344805 h 1622172"/>
                <a:gd name="connsiteX78" fmla="*/ 384641 w 2264399"/>
                <a:gd name="connsiteY78" fmla="*/ 349567 h 1622172"/>
                <a:gd name="connsiteX79" fmla="*/ 370830 w 2264399"/>
                <a:gd name="connsiteY79" fmla="*/ 359855 h 1622172"/>
                <a:gd name="connsiteX80" fmla="*/ 370735 w 2264399"/>
                <a:gd name="connsiteY80" fmla="*/ 359950 h 1622172"/>
                <a:gd name="connsiteX81" fmla="*/ 369782 w 2264399"/>
                <a:gd name="connsiteY81" fmla="*/ 360426 h 1622172"/>
                <a:gd name="connsiteX82" fmla="*/ 369211 w 2264399"/>
                <a:gd name="connsiteY82" fmla="*/ 360712 h 1622172"/>
                <a:gd name="connsiteX83" fmla="*/ 368449 w 2264399"/>
                <a:gd name="connsiteY83" fmla="*/ 361093 h 1622172"/>
                <a:gd name="connsiteX84" fmla="*/ 367877 w 2264399"/>
                <a:gd name="connsiteY84" fmla="*/ 361379 h 1622172"/>
                <a:gd name="connsiteX85" fmla="*/ 367306 w 2264399"/>
                <a:gd name="connsiteY85" fmla="*/ 361664 h 1622172"/>
                <a:gd name="connsiteX86" fmla="*/ 347017 w 2264399"/>
                <a:gd name="connsiteY86" fmla="*/ 366713 h 1622172"/>
                <a:gd name="connsiteX87" fmla="*/ 346922 w 2264399"/>
                <a:gd name="connsiteY87" fmla="*/ 366713 h 1622172"/>
                <a:gd name="connsiteX88" fmla="*/ 345589 w 2264399"/>
                <a:gd name="connsiteY88" fmla="*/ 366808 h 1622172"/>
                <a:gd name="connsiteX89" fmla="*/ 345493 w 2264399"/>
                <a:gd name="connsiteY89" fmla="*/ 366808 h 1622172"/>
                <a:gd name="connsiteX90" fmla="*/ 344255 w 2264399"/>
                <a:gd name="connsiteY90" fmla="*/ 366808 h 1622172"/>
                <a:gd name="connsiteX91" fmla="*/ 343874 w 2264399"/>
                <a:gd name="connsiteY91" fmla="*/ 366808 h 1622172"/>
                <a:gd name="connsiteX92" fmla="*/ 343017 w 2264399"/>
                <a:gd name="connsiteY92" fmla="*/ 366808 h 1622172"/>
                <a:gd name="connsiteX93" fmla="*/ 342160 w 2264399"/>
                <a:gd name="connsiteY93" fmla="*/ 366808 h 1622172"/>
                <a:gd name="connsiteX94" fmla="*/ 341779 w 2264399"/>
                <a:gd name="connsiteY94" fmla="*/ 366808 h 1622172"/>
                <a:gd name="connsiteX95" fmla="*/ 340540 w 2264399"/>
                <a:gd name="connsiteY95" fmla="*/ 366808 h 1622172"/>
                <a:gd name="connsiteX96" fmla="*/ 340445 w 2264399"/>
                <a:gd name="connsiteY96" fmla="*/ 366808 h 1622172"/>
                <a:gd name="connsiteX97" fmla="*/ 339112 w 2264399"/>
                <a:gd name="connsiteY97" fmla="*/ 366713 h 1622172"/>
                <a:gd name="connsiteX98" fmla="*/ 339016 w 2264399"/>
                <a:gd name="connsiteY98" fmla="*/ 366713 h 1622172"/>
                <a:gd name="connsiteX99" fmla="*/ 318728 w 2264399"/>
                <a:gd name="connsiteY99" fmla="*/ 361664 h 1622172"/>
                <a:gd name="connsiteX100" fmla="*/ 318157 w 2264399"/>
                <a:gd name="connsiteY100" fmla="*/ 361379 h 1622172"/>
                <a:gd name="connsiteX101" fmla="*/ 317585 w 2264399"/>
                <a:gd name="connsiteY101" fmla="*/ 361093 h 1622172"/>
                <a:gd name="connsiteX102" fmla="*/ 316823 w 2264399"/>
                <a:gd name="connsiteY102" fmla="*/ 360712 h 1622172"/>
                <a:gd name="connsiteX103" fmla="*/ 316252 w 2264399"/>
                <a:gd name="connsiteY103" fmla="*/ 360426 h 1622172"/>
                <a:gd name="connsiteX104" fmla="*/ 315299 w 2264399"/>
                <a:gd name="connsiteY104" fmla="*/ 359950 h 1622172"/>
                <a:gd name="connsiteX105" fmla="*/ 315204 w 2264399"/>
                <a:gd name="connsiteY105" fmla="*/ 359855 h 1622172"/>
                <a:gd name="connsiteX106" fmla="*/ 301393 w 2264399"/>
                <a:gd name="connsiteY106" fmla="*/ 349567 h 1622172"/>
                <a:gd name="connsiteX107" fmla="*/ 297106 w 2264399"/>
                <a:gd name="connsiteY107" fmla="*/ 344805 h 1622172"/>
                <a:gd name="connsiteX108" fmla="*/ 194713 w 2264399"/>
                <a:gd name="connsiteY108" fmla="*/ 222028 h 1622172"/>
                <a:gd name="connsiteX109" fmla="*/ 194713 w 2264399"/>
                <a:gd name="connsiteY109" fmla="*/ 645128 h 1622172"/>
                <a:gd name="connsiteX110" fmla="*/ 135562 w 2264399"/>
                <a:gd name="connsiteY110" fmla="*/ 704279 h 1622172"/>
                <a:gd name="connsiteX111" fmla="*/ 76412 w 2264399"/>
                <a:gd name="connsiteY111" fmla="*/ 645128 h 1622172"/>
                <a:gd name="connsiteX112" fmla="*/ 76412 w 2264399"/>
                <a:gd name="connsiteY112" fmla="*/ 59150 h 1622172"/>
                <a:gd name="connsiteX113" fmla="*/ 135562 w 2264399"/>
                <a:gd name="connsiteY113" fmla="*/ 0 h 1622172"/>
                <a:gd name="connsiteX114" fmla="*/ 184235 w 2264399"/>
                <a:gd name="connsiteY114" fmla="*/ 25622 h 1622172"/>
                <a:gd name="connsiteX115" fmla="*/ 342922 w 2264399"/>
                <a:gd name="connsiteY115" fmla="*/ 215932 h 1622172"/>
                <a:gd name="connsiteX116" fmla="*/ 501608 w 2264399"/>
                <a:gd name="connsiteY116" fmla="*/ 25622 h 1622172"/>
                <a:gd name="connsiteX117" fmla="*/ 550281 w 2264399"/>
                <a:gd name="connsiteY117" fmla="*/ 0 h 1622172"/>
                <a:gd name="connsiteX118" fmla="*/ 609431 w 2264399"/>
                <a:gd name="connsiteY118" fmla="*/ 59150 h 1622172"/>
                <a:gd name="connsiteX119" fmla="*/ 609431 w 2264399"/>
                <a:gd name="connsiteY119" fmla="*/ 645128 h 1622172"/>
                <a:gd name="connsiteX120" fmla="*/ 609622 w 2264399"/>
                <a:gd name="connsiteY120" fmla="*/ 645128 h 1622172"/>
                <a:gd name="connsiteX121" fmla="*/ 1783864 w 2264399"/>
                <a:gd name="connsiteY121" fmla="*/ 565118 h 1622172"/>
                <a:gd name="connsiteX122" fmla="*/ 1912642 w 2264399"/>
                <a:gd name="connsiteY122" fmla="*/ 502730 h 1622172"/>
                <a:gd name="connsiteX123" fmla="*/ 1986556 w 2264399"/>
                <a:gd name="connsiteY123" fmla="*/ 346043 h 1622172"/>
                <a:gd name="connsiteX124" fmla="*/ 1912642 w 2264399"/>
                <a:gd name="connsiteY124" fmla="*/ 189357 h 1622172"/>
                <a:gd name="connsiteX125" fmla="*/ 1783864 w 2264399"/>
                <a:gd name="connsiteY125" fmla="*/ 126968 h 1622172"/>
                <a:gd name="connsiteX126" fmla="*/ 1783864 w 2264399"/>
                <a:gd name="connsiteY126" fmla="*/ 565118 h 1622172"/>
                <a:gd name="connsiteX127" fmla="*/ 1783864 w 2264399"/>
                <a:gd name="connsiteY127" fmla="*/ 565118 h 1622172"/>
                <a:gd name="connsiteX128" fmla="*/ 1990747 w 2264399"/>
                <a:gd name="connsiteY128" fmla="*/ 590931 h 1622172"/>
                <a:gd name="connsiteX129" fmla="*/ 1724713 w 2264399"/>
                <a:gd name="connsiteY129" fmla="*/ 689134 h 1622172"/>
                <a:gd name="connsiteX130" fmla="*/ 1665563 w 2264399"/>
                <a:gd name="connsiteY130" fmla="*/ 629984 h 1622172"/>
                <a:gd name="connsiteX131" fmla="*/ 1665563 w 2264399"/>
                <a:gd name="connsiteY131" fmla="*/ 62103 h 1622172"/>
                <a:gd name="connsiteX132" fmla="*/ 1724713 w 2264399"/>
                <a:gd name="connsiteY132" fmla="*/ 2953 h 1622172"/>
                <a:gd name="connsiteX133" fmla="*/ 1990747 w 2264399"/>
                <a:gd name="connsiteY133" fmla="*/ 101156 h 1622172"/>
                <a:gd name="connsiteX134" fmla="*/ 2104856 w 2264399"/>
                <a:gd name="connsiteY134" fmla="*/ 346043 h 1622172"/>
                <a:gd name="connsiteX135" fmla="*/ 1990747 w 2264399"/>
                <a:gd name="connsiteY135" fmla="*/ 590931 h 1622172"/>
                <a:gd name="connsiteX136" fmla="*/ 1990747 w 2264399"/>
                <a:gd name="connsiteY136" fmla="*/ 590931 h 1622172"/>
                <a:gd name="connsiteX137" fmla="*/ 2250303 w 2264399"/>
                <a:gd name="connsiteY137" fmla="*/ 645128 h 1622172"/>
                <a:gd name="connsiteX138" fmla="*/ 2191153 w 2264399"/>
                <a:gd name="connsiteY138" fmla="*/ 704279 h 1622172"/>
                <a:gd name="connsiteX139" fmla="*/ 2132003 w 2264399"/>
                <a:gd name="connsiteY139" fmla="*/ 645128 h 1622172"/>
                <a:gd name="connsiteX140" fmla="*/ 2132003 w 2264399"/>
                <a:gd name="connsiteY140" fmla="*/ 59150 h 1622172"/>
                <a:gd name="connsiteX141" fmla="*/ 2191153 w 2264399"/>
                <a:gd name="connsiteY141" fmla="*/ 0 h 1622172"/>
                <a:gd name="connsiteX142" fmla="*/ 2250303 w 2264399"/>
                <a:gd name="connsiteY142" fmla="*/ 59150 h 1622172"/>
                <a:gd name="connsiteX143" fmla="*/ 2250303 w 2264399"/>
                <a:gd name="connsiteY143" fmla="*/ 645128 h 1622172"/>
                <a:gd name="connsiteX144" fmla="*/ 2250303 w 2264399"/>
                <a:gd name="connsiteY144" fmla="*/ 645128 h 1622172"/>
                <a:gd name="connsiteX145" fmla="*/ 1109589 w 2264399"/>
                <a:gd name="connsiteY145" fmla="*/ 645128 h 1622172"/>
                <a:gd name="connsiteX146" fmla="*/ 1050439 w 2264399"/>
                <a:gd name="connsiteY146" fmla="*/ 704279 h 1622172"/>
                <a:gd name="connsiteX147" fmla="*/ 994146 w 2264399"/>
                <a:gd name="connsiteY147" fmla="*/ 663321 h 1622172"/>
                <a:gd name="connsiteX148" fmla="*/ 865749 w 2264399"/>
                <a:gd name="connsiteY148" fmla="*/ 701421 h 1622172"/>
                <a:gd name="connsiteX149" fmla="*/ 699252 w 2264399"/>
                <a:gd name="connsiteY149" fmla="*/ 632460 h 1622172"/>
                <a:gd name="connsiteX150" fmla="*/ 630291 w 2264399"/>
                <a:gd name="connsiteY150" fmla="*/ 465963 h 1622172"/>
                <a:gd name="connsiteX151" fmla="*/ 699252 w 2264399"/>
                <a:gd name="connsiteY151" fmla="*/ 299466 h 1622172"/>
                <a:gd name="connsiteX152" fmla="*/ 865749 w 2264399"/>
                <a:gd name="connsiteY152" fmla="*/ 230505 h 1622172"/>
                <a:gd name="connsiteX153" fmla="*/ 991288 w 2264399"/>
                <a:gd name="connsiteY153" fmla="*/ 266700 h 1622172"/>
                <a:gd name="connsiteX154" fmla="*/ 991288 w 2264399"/>
                <a:gd name="connsiteY154" fmla="*/ 241554 h 1622172"/>
                <a:gd name="connsiteX155" fmla="*/ 956236 w 2264399"/>
                <a:gd name="connsiteY155" fmla="*/ 191072 h 1622172"/>
                <a:gd name="connsiteX156" fmla="*/ 899372 w 2264399"/>
                <a:gd name="connsiteY156" fmla="*/ 166497 h 1622172"/>
                <a:gd name="connsiteX157" fmla="*/ 832030 w 2264399"/>
                <a:gd name="connsiteY157" fmla="*/ 164878 h 1622172"/>
                <a:gd name="connsiteX158" fmla="*/ 752116 w 2264399"/>
                <a:gd name="connsiteY158" fmla="*/ 210407 h 1622172"/>
                <a:gd name="connsiteX159" fmla="*/ 669629 w 2264399"/>
                <a:gd name="connsiteY159" fmla="*/ 223076 h 1622172"/>
                <a:gd name="connsiteX160" fmla="*/ 656866 w 2264399"/>
                <a:gd name="connsiteY160" fmla="*/ 140589 h 1622172"/>
                <a:gd name="connsiteX161" fmla="*/ 812123 w 2264399"/>
                <a:gd name="connsiteY161" fmla="*/ 48387 h 1622172"/>
                <a:gd name="connsiteX162" fmla="*/ 923851 w 2264399"/>
                <a:gd name="connsiteY162" fmla="*/ 50959 h 1622172"/>
                <a:gd name="connsiteX163" fmla="*/ 1025959 w 2264399"/>
                <a:gd name="connsiteY163" fmla="*/ 95822 h 1622172"/>
                <a:gd name="connsiteX164" fmla="*/ 1107970 w 2264399"/>
                <a:gd name="connsiteY164" fmla="*/ 222218 h 1622172"/>
                <a:gd name="connsiteX165" fmla="*/ 1109589 w 2264399"/>
                <a:gd name="connsiteY165" fmla="*/ 236125 h 1622172"/>
                <a:gd name="connsiteX166" fmla="*/ 1109589 w 2264399"/>
                <a:gd name="connsiteY166" fmla="*/ 645128 h 1622172"/>
                <a:gd name="connsiteX167" fmla="*/ 1109589 w 2264399"/>
                <a:gd name="connsiteY167" fmla="*/ 645128 h 1622172"/>
                <a:gd name="connsiteX168" fmla="*/ 865749 w 2264399"/>
                <a:gd name="connsiteY168" fmla="*/ 348615 h 1622172"/>
                <a:gd name="connsiteX169" fmla="*/ 782881 w 2264399"/>
                <a:gd name="connsiteY169" fmla="*/ 382905 h 1622172"/>
                <a:gd name="connsiteX170" fmla="*/ 748591 w 2264399"/>
                <a:gd name="connsiteY170" fmla="*/ 465773 h 1622172"/>
                <a:gd name="connsiteX171" fmla="*/ 782881 w 2264399"/>
                <a:gd name="connsiteY171" fmla="*/ 548640 h 1622172"/>
                <a:gd name="connsiteX172" fmla="*/ 865749 w 2264399"/>
                <a:gd name="connsiteY172" fmla="*/ 582930 h 1622172"/>
                <a:gd name="connsiteX173" fmla="*/ 948616 w 2264399"/>
                <a:gd name="connsiteY173" fmla="*/ 548640 h 1622172"/>
                <a:gd name="connsiteX174" fmla="*/ 982906 w 2264399"/>
                <a:gd name="connsiteY174" fmla="*/ 465773 h 1622172"/>
                <a:gd name="connsiteX175" fmla="*/ 948616 w 2264399"/>
                <a:gd name="connsiteY175" fmla="*/ 382905 h 1622172"/>
                <a:gd name="connsiteX176" fmla="*/ 865749 w 2264399"/>
                <a:gd name="connsiteY176" fmla="*/ 348615 h 1622172"/>
                <a:gd name="connsiteX177" fmla="*/ 865749 w 2264399"/>
                <a:gd name="connsiteY177" fmla="*/ 348615 h 1622172"/>
                <a:gd name="connsiteX178" fmla="*/ 1739858 w 2264399"/>
                <a:gd name="connsiteY178" fmla="*/ 1374172 h 1622172"/>
                <a:gd name="connsiteX179" fmla="*/ 1739858 w 2264399"/>
                <a:gd name="connsiteY179" fmla="*/ 965168 h 1622172"/>
                <a:gd name="connsiteX180" fmla="*/ 1738239 w 2264399"/>
                <a:gd name="connsiteY180" fmla="*/ 951262 h 1622172"/>
                <a:gd name="connsiteX181" fmla="*/ 1656324 w 2264399"/>
                <a:gd name="connsiteY181" fmla="*/ 824865 h 1622172"/>
                <a:gd name="connsiteX182" fmla="*/ 1554216 w 2264399"/>
                <a:gd name="connsiteY182" fmla="*/ 780002 h 1622172"/>
                <a:gd name="connsiteX183" fmla="*/ 1442488 w 2264399"/>
                <a:gd name="connsiteY183" fmla="*/ 777430 h 1622172"/>
                <a:gd name="connsiteX184" fmla="*/ 1287230 w 2264399"/>
                <a:gd name="connsiteY184" fmla="*/ 869633 h 1622172"/>
                <a:gd name="connsiteX185" fmla="*/ 1299994 w 2264399"/>
                <a:gd name="connsiteY185" fmla="*/ 952119 h 1622172"/>
                <a:gd name="connsiteX186" fmla="*/ 1382480 w 2264399"/>
                <a:gd name="connsiteY186" fmla="*/ 939451 h 1622172"/>
                <a:gd name="connsiteX187" fmla="*/ 1462395 w 2264399"/>
                <a:gd name="connsiteY187" fmla="*/ 893921 h 1622172"/>
                <a:gd name="connsiteX188" fmla="*/ 1529737 w 2264399"/>
                <a:gd name="connsiteY188" fmla="*/ 895541 h 1622172"/>
                <a:gd name="connsiteX189" fmla="*/ 1586601 w 2264399"/>
                <a:gd name="connsiteY189" fmla="*/ 920115 h 1622172"/>
                <a:gd name="connsiteX190" fmla="*/ 1621653 w 2264399"/>
                <a:gd name="connsiteY190" fmla="*/ 970598 h 1622172"/>
                <a:gd name="connsiteX191" fmla="*/ 1621653 w 2264399"/>
                <a:gd name="connsiteY191" fmla="*/ 995744 h 1622172"/>
                <a:gd name="connsiteX192" fmla="*/ 1496113 w 2264399"/>
                <a:gd name="connsiteY192" fmla="*/ 959549 h 1622172"/>
                <a:gd name="connsiteX193" fmla="*/ 1329616 w 2264399"/>
                <a:gd name="connsiteY193" fmla="*/ 1028509 h 1622172"/>
                <a:gd name="connsiteX194" fmla="*/ 1260655 w 2264399"/>
                <a:gd name="connsiteY194" fmla="*/ 1195007 h 1622172"/>
                <a:gd name="connsiteX195" fmla="*/ 1329616 w 2264399"/>
                <a:gd name="connsiteY195" fmla="*/ 1361504 h 1622172"/>
                <a:gd name="connsiteX196" fmla="*/ 1496113 w 2264399"/>
                <a:gd name="connsiteY196" fmla="*/ 1430465 h 1622172"/>
                <a:gd name="connsiteX197" fmla="*/ 1624510 w 2264399"/>
                <a:gd name="connsiteY197" fmla="*/ 1392460 h 1622172"/>
                <a:gd name="connsiteX198" fmla="*/ 1680803 w 2264399"/>
                <a:gd name="connsiteY198" fmla="*/ 1433417 h 1622172"/>
                <a:gd name="connsiteX199" fmla="*/ 1739858 w 2264399"/>
                <a:gd name="connsiteY199" fmla="*/ 1374172 h 1622172"/>
                <a:gd name="connsiteX200" fmla="*/ 1739858 w 2264399"/>
                <a:gd name="connsiteY200" fmla="*/ 1374172 h 1622172"/>
                <a:gd name="connsiteX201" fmla="*/ 1496018 w 2264399"/>
                <a:gd name="connsiteY201" fmla="*/ 1077754 h 1622172"/>
                <a:gd name="connsiteX202" fmla="*/ 1578886 w 2264399"/>
                <a:gd name="connsiteY202" fmla="*/ 1112044 h 1622172"/>
                <a:gd name="connsiteX203" fmla="*/ 1613176 w 2264399"/>
                <a:gd name="connsiteY203" fmla="*/ 1194911 h 1622172"/>
                <a:gd name="connsiteX204" fmla="*/ 1578886 w 2264399"/>
                <a:gd name="connsiteY204" fmla="*/ 1277779 h 1622172"/>
                <a:gd name="connsiteX205" fmla="*/ 1496018 w 2264399"/>
                <a:gd name="connsiteY205" fmla="*/ 1312069 h 1622172"/>
                <a:gd name="connsiteX206" fmla="*/ 1413151 w 2264399"/>
                <a:gd name="connsiteY206" fmla="*/ 1277779 h 1622172"/>
                <a:gd name="connsiteX207" fmla="*/ 1378861 w 2264399"/>
                <a:gd name="connsiteY207" fmla="*/ 1194911 h 1622172"/>
                <a:gd name="connsiteX208" fmla="*/ 1413151 w 2264399"/>
                <a:gd name="connsiteY208" fmla="*/ 1112044 h 1622172"/>
                <a:gd name="connsiteX209" fmla="*/ 1496018 w 2264399"/>
                <a:gd name="connsiteY209" fmla="*/ 1077754 h 1622172"/>
                <a:gd name="connsiteX210" fmla="*/ 1496018 w 2264399"/>
                <a:gd name="connsiteY210" fmla="*/ 1077754 h 1622172"/>
                <a:gd name="connsiteX211" fmla="*/ 876703 w 2264399"/>
                <a:gd name="connsiteY211" fmla="*/ 1371314 h 1622172"/>
                <a:gd name="connsiteX212" fmla="*/ 876703 w 2264399"/>
                <a:gd name="connsiteY212" fmla="*/ 1015365 h 1622172"/>
                <a:gd name="connsiteX213" fmla="*/ 910993 w 2264399"/>
                <a:gd name="connsiteY213" fmla="*/ 933259 h 1622172"/>
                <a:gd name="connsiteX214" fmla="*/ 993860 w 2264399"/>
                <a:gd name="connsiteY214" fmla="*/ 898970 h 1622172"/>
                <a:gd name="connsiteX215" fmla="*/ 1076728 w 2264399"/>
                <a:gd name="connsiteY215" fmla="*/ 933259 h 1622172"/>
                <a:gd name="connsiteX216" fmla="*/ 1111018 w 2264399"/>
                <a:gd name="connsiteY216" fmla="*/ 1016127 h 1622172"/>
                <a:gd name="connsiteX217" fmla="*/ 1076728 w 2264399"/>
                <a:gd name="connsiteY217" fmla="*/ 1098995 h 1622172"/>
                <a:gd name="connsiteX218" fmla="*/ 993860 w 2264399"/>
                <a:gd name="connsiteY218" fmla="*/ 1133285 h 1622172"/>
                <a:gd name="connsiteX219" fmla="*/ 934710 w 2264399"/>
                <a:gd name="connsiteY219" fmla="*/ 1192435 h 1622172"/>
                <a:gd name="connsiteX220" fmla="*/ 988717 w 2264399"/>
                <a:gd name="connsiteY220" fmla="*/ 1251395 h 1622172"/>
                <a:gd name="connsiteX221" fmla="*/ 1112065 w 2264399"/>
                <a:gd name="connsiteY221" fmla="*/ 1322737 h 1622172"/>
                <a:gd name="connsiteX222" fmla="*/ 1132163 w 2264399"/>
                <a:gd name="connsiteY222" fmla="*/ 1487710 h 1622172"/>
                <a:gd name="connsiteX223" fmla="*/ 1189504 w 2264399"/>
                <a:gd name="connsiteY223" fmla="*/ 1548289 h 1622172"/>
                <a:gd name="connsiteX224" fmla="*/ 1250083 w 2264399"/>
                <a:gd name="connsiteY224" fmla="*/ 1490948 h 1622172"/>
                <a:gd name="connsiteX225" fmla="*/ 1217888 w 2264399"/>
                <a:gd name="connsiteY225" fmla="*/ 1270540 h 1622172"/>
                <a:gd name="connsiteX226" fmla="*/ 1152261 w 2264399"/>
                <a:gd name="connsiteY226" fmla="*/ 1190435 h 1622172"/>
                <a:gd name="connsiteX227" fmla="*/ 1160452 w 2264399"/>
                <a:gd name="connsiteY227" fmla="*/ 1182624 h 1622172"/>
                <a:gd name="connsiteX228" fmla="*/ 1229413 w 2264399"/>
                <a:gd name="connsiteY228" fmla="*/ 1016127 h 1622172"/>
                <a:gd name="connsiteX229" fmla="*/ 1160452 w 2264399"/>
                <a:gd name="connsiteY229" fmla="*/ 849630 h 1622172"/>
                <a:gd name="connsiteX230" fmla="*/ 993955 w 2264399"/>
                <a:gd name="connsiteY230" fmla="*/ 780669 h 1622172"/>
                <a:gd name="connsiteX231" fmla="*/ 876798 w 2264399"/>
                <a:gd name="connsiteY231" fmla="*/ 811816 h 1622172"/>
                <a:gd name="connsiteX232" fmla="*/ 876798 w 2264399"/>
                <a:gd name="connsiteY232" fmla="*/ 785336 h 1622172"/>
                <a:gd name="connsiteX233" fmla="*/ 817648 w 2264399"/>
                <a:gd name="connsiteY233" fmla="*/ 726186 h 1622172"/>
                <a:gd name="connsiteX234" fmla="*/ 758497 w 2264399"/>
                <a:gd name="connsiteY234" fmla="*/ 785336 h 1622172"/>
                <a:gd name="connsiteX235" fmla="*/ 758497 w 2264399"/>
                <a:gd name="connsiteY235" fmla="*/ 1015365 h 1622172"/>
                <a:gd name="connsiteX236" fmla="*/ 758497 w 2264399"/>
                <a:gd name="connsiteY236" fmla="*/ 1016127 h 1622172"/>
                <a:gd name="connsiteX237" fmla="*/ 758497 w 2264399"/>
                <a:gd name="connsiteY237" fmla="*/ 1016508 h 1622172"/>
                <a:gd name="connsiteX238" fmla="*/ 758497 w 2264399"/>
                <a:gd name="connsiteY238" fmla="*/ 1371314 h 1622172"/>
                <a:gd name="connsiteX239" fmla="*/ 817648 w 2264399"/>
                <a:gd name="connsiteY239" fmla="*/ 1430465 h 1622172"/>
                <a:gd name="connsiteX240" fmla="*/ 876703 w 2264399"/>
                <a:gd name="connsiteY240" fmla="*/ 1371314 h 1622172"/>
                <a:gd name="connsiteX241" fmla="*/ 876703 w 2264399"/>
                <a:gd name="connsiteY241" fmla="*/ 1371314 h 1622172"/>
                <a:gd name="connsiteX242" fmla="*/ 2028942 w 2264399"/>
                <a:gd name="connsiteY242" fmla="*/ 1133285 h 1622172"/>
                <a:gd name="connsiteX243" fmla="*/ 2043420 w 2264399"/>
                <a:gd name="connsiteY243" fmla="*/ 1135094 h 1622172"/>
                <a:gd name="connsiteX244" fmla="*/ 2180866 w 2264399"/>
                <a:gd name="connsiteY244" fmla="*/ 1202246 h 1622172"/>
                <a:gd name="connsiteX245" fmla="*/ 2249827 w 2264399"/>
                <a:gd name="connsiteY245" fmla="*/ 1368743 h 1622172"/>
                <a:gd name="connsiteX246" fmla="*/ 2180866 w 2264399"/>
                <a:gd name="connsiteY246" fmla="*/ 1535239 h 1622172"/>
                <a:gd name="connsiteX247" fmla="*/ 2014369 w 2264399"/>
                <a:gd name="connsiteY247" fmla="*/ 1604201 h 1622172"/>
                <a:gd name="connsiteX248" fmla="*/ 1847872 w 2264399"/>
                <a:gd name="connsiteY248" fmla="*/ 1535239 h 1622172"/>
                <a:gd name="connsiteX249" fmla="*/ 1778911 w 2264399"/>
                <a:gd name="connsiteY249" fmla="*/ 1368743 h 1622172"/>
                <a:gd name="connsiteX250" fmla="*/ 1838061 w 2264399"/>
                <a:gd name="connsiteY250" fmla="*/ 1309592 h 1622172"/>
                <a:gd name="connsiteX251" fmla="*/ 1897211 w 2264399"/>
                <a:gd name="connsiteY251" fmla="*/ 1368743 h 1622172"/>
                <a:gd name="connsiteX252" fmla="*/ 1931501 w 2264399"/>
                <a:gd name="connsiteY252" fmla="*/ 1451610 h 1622172"/>
                <a:gd name="connsiteX253" fmla="*/ 2014369 w 2264399"/>
                <a:gd name="connsiteY253" fmla="*/ 1485900 h 1622172"/>
                <a:gd name="connsiteX254" fmla="*/ 2097236 w 2264399"/>
                <a:gd name="connsiteY254" fmla="*/ 1451610 h 1622172"/>
                <a:gd name="connsiteX255" fmla="*/ 2131526 w 2264399"/>
                <a:gd name="connsiteY255" fmla="*/ 1368743 h 1622172"/>
                <a:gd name="connsiteX256" fmla="*/ 2097236 w 2264399"/>
                <a:gd name="connsiteY256" fmla="*/ 1285875 h 1622172"/>
                <a:gd name="connsiteX257" fmla="*/ 2014369 w 2264399"/>
                <a:gd name="connsiteY257" fmla="*/ 1251585 h 1622172"/>
                <a:gd name="connsiteX258" fmla="*/ 1999891 w 2264399"/>
                <a:gd name="connsiteY258" fmla="*/ 1249775 h 1622172"/>
                <a:gd name="connsiteX259" fmla="*/ 1862445 w 2264399"/>
                <a:gd name="connsiteY259" fmla="*/ 1182624 h 1622172"/>
                <a:gd name="connsiteX260" fmla="*/ 1793484 w 2264399"/>
                <a:gd name="connsiteY260" fmla="*/ 1016127 h 1622172"/>
                <a:gd name="connsiteX261" fmla="*/ 1862445 w 2264399"/>
                <a:gd name="connsiteY261" fmla="*/ 849630 h 1622172"/>
                <a:gd name="connsiteX262" fmla="*/ 2028942 w 2264399"/>
                <a:gd name="connsiteY262" fmla="*/ 780669 h 1622172"/>
                <a:gd name="connsiteX263" fmla="*/ 2195439 w 2264399"/>
                <a:gd name="connsiteY263" fmla="*/ 849630 h 1622172"/>
                <a:gd name="connsiteX264" fmla="*/ 2264400 w 2264399"/>
                <a:gd name="connsiteY264" fmla="*/ 1016127 h 1622172"/>
                <a:gd name="connsiteX265" fmla="*/ 2205250 w 2264399"/>
                <a:gd name="connsiteY265" fmla="*/ 1075277 h 1622172"/>
                <a:gd name="connsiteX266" fmla="*/ 2146100 w 2264399"/>
                <a:gd name="connsiteY266" fmla="*/ 1016127 h 1622172"/>
                <a:gd name="connsiteX267" fmla="*/ 2111810 w 2264399"/>
                <a:gd name="connsiteY267" fmla="*/ 933259 h 1622172"/>
                <a:gd name="connsiteX268" fmla="*/ 2028942 w 2264399"/>
                <a:gd name="connsiteY268" fmla="*/ 898970 h 1622172"/>
                <a:gd name="connsiteX269" fmla="*/ 1946075 w 2264399"/>
                <a:gd name="connsiteY269" fmla="*/ 933259 h 1622172"/>
                <a:gd name="connsiteX270" fmla="*/ 1911784 w 2264399"/>
                <a:gd name="connsiteY270" fmla="*/ 1016127 h 1622172"/>
                <a:gd name="connsiteX271" fmla="*/ 1946075 w 2264399"/>
                <a:gd name="connsiteY271" fmla="*/ 1098995 h 1622172"/>
                <a:gd name="connsiteX272" fmla="*/ 2028942 w 2264399"/>
                <a:gd name="connsiteY272" fmla="*/ 1133285 h 16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264399" h="1622172">
                  <a:moveTo>
                    <a:pt x="406739" y="1290923"/>
                  </a:moveTo>
                  <a:cubicBezTo>
                    <a:pt x="426551" y="1265015"/>
                    <a:pt x="463508" y="1260062"/>
                    <a:pt x="489416" y="1279779"/>
                  </a:cubicBezTo>
                  <a:cubicBezTo>
                    <a:pt x="515324" y="1299591"/>
                    <a:pt x="520277" y="1336548"/>
                    <a:pt x="500465" y="1362456"/>
                  </a:cubicBezTo>
                  <a:cubicBezTo>
                    <a:pt x="471604" y="1400366"/>
                    <a:pt x="434457" y="1418844"/>
                    <a:pt x="395976" y="1423321"/>
                  </a:cubicBezTo>
                  <a:cubicBezTo>
                    <a:pt x="372354" y="1426083"/>
                    <a:pt x="348732" y="1423226"/>
                    <a:pt x="326634" y="1416272"/>
                  </a:cubicBezTo>
                  <a:cubicBezTo>
                    <a:pt x="161185" y="1364266"/>
                    <a:pt x="165185" y="1154335"/>
                    <a:pt x="317395" y="1080802"/>
                  </a:cubicBezTo>
                  <a:cubicBezTo>
                    <a:pt x="347589" y="1066229"/>
                    <a:pt x="381688" y="1057561"/>
                    <a:pt x="416931" y="1055084"/>
                  </a:cubicBezTo>
                  <a:cubicBezTo>
                    <a:pt x="451316" y="1052608"/>
                    <a:pt x="487035" y="1055942"/>
                    <a:pt x="521325" y="1065086"/>
                  </a:cubicBezTo>
                  <a:cubicBezTo>
                    <a:pt x="620861" y="1091660"/>
                    <a:pt x="708967" y="1166717"/>
                    <a:pt x="721826" y="1293114"/>
                  </a:cubicBezTo>
                  <a:cubicBezTo>
                    <a:pt x="722493" y="1299401"/>
                    <a:pt x="722874" y="1305878"/>
                    <a:pt x="723160" y="1312355"/>
                  </a:cubicBezTo>
                  <a:cubicBezTo>
                    <a:pt x="726589" y="1398270"/>
                    <a:pt x="694489" y="1471708"/>
                    <a:pt x="640387" y="1525810"/>
                  </a:cubicBezTo>
                  <a:cubicBezTo>
                    <a:pt x="587905" y="1578388"/>
                    <a:pt x="514753" y="1612011"/>
                    <a:pt x="434171" y="1620203"/>
                  </a:cubicBezTo>
                  <a:cubicBezTo>
                    <a:pt x="426646" y="1620964"/>
                    <a:pt x="419026" y="1621536"/>
                    <a:pt x="411025" y="1621822"/>
                  </a:cubicBezTo>
                  <a:cubicBezTo>
                    <a:pt x="341207" y="1624584"/>
                    <a:pt x="268531" y="1611059"/>
                    <a:pt x="204904" y="1580864"/>
                  </a:cubicBezTo>
                  <a:cubicBezTo>
                    <a:pt x="144897" y="1552385"/>
                    <a:pt x="92414" y="1508951"/>
                    <a:pt x="56695" y="1450181"/>
                  </a:cubicBezTo>
                  <a:cubicBezTo>
                    <a:pt x="37836" y="1419130"/>
                    <a:pt x="22977" y="1383411"/>
                    <a:pt x="13166" y="1342644"/>
                  </a:cubicBezTo>
                  <a:cubicBezTo>
                    <a:pt x="4308" y="1305592"/>
                    <a:pt x="-359" y="1264349"/>
                    <a:pt x="22" y="1218629"/>
                  </a:cubicBezTo>
                  <a:cubicBezTo>
                    <a:pt x="1165" y="1086803"/>
                    <a:pt x="47170" y="984980"/>
                    <a:pt x="116798" y="914209"/>
                  </a:cubicBezTo>
                  <a:cubicBezTo>
                    <a:pt x="155946" y="874395"/>
                    <a:pt x="202333" y="844677"/>
                    <a:pt x="252244" y="824960"/>
                  </a:cubicBezTo>
                  <a:cubicBezTo>
                    <a:pt x="301488" y="805529"/>
                    <a:pt x="354637" y="796100"/>
                    <a:pt x="407882" y="796576"/>
                  </a:cubicBezTo>
                  <a:cubicBezTo>
                    <a:pt x="510276" y="797433"/>
                    <a:pt x="613051" y="835533"/>
                    <a:pt x="690108" y="911352"/>
                  </a:cubicBezTo>
                  <a:cubicBezTo>
                    <a:pt x="713349" y="934212"/>
                    <a:pt x="713635" y="971550"/>
                    <a:pt x="690775" y="994791"/>
                  </a:cubicBezTo>
                  <a:cubicBezTo>
                    <a:pt x="667915" y="1018032"/>
                    <a:pt x="630577" y="1018318"/>
                    <a:pt x="607336" y="995458"/>
                  </a:cubicBezTo>
                  <a:cubicBezTo>
                    <a:pt x="552948" y="941927"/>
                    <a:pt x="479891" y="915067"/>
                    <a:pt x="406930" y="914400"/>
                  </a:cubicBezTo>
                  <a:cubicBezTo>
                    <a:pt x="368925" y="914019"/>
                    <a:pt x="330825" y="920972"/>
                    <a:pt x="295201" y="934974"/>
                  </a:cubicBezTo>
                  <a:cubicBezTo>
                    <a:pt x="260245" y="948690"/>
                    <a:pt x="227955" y="969359"/>
                    <a:pt x="200904" y="996887"/>
                  </a:cubicBezTo>
                  <a:cubicBezTo>
                    <a:pt x="151469" y="1047274"/>
                    <a:pt x="118703" y="1121378"/>
                    <a:pt x="117846" y="1219581"/>
                  </a:cubicBezTo>
                  <a:cubicBezTo>
                    <a:pt x="117560" y="1255586"/>
                    <a:pt x="121084" y="1287399"/>
                    <a:pt x="127752" y="1315403"/>
                  </a:cubicBezTo>
                  <a:cubicBezTo>
                    <a:pt x="134610" y="1343787"/>
                    <a:pt x="144706" y="1368266"/>
                    <a:pt x="157375" y="1389221"/>
                  </a:cubicBezTo>
                  <a:cubicBezTo>
                    <a:pt x="180139" y="1426750"/>
                    <a:pt x="214906" y="1455039"/>
                    <a:pt x="255196" y="1474184"/>
                  </a:cubicBezTo>
                  <a:cubicBezTo>
                    <a:pt x="301583" y="1496187"/>
                    <a:pt x="354923" y="1506093"/>
                    <a:pt x="406358" y="1503998"/>
                  </a:cubicBezTo>
                  <a:cubicBezTo>
                    <a:pt x="411597" y="1503807"/>
                    <a:pt x="417026" y="1503426"/>
                    <a:pt x="422551" y="1502855"/>
                  </a:cubicBezTo>
                  <a:cubicBezTo>
                    <a:pt x="475795" y="1497425"/>
                    <a:pt x="523325" y="1475994"/>
                    <a:pt x="556663" y="1442657"/>
                  </a:cubicBezTo>
                  <a:cubicBezTo>
                    <a:pt x="588381" y="1410938"/>
                    <a:pt x="607240" y="1367695"/>
                    <a:pt x="605240" y="1316927"/>
                  </a:cubicBezTo>
                  <a:cubicBezTo>
                    <a:pt x="605050" y="1313021"/>
                    <a:pt x="604764" y="1308926"/>
                    <a:pt x="604383" y="1304639"/>
                  </a:cubicBezTo>
                  <a:cubicBezTo>
                    <a:pt x="597430" y="1235774"/>
                    <a:pt x="547328" y="1194340"/>
                    <a:pt x="490750" y="1179195"/>
                  </a:cubicBezTo>
                  <a:cubicBezTo>
                    <a:pt x="469128" y="1173385"/>
                    <a:pt x="446744" y="1171385"/>
                    <a:pt x="425218" y="1172909"/>
                  </a:cubicBezTo>
                  <a:cubicBezTo>
                    <a:pt x="404548" y="1174337"/>
                    <a:pt x="385117" y="1179100"/>
                    <a:pt x="368639" y="1187101"/>
                  </a:cubicBezTo>
                  <a:cubicBezTo>
                    <a:pt x="317966" y="1211580"/>
                    <a:pt x="296535" y="1283113"/>
                    <a:pt x="361686" y="1303496"/>
                  </a:cubicBezTo>
                  <a:cubicBezTo>
                    <a:pt x="368734" y="1305687"/>
                    <a:pt x="375878" y="1306640"/>
                    <a:pt x="382450" y="1305878"/>
                  </a:cubicBezTo>
                  <a:cubicBezTo>
                    <a:pt x="390928" y="1305116"/>
                    <a:pt x="399405" y="1300544"/>
                    <a:pt x="406739" y="1290923"/>
                  </a:cubicBezTo>
                  <a:lnTo>
                    <a:pt x="406739" y="1290923"/>
                  </a:lnTo>
                  <a:close/>
                  <a:moveTo>
                    <a:pt x="1561169" y="464249"/>
                  </a:moveTo>
                  <a:cubicBezTo>
                    <a:pt x="1582410" y="480346"/>
                    <a:pt x="1599460" y="499110"/>
                    <a:pt x="1613271" y="520255"/>
                  </a:cubicBezTo>
                  <a:cubicBezTo>
                    <a:pt x="1648990" y="574929"/>
                    <a:pt x="1658610" y="640937"/>
                    <a:pt x="1659562" y="712661"/>
                  </a:cubicBezTo>
                  <a:cubicBezTo>
                    <a:pt x="1659943" y="745236"/>
                    <a:pt x="1633845" y="771906"/>
                    <a:pt x="1601365" y="772287"/>
                  </a:cubicBezTo>
                  <a:cubicBezTo>
                    <a:pt x="1568789" y="772668"/>
                    <a:pt x="1542119" y="746570"/>
                    <a:pt x="1541738" y="714089"/>
                  </a:cubicBezTo>
                  <a:cubicBezTo>
                    <a:pt x="1541071" y="662654"/>
                    <a:pt x="1535356" y="617030"/>
                    <a:pt x="1514401" y="585026"/>
                  </a:cubicBezTo>
                  <a:cubicBezTo>
                    <a:pt x="1495447" y="555974"/>
                    <a:pt x="1460109" y="534734"/>
                    <a:pt x="1397720" y="525209"/>
                  </a:cubicBezTo>
                  <a:cubicBezTo>
                    <a:pt x="1367526" y="522542"/>
                    <a:pt x="1343713" y="497205"/>
                    <a:pt x="1343713" y="466249"/>
                  </a:cubicBezTo>
                  <a:cubicBezTo>
                    <a:pt x="1343713" y="433578"/>
                    <a:pt x="1370193" y="407099"/>
                    <a:pt x="1402864" y="407099"/>
                  </a:cubicBezTo>
                  <a:cubicBezTo>
                    <a:pt x="1435249" y="407099"/>
                    <a:pt x="1464490" y="393954"/>
                    <a:pt x="1485731" y="372809"/>
                  </a:cubicBezTo>
                  <a:cubicBezTo>
                    <a:pt x="1506972" y="351663"/>
                    <a:pt x="1520021" y="322326"/>
                    <a:pt x="1520021" y="289941"/>
                  </a:cubicBezTo>
                  <a:cubicBezTo>
                    <a:pt x="1520021" y="257556"/>
                    <a:pt x="1506877" y="228314"/>
                    <a:pt x="1485731" y="207074"/>
                  </a:cubicBezTo>
                  <a:cubicBezTo>
                    <a:pt x="1464490" y="185833"/>
                    <a:pt x="1435249" y="172784"/>
                    <a:pt x="1402864" y="172784"/>
                  </a:cubicBezTo>
                  <a:cubicBezTo>
                    <a:pt x="1370479" y="172784"/>
                    <a:pt x="1341237" y="185928"/>
                    <a:pt x="1319996" y="207074"/>
                  </a:cubicBezTo>
                  <a:cubicBezTo>
                    <a:pt x="1298946" y="228124"/>
                    <a:pt x="1285897" y="257080"/>
                    <a:pt x="1285706" y="289179"/>
                  </a:cubicBezTo>
                  <a:lnTo>
                    <a:pt x="1285706" y="645128"/>
                  </a:lnTo>
                  <a:cubicBezTo>
                    <a:pt x="1285706" y="677799"/>
                    <a:pt x="1259227" y="704279"/>
                    <a:pt x="1226556" y="704279"/>
                  </a:cubicBezTo>
                  <a:cubicBezTo>
                    <a:pt x="1193885" y="704279"/>
                    <a:pt x="1167406" y="677799"/>
                    <a:pt x="1167406" y="645128"/>
                  </a:cubicBezTo>
                  <a:lnTo>
                    <a:pt x="1167406" y="290322"/>
                  </a:lnTo>
                  <a:lnTo>
                    <a:pt x="1167406" y="289941"/>
                  </a:lnTo>
                  <a:lnTo>
                    <a:pt x="1167406" y="289179"/>
                  </a:lnTo>
                  <a:lnTo>
                    <a:pt x="1167406" y="59150"/>
                  </a:lnTo>
                  <a:cubicBezTo>
                    <a:pt x="1167406" y="26479"/>
                    <a:pt x="1193885" y="0"/>
                    <a:pt x="1226556" y="0"/>
                  </a:cubicBezTo>
                  <a:cubicBezTo>
                    <a:pt x="1259227" y="0"/>
                    <a:pt x="1285706" y="26479"/>
                    <a:pt x="1285706" y="59150"/>
                  </a:cubicBezTo>
                  <a:lnTo>
                    <a:pt x="1285706" y="85630"/>
                  </a:lnTo>
                  <a:cubicBezTo>
                    <a:pt x="1320187" y="65818"/>
                    <a:pt x="1360192" y="54483"/>
                    <a:pt x="1402864" y="54483"/>
                  </a:cubicBezTo>
                  <a:cubicBezTo>
                    <a:pt x="1467919" y="54483"/>
                    <a:pt x="1526784" y="80867"/>
                    <a:pt x="1569361" y="123444"/>
                  </a:cubicBezTo>
                  <a:cubicBezTo>
                    <a:pt x="1611937" y="166021"/>
                    <a:pt x="1638322" y="224981"/>
                    <a:pt x="1638322" y="289941"/>
                  </a:cubicBezTo>
                  <a:cubicBezTo>
                    <a:pt x="1638322" y="354997"/>
                    <a:pt x="1611937" y="413861"/>
                    <a:pt x="1569361" y="456438"/>
                  </a:cubicBezTo>
                  <a:cubicBezTo>
                    <a:pt x="1566789" y="459010"/>
                    <a:pt x="1564027" y="461677"/>
                    <a:pt x="1561169" y="464249"/>
                  </a:cubicBezTo>
                  <a:lnTo>
                    <a:pt x="1561169" y="464249"/>
                  </a:lnTo>
                  <a:close/>
                  <a:moveTo>
                    <a:pt x="609622" y="645128"/>
                  </a:moveTo>
                  <a:cubicBezTo>
                    <a:pt x="609622" y="677799"/>
                    <a:pt x="583142" y="704279"/>
                    <a:pt x="550471" y="704279"/>
                  </a:cubicBezTo>
                  <a:cubicBezTo>
                    <a:pt x="517801" y="704279"/>
                    <a:pt x="491321" y="677799"/>
                    <a:pt x="491321" y="645128"/>
                  </a:cubicBezTo>
                  <a:lnTo>
                    <a:pt x="491321" y="222028"/>
                  </a:lnTo>
                  <a:lnTo>
                    <a:pt x="388927" y="344805"/>
                  </a:lnTo>
                  <a:cubicBezTo>
                    <a:pt x="387594" y="346424"/>
                    <a:pt x="386165" y="348044"/>
                    <a:pt x="384641" y="349567"/>
                  </a:cubicBezTo>
                  <a:cubicBezTo>
                    <a:pt x="380450" y="353759"/>
                    <a:pt x="375783" y="357188"/>
                    <a:pt x="370830" y="359855"/>
                  </a:cubicBezTo>
                  <a:lnTo>
                    <a:pt x="370735" y="359950"/>
                  </a:lnTo>
                  <a:lnTo>
                    <a:pt x="369782" y="360426"/>
                  </a:lnTo>
                  <a:lnTo>
                    <a:pt x="369211" y="360712"/>
                  </a:lnTo>
                  <a:lnTo>
                    <a:pt x="368449" y="361093"/>
                  </a:lnTo>
                  <a:lnTo>
                    <a:pt x="367877" y="361379"/>
                  </a:lnTo>
                  <a:lnTo>
                    <a:pt x="367306" y="361664"/>
                  </a:lnTo>
                  <a:cubicBezTo>
                    <a:pt x="360829" y="364617"/>
                    <a:pt x="353971" y="366236"/>
                    <a:pt x="347017" y="366713"/>
                  </a:cubicBezTo>
                  <a:lnTo>
                    <a:pt x="346922" y="366713"/>
                  </a:lnTo>
                  <a:lnTo>
                    <a:pt x="345589" y="366808"/>
                  </a:lnTo>
                  <a:lnTo>
                    <a:pt x="345493" y="366808"/>
                  </a:lnTo>
                  <a:lnTo>
                    <a:pt x="344255" y="366808"/>
                  </a:lnTo>
                  <a:lnTo>
                    <a:pt x="343874" y="366808"/>
                  </a:lnTo>
                  <a:lnTo>
                    <a:pt x="343017" y="366808"/>
                  </a:lnTo>
                  <a:lnTo>
                    <a:pt x="342160" y="366808"/>
                  </a:lnTo>
                  <a:lnTo>
                    <a:pt x="341779" y="366808"/>
                  </a:lnTo>
                  <a:lnTo>
                    <a:pt x="340540" y="366808"/>
                  </a:lnTo>
                  <a:lnTo>
                    <a:pt x="340445" y="366808"/>
                  </a:lnTo>
                  <a:lnTo>
                    <a:pt x="339112" y="366713"/>
                  </a:lnTo>
                  <a:lnTo>
                    <a:pt x="339016" y="366713"/>
                  </a:lnTo>
                  <a:cubicBezTo>
                    <a:pt x="332063" y="366236"/>
                    <a:pt x="325205" y="364522"/>
                    <a:pt x="318728" y="361664"/>
                  </a:cubicBezTo>
                  <a:lnTo>
                    <a:pt x="318157" y="361379"/>
                  </a:lnTo>
                  <a:lnTo>
                    <a:pt x="317585" y="361093"/>
                  </a:lnTo>
                  <a:lnTo>
                    <a:pt x="316823" y="360712"/>
                  </a:lnTo>
                  <a:lnTo>
                    <a:pt x="316252" y="360426"/>
                  </a:lnTo>
                  <a:lnTo>
                    <a:pt x="315299" y="359950"/>
                  </a:lnTo>
                  <a:lnTo>
                    <a:pt x="315204" y="359855"/>
                  </a:lnTo>
                  <a:cubicBezTo>
                    <a:pt x="310251" y="357188"/>
                    <a:pt x="305584" y="353759"/>
                    <a:pt x="301393" y="349567"/>
                  </a:cubicBezTo>
                  <a:cubicBezTo>
                    <a:pt x="299869" y="348044"/>
                    <a:pt x="298440" y="346520"/>
                    <a:pt x="297106" y="344805"/>
                  </a:cubicBezTo>
                  <a:lnTo>
                    <a:pt x="194713" y="222028"/>
                  </a:lnTo>
                  <a:lnTo>
                    <a:pt x="194713" y="645128"/>
                  </a:lnTo>
                  <a:cubicBezTo>
                    <a:pt x="194713" y="677799"/>
                    <a:pt x="168233" y="704279"/>
                    <a:pt x="135562" y="704279"/>
                  </a:cubicBezTo>
                  <a:cubicBezTo>
                    <a:pt x="102892" y="704279"/>
                    <a:pt x="76412" y="677799"/>
                    <a:pt x="76412" y="645128"/>
                  </a:cubicBezTo>
                  <a:lnTo>
                    <a:pt x="76412" y="59150"/>
                  </a:lnTo>
                  <a:cubicBezTo>
                    <a:pt x="76412" y="26479"/>
                    <a:pt x="102892" y="0"/>
                    <a:pt x="135562" y="0"/>
                  </a:cubicBezTo>
                  <a:cubicBezTo>
                    <a:pt x="155755" y="0"/>
                    <a:pt x="173662" y="10097"/>
                    <a:pt x="184235" y="25622"/>
                  </a:cubicBezTo>
                  <a:lnTo>
                    <a:pt x="342922" y="215932"/>
                  </a:lnTo>
                  <a:lnTo>
                    <a:pt x="501608" y="25622"/>
                  </a:lnTo>
                  <a:cubicBezTo>
                    <a:pt x="512276" y="10192"/>
                    <a:pt x="530088" y="0"/>
                    <a:pt x="550281" y="0"/>
                  </a:cubicBezTo>
                  <a:cubicBezTo>
                    <a:pt x="582952" y="0"/>
                    <a:pt x="609431" y="26479"/>
                    <a:pt x="609431" y="59150"/>
                  </a:cubicBezTo>
                  <a:lnTo>
                    <a:pt x="609431" y="645128"/>
                  </a:lnTo>
                  <a:lnTo>
                    <a:pt x="609622" y="645128"/>
                  </a:lnTo>
                  <a:close/>
                  <a:moveTo>
                    <a:pt x="1783864" y="565118"/>
                  </a:moveTo>
                  <a:cubicBezTo>
                    <a:pt x="1833775" y="555212"/>
                    <a:pt x="1878161" y="533209"/>
                    <a:pt x="1912642" y="502730"/>
                  </a:cubicBezTo>
                  <a:cubicBezTo>
                    <a:pt x="1958267" y="462344"/>
                    <a:pt x="1986556" y="406908"/>
                    <a:pt x="1986556" y="346043"/>
                  </a:cubicBezTo>
                  <a:cubicBezTo>
                    <a:pt x="1986556" y="285179"/>
                    <a:pt x="1958267" y="229838"/>
                    <a:pt x="1912642" y="189357"/>
                  </a:cubicBezTo>
                  <a:cubicBezTo>
                    <a:pt x="1878161" y="158877"/>
                    <a:pt x="1833775" y="136779"/>
                    <a:pt x="1783864" y="126968"/>
                  </a:cubicBezTo>
                  <a:lnTo>
                    <a:pt x="1783864" y="565118"/>
                  </a:lnTo>
                  <a:lnTo>
                    <a:pt x="1783864" y="565118"/>
                  </a:lnTo>
                  <a:close/>
                  <a:moveTo>
                    <a:pt x="1990747" y="590931"/>
                  </a:moveTo>
                  <a:cubicBezTo>
                    <a:pt x="1922167" y="651605"/>
                    <a:pt x="1828060" y="689134"/>
                    <a:pt x="1724713" y="689134"/>
                  </a:cubicBezTo>
                  <a:cubicBezTo>
                    <a:pt x="1692043" y="689134"/>
                    <a:pt x="1665563" y="662654"/>
                    <a:pt x="1665563" y="629984"/>
                  </a:cubicBezTo>
                  <a:lnTo>
                    <a:pt x="1665563" y="62103"/>
                  </a:lnTo>
                  <a:cubicBezTo>
                    <a:pt x="1665563" y="29432"/>
                    <a:pt x="1692043" y="2953"/>
                    <a:pt x="1724713" y="2953"/>
                  </a:cubicBezTo>
                  <a:cubicBezTo>
                    <a:pt x="1828060" y="2953"/>
                    <a:pt x="1922167" y="40481"/>
                    <a:pt x="1990747" y="101156"/>
                  </a:cubicBezTo>
                  <a:cubicBezTo>
                    <a:pt x="2061232" y="163544"/>
                    <a:pt x="2104856" y="250127"/>
                    <a:pt x="2104856" y="346043"/>
                  </a:cubicBezTo>
                  <a:cubicBezTo>
                    <a:pt x="2104856" y="442055"/>
                    <a:pt x="2061232" y="528638"/>
                    <a:pt x="1990747" y="590931"/>
                  </a:cubicBezTo>
                  <a:lnTo>
                    <a:pt x="1990747" y="590931"/>
                  </a:lnTo>
                  <a:close/>
                  <a:moveTo>
                    <a:pt x="2250303" y="645128"/>
                  </a:moveTo>
                  <a:cubicBezTo>
                    <a:pt x="2250303" y="677799"/>
                    <a:pt x="2223823" y="704279"/>
                    <a:pt x="2191153" y="704279"/>
                  </a:cubicBezTo>
                  <a:cubicBezTo>
                    <a:pt x="2158482" y="704279"/>
                    <a:pt x="2132003" y="677799"/>
                    <a:pt x="2132003" y="645128"/>
                  </a:cubicBezTo>
                  <a:lnTo>
                    <a:pt x="2132003" y="59150"/>
                  </a:lnTo>
                  <a:cubicBezTo>
                    <a:pt x="2132003" y="26479"/>
                    <a:pt x="2158482" y="0"/>
                    <a:pt x="2191153" y="0"/>
                  </a:cubicBezTo>
                  <a:cubicBezTo>
                    <a:pt x="2223823" y="0"/>
                    <a:pt x="2250303" y="26479"/>
                    <a:pt x="2250303" y="59150"/>
                  </a:cubicBezTo>
                  <a:lnTo>
                    <a:pt x="2250303" y="645128"/>
                  </a:lnTo>
                  <a:lnTo>
                    <a:pt x="2250303" y="645128"/>
                  </a:lnTo>
                  <a:close/>
                  <a:moveTo>
                    <a:pt x="1109589" y="645128"/>
                  </a:moveTo>
                  <a:cubicBezTo>
                    <a:pt x="1109589" y="677799"/>
                    <a:pt x="1083109" y="704279"/>
                    <a:pt x="1050439" y="704279"/>
                  </a:cubicBezTo>
                  <a:cubicBezTo>
                    <a:pt x="1024150" y="704279"/>
                    <a:pt x="1001766" y="687038"/>
                    <a:pt x="994146" y="663321"/>
                  </a:cubicBezTo>
                  <a:cubicBezTo>
                    <a:pt x="957189" y="687419"/>
                    <a:pt x="913088" y="701421"/>
                    <a:pt x="865749" y="701421"/>
                  </a:cubicBezTo>
                  <a:cubicBezTo>
                    <a:pt x="800693" y="701421"/>
                    <a:pt x="741829" y="675037"/>
                    <a:pt x="699252" y="632460"/>
                  </a:cubicBezTo>
                  <a:cubicBezTo>
                    <a:pt x="656675" y="589883"/>
                    <a:pt x="630291" y="530924"/>
                    <a:pt x="630291" y="465963"/>
                  </a:cubicBezTo>
                  <a:cubicBezTo>
                    <a:pt x="630291" y="401003"/>
                    <a:pt x="656675" y="342043"/>
                    <a:pt x="699252" y="299466"/>
                  </a:cubicBezTo>
                  <a:cubicBezTo>
                    <a:pt x="741829" y="256889"/>
                    <a:pt x="800693" y="230505"/>
                    <a:pt x="865749" y="230505"/>
                  </a:cubicBezTo>
                  <a:cubicBezTo>
                    <a:pt x="911850" y="230505"/>
                    <a:pt x="954903" y="243745"/>
                    <a:pt x="991288" y="266700"/>
                  </a:cubicBezTo>
                  <a:lnTo>
                    <a:pt x="991288" y="241554"/>
                  </a:lnTo>
                  <a:cubicBezTo>
                    <a:pt x="986431" y="220885"/>
                    <a:pt x="973572" y="203835"/>
                    <a:pt x="956236" y="191072"/>
                  </a:cubicBezTo>
                  <a:cubicBezTo>
                    <a:pt x="940234" y="179356"/>
                    <a:pt x="920613" y="171069"/>
                    <a:pt x="899372" y="166497"/>
                  </a:cubicBezTo>
                  <a:cubicBezTo>
                    <a:pt x="877369" y="161735"/>
                    <a:pt x="854128" y="161068"/>
                    <a:pt x="832030" y="164878"/>
                  </a:cubicBezTo>
                  <a:cubicBezTo>
                    <a:pt x="799931" y="170402"/>
                    <a:pt x="770594" y="185166"/>
                    <a:pt x="752116" y="210407"/>
                  </a:cubicBezTo>
                  <a:cubicBezTo>
                    <a:pt x="732875" y="236696"/>
                    <a:pt x="695918" y="242411"/>
                    <a:pt x="669629" y="223076"/>
                  </a:cubicBezTo>
                  <a:cubicBezTo>
                    <a:pt x="643340" y="203835"/>
                    <a:pt x="637625" y="166878"/>
                    <a:pt x="656866" y="140589"/>
                  </a:cubicBezTo>
                  <a:cubicBezTo>
                    <a:pt x="694966" y="88583"/>
                    <a:pt x="751639" y="58674"/>
                    <a:pt x="812123" y="48387"/>
                  </a:cubicBezTo>
                  <a:cubicBezTo>
                    <a:pt x="849080" y="42101"/>
                    <a:pt x="887561" y="43148"/>
                    <a:pt x="923851" y="50959"/>
                  </a:cubicBezTo>
                  <a:cubicBezTo>
                    <a:pt x="960999" y="58960"/>
                    <a:pt x="996337" y="74104"/>
                    <a:pt x="1025959" y="95822"/>
                  </a:cubicBezTo>
                  <a:cubicBezTo>
                    <a:pt x="1067298" y="126111"/>
                    <a:pt x="1097683" y="168688"/>
                    <a:pt x="1107970" y="222218"/>
                  </a:cubicBezTo>
                  <a:cubicBezTo>
                    <a:pt x="1109018" y="226695"/>
                    <a:pt x="1109589" y="231362"/>
                    <a:pt x="1109589" y="236125"/>
                  </a:cubicBezTo>
                  <a:lnTo>
                    <a:pt x="1109589" y="645128"/>
                  </a:lnTo>
                  <a:lnTo>
                    <a:pt x="1109589" y="645128"/>
                  </a:lnTo>
                  <a:close/>
                  <a:moveTo>
                    <a:pt x="865749" y="348615"/>
                  </a:moveTo>
                  <a:cubicBezTo>
                    <a:pt x="833364" y="348615"/>
                    <a:pt x="804122" y="361759"/>
                    <a:pt x="782881" y="382905"/>
                  </a:cubicBezTo>
                  <a:cubicBezTo>
                    <a:pt x="761641" y="404050"/>
                    <a:pt x="748591" y="433388"/>
                    <a:pt x="748591" y="465773"/>
                  </a:cubicBezTo>
                  <a:cubicBezTo>
                    <a:pt x="748591" y="498158"/>
                    <a:pt x="761736" y="527399"/>
                    <a:pt x="782881" y="548640"/>
                  </a:cubicBezTo>
                  <a:cubicBezTo>
                    <a:pt x="804122" y="569881"/>
                    <a:pt x="833364" y="582930"/>
                    <a:pt x="865749" y="582930"/>
                  </a:cubicBezTo>
                  <a:cubicBezTo>
                    <a:pt x="898134" y="582930"/>
                    <a:pt x="927376" y="569786"/>
                    <a:pt x="948616" y="548640"/>
                  </a:cubicBezTo>
                  <a:cubicBezTo>
                    <a:pt x="969857" y="527399"/>
                    <a:pt x="982906" y="498158"/>
                    <a:pt x="982906" y="465773"/>
                  </a:cubicBezTo>
                  <a:cubicBezTo>
                    <a:pt x="982906" y="433388"/>
                    <a:pt x="969762" y="404146"/>
                    <a:pt x="948616" y="382905"/>
                  </a:cubicBezTo>
                  <a:cubicBezTo>
                    <a:pt x="927471" y="361759"/>
                    <a:pt x="898134" y="348615"/>
                    <a:pt x="865749" y="348615"/>
                  </a:cubicBezTo>
                  <a:lnTo>
                    <a:pt x="865749" y="348615"/>
                  </a:lnTo>
                  <a:close/>
                  <a:moveTo>
                    <a:pt x="1739858" y="1374172"/>
                  </a:moveTo>
                  <a:lnTo>
                    <a:pt x="1739858" y="965168"/>
                  </a:lnTo>
                  <a:cubicBezTo>
                    <a:pt x="1739858" y="960406"/>
                    <a:pt x="1739287" y="955738"/>
                    <a:pt x="1738239" y="951262"/>
                  </a:cubicBezTo>
                  <a:cubicBezTo>
                    <a:pt x="1728047" y="897731"/>
                    <a:pt x="1697567" y="855155"/>
                    <a:pt x="1656324" y="824865"/>
                  </a:cubicBezTo>
                  <a:cubicBezTo>
                    <a:pt x="1626606" y="803148"/>
                    <a:pt x="1591363" y="788003"/>
                    <a:pt x="1554216" y="780002"/>
                  </a:cubicBezTo>
                  <a:cubicBezTo>
                    <a:pt x="1517926" y="772192"/>
                    <a:pt x="1479445" y="771144"/>
                    <a:pt x="1442488" y="777430"/>
                  </a:cubicBezTo>
                  <a:cubicBezTo>
                    <a:pt x="1382004" y="787718"/>
                    <a:pt x="1325330" y="817721"/>
                    <a:pt x="1287230" y="869633"/>
                  </a:cubicBezTo>
                  <a:cubicBezTo>
                    <a:pt x="1267990" y="895922"/>
                    <a:pt x="1273705" y="932879"/>
                    <a:pt x="1299994" y="952119"/>
                  </a:cubicBezTo>
                  <a:cubicBezTo>
                    <a:pt x="1326283" y="971359"/>
                    <a:pt x="1363240" y="965740"/>
                    <a:pt x="1382480" y="939451"/>
                  </a:cubicBezTo>
                  <a:cubicBezTo>
                    <a:pt x="1400959" y="914209"/>
                    <a:pt x="1430296" y="899351"/>
                    <a:pt x="1462395" y="893921"/>
                  </a:cubicBezTo>
                  <a:cubicBezTo>
                    <a:pt x="1484493" y="890111"/>
                    <a:pt x="1507734" y="890778"/>
                    <a:pt x="1529737" y="895541"/>
                  </a:cubicBezTo>
                  <a:cubicBezTo>
                    <a:pt x="1550882" y="900113"/>
                    <a:pt x="1570599" y="908399"/>
                    <a:pt x="1586601" y="920115"/>
                  </a:cubicBezTo>
                  <a:cubicBezTo>
                    <a:pt x="1604032" y="932879"/>
                    <a:pt x="1616890" y="949928"/>
                    <a:pt x="1621653" y="970598"/>
                  </a:cubicBezTo>
                  <a:lnTo>
                    <a:pt x="1621653" y="995744"/>
                  </a:lnTo>
                  <a:cubicBezTo>
                    <a:pt x="1585268" y="972788"/>
                    <a:pt x="1542310" y="959549"/>
                    <a:pt x="1496113" y="959549"/>
                  </a:cubicBezTo>
                  <a:cubicBezTo>
                    <a:pt x="1431058" y="959549"/>
                    <a:pt x="1372193" y="985933"/>
                    <a:pt x="1329616" y="1028509"/>
                  </a:cubicBezTo>
                  <a:cubicBezTo>
                    <a:pt x="1287040" y="1071086"/>
                    <a:pt x="1260655" y="1130046"/>
                    <a:pt x="1260655" y="1195007"/>
                  </a:cubicBezTo>
                  <a:cubicBezTo>
                    <a:pt x="1260655" y="1260062"/>
                    <a:pt x="1287040" y="1318927"/>
                    <a:pt x="1329616" y="1361504"/>
                  </a:cubicBezTo>
                  <a:cubicBezTo>
                    <a:pt x="1372193" y="1404080"/>
                    <a:pt x="1431058" y="1430465"/>
                    <a:pt x="1496113" y="1430465"/>
                  </a:cubicBezTo>
                  <a:cubicBezTo>
                    <a:pt x="1543453" y="1430465"/>
                    <a:pt x="1587553" y="1416463"/>
                    <a:pt x="1624510" y="1392460"/>
                  </a:cubicBezTo>
                  <a:cubicBezTo>
                    <a:pt x="1632226" y="1416272"/>
                    <a:pt x="1654514" y="1433417"/>
                    <a:pt x="1680803" y="1433417"/>
                  </a:cubicBezTo>
                  <a:cubicBezTo>
                    <a:pt x="1713379" y="1433322"/>
                    <a:pt x="1739858" y="1406843"/>
                    <a:pt x="1739858" y="1374172"/>
                  </a:cubicBezTo>
                  <a:lnTo>
                    <a:pt x="1739858" y="1374172"/>
                  </a:lnTo>
                  <a:close/>
                  <a:moveTo>
                    <a:pt x="1496018" y="1077754"/>
                  </a:moveTo>
                  <a:cubicBezTo>
                    <a:pt x="1528403" y="1077754"/>
                    <a:pt x="1557645" y="1090898"/>
                    <a:pt x="1578886" y="1112044"/>
                  </a:cubicBezTo>
                  <a:cubicBezTo>
                    <a:pt x="1600126" y="1133285"/>
                    <a:pt x="1613176" y="1162526"/>
                    <a:pt x="1613176" y="1194911"/>
                  </a:cubicBezTo>
                  <a:cubicBezTo>
                    <a:pt x="1613176" y="1227296"/>
                    <a:pt x="1600031" y="1256538"/>
                    <a:pt x="1578886" y="1277779"/>
                  </a:cubicBezTo>
                  <a:cubicBezTo>
                    <a:pt x="1557740" y="1299020"/>
                    <a:pt x="1528403" y="1312069"/>
                    <a:pt x="1496018" y="1312069"/>
                  </a:cubicBezTo>
                  <a:cubicBezTo>
                    <a:pt x="1463633" y="1312069"/>
                    <a:pt x="1434391" y="1298924"/>
                    <a:pt x="1413151" y="1277779"/>
                  </a:cubicBezTo>
                  <a:cubicBezTo>
                    <a:pt x="1391910" y="1256538"/>
                    <a:pt x="1378861" y="1227296"/>
                    <a:pt x="1378861" y="1194911"/>
                  </a:cubicBezTo>
                  <a:cubicBezTo>
                    <a:pt x="1378861" y="1162526"/>
                    <a:pt x="1392005" y="1133285"/>
                    <a:pt x="1413151" y="1112044"/>
                  </a:cubicBezTo>
                  <a:cubicBezTo>
                    <a:pt x="1434296" y="1090898"/>
                    <a:pt x="1463633" y="1077754"/>
                    <a:pt x="1496018" y="1077754"/>
                  </a:cubicBezTo>
                  <a:lnTo>
                    <a:pt x="1496018" y="1077754"/>
                  </a:lnTo>
                  <a:close/>
                  <a:moveTo>
                    <a:pt x="876703" y="1371314"/>
                  </a:moveTo>
                  <a:lnTo>
                    <a:pt x="876703" y="1015365"/>
                  </a:lnTo>
                  <a:cubicBezTo>
                    <a:pt x="876893" y="983266"/>
                    <a:pt x="889942" y="954310"/>
                    <a:pt x="910993" y="933259"/>
                  </a:cubicBezTo>
                  <a:cubicBezTo>
                    <a:pt x="932233" y="912019"/>
                    <a:pt x="961475" y="898970"/>
                    <a:pt x="993860" y="898970"/>
                  </a:cubicBezTo>
                  <a:cubicBezTo>
                    <a:pt x="1026245" y="898970"/>
                    <a:pt x="1055487" y="912114"/>
                    <a:pt x="1076728" y="933259"/>
                  </a:cubicBezTo>
                  <a:cubicBezTo>
                    <a:pt x="1097968" y="954500"/>
                    <a:pt x="1111018" y="983742"/>
                    <a:pt x="1111018" y="1016127"/>
                  </a:cubicBezTo>
                  <a:cubicBezTo>
                    <a:pt x="1111018" y="1048512"/>
                    <a:pt x="1097873" y="1077754"/>
                    <a:pt x="1076728" y="1098995"/>
                  </a:cubicBezTo>
                  <a:cubicBezTo>
                    <a:pt x="1055487" y="1120235"/>
                    <a:pt x="1026245" y="1133285"/>
                    <a:pt x="993860" y="1133285"/>
                  </a:cubicBezTo>
                  <a:cubicBezTo>
                    <a:pt x="961189" y="1133285"/>
                    <a:pt x="934710" y="1159764"/>
                    <a:pt x="934710" y="1192435"/>
                  </a:cubicBezTo>
                  <a:cubicBezTo>
                    <a:pt x="934710" y="1223391"/>
                    <a:pt x="958427" y="1248728"/>
                    <a:pt x="988717" y="1251395"/>
                  </a:cubicBezTo>
                  <a:cubicBezTo>
                    <a:pt x="1058535" y="1262063"/>
                    <a:pt x="1094635" y="1287780"/>
                    <a:pt x="1112065" y="1322737"/>
                  </a:cubicBezTo>
                  <a:cubicBezTo>
                    <a:pt x="1132639" y="1364075"/>
                    <a:pt x="1134068" y="1423226"/>
                    <a:pt x="1132163" y="1487710"/>
                  </a:cubicBezTo>
                  <a:cubicBezTo>
                    <a:pt x="1131306" y="1520285"/>
                    <a:pt x="1156928" y="1547336"/>
                    <a:pt x="1189504" y="1548289"/>
                  </a:cubicBezTo>
                  <a:cubicBezTo>
                    <a:pt x="1222079" y="1549146"/>
                    <a:pt x="1249130" y="1523524"/>
                    <a:pt x="1250083" y="1490948"/>
                  </a:cubicBezTo>
                  <a:cubicBezTo>
                    <a:pt x="1252369" y="1410272"/>
                    <a:pt x="1249702" y="1334453"/>
                    <a:pt x="1217888" y="1270540"/>
                  </a:cubicBezTo>
                  <a:cubicBezTo>
                    <a:pt x="1202458" y="1239488"/>
                    <a:pt x="1181312" y="1212437"/>
                    <a:pt x="1152261" y="1190435"/>
                  </a:cubicBezTo>
                  <a:cubicBezTo>
                    <a:pt x="1155023" y="1187958"/>
                    <a:pt x="1157785" y="1185291"/>
                    <a:pt x="1160452" y="1182624"/>
                  </a:cubicBezTo>
                  <a:cubicBezTo>
                    <a:pt x="1203029" y="1140047"/>
                    <a:pt x="1229413" y="1081088"/>
                    <a:pt x="1229413" y="1016127"/>
                  </a:cubicBezTo>
                  <a:cubicBezTo>
                    <a:pt x="1229413" y="951071"/>
                    <a:pt x="1203029" y="892207"/>
                    <a:pt x="1160452" y="849630"/>
                  </a:cubicBezTo>
                  <a:cubicBezTo>
                    <a:pt x="1117876" y="807053"/>
                    <a:pt x="1059011" y="780669"/>
                    <a:pt x="993955" y="780669"/>
                  </a:cubicBezTo>
                  <a:cubicBezTo>
                    <a:pt x="951283" y="780669"/>
                    <a:pt x="911278" y="792004"/>
                    <a:pt x="876798" y="811816"/>
                  </a:cubicBezTo>
                  <a:lnTo>
                    <a:pt x="876798" y="785336"/>
                  </a:lnTo>
                  <a:cubicBezTo>
                    <a:pt x="876798" y="752666"/>
                    <a:pt x="850318" y="726186"/>
                    <a:pt x="817648" y="726186"/>
                  </a:cubicBezTo>
                  <a:cubicBezTo>
                    <a:pt x="784977" y="726186"/>
                    <a:pt x="758497" y="752666"/>
                    <a:pt x="758497" y="785336"/>
                  </a:cubicBezTo>
                  <a:lnTo>
                    <a:pt x="758497" y="1015365"/>
                  </a:lnTo>
                  <a:lnTo>
                    <a:pt x="758497" y="1016127"/>
                  </a:lnTo>
                  <a:lnTo>
                    <a:pt x="758497" y="1016508"/>
                  </a:lnTo>
                  <a:lnTo>
                    <a:pt x="758497" y="1371314"/>
                  </a:lnTo>
                  <a:cubicBezTo>
                    <a:pt x="758497" y="1403985"/>
                    <a:pt x="784977" y="1430465"/>
                    <a:pt x="817648" y="1430465"/>
                  </a:cubicBezTo>
                  <a:cubicBezTo>
                    <a:pt x="850223" y="1430465"/>
                    <a:pt x="876703" y="1403985"/>
                    <a:pt x="876703" y="1371314"/>
                  </a:cubicBezTo>
                  <a:lnTo>
                    <a:pt x="876703" y="1371314"/>
                  </a:lnTo>
                  <a:close/>
                  <a:moveTo>
                    <a:pt x="2028942" y="1133285"/>
                  </a:moveTo>
                  <a:cubicBezTo>
                    <a:pt x="2033895" y="1133285"/>
                    <a:pt x="2038753" y="1133951"/>
                    <a:pt x="2043420" y="1135094"/>
                  </a:cubicBezTo>
                  <a:cubicBezTo>
                    <a:pt x="2096855" y="1141667"/>
                    <a:pt x="2144671" y="1166146"/>
                    <a:pt x="2180866" y="1202246"/>
                  </a:cubicBezTo>
                  <a:cubicBezTo>
                    <a:pt x="2223538" y="1244822"/>
                    <a:pt x="2249827" y="1303782"/>
                    <a:pt x="2249827" y="1368743"/>
                  </a:cubicBezTo>
                  <a:cubicBezTo>
                    <a:pt x="2249827" y="1433703"/>
                    <a:pt x="2223443" y="1492663"/>
                    <a:pt x="2180866" y="1535239"/>
                  </a:cubicBezTo>
                  <a:cubicBezTo>
                    <a:pt x="2138289" y="1577816"/>
                    <a:pt x="2079425" y="1604201"/>
                    <a:pt x="2014369" y="1604201"/>
                  </a:cubicBezTo>
                  <a:cubicBezTo>
                    <a:pt x="1949313" y="1604201"/>
                    <a:pt x="1890448" y="1577816"/>
                    <a:pt x="1847872" y="1535239"/>
                  </a:cubicBezTo>
                  <a:cubicBezTo>
                    <a:pt x="1805295" y="1492663"/>
                    <a:pt x="1778911" y="1433703"/>
                    <a:pt x="1778911" y="1368743"/>
                  </a:cubicBezTo>
                  <a:cubicBezTo>
                    <a:pt x="1778911" y="1336072"/>
                    <a:pt x="1805390" y="1309592"/>
                    <a:pt x="1838061" y="1309592"/>
                  </a:cubicBezTo>
                  <a:cubicBezTo>
                    <a:pt x="1870732" y="1309592"/>
                    <a:pt x="1897211" y="1336072"/>
                    <a:pt x="1897211" y="1368743"/>
                  </a:cubicBezTo>
                  <a:cubicBezTo>
                    <a:pt x="1897211" y="1401128"/>
                    <a:pt x="1910356" y="1430369"/>
                    <a:pt x="1931501" y="1451610"/>
                  </a:cubicBezTo>
                  <a:cubicBezTo>
                    <a:pt x="1952742" y="1472851"/>
                    <a:pt x="1981984" y="1485900"/>
                    <a:pt x="2014369" y="1485900"/>
                  </a:cubicBezTo>
                  <a:cubicBezTo>
                    <a:pt x="2046754" y="1485900"/>
                    <a:pt x="2075995" y="1472756"/>
                    <a:pt x="2097236" y="1451610"/>
                  </a:cubicBezTo>
                  <a:cubicBezTo>
                    <a:pt x="2118477" y="1430369"/>
                    <a:pt x="2131526" y="1401128"/>
                    <a:pt x="2131526" y="1368743"/>
                  </a:cubicBezTo>
                  <a:cubicBezTo>
                    <a:pt x="2131526" y="1336358"/>
                    <a:pt x="2118382" y="1307116"/>
                    <a:pt x="2097236" y="1285875"/>
                  </a:cubicBezTo>
                  <a:cubicBezTo>
                    <a:pt x="2075995" y="1264634"/>
                    <a:pt x="2046754" y="1251585"/>
                    <a:pt x="2014369" y="1251585"/>
                  </a:cubicBezTo>
                  <a:cubicBezTo>
                    <a:pt x="2009416" y="1251585"/>
                    <a:pt x="2004558" y="1250918"/>
                    <a:pt x="1999891" y="1249775"/>
                  </a:cubicBezTo>
                  <a:cubicBezTo>
                    <a:pt x="1946455" y="1243203"/>
                    <a:pt x="1898640" y="1218724"/>
                    <a:pt x="1862445" y="1182624"/>
                  </a:cubicBezTo>
                  <a:cubicBezTo>
                    <a:pt x="1819868" y="1140047"/>
                    <a:pt x="1793484" y="1081088"/>
                    <a:pt x="1793484" y="1016127"/>
                  </a:cubicBezTo>
                  <a:cubicBezTo>
                    <a:pt x="1793484" y="951071"/>
                    <a:pt x="1819868" y="892207"/>
                    <a:pt x="1862445" y="849630"/>
                  </a:cubicBezTo>
                  <a:cubicBezTo>
                    <a:pt x="1905022" y="807053"/>
                    <a:pt x="1963886" y="780669"/>
                    <a:pt x="2028942" y="780669"/>
                  </a:cubicBezTo>
                  <a:cubicBezTo>
                    <a:pt x="2093998" y="780669"/>
                    <a:pt x="2152862" y="807053"/>
                    <a:pt x="2195439" y="849630"/>
                  </a:cubicBezTo>
                  <a:cubicBezTo>
                    <a:pt x="2238016" y="892207"/>
                    <a:pt x="2264400" y="951071"/>
                    <a:pt x="2264400" y="1016127"/>
                  </a:cubicBezTo>
                  <a:cubicBezTo>
                    <a:pt x="2264400" y="1048798"/>
                    <a:pt x="2237920" y="1075277"/>
                    <a:pt x="2205250" y="1075277"/>
                  </a:cubicBezTo>
                  <a:cubicBezTo>
                    <a:pt x="2172579" y="1075277"/>
                    <a:pt x="2146100" y="1048798"/>
                    <a:pt x="2146100" y="1016127"/>
                  </a:cubicBezTo>
                  <a:cubicBezTo>
                    <a:pt x="2146100" y="983742"/>
                    <a:pt x="2132955" y="954500"/>
                    <a:pt x="2111810" y="933259"/>
                  </a:cubicBezTo>
                  <a:cubicBezTo>
                    <a:pt x="2090569" y="912019"/>
                    <a:pt x="2061327" y="898970"/>
                    <a:pt x="2028942" y="898970"/>
                  </a:cubicBezTo>
                  <a:cubicBezTo>
                    <a:pt x="1996557" y="898970"/>
                    <a:pt x="1967315" y="912114"/>
                    <a:pt x="1946075" y="933259"/>
                  </a:cubicBezTo>
                  <a:cubicBezTo>
                    <a:pt x="1924834" y="954500"/>
                    <a:pt x="1911784" y="983742"/>
                    <a:pt x="1911784" y="1016127"/>
                  </a:cubicBezTo>
                  <a:cubicBezTo>
                    <a:pt x="1911784" y="1048512"/>
                    <a:pt x="1924929" y="1077754"/>
                    <a:pt x="1946075" y="1098995"/>
                  </a:cubicBezTo>
                  <a:cubicBezTo>
                    <a:pt x="1967315" y="1120140"/>
                    <a:pt x="1996557" y="1133285"/>
                    <a:pt x="2028942" y="1133285"/>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sp>
          <p:nvSpPr>
            <p:cNvPr id="14" name="Freeform: Shape 13">
              <a:extLst>
                <a:ext uri="{FF2B5EF4-FFF2-40B4-BE49-F238E27FC236}">
                  <a16:creationId xmlns:a16="http://schemas.microsoft.com/office/drawing/2014/main" id="{999833D6-558F-4916-9E99-878BB376402C}"/>
                </a:ext>
              </a:extLst>
            </p:cNvPr>
            <p:cNvSpPr/>
            <p:nvPr/>
          </p:nvSpPr>
          <p:spPr>
            <a:xfrm>
              <a:off x="1462681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98 w 2215637"/>
                <a:gd name="connsiteY7" fmla="*/ 1278065 h 1573685"/>
                <a:gd name="connsiteX8" fmla="*/ 605150 w 2215637"/>
                <a:gd name="connsiteY8" fmla="*/ 1291876 h 1573685"/>
                <a:gd name="connsiteX9" fmla="*/ 549524 w 2215637"/>
                <a:gd name="connsiteY9" fmla="*/ 1435703 h 1573685"/>
                <a:gd name="connsiteX10" fmla="*/ 400744 w 2215637"/>
                <a:gd name="connsiteY10" fmla="*/ 1502855 h 1573685"/>
                <a:gd name="connsiteX11" fmla="*/ 383027 w 2215637"/>
                <a:gd name="connsiteY11" fmla="*/ 1504093 h 1573685"/>
                <a:gd name="connsiteX12" fmla="*/ 220531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485 w 2215637"/>
                <a:gd name="connsiteY45" fmla="*/ 407098 h 1573685"/>
                <a:gd name="connsiteX46" fmla="*/ 1343624 w 2215637"/>
                <a:gd name="connsiteY46" fmla="*/ 441960 h 1573685"/>
                <a:gd name="connsiteX47" fmla="*/ 1375437 w 2215637"/>
                <a:gd name="connsiteY47" fmla="*/ 476726 h 1573685"/>
                <a:gd name="connsiteX48" fmla="*/ 1376961 w 2215637"/>
                <a:gd name="connsiteY48" fmla="*/ 476917 h 1573685"/>
                <a:gd name="connsiteX49" fmla="*/ 1510311 w 2215637"/>
                <a:gd name="connsiteY49" fmla="*/ 547402 h 1573685"/>
                <a:gd name="connsiteX50" fmla="*/ 1541648 w 2215637"/>
                <a:gd name="connsiteY50" fmla="*/ 689515 h 1573685"/>
                <a:gd name="connsiteX51" fmla="*/ 1576700 w 2215637"/>
                <a:gd name="connsiteY51" fmla="*/ 723805 h 1573685"/>
                <a:gd name="connsiteX52" fmla="*/ 1610990 w 2215637"/>
                <a:gd name="connsiteY52" fmla="*/ 688753 h 1573685"/>
                <a:gd name="connsiteX53" fmla="*/ 1568604 w 2215637"/>
                <a:gd name="connsiteY53" fmla="*/ 509302 h 1573685"/>
                <a:gd name="connsiteX54" fmla="*/ 1522122 w 2215637"/>
                <a:gd name="connsiteY54" fmla="*/ 459391 h 1573685"/>
                <a:gd name="connsiteX55" fmla="*/ 1512502 w 2215637"/>
                <a:gd name="connsiteY55" fmla="*/ 441103 h 1573685"/>
                <a:gd name="connsiteX56" fmla="*/ 1520408 w 2215637"/>
                <a:gd name="connsiteY56" fmla="*/ 422053 h 1573685"/>
                <a:gd name="connsiteX57" fmla="*/ 1527837 w 2215637"/>
                <a:gd name="connsiteY57" fmla="*/ 415004 h 1573685"/>
                <a:gd name="connsiteX58" fmla="*/ 1589750 w 2215637"/>
                <a:gd name="connsiteY58" fmla="*/ 265652 h 1573685"/>
                <a:gd name="connsiteX59" fmla="*/ 1527837 w 2215637"/>
                <a:gd name="connsiteY59" fmla="*/ 116300 h 1573685"/>
                <a:gd name="connsiteX60" fmla="*/ 1378485 w 2215637"/>
                <a:gd name="connsiteY60" fmla="*/ 54388 h 1573685"/>
                <a:gd name="connsiteX61" fmla="*/ 1273424 w 2215637"/>
                <a:gd name="connsiteY61" fmla="*/ 82296 h 1573685"/>
                <a:gd name="connsiteX62" fmla="*/ 1249231 w 2215637"/>
                <a:gd name="connsiteY62" fmla="*/ 82296 h 1573685"/>
                <a:gd name="connsiteX63" fmla="*/ 1237134 w 2215637"/>
                <a:gd name="connsiteY63" fmla="*/ 61341 h 1573685"/>
                <a:gd name="connsiteX64" fmla="*/ 1237134 w 2215637"/>
                <a:gd name="connsiteY64" fmla="*/ 34862 h 1573685"/>
                <a:gd name="connsiteX65" fmla="*/ 1202273 w 2215637"/>
                <a:gd name="connsiteY65" fmla="*/ 0 h 1573685"/>
                <a:gd name="connsiteX66" fmla="*/ 1167411 w 2215637"/>
                <a:gd name="connsiteY66" fmla="*/ 34862 h 1573685"/>
                <a:gd name="connsiteX67" fmla="*/ 1167411 w 2215637"/>
                <a:gd name="connsiteY67" fmla="*/ 265271 h 1573685"/>
                <a:gd name="connsiteX68" fmla="*/ 1167411 w 2215637"/>
                <a:gd name="connsiteY68" fmla="*/ 265652 h 1573685"/>
                <a:gd name="connsiteX69" fmla="*/ 1167411 w 2215637"/>
                <a:gd name="connsiteY69" fmla="*/ 265938 h 1573685"/>
                <a:gd name="connsiteX70" fmla="*/ 1167411 w 2215637"/>
                <a:gd name="connsiteY70" fmla="*/ 620744 h 1573685"/>
                <a:gd name="connsiteX71" fmla="*/ 1202273 w 2215637"/>
                <a:gd name="connsiteY71" fmla="*/ 655606 h 1573685"/>
                <a:gd name="connsiteX72" fmla="*/ 1237134 w 2215637"/>
                <a:gd name="connsiteY72" fmla="*/ 620744 h 1573685"/>
                <a:gd name="connsiteX73" fmla="*/ 1237134 w 2215637"/>
                <a:gd name="connsiteY73" fmla="*/ 264795 h 1573685"/>
                <a:gd name="connsiteX74" fmla="*/ 1278568 w 2215637"/>
                <a:gd name="connsiteY74" fmla="*/ 165545 h 1573685"/>
                <a:gd name="connsiteX75" fmla="*/ 1378580 w 2215637"/>
                <a:gd name="connsiteY75" fmla="*/ 124111 h 1573685"/>
                <a:gd name="connsiteX76" fmla="*/ 1478593 w 2215637"/>
                <a:gd name="connsiteY76" fmla="*/ 165545 h 1573685"/>
                <a:gd name="connsiteX77" fmla="*/ 1520027 w 2215637"/>
                <a:gd name="connsiteY77" fmla="*/ 265557 h 1573685"/>
                <a:gd name="connsiteX78" fmla="*/ 1478593 w 2215637"/>
                <a:gd name="connsiteY78" fmla="*/ 365569 h 1573685"/>
                <a:gd name="connsiteX79" fmla="*/ 1378485 w 2215637"/>
                <a:gd name="connsiteY79" fmla="*/ 407098 h 1573685"/>
                <a:gd name="connsiteX80" fmla="*/ 1378485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240 w 2215637"/>
                <a:gd name="connsiteY127" fmla="*/ 3048 h 1573685"/>
                <a:gd name="connsiteX128" fmla="*/ 1665378 w 2215637"/>
                <a:gd name="connsiteY128" fmla="*/ 37910 h 1573685"/>
                <a:gd name="connsiteX129" fmla="*/ 1665378 w 2215637"/>
                <a:gd name="connsiteY129" fmla="*/ 605790 h 1573685"/>
                <a:gd name="connsiteX130" fmla="*/ 1700240 w 2215637"/>
                <a:gd name="connsiteY130" fmla="*/ 640652 h 1573685"/>
                <a:gd name="connsiteX131" fmla="*/ 1950176 w 2215637"/>
                <a:gd name="connsiteY131" fmla="*/ 548545 h 1573685"/>
                <a:gd name="connsiteX132" fmla="*/ 2056094 w 2215637"/>
                <a:gd name="connsiteY132" fmla="*/ 321850 h 1573685"/>
                <a:gd name="connsiteX133" fmla="*/ 1950176 w 2215637"/>
                <a:gd name="connsiteY133" fmla="*/ 95155 h 1573685"/>
                <a:gd name="connsiteX134" fmla="*/ 1700240 w 2215637"/>
                <a:gd name="connsiteY134" fmla="*/ 3048 h 1573685"/>
                <a:gd name="connsiteX135" fmla="*/ 1700240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0 w 2215637"/>
                <a:gd name="connsiteY147" fmla="*/ 620935 h 1573685"/>
                <a:gd name="connsiteX148" fmla="*/ 2201540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0 w 2215637"/>
                <a:gd name="connsiteY153" fmla="*/ 620935 h 1573685"/>
                <a:gd name="connsiteX154" fmla="*/ 2201540 w 2215637"/>
                <a:gd name="connsiteY154" fmla="*/ 620935 h 1573685"/>
                <a:gd name="connsiteX155" fmla="*/ 1060922 w 2215637"/>
                <a:gd name="connsiteY155" fmla="*/ 620935 h 1573685"/>
                <a:gd name="connsiteX156" fmla="*/ 1060922 w 2215637"/>
                <a:gd name="connsiteY156" fmla="*/ 211931 h 1573685"/>
                <a:gd name="connsiteX157" fmla="*/ 1059969 w 2215637"/>
                <a:gd name="connsiteY157" fmla="*/ 203740 h 1573685"/>
                <a:gd name="connsiteX158" fmla="*/ 1059683 w 2215637"/>
                <a:gd name="connsiteY158" fmla="*/ 202597 h 1573685"/>
                <a:gd name="connsiteX159" fmla="*/ 987198 w 2215637"/>
                <a:gd name="connsiteY159" fmla="*/ 91250 h 1573685"/>
                <a:gd name="connsiteX160" fmla="*/ 894329 w 2215637"/>
                <a:gd name="connsiteY160" fmla="*/ 50483 h 1573685"/>
                <a:gd name="connsiteX161" fmla="*/ 791840 w 2215637"/>
                <a:gd name="connsiteY161" fmla="*/ 48101 h 1573685"/>
                <a:gd name="connsiteX162" fmla="*/ 652109 w 2215637"/>
                <a:gd name="connsiteY162" fmla="*/ 130778 h 1573685"/>
                <a:gd name="connsiteX163" fmla="*/ 659633 w 2215637"/>
                <a:gd name="connsiteY163" fmla="*/ 179356 h 1573685"/>
                <a:gd name="connsiteX164" fmla="*/ 708211 w 2215637"/>
                <a:gd name="connsiteY164" fmla="*/ 171831 h 1573685"/>
                <a:gd name="connsiteX165" fmla="*/ 803556 w 2215637"/>
                <a:gd name="connsiteY165" fmla="*/ 116681 h 1573685"/>
                <a:gd name="connsiteX166" fmla="*/ 880137 w 2215637"/>
                <a:gd name="connsiteY166" fmla="*/ 118491 h 1573685"/>
                <a:gd name="connsiteX167" fmla="*/ 946145 w 2215637"/>
                <a:gd name="connsiteY167" fmla="*/ 147161 h 1573685"/>
                <a:gd name="connsiteX168" fmla="*/ 990532 w 2215637"/>
                <a:gd name="connsiteY168" fmla="*/ 211646 h 1573685"/>
                <a:gd name="connsiteX169" fmla="*/ 991199 w 2215637"/>
                <a:gd name="connsiteY169" fmla="*/ 217170 h 1573685"/>
                <a:gd name="connsiteX170" fmla="*/ 991199 w 2215637"/>
                <a:gd name="connsiteY170" fmla="*/ 242316 h 1573685"/>
                <a:gd name="connsiteX171" fmla="*/ 978626 w 2215637"/>
                <a:gd name="connsiteY171" fmla="*/ 263557 h 1573685"/>
                <a:gd name="connsiteX172" fmla="*/ 953956 w 2215637"/>
                <a:gd name="connsiteY172" fmla="*/ 262795 h 1573685"/>
                <a:gd name="connsiteX173" fmla="*/ 841370 w 2215637"/>
                <a:gd name="connsiteY173" fmla="*/ 230315 h 1573685"/>
                <a:gd name="connsiteX174" fmla="*/ 692018 w 2215637"/>
                <a:gd name="connsiteY174" fmla="*/ 292227 h 1573685"/>
                <a:gd name="connsiteX175" fmla="*/ 630106 w 2215637"/>
                <a:gd name="connsiteY175" fmla="*/ 441579 h 1573685"/>
                <a:gd name="connsiteX176" fmla="*/ 692018 w 2215637"/>
                <a:gd name="connsiteY176" fmla="*/ 590931 h 1573685"/>
                <a:gd name="connsiteX177" fmla="*/ 841370 w 2215637"/>
                <a:gd name="connsiteY177" fmla="*/ 652844 h 1573685"/>
                <a:gd name="connsiteX178" fmla="*/ 956528 w 2215637"/>
                <a:gd name="connsiteY178" fmla="*/ 618744 h 1573685"/>
                <a:gd name="connsiteX179" fmla="*/ 977864 w 2215637"/>
                <a:gd name="connsiteY179" fmla="*/ 616172 h 1573685"/>
                <a:gd name="connsiteX180" fmla="*/ 992818 w 2215637"/>
                <a:gd name="connsiteY180" fmla="*/ 631603 h 1573685"/>
                <a:gd name="connsiteX181" fmla="*/ 1026060 w 2215637"/>
                <a:gd name="connsiteY181" fmla="*/ 655796 h 1573685"/>
                <a:gd name="connsiteX182" fmla="*/ 1060922 w 2215637"/>
                <a:gd name="connsiteY182" fmla="*/ 620935 h 1573685"/>
                <a:gd name="connsiteX183" fmla="*/ 1060922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730 w 2215637"/>
                <a:gd name="connsiteY204" fmla="*/ 845725 h 1573685"/>
                <a:gd name="connsiteX205" fmla="*/ 1510311 w 2215637"/>
                <a:gd name="connsiteY205" fmla="*/ 847535 h 1573685"/>
                <a:gd name="connsiteX206" fmla="*/ 1576319 w 2215637"/>
                <a:gd name="connsiteY206" fmla="*/ 876205 h 1573685"/>
                <a:gd name="connsiteX207" fmla="*/ 1620706 w 2215637"/>
                <a:gd name="connsiteY207" fmla="*/ 940689 h 1573685"/>
                <a:gd name="connsiteX208" fmla="*/ 1621373 w 2215637"/>
                <a:gd name="connsiteY208" fmla="*/ 946214 h 1573685"/>
                <a:gd name="connsiteX209" fmla="*/ 1621373 w 2215637"/>
                <a:gd name="connsiteY209" fmla="*/ 971360 h 1573685"/>
                <a:gd name="connsiteX210" fmla="*/ 1608800 w 2215637"/>
                <a:gd name="connsiteY210" fmla="*/ 992600 h 1573685"/>
                <a:gd name="connsiteX211" fmla="*/ 1584130 w 2215637"/>
                <a:gd name="connsiteY211" fmla="*/ 991838 h 1573685"/>
                <a:gd name="connsiteX212" fmla="*/ 1471544 w 2215637"/>
                <a:gd name="connsiteY212" fmla="*/ 959358 h 1573685"/>
                <a:gd name="connsiteX213" fmla="*/ 1322192 w 2215637"/>
                <a:gd name="connsiteY213" fmla="*/ 1021271 h 1573685"/>
                <a:gd name="connsiteX214" fmla="*/ 1260280 w 2215637"/>
                <a:gd name="connsiteY214" fmla="*/ 1170623 h 1573685"/>
                <a:gd name="connsiteX215" fmla="*/ 1322192 w 2215637"/>
                <a:gd name="connsiteY215" fmla="*/ 1319975 h 1573685"/>
                <a:gd name="connsiteX216" fmla="*/ 1471544 w 2215637"/>
                <a:gd name="connsiteY216" fmla="*/ 1381887 h 1573685"/>
                <a:gd name="connsiteX217" fmla="*/ 1586702 w 2215637"/>
                <a:gd name="connsiteY217" fmla="*/ 1347788 h 1573685"/>
                <a:gd name="connsiteX218" fmla="*/ 1608038 w 2215637"/>
                <a:gd name="connsiteY218" fmla="*/ 1345216 h 1573685"/>
                <a:gd name="connsiteX219" fmla="*/ 1622992 w 2215637"/>
                <a:gd name="connsiteY219" fmla="*/ 1360646 h 1573685"/>
                <a:gd name="connsiteX220" fmla="*/ 1656234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482 w 2215637"/>
                <a:gd name="connsiteY233" fmla="*/ 1133285 h 1573685"/>
                <a:gd name="connsiteX234" fmla="*/ 934620 w 2215637"/>
                <a:gd name="connsiteY234" fmla="*/ 1168146 h 1573685"/>
                <a:gd name="connsiteX235" fmla="*/ 966434 w 2215637"/>
                <a:gd name="connsiteY235" fmla="*/ 1202912 h 1573685"/>
                <a:gd name="connsiteX236" fmla="*/ 967958 w 2215637"/>
                <a:gd name="connsiteY236" fmla="*/ 1203103 h 1573685"/>
                <a:gd name="connsiteX237" fmla="*/ 1109309 w 2215637"/>
                <a:gd name="connsiteY237" fmla="*/ 1287590 h 1573685"/>
                <a:gd name="connsiteX238" fmla="*/ 1131978 w 2215637"/>
                <a:gd name="connsiteY238" fmla="*/ 1464088 h 1573685"/>
                <a:gd name="connsiteX239" fmla="*/ 1165697 w 2215637"/>
                <a:gd name="connsiteY239" fmla="*/ 1499711 h 1573685"/>
                <a:gd name="connsiteX240" fmla="*/ 1201320 w 2215637"/>
                <a:gd name="connsiteY240" fmla="*/ 1465993 h 1573685"/>
                <a:gd name="connsiteX241" fmla="*/ 1171697 w 2215637"/>
                <a:gd name="connsiteY241" fmla="*/ 1257014 h 1573685"/>
                <a:gd name="connsiteX242" fmla="*/ 1113119 w 2215637"/>
                <a:gd name="connsiteY242" fmla="*/ 1185482 h 1573685"/>
                <a:gd name="connsiteX243" fmla="*/ 1103498 w 2215637"/>
                <a:gd name="connsiteY243" fmla="*/ 1167194 h 1573685"/>
                <a:gd name="connsiteX244" fmla="*/ 1111404 w 2215637"/>
                <a:gd name="connsiteY244" fmla="*/ 1148144 h 1573685"/>
                <a:gd name="connsiteX245" fmla="*/ 1118738 w 2215637"/>
                <a:gd name="connsiteY245" fmla="*/ 1141190 h 1573685"/>
                <a:gd name="connsiteX246" fmla="*/ 1180651 w 2215637"/>
                <a:gd name="connsiteY246" fmla="*/ 991838 h 1573685"/>
                <a:gd name="connsiteX247" fmla="*/ 1118738 w 2215637"/>
                <a:gd name="connsiteY247" fmla="*/ 842486 h 1573685"/>
                <a:gd name="connsiteX248" fmla="*/ 969386 w 2215637"/>
                <a:gd name="connsiteY248" fmla="*/ 780574 h 1573685"/>
                <a:gd name="connsiteX249" fmla="*/ 864326 w 2215637"/>
                <a:gd name="connsiteY249" fmla="*/ 808482 h 1573685"/>
                <a:gd name="connsiteX250" fmla="*/ 840132 w 2215637"/>
                <a:gd name="connsiteY250" fmla="*/ 808482 h 1573685"/>
                <a:gd name="connsiteX251" fmla="*/ 828035 w 2215637"/>
                <a:gd name="connsiteY251" fmla="*/ 787432 h 1573685"/>
                <a:gd name="connsiteX252" fmla="*/ 828035 w 2215637"/>
                <a:gd name="connsiteY252" fmla="*/ 760952 h 1573685"/>
                <a:gd name="connsiteX253" fmla="*/ 793174 w 2215637"/>
                <a:gd name="connsiteY253" fmla="*/ 726091 h 1573685"/>
                <a:gd name="connsiteX254" fmla="*/ 758312 w 2215637"/>
                <a:gd name="connsiteY254" fmla="*/ 760952 h 1573685"/>
                <a:gd name="connsiteX255" fmla="*/ 758312 w 2215637"/>
                <a:gd name="connsiteY255" fmla="*/ 991362 h 1573685"/>
                <a:gd name="connsiteX256" fmla="*/ 758312 w 2215637"/>
                <a:gd name="connsiteY256" fmla="*/ 991743 h 1573685"/>
                <a:gd name="connsiteX257" fmla="*/ 758312 w 2215637"/>
                <a:gd name="connsiteY257" fmla="*/ 992029 h 1573685"/>
                <a:gd name="connsiteX258" fmla="*/ 758312 w 2215637"/>
                <a:gd name="connsiteY258" fmla="*/ 1346835 h 1573685"/>
                <a:gd name="connsiteX259" fmla="*/ 793174 w 2215637"/>
                <a:gd name="connsiteY259" fmla="*/ 1381697 h 1573685"/>
                <a:gd name="connsiteX260" fmla="*/ 828035 w 2215637"/>
                <a:gd name="connsiteY260" fmla="*/ 1346835 h 1573685"/>
                <a:gd name="connsiteX261" fmla="*/ 828035 w 2215637"/>
                <a:gd name="connsiteY261" fmla="*/ 990886 h 1573685"/>
                <a:gd name="connsiteX262" fmla="*/ 869469 w 2215637"/>
                <a:gd name="connsiteY262" fmla="*/ 891635 h 1573685"/>
                <a:gd name="connsiteX263" fmla="*/ 969482 w 2215637"/>
                <a:gd name="connsiteY263" fmla="*/ 850202 h 1573685"/>
                <a:gd name="connsiteX264" fmla="*/ 1069494 w 2215637"/>
                <a:gd name="connsiteY264" fmla="*/ 891635 h 1573685"/>
                <a:gd name="connsiteX265" fmla="*/ 1110928 w 2215637"/>
                <a:gd name="connsiteY265" fmla="*/ 991648 h 1573685"/>
                <a:gd name="connsiteX266" fmla="*/ 1069494 w 2215637"/>
                <a:gd name="connsiteY266" fmla="*/ 1091660 h 1573685"/>
                <a:gd name="connsiteX267" fmla="*/ 969482 w 2215637"/>
                <a:gd name="connsiteY267" fmla="*/ 1133285 h 1573685"/>
                <a:gd name="connsiteX268" fmla="*/ 969482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0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99 w 2215637"/>
                <a:gd name="connsiteY293" fmla="*/ 1203103 h 1573685"/>
                <a:gd name="connsiteX294" fmla="*/ 2089812 w 2215637"/>
                <a:gd name="connsiteY294" fmla="*/ 1244537 h 1573685"/>
                <a:gd name="connsiteX295" fmla="*/ 2131246 w 2215637"/>
                <a:gd name="connsiteY295" fmla="*/ 1344549 h 1573685"/>
                <a:gd name="connsiteX296" fmla="*/ 2089812 w 2215637"/>
                <a:gd name="connsiteY296" fmla="*/ 1444562 h 1573685"/>
                <a:gd name="connsiteX297" fmla="*/ 1989799 w 2215637"/>
                <a:gd name="connsiteY297" fmla="*/ 1485995 h 1573685"/>
                <a:gd name="connsiteX298" fmla="*/ 1889787 w 2215637"/>
                <a:gd name="connsiteY298" fmla="*/ 1444562 h 1573685"/>
                <a:gd name="connsiteX299" fmla="*/ 1848353 w 2215637"/>
                <a:gd name="connsiteY299" fmla="*/ 1344549 h 1573685"/>
                <a:gd name="connsiteX300" fmla="*/ 1813492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578" y="1202912"/>
                    <a:pt x="604198" y="1278065"/>
                  </a:cubicBezTo>
                  <a:cubicBezTo>
                    <a:pt x="604674" y="1282637"/>
                    <a:pt x="604960" y="1287304"/>
                    <a:pt x="605150" y="1291876"/>
                  </a:cubicBezTo>
                  <a:cubicBezTo>
                    <a:pt x="607341" y="1346073"/>
                    <a:pt x="587815" y="1397318"/>
                    <a:pt x="549524" y="1435703"/>
                  </a:cubicBezTo>
                  <a:cubicBezTo>
                    <a:pt x="509996" y="1475232"/>
                    <a:pt x="455894" y="1497330"/>
                    <a:pt x="400744" y="1502855"/>
                  </a:cubicBezTo>
                  <a:cubicBezTo>
                    <a:pt x="394838" y="1503426"/>
                    <a:pt x="388933" y="1503902"/>
                    <a:pt x="383027" y="1504093"/>
                  </a:cubicBezTo>
                  <a:cubicBezTo>
                    <a:pt x="327782" y="1506283"/>
                    <a:pt x="270632" y="1495711"/>
                    <a:pt x="220531" y="1471898"/>
                  </a:cubicBezTo>
                  <a:cubicBezTo>
                    <a:pt x="176430" y="1450943"/>
                    <a:pt x="137854" y="1419606"/>
                    <a:pt x="112327" y="1377601"/>
                  </a:cubicBezTo>
                  <a:cubicBezTo>
                    <a:pt x="97182" y="1352645"/>
                    <a:pt x="86609" y="1325213"/>
                    <a:pt x="79847" y="1296829"/>
                  </a:cubicBezTo>
                  <a:cubicBezTo>
                    <a:pt x="71846"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593"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5034" y="1263301"/>
                    <a:pt x="413222" y="1266158"/>
                    <a:pt x="401506" y="1281494"/>
                  </a:cubicBezTo>
                  <a:lnTo>
                    <a:pt x="401506" y="1281494"/>
                  </a:lnTo>
                  <a:close/>
                  <a:moveTo>
                    <a:pt x="1378485" y="407098"/>
                  </a:moveTo>
                  <a:cubicBezTo>
                    <a:pt x="1359245" y="407098"/>
                    <a:pt x="1343624" y="422719"/>
                    <a:pt x="1343624" y="441960"/>
                  </a:cubicBezTo>
                  <a:cubicBezTo>
                    <a:pt x="1343624" y="460057"/>
                    <a:pt x="1357435" y="475202"/>
                    <a:pt x="1375437" y="476726"/>
                  </a:cubicBezTo>
                  <a:cubicBezTo>
                    <a:pt x="1376009" y="476822"/>
                    <a:pt x="1376485" y="476822"/>
                    <a:pt x="1376961" y="476917"/>
                  </a:cubicBezTo>
                  <a:cubicBezTo>
                    <a:pt x="1427634" y="484632"/>
                    <a:pt x="1480879" y="502444"/>
                    <a:pt x="1510311" y="547402"/>
                  </a:cubicBezTo>
                  <a:cubicBezTo>
                    <a:pt x="1536600" y="587693"/>
                    <a:pt x="1540982" y="642557"/>
                    <a:pt x="1541648" y="689515"/>
                  </a:cubicBezTo>
                  <a:cubicBezTo>
                    <a:pt x="1541934" y="708660"/>
                    <a:pt x="1557555" y="723995"/>
                    <a:pt x="1576700" y="723805"/>
                  </a:cubicBezTo>
                  <a:cubicBezTo>
                    <a:pt x="1595846" y="723614"/>
                    <a:pt x="1611181" y="707898"/>
                    <a:pt x="1610990" y="688753"/>
                  </a:cubicBezTo>
                  <a:cubicBezTo>
                    <a:pt x="1610228" y="627221"/>
                    <a:pt x="1603085" y="562070"/>
                    <a:pt x="1568604" y="509302"/>
                  </a:cubicBezTo>
                  <a:cubicBezTo>
                    <a:pt x="1556031" y="489966"/>
                    <a:pt x="1540505" y="473297"/>
                    <a:pt x="1522122" y="459391"/>
                  </a:cubicBezTo>
                  <a:cubicBezTo>
                    <a:pt x="1516217" y="454914"/>
                    <a:pt x="1512883" y="448628"/>
                    <a:pt x="1512502" y="441103"/>
                  </a:cubicBezTo>
                  <a:cubicBezTo>
                    <a:pt x="1512216" y="433673"/>
                    <a:pt x="1514883" y="427101"/>
                    <a:pt x="1520408" y="422053"/>
                  </a:cubicBezTo>
                  <a:cubicBezTo>
                    <a:pt x="1522979" y="419767"/>
                    <a:pt x="1525361" y="417386"/>
                    <a:pt x="1527837" y="415004"/>
                  </a:cubicBezTo>
                  <a:cubicBezTo>
                    <a:pt x="1567556" y="375285"/>
                    <a:pt x="1589750" y="321850"/>
                    <a:pt x="1589750" y="265652"/>
                  </a:cubicBezTo>
                  <a:cubicBezTo>
                    <a:pt x="1589750" y="209455"/>
                    <a:pt x="1567652" y="156020"/>
                    <a:pt x="1527837" y="116300"/>
                  </a:cubicBezTo>
                  <a:cubicBezTo>
                    <a:pt x="1488118" y="76581"/>
                    <a:pt x="1434683" y="54388"/>
                    <a:pt x="1378485" y="54388"/>
                  </a:cubicBezTo>
                  <a:cubicBezTo>
                    <a:pt x="1341528" y="54388"/>
                    <a:pt x="1305428" y="63913"/>
                    <a:pt x="1273424" y="82296"/>
                  </a:cubicBezTo>
                  <a:cubicBezTo>
                    <a:pt x="1265709" y="86773"/>
                    <a:pt x="1256851" y="86677"/>
                    <a:pt x="1249231" y="82296"/>
                  </a:cubicBezTo>
                  <a:cubicBezTo>
                    <a:pt x="1241516" y="77819"/>
                    <a:pt x="1237134" y="70199"/>
                    <a:pt x="1237134" y="61341"/>
                  </a:cubicBezTo>
                  <a:lnTo>
                    <a:pt x="1237134" y="34862"/>
                  </a:lnTo>
                  <a:cubicBezTo>
                    <a:pt x="1237134" y="15621"/>
                    <a:pt x="1221513" y="0"/>
                    <a:pt x="1202273" y="0"/>
                  </a:cubicBezTo>
                  <a:cubicBezTo>
                    <a:pt x="1183032" y="0"/>
                    <a:pt x="1167411" y="15621"/>
                    <a:pt x="1167411" y="34862"/>
                  </a:cubicBezTo>
                  <a:lnTo>
                    <a:pt x="1167411" y="265271"/>
                  </a:lnTo>
                  <a:lnTo>
                    <a:pt x="1167411" y="265652"/>
                  </a:lnTo>
                  <a:cubicBezTo>
                    <a:pt x="1167411" y="265748"/>
                    <a:pt x="1167411" y="265843"/>
                    <a:pt x="1167411" y="265938"/>
                  </a:cubicBezTo>
                  <a:lnTo>
                    <a:pt x="1167411" y="620744"/>
                  </a:lnTo>
                  <a:cubicBezTo>
                    <a:pt x="1167411" y="639985"/>
                    <a:pt x="1183032" y="655606"/>
                    <a:pt x="1202273" y="655606"/>
                  </a:cubicBezTo>
                  <a:cubicBezTo>
                    <a:pt x="1221513" y="655606"/>
                    <a:pt x="1237134" y="639985"/>
                    <a:pt x="1237134" y="620744"/>
                  </a:cubicBezTo>
                  <a:lnTo>
                    <a:pt x="1237134" y="264795"/>
                  </a:lnTo>
                  <a:cubicBezTo>
                    <a:pt x="1237134" y="227457"/>
                    <a:pt x="1252184" y="191929"/>
                    <a:pt x="1278568" y="165545"/>
                  </a:cubicBezTo>
                  <a:cubicBezTo>
                    <a:pt x="1305143" y="138970"/>
                    <a:pt x="1340957" y="124111"/>
                    <a:pt x="1378580" y="124111"/>
                  </a:cubicBezTo>
                  <a:cubicBezTo>
                    <a:pt x="1416204" y="124111"/>
                    <a:pt x="1452018" y="138970"/>
                    <a:pt x="1478593" y="165545"/>
                  </a:cubicBezTo>
                  <a:cubicBezTo>
                    <a:pt x="1505168" y="192119"/>
                    <a:pt x="1520027" y="227933"/>
                    <a:pt x="1520027" y="265557"/>
                  </a:cubicBezTo>
                  <a:cubicBezTo>
                    <a:pt x="1520027" y="303181"/>
                    <a:pt x="1505168" y="338995"/>
                    <a:pt x="1478593" y="365569"/>
                  </a:cubicBezTo>
                  <a:cubicBezTo>
                    <a:pt x="1451923" y="392335"/>
                    <a:pt x="1416109" y="407098"/>
                    <a:pt x="1378485" y="407098"/>
                  </a:cubicBezTo>
                  <a:lnTo>
                    <a:pt x="1378485"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333" y="655796"/>
                    <a:pt x="560859" y="640175"/>
                    <a:pt x="560859" y="620935"/>
                  </a:cubicBezTo>
                  <a:lnTo>
                    <a:pt x="560859" y="620935"/>
                  </a:lnTo>
                  <a:close/>
                  <a:moveTo>
                    <a:pt x="1700240" y="3048"/>
                  </a:moveTo>
                  <a:cubicBezTo>
                    <a:pt x="1680999" y="3048"/>
                    <a:pt x="1665378" y="18669"/>
                    <a:pt x="1665378" y="37910"/>
                  </a:cubicBezTo>
                  <a:lnTo>
                    <a:pt x="1665378" y="605790"/>
                  </a:lnTo>
                  <a:cubicBezTo>
                    <a:pt x="1665378" y="625031"/>
                    <a:pt x="1680999" y="640652"/>
                    <a:pt x="1700240" y="640652"/>
                  </a:cubicBezTo>
                  <a:cubicBezTo>
                    <a:pt x="1791394" y="640652"/>
                    <a:pt x="1881596" y="609219"/>
                    <a:pt x="1950176" y="548545"/>
                  </a:cubicBezTo>
                  <a:cubicBezTo>
                    <a:pt x="2015898" y="490442"/>
                    <a:pt x="2056094" y="410242"/>
                    <a:pt x="2056094" y="321850"/>
                  </a:cubicBezTo>
                  <a:cubicBezTo>
                    <a:pt x="2056094" y="233363"/>
                    <a:pt x="2015898" y="153257"/>
                    <a:pt x="1950176" y="95155"/>
                  </a:cubicBezTo>
                  <a:cubicBezTo>
                    <a:pt x="1881596" y="34481"/>
                    <a:pt x="1791394" y="3048"/>
                    <a:pt x="1700240" y="3048"/>
                  </a:cubicBezTo>
                  <a:lnTo>
                    <a:pt x="1700240"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2"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2" y="554450"/>
                    <a:pt x="1764057" y="564547"/>
                  </a:cubicBezTo>
                  <a:cubicBezTo>
                    <a:pt x="1756723" y="565976"/>
                    <a:pt x="1749770" y="564261"/>
                    <a:pt x="1743959" y="559499"/>
                  </a:cubicBezTo>
                  <a:cubicBezTo>
                    <a:pt x="1738149" y="554927"/>
                    <a:pt x="1735101" y="548449"/>
                    <a:pt x="1735101" y="540925"/>
                  </a:cubicBezTo>
                  <a:lnTo>
                    <a:pt x="1735101" y="540925"/>
                  </a:lnTo>
                  <a:close/>
                  <a:moveTo>
                    <a:pt x="2201540" y="620935"/>
                  </a:moveTo>
                  <a:lnTo>
                    <a:pt x="2201540" y="34957"/>
                  </a:lnTo>
                  <a:cubicBezTo>
                    <a:pt x="2201540" y="15716"/>
                    <a:pt x="2185920" y="95"/>
                    <a:pt x="2166679" y="95"/>
                  </a:cubicBezTo>
                  <a:cubicBezTo>
                    <a:pt x="2147438" y="95"/>
                    <a:pt x="2131817" y="15716"/>
                    <a:pt x="2131817" y="34957"/>
                  </a:cubicBezTo>
                  <a:lnTo>
                    <a:pt x="2131817" y="620935"/>
                  </a:lnTo>
                  <a:cubicBezTo>
                    <a:pt x="2131817" y="640175"/>
                    <a:pt x="2147438" y="655796"/>
                    <a:pt x="2166679" y="655796"/>
                  </a:cubicBezTo>
                  <a:cubicBezTo>
                    <a:pt x="2185920" y="655796"/>
                    <a:pt x="2201540" y="640175"/>
                    <a:pt x="2201540" y="620935"/>
                  </a:cubicBezTo>
                  <a:lnTo>
                    <a:pt x="2201540" y="620935"/>
                  </a:lnTo>
                  <a:close/>
                  <a:moveTo>
                    <a:pt x="1060922" y="620935"/>
                  </a:moveTo>
                  <a:lnTo>
                    <a:pt x="1060922" y="211931"/>
                  </a:lnTo>
                  <a:cubicBezTo>
                    <a:pt x="1060922" y="209169"/>
                    <a:pt x="1060636" y="206407"/>
                    <a:pt x="1059969" y="203740"/>
                  </a:cubicBezTo>
                  <a:cubicBezTo>
                    <a:pt x="1059874" y="203359"/>
                    <a:pt x="1059779" y="202978"/>
                    <a:pt x="1059683" y="202597"/>
                  </a:cubicBezTo>
                  <a:cubicBezTo>
                    <a:pt x="1050825" y="156400"/>
                    <a:pt x="1024822" y="118777"/>
                    <a:pt x="987198" y="91250"/>
                  </a:cubicBezTo>
                  <a:cubicBezTo>
                    <a:pt x="959766" y="71152"/>
                    <a:pt x="927476" y="57626"/>
                    <a:pt x="894329" y="50483"/>
                  </a:cubicBezTo>
                  <a:cubicBezTo>
                    <a:pt x="860897" y="43244"/>
                    <a:pt x="825559" y="42386"/>
                    <a:pt x="791840" y="48101"/>
                  </a:cubicBezTo>
                  <a:cubicBezTo>
                    <a:pt x="736405" y="57626"/>
                    <a:pt x="685732" y="84773"/>
                    <a:pt x="652109" y="130778"/>
                  </a:cubicBezTo>
                  <a:cubicBezTo>
                    <a:pt x="640774" y="146304"/>
                    <a:pt x="644108" y="168021"/>
                    <a:pt x="659633" y="179356"/>
                  </a:cubicBezTo>
                  <a:cubicBezTo>
                    <a:pt x="675064" y="190691"/>
                    <a:pt x="696876" y="187357"/>
                    <a:pt x="708211" y="171831"/>
                  </a:cubicBezTo>
                  <a:cubicBezTo>
                    <a:pt x="730976" y="140779"/>
                    <a:pt x="766218" y="123063"/>
                    <a:pt x="803556" y="116681"/>
                  </a:cubicBezTo>
                  <a:cubicBezTo>
                    <a:pt x="828797" y="112395"/>
                    <a:pt x="855086" y="113157"/>
                    <a:pt x="880137" y="118491"/>
                  </a:cubicBezTo>
                  <a:cubicBezTo>
                    <a:pt x="903664" y="123539"/>
                    <a:pt x="926714" y="132969"/>
                    <a:pt x="946145" y="147161"/>
                  </a:cubicBezTo>
                  <a:cubicBezTo>
                    <a:pt x="967958" y="163163"/>
                    <a:pt x="984341" y="185071"/>
                    <a:pt x="990532" y="211646"/>
                  </a:cubicBezTo>
                  <a:cubicBezTo>
                    <a:pt x="991008" y="213551"/>
                    <a:pt x="991199" y="215170"/>
                    <a:pt x="991199" y="217170"/>
                  </a:cubicBezTo>
                  <a:lnTo>
                    <a:pt x="991199" y="242316"/>
                  </a:lnTo>
                  <a:cubicBezTo>
                    <a:pt x="991199" y="251365"/>
                    <a:pt x="986627" y="259175"/>
                    <a:pt x="978626" y="263557"/>
                  </a:cubicBezTo>
                  <a:cubicBezTo>
                    <a:pt x="970720" y="267938"/>
                    <a:pt x="961671" y="267653"/>
                    <a:pt x="953956" y="262795"/>
                  </a:cubicBezTo>
                  <a:cubicBezTo>
                    <a:pt x="920142" y="241459"/>
                    <a:pt x="881375" y="230315"/>
                    <a:pt x="841370" y="230315"/>
                  </a:cubicBezTo>
                  <a:cubicBezTo>
                    <a:pt x="785173" y="230315"/>
                    <a:pt x="731738" y="252413"/>
                    <a:pt x="692018" y="292227"/>
                  </a:cubicBezTo>
                  <a:cubicBezTo>
                    <a:pt x="652299" y="331946"/>
                    <a:pt x="630106" y="385382"/>
                    <a:pt x="630106" y="441579"/>
                  </a:cubicBezTo>
                  <a:cubicBezTo>
                    <a:pt x="630106" y="497777"/>
                    <a:pt x="652204" y="551212"/>
                    <a:pt x="692018" y="590931"/>
                  </a:cubicBezTo>
                  <a:cubicBezTo>
                    <a:pt x="731738" y="630650"/>
                    <a:pt x="785173" y="652844"/>
                    <a:pt x="841370" y="652844"/>
                  </a:cubicBezTo>
                  <a:cubicBezTo>
                    <a:pt x="882423" y="652844"/>
                    <a:pt x="922142" y="641128"/>
                    <a:pt x="956528" y="618744"/>
                  </a:cubicBezTo>
                  <a:cubicBezTo>
                    <a:pt x="963100" y="614458"/>
                    <a:pt x="970529" y="613601"/>
                    <a:pt x="977864" y="616172"/>
                  </a:cubicBezTo>
                  <a:cubicBezTo>
                    <a:pt x="985198" y="618744"/>
                    <a:pt x="990437" y="624173"/>
                    <a:pt x="992818" y="631603"/>
                  </a:cubicBezTo>
                  <a:cubicBezTo>
                    <a:pt x="997485" y="645986"/>
                    <a:pt x="1010915" y="655796"/>
                    <a:pt x="1026060" y="655796"/>
                  </a:cubicBezTo>
                  <a:cubicBezTo>
                    <a:pt x="1045301" y="655796"/>
                    <a:pt x="1060922" y="640175"/>
                    <a:pt x="1060922" y="620935"/>
                  </a:cubicBezTo>
                  <a:lnTo>
                    <a:pt x="1060922"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933" y="314992"/>
                    <a:pt x="803747"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333" y="919734"/>
                    <a:pt x="1327050" y="916400"/>
                    <a:pt x="1338385" y="900874"/>
                  </a:cubicBezTo>
                  <a:cubicBezTo>
                    <a:pt x="1361150" y="869823"/>
                    <a:pt x="1396392" y="852107"/>
                    <a:pt x="1433730" y="845725"/>
                  </a:cubicBezTo>
                  <a:cubicBezTo>
                    <a:pt x="1458971" y="841439"/>
                    <a:pt x="1485260" y="842201"/>
                    <a:pt x="1510311" y="847535"/>
                  </a:cubicBezTo>
                  <a:cubicBezTo>
                    <a:pt x="1533838" y="852583"/>
                    <a:pt x="1556888" y="862013"/>
                    <a:pt x="1576319" y="876205"/>
                  </a:cubicBezTo>
                  <a:cubicBezTo>
                    <a:pt x="1598227" y="892207"/>
                    <a:pt x="1614515" y="914114"/>
                    <a:pt x="1620706" y="940689"/>
                  </a:cubicBezTo>
                  <a:cubicBezTo>
                    <a:pt x="1621087" y="942594"/>
                    <a:pt x="1621373" y="944213"/>
                    <a:pt x="1621373" y="946214"/>
                  </a:cubicBezTo>
                  <a:lnTo>
                    <a:pt x="1621373" y="971360"/>
                  </a:lnTo>
                  <a:cubicBezTo>
                    <a:pt x="1621373" y="980408"/>
                    <a:pt x="1616801" y="988219"/>
                    <a:pt x="1608800" y="992600"/>
                  </a:cubicBezTo>
                  <a:cubicBezTo>
                    <a:pt x="1600894" y="996982"/>
                    <a:pt x="1591845" y="996696"/>
                    <a:pt x="1584130" y="991838"/>
                  </a:cubicBezTo>
                  <a:cubicBezTo>
                    <a:pt x="1550316" y="970502"/>
                    <a:pt x="1511549" y="959358"/>
                    <a:pt x="1471544" y="959358"/>
                  </a:cubicBezTo>
                  <a:cubicBezTo>
                    <a:pt x="1415347" y="959358"/>
                    <a:pt x="1361912" y="981456"/>
                    <a:pt x="1322192" y="1021271"/>
                  </a:cubicBezTo>
                  <a:cubicBezTo>
                    <a:pt x="1282473" y="1060990"/>
                    <a:pt x="1260280" y="1114425"/>
                    <a:pt x="1260280" y="1170623"/>
                  </a:cubicBezTo>
                  <a:cubicBezTo>
                    <a:pt x="1260280" y="1226820"/>
                    <a:pt x="1282378" y="1280255"/>
                    <a:pt x="1322192" y="1319975"/>
                  </a:cubicBezTo>
                  <a:cubicBezTo>
                    <a:pt x="1361912" y="1359694"/>
                    <a:pt x="1415347" y="1381887"/>
                    <a:pt x="1471544" y="1381887"/>
                  </a:cubicBezTo>
                  <a:cubicBezTo>
                    <a:pt x="1512502" y="1381887"/>
                    <a:pt x="1552316" y="1370171"/>
                    <a:pt x="1586702" y="1347788"/>
                  </a:cubicBezTo>
                  <a:cubicBezTo>
                    <a:pt x="1593274" y="1343501"/>
                    <a:pt x="1600703" y="1342644"/>
                    <a:pt x="1608038" y="1345216"/>
                  </a:cubicBezTo>
                  <a:cubicBezTo>
                    <a:pt x="1615372" y="1347788"/>
                    <a:pt x="1620611" y="1353217"/>
                    <a:pt x="1622992" y="1360646"/>
                  </a:cubicBezTo>
                  <a:cubicBezTo>
                    <a:pt x="1627659" y="1375029"/>
                    <a:pt x="1641089" y="1384840"/>
                    <a:pt x="1656234"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482" y="1133285"/>
                  </a:moveTo>
                  <a:cubicBezTo>
                    <a:pt x="950241" y="1133285"/>
                    <a:pt x="934620" y="1148906"/>
                    <a:pt x="934620" y="1168146"/>
                  </a:cubicBezTo>
                  <a:cubicBezTo>
                    <a:pt x="934620" y="1186244"/>
                    <a:pt x="948431" y="1201388"/>
                    <a:pt x="966434" y="1202912"/>
                  </a:cubicBezTo>
                  <a:cubicBezTo>
                    <a:pt x="967005" y="1203008"/>
                    <a:pt x="967481" y="1203008"/>
                    <a:pt x="967958" y="1203103"/>
                  </a:cubicBezTo>
                  <a:cubicBezTo>
                    <a:pt x="1024917" y="1211771"/>
                    <a:pt x="1082162" y="1232916"/>
                    <a:pt x="1109309" y="1287590"/>
                  </a:cubicBezTo>
                  <a:cubicBezTo>
                    <a:pt x="1134359" y="1338072"/>
                    <a:pt x="1133502" y="1408748"/>
                    <a:pt x="1131978" y="1464088"/>
                  </a:cubicBezTo>
                  <a:cubicBezTo>
                    <a:pt x="1131407" y="1483233"/>
                    <a:pt x="1146551" y="1499140"/>
                    <a:pt x="1165697" y="1499711"/>
                  </a:cubicBezTo>
                  <a:cubicBezTo>
                    <a:pt x="1184842" y="1500283"/>
                    <a:pt x="1200749" y="1485138"/>
                    <a:pt x="1201320" y="1465993"/>
                  </a:cubicBezTo>
                  <a:cubicBezTo>
                    <a:pt x="1203225" y="1397508"/>
                    <a:pt x="1202844" y="1319689"/>
                    <a:pt x="1171697" y="1257014"/>
                  </a:cubicBezTo>
                  <a:cubicBezTo>
                    <a:pt x="1157600" y="1228630"/>
                    <a:pt x="1138550" y="1204722"/>
                    <a:pt x="1113119" y="1185482"/>
                  </a:cubicBezTo>
                  <a:cubicBezTo>
                    <a:pt x="1107213" y="1181005"/>
                    <a:pt x="1103879" y="1174718"/>
                    <a:pt x="1103498" y="1167194"/>
                  </a:cubicBezTo>
                  <a:cubicBezTo>
                    <a:pt x="1103213" y="1159764"/>
                    <a:pt x="1105880" y="1153192"/>
                    <a:pt x="1111404" y="1148144"/>
                  </a:cubicBezTo>
                  <a:cubicBezTo>
                    <a:pt x="1113881" y="1145858"/>
                    <a:pt x="1116357" y="1143572"/>
                    <a:pt x="1118738" y="1141190"/>
                  </a:cubicBezTo>
                  <a:cubicBezTo>
                    <a:pt x="1158458" y="1101471"/>
                    <a:pt x="1180651" y="1048036"/>
                    <a:pt x="1180651" y="991838"/>
                  </a:cubicBezTo>
                  <a:cubicBezTo>
                    <a:pt x="1180651" y="935641"/>
                    <a:pt x="1158553" y="882206"/>
                    <a:pt x="1118738" y="842486"/>
                  </a:cubicBezTo>
                  <a:cubicBezTo>
                    <a:pt x="1079019" y="802767"/>
                    <a:pt x="1025584" y="780574"/>
                    <a:pt x="969386" y="780574"/>
                  </a:cubicBezTo>
                  <a:cubicBezTo>
                    <a:pt x="932429" y="780574"/>
                    <a:pt x="896330" y="790099"/>
                    <a:pt x="864326" y="808482"/>
                  </a:cubicBezTo>
                  <a:cubicBezTo>
                    <a:pt x="856610" y="812959"/>
                    <a:pt x="847752" y="812864"/>
                    <a:pt x="840132" y="808482"/>
                  </a:cubicBezTo>
                  <a:cubicBezTo>
                    <a:pt x="832417" y="804005"/>
                    <a:pt x="828035" y="796385"/>
                    <a:pt x="828035" y="787432"/>
                  </a:cubicBezTo>
                  <a:lnTo>
                    <a:pt x="828035" y="760952"/>
                  </a:lnTo>
                  <a:cubicBezTo>
                    <a:pt x="828035" y="741712"/>
                    <a:pt x="812414" y="726091"/>
                    <a:pt x="793174" y="726091"/>
                  </a:cubicBezTo>
                  <a:cubicBezTo>
                    <a:pt x="773933" y="726091"/>
                    <a:pt x="758312" y="741712"/>
                    <a:pt x="758312" y="760952"/>
                  </a:cubicBezTo>
                  <a:lnTo>
                    <a:pt x="758312" y="991362"/>
                  </a:lnTo>
                  <a:lnTo>
                    <a:pt x="758312" y="991743"/>
                  </a:lnTo>
                  <a:cubicBezTo>
                    <a:pt x="758312" y="991838"/>
                    <a:pt x="758312" y="991934"/>
                    <a:pt x="758312" y="992029"/>
                  </a:cubicBezTo>
                  <a:lnTo>
                    <a:pt x="758312" y="1346835"/>
                  </a:lnTo>
                  <a:cubicBezTo>
                    <a:pt x="758312" y="1366076"/>
                    <a:pt x="773933" y="1381697"/>
                    <a:pt x="793174" y="1381697"/>
                  </a:cubicBezTo>
                  <a:cubicBezTo>
                    <a:pt x="812414" y="1381697"/>
                    <a:pt x="828035" y="1366076"/>
                    <a:pt x="828035" y="1346835"/>
                  </a:cubicBezTo>
                  <a:lnTo>
                    <a:pt x="828035" y="990886"/>
                  </a:lnTo>
                  <a:cubicBezTo>
                    <a:pt x="828035" y="953453"/>
                    <a:pt x="843085" y="918020"/>
                    <a:pt x="869469" y="891635"/>
                  </a:cubicBezTo>
                  <a:cubicBezTo>
                    <a:pt x="896044" y="865061"/>
                    <a:pt x="931858" y="850202"/>
                    <a:pt x="969482" y="850202"/>
                  </a:cubicBezTo>
                  <a:cubicBezTo>
                    <a:pt x="1007105" y="850202"/>
                    <a:pt x="1042919" y="865061"/>
                    <a:pt x="1069494" y="891635"/>
                  </a:cubicBezTo>
                  <a:cubicBezTo>
                    <a:pt x="1096069" y="918210"/>
                    <a:pt x="1110928" y="954024"/>
                    <a:pt x="1110928" y="991648"/>
                  </a:cubicBezTo>
                  <a:cubicBezTo>
                    <a:pt x="1110928" y="1029272"/>
                    <a:pt x="1096069" y="1065086"/>
                    <a:pt x="1069494" y="1091660"/>
                  </a:cubicBezTo>
                  <a:cubicBezTo>
                    <a:pt x="1042824" y="1118521"/>
                    <a:pt x="1007105" y="1133285"/>
                    <a:pt x="969482" y="1133285"/>
                  </a:cubicBezTo>
                  <a:lnTo>
                    <a:pt x="969482"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2" y="1234916"/>
                    <a:pt x="2139247" y="1195197"/>
                  </a:cubicBezTo>
                  <a:cubicBezTo>
                    <a:pt x="2106005" y="1161955"/>
                    <a:pt x="2062761" y="1140714"/>
                    <a:pt x="2015993" y="1134904"/>
                  </a:cubicBezTo>
                  <a:cubicBezTo>
                    <a:pt x="2014946" y="1134809"/>
                    <a:pt x="2014088" y="1134618"/>
                    <a:pt x="2013040"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6" y="1026700"/>
                    <a:pt x="2180776" y="1026700"/>
                  </a:cubicBezTo>
                  <a:cubicBezTo>
                    <a:pt x="2200016"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836"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99" y="1203103"/>
                  </a:cubicBezTo>
                  <a:cubicBezTo>
                    <a:pt x="2027423" y="1203103"/>
                    <a:pt x="2063237" y="1217962"/>
                    <a:pt x="2089812" y="1244537"/>
                  </a:cubicBezTo>
                  <a:cubicBezTo>
                    <a:pt x="2116387" y="1271111"/>
                    <a:pt x="2131246" y="1306925"/>
                    <a:pt x="2131246" y="1344549"/>
                  </a:cubicBezTo>
                  <a:cubicBezTo>
                    <a:pt x="2131246" y="1382173"/>
                    <a:pt x="2116387" y="1417987"/>
                    <a:pt x="2089812" y="1444562"/>
                  </a:cubicBezTo>
                  <a:cubicBezTo>
                    <a:pt x="2063237" y="1471136"/>
                    <a:pt x="2027423" y="1485995"/>
                    <a:pt x="1989799" y="1485995"/>
                  </a:cubicBezTo>
                  <a:cubicBezTo>
                    <a:pt x="1952176" y="1485995"/>
                    <a:pt x="1916362" y="1471136"/>
                    <a:pt x="1889787" y="1444562"/>
                  </a:cubicBezTo>
                  <a:cubicBezTo>
                    <a:pt x="1863212" y="1417987"/>
                    <a:pt x="1848353" y="1382173"/>
                    <a:pt x="1848353" y="1344549"/>
                  </a:cubicBezTo>
                  <a:cubicBezTo>
                    <a:pt x="1848353" y="1325309"/>
                    <a:pt x="1832732" y="1309688"/>
                    <a:pt x="1813492" y="1309688"/>
                  </a:cubicBezTo>
                  <a:cubicBezTo>
                    <a:pt x="1794251" y="1309592"/>
                    <a:pt x="1778630" y="1325213"/>
                    <a:pt x="1778630" y="1344549"/>
                  </a:cubicBezTo>
                  <a:close/>
                </a:path>
              </a:pathLst>
            </a:custGeom>
            <a:solidFill>
              <a:srgbClr val="43026B"/>
            </a:solidFill>
            <a:ln w="9525" cap="flat">
              <a:noFill/>
              <a:prstDash val="solid"/>
              <a:miter/>
            </a:ln>
          </p:spPr>
          <p:txBody>
            <a:bodyPr rtlCol="0" anchor="ctr"/>
            <a:lstStyle/>
            <a:p>
              <a:endParaRPr lang="en-US">
                <a:solidFill>
                  <a:schemeClr val="bg1"/>
                </a:solidFill>
              </a:endParaRPr>
            </a:p>
          </p:txBody>
        </p:sp>
        <p:sp>
          <p:nvSpPr>
            <p:cNvPr id="15" name="Freeform: Shape 14">
              <a:extLst>
                <a:ext uri="{FF2B5EF4-FFF2-40B4-BE49-F238E27FC236}">
                  <a16:creationId xmlns:a16="http://schemas.microsoft.com/office/drawing/2014/main" id="{1A85076A-A041-45B9-96ED-169BCE60D02D}"/>
                </a:ext>
              </a:extLst>
            </p:cNvPr>
            <p:cNvSpPr/>
            <p:nvPr/>
          </p:nvSpPr>
          <p:spPr>
            <a:xfrm>
              <a:off x="14641866" y="1750150"/>
              <a:ext cx="2215637" cy="1573685"/>
            </a:xfrm>
            <a:custGeom>
              <a:avLst/>
              <a:gdLst>
                <a:gd name="connsiteX0" fmla="*/ 401506 w 2215637"/>
                <a:gd name="connsiteY0" fmla="*/ 1281494 h 1573685"/>
                <a:gd name="connsiteX1" fmla="*/ 360929 w 2215637"/>
                <a:gd name="connsiteY1" fmla="*/ 1305973 h 1573685"/>
                <a:gd name="connsiteX2" fmla="*/ 330068 w 2215637"/>
                <a:gd name="connsiteY2" fmla="*/ 1302639 h 1573685"/>
                <a:gd name="connsiteX3" fmla="*/ 274538 w 2215637"/>
                <a:gd name="connsiteY3" fmla="*/ 1248442 h 1573685"/>
                <a:gd name="connsiteX4" fmla="*/ 333783 w 2215637"/>
                <a:gd name="connsiteY4" fmla="*/ 1141190 h 1573685"/>
                <a:gd name="connsiteX5" fmla="*/ 399125 w 2215637"/>
                <a:gd name="connsiteY5" fmla="*/ 1124617 h 1573685"/>
                <a:gd name="connsiteX6" fmla="*/ 472658 w 2215637"/>
                <a:gd name="connsiteY6" fmla="*/ 1131665 h 1573685"/>
                <a:gd name="connsiteX7" fmla="*/ 604103 w 2215637"/>
                <a:gd name="connsiteY7" fmla="*/ 1278065 h 1573685"/>
                <a:gd name="connsiteX8" fmla="*/ 605055 w 2215637"/>
                <a:gd name="connsiteY8" fmla="*/ 1291876 h 1573685"/>
                <a:gd name="connsiteX9" fmla="*/ 549429 w 2215637"/>
                <a:gd name="connsiteY9" fmla="*/ 1435703 h 1573685"/>
                <a:gd name="connsiteX10" fmla="*/ 400649 w 2215637"/>
                <a:gd name="connsiteY10" fmla="*/ 1502855 h 1573685"/>
                <a:gd name="connsiteX11" fmla="*/ 382932 w 2215637"/>
                <a:gd name="connsiteY11" fmla="*/ 1504093 h 1573685"/>
                <a:gd name="connsiteX12" fmla="*/ 220436 w 2215637"/>
                <a:gd name="connsiteY12" fmla="*/ 1471898 h 1573685"/>
                <a:gd name="connsiteX13" fmla="*/ 112327 w 2215637"/>
                <a:gd name="connsiteY13" fmla="*/ 1377601 h 1573685"/>
                <a:gd name="connsiteX14" fmla="*/ 79847 w 2215637"/>
                <a:gd name="connsiteY14" fmla="*/ 1296829 h 1573685"/>
                <a:gd name="connsiteX15" fmla="*/ 69274 w 2215637"/>
                <a:gd name="connsiteY15" fmla="*/ 1195102 h 1573685"/>
                <a:gd name="connsiteX16" fmla="*/ 159285 w 2215637"/>
                <a:gd name="connsiteY16" fmla="*/ 955643 h 1573685"/>
                <a:gd name="connsiteX17" fmla="*/ 262060 w 2215637"/>
                <a:gd name="connsiteY17" fmla="*/ 888111 h 1573685"/>
                <a:gd name="connsiteX18" fmla="*/ 382932 w 2215637"/>
                <a:gd name="connsiteY18" fmla="*/ 865823 h 1573685"/>
                <a:gd name="connsiteX19" fmla="*/ 600197 w 2215637"/>
                <a:gd name="connsiteY19" fmla="*/ 953834 h 1573685"/>
                <a:gd name="connsiteX20" fmla="*/ 649346 w 2215637"/>
                <a:gd name="connsiteY20" fmla="*/ 953453 h 1573685"/>
                <a:gd name="connsiteX21" fmla="*/ 648965 w 2215637"/>
                <a:gd name="connsiteY21" fmla="*/ 904399 h 1573685"/>
                <a:gd name="connsiteX22" fmla="*/ 383504 w 2215637"/>
                <a:gd name="connsiteY22" fmla="*/ 796576 h 1573685"/>
                <a:gd name="connsiteX23" fmla="*/ 236914 w 2215637"/>
                <a:gd name="connsiteY23" fmla="*/ 823341 h 1573685"/>
                <a:gd name="connsiteX24" fmla="*/ 109850 w 2215637"/>
                <a:gd name="connsiteY24" fmla="*/ 906971 h 1573685"/>
                <a:gd name="connsiteX25" fmla="*/ 27 w 2215637"/>
                <a:gd name="connsiteY25" fmla="*/ 1194626 h 1573685"/>
                <a:gd name="connsiteX26" fmla="*/ 12505 w 2215637"/>
                <a:gd name="connsiteY26" fmla="*/ 1312736 h 1573685"/>
                <a:gd name="connsiteX27" fmla="*/ 53177 w 2215637"/>
                <a:gd name="connsiteY27" fmla="*/ 1413415 h 1573685"/>
                <a:gd name="connsiteX28" fmla="*/ 191003 w 2215637"/>
                <a:gd name="connsiteY28" fmla="*/ 1534763 h 1573685"/>
                <a:gd name="connsiteX29" fmla="*/ 385790 w 2215637"/>
                <a:gd name="connsiteY29" fmla="*/ 1573340 h 1573685"/>
                <a:gd name="connsiteX30" fmla="*/ 407411 w 2215637"/>
                <a:gd name="connsiteY30" fmla="*/ 1571816 h 1573685"/>
                <a:gd name="connsiteX31" fmla="*/ 598864 w 2215637"/>
                <a:gd name="connsiteY31" fmla="*/ 1484376 h 1573685"/>
                <a:gd name="connsiteX32" fmla="*/ 674588 w 2215637"/>
                <a:gd name="connsiteY32" fmla="*/ 1289018 h 1573685"/>
                <a:gd name="connsiteX33" fmla="*/ 673349 w 2215637"/>
                <a:gd name="connsiteY33" fmla="*/ 1271207 h 1573685"/>
                <a:gd name="connsiteX34" fmla="*/ 490755 w 2215637"/>
                <a:gd name="connsiteY34" fmla="*/ 1064228 h 1573685"/>
                <a:gd name="connsiteX35" fmla="*/ 394362 w 2215637"/>
                <a:gd name="connsiteY35" fmla="*/ 1054989 h 1573685"/>
                <a:gd name="connsiteX36" fmla="*/ 303684 w 2215637"/>
                <a:gd name="connsiteY36" fmla="*/ 1078421 h 1573685"/>
                <a:gd name="connsiteX37" fmla="*/ 219007 w 2215637"/>
                <a:gd name="connsiteY37" fmla="*/ 1161383 h 1573685"/>
                <a:gd name="connsiteX38" fmla="*/ 206910 w 2215637"/>
                <a:gd name="connsiteY38" fmla="*/ 1265301 h 1573685"/>
                <a:gd name="connsiteX39" fmla="*/ 309590 w 2215637"/>
                <a:gd name="connsiteY39" fmla="*/ 1369028 h 1573685"/>
                <a:gd name="connsiteX40" fmla="*/ 368835 w 2215637"/>
                <a:gd name="connsiteY40" fmla="*/ 1375124 h 1573685"/>
                <a:gd name="connsiteX41" fmla="*/ 456846 w 2215637"/>
                <a:gd name="connsiteY41" fmla="*/ 1323689 h 1573685"/>
                <a:gd name="connsiteX42" fmla="*/ 450369 w 2215637"/>
                <a:gd name="connsiteY42" fmla="*/ 1274921 h 1573685"/>
                <a:gd name="connsiteX43" fmla="*/ 401506 w 2215637"/>
                <a:gd name="connsiteY43" fmla="*/ 1281494 h 1573685"/>
                <a:gd name="connsiteX44" fmla="*/ 401506 w 2215637"/>
                <a:gd name="connsiteY44" fmla="*/ 1281494 h 1573685"/>
                <a:gd name="connsiteX45" fmla="*/ 1378390 w 2215637"/>
                <a:gd name="connsiteY45" fmla="*/ 407098 h 1573685"/>
                <a:gd name="connsiteX46" fmla="*/ 1343528 w 2215637"/>
                <a:gd name="connsiteY46" fmla="*/ 441960 h 1573685"/>
                <a:gd name="connsiteX47" fmla="*/ 1375342 w 2215637"/>
                <a:gd name="connsiteY47" fmla="*/ 476726 h 1573685"/>
                <a:gd name="connsiteX48" fmla="*/ 1376866 w 2215637"/>
                <a:gd name="connsiteY48" fmla="*/ 476917 h 1573685"/>
                <a:gd name="connsiteX49" fmla="*/ 1510216 w 2215637"/>
                <a:gd name="connsiteY49" fmla="*/ 547402 h 1573685"/>
                <a:gd name="connsiteX50" fmla="*/ 1541553 w 2215637"/>
                <a:gd name="connsiteY50" fmla="*/ 689515 h 1573685"/>
                <a:gd name="connsiteX51" fmla="*/ 1576605 w 2215637"/>
                <a:gd name="connsiteY51" fmla="*/ 723805 h 1573685"/>
                <a:gd name="connsiteX52" fmla="*/ 1610895 w 2215637"/>
                <a:gd name="connsiteY52" fmla="*/ 688753 h 1573685"/>
                <a:gd name="connsiteX53" fmla="*/ 1568509 w 2215637"/>
                <a:gd name="connsiteY53" fmla="*/ 509302 h 1573685"/>
                <a:gd name="connsiteX54" fmla="*/ 1522027 w 2215637"/>
                <a:gd name="connsiteY54" fmla="*/ 459391 h 1573685"/>
                <a:gd name="connsiteX55" fmla="*/ 1512407 w 2215637"/>
                <a:gd name="connsiteY55" fmla="*/ 441103 h 1573685"/>
                <a:gd name="connsiteX56" fmla="*/ 1520312 w 2215637"/>
                <a:gd name="connsiteY56" fmla="*/ 422053 h 1573685"/>
                <a:gd name="connsiteX57" fmla="*/ 1527742 w 2215637"/>
                <a:gd name="connsiteY57" fmla="*/ 415004 h 1573685"/>
                <a:gd name="connsiteX58" fmla="*/ 1589654 w 2215637"/>
                <a:gd name="connsiteY58" fmla="*/ 265652 h 1573685"/>
                <a:gd name="connsiteX59" fmla="*/ 1527742 w 2215637"/>
                <a:gd name="connsiteY59" fmla="*/ 116300 h 1573685"/>
                <a:gd name="connsiteX60" fmla="*/ 1378390 w 2215637"/>
                <a:gd name="connsiteY60" fmla="*/ 54388 h 1573685"/>
                <a:gd name="connsiteX61" fmla="*/ 1273329 w 2215637"/>
                <a:gd name="connsiteY61" fmla="*/ 82296 h 1573685"/>
                <a:gd name="connsiteX62" fmla="*/ 1249136 w 2215637"/>
                <a:gd name="connsiteY62" fmla="*/ 82296 h 1573685"/>
                <a:gd name="connsiteX63" fmla="*/ 1237039 w 2215637"/>
                <a:gd name="connsiteY63" fmla="*/ 61341 h 1573685"/>
                <a:gd name="connsiteX64" fmla="*/ 1237039 w 2215637"/>
                <a:gd name="connsiteY64" fmla="*/ 34862 h 1573685"/>
                <a:gd name="connsiteX65" fmla="*/ 1202177 w 2215637"/>
                <a:gd name="connsiteY65" fmla="*/ 0 h 1573685"/>
                <a:gd name="connsiteX66" fmla="*/ 1167316 w 2215637"/>
                <a:gd name="connsiteY66" fmla="*/ 34862 h 1573685"/>
                <a:gd name="connsiteX67" fmla="*/ 1167316 w 2215637"/>
                <a:gd name="connsiteY67" fmla="*/ 265271 h 1573685"/>
                <a:gd name="connsiteX68" fmla="*/ 1167316 w 2215637"/>
                <a:gd name="connsiteY68" fmla="*/ 265652 h 1573685"/>
                <a:gd name="connsiteX69" fmla="*/ 1167316 w 2215637"/>
                <a:gd name="connsiteY69" fmla="*/ 265938 h 1573685"/>
                <a:gd name="connsiteX70" fmla="*/ 1167316 w 2215637"/>
                <a:gd name="connsiteY70" fmla="*/ 620744 h 1573685"/>
                <a:gd name="connsiteX71" fmla="*/ 1202177 w 2215637"/>
                <a:gd name="connsiteY71" fmla="*/ 655606 h 1573685"/>
                <a:gd name="connsiteX72" fmla="*/ 1237039 w 2215637"/>
                <a:gd name="connsiteY72" fmla="*/ 620744 h 1573685"/>
                <a:gd name="connsiteX73" fmla="*/ 1237039 w 2215637"/>
                <a:gd name="connsiteY73" fmla="*/ 264795 h 1573685"/>
                <a:gd name="connsiteX74" fmla="*/ 1278473 w 2215637"/>
                <a:gd name="connsiteY74" fmla="*/ 165545 h 1573685"/>
                <a:gd name="connsiteX75" fmla="*/ 1378485 w 2215637"/>
                <a:gd name="connsiteY75" fmla="*/ 124111 h 1573685"/>
                <a:gd name="connsiteX76" fmla="*/ 1478498 w 2215637"/>
                <a:gd name="connsiteY76" fmla="*/ 165545 h 1573685"/>
                <a:gd name="connsiteX77" fmla="*/ 1519931 w 2215637"/>
                <a:gd name="connsiteY77" fmla="*/ 265557 h 1573685"/>
                <a:gd name="connsiteX78" fmla="*/ 1478498 w 2215637"/>
                <a:gd name="connsiteY78" fmla="*/ 365569 h 1573685"/>
                <a:gd name="connsiteX79" fmla="*/ 1378390 w 2215637"/>
                <a:gd name="connsiteY79" fmla="*/ 407098 h 1573685"/>
                <a:gd name="connsiteX80" fmla="*/ 1378390 w 2215637"/>
                <a:gd name="connsiteY80" fmla="*/ 407098 h 1573685"/>
                <a:gd name="connsiteX81" fmla="*/ 560859 w 2215637"/>
                <a:gd name="connsiteY81" fmla="*/ 620935 h 1573685"/>
                <a:gd name="connsiteX82" fmla="*/ 560859 w 2215637"/>
                <a:gd name="connsiteY82" fmla="*/ 34957 h 1573685"/>
                <a:gd name="connsiteX83" fmla="*/ 525998 w 2215637"/>
                <a:gd name="connsiteY83" fmla="*/ 95 h 1573685"/>
                <a:gd name="connsiteX84" fmla="*/ 497232 w 2215637"/>
                <a:gd name="connsiteY84" fmla="*/ 15240 h 1573685"/>
                <a:gd name="connsiteX85" fmla="*/ 495899 w 2215637"/>
                <a:gd name="connsiteY85" fmla="*/ 17050 h 1573685"/>
                <a:gd name="connsiteX86" fmla="*/ 337212 w 2215637"/>
                <a:gd name="connsiteY86" fmla="*/ 207359 h 1573685"/>
                <a:gd name="connsiteX87" fmla="*/ 318543 w 2215637"/>
                <a:gd name="connsiteY87" fmla="*/ 216122 h 1573685"/>
                <a:gd name="connsiteX88" fmla="*/ 299874 w 2215637"/>
                <a:gd name="connsiteY88" fmla="*/ 207359 h 1573685"/>
                <a:gd name="connsiteX89" fmla="*/ 141188 w 2215637"/>
                <a:gd name="connsiteY89" fmla="*/ 17050 h 1573685"/>
                <a:gd name="connsiteX90" fmla="*/ 139854 w 2215637"/>
                <a:gd name="connsiteY90" fmla="*/ 15240 h 1573685"/>
                <a:gd name="connsiteX91" fmla="*/ 111089 w 2215637"/>
                <a:gd name="connsiteY91" fmla="*/ 95 h 1573685"/>
                <a:gd name="connsiteX92" fmla="*/ 76227 w 2215637"/>
                <a:gd name="connsiteY92" fmla="*/ 34957 h 1573685"/>
                <a:gd name="connsiteX93" fmla="*/ 76227 w 2215637"/>
                <a:gd name="connsiteY93" fmla="*/ 620935 h 1573685"/>
                <a:gd name="connsiteX94" fmla="*/ 111089 w 2215637"/>
                <a:gd name="connsiteY94" fmla="*/ 655796 h 1573685"/>
                <a:gd name="connsiteX95" fmla="*/ 145950 w 2215637"/>
                <a:gd name="connsiteY95" fmla="*/ 620935 h 1573685"/>
                <a:gd name="connsiteX96" fmla="*/ 145950 w 2215637"/>
                <a:gd name="connsiteY96" fmla="*/ 197834 h 1573685"/>
                <a:gd name="connsiteX97" fmla="*/ 161952 w 2215637"/>
                <a:gd name="connsiteY97" fmla="*/ 175070 h 1573685"/>
                <a:gd name="connsiteX98" fmla="*/ 188813 w 2215637"/>
                <a:gd name="connsiteY98" fmla="*/ 182309 h 1573685"/>
                <a:gd name="connsiteX99" fmla="*/ 291206 w 2215637"/>
                <a:gd name="connsiteY99" fmla="*/ 305086 h 1573685"/>
                <a:gd name="connsiteX100" fmla="*/ 291492 w 2215637"/>
                <a:gd name="connsiteY100" fmla="*/ 305372 h 1573685"/>
                <a:gd name="connsiteX101" fmla="*/ 294064 w 2215637"/>
                <a:gd name="connsiteY101" fmla="*/ 308134 h 1573685"/>
                <a:gd name="connsiteX102" fmla="*/ 302160 w 2215637"/>
                <a:gd name="connsiteY102" fmla="*/ 314135 h 1573685"/>
                <a:gd name="connsiteX103" fmla="*/ 302636 w 2215637"/>
                <a:gd name="connsiteY103" fmla="*/ 314420 h 1573685"/>
                <a:gd name="connsiteX104" fmla="*/ 303398 w 2215637"/>
                <a:gd name="connsiteY104" fmla="*/ 314801 h 1573685"/>
                <a:gd name="connsiteX105" fmla="*/ 304446 w 2215637"/>
                <a:gd name="connsiteY105" fmla="*/ 315278 h 1573685"/>
                <a:gd name="connsiteX106" fmla="*/ 315876 w 2215637"/>
                <a:gd name="connsiteY106" fmla="*/ 318135 h 1573685"/>
                <a:gd name="connsiteX107" fmla="*/ 316924 w 2215637"/>
                <a:gd name="connsiteY107" fmla="*/ 318230 h 1573685"/>
                <a:gd name="connsiteX108" fmla="*/ 317686 w 2215637"/>
                <a:gd name="connsiteY108" fmla="*/ 318230 h 1573685"/>
                <a:gd name="connsiteX109" fmla="*/ 318448 w 2215637"/>
                <a:gd name="connsiteY109" fmla="*/ 318230 h 1573685"/>
                <a:gd name="connsiteX110" fmla="*/ 319115 w 2215637"/>
                <a:gd name="connsiteY110" fmla="*/ 318230 h 1573685"/>
                <a:gd name="connsiteX111" fmla="*/ 319877 w 2215637"/>
                <a:gd name="connsiteY111" fmla="*/ 318230 h 1573685"/>
                <a:gd name="connsiteX112" fmla="*/ 321020 w 2215637"/>
                <a:gd name="connsiteY112" fmla="*/ 318135 h 1573685"/>
                <a:gd name="connsiteX113" fmla="*/ 332735 w 2215637"/>
                <a:gd name="connsiteY113" fmla="*/ 315182 h 1573685"/>
                <a:gd name="connsiteX114" fmla="*/ 333402 w 2215637"/>
                <a:gd name="connsiteY114" fmla="*/ 314897 h 1573685"/>
                <a:gd name="connsiteX115" fmla="*/ 334164 w 2215637"/>
                <a:gd name="connsiteY115" fmla="*/ 314515 h 1573685"/>
                <a:gd name="connsiteX116" fmla="*/ 335021 w 2215637"/>
                <a:gd name="connsiteY116" fmla="*/ 314039 h 1573685"/>
                <a:gd name="connsiteX117" fmla="*/ 343118 w 2215637"/>
                <a:gd name="connsiteY117" fmla="*/ 308039 h 1573685"/>
                <a:gd name="connsiteX118" fmla="*/ 345689 w 2215637"/>
                <a:gd name="connsiteY118" fmla="*/ 305276 h 1573685"/>
                <a:gd name="connsiteX119" fmla="*/ 345975 w 2215637"/>
                <a:gd name="connsiteY119" fmla="*/ 304990 h 1573685"/>
                <a:gd name="connsiteX120" fmla="*/ 448369 w 2215637"/>
                <a:gd name="connsiteY120" fmla="*/ 182213 h 1573685"/>
                <a:gd name="connsiteX121" fmla="*/ 475229 w 2215637"/>
                <a:gd name="connsiteY121" fmla="*/ 174974 h 1573685"/>
                <a:gd name="connsiteX122" fmla="*/ 491231 w 2215637"/>
                <a:gd name="connsiteY122" fmla="*/ 197739 h 1573685"/>
                <a:gd name="connsiteX123" fmla="*/ 491231 w 2215637"/>
                <a:gd name="connsiteY123" fmla="*/ 620840 h 1573685"/>
                <a:gd name="connsiteX124" fmla="*/ 526093 w 2215637"/>
                <a:gd name="connsiteY124" fmla="*/ 655701 h 1573685"/>
                <a:gd name="connsiteX125" fmla="*/ 560859 w 2215637"/>
                <a:gd name="connsiteY125" fmla="*/ 620935 h 1573685"/>
                <a:gd name="connsiteX126" fmla="*/ 560859 w 2215637"/>
                <a:gd name="connsiteY126" fmla="*/ 620935 h 1573685"/>
                <a:gd name="connsiteX127" fmla="*/ 1700144 w 2215637"/>
                <a:gd name="connsiteY127" fmla="*/ 3048 h 1573685"/>
                <a:gd name="connsiteX128" fmla="*/ 1665283 w 2215637"/>
                <a:gd name="connsiteY128" fmla="*/ 37910 h 1573685"/>
                <a:gd name="connsiteX129" fmla="*/ 1665283 w 2215637"/>
                <a:gd name="connsiteY129" fmla="*/ 605790 h 1573685"/>
                <a:gd name="connsiteX130" fmla="*/ 1700144 w 2215637"/>
                <a:gd name="connsiteY130" fmla="*/ 640652 h 1573685"/>
                <a:gd name="connsiteX131" fmla="*/ 1950080 w 2215637"/>
                <a:gd name="connsiteY131" fmla="*/ 548545 h 1573685"/>
                <a:gd name="connsiteX132" fmla="*/ 2055998 w 2215637"/>
                <a:gd name="connsiteY132" fmla="*/ 321850 h 1573685"/>
                <a:gd name="connsiteX133" fmla="*/ 1950080 w 2215637"/>
                <a:gd name="connsiteY133" fmla="*/ 95155 h 1573685"/>
                <a:gd name="connsiteX134" fmla="*/ 1700144 w 2215637"/>
                <a:gd name="connsiteY134" fmla="*/ 3048 h 1573685"/>
                <a:gd name="connsiteX135" fmla="*/ 1700144 w 2215637"/>
                <a:gd name="connsiteY135" fmla="*/ 3048 h 1573685"/>
                <a:gd name="connsiteX136" fmla="*/ 1735101 w 2215637"/>
                <a:gd name="connsiteY136" fmla="*/ 540925 h 1573685"/>
                <a:gd name="connsiteX137" fmla="*/ 1735101 w 2215637"/>
                <a:gd name="connsiteY137" fmla="*/ 102775 h 1573685"/>
                <a:gd name="connsiteX138" fmla="*/ 1743959 w 2215637"/>
                <a:gd name="connsiteY138" fmla="*/ 84011 h 1573685"/>
                <a:gd name="connsiteX139" fmla="*/ 1764057 w 2215637"/>
                <a:gd name="connsiteY139" fmla="*/ 78962 h 1573685"/>
                <a:gd name="connsiteX140" fmla="*/ 1904170 w 2215637"/>
                <a:gd name="connsiteY140" fmla="*/ 146971 h 1573685"/>
                <a:gd name="connsiteX141" fmla="*/ 1986275 w 2215637"/>
                <a:gd name="connsiteY141" fmla="*/ 321755 h 1573685"/>
                <a:gd name="connsiteX142" fmla="*/ 1904170 w 2215637"/>
                <a:gd name="connsiteY142" fmla="*/ 496538 h 1573685"/>
                <a:gd name="connsiteX143" fmla="*/ 1764057 w 2215637"/>
                <a:gd name="connsiteY143" fmla="*/ 564547 h 1573685"/>
                <a:gd name="connsiteX144" fmla="*/ 1743959 w 2215637"/>
                <a:gd name="connsiteY144" fmla="*/ 559499 h 1573685"/>
                <a:gd name="connsiteX145" fmla="*/ 1735101 w 2215637"/>
                <a:gd name="connsiteY145" fmla="*/ 540925 h 1573685"/>
                <a:gd name="connsiteX146" fmla="*/ 1735101 w 2215637"/>
                <a:gd name="connsiteY146" fmla="*/ 540925 h 1573685"/>
                <a:gd name="connsiteX147" fmla="*/ 2201541 w 2215637"/>
                <a:gd name="connsiteY147" fmla="*/ 620935 h 1573685"/>
                <a:gd name="connsiteX148" fmla="*/ 2201541 w 2215637"/>
                <a:gd name="connsiteY148" fmla="*/ 34957 h 1573685"/>
                <a:gd name="connsiteX149" fmla="*/ 2166679 w 2215637"/>
                <a:gd name="connsiteY149" fmla="*/ 95 h 1573685"/>
                <a:gd name="connsiteX150" fmla="*/ 2131817 w 2215637"/>
                <a:gd name="connsiteY150" fmla="*/ 34957 h 1573685"/>
                <a:gd name="connsiteX151" fmla="*/ 2131817 w 2215637"/>
                <a:gd name="connsiteY151" fmla="*/ 620935 h 1573685"/>
                <a:gd name="connsiteX152" fmla="*/ 2166679 w 2215637"/>
                <a:gd name="connsiteY152" fmla="*/ 655796 h 1573685"/>
                <a:gd name="connsiteX153" fmla="*/ 2201541 w 2215637"/>
                <a:gd name="connsiteY153" fmla="*/ 620935 h 1573685"/>
                <a:gd name="connsiteX154" fmla="*/ 2201541 w 2215637"/>
                <a:gd name="connsiteY154" fmla="*/ 620935 h 1573685"/>
                <a:gd name="connsiteX155" fmla="*/ 1060826 w 2215637"/>
                <a:gd name="connsiteY155" fmla="*/ 620935 h 1573685"/>
                <a:gd name="connsiteX156" fmla="*/ 1060826 w 2215637"/>
                <a:gd name="connsiteY156" fmla="*/ 211931 h 1573685"/>
                <a:gd name="connsiteX157" fmla="*/ 1059874 w 2215637"/>
                <a:gd name="connsiteY157" fmla="*/ 203740 h 1573685"/>
                <a:gd name="connsiteX158" fmla="*/ 1059588 w 2215637"/>
                <a:gd name="connsiteY158" fmla="*/ 202597 h 1573685"/>
                <a:gd name="connsiteX159" fmla="*/ 987103 w 2215637"/>
                <a:gd name="connsiteY159" fmla="*/ 91250 h 1573685"/>
                <a:gd name="connsiteX160" fmla="*/ 894234 w 2215637"/>
                <a:gd name="connsiteY160" fmla="*/ 50483 h 1573685"/>
                <a:gd name="connsiteX161" fmla="*/ 791745 w 2215637"/>
                <a:gd name="connsiteY161" fmla="*/ 48101 h 1573685"/>
                <a:gd name="connsiteX162" fmla="*/ 652013 w 2215637"/>
                <a:gd name="connsiteY162" fmla="*/ 130778 h 1573685"/>
                <a:gd name="connsiteX163" fmla="*/ 659538 w 2215637"/>
                <a:gd name="connsiteY163" fmla="*/ 179356 h 1573685"/>
                <a:gd name="connsiteX164" fmla="*/ 708116 w 2215637"/>
                <a:gd name="connsiteY164" fmla="*/ 171831 h 1573685"/>
                <a:gd name="connsiteX165" fmla="*/ 803461 w 2215637"/>
                <a:gd name="connsiteY165" fmla="*/ 116681 h 1573685"/>
                <a:gd name="connsiteX166" fmla="*/ 880042 w 2215637"/>
                <a:gd name="connsiteY166" fmla="*/ 118491 h 1573685"/>
                <a:gd name="connsiteX167" fmla="*/ 946050 w 2215637"/>
                <a:gd name="connsiteY167" fmla="*/ 147161 h 1573685"/>
                <a:gd name="connsiteX168" fmla="*/ 990437 w 2215637"/>
                <a:gd name="connsiteY168" fmla="*/ 211646 h 1573685"/>
                <a:gd name="connsiteX169" fmla="*/ 991103 w 2215637"/>
                <a:gd name="connsiteY169" fmla="*/ 217170 h 1573685"/>
                <a:gd name="connsiteX170" fmla="*/ 991103 w 2215637"/>
                <a:gd name="connsiteY170" fmla="*/ 242316 h 1573685"/>
                <a:gd name="connsiteX171" fmla="*/ 978530 w 2215637"/>
                <a:gd name="connsiteY171" fmla="*/ 263557 h 1573685"/>
                <a:gd name="connsiteX172" fmla="*/ 953860 w 2215637"/>
                <a:gd name="connsiteY172" fmla="*/ 262795 h 1573685"/>
                <a:gd name="connsiteX173" fmla="*/ 841275 w 2215637"/>
                <a:gd name="connsiteY173" fmla="*/ 230315 h 1573685"/>
                <a:gd name="connsiteX174" fmla="*/ 691923 w 2215637"/>
                <a:gd name="connsiteY174" fmla="*/ 292227 h 1573685"/>
                <a:gd name="connsiteX175" fmla="*/ 630010 w 2215637"/>
                <a:gd name="connsiteY175" fmla="*/ 441579 h 1573685"/>
                <a:gd name="connsiteX176" fmla="*/ 691923 w 2215637"/>
                <a:gd name="connsiteY176" fmla="*/ 590931 h 1573685"/>
                <a:gd name="connsiteX177" fmla="*/ 841275 w 2215637"/>
                <a:gd name="connsiteY177" fmla="*/ 652844 h 1573685"/>
                <a:gd name="connsiteX178" fmla="*/ 956432 w 2215637"/>
                <a:gd name="connsiteY178" fmla="*/ 618744 h 1573685"/>
                <a:gd name="connsiteX179" fmla="*/ 977768 w 2215637"/>
                <a:gd name="connsiteY179" fmla="*/ 616172 h 1573685"/>
                <a:gd name="connsiteX180" fmla="*/ 992723 w 2215637"/>
                <a:gd name="connsiteY180" fmla="*/ 631603 h 1573685"/>
                <a:gd name="connsiteX181" fmla="*/ 1025965 w 2215637"/>
                <a:gd name="connsiteY181" fmla="*/ 655796 h 1573685"/>
                <a:gd name="connsiteX182" fmla="*/ 1060826 w 2215637"/>
                <a:gd name="connsiteY182" fmla="*/ 620935 h 1573685"/>
                <a:gd name="connsiteX183" fmla="*/ 1060826 w 2215637"/>
                <a:gd name="connsiteY183" fmla="*/ 620935 h 1573685"/>
                <a:gd name="connsiteX184" fmla="*/ 841275 w 2215637"/>
                <a:gd name="connsiteY184" fmla="*/ 300228 h 1573685"/>
                <a:gd name="connsiteX185" fmla="*/ 941288 w 2215637"/>
                <a:gd name="connsiteY185" fmla="*/ 341662 h 1573685"/>
                <a:gd name="connsiteX186" fmla="*/ 982721 w 2215637"/>
                <a:gd name="connsiteY186" fmla="*/ 441674 h 1573685"/>
                <a:gd name="connsiteX187" fmla="*/ 941288 w 2215637"/>
                <a:gd name="connsiteY187" fmla="*/ 541687 h 1573685"/>
                <a:gd name="connsiteX188" fmla="*/ 841275 w 2215637"/>
                <a:gd name="connsiteY188" fmla="*/ 583121 h 1573685"/>
                <a:gd name="connsiteX189" fmla="*/ 741263 w 2215637"/>
                <a:gd name="connsiteY189" fmla="*/ 541687 h 1573685"/>
                <a:gd name="connsiteX190" fmla="*/ 699829 w 2215637"/>
                <a:gd name="connsiteY190" fmla="*/ 441674 h 1573685"/>
                <a:gd name="connsiteX191" fmla="*/ 741263 w 2215637"/>
                <a:gd name="connsiteY191" fmla="*/ 341662 h 1573685"/>
                <a:gd name="connsiteX192" fmla="*/ 841275 w 2215637"/>
                <a:gd name="connsiteY192" fmla="*/ 300228 h 1573685"/>
                <a:gd name="connsiteX193" fmla="*/ 841275 w 2215637"/>
                <a:gd name="connsiteY193" fmla="*/ 300228 h 1573685"/>
                <a:gd name="connsiteX194" fmla="*/ 1691096 w 2215637"/>
                <a:gd name="connsiteY194" fmla="*/ 1349978 h 1573685"/>
                <a:gd name="connsiteX195" fmla="*/ 1691096 w 2215637"/>
                <a:gd name="connsiteY195" fmla="*/ 940975 h 1573685"/>
                <a:gd name="connsiteX196" fmla="*/ 1690143 w 2215637"/>
                <a:gd name="connsiteY196" fmla="*/ 932783 h 1573685"/>
                <a:gd name="connsiteX197" fmla="*/ 1689857 w 2215637"/>
                <a:gd name="connsiteY197" fmla="*/ 931640 h 1573685"/>
                <a:gd name="connsiteX198" fmla="*/ 1617372 w 2215637"/>
                <a:gd name="connsiteY198" fmla="*/ 820293 h 1573685"/>
                <a:gd name="connsiteX199" fmla="*/ 1524503 w 2215637"/>
                <a:gd name="connsiteY199" fmla="*/ 779526 h 1573685"/>
                <a:gd name="connsiteX200" fmla="*/ 1422014 w 2215637"/>
                <a:gd name="connsiteY200" fmla="*/ 777145 h 1573685"/>
                <a:gd name="connsiteX201" fmla="*/ 1282283 w 2215637"/>
                <a:gd name="connsiteY201" fmla="*/ 859822 h 1573685"/>
                <a:gd name="connsiteX202" fmla="*/ 1289807 w 2215637"/>
                <a:gd name="connsiteY202" fmla="*/ 908399 h 1573685"/>
                <a:gd name="connsiteX203" fmla="*/ 1338385 w 2215637"/>
                <a:gd name="connsiteY203" fmla="*/ 900874 h 1573685"/>
                <a:gd name="connsiteX204" fmla="*/ 1433825 w 2215637"/>
                <a:gd name="connsiteY204" fmla="*/ 845725 h 1573685"/>
                <a:gd name="connsiteX205" fmla="*/ 1510406 w 2215637"/>
                <a:gd name="connsiteY205" fmla="*/ 847535 h 1573685"/>
                <a:gd name="connsiteX206" fmla="*/ 1576415 w 2215637"/>
                <a:gd name="connsiteY206" fmla="*/ 876205 h 1573685"/>
                <a:gd name="connsiteX207" fmla="*/ 1620801 w 2215637"/>
                <a:gd name="connsiteY207" fmla="*/ 940689 h 1573685"/>
                <a:gd name="connsiteX208" fmla="*/ 1621468 w 2215637"/>
                <a:gd name="connsiteY208" fmla="*/ 946214 h 1573685"/>
                <a:gd name="connsiteX209" fmla="*/ 1621468 w 2215637"/>
                <a:gd name="connsiteY209" fmla="*/ 971360 h 1573685"/>
                <a:gd name="connsiteX210" fmla="*/ 1608895 w 2215637"/>
                <a:gd name="connsiteY210" fmla="*/ 992600 h 1573685"/>
                <a:gd name="connsiteX211" fmla="*/ 1584225 w 2215637"/>
                <a:gd name="connsiteY211" fmla="*/ 991838 h 1573685"/>
                <a:gd name="connsiteX212" fmla="*/ 1471640 w 2215637"/>
                <a:gd name="connsiteY212" fmla="*/ 959358 h 1573685"/>
                <a:gd name="connsiteX213" fmla="*/ 1322288 w 2215637"/>
                <a:gd name="connsiteY213" fmla="*/ 1021271 h 1573685"/>
                <a:gd name="connsiteX214" fmla="*/ 1260375 w 2215637"/>
                <a:gd name="connsiteY214" fmla="*/ 1170623 h 1573685"/>
                <a:gd name="connsiteX215" fmla="*/ 1322288 w 2215637"/>
                <a:gd name="connsiteY215" fmla="*/ 1319975 h 1573685"/>
                <a:gd name="connsiteX216" fmla="*/ 1471640 w 2215637"/>
                <a:gd name="connsiteY216" fmla="*/ 1381887 h 1573685"/>
                <a:gd name="connsiteX217" fmla="*/ 1586797 w 2215637"/>
                <a:gd name="connsiteY217" fmla="*/ 1347788 h 1573685"/>
                <a:gd name="connsiteX218" fmla="*/ 1608133 w 2215637"/>
                <a:gd name="connsiteY218" fmla="*/ 1345216 h 1573685"/>
                <a:gd name="connsiteX219" fmla="*/ 1623087 w 2215637"/>
                <a:gd name="connsiteY219" fmla="*/ 1360646 h 1573685"/>
                <a:gd name="connsiteX220" fmla="*/ 1656329 w 2215637"/>
                <a:gd name="connsiteY220" fmla="*/ 1384840 h 1573685"/>
                <a:gd name="connsiteX221" fmla="*/ 1691096 w 2215637"/>
                <a:gd name="connsiteY221" fmla="*/ 1349978 h 1573685"/>
                <a:gd name="connsiteX222" fmla="*/ 1691096 w 2215637"/>
                <a:gd name="connsiteY222" fmla="*/ 1349978 h 1573685"/>
                <a:gd name="connsiteX223" fmla="*/ 1471544 w 2215637"/>
                <a:gd name="connsiteY223" fmla="*/ 1029272 h 1573685"/>
                <a:gd name="connsiteX224" fmla="*/ 1571557 w 2215637"/>
                <a:gd name="connsiteY224" fmla="*/ 1070705 h 1573685"/>
                <a:gd name="connsiteX225" fmla="*/ 1612991 w 2215637"/>
                <a:gd name="connsiteY225" fmla="*/ 1170718 h 1573685"/>
                <a:gd name="connsiteX226" fmla="*/ 1571557 w 2215637"/>
                <a:gd name="connsiteY226" fmla="*/ 1270730 h 1573685"/>
                <a:gd name="connsiteX227" fmla="*/ 1471544 w 2215637"/>
                <a:gd name="connsiteY227" fmla="*/ 1312164 h 1573685"/>
                <a:gd name="connsiteX228" fmla="*/ 1371532 w 2215637"/>
                <a:gd name="connsiteY228" fmla="*/ 1270730 h 1573685"/>
                <a:gd name="connsiteX229" fmla="*/ 1330098 w 2215637"/>
                <a:gd name="connsiteY229" fmla="*/ 1170718 h 1573685"/>
                <a:gd name="connsiteX230" fmla="*/ 1371532 w 2215637"/>
                <a:gd name="connsiteY230" fmla="*/ 1070705 h 1573685"/>
                <a:gd name="connsiteX231" fmla="*/ 1471544 w 2215637"/>
                <a:gd name="connsiteY231" fmla="*/ 1029272 h 1573685"/>
                <a:gd name="connsiteX232" fmla="*/ 1471544 w 2215637"/>
                <a:gd name="connsiteY232" fmla="*/ 1029272 h 1573685"/>
                <a:gd name="connsiteX233" fmla="*/ 969386 w 2215637"/>
                <a:gd name="connsiteY233" fmla="*/ 1133285 h 1573685"/>
                <a:gd name="connsiteX234" fmla="*/ 934525 w 2215637"/>
                <a:gd name="connsiteY234" fmla="*/ 1168146 h 1573685"/>
                <a:gd name="connsiteX235" fmla="*/ 966338 w 2215637"/>
                <a:gd name="connsiteY235" fmla="*/ 1202912 h 1573685"/>
                <a:gd name="connsiteX236" fmla="*/ 967862 w 2215637"/>
                <a:gd name="connsiteY236" fmla="*/ 1203103 h 1573685"/>
                <a:gd name="connsiteX237" fmla="*/ 1109213 w 2215637"/>
                <a:gd name="connsiteY237" fmla="*/ 1287590 h 1573685"/>
                <a:gd name="connsiteX238" fmla="*/ 1131883 w 2215637"/>
                <a:gd name="connsiteY238" fmla="*/ 1464088 h 1573685"/>
                <a:gd name="connsiteX239" fmla="*/ 1165601 w 2215637"/>
                <a:gd name="connsiteY239" fmla="*/ 1499711 h 1573685"/>
                <a:gd name="connsiteX240" fmla="*/ 1201225 w 2215637"/>
                <a:gd name="connsiteY240" fmla="*/ 1465993 h 1573685"/>
                <a:gd name="connsiteX241" fmla="*/ 1171602 w 2215637"/>
                <a:gd name="connsiteY241" fmla="*/ 1257014 h 1573685"/>
                <a:gd name="connsiteX242" fmla="*/ 1113023 w 2215637"/>
                <a:gd name="connsiteY242" fmla="*/ 1185482 h 1573685"/>
                <a:gd name="connsiteX243" fmla="*/ 1103403 w 2215637"/>
                <a:gd name="connsiteY243" fmla="*/ 1167194 h 1573685"/>
                <a:gd name="connsiteX244" fmla="*/ 1111309 w 2215637"/>
                <a:gd name="connsiteY244" fmla="*/ 1148144 h 1573685"/>
                <a:gd name="connsiteX245" fmla="*/ 1118643 w 2215637"/>
                <a:gd name="connsiteY245" fmla="*/ 1141190 h 1573685"/>
                <a:gd name="connsiteX246" fmla="*/ 1180556 w 2215637"/>
                <a:gd name="connsiteY246" fmla="*/ 991838 h 1573685"/>
                <a:gd name="connsiteX247" fmla="*/ 1118643 w 2215637"/>
                <a:gd name="connsiteY247" fmla="*/ 842486 h 1573685"/>
                <a:gd name="connsiteX248" fmla="*/ 969291 w 2215637"/>
                <a:gd name="connsiteY248" fmla="*/ 780574 h 1573685"/>
                <a:gd name="connsiteX249" fmla="*/ 864230 w 2215637"/>
                <a:gd name="connsiteY249" fmla="*/ 808482 h 1573685"/>
                <a:gd name="connsiteX250" fmla="*/ 839942 w 2215637"/>
                <a:gd name="connsiteY250" fmla="*/ 808482 h 1573685"/>
                <a:gd name="connsiteX251" fmla="*/ 827845 w 2215637"/>
                <a:gd name="connsiteY251" fmla="*/ 787432 h 1573685"/>
                <a:gd name="connsiteX252" fmla="*/ 827845 w 2215637"/>
                <a:gd name="connsiteY252" fmla="*/ 760952 h 1573685"/>
                <a:gd name="connsiteX253" fmla="*/ 792983 w 2215637"/>
                <a:gd name="connsiteY253" fmla="*/ 726091 h 1573685"/>
                <a:gd name="connsiteX254" fmla="*/ 758122 w 2215637"/>
                <a:gd name="connsiteY254" fmla="*/ 760952 h 1573685"/>
                <a:gd name="connsiteX255" fmla="*/ 758122 w 2215637"/>
                <a:gd name="connsiteY255" fmla="*/ 991362 h 1573685"/>
                <a:gd name="connsiteX256" fmla="*/ 758122 w 2215637"/>
                <a:gd name="connsiteY256" fmla="*/ 991743 h 1573685"/>
                <a:gd name="connsiteX257" fmla="*/ 758122 w 2215637"/>
                <a:gd name="connsiteY257" fmla="*/ 992029 h 1573685"/>
                <a:gd name="connsiteX258" fmla="*/ 758122 w 2215637"/>
                <a:gd name="connsiteY258" fmla="*/ 1346835 h 1573685"/>
                <a:gd name="connsiteX259" fmla="*/ 792983 w 2215637"/>
                <a:gd name="connsiteY259" fmla="*/ 1381697 h 1573685"/>
                <a:gd name="connsiteX260" fmla="*/ 827845 w 2215637"/>
                <a:gd name="connsiteY260" fmla="*/ 1346835 h 1573685"/>
                <a:gd name="connsiteX261" fmla="*/ 827845 w 2215637"/>
                <a:gd name="connsiteY261" fmla="*/ 990886 h 1573685"/>
                <a:gd name="connsiteX262" fmla="*/ 869279 w 2215637"/>
                <a:gd name="connsiteY262" fmla="*/ 891635 h 1573685"/>
                <a:gd name="connsiteX263" fmla="*/ 969291 w 2215637"/>
                <a:gd name="connsiteY263" fmla="*/ 850202 h 1573685"/>
                <a:gd name="connsiteX264" fmla="*/ 1069304 w 2215637"/>
                <a:gd name="connsiteY264" fmla="*/ 891635 h 1573685"/>
                <a:gd name="connsiteX265" fmla="*/ 1110737 w 2215637"/>
                <a:gd name="connsiteY265" fmla="*/ 991648 h 1573685"/>
                <a:gd name="connsiteX266" fmla="*/ 1069304 w 2215637"/>
                <a:gd name="connsiteY266" fmla="*/ 1091660 h 1573685"/>
                <a:gd name="connsiteX267" fmla="*/ 969386 w 2215637"/>
                <a:gd name="connsiteY267" fmla="*/ 1133285 h 1573685"/>
                <a:gd name="connsiteX268" fmla="*/ 969386 w 2215637"/>
                <a:gd name="connsiteY268" fmla="*/ 1133285 h 1573685"/>
                <a:gd name="connsiteX269" fmla="*/ 1778630 w 2215637"/>
                <a:gd name="connsiteY269" fmla="*/ 1344549 h 1573685"/>
                <a:gd name="connsiteX270" fmla="*/ 1840543 w 2215637"/>
                <a:gd name="connsiteY270" fmla="*/ 1493901 h 1573685"/>
                <a:gd name="connsiteX271" fmla="*/ 1989895 w 2215637"/>
                <a:gd name="connsiteY271" fmla="*/ 1555718 h 1573685"/>
                <a:gd name="connsiteX272" fmla="*/ 2139247 w 2215637"/>
                <a:gd name="connsiteY272" fmla="*/ 1493901 h 1573685"/>
                <a:gd name="connsiteX273" fmla="*/ 2201159 w 2215637"/>
                <a:gd name="connsiteY273" fmla="*/ 1344549 h 1573685"/>
                <a:gd name="connsiteX274" fmla="*/ 2139247 w 2215637"/>
                <a:gd name="connsiteY274" fmla="*/ 1195197 h 1573685"/>
                <a:gd name="connsiteX275" fmla="*/ 2015993 w 2215637"/>
                <a:gd name="connsiteY275" fmla="*/ 1134904 h 1573685"/>
                <a:gd name="connsiteX276" fmla="*/ 2013041 w 2215637"/>
                <a:gd name="connsiteY276" fmla="*/ 1134332 h 1573685"/>
                <a:gd name="connsiteX277" fmla="*/ 2004468 w 2215637"/>
                <a:gd name="connsiteY277" fmla="*/ 1133285 h 1573685"/>
                <a:gd name="connsiteX278" fmla="*/ 1904456 w 2215637"/>
                <a:gd name="connsiteY278" fmla="*/ 1091851 h 1573685"/>
                <a:gd name="connsiteX279" fmla="*/ 1863022 w 2215637"/>
                <a:gd name="connsiteY279" fmla="*/ 991838 h 1573685"/>
                <a:gd name="connsiteX280" fmla="*/ 1904456 w 2215637"/>
                <a:gd name="connsiteY280" fmla="*/ 891826 h 1573685"/>
                <a:gd name="connsiteX281" fmla="*/ 2004468 w 2215637"/>
                <a:gd name="connsiteY281" fmla="*/ 850392 h 1573685"/>
                <a:gd name="connsiteX282" fmla="*/ 2104481 w 2215637"/>
                <a:gd name="connsiteY282" fmla="*/ 891826 h 1573685"/>
                <a:gd name="connsiteX283" fmla="*/ 2145914 w 2215637"/>
                <a:gd name="connsiteY283" fmla="*/ 991838 h 1573685"/>
                <a:gd name="connsiteX284" fmla="*/ 2180776 w 2215637"/>
                <a:gd name="connsiteY284" fmla="*/ 1026700 h 1573685"/>
                <a:gd name="connsiteX285" fmla="*/ 2215637 w 2215637"/>
                <a:gd name="connsiteY285" fmla="*/ 991838 h 1573685"/>
                <a:gd name="connsiteX286" fmla="*/ 2153725 w 2215637"/>
                <a:gd name="connsiteY286" fmla="*/ 842486 h 1573685"/>
                <a:gd name="connsiteX287" fmla="*/ 2004373 w 2215637"/>
                <a:gd name="connsiteY287" fmla="*/ 780574 h 1573685"/>
                <a:gd name="connsiteX288" fmla="*/ 1855021 w 2215637"/>
                <a:gd name="connsiteY288" fmla="*/ 842486 h 1573685"/>
                <a:gd name="connsiteX289" fmla="*/ 1793108 w 2215637"/>
                <a:gd name="connsiteY289" fmla="*/ 991838 h 1573685"/>
                <a:gd name="connsiteX290" fmla="*/ 1855021 w 2215637"/>
                <a:gd name="connsiteY290" fmla="*/ 1141190 h 1573685"/>
                <a:gd name="connsiteX291" fmla="*/ 1978274 w 2215637"/>
                <a:gd name="connsiteY291" fmla="*/ 1201484 h 1573685"/>
                <a:gd name="connsiteX292" fmla="*/ 1981227 w 2215637"/>
                <a:gd name="connsiteY292" fmla="*/ 1202055 h 1573685"/>
                <a:gd name="connsiteX293" fmla="*/ 1989704 w 2215637"/>
                <a:gd name="connsiteY293" fmla="*/ 1203103 h 1573685"/>
                <a:gd name="connsiteX294" fmla="*/ 2089717 w 2215637"/>
                <a:gd name="connsiteY294" fmla="*/ 1244537 h 1573685"/>
                <a:gd name="connsiteX295" fmla="*/ 2131151 w 2215637"/>
                <a:gd name="connsiteY295" fmla="*/ 1344549 h 1573685"/>
                <a:gd name="connsiteX296" fmla="*/ 2089717 w 2215637"/>
                <a:gd name="connsiteY296" fmla="*/ 1444562 h 1573685"/>
                <a:gd name="connsiteX297" fmla="*/ 1989704 w 2215637"/>
                <a:gd name="connsiteY297" fmla="*/ 1485995 h 1573685"/>
                <a:gd name="connsiteX298" fmla="*/ 1889692 w 2215637"/>
                <a:gd name="connsiteY298" fmla="*/ 1444562 h 1573685"/>
                <a:gd name="connsiteX299" fmla="*/ 1848258 w 2215637"/>
                <a:gd name="connsiteY299" fmla="*/ 1344549 h 1573685"/>
                <a:gd name="connsiteX300" fmla="*/ 1813397 w 2215637"/>
                <a:gd name="connsiteY300" fmla="*/ 1309688 h 1573685"/>
                <a:gd name="connsiteX301" fmla="*/ 1778630 w 2215637"/>
                <a:gd name="connsiteY301" fmla="*/ 1344549 h 15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2215637" h="1573685">
                  <a:moveTo>
                    <a:pt x="401506" y="1281494"/>
                  </a:moveTo>
                  <a:cubicBezTo>
                    <a:pt x="391409" y="1294638"/>
                    <a:pt x="377598" y="1304068"/>
                    <a:pt x="360929" y="1305973"/>
                  </a:cubicBezTo>
                  <a:cubicBezTo>
                    <a:pt x="350547" y="1307211"/>
                    <a:pt x="339974" y="1305782"/>
                    <a:pt x="330068" y="1302639"/>
                  </a:cubicBezTo>
                  <a:cubicBezTo>
                    <a:pt x="303398" y="1294257"/>
                    <a:pt x="281300" y="1276445"/>
                    <a:pt x="274538" y="1248442"/>
                  </a:cubicBezTo>
                  <a:cubicBezTo>
                    <a:pt x="263870" y="1204532"/>
                    <a:pt x="295302" y="1159764"/>
                    <a:pt x="333783" y="1141190"/>
                  </a:cubicBezTo>
                  <a:cubicBezTo>
                    <a:pt x="354071" y="1131380"/>
                    <a:pt x="376741" y="1126236"/>
                    <a:pt x="399125" y="1124617"/>
                  </a:cubicBezTo>
                  <a:cubicBezTo>
                    <a:pt x="423699" y="1122902"/>
                    <a:pt x="448845" y="1125284"/>
                    <a:pt x="472658" y="1131665"/>
                  </a:cubicBezTo>
                  <a:cubicBezTo>
                    <a:pt x="543428" y="1150620"/>
                    <a:pt x="596483" y="1202912"/>
                    <a:pt x="604103" y="1278065"/>
                  </a:cubicBezTo>
                  <a:cubicBezTo>
                    <a:pt x="604579" y="1282637"/>
                    <a:pt x="604865" y="1287304"/>
                    <a:pt x="605055" y="1291876"/>
                  </a:cubicBezTo>
                  <a:cubicBezTo>
                    <a:pt x="607246" y="1346073"/>
                    <a:pt x="587720" y="1397318"/>
                    <a:pt x="549429" y="1435703"/>
                  </a:cubicBezTo>
                  <a:cubicBezTo>
                    <a:pt x="509900" y="1475232"/>
                    <a:pt x="455798" y="1497330"/>
                    <a:pt x="400649" y="1502855"/>
                  </a:cubicBezTo>
                  <a:cubicBezTo>
                    <a:pt x="394743" y="1503426"/>
                    <a:pt x="388838" y="1503902"/>
                    <a:pt x="382932" y="1504093"/>
                  </a:cubicBezTo>
                  <a:cubicBezTo>
                    <a:pt x="327687" y="1506283"/>
                    <a:pt x="270537" y="1495711"/>
                    <a:pt x="220436" y="1471898"/>
                  </a:cubicBezTo>
                  <a:cubicBezTo>
                    <a:pt x="176335" y="1450943"/>
                    <a:pt x="137759" y="1419606"/>
                    <a:pt x="112327" y="1377601"/>
                  </a:cubicBezTo>
                  <a:cubicBezTo>
                    <a:pt x="97182" y="1352645"/>
                    <a:pt x="86609" y="1325213"/>
                    <a:pt x="79847" y="1296829"/>
                  </a:cubicBezTo>
                  <a:cubicBezTo>
                    <a:pt x="71941" y="1263682"/>
                    <a:pt x="68988" y="1229201"/>
                    <a:pt x="69274" y="1195102"/>
                  </a:cubicBezTo>
                  <a:cubicBezTo>
                    <a:pt x="70036" y="1106519"/>
                    <a:pt x="96039" y="1019937"/>
                    <a:pt x="159285" y="955643"/>
                  </a:cubicBezTo>
                  <a:cubicBezTo>
                    <a:pt x="188336" y="926021"/>
                    <a:pt x="223484" y="903256"/>
                    <a:pt x="262060" y="888111"/>
                  </a:cubicBezTo>
                  <a:cubicBezTo>
                    <a:pt x="300446" y="873061"/>
                    <a:pt x="341689" y="865537"/>
                    <a:pt x="382932" y="865823"/>
                  </a:cubicBezTo>
                  <a:cubicBezTo>
                    <a:pt x="463799" y="866489"/>
                    <a:pt x="542285" y="896874"/>
                    <a:pt x="600197" y="953834"/>
                  </a:cubicBezTo>
                  <a:cubicBezTo>
                    <a:pt x="613913" y="967264"/>
                    <a:pt x="635821" y="967073"/>
                    <a:pt x="649346" y="953453"/>
                  </a:cubicBezTo>
                  <a:cubicBezTo>
                    <a:pt x="662777" y="939736"/>
                    <a:pt x="662586" y="917829"/>
                    <a:pt x="648965" y="904399"/>
                  </a:cubicBezTo>
                  <a:cubicBezTo>
                    <a:pt x="578195" y="834866"/>
                    <a:pt x="482373" y="797433"/>
                    <a:pt x="383504" y="796576"/>
                  </a:cubicBezTo>
                  <a:cubicBezTo>
                    <a:pt x="333497" y="796195"/>
                    <a:pt x="283491" y="805053"/>
                    <a:pt x="236914" y="823341"/>
                  </a:cubicBezTo>
                  <a:cubicBezTo>
                    <a:pt x="189194" y="842105"/>
                    <a:pt x="145855" y="870395"/>
                    <a:pt x="109850" y="906971"/>
                  </a:cubicBezTo>
                  <a:cubicBezTo>
                    <a:pt x="33555" y="984599"/>
                    <a:pt x="980" y="1087279"/>
                    <a:pt x="27" y="1194626"/>
                  </a:cubicBezTo>
                  <a:cubicBezTo>
                    <a:pt x="-354" y="1234250"/>
                    <a:pt x="3266" y="1274159"/>
                    <a:pt x="12505" y="1312736"/>
                  </a:cubicBezTo>
                  <a:cubicBezTo>
                    <a:pt x="20982" y="1348169"/>
                    <a:pt x="34222" y="1382173"/>
                    <a:pt x="53177" y="1413415"/>
                  </a:cubicBezTo>
                  <a:cubicBezTo>
                    <a:pt x="85943" y="1467326"/>
                    <a:pt x="134425" y="1507903"/>
                    <a:pt x="191003" y="1534763"/>
                  </a:cubicBezTo>
                  <a:cubicBezTo>
                    <a:pt x="250916" y="1563243"/>
                    <a:pt x="319591" y="1576007"/>
                    <a:pt x="385790" y="1573340"/>
                  </a:cubicBezTo>
                  <a:cubicBezTo>
                    <a:pt x="393029" y="1573054"/>
                    <a:pt x="400268" y="1572578"/>
                    <a:pt x="407411" y="1571816"/>
                  </a:cubicBezTo>
                  <a:cubicBezTo>
                    <a:pt x="478658" y="1564576"/>
                    <a:pt x="547905" y="1535430"/>
                    <a:pt x="598864" y="1484376"/>
                  </a:cubicBezTo>
                  <a:cubicBezTo>
                    <a:pt x="651251" y="1431989"/>
                    <a:pt x="677540" y="1362932"/>
                    <a:pt x="674588" y="1289018"/>
                  </a:cubicBezTo>
                  <a:cubicBezTo>
                    <a:pt x="674397" y="1283113"/>
                    <a:pt x="673921" y="1277112"/>
                    <a:pt x="673349" y="1271207"/>
                  </a:cubicBezTo>
                  <a:cubicBezTo>
                    <a:pt x="662586" y="1165289"/>
                    <a:pt x="591815" y="1091279"/>
                    <a:pt x="490755" y="1064228"/>
                  </a:cubicBezTo>
                  <a:cubicBezTo>
                    <a:pt x="459513" y="1055846"/>
                    <a:pt x="426652" y="1052703"/>
                    <a:pt x="394362" y="1054989"/>
                  </a:cubicBezTo>
                  <a:cubicBezTo>
                    <a:pt x="363215" y="1057180"/>
                    <a:pt x="331878" y="1064705"/>
                    <a:pt x="303684" y="1078421"/>
                  </a:cubicBezTo>
                  <a:cubicBezTo>
                    <a:pt x="267013" y="1096137"/>
                    <a:pt x="236819" y="1124426"/>
                    <a:pt x="219007" y="1161383"/>
                  </a:cubicBezTo>
                  <a:cubicBezTo>
                    <a:pt x="203576" y="1193483"/>
                    <a:pt x="198528" y="1230535"/>
                    <a:pt x="206910" y="1265301"/>
                  </a:cubicBezTo>
                  <a:cubicBezTo>
                    <a:pt x="219578" y="1317879"/>
                    <a:pt x="258917" y="1353122"/>
                    <a:pt x="309590" y="1369028"/>
                  </a:cubicBezTo>
                  <a:cubicBezTo>
                    <a:pt x="328640" y="1375029"/>
                    <a:pt x="348928" y="1377410"/>
                    <a:pt x="368835" y="1375124"/>
                  </a:cubicBezTo>
                  <a:cubicBezTo>
                    <a:pt x="405221" y="1370838"/>
                    <a:pt x="434748" y="1352645"/>
                    <a:pt x="456846" y="1323689"/>
                  </a:cubicBezTo>
                  <a:cubicBezTo>
                    <a:pt x="468467" y="1308449"/>
                    <a:pt x="465609" y="1286637"/>
                    <a:pt x="450369" y="1274921"/>
                  </a:cubicBezTo>
                  <a:cubicBezTo>
                    <a:pt x="434939" y="1263301"/>
                    <a:pt x="413126" y="1266158"/>
                    <a:pt x="401506" y="1281494"/>
                  </a:cubicBezTo>
                  <a:lnTo>
                    <a:pt x="401506" y="1281494"/>
                  </a:lnTo>
                  <a:close/>
                  <a:moveTo>
                    <a:pt x="1378390" y="407098"/>
                  </a:moveTo>
                  <a:cubicBezTo>
                    <a:pt x="1359149" y="407098"/>
                    <a:pt x="1343528" y="422719"/>
                    <a:pt x="1343528" y="441960"/>
                  </a:cubicBezTo>
                  <a:cubicBezTo>
                    <a:pt x="1343528" y="460057"/>
                    <a:pt x="1357340" y="475202"/>
                    <a:pt x="1375342" y="476726"/>
                  </a:cubicBezTo>
                  <a:cubicBezTo>
                    <a:pt x="1375913" y="476822"/>
                    <a:pt x="1376390" y="476822"/>
                    <a:pt x="1376866" y="476917"/>
                  </a:cubicBezTo>
                  <a:cubicBezTo>
                    <a:pt x="1427539" y="484632"/>
                    <a:pt x="1480784" y="502444"/>
                    <a:pt x="1510216" y="547402"/>
                  </a:cubicBezTo>
                  <a:cubicBezTo>
                    <a:pt x="1536505" y="587693"/>
                    <a:pt x="1540886" y="642557"/>
                    <a:pt x="1541553" y="689515"/>
                  </a:cubicBezTo>
                  <a:cubicBezTo>
                    <a:pt x="1541839" y="708660"/>
                    <a:pt x="1557460" y="723995"/>
                    <a:pt x="1576605" y="723805"/>
                  </a:cubicBezTo>
                  <a:cubicBezTo>
                    <a:pt x="1595750" y="723614"/>
                    <a:pt x="1611086" y="707898"/>
                    <a:pt x="1610895" y="688753"/>
                  </a:cubicBezTo>
                  <a:cubicBezTo>
                    <a:pt x="1610133" y="627221"/>
                    <a:pt x="1602989" y="562070"/>
                    <a:pt x="1568509" y="509302"/>
                  </a:cubicBezTo>
                  <a:cubicBezTo>
                    <a:pt x="1555936" y="489966"/>
                    <a:pt x="1540410" y="473297"/>
                    <a:pt x="1522027" y="459391"/>
                  </a:cubicBezTo>
                  <a:cubicBezTo>
                    <a:pt x="1516121" y="454914"/>
                    <a:pt x="1512788" y="448628"/>
                    <a:pt x="1512407" y="441103"/>
                  </a:cubicBezTo>
                  <a:cubicBezTo>
                    <a:pt x="1512026" y="433673"/>
                    <a:pt x="1514788" y="427101"/>
                    <a:pt x="1520312" y="422053"/>
                  </a:cubicBezTo>
                  <a:cubicBezTo>
                    <a:pt x="1522884" y="419767"/>
                    <a:pt x="1525265" y="417386"/>
                    <a:pt x="1527742" y="415004"/>
                  </a:cubicBezTo>
                  <a:cubicBezTo>
                    <a:pt x="1567461" y="375285"/>
                    <a:pt x="1589654" y="321850"/>
                    <a:pt x="1589654" y="265652"/>
                  </a:cubicBezTo>
                  <a:cubicBezTo>
                    <a:pt x="1589654" y="209455"/>
                    <a:pt x="1567556" y="156020"/>
                    <a:pt x="1527742" y="116300"/>
                  </a:cubicBezTo>
                  <a:cubicBezTo>
                    <a:pt x="1488023" y="76581"/>
                    <a:pt x="1434587" y="54388"/>
                    <a:pt x="1378390" y="54388"/>
                  </a:cubicBezTo>
                  <a:cubicBezTo>
                    <a:pt x="1341433" y="54388"/>
                    <a:pt x="1305333" y="63913"/>
                    <a:pt x="1273329" y="82296"/>
                  </a:cubicBezTo>
                  <a:cubicBezTo>
                    <a:pt x="1265614" y="86773"/>
                    <a:pt x="1256756" y="86677"/>
                    <a:pt x="1249136" y="82296"/>
                  </a:cubicBezTo>
                  <a:cubicBezTo>
                    <a:pt x="1241420" y="77819"/>
                    <a:pt x="1237039" y="70199"/>
                    <a:pt x="1237039" y="61341"/>
                  </a:cubicBezTo>
                  <a:lnTo>
                    <a:pt x="1237039" y="34862"/>
                  </a:lnTo>
                  <a:cubicBezTo>
                    <a:pt x="1237039" y="15621"/>
                    <a:pt x="1221418" y="0"/>
                    <a:pt x="1202177" y="0"/>
                  </a:cubicBezTo>
                  <a:cubicBezTo>
                    <a:pt x="1182937" y="0"/>
                    <a:pt x="1167316" y="15621"/>
                    <a:pt x="1167316" y="34862"/>
                  </a:cubicBezTo>
                  <a:lnTo>
                    <a:pt x="1167316" y="265271"/>
                  </a:lnTo>
                  <a:lnTo>
                    <a:pt x="1167316" y="265652"/>
                  </a:lnTo>
                  <a:cubicBezTo>
                    <a:pt x="1167316" y="265748"/>
                    <a:pt x="1167316" y="265843"/>
                    <a:pt x="1167316" y="265938"/>
                  </a:cubicBezTo>
                  <a:lnTo>
                    <a:pt x="1167316" y="620744"/>
                  </a:lnTo>
                  <a:cubicBezTo>
                    <a:pt x="1167316" y="639985"/>
                    <a:pt x="1182937" y="655606"/>
                    <a:pt x="1202177" y="655606"/>
                  </a:cubicBezTo>
                  <a:cubicBezTo>
                    <a:pt x="1221418" y="655606"/>
                    <a:pt x="1237039" y="639985"/>
                    <a:pt x="1237039" y="620744"/>
                  </a:cubicBezTo>
                  <a:lnTo>
                    <a:pt x="1237039" y="264795"/>
                  </a:lnTo>
                  <a:cubicBezTo>
                    <a:pt x="1237039" y="227457"/>
                    <a:pt x="1252088" y="191929"/>
                    <a:pt x="1278473" y="165545"/>
                  </a:cubicBezTo>
                  <a:cubicBezTo>
                    <a:pt x="1305047" y="138970"/>
                    <a:pt x="1340861" y="124111"/>
                    <a:pt x="1378485" y="124111"/>
                  </a:cubicBezTo>
                  <a:cubicBezTo>
                    <a:pt x="1416109" y="124111"/>
                    <a:pt x="1451923" y="138970"/>
                    <a:pt x="1478498" y="165545"/>
                  </a:cubicBezTo>
                  <a:cubicBezTo>
                    <a:pt x="1505072" y="192119"/>
                    <a:pt x="1519931" y="227933"/>
                    <a:pt x="1519931" y="265557"/>
                  </a:cubicBezTo>
                  <a:cubicBezTo>
                    <a:pt x="1519931" y="303181"/>
                    <a:pt x="1505072" y="338995"/>
                    <a:pt x="1478498" y="365569"/>
                  </a:cubicBezTo>
                  <a:cubicBezTo>
                    <a:pt x="1451828" y="392335"/>
                    <a:pt x="1416014" y="407098"/>
                    <a:pt x="1378390" y="407098"/>
                  </a:cubicBezTo>
                  <a:lnTo>
                    <a:pt x="1378390" y="407098"/>
                  </a:lnTo>
                  <a:close/>
                  <a:moveTo>
                    <a:pt x="560859" y="620935"/>
                  </a:moveTo>
                  <a:lnTo>
                    <a:pt x="560859" y="34957"/>
                  </a:lnTo>
                  <a:cubicBezTo>
                    <a:pt x="560859" y="15716"/>
                    <a:pt x="545238" y="95"/>
                    <a:pt x="525998" y="95"/>
                  </a:cubicBezTo>
                  <a:cubicBezTo>
                    <a:pt x="514472" y="95"/>
                    <a:pt x="503804" y="5715"/>
                    <a:pt x="497232" y="15240"/>
                  </a:cubicBezTo>
                  <a:cubicBezTo>
                    <a:pt x="496756" y="15907"/>
                    <a:pt x="496375" y="16383"/>
                    <a:pt x="495899" y="17050"/>
                  </a:cubicBezTo>
                  <a:lnTo>
                    <a:pt x="337212" y="207359"/>
                  </a:lnTo>
                  <a:cubicBezTo>
                    <a:pt x="332450" y="213074"/>
                    <a:pt x="326068" y="216122"/>
                    <a:pt x="318543" y="216122"/>
                  </a:cubicBezTo>
                  <a:cubicBezTo>
                    <a:pt x="311114" y="216122"/>
                    <a:pt x="304637" y="213074"/>
                    <a:pt x="299874" y="207359"/>
                  </a:cubicBezTo>
                  <a:lnTo>
                    <a:pt x="141188" y="17050"/>
                  </a:lnTo>
                  <a:cubicBezTo>
                    <a:pt x="140711" y="16478"/>
                    <a:pt x="140330" y="15907"/>
                    <a:pt x="139854" y="15240"/>
                  </a:cubicBezTo>
                  <a:cubicBezTo>
                    <a:pt x="133282" y="5810"/>
                    <a:pt x="122614" y="95"/>
                    <a:pt x="111089" y="95"/>
                  </a:cubicBezTo>
                  <a:cubicBezTo>
                    <a:pt x="91848" y="95"/>
                    <a:pt x="76227" y="15716"/>
                    <a:pt x="76227" y="34957"/>
                  </a:cubicBezTo>
                  <a:lnTo>
                    <a:pt x="76227" y="620935"/>
                  </a:lnTo>
                  <a:cubicBezTo>
                    <a:pt x="76227" y="640175"/>
                    <a:pt x="91848" y="655796"/>
                    <a:pt x="111089" y="655796"/>
                  </a:cubicBezTo>
                  <a:cubicBezTo>
                    <a:pt x="130329" y="655796"/>
                    <a:pt x="145950" y="640175"/>
                    <a:pt x="145950" y="620935"/>
                  </a:cubicBezTo>
                  <a:lnTo>
                    <a:pt x="145950" y="197834"/>
                  </a:lnTo>
                  <a:cubicBezTo>
                    <a:pt x="145950" y="187452"/>
                    <a:pt x="152141" y="178594"/>
                    <a:pt x="161952" y="175070"/>
                  </a:cubicBezTo>
                  <a:cubicBezTo>
                    <a:pt x="171763" y="171545"/>
                    <a:pt x="182145" y="174308"/>
                    <a:pt x="188813" y="182309"/>
                  </a:cubicBezTo>
                  <a:lnTo>
                    <a:pt x="291206" y="305086"/>
                  </a:lnTo>
                  <a:cubicBezTo>
                    <a:pt x="291302" y="305181"/>
                    <a:pt x="291397" y="305276"/>
                    <a:pt x="291492" y="305372"/>
                  </a:cubicBezTo>
                  <a:cubicBezTo>
                    <a:pt x="292254" y="306324"/>
                    <a:pt x="293111" y="307277"/>
                    <a:pt x="294064" y="308134"/>
                  </a:cubicBezTo>
                  <a:cubicBezTo>
                    <a:pt x="296445" y="310515"/>
                    <a:pt x="299207" y="312611"/>
                    <a:pt x="302160" y="314135"/>
                  </a:cubicBezTo>
                  <a:lnTo>
                    <a:pt x="302636" y="314420"/>
                  </a:lnTo>
                  <a:lnTo>
                    <a:pt x="303398" y="314801"/>
                  </a:lnTo>
                  <a:lnTo>
                    <a:pt x="304446" y="315278"/>
                  </a:lnTo>
                  <a:cubicBezTo>
                    <a:pt x="308161" y="316992"/>
                    <a:pt x="312161" y="317944"/>
                    <a:pt x="315876" y="318135"/>
                  </a:cubicBezTo>
                  <a:lnTo>
                    <a:pt x="316924" y="318230"/>
                  </a:lnTo>
                  <a:lnTo>
                    <a:pt x="317686" y="318230"/>
                  </a:lnTo>
                  <a:lnTo>
                    <a:pt x="318448" y="318230"/>
                  </a:lnTo>
                  <a:lnTo>
                    <a:pt x="319115" y="318230"/>
                  </a:lnTo>
                  <a:lnTo>
                    <a:pt x="319877" y="318230"/>
                  </a:lnTo>
                  <a:lnTo>
                    <a:pt x="321020" y="318135"/>
                  </a:lnTo>
                  <a:cubicBezTo>
                    <a:pt x="325020" y="317849"/>
                    <a:pt x="329021" y="316897"/>
                    <a:pt x="332735" y="315182"/>
                  </a:cubicBezTo>
                  <a:lnTo>
                    <a:pt x="333402" y="314897"/>
                  </a:lnTo>
                  <a:lnTo>
                    <a:pt x="334164" y="314515"/>
                  </a:lnTo>
                  <a:lnTo>
                    <a:pt x="335021" y="314039"/>
                  </a:lnTo>
                  <a:cubicBezTo>
                    <a:pt x="337974" y="312420"/>
                    <a:pt x="340736" y="310420"/>
                    <a:pt x="343118" y="308039"/>
                  </a:cubicBezTo>
                  <a:cubicBezTo>
                    <a:pt x="343975" y="307181"/>
                    <a:pt x="344832" y="306229"/>
                    <a:pt x="345689" y="305276"/>
                  </a:cubicBezTo>
                  <a:cubicBezTo>
                    <a:pt x="345785" y="305181"/>
                    <a:pt x="345880" y="305086"/>
                    <a:pt x="345975" y="304990"/>
                  </a:cubicBezTo>
                  <a:lnTo>
                    <a:pt x="448369" y="182213"/>
                  </a:lnTo>
                  <a:cubicBezTo>
                    <a:pt x="455036" y="174212"/>
                    <a:pt x="465514" y="171355"/>
                    <a:pt x="475229" y="174974"/>
                  </a:cubicBezTo>
                  <a:cubicBezTo>
                    <a:pt x="485040" y="178498"/>
                    <a:pt x="491231" y="187357"/>
                    <a:pt x="491231" y="197739"/>
                  </a:cubicBezTo>
                  <a:lnTo>
                    <a:pt x="491231" y="620840"/>
                  </a:lnTo>
                  <a:cubicBezTo>
                    <a:pt x="491231" y="640080"/>
                    <a:pt x="506852" y="655701"/>
                    <a:pt x="526093" y="655701"/>
                  </a:cubicBezTo>
                  <a:cubicBezTo>
                    <a:pt x="545238" y="655796"/>
                    <a:pt x="560859" y="640175"/>
                    <a:pt x="560859" y="620935"/>
                  </a:cubicBezTo>
                  <a:lnTo>
                    <a:pt x="560859" y="620935"/>
                  </a:lnTo>
                  <a:close/>
                  <a:moveTo>
                    <a:pt x="1700144" y="3048"/>
                  </a:moveTo>
                  <a:cubicBezTo>
                    <a:pt x="1680904" y="3048"/>
                    <a:pt x="1665283" y="18669"/>
                    <a:pt x="1665283" y="37910"/>
                  </a:cubicBezTo>
                  <a:lnTo>
                    <a:pt x="1665283" y="605790"/>
                  </a:lnTo>
                  <a:cubicBezTo>
                    <a:pt x="1665283" y="625031"/>
                    <a:pt x="1680904" y="640652"/>
                    <a:pt x="1700144" y="640652"/>
                  </a:cubicBezTo>
                  <a:cubicBezTo>
                    <a:pt x="1791394" y="640652"/>
                    <a:pt x="1881500" y="609219"/>
                    <a:pt x="1950080" y="548545"/>
                  </a:cubicBezTo>
                  <a:cubicBezTo>
                    <a:pt x="2015803" y="490442"/>
                    <a:pt x="2055998" y="410242"/>
                    <a:pt x="2055998" y="321850"/>
                  </a:cubicBezTo>
                  <a:cubicBezTo>
                    <a:pt x="2055998" y="233363"/>
                    <a:pt x="2015803" y="153257"/>
                    <a:pt x="1950080" y="95155"/>
                  </a:cubicBezTo>
                  <a:cubicBezTo>
                    <a:pt x="1881500" y="34481"/>
                    <a:pt x="1791394" y="3048"/>
                    <a:pt x="1700144" y="3048"/>
                  </a:cubicBezTo>
                  <a:lnTo>
                    <a:pt x="1700144" y="3048"/>
                  </a:lnTo>
                  <a:close/>
                  <a:moveTo>
                    <a:pt x="1735101" y="540925"/>
                  </a:moveTo>
                  <a:lnTo>
                    <a:pt x="1735101" y="102775"/>
                  </a:lnTo>
                  <a:cubicBezTo>
                    <a:pt x="1735101" y="95250"/>
                    <a:pt x="1738149" y="88773"/>
                    <a:pt x="1743959" y="84011"/>
                  </a:cubicBezTo>
                  <a:cubicBezTo>
                    <a:pt x="1749770" y="79248"/>
                    <a:pt x="1756723" y="77533"/>
                    <a:pt x="1764057" y="78962"/>
                  </a:cubicBezTo>
                  <a:cubicBezTo>
                    <a:pt x="1815683" y="89154"/>
                    <a:pt x="1864641" y="112014"/>
                    <a:pt x="1904170" y="146971"/>
                  </a:cubicBezTo>
                  <a:cubicBezTo>
                    <a:pt x="1954748" y="191738"/>
                    <a:pt x="1986275" y="253651"/>
                    <a:pt x="1986275" y="321755"/>
                  </a:cubicBezTo>
                  <a:cubicBezTo>
                    <a:pt x="1986275" y="389858"/>
                    <a:pt x="1954748" y="451771"/>
                    <a:pt x="1904170" y="496538"/>
                  </a:cubicBezTo>
                  <a:cubicBezTo>
                    <a:pt x="1864641" y="531495"/>
                    <a:pt x="1815683" y="554450"/>
                    <a:pt x="1764057" y="564547"/>
                  </a:cubicBezTo>
                  <a:cubicBezTo>
                    <a:pt x="1756723" y="565976"/>
                    <a:pt x="1749770" y="564261"/>
                    <a:pt x="1743959" y="559499"/>
                  </a:cubicBezTo>
                  <a:cubicBezTo>
                    <a:pt x="1738149" y="554927"/>
                    <a:pt x="1735101" y="548449"/>
                    <a:pt x="1735101" y="540925"/>
                  </a:cubicBezTo>
                  <a:lnTo>
                    <a:pt x="1735101" y="540925"/>
                  </a:lnTo>
                  <a:close/>
                  <a:moveTo>
                    <a:pt x="2201541" y="620935"/>
                  </a:moveTo>
                  <a:lnTo>
                    <a:pt x="2201541" y="34957"/>
                  </a:lnTo>
                  <a:cubicBezTo>
                    <a:pt x="2201541" y="15716"/>
                    <a:pt x="2185919" y="95"/>
                    <a:pt x="2166679" y="95"/>
                  </a:cubicBezTo>
                  <a:cubicBezTo>
                    <a:pt x="2147438" y="95"/>
                    <a:pt x="2131817" y="15716"/>
                    <a:pt x="2131817" y="34957"/>
                  </a:cubicBezTo>
                  <a:lnTo>
                    <a:pt x="2131817" y="620935"/>
                  </a:lnTo>
                  <a:cubicBezTo>
                    <a:pt x="2131817" y="640175"/>
                    <a:pt x="2147438" y="655796"/>
                    <a:pt x="2166679" y="655796"/>
                  </a:cubicBezTo>
                  <a:cubicBezTo>
                    <a:pt x="2185919" y="655796"/>
                    <a:pt x="2201541" y="640175"/>
                    <a:pt x="2201541" y="620935"/>
                  </a:cubicBezTo>
                  <a:lnTo>
                    <a:pt x="2201541" y="620935"/>
                  </a:lnTo>
                  <a:close/>
                  <a:moveTo>
                    <a:pt x="1060826" y="620935"/>
                  </a:moveTo>
                  <a:lnTo>
                    <a:pt x="1060826" y="211931"/>
                  </a:lnTo>
                  <a:cubicBezTo>
                    <a:pt x="1060826" y="209169"/>
                    <a:pt x="1060541" y="206407"/>
                    <a:pt x="1059874" y="203740"/>
                  </a:cubicBezTo>
                  <a:cubicBezTo>
                    <a:pt x="1059779" y="203359"/>
                    <a:pt x="1059683" y="202978"/>
                    <a:pt x="1059588" y="202597"/>
                  </a:cubicBezTo>
                  <a:cubicBezTo>
                    <a:pt x="1050730" y="156400"/>
                    <a:pt x="1024727" y="118777"/>
                    <a:pt x="987103" y="91250"/>
                  </a:cubicBezTo>
                  <a:cubicBezTo>
                    <a:pt x="959671" y="71152"/>
                    <a:pt x="927381" y="57626"/>
                    <a:pt x="894234" y="50483"/>
                  </a:cubicBezTo>
                  <a:cubicBezTo>
                    <a:pt x="860801" y="43244"/>
                    <a:pt x="825464" y="42386"/>
                    <a:pt x="791745" y="48101"/>
                  </a:cubicBezTo>
                  <a:cubicBezTo>
                    <a:pt x="736310" y="57626"/>
                    <a:pt x="685637" y="84773"/>
                    <a:pt x="652013" y="130778"/>
                  </a:cubicBezTo>
                  <a:cubicBezTo>
                    <a:pt x="640679" y="146304"/>
                    <a:pt x="644012" y="168021"/>
                    <a:pt x="659538" y="179356"/>
                  </a:cubicBezTo>
                  <a:cubicBezTo>
                    <a:pt x="675064" y="190691"/>
                    <a:pt x="696781" y="187357"/>
                    <a:pt x="708116" y="171831"/>
                  </a:cubicBezTo>
                  <a:cubicBezTo>
                    <a:pt x="730880" y="140779"/>
                    <a:pt x="766123" y="123063"/>
                    <a:pt x="803461" y="116681"/>
                  </a:cubicBezTo>
                  <a:cubicBezTo>
                    <a:pt x="828702" y="112395"/>
                    <a:pt x="854991" y="113157"/>
                    <a:pt x="880042" y="118491"/>
                  </a:cubicBezTo>
                  <a:cubicBezTo>
                    <a:pt x="903569" y="123539"/>
                    <a:pt x="926619" y="132969"/>
                    <a:pt x="946050" y="147161"/>
                  </a:cubicBezTo>
                  <a:cubicBezTo>
                    <a:pt x="967958" y="163163"/>
                    <a:pt x="984245" y="185071"/>
                    <a:pt x="990437" y="211646"/>
                  </a:cubicBezTo>
                  <a:cubicBezTo>
                    <a:pt x="990913" y="213551"/>
                    <a:pt x="991103" y="215170"/>
                    <a:pt x="991103" y="217170"/>
                  </a:cubicBezTo>
                  <a:lnTo>
                    <a:pt x="991103" y="242316"/>
                  </a:lnTo>
                  <a:cubicBezTo>
                    <a:pt x="991103" y="251365"/>
                    <a:pt x="986531" y="259175"/>
                    <a:pt x="978530" y="263557"/>
                  </a:cubicBezTo>
                  <a:cubicBezTo>
                    <a:pt x="970625" y="267938"/>
                    <a:pt x="961576" y="267653"/>
                    <a:pt x="953860" y="262795"/>
                  </a:cubicBezTo>
                  <a:cubicBezTo>
                    <a:pt x="920047" y="241459"/>
                    <a:pt x="881280" y="230315"/>
                    <a:pt x="841275" y="230315"/>
                  </a:cubicBezTo>
                  <a:cubicBezTo>
                    <a:pt x="785078" y="230315"/>
                    <a:pt x="731642" y="252413"/>
                    <a:pt x="691923" y="292227"/>
                  </a:cubicBezTo>
                  <a:cubicBezTo>
                    <a:pt x="652204" y="331946"/>
                    <a:pt x="630010" y="385382"/>
                    <a:pt x="630010" y="441579"/>
                  </a:cubicBezTo>
                  <a:cubicBezTo>
                    <a:pt x="630010" y="497777"/>
                    <a:pt x="652109" y="551212"/>
                    <a:pt x="691923" y="590931"/>
                  </a:cubicBezTo>
                  <a:cubicBezTo>
                    <a:pt x="731642" y="630650"/>
                    <a:pt x="785078" y="652844"/>
                    <a:pt x="841275" y="652844"/>
                  </a:cubicBezTo>
                  <a:cubicBezTo>
                    <a:pt x="882328" y="652844"/>
                    <a:pt x="922047" y="641128"/>
                    <a:pt x="956432" y="618744"/>
                  </a:cubicBezTo>
                  <a:cubicBezTo>
                    <a:pt x="963005" y="614458"/>
                    <a:pt x="970434" y="613601"/>
                    <a:pt x="977768" y="616172"/>
                  </a:cubicBezTo>
                  <a:cubicBezTo>
                    <a:pt x="985103" y="618744"/>
                    <a:pt x="990341" y="624173"/>
                    <a:pt x="992723" y="631603"/>
                  </a:cubicBezTo>
                  <a:cubicBezTo>
                    <a:pt x="997390" y="645986"/>
                    <a:pt x="1010820" y="655796"/>
                    <a:pt x="1025965" y="655796"/>
                  </a:cubicBezTo>
                  <a:cubicBezTo>
                    <a:pt x="1045205" y="655796"/>
                    <a:pt x="1060826" y="640175"/>
                    <a:pt x="1060826" y="620935"/>
                  </a:cubicBezTo>
                  <a:lnTo>
                    <a:pt x="1060826" y="620935"/>
                  </a:lnTo>
                  <a:close/>
                  <a:moveTo>
                    <a:pt x="841275" y="300228"/>
                  </a:moveTo>
                  <a:cubicBezTo>
                    <a:pt x="878899" y="300228"/>
                    <a:pt x="914713" y="315087"/>
                    <a:pt x="941288" y="341662"/>
                  </a:cubicBezTo>
                  <a:cubicBezTo>
                    <a:pt x="967862" y="368236"/>
                    <a:pt x="982721" y="404051"/>
                    <a:pt x="982721" y="441674"/>
                  </a:cubicBezTo>
                  <a:cubicBezTo>
                    <a:pt x="982721" y="479298"/>
                    <a:pt x="967862" y="515112"/>
                    <a:pt x="941288" y="541687"/>
                  </a:cubicBezTo>
                  <a:cubicBezTo>
                    <a:pt x="914713" y="568261"/>
                    <a:pt x="878899" y="583121"/>
                    <a:pt x="841275" y="583121"/>
                  </a:cubicBezTo>
                  <a:cubicBezTo>
                    <a:pt x="803651" y="583121"/>
                    <a:pt x="767837" y="568261"/>
                    <a:pt x="741263" y="541687"/>
                  </a:cubicBezTo>
                  <a:cubicBezTo>
                    <a:pt x="714688" y="515112"/>
                    <a:pt x="699829" y="479298"/>
                    <a:pt x="699829" y="441674"/>
                  </a:cubicBezTo>
                  <a:cubicBezTo>
                    <a:pt x="699829" y="404051"/>
                    <a:pt x="714688" y="368236"/>
                    <a:pt x="741263" y="341662"/>
                  </a:cubicBezTo>
                  <a:cubicBezTo>
                    <a:pt x="767837" y="314992"/>
                    <a:pt x="803651" y="300228"/>
                    <a:pt x="841275" y="300228"/>
                  </a:cubicBezTo>
                  <a:lnTo>
                    <a:pt x="841275" y="300228"/>
                  </a:lnTo>
                  <a:close/>
                  <a:moveTo>
                    <a:pt x="1691096" y="1349978"/>
                  </a:moveTo>
                  <a:lnTo>
                    <a:pt x="1691096" y="940975"/>
                  </a:lnTo>
                  <a:cubicBezTo>
                    <a:pt x="1691096" y="938213"/>
                    <a:pt x="1690810" y="935450"/>
                    <a:pt x="1690143" y="932783"/>
                  </a:cubicBezTo>
                  <a:cubicBezTo>
                    <a:pt x="1690048" y="932402"/>
                    <a:pt x="1689953" y="932021"/>
                    <a:pt x="1689857" y="931640"/>
                  </a:cubicBezTo>
                  <a:cubicBezTo>
                    <a:pt x="1680999" y="885444"/>
                    <a:pt x="1654996" y="847820"/>
                    <a:pt x="1617372" y="820293"/>
                  </a:cubicBezTo>
                  <a:cubicBezTo>
                    <a:pt x="1589940" y="800195"/>
                    <a:pt x="1557650" y="786670"/>
                    <a:pt x="1524503" y="779526"/>
                  </a:cubicBezTo>
                  <a:cubicBezTo>
                    <a:pt x="1491071" y="772287"/>
                    <a:pt x="1455733" y="771430"/>
                    <a:pt x="1422014" y="777145"/>
                  </a:cubicBezTo>
                  <a:cubicBezTo>
                    <a:pt x="1366579" y="786670"/>
                    <a:pt x="1315906" y="813816"/>
                    <a:pt x="1282283" y="859822"/>
                  </a:cubicBezTo>
                  <a:cubicBezTo>
                    <a:pt x="1270948" y="875348"/>
                    <a:pt x="1274282" y="897065"/>
                    <a:pt x="1289807" y="908399"/>
                  </a:cubicBezTo>
                  <a:cubicBezTo>
                    <a:pt x="1305238" y="919734"/>
                    <a:pt x="1327050" y="916400"/>
                    <a:pt x="1338385" y="900874"/>
                  </a:cubicBezTo>
                  <a:cubicBezTo>
                    <a:pt x="1361150" y="869823"/>
                    <a:pt x="1396392" y="852107"/>
                    <a:pt x="1433825" y="845725"/>
                  </a:cubicBezTo>
                  <a:cubicBezTo>
                    <a:pt x="1459067" y="841439"/>
                    <a:pt x="1485356" y="842201"/>
                    <a:pt x="1510406" y="847535"/>
                  </a:cubicBezTo>
                  <a:cubicBezTo>
                    <a:pt x="1533933" y="852583"/>
                    <a:pt x="1556984" y="862013"/>
                    <a:pt x="1576415" y="876205"/>
                  </a:cubicBezTo>
                  <a:cubicBezTo>
                    <a:pt x="1598322" y="892207"/>
                    <a:pt x="1614610" y="914114"/>
                    <a:pt x="1620801" y="940689"/>
                  </a:cubicBezTo>
                  <a:cubicBezTo>
                    <a:pt x="1621277" y="942594"/>
                    <a:pt x="1621468" y="944213"/>
                    <a:pt x="1621468" y="946214"/>
                  </a:cubicBezTo>
                  <a:lnTo>
                    <a:pt x="1621468" y="971360"/>
                  </a:lnTo>
                  <a:cubicBezTo>
                    <a:pt x="1621468" y="980408"/>
                    <a:pt x="1616896" y="988219"/>
                    <a:pt x="1608895" y="992600"/>
                  </a:cubicBezTo>
                  <a:cubicBezTo>
                    <a:pt x="1600989" y="996982"/>
                    <a:pt x="1591940" y="996696"/>
                    <a:pt x="1584225" y="991838"/>
                  </a:cubicBezTo>
                  <a:cubicBezTo>
                    <a:pt x="1550411" y="970502"/>
                    <a:pt x="1511645" y="959358"/>
                    <a:pt x="1471640" y="959358"/>
                  </a:cubicBezTo>
                  <a:cubicBezTo>
                    <a:pt x="1415442" y="959358"/>
                    <a:pt x="1362007" y="981456"/>
                    <a:pt x="1322288" y="1021271"/>
                  </a:cubicBezTo>
                  <a:cubicBezTo>
                    <a:pt x="1282568" y="1060990"/>
                    <a:pt x="1260375" y="1114425"/>
                    <a:pt x="1260375" y="1170623"/>
                  </a:cubicBezTo>
                  <a:cubicBezTo>
                    <a:pt x="1260375" y="1226820"/>
                    <a:pt x="1282473" y="1280255"/>
                    <a:pt x="1322288" y="1319975"/>
                  </a:cubicBezTo>
                  <a:cubicBezTo>
                    <a:pt x="1362007" y="1359694"/>
                    <a:pt x="1415442" y="1381887"/>
                    <a:pt x="1471640" y="1381887"/>
                  </a:cubicBezTo>
                  <a:cubicBezTo>
                    <a:pt x="1512597" y="1381887"/>
                    <a:pt x="1552412" y="1370171"/>
                    <a:pt x="1586797" y="1347788"/>
                  </a:cubicBezTo>
                  <a:cubicBezTo>
                    <a:pt x="1593369" y="1343501"/>
                    <a:pt x="1600799" y="1342644"/>
                    <a:pt x="1608133" y="1345216"/>
                  </a:cubicBezTo>
                  <a:cubicBezTo>
                    <a:pt x="1615467" y="1347788"/>
                    <a:pt x="1620706" y="1353217"/>
                    <a:pt x="1623087" y="1360646"/>
                  </a:cubicBezTo>
                  <a:cubicBezTo>
                    <a:pt x="1627754" y="1375029"/>
                    <a:pt x="1641185" y="1384840"/>
                    <a:pt x="1656329" y="1384840"/>
                  </a:cubicBezTo>
                  <a:cubicBezTo>
                    <a:pt x="1675475" y="1384935"/>
                    <a:pt x="1691096" y="1369314"/>
                    <a:pt x="1691096" y="1349978"/>
                  </a:cubicBezTo>
                  <a:lnTo>
                    <a:pt x="1691096" y="1349978"/>
                  </a:lnTo>
                  <a:close/>
                  <a:moveTo>
                    <a:pt x="1471544" y="1029272"/>
                  </a:moveTo>
                  <a:cubicBezTo>
                    <a:pt x="1509168" y="1029272"/>
                    <a:pt x="1544982" y="1044131"/>
                    <a:pt x="1571557" y="1070705"/>
                  </a:cubicBezTo>
                  <a:cubicBezTo>
                    <a:pt x="1598132" y="1097280"/>
                    <a:pt x="1612991" y="1133094"/>
                    <a:pt x="1612991" y="1170718"/>
                  </a:cubicBezTo>
                  <a:cubicBezTo>
                    <a:pt x="1612991" y="1208342"/>
                    <a:pt x="1598132" y="1244156"/>
                    <a:pt x="1571557" y="1270730"/>
                  </a:cubicBezTo>
                  <a:cubicBezTo>
                    <a:pt x="1544982" y="1297305"/>
                    <a:pt x="1509168" y="1312164"/>
                    <a:pt x="1471544" y="1312164"/>
                  </a:cubicBezTo>
                  <a:cubicBezTo>
                    <a:pt x="1433921" y="1312164"/>
                    <a:pt x="1398107" y="1297305"/>
                    <a:pt x="1371532" y="1270730"/>
                  </a:cubicBezTo>
                  <a:cubicBezTo>
                    <a:pt x="1344957" y="1244156"/>
                    <a:pt x="1330098" y="1208342"/>
                    <a:pt x="1330098" y="1170718"/>
                  </a:cubicBezTo>
                  <a:cubicBezTo>
                    <a:pt x="1330098" y="1133094"/>
                    <a:pt x="1344957" y="1097280"/>
                    <a:pt x="1371532" y="1070705"/>
                  </a:cubicBezTo>
                  <a:cubicBezTo>
                    <a:pt x="1398107" y="1044131"/>
                    <a:pt x="1433921" y="1029272"/>
                    <a:pt x="1471544" y="1029272"/>
                  </a:cubicBezTo>
                  <a:lnTo>
                    <a:pt x="1471544" y="1029272"/>
                  </a:lnTo>
                  <a:close/>
                  <a:moveTo>
                    <a:pt x="969386" y="1133285"/>
                  </a:moveTo>
                  <a:cubicBezTo>
                    <a:pt x="950146" y="1133285"/>
                    <a:pt x="934525" y="1148906"/>
                    <a:pt x="934525" y="1168146"/>
                  </a:cubicBezTo>
                  <a:cubicBezTo>
                    <a:pt x="934525" y="1186244"/>
                    <a:pt x="948336" y="1201388"/>
                    <a:pt x="966338" y="1202912"/>
                  </a:cubicBezTo>
                  <a:cubicBezTo>
                    <a:pt x="966910" y="1203008"/>
                    <a:pt x="967386" y="1203008"/>
                    <a:pt x="967862" y="1203103"/>
                  </a:cubicBezTo>
                  <a:cubicBezTo>
                    <a:pt x="1024822" y="1211771"/>
                    <a:pt x="1082067" y="1232916"/>
                    <a:pt x="1109213" y="1287590"/>
                  </a:cubicBezTo>
                  <a:cubicBezTo>
                    <a:pt x="1134264" y="1338072"/>
                    <a:pt x="1133407" y="1408748"/>
                    <a:pt x="1131883" y="1464088"/>
                  </a:cubicBezTo>
                  <a:cubicBezTo>
                    <a:pt x="1131311" y="1483233"/>
                    <a:pt x="1146456" y="1499140"/>
                    <a:pt x="1165601" y="1499711"/>
                  </a:cubicBezTo>
                  <a:cubicBezTo>
                    <a:pt x="1184747" y="1500283"/>
                    <a:pt x="1200653" y="1485138"/>
                    <a:pt x="1201225" y="1465993"/>
                  </a:cubicBezTo>
                  <a:cubicBezTo>
                    <a:pt x="1203130" y="1397508"/>
                    <a:pt x="1202749" y="1319689"/>
                    <a:pt x="1171602" y="1257014"/>
                  </a:cubicBezTo>
                  <a:cubicBezTo>
                    <a:pt x="1157505" y="1228630"/>
                    <a:pt x="1138455" y="1204722"/>
                    <a:pt x="1113023" y="1185482"/>
                  </a:cubicBezTo>
                  <a:cubicBezTo>
                    <a:pt x="1107118" y="1181005"/>
                    <a:pt x="1103784" y="1174718"/>
                    <a:pt x="1103403" y="1167194"/>
                  </a:cubicBezTo>
                  <a:cubicBezTo>
                    <a:pt x="1103117" y="1159764"/>
                    <a:pt x="1105784" y="1153192"/>
                    <a:pt x="1111309" y="1148144"/>
                  </a:cubicBezTo>
                  <a:cubicBezTo>
                    <a:pt x="1113785" y="1145858"/>
                    <a:pt x="1116262" y="1143572"/>
                    <a:pt x="1118643" y="1141190"/>
                  </a:cubicBezTo>
                  <a:cubicBezTo>
                    <a:pt x="1158362" y="1101471"/>
                    <a:pt x="1180556" y="1048036"/>
                    <a:pt x="1180556" y="991838"/>
                  </a:cubicBezTo>
                  <a:cubicBezTo>
                    <a:pt x="1180556" y="935641"/>
                    <a:pt x="1158458" y="882206"/>
                    <a:pt x="1118643" y="842486"/>
                  </a:cubicBezTo>
                  <a:cubicBezTo>
                    <a:pt x="1078924" y="802767"/>
                    <a:pt x="1025489" y="780574"/>
                    <a:pt x="969291" y="780574"/>
                  </a:cubicBezTo>
                  <a:cubicBezTo>
                    <a:pt x="932334" y="780574"/>
                    <a:pt x="896234" y="790099"/>
                    <a:pt x="864230" y="808482"/>
                  </a:cubicBezTo>
                  <a:cubicBezTo>
                    <a:pt x="856515" y="812959"/>
                    <a:pt x="847657" y="812864"/>
                    <a:pt x="839942" y="808482"/>
                  </a:cubicBezTo>
                  <a:cubicBezTo>
                    <a:pt x="832226" y="804005"/>
                    <a:pt x="827845" y="796385"/>
                    <a:pt x="827845" y="787432"/>
                  </a:cubicBezTo>
                  <a:lnTo>
                    <a:pt x="827845" y="760952"/>
                  </a:lnTo>
                  <a:cubicBezTo>
                    <a:pt x="827845" y="741712"/>
                    <a:pt x="812224" y="726091"/>
                    <a:pt x="792983" y="726091"/>
                  </a:cubicBezTo>
                  <a:cubicBezTo>
                    <a:pt x="773743" y="726091"/>
                    <a:pt x="758122" y="741712"/>
                    <a:pt x="758122" y="760952"/>
                  </a:cubicBezTo>
                  <a:lnTo>
                    <a:pt x="758122" y="991362"/>
                  </a:lnTo>
                  <a:lnTo>
                    <a:pt x="758122" y="991743"/>
                  </a:lnTo>
                  <a:cubicBezTo>
                    <a:pt x="758122" y="991838"/>
                    <a:pt x="758122" y="991934"/>
                    <a:pt x="758122" y="992029"/>
                  </a:cubicBezTo>
                  <a:lnTo>
                    <a:pt x="758122" y="1346835"/>
                  </a:lnTo>
                  <a:cubicBezTo>
                    <a:pt x="758122" y="1366076"/>
                    <a:pt x="773743" y="1381697"/>
                    <a:pt x="792983" y="1381697"/>
                  </a:cubicBezTo>
                  <a:cubicBezTo>
                    <a:pt x="812224" y="1381697"/>
                    <a:pt x="827845" y="1366076"/>
                    <a:pt x="827845" y="1346835"/>
                  </a:cubicBezTo>
                  <a:lnTo>
                    <a:pt x="827845" y="990886"/>
                  </a:lnTo>
                  <a:cubicBezTo>
                    <a:pt x="827845" y="953453"/>
                    <a:pt x="842894" y="918020"/>
                    <a:pt x="869279" y="891635"/>
                  </a:cubicBezTo>
                  <a:cubicBezTo>
                    <a:pt x="895853" y="865061"/>
                    <a:pt x="931667" y="850202"/>
                    <a:pt x="969291" y="850202"/>
                  </a:cubicBezTo>
                  <a:cubicBezTo>
                    <a:pt x="1006915" y="850202"/>
                    <a:pt x="1042729" y="865061"/>
                    <a:pt x="1069304" y="891635"/>
                  </a:cubicBezTo>
                  <a:cubicBezTo>
                    <a:pt x="1095878" y="918210"/>
                    <a:pt x="1110737" y="954024"/>
                    <a:pt x="1110737" y="991648"/>
                  </a:cubicBezTo>
                  <a:cubicBezTo>
                    <a:pt x="1110737" y="1029272"/>
                    <a:pt x="1095878" y="1065086"/>
                    <a:pt x="1069304" y="1091660"/>
                  </a:cubicBezTo>
                  <a:cubicBezTo>
                    <a:pt x="1042824" y="1118521"/>
                    <a:pt x="1007010" y="1133285"/>
                    <a:pt x="969386" y="1133285"/>
                  </a:cubicBezTo>
                  <a:lnTo>
                    <a:pt x="969386" y="1133285"/>
                  </a:lnTo>
                  <a:close/>
                  <a:moveTo>
                    <a:pt x="1778630" y="1344549"/>
                  </a:moveTo>
                  <a:cubicBezTo>
                    <a:pt x="1778630" y="1400747"/>
                    <a:pt x="1800728" y="1454182"/>
                    <a:pt x="1840543" y="1493901"/>
                  </a:cubicBezTo>
                  <a:cubicBezTo>
                    <a:pt x="1880262" y="1533620"/>
                    <a:pt x="1933697" y="1555718"/>
                    <a:pt x="1989895" y="1555718"/>
                  </a:cubicBezTo>
                  <a:cubicBezTo>
                    <a:pt x="2046092" y="1555718"/>
                    <a:pt x="2099528" y="1533620"/>
                    <a:pt x="2139247" y="1493901"/>
                  </a:cubicBezTo>
                  <a:cubicBezTo>
                    <a:pt x="2178966" y="1454182"/>
                    <a:pt x="2201159" y="1400747"/>
                    <a:pt x="2201159" y="1344549"/>
                  </a:cubicBezTo>
                  <a:cubicBezTo>
                    <a:pt x="2201159" y="1288352"/>
                    <a:pt x="2179061" y="1234916"/>
                    <a:pt x="2139247" y="1195197"/>
                  </a:cubicBezTo>
                  <a:cubicBezTo>
                    <a:pt x="2106005" y="1161955"/>
                    <a:pt x="2062666" y="1140714"/>
                    <a:pt x="2015993" y="1134904"/>
                  </a:cubicBezTo>
                  <a:cubicBezTo>
                    <a:pt x="2014945" y="1134809"/>
                    <a:pt x="2014088" y="1134618"/>
                    <a:pt x="2013041" y="1134332"/>
                  </a:cubicBezTo>
                  <a:cubicBezTo>
                    <a:pt x="2010278" y="1133666"/>
                    <a:pt x="2007421" y="1133285"/>
                    <a:pt x="2004468" y="1133285"/>
                  </a:cubicBezTo>
                  <a:cubicBezTo>
                    <a:pt x="1966844" y="1133285"/>
                    <a:pt x="1931030" y="1118426"/>
                    <a:pt x="1904456" y="1091851"/>
                  </a:cubicBezTo>
                  <a:cubicBezTo>
                    <a:pt x="1877881" y="1065276"/>
                    <a:pt x="1863022" y="1029462"/>
                    <a:pt x="1863022" y="991838"/>
                  </a:cubicBezTo>
                  <a:cubicBezTo>
                    <a:pt x="1863022" y="954215"/>
                    <a:pt x="1877881" y="918401"/>
                    <a:pt x="1904456" y="891826"/>
                  </a:cubicBezTo>
                  <a:cubicBezTo>
                    <a:pt x="1931030" y="865251"/>
                    <a:pt x="1966844" y="850392"/>
                    <a:pt x="2004468" y="850392"/>
                  </a:cubicBezTo>
                  <a:cubicBezTo>
                    <a:pt x="2042092" y="850392"/>
                    <a:pt x="2077906" y="865251"/>
                    <a:pt x="2104481" y="891826"/>
                  </a:cubicBezTo>
                  <a:cubicBezTo>
                    <a:pt x="2131055" y="918401"/>
                    <a:pt x="2145914" y="954215"/>
                    <a:pt x="2145914" y="991838"/>
                  </a:cubicBezTo>
                  <a:cubicBezTo>
                    <a:pt x="2145914" y="1011079"/>
                    <a:pt x="2161535" y="1026700"/>
                    <a:pt x="2180776" y="1026700"/>
                  </a:cubicBezTo>
                  <a:cubicBezTo>
                    <a:pt x="2200017" y="1026700"/>
                    <a:pt x="2215637" y="1011079"/>
                    <a:pt x="2215637" y="991838"/>
                  </a:cubicBezTo>
                  <a:cubicBezTo>
                    <a:pt x="2215637" y="935641"/>
                    <a:pt x="2193539" y="882206"/>
                    <a:pt x="2153725" y="842486"/>
                  </a:cubicBezTo>
                  <a:cubicBezTo>
                    <a:pt x="2114006" y="802767"/>
                    <a:pt x="2060570" y="780574"/>
                    <a:pt x="2004373" y="780574"/>
                  </a:cubicBezTo>
                  <a:cubicBezTo>
                    <a:pt x="1948175" y="780574"/>
                    <a:pt x="1894740" y="802672"/>
                    <a:pt x="1855021" y="842486"/>
                  </a:cubicBezTo>
                  <a:cubicBezTo>
                    <a:pt x="1815302" y="882206"/>
                    <a:pt x="1793108" y="935641"/>
                    <a:pt x="1793108" y="991838"/>
                  </a:cubicBezTo>
                  <a:cubicBezTo>
                    <a:pt x="1793108" y="1048036"/>
                    <a:pt x="1815206" y="1101471"/>
                    <a:pt x="1855021" y="1141190"/>
                  </a:cubicBezTo>
                  <a:cubicBezTo>
                    <a:pt x="1888263" y="1174433"/>
                    <a:pt x="1931507" y="1195673"/>
                    <a:pt x="1978274" y="1201484"/>
                  </a:cubicBezTo>
                  <a:cubicBezTo>
                    <a:pt x="1979322" y="1201579"/>
                    <a:pt x="1980179" y="1201769"/>
                    <a:pt x="1981227" y="1202055"/>
                  </a:cubicBezTo>
                  <a:cubicBezTo>
                    <a:pt x="1983989" y="1202722"/>
                    <a:pt x="1986847" y="1203103"/>
                    <a:pt x="1989704" y="1203103"/>
                  </a:cubicBezTo>
                  <a:cubicBezTo>
                    <a:pt x="2027328" y="1203103"/>
                    <a:pt x="2063142" y="1217962"/>
                    <a:pt x="2089717" y="1244537"/>
                  </a:cubicBezTo>
                  <a:cubicBezTo>
                    <a:pt x="2116292" y="1271111"/>
                    <a:pt x="2131151" y="1306925"/>
                    <a:pt x="2131151" y="1344549"/>
                  </a:cubicBezTo>
                  <a:cubicBezTo>
                    <a:pt x="2131151" y="1382173"/>
                    <a:pt x="2116292" y="1417987"/>
                    <a:pt x="2089717" y="1444562"/>
                  </a:cubicBezTo>
                  <a:cubicBezTo>
                    <a:pt x="2063142" y="1471136"/>
                    <a:pt x="2027328" y="1485995"/>
                    <a:pt x="1989704" y="1485995"/>
                  </a:cubicBezTo>
                  <a:cubicBezTo>
                    <a:pt x="1952081" y="1485995"/>
                    <a:pt x="1916267" y="1471136"/>
                    <a:pt x="1889692" y="1444562"/>
                  </a:cubicBezTo>
                  <a:cubicBezTo>
                    <a:pt x="1863117" y="1417987"/>
                    <a:pt x="1848258" y="1382173"/>
                    <a:pt x="1848258" y="1344549"/>
                  </a:cubicBezTo>
                  <a:cubicBezTo>
                    <a:pt x="1848258" y="1325309"/>
                    <a:pt x="1832637" y="1309688"/>
                    <a:pt x="1813397" y="1309688"/>
                  </a:cubicBezTo>
                  <a:cubicBezTo>
                    <a:pt x="1794251" y="1309592"/>
                    <a:pt x="1778630" y="1325213"/>
                    <a:pt x="1778630" y="1344549"/>
                  </a:cubicBezTo>
                  <a:close/>
                </a:path>
              </a:pathLst>
            </a:custGeom>
            <a:solidFill>
              <a:srgbClr val="FFFFFF"/>
            </a:solidFill>
            <a:ln w="9525"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2084426342"/>
      </p:ext>
    </p:extLst>
  </p:cSld>
  <p:clrMapOvr>
    <a:masterClrMapping/>
  </p:clrMapOvr>
</p:sld>
</file>

<file path=ppt/theme/theme1.xml><?xml version="1.0" encoding="utf-8"?>
<a:theme xmlns:a="http://schemas.openxmlformats.org/drawingml/2006/main" name="Office Theme">
  <a:themeElements>
    <a:clrScheme name="Slidehelper - 125">
      <a:dk1>
        <a:sysClr val="windowText" lastClr="000000"/>
      </a:dk1>
      <a:lt1>
        <a:sysClr val="window" lastClr="FFFFFF"/>
      </a:lt1>
      <a:dk2>
        <a:srgbClr val="323232"/>
      </a:dk2>
      <a:lt2>
        <a:srgbClr val="E3DED1"/>
      </a:lt2>
      <a:accent1>
        <a:srgbClr val="3A86FF"/>
      </a:accent1>
      <a:accent2>
        <a:srgbClr val="8338EC"/>
      </a:accent2>
      <a:accent3>
        <a:srgbClr val="FF006E"/>
      </a:accent3>
      <a:accent4>
        <a:srgbClr val="FB5607"/>
      </a:accent4>
      <a:accent5>
        <a:srgbClr val="FFBE0B"/>
      </a:accent5>
      <a:accent6>
        <a:srgbClr val="EFECCA"/>
      </a:accent6>
      <a:hlink>
        <a:srgbClr val="3A86FF"/>
      </a:hlink>
      <a:folHlink>
        <a:srgbClr val="8338EC"/>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1378</Words>
  <Application>Microsoft Office PowerPoint</Application>
  <PresentationFormat>Widescreen</PresentationFormat>
  <Paragraphs>72</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77</cp:revision>
  <dcterms:created xsi:type="dcterms:W3CDTF">2021-02-09T15:50:15Z</dcterms:created>
  <dcterms:modified xsi:type="dcterms:W3CDTF">2021-02-15T15:21:41Z</dcterms:modified>
</cp:coreProperties>
</file>