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0" r:id="rId24"/>
    <p:sldId id="281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6" autoAdjust="0"/>
    <p:restoredTop sz="96229" autoAdjust="0"/>
  </p:normalViewPr>
  <p:slideViewPr>
    <p:cSldViewPr snapToGrid="0">
      <p:cViewPr varScale="1">
        <p:scale>
          <a:sx n="127" d="100"/>
          <a:sy n="127" d="100"/>
        </p:scale>
        <p:origin x="2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4D0B2-5C61-4513-AAEC-580B68A9068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ED9E9-0C4A-489A-B5D2-6E026E4E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3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142FE-9DEC-4B4E-9191-1BA3D78FE5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95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0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576DCAF3-9E66-49ED-95AD-8A1DAA98C0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38514" y="1048657"/>
            <a:ext cx="4760686" cy="47606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147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CA7552-81ED-46D2-A6B1-0DF0415AA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662545"/>
            <a:ext cx="3532910" cy="3532910"/>
          </a:xfrm>
          <a:custGeom>
            <a:avLst/>
            <a:gdLst>
              <a:gd name="connsiteX0" fmla="*/ 1766455 w 3532910"/>
              <a:gd name="connsiteY0" fmla="*/ 0 h 3532910"/>
              <a:gd name="connsiteX1" fmla="*/ 3532910 w 3532910"/>
              <a:gd name="connsiteY1" fmla="*/ 1766455 h 3532910"/>
              <a:gd name="connsiteX2" fmla="*/ 1766455 w 3532910"/>
              <a:gd name="connsiteY2" fmla="*/ 3532910 h 3532910"/>
              <a:gd name="connsiteX3" fmla="*/ 0 w 3532910"/>
              <a:gd name="connsiteY3" fmla="*/ 1766455 h 3532910"/>
              <a:gd name="connsiteX4" fmla="*/ 1766455 w 3532910"/>
              <a:gd name="connsiteY4" fmla="*/ 0 h 353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2910" h="3532910">
                <a:moveTo>
                  <a:pt x="1766455" y="0"/>
                </a:moveTo>
                <a:cubicBezTo>
                  <a:pt x="2742041" y="0"/>
                  <a:pt x="3532910" y="790869"/>
                  <a:pt x="3532910" y="1766455"/>
                </a:cubicBezTo>
                <a:cubicBezTo>
                  <a:pt x="3532910" y="2742041"/>
                  <a:pt x="2742041" y="3532910"/>
                  <a:pt x="1766455" y="3532910"/>
                </a:cubicBezTo>
                <a:cubicBezTo>
                  <a:pt x="790869" y="3532910"/>
                  <a:pt x="0" y="2742041"/>
                  <a:pt x="0" y="1766455"/>
                </a:cubicBezTo>
                <a:cubicBezTo>
                  <a:pt x="0" y="790869"/>
                  <a:pt x="790869" y="0"/>
                  <a:pt x="176645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0155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53F0791E-B3B4-430B-B647-3326C240762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51707" y="4322617"/>
            <a:ext cx="8451273" cy="20504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3116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74954C-7690-4DEC-B220-926B4DAC40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07873" y="1440873"/>
            <a:ext cx="3976254" cy="3976254"/>
          </a:xfrm>
          <a:custGeom>
            <a:avLst/>
            <a:gdLst>
              <a:gd name="connsiteX0" fmla="*/ 1988127 w 3976254"/>
              <a:gd name="connsiteY0" fmla="*/ 0 h 3976254"/>
              <a:gd name="connsiteX1" fmla="*/ 3976254 w 3976254"/>
              <a:gd name="connsiteY1" fmla="*/ 1988127 h 3976254"/>
              <a:gd name="connsiteX2" fmla="*/ 1988127 w 3976254"/>
              <a:gd name="connsiteY2" fmla="*/ 3976254 h 3976254"/>
              <a:gd name="connsiteX3" fmla="*/ 0 w 3976254"/>
              <a:gd name="connsiteY3" fmla="*/ 1988127 h 3976254"/>
              <a:gd name="connsiteX4" fmla="*/ 1988127 w 3976254"/>
              <a:gd name="connsiteY4" fmla="*/ 0 h 39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6254" h="3976254">
                <a:moveTo>
                  <a:pt x="1988127" y="0"/>
                </a:moveTo>
                <a:cubicBezTo>
                  <a:pt x="3086139" y="0"/>
                  <a:pt x="3976254" y="890115"/>
                  <a:pt x="3976254" y="1988127"/>
                </a:cubicBezTo>
                <a:cubicBezTo>
                  <a:pt x="3976254" y="3086139"/>
                  <a:pt x="3086139" y="3976254"/>
                  <a:pt x="1988127" y="3976254"/>
                </a:cubicBezTo>
                <a:cubicBezTo>
                  <a:pt x="890115" y="3976254"/>
                  <a:pt x="0" y="3086139"/>
                  <a:pt x="0" y="1988127"/>
                </a:cubicBezTo>
                <a:cubicBezTo>
                  <a:pt x="0" y="890115"/>
                  <a:pt x="890115" y="0"/>
                  <a:pt x="198812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596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315EA80-F881-4517-A8A9-1B99C5790B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78436" y="1870364"/>
            <a:ext cx="2867891" cy="49876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7582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08CD85-9026-4D71-975D-3F9D024BE59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306782"/>
            <a:ext cx="2244436" cy="2244436"/>
          </a:xfrm>
          <a:custGeom>
            <a:avLst/>
            <a:gdLst>
              <a:gd name="connsiteX0" fmla="*/ 1122218 w 2244436"/>
              <a:gd name="connsiteY0" fmla="*/ 0 h 2244436"/>
              <a:gd name="connsiteX1" fmla="*/ 2244436 w 2244436"/>
              <a:gd name="connsiteY1" fmla="*/ 1122218 h 2244436"/>
              <a:gd name="connsiteX2" fmla="*/ 1122218 w 2244436"/>
              <a:gd name="connsiteY2" fmla="*/ 2244436 h 2244436"/>
              <a:gd name="connsiteX3" fmla="*/ 0 w 2244436"/>
              <a:gd name="connsiteY3" fmla="*/ 1122218 h 2244436"/>
              <a:gd name="connsiteX4" fmla="*/ 1122218 w 2244436"/>
              <a:gd name="connsiteY4" fmla="*/ 0 h 22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2244436">
                <a:moveTo>
                  <a:pt x="1122218" y="0"/>
                </a:moveTo>
                <a:cubicBezTo>
                  <a:pt x="1742002" y="0"/>
                  <a:pt x="2244436" y="502434"/>
                  <a:pt x="2244436" y="1122218"/>
                </a:cubicBezTo>
                <a:cubicBezTo>
                  <a:pt x="2244436" y="1742002"/>
                  <a:pt x="1742002" y="2244436"/>
                  <a:pt x="1122218" y="2244436"/>
                </a:cubicBezTo>
                <a:cubicBezTo>
                  <a:pt x="502434" y="2244436"/>
                  <a:pt x="0" y="1742002"/>
                  <a:pt x="0" y="1122218"/>
                </a:cubicBezTo>
                <a:cubicBezTo>
                  <a:pt x="0" y="502434"/>
                  <a:pt x="502434" y="0"/>
                  <a:pt x="112221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8FFF6E-6686-4C38-B98D-FCF1A4666F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74727" y="2306782"/>
            <a:ext cx="2244436" cy="2244436"/>
          </a:xfrm>
          <a:custGeom>
            <a:avLst/>
            <a:gdLst>
              <a:gd name="connsiteX0" fmla="*/ 1122218 w 2244436"/>
              <a:gd name="connsiteY0" fmla="*/ 0 h 2244436"/>
              <a:gd name="connsiteX1" fmla="*/ 2244436 w 2244436"/>
              <a:gd name="connsiteY1" fmla="*/ 1122218 h 2244436"/>
              <a:gd name="connsiteX2" fmla="*/ 1122218 w 2244436"/>
              <a:gd name="connsiteY2" fmla="*/ 2244436 h 2244436"/>
              <a:gd name="connsiteX3" fmla="*/ 0 w 2244436"/>
              <a:gd name="connsiteY3" fmla="*/ 1122218 h 2244436"/>
              <a:gd name="connsiteX4" fmla="*/ 1122218 w 2244436"/>
              <a:gd name="connsiteY4" fmla="*/ 0 h 22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2244436">
                <a:moveTo>
                  <a:pt x="1122218" y="0"/>
                </a:moveTo>
                <a:cubicBezTo>
                  <a:pt x="1742002" y="0"/>
                  <a:pt x="2244436" y="502434"/>
                  <a:pt x="2244436" y="1122218"/>
                </a:cubicBezTo>
                <a:cubicBezTo>
                  <a:pt x="2244436" y="1742002"/>
                  <a:pt x="1742002" y="2244436"/>
                  <a:pt x="1122218" y="2244436"/>
                </a:cubicBezTo>
                <a:cubicBezTo>
                  <a:pt x="502434" y="2244436"/>
                  <a:pt x="0" y="1742002"/>
                  <a:pt x="0" y="1122218"/>
                </a:cubicBezTo>
                <a:cubicBezTo>
                  <a:pt x="0" y="502434"/>
                  <a:pt x="502434" y="0"/>
                  <a:pt x="112221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5920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CAF633B2-102F-4BCF-92D2-88F8F8CC47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55274" y="2389909"/>
            <a:ext cx="2078182" cy="207818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E25BB7-F063-4406-B168-8C08D4178B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82139" y="2389909"/>
            <a:ext cx="2078182" cy="207818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2D762FF-D459-46FC-979F-59DBA52276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8545" y="2389909"/>
            <a:ext cx="2078182" cy="207818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7656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ABEC4F-1E76-4DC9-83C6-F16943891C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90256" y="1226128"/>
            <a:ext cx="4405744" cy="4405744"/>
          </a:xfrm>
          <a:custGeom>
            <a:avLst/>
            <a:gdLst>
              <a:gd name="connsiteX0" fmla="*/ 2202872 w 4405744"/>
              <a:gd name="connsiteY0" fmla="*/ 0 h 4405744"/>
              <a:gd name="connsiteX1" fmla="*/ 4405744 w 4405744"/>
              <a:gd name="connsiteY1" fmla="*/ 2202872 h 4405744"/>
              <a:gd name="connsiteX2" fmla="*/ 2202872 w 4405744"/>
              <a:gd name="connsiteY2" fmla="*/ 4405744 h 4405744"/>
              <a:gd name="connsiteX3" fmla="*/ 0 w 4405744"/>
              <a:gd name="connsiteY3" fmla="*/ 2202872 h 4405744"/>
              <a:gd name="connsiteX4" fmla="*/ 2202872 w 4405744"/>
              <a:gd name="connsiteY4" fmla="*/ 0 h 440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744" h="4405744">
                <a:moveTo>
                  <a:pt x="2202872" y="0"/>
                </a:moveTo>
                <a:cubicBezTo>
                  <a:pt x="3419485" y="0"/>
                  <a:pt x="4405744" y="986259"/>
                  <a:pt x="4405744" y="2202872"/>
                </a:cubicBezTo>
                <a:cubicBezTo>
                  <a:pt x="4405744" y="3419485"/>
                  <a:pt x="3419485" y="4405744"/>
                  <a:pt x="2202872" y="4405744"/>
                </a:cubicBezTo>
                <a:cubicBezTo>
                  <a:pt x="986259" y="4405744"/>
                  <a:pt x="0" y="3419485"/>
                  <a:pt x="0" y="2202872"/>
                </a:cubicBezTo>
                <a:cubicBezTo>
                  <a:pt x="0" y="986259"/>
                  <a:pt x="986259" y="0"/>
                  <a:pt x="22028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5671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4731631-3530-4A17-BF4E-46319C3372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52799" y="0"/>
            <a:ext cx="3602181" cy="527858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7412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67A23C-0A14-4D03-A947-FFB18123F5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75691" y="748145"/>
            <a:ext cx="1440620" cy="1440620"/>
          </a:xfrm>
          <a:custGeom>
            <a:avLst/>
            <a:gdLst>
              <a:gd name="connsiteX0" fmla="*/ 720310 w 1440620"/>
              <a:gd name="connsiteY0" fmla="*/ 0 h 1440620"/>
              <a:gd name="connsiteX1" fmla="*/ 1440620 w 1440620"/>
              <a:gd name="connsiteY1" fmla="*/ 720310 h 1440620"/>
              <a:gd name="connsiteX2" fmla="*/ 720310 w 1440620"/>
              <a:gd name="connsiteY2" fmla="*/ 1440620 h 1440620"/>
              <a:gd name="connsiteX3" fmla="*/ 0 w 1440620"/>
              <a:gd name="connsiteY3" fmla="*/ 720310 h 1440620"/>
              <a:gd name="connsiteX4" fmla="*/ 720310 w 1440620"/>
              <a:gd name="connsiteY4" fmla="*/ 0 h 144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620" h="1440620">
                <a:moveTo>
                  <a:pt x="720310" y="0"/>
                </a:moveTo>
                <a:cubicBezTo>
                  <a:pt x="1118126" y="0"/>
                  <a:pt x="1440620" y="322494"/>
                  <a:pt x="1440620" y="720310"/>
                </a:cubicBezTo>
                <a:cubicBezTo>
                  <a:pt x="1440620" y="1118126"/>
                  <a:pt x="1118126" y="1440620"/>
                  <a:pt x="720310" y="1440620"/>
                </a:cubicBezTo>
                <a:cubicBezTo>
                  <a:pt x="322494" y="1440620"/>
                  <a:pt x="0" y="1118126"/>
                  <a:pt x="0" y="720310"/>
                </a:cubicBezTo>
                <a:cubicBezTo>
                  <a:pt x="0" y="322494"/>
                  <a:pt x="322494" y="0"/>
                  <a:pt x="72031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2B685E-28D4-4AFF-8DCE-C1956FF2D4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5691" y="4669235"/>
            <a:ext cx="1440620" cy="1440620"/>
          </a:xfrm>
          <a:custGeom>
            <a:avLst/>
            <a:gdLst>
              <a:gd name="connsiteX0" fmla="*/ 720310 w 1440620"/>
              <a:gd name="connsiteY0" fmla="*/ 0 h 1440620"/>
              <a:gd name="connsiteX1" fmla="*/ 1440620 w 1440620"/>
              <a:gd name="connsiteY1" fmla="*/ 720310 h 1440620"/>
              <a:gd name="connsiteX2" fmla="*/ 720310 w 1440620"/>
              <a:gd name="connsiteY2" fmla="*/ 1440620 h 1440620"/>
              <a:gd name="connsiteX3" fmla="*/ 0 w 1440620"/>
              <a:gd name="connsiteY3" fmla="*/ 720310 h 1440620"/>
              <a:gd name="connsiteX4" fmla="*/ 720310 w 1440620"/>
              <a:gd name="connsiteY4" fmla="*/ 0 h 144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620" h="1440620">
                <a:moveTo>
                  <a:pt x="720310" y="0"/>
                </a:moveTo>
                <a:cubicBezTo>
                  <a:pt x="1118126" y="0"/>
                  <a:pt x="1440620" y="322494"/>
                  <a:pt x="1440620" y="720310"/>
                </a:cubicBezTo>
                <a:cubicBezTo>
                  <a:pt x="1440620" y="1118126"/>
                  <a:pt x="1118126" y="1440620"/>
                  <a:pt x="720310" y="1440620"/>
                </a:cubicBezTo>
                <a:cubicBezTo>
                  <a:pt x="322494" y="1440620"/>
                  <a:pt x="0" y="1118126"/>
                  <a:pt x="0" y="720310"/>
                </a:cubicBezTo>
                <a:cubicBezTo>
                  <a:pt x="0" y="322494"/>
                  <a:pt x="322494" y="0"/>
                  <a:pt x="72031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728325-20AC-4999-8206-CC7B90B62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7591" y="2340591"/>
            <a:ext cx="2176818" cy="2176818"/>
          </a:xfrm>
          <a:custGeom>
            <a:avLst/>
            <a:gdLst>
              <a:gd name="connsiteX0" fmla="*/ 2202872 w 4405744"/>
              <a:gd name="connsiteY0" fmla="*/ 0 h 4405744"/>
              <a:gd name="connsiteX1" fmla="*/ 4405744 w 4405744"/>
              <a:gd name="connsiteY1" fmla="*/ 2202872 h 4405744"/>
              <a:gd name="connsiteX2" fmla="*/ 2202872 w 4405744"/>
              <a:gd name="connsiteY2" fmla="*/ 4405744 h 4405744"/>
              <a:gd name="connsiteX3" fmla="*/ 0 w 4405744"/>
              <a:gd name="connsiteY3" fmla="*/ 2202872 h 4405744"/>
              <a:gd name="connsiteX4" fmla="*/ 2202872 w 4405744"/>
              <a:gd name="connsiteY4" fmla="*/ 0 h 440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744" h="4405744">
                <a:moveTo>
                  <a:pt x="2202872" y="0"/>
                </a:moveTo>
                <a:cubicBezTo>
                  <a:pt x="3419485" y="0"/>
                  <a:pt x="4405744" y="986259"/>
                  <a:pt x="4405744" y="2202872"/>
                </a:cubicBezTo>
                <a:cubicBezTo>
                  <a:pt x="4405744" y="3419485"/>
                  <a:pt x="3419485" y="4405744"/>
                  <a:pt x="2202872" y="4405744"/>
                </a:cubicBezTo>
                <a:cubicBezTo>
                  <a:pt x="986259" y="4405744"/>
                  <a:pt x="0" y="3419485"/>
                  <a:pt x="0" y="2202872"/>
                </a:cubicBezTo>
                <a:cubicBezTo>
                  <a:pt x="0" y="986259"/>
                  <a:pt x="986259" y="0"/>
                  <a:pt x="22028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30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596608-E4B9-49B2-9CB2-1F50320A3A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62915" y="0"/>
            <a:ext cx="5029085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5853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BB0DE7A-5EE0-40D1-815C-7F4B815CD2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39981" y="2119745"/>
            <a:ext cx="2618510" cy="261851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C259D6E-A354-4BA2-8149-44BD784A47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86745" y="2119745"/>
            <a:ext cx="2618510" cy="261851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3DC50FA-BC19-43FD-AB1D-9157E7E6EA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3509" y="2119745"/>
            <a:ext cx="2618510" cy="261851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641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449683-8B9C-4560-8406-428BC231B2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98419" y="921327"/>
            <a:ext cx="2355273" cy="50153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34039F6-7A22-4C4E-B512-84331BE2035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78382" y="921327"/>
            <a:ext cx="2355273" cy="50153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73803EF-EC7E-4175-832F-E6FB91D841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8344" y="921327"/>
            <a:ext cx="2355273" cy="50153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2D6442D0-50E6-4A2F-8F2D-28E0890342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38308" y="921327"/>
            <a:ext cx="2355273" cy="50153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2300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21C258F-89EC-4476-883E-DE00BCCF0A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33054" y="1136009"/>
            <a:ext cx="4817857" cy="22414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3409543-4479-4006-A044-200834DC218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41088" y="1136009"/>
            <a:ext cx="4817857" cy="22414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B775FD3-4AD0-4756-92AA-B99D28F021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3054" y="3480528"/>
            <a:ext cx="4817857" cy="22414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19B7023-CB58-4229-81E5-9DCE022313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1088" y="3480528"/>
            <a:ext cx="4817857" cy="22414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9108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AAA9E-FE69-4D7C-A662-6D3202F2B2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7036" y="1330036"/>
            <a:ext cx="4197928" cy="4197928"/>
          </a:xfrm>
          <a:custGeom>
            <a:avLst/>
            <a:gdLst>
              <a:gd name="connsiteX0" fmla="*/ 2098964 w 4197928"/>
              <a:gd name="connsiteY0" fmla="*/ 0 h 4197928"/>
              <a:gd name="connsiteX1" fmla="*/ 4197928 w 4197928"/>
              <a:gd name="connsiteY1" fmla="*/ 2098964 h 4197928"/>
              <a:gd name="connsiteX2" fmla="*/ 2098964 w 4197928"/>
              <a:gd name="connsiteY2" fmla="*/ 4197928 h 4197928"/>
              <a:gd name="connsiteX3" fmla="*/ 0 w 4197928"/>
              <a:gd name="connsiteY3" fmla="*/ 2098964 h 4197928"/>
              <a:gd name="connsiteX4" fmla="*/ 2098964 w 4197928"/>
              <a:gd name="connsiteY4" fmla="*/ 0 h 419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928" h="4197928">
                <a:moveTo>
                  <a:pt x="2098964" y="0"/>
                </a:moveTo>
                <a:cubicBezTo>
                  <a:pt x="3258190" y="0"/>
                  <a:pt x="4197928" y="939738"/>
                  <a:pt x="4197928" y="2098964"/>
                </a:cubicBezTo>
                <a:cubicBezTo>
                  <a:pt x="4197928" y="3258190"/>
                  <a:pt x="3258190" y="4197928"/>
                  <a:pt x="2098964" y="4197928"/>
                </a:cubicBezTo>
                <a:cubicBezTo>
                  <a:pt x="939738" y="4197928"/>
                  <a:pt x="0" y="3258190"/>
                  <a:pt x="0" y="2098964"/>
                </a:cubicBezTo>
                <a:cubicBezTo>
                  <a:pt x="0" y="939738"/>
                  <a:pt x="939738" y="0"/>
                  <a:pt x="209896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9D6A12-A4CF-4664-93F5-77F8D2C7812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3757" y="1985747"/>
            <a:ext cx="2886504" cy="2886504"/>
          </a:xfrm>
          <a:custGeom>
            <a:avLst/>
            <a:gdLst>
              <a:gd name="connsiteX0" fmla="*/ 2098964 w 4197928"/>
              <a:gd name="connsiteY0" fmla="*/ 0 h 4197928"/>
              <a:gd name="connsiteX1" fmla="*/ 4197928 w 4197928"/>
              <a:gd name="connsiteY1" fmla="*/ 2098964 h 4197928"/>
              <a:gd name="connsiteX2" fmla="*/ 2098964 w 4197928"/>
              <a:gd name="connsiteY2" fmla="*/ 4197928 h 4197928"/>
              <a:gd name="connsiteX3" fmla="*/ 0 w 4197928"/>
              <a:gd name="connsiteY3" fmla="*/ 2098964 h 4197928"/>
              <a:gd name="connsiteX4" fmla="*/ 2098964 w 4197928"/>
              <a:gd name="connsiteY4" fmla="*/ 0 h 419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928" h="4197928">
                <a:moveTo>
                  <a:pt x="2098964" y="0"/>
                </a:moveTo>
                <a:cubicBezTo>
                  <a:pt x="3258190" y="0"/>
                  <a:pt x="4197928" y="939738"/>
                  <a:pt x="4197928" y="2098964"/>
                </a:cubicBezTo>
                <a:cubicBezTo>
                  <a:pt x="4197928" y="3258190"/>
                  <a:pt x="3258190" y="4197928"/>
                  <a:pt x="2098964" y="4197928"/>
                </a:cubicBezTo>
                <a:cubicBezTo>
                  <a:pt x="939738" y="4197928"/>
                  <a:pt x="0" y="3258190"/>
                  <a:pt x="0" y="2098964"/>
                </a:cubicBezTo>
                <a:cubicBezTo>
                  <a:pt x="0" y="939738"/>
                  <a:pt x="939738" y="0"/>
                  <a:pt x="209896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01398D-EA93-4C93-98E9-8007D9447F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1738" y="1985747"/>
            <a:ext cx="2886504" cy="2886504"/>
          </a:xfrm>
          <a:custGeom>
            <a:avLst/>
            <a:gdLst>
              <a:gd name="connsiteX0" fmla="*/ 2098964 w 4197928"/>
              <a:gd name="connsiteY0" fmla="*/ 0 h 4197928"/>
              <a:gd name="connsiteX1" fmla="*/ 4197928 w 4197928"/>
              <a:gd name="connsiteY1" fmla="*/ 2098964 h 4197928"/>
              <a:gd name="connsiteX2" fmla="*/ 2098964 w 4197928"/>
              <a:gd name="connsiteY2" fmla="*/ 4197928 h 4197928"/>
              <a:gd name="connsiteX3" fmla="*/ 0 w 4197928"/>
              <a:gd name="connsiteY3" fmla="*/ 2098964 h 4197928"/>
              <a:gd name="connsiteX4" fmla="*/ 2098964 w 4197928"/>
              <a:gd name="connsiteY4" fmla="*/ 0 h 419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928" h="4197928">
                <a:moveTo>
                  <a:pt x="2098964" y="0"/>
                </a:moveTo>
                <a:cubicBezTo>
                  <a:pt x="3258190" y="0"/>
                  <a:pt x="4197928" y="939738"/>
                  <a:pt x="4197928" y="2098964"/>
                </a:cubicBezTo>
                <a:cubicBezTo>
                  <a:pt x="4197928" y="3258190"/>
                  <a:pt x="3258190" y="4197928"/>
                  <a:pt x="2098964" y="4197928"/>
                </a:cubicBezTo>
                <a:cubicBezTo>
                  <a:pt x="939738" y="4197928"/>
                  <a:pt x="0" y="3258190"/>
                  <a:pt x="0" y="2098964"/>
                </a:cubicBezTo>
                <a:cubicBezTo>
                  <a:pt x="0" y="939738"/>
                  <a:pt x="939738" y="0"/>
                  <a:pt x="209896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2713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8937EA-6362-4381-9359-C1B5F6E898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2196" y="1112293"/>
            <a:ext cx="4633414" cy="4633414"/>
          </a:xfrm>
          <a:custGeom>
            <a:avLst/>
            <a:gdLst>
              <a:gd name="connsiteX0" fmla="*/ 2098964 w 4197928"/>
              <a:gd name="connsiteY0" fmla="*/ 0 h 4197928"/>
              <a:gd name="connsiteX1" fmla="*/ 4197928 w 4197928"/>
              <a:gd name="connsiteY1" fmla="*/ 2098964 h 4197928"/>
              <a:gd name="connsiteX2" fmla="*/ 2098964 w 4197928"/>
              <a:gd name="connsiteY2" fmla="*/ 4197928 h 4197928"/>
              <a:gd name="connsiteX3" fmla="*/ 0 w 4197928"/>
              <a:gd name="connsiteY3" fmla="*/ 2098964 h 4197928"/>
              <a:gd name="connsiteX4" fmla="*/ 2098964 w 4197928"/>
              <a:gd name="connsiteY4" fmla="*/ 0 h 419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928" h="4197928">
                <a:moveTo>
                  <a:pt x="2098964" y="0"/>
                </a:moveTo>
                <a:cubicBezTo>
                  <a:pt x="3258190" y="0"/>
                  <a:pt x="4197928" y="939738"/>
                  <a:pt x="4197928" y="2098964"/>
                </a:cubicBezTo>
                <a:cubicBezTo>
                  <a:pt x="4197928" y="3258190"/>
                  <a:pt x="3258190" y="4197928"/>
                  <a:pt x="2098964" y="4197928"/>
                </a:cubicBezTo>
                <a:cubicBezTo>
                  <a:pt x="939738" y="4197928"/>
                  <a:pt x="0" y="3258190"/>
                  <a:pt x="0" y="2098964"/>
                </a:cubicBezTo>
                <a:cubicBezTo>
                  <a:pt x="0" y="939738"/>
                  <a:pt x="939738" y="0"/>
                  <a:pt x="209896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B728BA-525E-40A1-B71D-DB7C306E1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55621" y="2485702"/>
            <a:ext cx="1886596" cy="1886596"/>
          </a:xfrm>
          <a:custGeom>
            <a:avLst/>
            <a:gdLst>
              <a:gd name="connsiteX0" fmla="*/ 2098964 w 4197928"/>
              <a:gd name="connsiteY0" fmla="*/ 0 h 4197928"/>
              <a:gd name="connsiteX1" fmla="*/ 4197928 w 4197928"/>
              <a:gd name="connsiteY1" fmla="*/ 2098964 h 4197928"/>
              <a:gd name="connsiteX2" fmla="*/ 2098964 w 4197928"/>
              <a:gd name="connsiteY2" fmla="*/ 4197928 h 4197928"/>
              <a:gd name="connsiteX3" fmla="*/ 0 w 4197928"/>
              <a:gd name="connsiteY3" fmla="*/ 2098964 h 4197928"/>
              <a:gd name="connsiteX4" fmla="*/ 2098964 w 4197928"/>
              <a:gd name="connsiteY4" fmla="*/ 0 h 419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928" h="4197928">
                <a:moveTo>
                  <a:pt x="2098964" y="0"/>
                </a:moveTo>
                <a:cubicBezTo>
                  <a:pt x="3258190" y="0"/>
                  <a:pt x="4197928" y="939738"/>
                  <a:pt x="4197928" y="2098964"/>
                </a:cubicBezTo>
                <a:cubicBezTo>
                  <a:pt x="4197928" y="3258190"/>
                  <a:pt x="3258190" y="4197928"/>
                  <a:pt x="2098964" y="4197928"/>
                </a:cubicBezTo>
                <a:cubicBezTo>
                  <a:pt x="939738" y="4197928"/>
                  <a:pt x="0" y="3258190"/>
                  <a:pt x="0" y="2098964"/>
                </a:cubicBezTo>
                <a:cubicBezTo>
                  <a:pt x="0" y="939738"/>
                  <a:pt x="939738" y="0"/>
                  <a:pt x="209896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F1DB3C-3A52-44B5-BC69-CF9AC40844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52228" y="2485702"/>
            <a:ext cx="1886596" cy="1886596"/>
          </a:xfrm>
          <a:custGeom>
            <a:avLst/>
            <a:gdLst>
              <a:gd name="connsiteX0" fmla="*/ 2098964 w 4197928"/>
              <a:gd name="connsiteY0" fmla="*/ 0 h 4197928"/>
              <a:gd name="connsiteX1" fmla="*/ 4197928 w 4197928"/>
              <a:gd name="connsiteY1" fmla="*/ 2098964 h 4197928"/>
              <a:gd name="connsiteX2" fmla="*/ 2098964 w 4197928"/>
              <a:gd name="connsiteY2" fmla="*/ 4197928 h 4197928"/>
              <a:gd name="connsiteX3" fmla="*/ 0 w 4197928"/>
              <a:gd name="connsiteY3" fmla="*/ 2098964 h 4197928"/>
              <a:gd name="connsiteX4" fmla="*/ 2098964 w 4197928"/>
              <a:gd name="connsiteY4" fmla="*/ 0 h 419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928" h="4197928">
                <a:moveTo>
                  <a:pt x="2098964" y="0"/>
                </a:moveTo>
                <a:cubicBezTo>
                  <a:pt x="3258190" y="0"/>
                  <a:pt x="4197928" y="939738"/>
                  <a:pt x="4197928" y="2098964"/>
                </a:cubicBezTo>
                <a:cubicBezTo>
                  <a:pt x="4197928" y="3258190"/>
                  <a:pt x="3258190" y="4197928"/>
                  <a:pt x="2098964" y="4197928"/>
                </a:cubicBezTo>
                <a:cubicBezTo>
                  <a:pt x="939738" y="4197928"/>
                  <a:pt x="0" y="3258190"/>
                  <a:pt x="0" y="2098964"/>
                </a:cubicBezTo>
                <a:cubicBezTo>
                  <a:pt x="0" y="939738"/>
                  <a:pt x="939738" y="0"/>
                  <a:pt x="209896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121A890-1932-4D08-ACEF-857D41DCDFF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48835" y="2485702"/>
            <a:ext cx="1886596" cy="1886596"/>
          </a:xfrm>
          <a:custGeom>
            <a:avLst/>
            <a:gdLst>
              <a:gd name="connsiteX0" fmla="*/ 2098964 w 4197928"/>
              <a:gd name="connsiteY0" fmla="*/ 0 h 4197928"/>
              <a:gd name="connsiteX1" fmla="*/ 4197928 w 4197928"/>
              <a:gd name="connsiteY1" fmla="*/ 2098964 h 4197928"/>
              <a:gd name="connsiteX2" fmla="*/ 2098964 w 4197928"/>
              <a:gd name="connsiteY2" fmla="*/ 4197928 h 4197928"/>
              <a:gd name="connsiteX3" fmla="*/ 0 w 4197928"/>
              <a:gd name="connsiteY3" fmla="*/ 2098964 h 4197928"/>
              <a:gd name="connsiteX4" fmla="*/ 2098964 w 4197928"/>
              <a:gd name="connsiteY4" fmla="*/ 0 h 419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928" h="4197928">
                <a:moveTo>
                  <a:pt x="2098964" y="0"/>
                </a:moveTo>
                <a:cubicBezTo>
                  <a:pt x="3258190" y="0"/>
                  <a:pt x="4197928" y="939738"/>
                  <a:pt x="4197928" y="2098964"/>
                </a:cubicBezTo>
                <a:cubicBezTo>
                  <a:pt x="4197928" y="3258190"/>
                  <a:pt x="3258190" y="4197928"/>
                  <a:pt x="2098964" y="4197928"/>
                </a:cubicBezTo>
                <a:cubicBezTo>
                  <a:pt x="939738" y="4197928"/>
                  <a:pt x="0" y="3258190"/>
                  <a:pt x="0" y="2098964"/>
                </a:cubicBezTo>
                <a:cubicBezTo>
                  <a:pt x="0" y="939738"/>
                  <a:pt x="939738" y="0"/>
                  <a:pt x="209896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102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822A493-CC9F-4D3E-8C12-2C39D985DB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35655" y="2216661"/>
            <a:ext cx="2696790" cy="48747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9640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82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BF1FA8-0CA4-41C9-B3CF-2569283F16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319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7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8D4327-C4E6-460C-8B98-98F2F85D83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67544" y="1164772"/>
            <a:ext cx="4528456" cy="4528456"/>
          </a:xfrm>
          <a:custGeom>
            <a:avLst/>
            <a:gdLst>
              <a:gd name="connsiteX0" fmla="*/ 2264228 w 4528456"/>
              <a:gd name="connsiteY0" fmla="*/ 0 h 4528456"/>
              <a:gd name="connsiteX1" fmla="*/ 4528456 w 4528456"/>
              <a:gd name="connsiteY1" fmla="*/ 2264228 h 4528456"/>
              <a:gd name="connsiteX2" fmla="*/ 2264228 w 4528456"/>
              <a:gd name="connsiteY2" fmla="*/ 4528456 h 4528456"/>
              <a:gd name="connsiteX3" fmla="*/ 0 w 4528456"/>
              <a:gd name="connsiteY3" fmla="*/ 2264228 h 4528456"/>
              <a:gd name="connsiteX4" fmla="*/ 2264228 w 4528456"/>
              <a:gd name="connsiteY4" fmla="*/ 0 h 452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8456" h="4528456">
                <a:moveTo>
                  <a:pt x="2264228" y="0"/>
                </a:moveTo>
                <a:cubicBezTo>
                  <a:pt x="3514727" y="0"/>
                  <a:pt x="4528456" y="1013729"/>
                  <a:pt x="4528456" y="2264228"/>
                </a:cubicBezTo>
                <a:cubicBezTo>
                  <a:pt x="4528456" y="3514727"/>
                  <a:pt x="3514727" y="4528456"/>
                  <a:pt x="2264228" y="4528456"/>
                </a:cubicBezTo>
                <a:cubicBezTo>
                  <a:pt x="1013729" y="4528456"/>
                  <a:pt x="0" y="3514727"/>
                  <a:pt x="0" y="2264228"/>
                </a:cubicBezTo>
                <a:cubicBezTo>
                  <a:pt x="0" y="1013729"/>
                  <a:pt x="1013729" y="0"/>
                  <a:pt x="226422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182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4EA4BE-63A9-4A37-9A24-611DABD7AF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81258" y="671286"/>
            <a:ext cx="4310742" cy="5515428"/>
          </a:xfrm>
          <a:custGeom>
            <a:avLst/>
            <a:gdLst>
              <a:gd name="connsiteX0" fmla="*/ 2757714 w 4310742"/>
              <a:gd name="connsiteY0" fmla="*/ 0 h 5515428"/>
              <a:gd name="connsiteX1" fmla="*/ 4299578 w 4310742"/>
              <a:gd name="connsiteY1" fmla="*/ 470975 h 5515428"/>
              <a:gd name="connsiteX2" fmla="*/ 4310742 w 4310742"/>
              <a:gd name="connsiteY2" fmla="*/ 479323 h 5515428"/>
              <a:gd name="connsiteX3" fmla="*/ 4310742 w 4310742"/>
              <a:gd name="connsiteY3" fmla="*/ 5036106 h 5515428"/>
              <a:gd name="connsiteX4" fmla="*/ 4299578 w 4310742"/>
              <a:gd name="connsiteY4" fmla="*/ 5044454 h 5515428"/>
              <a:gd name="connsiteX5" fmla="*/ 2757714 w 4310742"/>
              <a:gd name="connsiteY5" fmla="*/ 5515428 h 5515428"/>
              <a:gd name="connsiteX6" fmla="*/ 0 w 4310742"/>
              <a:gd name="connsiteY6" fmla="*/ 2757714 h 5515428"/>
              <a:gd name="connsiteX7" fmla="*/ 2757714 w 4310742"/>
              <a:gd name="connsiteY7" fmla="*/ 0 h 55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0742" h="5515428">
                <a:moveTo>
                  <a:pt x="2757714" y="0"/>
                </a:moveTo>
                <a:cubicBezTo>
                  <a:pt x="3328855" y="0"/>
                  <a:pt x="3859444" y="173626"/>
                  <a:pt x="4299578" y="470975"/>
                </a:cubicBezTo>
                <a:lnTo>
                  <a:pt x="4310742" y="479323"/>
                </a:lnTo>
                <a:lnTo>
                  <a:pt x="4310742" y="5036106"/>
                </a:lnTo>
                <a:lnTo>
                  <a:pt x="4299578" y="5044454"/>
                </a:lnTo>
                <a:cubicBezTo>
                  <a:pt x="3859444" y="5341803"/>
                  <a:pt x="3328855" y="5515428"/>
                  <a:pt x="2757714" y="5515428"/>
                </a:cubicBezTo>
                <a:cubicBezTo>
                  <a:pt x="1234671" y="5515428"/>
                  <a:pt x="0" y="4280757"/>
                  <a:pt x="0" y="2757714"/>
                </a:cubicBezTo>
                <a:cubicBezTo>
                  <a:pt x="0" y="1234671"/>
                  <a:pt x="1234671" y="0"/>
                  <a:pt x="275771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147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4531CF1-B58A-4453-ABF4-DD7BBCC2AD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67428" y="0"/>
            <a:ext cx="4934857" cy="432525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089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BB8897F-A373-4711-85DF-509A2D93E8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25171"/>
            <a:ext cx="5080000" cy="320765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196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83D413-3078-4113-B6A2-AC3FA173FE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38286" y="1846943"/>
            <a:ext cx="3164114" cy="3164114"/>
          </a:xfrm>
          <a:custGeom>
            <a:avLst/>
            <a:gdLst>
              <a:gd name="connsiteX0" fmla="*/ 1582057 w 3164114"/>
              <a:gd name="connsiteY0" fmla="*/ 0 h 3164114"/>
              <a:gd name="connsiteX1" fmla="*/ 3164114 w 3164114"/>
              <a:gd name="connsiteY1" fmla="*/ 1582057 h 3164114"/>
              <a:gd name="connsiteX2" fmla="*/ 1582057 w 3164114"/>
              <a:gd name="connsiteY2" fmla="*/ 3164114 h 3164114"/>
              <a:gd name="connsiteX3" fmla="*/ 0 w 3164114"/>
              <a:gd name="connsiteY3" fmla="*/ 1582057 h 3164114"/>
              <a:gd name="connsiteX4" fmla="*/ 1582057 w 3164114"/>
              <a:gd name="connsiteY4" fmla="*/ 0 h 316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4114" h="3164114">
                <a:moveTo>
                  <a:pt x="1582057" y="0"/>
                </a:moveTo>
                <a:cubicBezTo>
                  <a:pt x="2455803" y="0"/>
                  <a:pt x="3164114" y="708311"/>
                  <a:pt x="3164114" y="1582057"/>
                </a:cubicBezTo>
                <a:cubicBezTo>
                  <a:pt x="3164114" y="2455803"/>
                  <a:pt x="2455803" y="3164114"/>
                  <a:pt x="1582057" y="3164114"/>
                </a:cubicBezTo>
                <a:cubicBezTo>
                  <a:pt x="708311" y="3164114"/>
                  <a:pt x="0" y="2455803"/>
                  <a:pt x="0" y="1582057"/>
                </a:cubicBezTo>
                <a:cubicBezTo>
                  <a:pt x="0" y="708311"/>
                  <a:pt x="708311" y="0"/>
                  <a:pt x="15820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2928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id="{39C1EEEF-9E48-408E-B5AD-C67B86FC1831}"/>
              </a:ext>
            </a:extLst>
          </p:cNvPr>
          <p:cNvGrpSpPr/>
          <p:nvPr userDrawn="1"/>
        </p:nvGrpSpPr>
        <p:grpSpPr>
          <a:xfrm>
            <a:off x="9579629" y="-544019"/>
            <a:ext cx="3746131" cy="8197459"/>
            <a:chOff x="3674129" y="-505919"/>
            <a:chExt cx="3746131" cy="8197459"/>
          </a:xfrm>
        </p:grpSpPr>
        <p:grpSp>
          <p:nvGrpSpPr>
            <p:cNvPr id="3" name="Graphic 2">
              <a:extLst>
                <a:ext uri="{FF2B5EF4-FFF2-40B4-BE49-F238E27FC236}">
                  <a16:creationId xmlns:a16="http://schemas.microsoft.com/office/drawing/2014/main" id="{E4DF9D73-F903-4A2A-A2CB-6EE4B39E67EB}"/>
                </a:ext>
              </a:extLst>
            </p:cNvPr>
            <p:cNvGrpSpPr/>
            <p:nvPr/>
          </p:nvGrpSpPr>
          <p:grpSpPr>
            <a:xfrm>
              <a:off x="3784977" y="-505919"/>
              <a:ext cx="1163516" cy="1012896"/>
              <a:chOff x="3784977" y="-505919"/>
              <a:chExt cx="1163516" cy="1012896"/>
            </a:xfrm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FB272EC-4A33-450E-8786-34249EEB66B7}"/>
                  </a:ext>
                </a:extLst>
              </p:cNvPr>
              <p:cNvSpPr/>
              <p:nvPr/>
            </p:nvSpPr>
            <p:spPr>
              <a:xfrm>
                <a:off x="3784977" y="-471595"/>
                <a:ext cx="1163516" cy="978572"/>
              </a:xfrm>
              <a:custGeom>
                <a:avLst/>
                <a:gdLst>
                  <a:gd name="connsiteX0" fmla="*/ 957822 w 1163516"/>
                  <a:gd name="connsiteY0" fmla="*/ 756446 h 978572"/>
                  <a:gd name="connsiteX1" fmla="*/ 1110186 w 1163516"/>
                  <a:gd name="connsiteY1" fmla="*/ 272805 h 978572"/>
                  <a:gd name="connsiteX2" fmla="*/ 882698 w 1163516"/>
                  <a:gd name="connsiteY2" fmla="*/ 213215 h 978572"/>
                  <a:gd name="connsiteX3" fmla="*/ 731887 w 1163516"/>
                  <a:gd name="connsiteY3" fmla="*/ 13687 h 978572"/>
                  <a:gd name="connsiteX4" fmla="*/ 366156 w 1163516"/>
                  <a:gd name="connsiteY4" fmla="*/ 157014 h 978572"/>
                  <a:gd name="connsiteX5" fmla="*/ 499175 w 1163516"/>
                  <a:gd name="connsiteY5" fmla="*/ 167463 h 978572"/>
                  <a:gd name="connsiteX6" fmla="*/ 636148 w 1163516"/>
                  <a:gd name="connsiteY6" fmla="*/ 191893 h 978572"/>
                  <a:gd name="connsiteX7" fmla="*/ 692208 w 1163516"/>
                  <a:gd name="connsiteY7" fmla="*/ 250353 h 978572"/>
                  <a:gd name="connsiteX8" fmla="*/ 691925 w 1163516"/>
                  <a:gd name="connsiteY8" fmla="*/ 261085 h 978572"/>
                  <a:gd name="connsiteX9" fmla="*/ 688818 w 1163516"/>
                  <a:gd name="connsiteY9" fmla="*/ 266451 h 978572"/>
                  <a:gd name="connsiteX10" fmla="*/ 611718 w 1163516"/>
                  <a:gd name="connsiteY10" fmla="*/ 302600 h 978572"/>
                  <a:gd name="connsiteX11" fmla="*/ 538713 w 1163516"/>
                  <a:gd name="connsiteY11" fmla="*/ 280572 h 978572"/>
                  <a:gd name="connsiteX12" fmla="*/ 441279 w 1163516"/>
                  <a:gd name="connsiteY12" fmla="*/ 230866 h 978572"/>
                  <a:gd name="connsiteX13" fmla="*/ 385784 w 1163516"/>
                  <a:gd name="connsiteY13" fmla="*/ 200506 h 978572"/>
                  <a:gd name="connsiteX14" fmla="*/ 342574 w 1163516"/>
                  <a:gd name="connsiteY14" fmla="*/ 181443 h 978572"/>
                  <a:gd name="connsiteX15" fmla="*/ 324076 w 1163516"/>
                  <a:gd name="connsiteY15" fmla="*/ 202201 h 978572"/>
                  <a:gd name="connsiteX16" fmla="*/ 214921 w 1163516"/>
                  <a:gd name="connsiteY16" fmla="*/ 371228 h 978572"/>
                  <a:gd name="connsiteX17" fmla="*/ 222547 w 1163516"/>
                  <a:gd name="connsiteY17" fmla="*/ 370522 h 978572"/>
                  <a:gd name="connsiteX18" fmla="*/ 376606 w 1163516"/>
                  <a:gd name="connsiteY18" fmla="*/ 358237 h 978572"/>
                  <a:gd name="connsiteX19" fmla="*/ 440714 w 1163516"/>
                  <a:gd name="connsiteY19" fmla="*/ 354848 h 978572"/>
                  <a:gd name="connsiteX20" fmla="*/ 545209 w 1163516"/>
                  <a:gd name="connsiteY20" fmla="*/ 403988 h 978572"/>
                  <a:gd name="connsiteX21" fmla="*/ 556082 w 1163516"/>
                  <a:gd name="connsiteY21" fmla="*/ 445363 h 978572"/>
                  <a:gd name="connsiteX22" fmla="*/ 537725 w 1163516"/>
                  <a:gd name="connsiteY22" fmla="*/ 464708 h 978572"/>
                  <a:gd name="connsiteX23" fmla="*/ 451588 w 1163516"/>
                  <a:gd name="connsiteY23" fmla="*/ 479253 h 978572"/>
                  <a:gd name="connsiteX24" fmla="*/ 418827 w 1163516"/>
                  <a:gd name="connsiteY24" fmla="*/ 460331 h 978572"/>
                  <a:gd name="connsiteX25" fmla="*/ 378442 w 1163516"/>
                  <a:gd name="connsiteY25" fmla="*/ 443668 h 978572"/>
                  <a:gd name="connsiteX26" fmla="*/ 192751 w 1163516"/>
                  <a:gd name="connsiteY26" fmla="*/ 415991 h 978572"/>
                  <a:gd name="connsiteX27" fmla="*/ 134291 w 1163516"/>
                  <a:gd name="connsiteY27" fmla="*/ 570474 h 978572"/>
                  <a:gd name="connsiteX28" fmla="*/ 134009 w 1163516"/>
                  <a:gd name="connsiteY28" fmla="*/ 571603 h 978572"/>
                  <a:gd name="connsiteX29" fmla="*/ 283408 w 1163516"/>
                  <a:gd name="connsiteY29" fmla="*/ 557200 h 978572"/>
                  <a:gd name="connsiteX30" fmla="*/ 304730 w 1163516"/>
                  <a:gd name="connsiteY30" fmla="*/ 569344 h 978572"/>
                  <a:gd name="connsiteX31" fmla="*/ 315603 w 1163516"/>
                  <a:gd name="connsiteY31" fmla="*/ 587842 h 978572"/>
                  <a:gd name="connsiteX32" fmla="*/ 316451 w 1163516"/>
                  <a:gd name="connsiteY32" fmla="*/ 606058 h 978572"/>
                  <a:gd name="connsiteX33" fmla="*/ 293151 w 1163516"/>
                  <a:gd name="connsiteY33" fmla="*/ 626534 h 978572"/>
                  <a:gd name="connsiteX34" fmla="*/ 261944 w 1163516"/>
                  <a:gd name="connsiteY34" fmla="*/ 630205 h 978572"/>
                  <a:gd name="connsiteX35" fmla="*/ 138527 w 1163516"/>
                  <a:gd name="connsiteY35" fmla="*/ 617779 h 978572"/>
                  <a:gd name="connsiteX36" fmla="*/ 120594 w 1163516"/>
                  <a:gd name="connsiteY36" fmla="*/ 619756 h 978572"/>
                  <a:gd name="connsiteX37" fmla="*/ 1 w 1163516"/>
                  <a:gd name="connsiteY37" fmla="*/ 820131 h 978572"/>
                  <a:gd name="connsiteX38" fmla="*/ 241469 w 1163516"/>
                  <a:gd name="connsiteY38" fmla="*/ 903727 h 978572"/>
                  <a:gd name="connsiteX39" fmla="*/ 242034 w 1163516"/>
                  <a:gd name="connsiteY39" fmla="*/ 903303 h 978572"/>
                  <a:gd name="connsiteX40" fmla="*/ 276630 w 1163516"/>
                  <a:gd name="connsiteY40" fmla="*/ 870825 h 978572"/>
                  <a:gd name="connsiteX41" fmla="*/ 298517 w 1163516"/>
                  <a:gd name="connsiteY41" fmla="*/ 837217 h 978572"/>
                  <a:gd name="connsiteX42" fmla="*/ 388185 w 1163516"/>
                  <a:gd name="connsiteY42" fmla="*/ 719449 h 978572"/>
                  <a:gd name="connsiteX43" fmla="*/ 432524 w 1163516"/>
                  <a:gd name="connsiteY43" fmla="*/ 695020 h 978572"/>
                  <a:gd name="connsiteX44" fmla="*/ 458507 w 1163516"/>
                  <a:gd name="connsiteY44" fmla="*/ 707164 h 978572"/>
                  <a:gd name="connsiteX45" fmla="*/ 456671 w 1163516"/>
                  <a:gd name="connsiteY45" fmla="*/ 758140 h 978572"/>
                  <a:gd name="connsiteX46" fmla="*/ 416427 w 1163516"/>
                  <a:gd name="connsiteY46" fmla="*/ 809823 h 978572"/>
                  <a:gd name="connsiteX47" fmla="*/ 277618 w 1163516"/>
                  <a:gd name="connsiteY47" fmla="*/ 923496 h 978572"/>
                  <a:gd name="connsiteX48" fmla="*/ 336785 w 1163516"/>
                  <a:gd name="connsiteY48" fmla="*/ 953715 h 978572"/>
                  <a:gd name="connsiteX49" fmla="*/ 456106 w 1163516"/>
                  <a:gd name="connsiteY49" fmla="*/ 978567 h 978572"/>
                  <a:gd name="connsiteX50" fmla="*/ 462602 w 1163516"/>
                  <a:gd name="connsiteY50" fmla="*/ 973908 h 978572"/>
                  <a:gd name="connsiteX51" fmla="*/ 514567 w 1163516"/>
                  <a:gd name="connsiteY51" fmla="*/ 928015 h 978572"/>
                  <a:gd name="connsiteX52" fmla="*/ 580370 w 1163516"/>
                  <a:gd name="connsiteY52" fmla="*/ 799797 h 978572"/>
                  <a:gd name="connsiteX53" fmla="*/ 606211 w 1163516"/>
                  <a:gd name="connsiteY53" fmla="*/ 672426 h 978572"/>
                  <a:gd name="connsiteX54" fmla="*/ 631346 w 1163516"/>
                  <a:gd name="connsiteY54" fmla="*/ 608600 h 978572"/>
                  <a:gd name="connsiteX55" fmla="*/ 684582 w 1163516"/>
                  <a:gd name="connsiteY55" fmla="*/ 555082 h 978572"/>
                  <a:gd name="connsiteX56" fmla="*/ 747279 w 1163516"/>
                  <a:gd name="connsiteY56" fmla="*/ 550140 h 978572"/>
                  <a:gd name="connsiteX57" fmla="*/ 759988 w 1163516"/>
                  <a:gd name="connsiteY57" fmla="*/ 604364 h 978572"/>
                  <a:gd name="connsiteX58" fmla="*/ 745726 w 1163516"/>
                  <a:gd name="connsiteY58" fmla="*/ 674827 h 978572"/>
                  <a:gd name="connsiteX59" fmla="*/ 711553 w 1163516"/>
                  <a:gd name="connsiteY59" fmla="*/ 749244 h 978572"/>
                  <a:gd name="connsiteX60" fmla="*/ 674980 w 1163516"/>
                  <a:gd name="connsiteY60" fmla="*/ 799797 h 978572"/>
                  <a:gd name="connsiteX61" fmla="*/ 635724 w 1163516"/>
                  <a:gd name="connsiteY61" fmla="*/ 847949 h 978572"/>
                  <a:gd name="connsiteX62" fmla="*/ 580794 w 1163516"/>
                  <a:gd name="connsiteY62" fmla="*/ 911070 h 978572"/>
                  <a:gd name="connsiteX63" fmla="*/ 527982 w 1163516"/>
                  <a:gd name="connsiteY63" fmla="*/ 971648 h 978572"/>
                  <a:gd name="connsiteX64" fmla="*/ 827627 w 1163516"/>
                  <a:gd name="connsiteY64" fmla="*/ 851621 h 978572"/>
                  <a:gd name="connsiteX65" fmla="*/ 866459 w 1163516"/>
                  <a:gd name="connsiteY65" fmla="*/ 827333 h 978572"/>
                  <a:gd name="connsiteX66" fmla="*/ 893430 w 1163516"/>
                  <a:gd name="connsiteY66" fmla="*/ 626534 h 978572"/>
                  <a:gd name="connsiteX67" fmla="*/ 854174 w 1163516"/>
                  <a:gd name="connsiteY67" fmla="*/ 485748 h 978572"/>
                  <a:gd name="connsiteX68" fmla="*/ 850503 w 1163516"/>
                  <a:gd name="connsiteY68" fmla="*/ 440420 h 978572"/>
                  <a:gd name="connsiteX69" fmla="*/ 873944 w 1163516"/>
                  <a:gd name="connsiteY69" fmla="*/ 391844 h 978572"/>
                  <a:gd name="connsiteX70" fmla="*/ 887358 w 1163516"/>
                  <a:gd name="connsiteY70" fmla="*/ 381819 h 978572"/>
                  <a:gd name="connsiteX71" fmla="*/ 917577 w 1163516"/>
                  <a:gd name="connsiteY71" fmla="*/ 387043 h 978572"/>
                  <a:gd name="connsiteX72" fmla="*/ 941018 w 1163516"/>
                  <a:gd name="connsiteY72" fmla="*/ 445080 h 978572"/>
                  <a:gd name="connsiteX73" fmla="*/ 949914 w 1163516"/>
                  <a:gd name="connsiteY73" fmla="*/ 641361 h 978572"/>
                  <a:gd name="connsiteX74" fmla="*/ 957822 w 1163516"/>
                  <a:gd name="connsiteY74" fmla="*/ 756446 h 978572"/>
                  <a:gd name="connsiteX75" fmla="*/ 777357 w 1163516"/>
                  <a:gd name="connsiteY75" fmla="*/ 743737 h 978572"/>
                  <a:gd name="connsiteX76" fmla="*/ 805881 w 1163516"/>
                  <a:gd name="connsiteY76" fmla="*/ 731169 h 978572"/>
                  <a:gd name="connsiteX77" fmla="*/ 822826 w 1163516"/>
                  <a:gd name="connsiteY77" fmla="*/ 756305 h 978572"/>
                  <a:gd name="connsiteX78" fmla="*/ 795996 w 1163516"/>
                  <a:gd name="connsiteY78" fmla="*/ 797114 h 978572"/>
                  <a:gd name="connsiteX79" fmla="*/ 756316 w 1163516"/>
                  <a:gd name="connsiteY79" fmla="*/ 832981 h 978572"/>
                  <a:gd name="connsiteX80" fmla="*/ 733299 w 1163516"/>
                  <a:gd name="connsiteY80" fmla="*/ 851903 h 978572"/>
                  <a:gd name="connsiteX81" fmla="*/ 754480 w 1163516"/>
                  <a:gd name="connsiteY81" fmla="*/ 767742 h 978572"/>
                  <a:gd name="connsiteX82" fmla="*/ 777357 w 1163516"/>
                  <a:gd name="connsiteY82" fmla="*/ 743737 h 978572"/>
                  <a:gd name="connsiteX83" fmla="*/ 375759 w 1163516"/>
                  <a:gd name="connsiteY83" fmla="*/ 305425 h 978572"/>
                  <a:gd name="connsiteX84" fmla="*/ 332831 w 1163516"/>
                  <a:gd name="connsiteY84" fmla="*/ 303165 h 978572"/>
                  <a:gd name="connsiteX85" fmla="*/ 328171 w 1163516"/>
                  <a:gd name="connsiteY85" fmla="*/ 276618 h 978572"/>
                  <a:gd name="connsiteX86" fmla="*/ 347375 w 1163516"/>
                  <a:gd name="connsiteY86" fmla="*/ 264615 h 978572"/>
                  <a:gd name="connsiteX87" fmla="*/ 363473 w 1163516"/>
                  <a:gd name="connsiteY87" fmla="*/ 264333 h 978572"/>
                  <a:gd name="connsiteX88" fmla="*/ 415862 w 1163516"/>
                  <a:gd name="connsiteY88" fmla="*/ 268710 h 978572"/>
                  <a:gd name="connsiteX89" fmla="*/ 420521 w 1163516"/>
                  <a:gd name="connsiteY89" fmla="*/ 272523 h 978572"/>
                  <a:gd name="connsiteX90" fmla="*/ 416003 w 1163516"/>
                  <a:gd name="connsiteY90" fmla="*/ 286361 h 978572"/>
                  <a:gd name="connsiteX91" fmla="*/ 375759 w 1163516"/>
                  <a:gd name="connsiteY91" fmla="*/ 305425 h 978572"/>
                  <a:gd name="connsiteX92" fmla="*/ 703222 w 1163516"/>
                  <a:gd name="connsiteY92" fmla="*/ 145435 h 978572"/>
                  <a:gd name="connsiteX93" fmla="*/ 692349 w 1163516"/>
                  <a:gd name="connsiteY93" fmla="*/ 155884 h 978572"/>
                  <a:gd name="connsiteX94" fmla="*/ 674557 w 1163516"/>
                  <a:gd name="connsiteY94" fmla="*/ 157296 h 978572"/>
                  <a:gd name="connsiteX95" fmla="*/ 625698 w 1163516"/>
                  <a:gd name="connsiteY95" fmla="*/ 114086 h 978572"/>
                  <a:gd name="connsiteX96" fmla="*/ 681052 w 1163516"/>
                  <a:gd name="connsiteY96" fmla="*/ 68052 h 978572"/>
                  <a:gd name="connsiteX97" fmla="*/ 700963 w 1163516"/>
                  <a:gd name="connsiteY97" fmla="*/ 69606 h 978572"/>
                  <a:gd name="connsiteX98" fmla="*/ 720450 w 1163516"/>
                  <a:gd name="connsiteY98" fmla="*/ 106744 h 978572"/>
                  <a:gd name="connsiteX99" fmla="*/ 715366 w 1163516"/>
                  <a:gd name="connsiteY99" fmla="*/ 127642 h 978572"/>
                  <a:gd name="connsiteX100" fmla="*/ 703222 w 1163516"/>
                  <a:gd name="connsiteY100" fmla="*/ 145435 h 978572"/>
                  <a:gd name="connsiteX101" fmla="*/ 1041276 w 1163516"/>
                  <a:gd name="connsiteY101" fmla="*/ 505376 h 978572"/>
                  <a:gd name="connsiteX102" fmla="*/ 1025319 w 1163516"/>
                  <a:gd name="connsiteY102" fmla="*/ 493374 h 978572"/>
                  <a:gd name="connsiteX103" fmla="*/ 1021930 w 1163516"/>
                  <a:gd name="connsiteY103" fmla="*/ 469368 h 978572"/>
                  <a:gd name="connsiteX104" fmla="*/ 975614 w 1163516"/>
                  <a:gd name="connsiteY104" fmla="*/ 382242 h 978572"/>
                  <a:gd name="connsiteX105" fmla="*/ 990158 w 1163516"/>
                  <a:gd name="connsiteY105" fmla="*/ 332395 h 978572"/>
                  <a:gd name="connsiteX106" fmla="*/ 1040711 w 1163516"/>
                  <a:gd name="connsiteY106" fmla="*/ 331548 h 978572"/>
                  <a:gd name="connsiteX107" fmla="*/ 1065423 w 1163516"/>
                  <a:gd name="connsiteY107" fmla="*/ 354565 h 978572"/>
                  <a:gd name="connsiteX108" fmla="*/ 1086039 w 1163516"/>
                  <a:gd name="connsiteY108" fmla="*/ 394386 h 978572"/>
                  <a:gd name="connsiteX109" fmla="*/ 1078273 w 1163516"/>
                  <a:gd name="connsiteY109" fmla="*/ 459907 h 978572"/>
                  <a:gd name="connsiteX110" fmla="*/ 1065281 w 1163516"/>
                  <a:gd name="connsiteY110" fmla="*/ 487584 h 978572"/>
                  <a:gd name="connsiteX111" fmla="*/ 1041276 w 1163516"/>
                  <a:gd name="connsiteY111" fmla="*/ 505376 h 97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163516" h="978572">
                    <a:moveTo>
                      <a:pt x="957822" y="756446"/>
                    </a:moveTo>
                    <a:cubicBezTo>
                      <a:pt x="1056809" y="659859"/>
                      <a:pt x="1260009" y="405965"/>
                      <a:pt x="1110186" y="272805"/>
                    </a:cubicBezTo>
                    <a:cubicBezTo>
                      <a:pt x="1051302" y="220417"/>
                      <a:pt x="961634" y="196976"/>
                      <a:pt x="882698" y="213215"/>
                    </a:cubicBezTo>
                    <a:cubicBezTo>
                      <a:pt x="868860" y="127219"/>
                      <a:pt x="810540" y="47718"/>
                      <a:pt x="731887" y="13687"/>
                    </a:cubicBezTo>
                    <a:cubicBezTo>
                      <a:pt x="609741" y="-39266"/>
                      <a:pt x="451164" y="72712"/>
                      <a:pt x="366156" y="157014"/>
                    </a:cubicBezTo>
                    <a:cubicBezTo>
                      <a:pt x="409225" y="164922"/>
                      <a:pt x="453988" y="165345"/>
                      <a:pt x="499175" y="167463"/>
                    </a:cubicBezTo>
                    <a:cubicBezTo>
                      <a:pt x="546056" y="169723"/>
                      <a:pt x="594350" y="173677"/>
                      <a:pt x="636148" y="191893"/>
                    </a:cubicBezTo>
                    <a:cubicBezTo>
                      <a:pt x="661989" y="203048"/>
                      <a:pt x="686277" y="221405"/>
                      <a:pt x="692208" y="250353"/>
                    </a:cubicBezTo>
                    <a:cubicBezTo>
                      <a:pt x="692914" y="253742"/>
                      <a:pt x="693337" y="257414"/>
                      <a:pt x="691925" y="261085"/>
                    </a:cubicBezTo>
                    <a:cubicBezTo>
                      <a:pt x="691219" y="262921"/>
                      <a:pt x="689948" y="264756"/>
                      <a:pt x="688818" y="266451"/>
                    </a:cubicBezTo>
                    <a:cubicBezTo>
                      <a:pt x="670461" y="291304"/>
                      <a:pt x="638548" y="303165"/>
                      <a:pt x="611718" y="302600"/>
                    </a:cubicBezTo>
                    <a:cubicBezTo>
                      <a:pt x="584748" y="302036"/>
                      <a:pt x="561166" y="291304"/>
                      <a:pt x="538713" y="280572"/>
                    </a:cubicBezTo>
                    <a:cubicBezTo>
                      <a:pt x="505812" y="264898"/>
                      <a:pt x="473193" y="248094"/>
                      <a:pt x="441279" y="230866"/>
                    </a:cubicBezTo>
                    <a:cubicBezTo>
                      <a:pt x="422640" y="220699"/>
                      <a:pt x="404283" y="210391"/>
                      <a:pt x="385784" y="200506"/>
                    </a:cubicBezTo>
                    <a:cubicBezTo>
                      <a:pt x="371946" y="193022"/>
                      <a:pt x="357684" y="185821"/>
                      <a:pt x="342574" y="181443"/>
                    </a:cubicBezTo>
                    <a:cubicBezTo>
                      <a:pt x="336079" y="188221"/>
                      <a:pt x="330007" y="195140"/>
                      <a:pt x="324076" y="202201"/>
                    </a:cubicBezTo>
                    <a:cubicBezTo>
                      <a:pt x="281007" y="253460"/>
                      <a:pt x="245423" y="311355"/>
                      <a:pt x="214921" y="371228"/>
                    </a:cubicBezTo>
                    <a:cubicBezTo>
                      <a:pt x="217463" y="370945"/>
                      <a:pt x="220005" y="370804"/>
                      <a:pt x="222547" y="370522"/>
                    </a:cubicBezTo>
                    <a:cubicBezTo>
                      <a:pt x="273806" y="367274"/>
                      <a:pt x="325347" y="363603"/>
                      <a:pt x="376606" y="358237"/>
                    </a:cubicBezTo>
                    <a:cubicBezTo>
                      <a:pt x="398069" y="355977"/>
                      <a:pt x="419674" y="353436"/>
                      <a:pt x="440714" y="354848"/>
                    </a:cubicBezTo>
                    <a:cubicBezTo>
                      <a:pt x="481947" y="357672"/>
                      <a:pt x="519227" y="376170"/>
                      <a:pt x="545209" y="403988"/>
                    </a:cubicBezTo>
                    <a:cubicBezTo>
                      <a:pt x="555094" y="414438"/>
                      <a:pt x="563848" y="429406"/>
                      <a:pt x="556082" y="445363"/>
                    </a:cubicBezTo>
                    <a:cubicBezTo>
                      <a:pt x="552270" y="453129"/>
                      <a:pt x="545209" y="459625"/>
                      <a:pt x="537725" y="464708"/>
                    </a:cubicBezTo>
                    <a:cubicBezTo>
                      <a:pt x="510895" y="483489"/>
                      <a:pt x="476441" y="489137"/>
                      <a:pt x="451588" y="479253"/>
                    </a:cubicBezTo>
                    <a:cubicBezTo>
                      <a:pt x="439585" y="474452"/>
                      <a:pt x="429841" y="466544"/>
                      <a:pt x="418827" y="460331"/>
                    </a:cubicBezTo>
                    <a:cubicBezTo>
                      <a:pt x="406542" y="453270"/>
                      <a:pt x="392421" y="448469"/>
                      <a:pt x="378442" y="443668"/>
                    </a:cubicBezTo>
                    <a:cubicBezTo>
                      <a:pt x="318992" y="423334"/>
                      <a:pt x="255872" y="409354"/>
                      <a:pt x="192751" y="415991"/>
                    </a:cubicBezTo>
                    <a:cubicBezTo>
                      <a:pt x="170723" y="466261"/>
                      <a:pt x="147565" y="516956"/>
                      <a:pt x="134291" y="570474"/>
                    </a:cubicBezTo>
                    <a:lnTo>
                      <a:pt x="134009" y="571603"/>
                    </a:lnTo>
                    <a:cubicBezTo>
                      <a:pt x="176230" y="552823"/>
                      <a:pt x="238786" y="541667"/>
                      <a:pt x="283408" y="557200"/>
                    </a:cubicBezTo>
                    <a:cubicBezTo>
                      <a:pt x="291457" y="560024"/>
                      <a:pt x="299223" y="563837"/>
                      <a:pt x="304730" y="569344"/>
                    </a:cubicBezTo>
                    <a:cubicBezTo>
                      <a:pt x="309814" y="574428"/>
                      <a:pt x="313344" y="581064"/>
                      <a:pt x="315603" y="587842"/>
                    </a:cubicBezTo>
                    <a:cubicBezTo>
                      <a:pt x="317439" y="593491"/>
                      <a:pt x="318569" y="599704"/>
                      <a:pt x="316451" y="606058"/>
                    </a:cubicBezTo>
                    <a:cubicBezTo>
                      <a:pt x="313344" y="615096"/>
                      <a:pt x="303460" y="622862"/>
                      <a:pt x="293151" y="626534"/>
                    </a:cubicBezTo>
                    <a:cubicBezTo>
                      <a:pt x="282843" y="630205"/>
                      <a:pt x="271970" y="630629"/>
                      <a:pt x="261944" y="630205"/>
                    </a:cubicBezTo>
                    <a:cubicBezTo>
                      <a:pt x="220005" y="628510"/>
                      <a:pt x="180890" y="615096"/>
                      <a:pt x="138527" y="617779"/>
                    </a:cubicBezTo>
                    <a:cubicBezTo>
                      <a:pt x="132597" y="618202"/>
                      <a:pt x="126666" y="618767"/>
                      <a:pt x="120594" y="619756"/>
                    </a:cubicBezTo>
                    <a:cubicBezTo>
                      <a:pt x="97859" y="688242"/>
                      <a:pt x="-422" y="819143"/>
                      <a:pt x="1" y="820131"/>
                    </a:cubicBezTo>
                    <a:cubicBezTo>
                      <a:pt x="1" y="820131"/>
                      <a:pt x="176513" y="867436"/>
                      <a:pt x="241469" y="903727"/>
                    </a:cubicBezTo>
                    <a:lnTo>
                      <a:pt x="242034" y="903303"/>
                    </a:lnTo>
                    <a:cubicBezTo>
                      <a:pt x="254601" y="892995"/>
                      <a:pt x="266886" y="882404"/>
                      <a:pt x="276630" y="870825"/>
                    </a:cubicBezTo>
                    <a:cubicBezTo>
                      <a:pt x="285667" y="860093"/>
                      <a:pt x="292163" y="848655"/>
                      <a:pt x="298517" y="837217"/>
                    </a:cubicBezTo>
                    <a:cubicBezTo>
                      <a:pt x="321675" y="796126"/>
                      <a:pt x="353024" y="751645"/>
                      <a:pt x="388185" y="719449"/>
                    </a:cubicBezTo>
                    <a:cubicBezTo>
                      <a:pt x="400894" y="707870"/>
                      <a:pt x="416709" y="696008"/>
                      <a:pt x="432524" y="695020"/>
                    </a:cubicBezTo>
                    <a:cubicBezTo>
                      <a:pt x="444104" y="694173"/>
                      <a:pt x="453423" y="699680"/>
                      <a:pt x="458507" y="707164"/>
                    </a:cubicBezTo>
                    <a:cubicBezTo>
                      <a:pt x="467685" y="720438"/>
                      <a:pt x="465426" y="740066"/>
                      <a:pt x="456671" y="758140"/>
                    </a:cubicBezTo>
                    <a:cubicBezTo>
                      <a:pt x="447775" y="776356"/>
                      <a:pt x="432666" y="793725"/>
                      <a:pt x="416427" y="809823"/>
                    </a:cubicBezTo>
                    <a:cubicBezTo>
                      <a:pt x="374064" y="852044"/>
                      <a:pt x="325347" y="887629"/>
                      <a:pt x="277618" y="923496"/>
                    </a:cubicBezTo>
                    <a:cubicBezTo>
                      <a:pt x="300353" y="935922"/>
                      <a:pt x="320687" y="946513"/>
                      <a:pt x="336785" y="953715"/>
                    </a:cubicBezTo>
                    <a:cubicBezTo>
                      <a:pt x="368415" y="967694"/>
                      <a:pt x="404141" y="978850"/>
                      <a:pt x="456106" y="978567"/>
                    </a:cubicBezTo>
                    <a:cubicBezTo>
                      <a:pt x="458224" y="977014"/>
                      <a:pt x="460484" y="975461"/>
                      <a:pt x="462602" y="973908"/>
                    </a:cubicBezTo>
                    <a:cubicBezTo>
                      <a:pt x="481382" y="959787"/>
                      <a:pt x="499457" y="944536"/>
                      <a:pt x="514567" y="928015"/>
                    </a:cubicBezTo>
                    <a:cubicBezTo>
                      <a:pt x="551422" y="887629"/>
                      <a:pt x="569638" y="842442"/>
                      <a:pt x="580370" y="799797"/>
                    </a:cubicBezTo>
                    <a:cubicBezTo>
                      <a:pt x="591102" y="757152"/>
                      <a:pt x="595056" y="715354"/>
                      <a:pt x="606211" y="672426"/>
                    </a:cubicBezTo>
                    <a:cubicBezTo>
                      <a:pt x="611718" y="651245"/>
                      <a:pt x="618779" y="629499"/>
                      <a:pt x="631346" y="608600"/>
                    </a:cubicBezTo>
                    <a:cubicBezTo>
                      <a:pt x="643914" y="587842"/>
                      <a:pt x="662412" y="567508"/>
                      <a:pt x="684582" y="555082"/>
                    </a:cubicBezTo>
                    <a:cubicBezTo>
                      <a:pt x="706752" y="542514"/>
                      <a:pt x="732876" y="538984"/>
                      <a:pt x="747279" y="550140"/>
                    </a:cubicBezTo>
                    <a:cubicBezTo>
                      <a:pt x="761400" y="561013"/>
                      <a:pt x="762106" y="583324"/>
                      <a:pt x="759988" y="604364"/>
                    </a:cubicBezTo>
                    <a:cubicBezTo>
                      <a:pt x="757728" y="627240"/>
                      <a:pt x="753210" y="650963"/>
                      <a:pt x="745726" y="674827"/>
                    </a:cubicBezTo>
                    <a:cubicBezTo>
                      <a:pt x="737959" y="699539"/>
                      <a:pt x="726804" y="724815"/>
                      <a:pt x="711553" y="749244"/>
                    </a:cubicBezTo>
                    <a:cubicBezTo>
                      <a:pt x="700821" y="766472"/>
                      <a:pt x="688113" y="783276"/>
                      <a:pt x="674980" y="799797"/>
                    </a:cubicBezTo>
                    <a:cubicBezTo>
                      <a:pt x="662271" y="815895"/>
                      <a:pt x="649139" y="832134"/>
                      <a:pt x="635724" y="847949"/>
                    </a:cubicBezTo>
                    <a:cubicBezTo>
                      <a:pt x="617790" y="869130"/>
                      <a:pt x="599292" y="890171"/>
                      <a:pt x="580794" y="911070"/>
                    </a:cubicBezTo>
                    <a:cubicBezTo>
                      <a:pt x="563001" y="931121"/>
                      <a:pt x="545209" y="951455"/>
                      <a:pt x="527982" y="971648"/>
                    </a:cubicBezTo>
                    <a:cubicBezTo>
                      <a:pt x="635441" y="952020"/>
                      <a:pt x="735135" y="904574"/>
                      <a:pt x="827627" y="851621"/>
                    </a:cubicBezTo>
                    <a:cubicBezTo>
                      <a:pt x="840901" y="843995"/>
                      <a:pt x="853892" y="835664"/>
                      <a:pt x="866459" y="827333"/>
                    </a:cubicBezTo>
                    <a:cubicBezTo>
                      <a:pt x="892018" y="764071"/>
                      <a:pt x="904303" y="694032"/>
                      <a:pt x="893430" y="626534"/>
                    </a:cubicBezTo>
                    <a:cubicBezTo>
                      <a:pt x="885522" y="577110"/>
                      <a:pt x="865471" y="533618"/>
                      <a:pt x="854174" y="485748"/>
                    </a:cubicBezTo>
                    <a:cubicBezTo>
                      <a:pt x="850785" y="471769"/>
                      <a:pt x="848243" y="456800"/>
                      <a:pt x="850503" y="440420"/>
                    </a:cubicBezTo>
                    <a:cubicBezTo>
                      <a:pt x="852762" y="424040"/>
                      <a:pt x="860529" y="405542"/>
                      <a:pt x="873944" y="391844"/>
                    </a:cubicBezTo>
                    <a:cubicBezTo>
                      <a:pt x="877897" y="387749"/>
                      <a:pt x="882557" y="384078"/>
                      <a:pt x="887358" y="381819"/>
                    </a:cubicBezTo>
                    <a:cubicBezTo>
                      <a:pt x="899220" y="376029"/>
                      <a:pt x="910234" y="380406"/>
                      <a:pt x="917577" y="387043"/>
                    </a:cubicBezTo>
                    <a:cubicBezTo>
                      <a:pt x="932263" y="400458"/>
                      <a:pt x="938193" y="423475"/>
                      <a:pt x="941018" y="445080"/>
                    </a:cubicBezTo>
                    <a:cubicBezTo>
                      <a:pt x="949349" y="508907"/>
                      <a:pt x="949208" y="575275"/>
                      <a:pt x="949914" y="641361"/>
                    </a:cubicBezTo>
                    <a:cubicBezTo>
                      <a:pt x="950196" y="680617"/>
                      <a:pt x="951891" y="720014"/>
                      <a:pt x="957822" y="756446"/>
                    </a:cubicBezTo>
                    <a:close/>
                    <a:moveTo>
                      <a:pt x="777357" y="743737"/>
                    </a:moveTo>
                    <a:cubicBezTo>
                      <a:pt x="786252" y="736818"/>
                      <a:pt x="796843" y="731452"/>
                      <a:pt x="805881" y="731169"/>
                    </a:cubicBezTo>
                    <a:cubicBezTo>
                      <a:pt x="819860" y="730605"/>
                      <a:pt x="826215" y="742607"/>
                      <a:pt x="822826" y="756305"/>
                    </a:cubicBezTo>
                    <a:cubicBezTo>
                      <a:pt x="819578" y="770002"/>
                      <a:pt x="808564" y="784546"/>
                      <a:pt x="795996" y="797114"/>
                    </a:cubicBezTo>
                    <a:cubicBezTo>
                      <a:pt x="783570" y="809682"/>
                      <a:pt x="769308" y="820837"/>
                      <a:pt x="756316" y="832981"/>
                    </a:cubicBezTo>
                    <a:cubicBezTo>
                      <a:pt x="749115" y="839759"/>
                      <a:pt x="741913" y="847102"/>
                      <a:pt x="733299" y="851903"/>
                    </a:cubicBezTo>
                    <a:cubicBezTo>
                      <a:pt x="679781" y="881274"/>
                      <a:pt x="743466" y="781722"/>
                      <a:pt x="754480" y="767742"/>
                    </a:cubicBezTo>
                    <a:cubicBezTo>
                      <a:pt x="761117" y="759129"/>
                      <a:pt x="768460" y="750656"/>
                      <a:pt x="777357" y="743737"/>
                    </a:cubicBezTo>
                    <a:close/>
                    <a:moveTo>
                      <a:pt x="375759" y="305425"/>
                    </a:moveTo>
                    <a:cubicBezTo>
                      <a:pt x="361214" y="307260"/>
                      <a:pt x="346810" y="305425"/>
                      <a:pt x="332831" y="303165"/>
                    </a:cubicBezTo>
                    <a:cubicBezTo>
                      <a:pt x="311367" y="299635"/>
                      <a:pt x="312779" y="289892"/>
                      <a:pt x="328171" y="276618"/>
                    </a:cubicBezTo>
                    <a:cubicBezTo>
                      <a:pt x="333960" y="271676"/>
                      <a:pt x="340033" y="266310"/>
                      <a:pt x="347375" y="264615"/>
                    </a:cubicBezTo>
                    <a:cubicBezTo>
                      <a:pt x="352741" y="263344"/>
                      <a:pt x="358107" y="264050"/>
                      <a:pt x="363473" y="264333"/>
                    </a:cubicBezTo>
                    <a:cubicBezTo>
                      <a:pt x="381125" y="265180"/>
                      <a:pt x="400470" y="261226"/>
                      <a:pt x="415862" y="268710"/>
                    </a:cubicBezTo>
                    <a:cubicBezTo>
                      <a:pt x="417698" y="269557"/>
                      <a:pt x="419533" y="270687"/>
                      <a:pt x="420521" y="272523"/>
                    </a:cubicBezTo>
                    <a:cubicBezTo>
                      <a:pt x="422922" y="276759"/>
                      <a:pt x="419674" y="282408"/>
                      <a:pt x="416003" y="286361"/>
                    </a:cubicBezTo>
                    <a:cubicBezTo>
                      <a:pt x="405412" y="297517"/>
                      <a:pt x="390303" y="303589"/>
                      <a:pt x="375759" y="305425"/>
                    </a:cubicBezTo>
                    <a:close/>
                    <a:moveTo>
                      <a:pt x="703222" y="145435"/>
                    </a:moveTo>
                    <a:cubicBezTo>
                      <a:pt x="699974" y="149389"/>
                      <a:pt x="696726" y="153484"/>
                      <a:pt x="692349" y="155884"/>
                    </a:cubicBezTo>
                    <a:cubicBezTo>
                      <a:pt x="686559" y="158991"/>
                      <a:pt x="680205" y="158567"/>
                      <a:pt x="674557" y="157296"/>
                    </a:cubicBezTo>
                    <a:cubicBezTo>
                      <a:pt x="657894" y="153766"/>
                      <a:pt x="622591" y="136256"/>
                      <a:pt x="625698" y="114086"/>
                    </a:cubicBezTo>
                    <a:cubicBezTo>
                      <a:pt x="628946" y="90928"/>
                      <a:pt x="661707" y="71018"/>
                      <a:pt x="681052" y="68052"/>
                    </a:cubicBezTo>
                    <a:cubicBezTo>
                      <a:pt x="687971" y="67064"/>
                      <a:pt x="694890" y="67205"/>
                      <a:pt x="700963" y="69606"/>
                    </a:cubicBezTo>
                    <a:cubicBezTo>
                      <a:pt x="714377" y="74830"/>
                      <a:pt x="721155" y="90646"/>
                      <a:pt x="720450" y="106744"/>
                    </a:cubicBezTo>
                    <a:cubicBezTo>
                      <a:pt x="720167" y="113663"/>
                      <a:pt x="718614" y="120864"/>
                      <a:pt x="715366" y="127642"/>
                    </a:cubicBezTo>
                    <a:cubicBezTo>
                      <a:pt x="712400" y="133997"/>
                      <a:pt x="707882" y="139786"/>
                      <a:pt x="703222" y="145435"/>
                    </a:cubicBezTo>
                    <a:close/>
                    <a:moveTo>
                      <a:pt x="1041276" y="505376"/>
                    </a:moveTo>
                    <a:cubicBezTo>
                      <a:pt x="1032804" y="506647"/>
                      <a:pt x="1027438" y="500716"/>
                      <a:pt x="1025319" y="493374"/>
                    </a:cubicBezTo>
                    <a:cubicBezTo>
                      <a:pt x="1023201" y="486031"/>
                      <a:pt x="1023342" y="477276"/>
                      <a:pt x="1021930" y="469368"/>
                    </a:cubicBezTo>
                    <a:cubicBezTo>
                      <a:pt x="1015717" y="433360"/>
                      <a:pt x="979144" y="419521"/>
                      <a:pt x="975614" y="382242"/>
                    </a:cubicBezTo>
                    <a:cubicBezTo>
                      <a:pt x="974343" y="369392"/>
                      <a:pt x="972648" y="339315"/>
                      <a:pt x="990158" y="332395"/>
                    </a:cubicBezTo>
                    <a:cubicBezTo>
                      <a:pt x="1005550" y="326323"/>
                      <a:pt x="1028850" y="326747"/>
                      <a:pt x="1040711" y="331548"/>
                    </a:cubicBezTo>
                    <a:cubicBezTo>
                      <a:pt x="1051443" y="335784"/>
                      <a:pt x="1058503" y="345245"/>
                      <a:pt x="1065423" y="354565"/>
                    </a:cubicBezTo>
                    <a:cubicBezTo>
                      <a:pt x="1074036" y="366286"/>
                      <a:pt x="1082650" y="378288"/>
                      <a:pt x="1086039" y="394386"/>
                    </a:cubicBezTo>
                    <a:cubicBezTo>
                      <a:pt x="1089852" y="413308"/>
                      <a:pt x="1085757" y="436749"/>
                      <a:pt x="1078273" y="459907"/>
                    </a:cubicBezTo>
                    <a:cubicBezTo>
                      <a:pt x="1075307" y="469227"/>
                      <a:pt x="1071495" y="478829"/>
                      <a:pt x="1065281" y="487584"/>
                    </a:cubicBezTo>
                    <a:cubicBezTo>
                      <a:pt x="1058786" y="496621"/>
                      <a:pt x="1049466" y="504247"/>
                      <a:pt x="1041276" y="505376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D267CA2A-DB47-42B6-BC6E-C685E30B9188}"/>
                  </a:ext>
                </a:extLst>
              </p:cNvPr>
              <p:cNvSpPr/>
              <p:nvPr/>
            </p:nvSpPr>
            <p:spPr>
              <a:xfrm>
                <a:off x="3912631" y="-505919"/>
                <a:ext cx="920682" cy="962903"/>
              </a:xfrm>
              <a:custGeom>
                <a:avLst/>
                <a:gdLst>
                  <a:gd name="connsiteX0" fmla="*/ 684016 w 920682"/>
                  <a:gd name="connsiteY0" fmla="*/ 641230 h 962903"/>
                  <a:gd name="connsiteX1" fmla="*/ 667071 w 920682"/>
                  <a:gd name="connsiteY1" fmla="*/ 562859 h 962903"/>
                  <a:gd name="connsiteX2" fmla="*/ 635440 w 920682"/>
                  <a:gd name="connsiteY2" fmla="*/ 493384 h 962903"/>
                  <a:gd name="connsiteX3" fmla="*/ 615530 w 920682"/>
                  <a:gd name="connsiteY3" fmla="*/ 461753 h 962903"/>
                  <a:gd name="connsiteX4" fmla="*/ 599573 w 920682"/>
                  <a:gd name="connsiteY4" fmla="*/ 440431 h 962903"/>
                  <a:gd name="connsiteX5" fmla="*/ 419955 w 920682"/>
                  <a:gd name="connsiteY5" fmla="*/ 590536 h 962903"/>
                  <a:gd name="connsiteX6" fmla="*/ 421791 w 920682"/>
                  <a:gd name="connsiteY6" fmla="*/ 607481 h 962903"/>
                  <a:gd name="connsiteX7" fmla="*/ 422921 w 920682"/>
                  <a:gd name="connsiteY7" fmla="*/ 618778 h 962903"/>
                  <a:gd name="connsiteX8" fmla="*/ 422921 w 920682"/>
                  <a:gd name="connsiteY8" fmla="*/ 630357 h 962903"/>
                  <a:gd name="connsiteX9" fmla="*/ 422638 w 920682"/>
                  <a:gd name="connsiteY9" fmla="*/ 653515 h 962903"/>
                  <a:gd name="connsiteX10" fmla="*/ 420238 w 920682"/>
                  <a:gd name="connsiteY10" fmla="*/ 677238 h 962903"/>
                  <a:gd name="connsiteX11" fmla="*/ 395667 w 920682"/>
                  <a:gd name="connsiteY11" fmla="*/ 773825 h 962903"/>
                  <a:gd name="connsiteX12" fmla="*/ 347656 w 920682"/>
                  <a:gd name="connsiteY12" fmla="*/ 870412 h 962903"/>
                  <a:gd name="connsiteX13" fmla="*/ 277475 w 920682"/>
                  <a:gd name="connsiteY13" fmla="*/ 962904 h 962903"/>
                  <a:gd name="connsiteX14" fmla="*/ 343985 w 920682"/>
                  <a:gd name="connsiteY14" fmla="*/ 869988 h 962903"/>
                  <a:gd name="connsiteX15" fmla="*/ 388042 w 920682"/>
                  <a:gd name="connsiteY15" fmla="*/ 774107 h 962903"/>
                  <a:gd name="connsiteX16" fmla="*/ 408941 w 920682"/>
                  <a:gd name="connsiteY16" fmla="*/ 679497 h 962903"/>
                  <a:gd name="connsiteX17" fmla="*/ 410494 w 920682"/>
                  <a:gd name="connsiteY17" fmla="*/ 656480 h 962903"/>
                  <a:gd name="connsiteX18" fmla="*/ 409929 w 920682"/>
                  <a:gd name="connsiteY18" fmla="*/ 634169 h 962903"/>
                  <a:gd name="connsiteX19" fmla="*/ 409506 w 920682"/>
                  <a:gd name="connsiteY19" fmla="*/ 623014 h 962903"/>
                  <a:gd name="connsiteX20" fmla="*/ 407952 w 920682"/>
                  <a:gd name="connsiteY20" fmla="*/ 612282 h 962903"/>
                  <a:gd name="connsiteX21" fmla="*/ 406258 w 920682"/>
                  <a:gd name="connsiteY21" fmla="*/ 600279 h 962903"/>
                  <a:gd name="connsiteX22" fmla="*/ 205600 w 920682"/>
                  <a:gd name="connsiteY22" fmla="*/ 722566 h 962903"/>
                  <a:gd name="connsiteX23" fmla="*/ 155895 w 920682"/>
                  <a:gd name="connsiteY23" fmla="*/ 798536 h 962903"/>
                  <a:gd name="connsiteX24" fmla="*/ 87973 w 920682"/>
                  <a:gd name="connsiteY24" fmla="*/ 869706 h 962903"/>
                  <a:gd name="connsiteX25" fmla="*/ 152788 w 920682"/>
                  <a:gd name="connsiteY25" fmla="*/ 797548 h 962903"/>
                  <a:gd name="connsiteX26" fmla="*/ 195857 w 920682"/>
                  <a:gd name="connsiteY26" fmla="*/ 727791 h 962903"/>
                  <a:gd name="connsiteX27" fmla="*/ 0 w 920682"/>
                  <a:gd name="connsiteY27" fmla="*/ 812375 h 962903"/>
                  <a:gd name="connsiteX28" fmla="*/ 158013 w 920682"/>
                  <a:gd name="connsiteY28" fmla="*/ 741064 h 962903"/>
                  <a:gd name="connsiteX29" fmla="*/ 127653 w 920682"/>
                  <a:gd name="connsiteY29" fmla="*/ 729626 h 962903"/>
                  <a:gd name="connsiteX30" fmla="*/ 90797 w 920682"/>
                  <a:gd name="connsiteY30" fmla="*/ 718189 h 962903"/>
                  <a:gd name="connsiteX31" fmla="*/ 52530 w 920682"/>
                  <a:gd name="connsiteY31" fmla="*/ 709292 h 962903"/>
                  <a:gd name="connsiteX32" fmla="*/ 12567 w 920682"/>
                  <a:gd name="connsiteY32" fmla="*/ 703926 h 962903"/>
                  <a:gd name="connsiteX33" fmla="*/ 53236 w 920682"/>
                  <a:gd name="connsiteY33" fmla="*/ 707880 h 962903"/>
                  <a:gd name="connsiteX34" fmla="*/ 92492 w 920682"/>
                  <a:gd name="connsiteY34" fmla="*/ 715364 h 962903"/>
                  <a:gd name="connsiteX35" fmla="*/ 130477 w 920682"/>
                  <a:gd name="connsiteY35" fmla="*/ 725390 h 962903"/>
                  <a:gd name="connsiteX36" fmla="*/ 166062 w 920682"/>
                  <a:gd name="connsiteY36" fmla="*/ 736969 h 962903"/>
                  <a:gd name="connsiteX37" fmla="*/ 341019 w 920682"/>
                  <a:gd name="connsiteY37" fmla="*/ 631627 h 962903"/>
                  <a:gd name="connsiteX38" fmla="*/ 286230 w 920682"/>
                  <a:gd name="connsiteY38" fmla="*/ 591242 h 962903"/>
                  <a:gd name="connsiteX39" fmla="*/ 217320 w 920682"/>
                  <a:gd name="connsiteY39" fmla="*/ 556222 h 962903"/>
                  <a:gd name="connsiteX40" fmla="*/ 142338 w 920682"/>
                  <a:gd name="connsiteY40" fmla="*/ 530240 h 962903"/>
                  <a:gd name="connsiteX41" fmla="*/ 63403 w 920682"/>
                  <a:gd name="connsiteY41" fmla="*/ 513153 h 962903"/>
                  <a:gd name="connsiteX42" fmla="*/ 143751 w 920682"/>
                  <a:gd name="connsiteY42" fmla="*/ 527274 h 962903"/>
                  <a:gd name="connsiteX43" fmla="*/ 221133 w 920682"/>
                  <a:gd name="connsiteY43" fmla="*/ 550432 h 962903"/>
                  <a:gd name="connsiteX44" fmla="*/ 293432 w 920682"/>
                  <a:gd name="connsiteY44" fmla="*/ 582769 h 962903"/>
                  <a:gd name="connsiteX45" fmla="*/ 354011 w 920682"/>
                  <a:gd name="connsiteY45" fmla="*/ 622590 h 962903"/>
                  <a:gd name="connsiteX46" fmla="*/ 546902 w 920682"/>
                  <a:gd name="connsiteY46" fmla="*/ 464436 h 962903"/>
                  <a:gd name="connsiteX47" fmla="*/ 503268 w 920682"/>
                  <a:gd name="connsiteY47" fmla="*/ 430405 h 962903"/>
                  <a:gd name="connsiteX48" fmla="*/ 447067 w 920682"/>
                  <a:gd name="connsiteY48" fmla="*/ 395667 h 962903"/>
                  <a:gd name="connsiteX49" fmla="*/ 387195 w 920682"/>
                  <a:gd name="connsiteY49" fmla="*/ 366014 h 962903"/>
                  <a:gd name="connsiteX50" fmla="*/ 324498 w 920682"/>
                  <a:gd name="connsiteY50" fmla="*/ 341302 h 962903"/>
                  <a:gd name="connsiteX51" fmla="*/ 389030 w 920682"/>
                  <a:gd name="connsiteY51" fmla="*/ 363048 h 962903"/>
                  <a:gd name="connsiteX52" fmla="*/ 451304 w 920682"/>
                  <a:gd name="connsiteY52" fmla="*/ 389737 h 962903"/>
                  <a:gd name="connsiteX53" fmla="*/ 510470 w 920682"/>
                  <a:gd name="connsiteY53" fmla="*/ 421509 h 962903"/>
                  <a:gd name="connsiteX54" fmla="*/ 558057 w 920682"/>
                  <a:gd name="connsiteY54" fmla="*/ 453845 h 962903"/>
                  <a:gd name="connsiteX55" fmla="*/ 697854 w 920682"/>
                  <a:gd name="connsiteY55" fmla="*/ 300210 h 962903"/>
                  <a:gd name="connsiteX56" fmla="*/ 684863 w 920682"/>
                  <a:gd name="connsiteY56" fmla="*/ 277052 h 962903"/>
                  <a:gd name="connsiteX57" fmla="*/ 662976 w 920682"/>
                  <a:gd name="connsiteY57" fmla="*/ 246410 h 962903"/>
                  <a:gd name="connsiteX58" fmla="*/ 610164 w 920682"/>
                  <a:gd name="connsiteY58" fmla="*/ 193597 h 962903"/>
                  <a:gd name="connsiteX59" fmla="*/ 668201 w 920682"/>
                  <a:gd name="connsiteY59" fmla="*/ 241044 h 962903"/>
                  <a:gd name="connsiteX60" fmla="*/ 693336 w 920682"/>
                  <a:gd name="connsiteY60" fmla="*/ 269427 h 962903"/>
                  <a:gd name="connsiteX61" fmla="*/ 707033 w 920682"/>
                  <a:gd name="connsiteY61" fmla="*/ 288490 h 962903"/>
                  <a:gd name="connsiteX62" fmla="*/ 889757 w 920682"/>
                  <a:gd name="connsiteY62" fmla="*/ 0 h 962903"/>
                  <a:gd name="connsiteX63" fmla="*/ 920682 w 920682"/>
                  <a:gd name="connsiteY63" fmla="*/ 15957 h 962903"/>
                  <a:gd name="connsiteX64" fmla="*/ 728779 w 920682"/>
                  <a:gd name="connsiteY64" fmla="*/ 301763 h 962903"/>
                  <a:gd name="connsiteX65" fmla="*/ 767753 w 920682"/>
                  <a:gd name="connsiteY65" fmla="*/ 312919 h 962903"/>
                  <a:gd name="connsiteX66" fmla="*/ 815340 w 920682"/>
                  <a:gd name="connsiteY66" fmla="*/ 341020 h 962903"/>
                  <a:gd name="connsiteX67" fmla="*/ 764081 w 920682"/>
                  <a:gd name="connsiteY67" fmla="*/ 319979 h 962903"/>
                  <a:gd name="connsiteX68" fmla="*/ 718895 w 920682"/>
                  <a:gd name="connsiteY68" fmla="*/ 313484 h 962903"/>
                  <a:gd name="connsiteX69" fmla="*/ 610305 w 920682"/>
                  <a:gd name="connsiteY69" fmla="*/ 430122 h 962903"/>
                  <a:gd name="connsiteX70" fmla="*/ 626120 w 920682"/>
                  <a:gd name="connsiteY70" fmla="*/ 453281 h 962903"/>
                  <a:gd name="connsiteX71" fmla="*/ 644901 w 920682"/>
                  <a:gd name="connsiteY71" fmla="*/ 486465 h 962903"/>
                  <a:gd name="connsiteX72" fmla="*/ 673849 w 920682"/>
                  <a:gd name="connsiteY72" fmla="*/ 558905 h 962903"/>
                  <a:gd name="connsiteX73" fmla="*/ 687546 w 920682"/>
                  <a:gd name="connsiteY73" fmla="*/ 639818 h 962903"/>
                  <a:gd name="connsiteX74" fmla="*/ 681192 w 920682"/>
                  <a:gd name="connsiteY74" fmla="*/ 728638 h 962903"/>
                  <a:gd name="connsiteX75" fmla="*/ 684016 w 920682"/>
                  <a:gd name="connsiteY75" fmla="*/ 641230 h 96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920682" h="962903">
                    <a:moveTo>
                      <a:pt x="684016" y="641230"/>
                    </a:moveTo>
                    <a:cubicBezTo>
                      <a:pt x="681192" y="613694"/>
                      <a:pt x="675261" y="587147"/>
                      <a:pt x="667071" y="562859"/>
                    </a:cubicBezTo>
                    <a:cubicBezTo>
                      <a:pt x="658881" y="538712"/>
                      <a:pt x="648290" y="514989"/>
                      <a:pt x="635440" y="493384"/>
                    </a:cubicBezTo>
                    <a:cubicBezTo>
                      <a:pt x="629650" y="482228"/>
                      <a:pt x="622166" y="472203"/>
                      <a:pt x="615530" y="461753"/>
                    </a:cubicBezTo>
                    <a:cubicBezTo>
                      <a:pt x="610446" y="454410"/>
                      <a:pt x="605080" y="447491"/>
                      <a:pt x="599573" y="440431"/>
                    </a:cubicBezTo>
                    <a:cubicBezTo>
                      <a:pt x="541819" y="493808"/>
                      <a:pt x="482793" y="543231"/>
                      <a:pt x="419955" y="590536"/>
                    </a:cubicBezTo>
                    <a:cubicBezTo>
                      <a:pt x="420802" y="597314"/>
                      <a:pt x="421085" y="600703"/>
                      <a:pt x="421791" y="607481"/>
                    </a:cubicBezTo>
                    <a:cubicBezTo>
                      <a:pt x="422215" y="611999"/>
                      <a:pt x="422497" y="614259"/>
                      <a:pt x="422921" y="618778"/>
                    </a:cubicBezTo>
                    <a:cubicBezTo>
                      <a:pt x="422921" y="623437"/>
                      <a:pt x="422921" y="625697"/>
                      <a:pt x="422921" y="630357"/>
                    </a:cubicBezTo>
                    <a:cubicBezTo>
                      <a:pt x="422921" y="639676"/>
                      <a:pt x="422921" y="644195"/>
                      <a:pt x="422638" y="653515"/>
                    </a:cubicBezTo>
                    <a:cubicBezTo>
                      <a:pt x="421791" y="662976"/>
                      <a:pt x="421226" y="667777"/>
                      <a:pt x="420238" y="677238"/>
                    </a:cubicBezTo>
                    <a:cubicBezTo>
                      <a:pt x="416143" y="709010"/>
                      <a:pt x="408094" y="741488"/>
                      <a:pt x="395667" y="773825"/>
                    </a:cubicBezTo>
                    <a:cubicBezTo>
                      <a:pt x="383241" y="806021"/>
                      <a:pt x="367425" y="838781"/>
                      <a:pt x="347656" y="870412"/>
                    </a:cubicBezTo>
                    <a:cubicBezTo>
                      <a:pt x="327887" y="902184"/>
                      <a:pt x="304870" y="933391"/>
                      <a:pt x="277475" y="962904"/>
                    </a:cubicBezTo>
                    <a:cubicBezTo>
                      <a:pt x="303741" y="932967"/>
                      <a:pt x="325628" y="901619"/>
                      <a:pt x="343985" y="869988"/>
                    </a:cubicBezTo>
                    <a:cubicBezTo>
                      <a:pt x="362483" y="838357"/>
                      <a:pt x="377028" y="805879"/>
                      <a:pt x="388042" y="774107"/>
                    </a:cubicBezTo>
                    <a:cubicBezTo>
                      <a:pt x="399197" y="742194"/>
                      <a:pt x="405834" y="710281"/>
                      <a:pt x="408941" y="679497"/>
                    </a:cubicBezTo>
                    <a:cubicBezTo>
                      <a:pt x="409647" y="670319"/>
                      <a:pt x="409929" y="665659"/>
                      <a:pt x="410494" y="656480"/>
                    </a:cubicBezTo>
                    <a:cubicBezTo>
                      <a:pt x="410353" y="647584"/>
                      <a:pt x="410212" y="643065"/>
                      <a:pt x="409929" y="634169"/>
                    </a:cubicBezTo>
                    <a:cubicBezTo>
                      <a:pt x="409788" y="629651"/>
                      <a:pt x="409647" y="627532"/>
                      <a:pt x="409506" y="623014"/>
                    </a:cubicBezTo>
                    <a:cubicBezTo>
                      <a:pt x="408941" y="618636"/>
                      <a:pt x="408659" y="616518"/>
                      <a:pt x="407952" y="612282"/>
                    </a:cubicBezTo>
                    <a:cubicBezTo>
                      <a:pt x="407246" y="607481"/>
                      <a:pt x="406964" y="605080"/>
                      <a:pt x="406258" y="600279"/>
                    </a:cubicBezTo>
                    <a:cubicBezTo>
                      <a:pt x="341019" y="644760"/>
                      <a:pt x="275075" y="684863"/>
                      <a:pt x="205600" y="722566"/>
                    </a:cubicBezTo>
                    <a:cubicBezTo>
                      <a:pt x="191903" y="748549"/>
                      <a:pt x="175240" y="774107"/>
                      <a:pt x="155895" y="798536"/>
                    </a:cubicBezTo>
                    <a:cubicBezTo>
                      <a:pt x="136125" y="823530"/>
                      <a:pt x="113673" y="847677"/>
                      <a:pt x="87973" y="869706"/>
                    </a:cubicBezTo>
                    <a:cubicBezTo>
                      <a:pt x="112826" y="847112"/>
                      <a:pt x="134148" y="822683"/>
                      <a:pt x="152788" y="797548"/>
                    </a:cubicBezTo>
                    <a:cubicBezTo>
                      <a:pt x="169592" y="774955"/>
                      <a:pt x="183854" y="751373"/>
                      <a:pt x="195857" y="727791"/>
                    </a:cubicBezTo>
                    <a:cubicBezTo>
                      <a:pt x="132454" y="760128"/>
                      <a:pt x="67074" y="788369"/>
                      <a:pt x="0" y="812375"/>
                    </a:cubicBezTo>
                    <a:cubicBezTo>
                      <a:pt x="53942" y="790205"/>
                      <a:pt x="105765" y="766764"/>
                      <a:pt x="158013" y="741064"/>
                    </a:cubicBezTo>
                    <a:cubicBezTo>
                      <a:pt x="147987" y="737111"/>
                      <a:pt x="137961" y="733157"/>
                      <a:pt x="127653" y="729626"/>
                    </a:cubicBezTo>
                    <a:cubicBezTo>
                      <a:pt x="115650" y="725531"/>
                      <a:pt x="103365" y="721578"/>
                      <a:pt x="90797" y="718189"/>
                    </a:cubicBezTo>
                    <a:cubicBezTo>
                      <a:pt x="78371" y="714799"/>
                      <a:pt x="65521" y="711693"/>
                      <a:pt x="52530" y="709292"/>
                    </a:cubicBezTo>
                    <a:cubicBezTo>
                      <a:pt x="39538" y="706751"/>
                      <a:pt x="26265" y="704633"/>
                      <a:pt x="12567" y="703926"/>
                    </a:cubicBezTo>
                    <a:cubicBezTo>
                      <a:pt x="26406" y="704209"/>
                      <a:pt x="39962" y="705903"/>
                      <a:pt x="53236" y="707880"/>
                    </a:cubicBezTo>
                    <a:cubicBezTo>
                      <a:pt x="66509" y="709857"/>
                      <a:pt x="79642" y="712399"/>
                      <a:pt x="92492" y="715364"/>
                    </a:cubicBezTo>
                    <a:cubicBezTo>
                      <a:pt x="105342" y="718330"/>
                      <a:pt x="118050" y="721719"/>
                      <a:pt x="130477" y="725390"/>
                    </a:cubicBezTo>
                    <a:cubicBezTo>
                      <a:pt x="142480" y="728920"/>
                      <a:pt x="154341" y="732874"/>
                      <a:pt x="166062" y="736969"/>
                    </a:cubicBezTo>
                    <a:cubicBezTo>
                      <a:pt x="226499" y="705480"/>
                      <a:pt x="284959" y="670178"/>
                      <a:pt x="341019" y="631627"/>
                    </a:cubicBezTo>
                    <a:cubicBezTo>
                      <a:pt x="323933" y="617083"/>
                      <a:pt x="305717" y="602962"/>
                      <a:pt x="286230" y="591242"/>
                    </a:cubicBezTo>
                    <a:cubicBezTo>
                      <a:pt x="264908" y="578251"/>
                      <a:pt x="241326" y="566389"/>
                      <a:pt x="217320" y="556222"/>
                    </a:cubicBezTo>
                    <a:cubicBezTo>
                      <a:pt x="193315" y="546055"/>
                      <a:pt x="168039" y="537441"/>
                      <a:pt x="142338" y="530240"/>
                    </a:cubicBezTo>
                    <a:cubicBezTo>
                      <a:pt x="116639" y="523038"/>
                      <a:pt x="90374" y="516966"/>
                      <a:pt x="63403" y="513153"/>
                    </a:cubicBezTo>
                    <a:cubicBezTo>
                      <a:pt x="90656" y="515836"/>
                      <a:pt x="117345" y="521061"/>
                      <a:pt x="143751" y="527274"/>
                    </a:cubicBezTo>
                    <a:cubicBezTo>
                      <a:pt x="170157" y="533487"/>
                      <a:pt x="196139" y="541113"/>
                      <a:pt x="221133" y="550432"/>
                    </a:cubicBezTo>
                    <a:cubicBezTo>
                      <a:pt x="246127" y="559611"/>
                      <a:pt x="270839" y="570625"/>
                      <a:pt x="293432" y="582769"/>
                    </a:cubicBezTo>
                    <a:cubicBezTo>
                      <a:pt x="314755" y="594207"/>
                      <a:pt x="334948" y="608046"/>
                      <a:pt x="354011" y="622590"/>
                    </a:cubicBezTo>
                    <a:cubicBezTo>
                      <a:pt x="422356" y="575144"/>
                      <a:pt x="486465" y="521485"/>
                      <a:pt x="546902" y="464436"/>
                    </a:cubicBezTo>
                    <a:cubicBezTo>
                      <a:pt x="532922" y="452433"/>
                      <a:pt x="518378" y="440854"/>
                      <a:pt x="503268" y="430405"/>
                    </a:cubicBezTo>
                    <a:cubicBezTo>
                      <a:pt x="485476" y="418120"/>
                      <a:pt x="466413" y="406399"/>
                      <a:pt x="447067" y="395667"/>
                    </a:cubicBezTo>
                    <a:cubicBezTo>
                      <a:pt x="427722" y="384936"/>
                      <a:pt x="407670" y="375051"/>
                      <a:pt x="387195" y="366014"/>
                    </a:cubicBezTo>
                    <a:cubicBezTo>
                      <a:pt x="366720" y="356976"/>
                      <a:pt x="345962" y="348362"/>
                      <a:pt x="324498" y="341302"/>
                    </a:cubicBezTo>
                    <a:cubicBezTo>
                      <a:pt x="346385" y="347374"/>
                      <a:pt x="367849" y="354999"/>
                      <a:pt x="389030" y="363048"/>
                    </a:cubicBezTo>
                    <a:cubicBezTo>
                      <a:pt x="410212" y="371097"/>
                      <a:pt x="430969" y="379993"/>
                      <a:pt x="451304" y="389737"/>
                    </a:cubicBezTo>
                    <a:cubicBezTo>
                      <a:pt x="471496" y="399480"/>
                      <a:pt x="491548" y="410212"/>
                      <a:pt x="510470" y="421509"/>
                    </a:cubicBezTo>
                    <a:cubicBezTo>
                      <a:pt x="526850" y="431393"/>
                      <a:pt x="542666" y="442408"/>
                      <a:pt x="558057" y="453845"/>
                    </a:cubicBezTo>
                    <a:cubicBezTo>
                      <a:pt x="607763" y="405552"/>
                      <a:pt x="654503" y="354293"/>
                      <a:pt x="697854" y="300210"/>
                    </a:cubicBezTo>
                    <a:cubicBezTo>
                      <a:pt x="693900" y="292302"/>
                      <a:pt x="689523" y="284395"/>
                      <a:pt x="684863" y="277052"/>
                    </a:cubicBezTo>
                    <a:cubicBezTo>
                      <a:pt x="678226" y="266461"/>
                      <a:pt x="670884" y="256153"/>
                      <a:pt x="662976" y="246410"/>
                    </a:cubicBezTo>
                    <a:cubicBezTo>
                      <a:pt x="647302" y="226923"/>
                      <a:pt x="629650" y="209130"/>
                      <a:pt x="610164" y="193597"/>
                    </a:cubicBezTo>
                    <a:cubicBezTo>
                      <a:pt x="631063" y="207295"/>
                      <a:pt x="650408" y="223251"/>
                      <a:pt x="668201" y="241044"/>
                    </a:cubicBezTo>
                    <a:cubicBezTo>
                      <a:pt x="677097" y="249940"/>
                      <a:pt x="685569" y="259542"/>
                      <a:pt x="693336" y="269427"/>
                    </a:cubicBezTo>
                    <a:cubicBezTo>
                      <a:pt x="698137" y="275499"/>
                      <a:pt x="702656" y="281853"/>
                      <a:pt x="707033" y="288490"/>
                    </a:cubicBezTo>
                    <a:cubicBezTo>
                      <a:pt x="776649" y="196563"/>
                      <a:pt x="836381" y="102094"/>
                      <a:pt x="889757" y="0"/>
                    </a:cubicBezTo>
                    <a:cubicBezTo>
                      <a:pt x="902184" y="6354"/>
                      <a:pt x="908397" y="9602"/>
                      <a:pt x="920682" y="15957"/>
                    </a:cubicBezTo>
                    <a:cubicBezTo>
                      <a:pt x="864199" y="117345"/>
                      <a:pt x="801361" y="211107"/>
                      <a:pt x="728779" y="301763"/>
                    </a:cubicBezTo>
                    <a:cubicBezTo>
                      <a:pt x="742335" y="304446"/>
                      <a:pt x="755468" y="307977"/>
                      <a:pt x="767753" y="312919"/>
                    </a:cubicBezTo>
                    <a:cubicBezTo>
                      <a:pt x="785263" y="319979"/>
                      <a:pt x="801643" y="328876"/>
                      <a:pt x="815340" y="341020"/>
                    </a:cubicBezTo>
                    <a:cubicBezTo>
                      <a:pt x="799948" y="331135"/>
                      <a:pt x="782297" y="324639"/>
                      <a:pt x="764081" y="319979"/>
                    </a:cubicBezTo>
                    <a:cubicBezTo>
                      <a:pt x="749537" y="316308"/>
                      <a:pt x="734428" y="314331"/>
                      <a:pt x="718895" y="313484"/>
                    </a:cubicBezTo>
                    <a:cubicBezTo>
                      <a:pt x="685005" y="354011"/>
                      <a:pt x="648290" y="393408"/>
                      <a:pt x="610305" y="430122"/>
                    </a:cubicBezTo>
                    <a:cubicBezTo>
                      <a:pt x="615671" y="437748"/>
                      <a:pt x="621037" y="445373"/>
                      <a:pt x="626120" y="453281"/>
                    </a:cubicBezTo>
                    <a:cubicBezTo>
                      <a:pt x="632475" y="464436"/>
                      <a:pt x="639535" y="474744"/>
                      <a:pt x="644901" y="486465"/>
                    </a:cubicBezTo>
                    <a:cubicBezTo>
                      <a:pt x="656904" y="509058"/>
                      <a:pt x="666506" y="533911"/>
                      <a:pt x="673849" y="558905"/>
                    </a:cubicBezTo>
                    <a:cubicBezTo>
                      <a:pt x="681192" y="584181"/>
                      <a:pt x="685852" y="611576"/>
                      <a:pt x="687546" y="639818"/>
                    </a:cubicBezTo>
                    <a:cubicBezTo>
                      <a:pt x="689099" y="668059"/>
                      <a:pt x="688111" y="697713"/>
                      <a:pt x="681192" y="728638"/>
                    </a:cubicBezTo>
                    <a:cubicBezTo>
                      <a:pt x="687123" y="697713"/>
                      <a:pt x="686840" y="668765"/>
                      <a:pt x="684016" y="641230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" name="Graphic 2">
              <a:extLst>
                <a:ext uri="{FF2B5EF4-FFF2-40B4-BE49-F238E27FC236}">
                  <a16:creationId xmlns:a16="http://schemas.microsoft.com/office/drawing/2014/main" id="{4EFBF353-7ED5-4BFE-8082-71856A9A0D53}"/>
                </a:ext>
              </a:extLst>
            </p:cNvPr>
            <p:cNvGrpSpPr/>
            <p:nvPr/>
          </p:nvGrpSpPr>
          <p:grpSpPr>
            <a:xfrm>
              <a:off x="4729242" y="-384762"/>
              <a:ext cx="1111172" cy="1315360"/>
              <a:chOff x="4729242" y="-384762"/>
              <a:chExt cx="1111172" cy="1315360"/>
            </a:xfrm>
          </p:grpSpPr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AAF28068-7372-471C-9DFD-8E9B09899ED4}"/>
                  </a:ext>
                </a:extLst>
              </p:cNvPr>
              <p:cNvSpPr/>
              <p:nvPr/>
            </p:nvSpPr>
            <p:spPr>
              <a:xfrm>
                <a:off x="5077604" y="-59840"/>
                <a:ext cx="320120" cy="177217"/>
              </a:xfrm>
              <a:custGeom>
                <a:avLst/>
                <a:gdLst>
                  <a:gd name="connsiteX0" fmla="*/ 221980 w 320120"/>
                  <a:gd name="connsiteY0" fmla="*/ 155189 h 177217"/>
                  <a:gd name="connsiteX1" fmla="*/ 0 w 320120"/>
                  <a:gd name="connsiteY1" fmla="*/ 0 h 177217"/>
                  <a:gd name="connsiteX2" fmla="*/ 293432 w 320120"/>
                  <a:gd name="connsiteY2" fmla="*/ 145022 h 177217"/>
                  <a:gd name="connsiteX3" fmla="*/ 320120 w 320120"/>
                  <a:gd name="connsiteY3" fmla="*/ 177217 h 177217"/>
                  <a:gd name="connsiteX4" fmla="*/ 221980 w 320120"/>
                  <a:gd name="connsiteY4" fmla="*/ 155189 h 1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120" h="177217">
                    <a:moveTo>
                      <a:pt x="221980" y="155189"/>
                    </a:moveTo>
                    <a:cubicBezTo>
                      <a:pt x="77524" y="106330"/>
                      <a:pt x="0" y="0"/>
                      <a:pt x="0" y="0"/>
                    </a:cubicBezTo>
                    <a:cubicBezTo>
                      <a:pt x="0" y="0"/>
                      <a:pt x="178629" y="18781"/>
                      <a:pt x="293432" y="145022"/>
                    </a:cubicBezTo>
                    <a:cubicBezTo>
                      <a:pt x="302611" y="155047"/>
                      <a:pt x="311507" y="165779"/>
                      <a:pt x="320120" y="177217"/>
                    </a:cubicBezTo>
                    <a:cubicBezTo>
                      <a:pt x="288207" y="167474"/>
                      <a:pt x="255306" y="160272"/>
                      <a:pt x="221980" y="155189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FB22D7D-C810-4029-83A2-13B29F282BF0}"/>
                  </a:ext>
                </a:extLst>
              </p:cNvPr>
              <p:cNvSpPr/>
              <p:nvPr/>
            </p:nvSpPr>
            <p:spPr>
              <a:xfrm>
                <a:off x="4821593" y="85537"/>
                <a:ext cx="575991" cy="68196"/>
              </a:xfrm>
              <a:custGeom>
                <a:avLst/>
                <a:gdLst>
                  <a:gd name="connsiteX0" fmla="*/ 575991 w 575991"/>
                  <a:gd name="connsiteY0" fmla="*/ 31839 h 68196"/>
                  <a:gd name="connsiteX1" fmla="*/ 343562 w 575991"/>
                  <a:gd name="connsiteY1" fmla="*/ 66012 h 68196"/>
                  <a:gd name="connsiteX2" fmla="*/ 0 w 575991"/>
                  <a:gd name="connsiteY2" fmla="*/ 46807 h 68196"/>
                  <a:gd name="connsiteX3" fmla="*/ 477992 w 575991"/>
                  <a:gd name="connsiteY3" fmla="*/ 9811 h 68196"/>
                  <a:gd name="connsiteX4" fmla="*/ 575991 w 575991"/>
                  <a:gd name="connsiteY4" fmla="*/ 31839 h 6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991" h="68196">
                    <a:moveTo>
                      <a:pt x="575991" y="31839"/>
                    </a:moveTo>
                    <a:cubicBezTo>
                      <a:pt x="500303" y="34381"/>
                      <a:pt x="420944" y="47231"/>
                      <a:pt x="343562" y="66012"/>
                    </a:cubicBezTo>
                    <a:cubicBezTo>
                      <a:pt x="154483" y="76320"/>
                      <a:pt x="0" y="46807"/>
                      <a:pt x="0" y="46807"/>
                    </a:cubicBezTo>
                    <a:cubicBezTo>
                      <a:pt x="155188" y="5009"/>
                      <a:pt x="319979" y="-12642"/>
                      <a:pt x="477992" y="9811"/>
                    </a:cubicBezTo>
                    <a:cubicBezTo>
                      <a:pt x="511035" y="14470"/>
                      <a:pt x="544219" y="22096"/>
                      <a:pt x="575991" y="31839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162880C-E248-49C4-BA99-849B4217C157}"/>
                  </a:ext>
                </a:extLst>
              </p:cNvPr>
              <p:cNvSpPr/>
              <p:nvPr/>
            </p:nvSpPr>
            <p:spPr>
              <a:xfrm>
                <a:off x="4729242" y="117376"/>
                <a:ext cx="668341" cy="203340"/>
              </a:xfrm>
              <a:custGeom>
                <a:avLst/>
                <a:gdLst>
                  <a:gd name="connsiteX0" fmla="*/ 668342 w 668341"/>
                  <a:gd name="connsiteY0" fmla="*/ 0 h 203340"/>
                  <a:gd name="connsiteX1" fmla="*/ 329441 w 668341"/>
                  <a:gd name="connsiteY1" fmla="*/ 130053 h 203340"/>
                  <a:gd name="connsiteX2" fmla="*/ 0 w 668341"/>
                  <a:gd name="connsiteY2" fmla="*/ 203341 h 203340"/>
                  <a:gd name="connsiteX3" fmla="*/ 435912 w 668341"/>
                  <a:gd name="connsiteY3" fmla="*/ 34031 h 203340"/>
                  <a:gd name="connsiteX4" fmla="*/ 668342 w 668341"/>
                  <a:gd name="connsiteY4" fmla="*/ 0 h 20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341" h="203340">
                    <a:moveTo>
                      <a:pt x="668342" y="0"/>
                    </a:moveTo>
                    <a:cubicBezTo>
                      <a:pt x="553963" y="27395"/>
                      <a:pt x="434782" y="75970"/>
                      <a:pt x="329441" y="130053"/>
                    </a:cubicBezTo>
                    <a:cubicBezTo>
                      <a:pt x="149258" y="182018"/>
                      <a:pt x="0" y="203341"/>
                      <a:pt x="0" y="203341"/>
                    </a:cubicBezTo>
                    <a:cubicBezTo>
                      <a:pt x="137396" y="129065"/>
                      <a:pt x="284536" y="71310"/>
                      <a:pt x="435912" y="34031"/>
                    </a:cubicBezTo>
                    <a:cubicBezTo>
                      <a:pt x="513012" y="15109"/>
                      <a:pt x="592654" y="2542"/>
                      <a:pt x="668342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93BB1275-3CE3-4A05-8240-93AB459E56C2}"/>
                  </a:ext>
                </a:extLst>
              </p:cNvPr>
              <p:cNvSpPr/>
              <p:nvPr/>
            </p:nvSpPr>
            <p:spPr>
              <a:xfrm>
                <a:off x="4734326" y="117376"/>
                <a:ext cx="663258" cy="338195"/>
              </a:xfrm>
              <a:custGeom>
                <a:avLst/>
                <a:gdLst>
                  <a:gd name="connsiteX0" fmla="*/ 324357 w 663258"/>
                  <a:gd name="connsiteY0" fmla="*/ 130053 h 338195"/>
                  <a:gd name="connsiteX1" fmla="*/ 663258 w 663258"/>
                  <a:gd name="connsiteY1" fmla="*/ 0 h 338195"/>
                  <a:gd name="connsiteX2" fmla="*/ 623296 w 663258"/>
                  <a:gd name="connsiteY2" fmla="*/ 19487 h 338195"/>
                  <a:gd name="connsiteX3" fmla="*/ 369826 w 663258"/>
                  <a:gd name="connsiteY3" fmla="*/ 176935 h 338195"/>
                  <a:gd name="connsiteX4" fmla="*/ 0 w 663258"/>
                  <a:gd name="connsiteY4" fmla="*/ 338195 h 338195"/>
                  <a:gd name="connsiteX5" fmla="*/ 324357 w 663258"/>
                  <a:gd name="connsiteY5" fmla="*/ 130053 h 33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258" h="338195">
                    <a:moveTo>
                      <a:pt x="324357" y="130053"/>
                    </a:moveTo>
                    <a:cubicBezTo>
                      <a:pt x="429699" y="75970"/>
                      <a:pt x="548879" y="27253"/>
                      <a:pt x="663258" y="0"/>
                    </a:cubicBezTo>
                    <a:cubicBezTo>
                      <a:pt x="649985" y="6213"/>
                      <a:pt x="636570" y="12709"/>
                      <a:pt x="623296" y="19487"/>
                    </a:cubicBezTo>
                    <a:cubicBezTo>
                      <a:pt x="535040" y="64109"/>
                      <a:pt x="448056" y="119180"/>
                      <a:pt x="369826" y="176935"/>
                    </a:cubicBezTo>
                    <a:cubicBezTo>
                      <a:pt x="175099" y="276769"/>
                      <a:pt x="0" y="338195"/>
                      <a:pt x="0" y="338195"/>
                    </a:cubicBezTo>
                    <a:cubicBezTo>
                      <a:pt x="0" y="338195"/>
                      <a:pt x="138385" y="225511"/>
                      <a:pt x="324357" y="130053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18B641A-6380-4344-874F-1818CCE35B77}"/>
                  </a:ext>
                </a:extLst>
              </p:cNvPr>
              <p:cNvSpPr/>
              <p:nvPr/>
            </p:nvSpPr>
            <p:spPr>
              <a:xfrm>
                <a:off x="4768074" y="117376"/>
                <a:ext cx="629509" cy="492536"/>
              </a:xfrm>
              <a:custGeom>
                <a:avLst/>
                <a:gdLst>
                  <a:gd name="connsiteX0" fmla="*/ 629510 w 629509"/>
                  <a:gd name="connsiteY0" fmla="*/ 0 h 492536"/>
                  <a:gd name="connsiteX1" fmla="*/ 386348 w 629509"/>
                  <a:gd name="connsiteY1" fmla="*/ 215908 h 492536"/>
                  <a:gd name="connsiteX2" fmla="*/ 0 w 629509"/>
                  <a:gd name="connsiteY2" fmla="*/ 492537 h 492536"/>
                  <a:gd name="connsiteX3" fmla="*/ 336077 w 629509"/>
                  <a:gd name="connsiteY3" fmla="*/ 176935 h 492536"/>
                  <a:gd name="connsiteX4" fmla="*/ 589547 w 629509"/>
                  <a:gd name="connsiteY4" fmla="*/ 19487 h 492536"/>
                  <a:gd name="connsiteX5" fmla="*/ 629510 w 629509"/>
                  <a:gd name="connsiteY5" fmla="*/ 0 h 49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9509" h="492536">
                    <a:moveTo>
                      <a:pt x="629510" y="0"/>
                    </a:moveTo>
                    <a:cubicBezTo>
                      <a:pt x="541819" y="64109"/>
                      <a:pt x="458505" y="139091"/>
                      <a:pt x="386348" y="215908"/>
                    </a:cubicBezTo>
                    <a:cubicBezTo>
                      <a:pt x="260531" y="312778"/>
                      <a:pt x="134572" y="407811"/>
                      <a:pt x="0" y="492537"/>
                    </a:cubicBezTo>
                    <a:cubicBezTo>
                      <a:pt x="98282" y="374062"/>
                      <a:pt x="212378" y="268579"/>
                      <a:pt x="336077" y="176935"/>
                    </a:cubicBezTo>
                    <a:cubicBezTo>
                      <a:pt x="414166" y="119180"/>
                      <a:pt x="501292" y="64109"/>
                      <a:pt x="589547" y="19487"/>
                    </a:cubicBezTo>
                    <a:cubicBezTo>
                      <a:pt x="602962" y="12709"/>
                      <a:pt x="616236" y="6213"/>
                      <a:pt x="629510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26DAB010-5766-4C59-94A1-74BB10873AFB}"/>
                  </a:ext>
                </a:extLst>
              </p:cNvPr>
              <p:cNvSpPr/>
              <p:nvPr/>
            </p:nvSpPr>
            <p:spPr>
              <a:xfrm>
                <a:off x="5343885" y="-123102"/>
                <a:ext cx="65507" cy="240478"/>
              </a:xfrm>
              <a:custGeom>
                <a:avLst/>
                <a:gdLst>
                  <a:gd name="connsiteX0" fmla="*/ 27011 w 65507"/>
                  <a:gd name="connsiteY0" fmla="*/ 208142 h 240478"/>
                  <a:gd name="connsiteX1" fmla="*/ 21221 w 65507"/>
                  <a:gd name="connsiteY1" fmla="*/ 0 h 240478"/>
                  <a:gd name="connsiteX2" fmla="*/ 61183 w 65507"/>
                  <a:gd name="connsiteY2" fmla="*/ 204471 h 240478"/>
                  <a:gd name="connsiteX3" fmla="*/ 53699 w 65507"/>
                  <a:gd name="connsiteY3" fmla="*/ 240479 h 240478"/>
                  <a:gd name="connsiteX4" fmla="*/ 27011 w 65507"/>
                  <a:gd name="connsiteY4" fmla="*/ 208142 h 2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07" h="240478">
                    <a:moveTo>
                      <a:pt x="27011" y="208142"/>
                    </a:moveTo>
                    <a:cubicBezTo>
                      <a:pt x="-30179" y="118616"/>
                      <a:pt x="21221" y="0"/>
                      <a:pt x="21221" y="0"/>
                    </a:cubicBezTo>
                    <a:cubicBezTo>
                      <a:pt x="21221" y="0"/>
                      <a:pt x="81941" y="73993"/>
                      <a:pt x="61183" y="204471"/>
                    </a:cubicBezTo>
                    <a:cubicBezTo>
                      <a:pt x="59347" y="216050"/>
                      <a:pt x="56947" y="228052"/>
                      <a:pt x="53699" y="240479"/>
                    </a:cubicBezTo>
                    <a:cubicBezTo>
                      <a:pt x="45085" y="229041"/>
                      <a:pt x="36189" y="218309"/>
                      <a:pt x="27011" y="208142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DA949EE5-2254-41E4-B5BC-1CC987425B12}"/>
                  </a:ext>
                </a:extLst>
              </p:cNvPr>
              <p:cNvSpPr/>
              <p:nvPr/>
            </p:nvSpPr>
            <p:spPr>
              <a:xfrm>
                <a:off x="4855342" y="117376"/>
                <a:ext cx="542242" cy="649419"/>
              </a:xfrm>
              <a:custGeom>
                <a:avLst/>
                <a:gdLst>
                  <a:gd name="connsiteX0" fmla="*/ 299080 w 542242"/>
                  <a:gd name="connsiteY0" fmla="*/ 215908 h 649419"/>
                  <a:gd name="connsiteX1" fmla="*/ 542242 w 542242"/>
                  <a:gd name="connsiteY1" fmla="*/ 0 h 649419"/>
                  <a:gd name="connsiteX2" fmla="*/ 381405 w 542242"/>
                  <a:gd name="connsiteY2" fmla="*/ 209413 h 649419"/>
                  <a:gd name="connsiteX3" fmla="*/ 0 w 542242"/>
                  <a:gd name="connsiteY3" fmla="*/ 649420 h 649419"/>
                  <a:gd name="connsiteX4" fmla="*/ 299080 w 542242"/>
                  <a:gd name="connsiteY4" fmla="*/ 215908 h 64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242" h="649419">
                    <a:moveTo>
                      <a:pt x="299080" y="215908"/>
                    </a:moveTo>
                    <a:cubicBezTo>
                      <a:pt x="367143" y="139232"/>
                      <a:pt x="454410" y="64109"/>
                      <a:pt x="542242" y="0"/>
                    </a:cubicBezTo>
                    <a:cubicBezTo>
                      <a:pt x="482087" y="65945"/>
                      <a:pt x="427721" y="137255"/>
                      <a:pt x="381405" y="209413"/>
                    </a:cubicBezTo>
                    <a:cubicBezTo>
                      <a:pt x="261377" y="361071"/>
                      <a:pt x="134854" y="510470"/>
                      <a:pt x="0" y="649420"/>
                    </a:cubicBezTo>
                    <a:cubicBezTo>
                      <a:pt x="76959" y="486606"/>
                      <a:pt x="183572" y="346103"/>
                      <a:pt x="299080" y="215908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E6AF3B0-370F-48AD-8D1B-5A4B3ABA7BF3}"/>
                  </a:ext>
                </a:extLst>
              </p:cNvPr>
              <p:cNvSpPr/>
              <p:nvPr/>
            </p:nvSpPr>
            <p:spPr>
              <a:xfrm>
                <a:off x="5015049" y="117235"/>
                <a:ext cx="382534" cy="813363"/>
              </a:xfrm>
              <a:custGeom>
                <a:avLst/>
                <a:gdLst>
                  <a:gd name="connsiteX0" fmla="*/ 221698 w 382534"/>
                  <a:gd name="connsiteY0" fmla="*/ 209413 h 813363"/>
                  <a:gd name="connsiteX1" fmla="*/ 382535 w 382534"/>
                  <a:gd name="connsiteY1" fmla="*/ 0 h 813363"/>
                  <a:gd name="connsiteX2" fmla="*/ 268014 w 382534"/>
                  <a:gd name="connsiteY2" fmla="*/ 233560 h 813363"/>
                  <a:gd name="connsiteX3" fmla="*/ 268014 w 382534"/>
                  <a:gd name="connsiteY3" fmla="*/ 233560 h 813363"/>
                  <a:gd name="connsiteX4" fmla="*/ 0 w 382534"/>
                  <a:gd name="connsiteY4" fmla="*/ 813363 h 813363"/>
                  <a:gd name="connsiteX5" fmla="*/ 221698 w 382534"/>
                  <a:gd name="connsiteY5" fmla="*/ 209413 h 81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534" h="813363">
                    <a:moveTo>
                      <a:pt x="221698" y="209413"/>
                    </a:moveTo>
                    <a:cubicBezTo>
                      <a:pt x="264202" y="138244"/>
                      <a:pt x="322380" y="66086"/>
                      <a:pt x="382535" y="0"/>
                    </a:cubicBezTo>
                    <a:cubicBezTo>
                      <a:pt x="342714" y="79077"/>
                      <a:pt x="304164" y="157730"/>
                      <a:pt x="268014" y="233560"/>
                    </a:cubicBezTo>
                    <a:cubicBezTo>
                      <a:pt x="268014" y="233560"/>
                      <a:pt x="268014" y="233560"/>
                      <a:pt x="268014" y="233560"/>
                    </a:cubicBezTo>
                    <a:cubicBezTo>
                      <a:pt x="177641" y="426310"/>
                      <a:pt x="91786" y="621178"/>
                      <a:pt x="0" y="813363"/>
                    </a:cubicBezTo>
                    <a:cubicBezTo>
                      <a:pt x="21040" y="593360"/>
                      <a:pt x="113532" y="390301"/>
                      <a:pt x="221698" y="209413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95AEE42-52A9-4EF0-80B9-E0FA16A93DA9}"/>
                  </a:ext>
                </a:extLst>
              </p:cNvPr>
              <p:cNvSpPr/>
              <p:nvPr/>
            </p:nvSpPr>
            <p:spPr>
              <a:xfrm>
                <a:off x="5397584" y="-384762"/>
                <a:ext cx="442830" cy="502138"/>
              </a:xfrm>
              <a:custGeom>
                <a:avLst/>
                <a:gdLst>
                  <a:gd name="connsiteX0" fmla="*/ 0 w 442830"/>
                  <a:gd name="connsiteY0" fmla="*/ 502139 h 502138"/>
                  <a:gd name="connsiteX1" fmla="*/ 7484 w 442830"/>
                  <a:gd name="connsiteY1" fmla="*/ 466131 h 502138"/>
                  <a:gd name="connsiteX2" fmla="*/ 418261 w 442830"/>
                  <a:gd name="connsiteY2" fmla="*/ 0 h 502138"/>
                  <a:gd name="connsiteX3" fmla="*/ 430546 w 442830"/>
                  <a:gd name="connsiteY3" fmla="*/ 13697 h 502138"/>
                  <a:gd name="connsiteX4" fmla="*/ 442831 w 442830"/>
                  <a:gd name="connsiteY4" fmla="*/ 27395 h 502138"/>
                  <a:gd name="connsiteX5" fmla="*/ 31772 w 442830"/>
                  <a:gd name="connsiteY5" fmla="*/ 482087 h 502138"/>
                  <a:gd name="connsiteX6" fmla="*/ 0 w 442830"/>
                  <a:gd name="connsiteY6" fmla="*/ 502139 h 50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2830" h="502138">
                    <a:moveTo>
                      <a:pt x="0" y="502139"/>
                    </a:moveTo>
                    <a:cubicBezTo>
                      <a:pt x="3248" y="489713"/>
                      <a:pt x="5648" y="477710"/>
                      <a:pt x="7484" y="466131"/>
                    </a:cubicBezTo>
                    <a:cubicBezTo>
                      <a:pt x="130901" y="298092"/>
                      <a:pt x="270980" y="147281"/>
                      <a:pt x="418261" y="0"/>
                    </a:cubicBezTo>
                    <a:cubicBezTo>
                      <a:pt x="423203" y="5507"/>
                      <a:pt x="425603" y="8190"/>
                      <a:pt x="430546" y="13697"/>
                    </a:cubicBezTo>
                    <a:cubicBezTo>
                      <a:pt x="435488" y="19204"/>
                      <a:pt x="437889" y="21887"/>
                      <a:pt x="442831" y="27395"/>
                    </a:cubicBezTo>
                    <a:cubicBezTo>
                      <a:pt x="286937" y="155471"/>
                      <a:pt x="143892" y="313907"/>
                      <a:pt x="31772" y="482087"/>
                    </a:cubicBezTo>
                    <a:cubicBezTo>
                      <a:pt x="21322" y="487877"/>
                      <a:pt x="10732" y="494514"/>
                      <a:pt x="0" y="502139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90D48D38-C2B8-4831-B262-B1A931C94175}"/>
                  </a:ext>
                </a:extLst>
              </p:cNvPr>
              <p:cNvSpPr/>
              <p:nvPr/>
            </p:nvSpPr>
            <p:spPr>
              <a:xfrm>
                <a:off x="5397584" y="62312"/>
                <a:ext cx="239066" cy="69764"/>
              </a:xfrm>
              <a:custGeom>
                <a:avLst/>
                <a:gdLst>
                  <a:gd name="connsiteX0" fmla="*/ 0 w 239066"/>
                  <a:gd name="connsiteY0" fmla="*/ 55064 h 69764"/>
                  <a:gd name="connsiteX1" fmla="*/ 31631 w 239066"/>
                  <a:gd name="connsiteY1" fmla="*/ 35012 h 69764"/>
                  <a:gd name="connsiteX2" fmla="*/ 239067 w 239066"/>
                  <a:gd name="connsiteY2" fmla="*/ 15384 h 69764"/>
                  <a:gd name="connsiteX3" fmla="*/ 40950 w 239066"/>
                  <a:gd name="connsiteY3" fmla="*/ 66643 h 69764"/>
                  <a:gd name="connsiteX4" fmla="*/ 0 w 239066"/>
                  <a:gd name="connsiteY4" fmla="*/ 55064 h 6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066" h="69764">
                    <a:moveTo>
                      <a:pt x="0" y="55064"/>
                    </a:moveTo>
                    <a:cubicBezTo>
                      <a:pt x="10732" y="47439"/>
                      <a:pt x="21181" y="40802"/>
                      <a:pt x="31631" y="35012"/>
                    </a:cubicBezTo>
                    <a:cubicBezTo>
                      <a:pt x="149258" y="-29944"/>
                      <a:pt x="239067" y="15384"/>
                      <a:pt x="239067" y="15384"/>
                    </a:cubicBezTo>
                    <a:cubicBezTo>
                      <a:pt x="239067" y="15384"/>
                      <a:pt x="147563" y="85141"/>
                      <a:pt x="40950" y="66643"/>
                    </a:cubicBezTo>
                    <a:cubicBezTo>
                      <a:pt x="27818" y="62266"/>
                      <a:pt x="14262" y="58312"/>
                      <a:pt x="0" y="55064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1AD5829-15FB-40E8-86E9-E78EF08BE425}"/>
                  </a:ext>
                </a:extLst>
              </p:cNvPr>
              <p:cNvSpPr/>
              <p:nvPr/>
            </p:nvSpPr>
            <p:spPr>
              <a:xfrm>
                <a:off x="5221175" y="117235"/>
                <a:ext cx="176408" cy="771141"/>
              </a:xfrm>
              <a:custGeom>
                <a:avLst/>
                <a:gdLst>
                  <a:gd name="connsiteX0" fmla="*/ 61888 w 176408"/>
                  <a:gd name="connsiteY0" fmla="*/ 233560 h 771141"/>
                  <a:gd name="connsiteX1" fmla="*/ 176409 w 176408"/>
                  <a:gd name="connsiteY1" fmla="*/ 0 h 771141"/>
                  <a:gd name="connsiteX2" fmla="*/ 103263 w 176408"/>
                  <a:gd name="connsiteY2" fmla="*/ 301481 h 771141"/>
                  <a:gd name="connsiteX3" fmla="*/ 16278 w 176408"/>
                  <a:gd name="connsiteY3" fmla="*/ 771142 h 771141"/>
                  <a:gd name="connsiteX4" fmla="*/ 61888 w 176408"/>
                  <a:gd name="connsiteY4" fmla="*/ 233560 h 771141"/>
                  <a:gd name="connsiteX5" fmla="*/ 61888 w 176408"/>
                  <a:gd name="connsiteY5" fmla="*/ 233560 h 77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408" h="771141">
                    <a:moveTo>
                      <a:pt x="61888" y="233560"/>
                    </a:moveTo>
                    <a:cubicBezTo>
                      <a:pt x="98038" y="157730"/>
                      <a:pt x="136588" y="79077"/>
                      <a:pt x="176409" y="0"/>
                    </a:cubicBezTo>
                    <a:cubicBezTo>
                      <a:pt x="149014" y="102941"/>
                      <a:pt x="123173" y="206306"/>
                      <a:pt x="103263" y="301481"/>
                    </a:cubicBezTo>
                    <a:cubicBezTo>
                      <a:pt x="70926" y="456387"/>
                      <a:pt x="43249" y="614118"/>
                      <a:pt x="16278" y="771142"/>
                    </a:cubicBezTo>
                    <a:cubicBezTo>
                      <a:pt x="-14929" y="595478"/>
                      <a:pt x="-2079" y="400892"/>
                      <a:pt x="61888" y="233560"/>
                    </a:cubicBezTo>
                    <a:cubicBezTo>
                      <a:pt x="61888" y="233701"/>
                      <a:pt x="61888" y="233701"/>
                      <a:pt x="61888" y="23356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10E54303-CE15-4DC5-B4B2-C0D8E3EE8FC8}"/>
                  </a:ext>
                </a:extLst>
              </p:cNvPr>
              <p:cNvSpPr/>
              <p:nvPr/>
            </p:nvSpPr>
            <p:spPr>
              <a:xfrm>
                <a:off x="5322784" y="117376"/>
                <a:ext cx="74940" cy="717482"/>
              </a:xfrm>
              <a:custGeom>
                <a:avLst/>
                <a:gdLst>
                  <a:gd name="connsiteX0" fmla="*/ 1653 w 74940"/>
                  <a:gd name="connsiteY0" fmla="*/ 301481 h 717482"/>
                  <a:gd name="connsiteX1" fmla="*/ 74800 w 74940"/>
                  <a:gd name="connsiteY1" fmla="*/ 0 h 717482"/>
                  <a:gd name="connsiteX2" fmla="*/ 72258 w 74940"/>
                  <a:gd name="connsiteY2" fmla="*/ 42928 h 717482"/>
                  <a:gd name="connsiteX3" fmla="*/ 62797 w 74940"/>
                  <a:gd name="connsiteY3" fmla="*/ 319979 h 717482"/>
                  <a:gd name="connsiteX4" fmla="*/ 74940 w 74940"/>
                  <a:gd name="connsiteY4" fmla="*/ 717482 h 717482"/>
                  <a:gd name="connsiteX5" fmla="*/ 1653 w 74940"/>
                  <a:gd name="connsiteY5" fmla="*/ 301481 h 717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940" h="717482">
                    <a:moveTo>
                      <a:pt x="1653" y="301481"/>
                    </a:moveTo>
                    <a:cubicBezTo>
                      <a:pt x="22411" y="205741"/>
                      <a:pt x="47264" y="102941"/>
                      <a:pt x="74800" y="0"/>
                    </a:cubicBezTo>
                    <a:cubicBezTo>
                      <a:pt x="73952" y="14262"/>
                      <a:pt x="73105" y="28524"/>
                      <a:pt x="72258" y="42928"/>
                    </a:cubicBezTo>
                    <a:cubicBezTo>
                      <a:pt x="67033" y="137820"/>
                      <a:pt x="63503" y="232712"/>
                      <a:pt x="62797" y="319979"/>
                    </a:cubicBezTo>
                    <a:cubicBezTo>
                      <a:pt x="60961" y="544219"/>
                      <a:pt x="74940" y="717482"/>
                      <a:pt x="74940" y="717482"/>
                    </a:cubicBezTo>
                    <a:cubicBezTo>
                      <a:pt x="74940" y="717482"/>
                      <a:pt x="-13032" y="537159"/>
                      <a:pt x="1653" y="301481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65E2AD2-D2D1-4F98-8D80-988D46055514}"/>
                  </a:ext>
                </a:extLst>
              </p:cNvPr>
              <p:cNvSpPr/>
              <p:nvPr/>
            </p:nvSpPr>
            <p:spPr>
              <a:xfrm>
                <a:off x="5385722" y="117376"/>
                <a:ext cx="132877" cy="651961"/>
              </a:xfrm>
              <a:custGeom>
                <a:avLst/>
                <a:gdLst>
                  <a:gd name="connsiteX0" fmla="*/ 9320 w 132877"/>
                  <a:gd name="connsiteY0" fmla="*/ 42928 h 651961"/>
                  <a:gd name="connsiteX1" fmla="*/ 11861 w 132877"/>
                  <a:gd name="connsiteY1" fmla="*/ 0 h 651961"/>
                  <a:gd name="connsiteX2" fmla="*/ 64532 w 132877"/>
                  <a:gd name="connsiteY2" fmla="*/ 332406 h 651961"/>
                  <a:gd name="connsiteX3" fmla="*/ 132878 w 132877"/>
                  <a:gd name="connsiteY3" fmla="*/ 651962 h 651961"/>
                  <a:gd name="connsiteX4" fmla="*/ 0 w 132877"/>
                  <a:gd name="connsiteY4" fmla="*/ 319979 h 651961"/>
                  <a:gd name="connsiteX5" fmla="*/ 9320 w 132877"/>
                  <a:gd name="connsiteY5" fmla="*/ 42928 h 65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877" h="651961">
                    <a:moveTo>
                      <a:pt x="9320" y="42928"/>
                    </a:moveTo>
                    <a:cubicBezTo>
                      <a:pt x="10167" y="28665"/>
                      <a:pt x="11014" y="14262"/>
                      <a:pt x="11861" y="0"/>
                    </a:cubicBezTo>
                    <a:cubicBezTo>
                      <a:pt x="29795" y="112544"/>
                      <a:pt x="46034" y="229323"/>
                      <a:pt x="64532" y="332406"/>
                    </a:cubicBezTo>
                    <a:cubicBezTo>
                      <a:pt x="97152" y="514283"/>
                      <a:pt x="132878" y="651962"/>
                      <a:pt x="132878" y="651962"/>
                    </a:cubicBezTo>
                    <a:cubicBezTo>
                      <a:pt x="132878" y="651962"/>
                      <a:pt x="34031" y="515977"/>
                      <a:pt x="0" y="319979"/>
                    </a:cubicBezTo>
                    <a:cubicBezTo>
                      <a:pt x="706" y="232712"/>
                      <a:pt x="4236" y="137820"/>
                      <a:pt x="9320" y="4292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BFADDE1-4F41-4CFE-AAAA-D03E0BC05C3F}"/>
                  </a:ext>
                </a:extLst>
              </p:cNvPr>
              <p:cNvSpPr/>
              <p:nvPr/>
            </p:nvSpPr>
            <p:spPr>
              <a:xfrm>
                <a:off x="5397584" y="117376"/>
                <a:ext cx="295973" cy="212519"/>
              </a:xfrm>
              <a:custGeom>
                <a:avLst/>
                <a:gdLst>
                  <a:gd name="connsiteX0" fmla="*/ 60437 w 295973"/>
                  <a:gd name="connsiteY0" fmla="*/ 77241 h 212519"/>
                  <a:gd name="connsiteX1" fmla="*/ 0 w 295973"/>
                  <a:gd name="connsiteY1" fmla="*/ 0 h 212519"/>
                  <a:gd name="connsiteX2" fmla="*/ 40950 w 295973"/>
                  <a:gd name="connsiteY2" fmla="*/ 11720 h 212519"/>
                  <a:gd name="connsiteX3" fmla="*/ 295974 w 295973"/>
                  <a:gd name="connsiteY3" fmla="*/ 212519 h 212519"/>
                  <a:gd name="connsiteX4" fmla="*/ 60437 w 295973"/>
                  <a:gd name="connsiteY4" fmla="*/ 77241 h 21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973" h="212519">
                    <a:moveTo>
                      <a:pt x="60437" y="77241"/>
                    </a:moveTo>
                    <a:cubicBezTo>
                      <a:pt x="41515" y="50553"/>
                      <a:pt x="21605" y="24570"/>
                      <a:pt x="0" y="0"/>
                    </a:cubicBezTo>
                    <a:cubicBezTo>
                      <a:pt x="14262" y="3248"/>
                      <a:pt x="27818" y="7202"/>
                      <a:pt x="40950" y="11720"/>
                    </a:cubicBezTo>
                    <a:cubicBezTo>
                      <a:pt x="204329" y="68063"/>
                      <a:pt x="295974" y="212519"/>
                      <a:pt x="295974" y="212519"/>
                    </a:cubicBezTo>
                    <a:cubicBezTo>
                      <a:pt x="295974" y="212519"/>
                      <a:pt x="166768" y="182866"/>
                      <a:pt x="60437" y="77241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B5EDF57-631B-4DD9-BB65-76C74CDEBE8D}"/>
                  </a:ext>
                </a:extLst>
              </p:cNvPr>
              <p:cNvSpPr/>
              <p:nvPr/>
            </p:nvSpPr>
            <p:spPr>
              <a:xfrm>
                <a:off x="5397584" y="117235"/>
                <a:ext cx="284394" cy="457375"/>
              </a:xfrm>
              <a:custGeom>
                <a:avLst/>
                <a:gdLst>
                  <a:gd name="connsiteX0" fmla="*/ 284395 w 284394"/>
                  <a:gd name="connsiteY0" fmla="*/ 457376 h 457375"/>
                  <a:gd name="connsiteX1" fmla="*/ 73711 w 284394"/>
                  <a:gd name="connsiteY1" fmla="*/ 209554 h 457375"/>
                  <a:gd name="connsiteX2" fmla="*/ 0 w 284394"/>
                  <a:gd name="connsiteY2" fmla="*/ 0 h 457375"/>
                  <a:gd name="connsiteX3" fmla="*/ 60437 w 284394"/>
                  <a:gd name="connsiteY3" fmla="*/ 77241 h 457375"/>
                  <a:gd name="connsiteX4" fmla="*/ 284395 w 284394"/>
                  <a:gd name="connsiteY4" fmla="*/ 457376 h 4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394" h="457375">
                    <a:moveTo>
                      <a:pt x="284395" y="457376"/>
                    </a:moveTo>
                    <a:cubicBezTo>
                      <a:pt x="284395" y="457376"/>
                      <a:pt x="161260" y="364601"/>
                      <a:pt x="73711" y="209554"/>
                    </a:cubicBezTo>
                    <a:cubicBezTo>
                      <a:pt x="50412" y="140362"/>
                      <a:pt x="26688" y="68486"/>
                      <a:pt x="0" y="0"/>
                    </a:cubicBezTo>
                    <a:cubicBezTo>
                      <a:pt x="21605" y="24570"/>
                      <a:pt x="41515" y="50694"/>
                      <a:pt x="60437" y="77241"/>
                    </a:cubicBezTo>
                    <a:cubicBezTo>
                      <a:pt x="185831" y="254317"/>
                      <a:pt x="284395" y="457376"/>
                      <a:pt x="284395" y="45737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935356E-BE37-42C3-A6B7-C711ABDE4089}"/>
                  </a:ext>
                </a:extLst>
              </p:cNvPr>
              <p:cNvSpPr/>
              <p:nvPr/>
            </p:nvSpPr>
            <p:spPr>
              <a:xfrm>
                <a:off x="5397584" y="117235"/>
                <a:ext cx="212660" cy="591524"/>
              </a:xfrm>
              <a:custGeom>
                <a:avLst/>
                <a:gdLst>
                  <a:gd name="connsiteX0" fmla="*/ 52671 w 212660"/>
                  <a:gd name="connsiteY0" fmla="*/ 332406 h 591524"/>
                  <a:gd name="connsiteX1" fmla="*/ 0 w 212660"/>
                  <a:gd name="connsiteY1" fmla="*/ 0 h 591524"/>
                  <a:gd name="connsiteX2" fmla="*/ 73711 w 212660"/>
                  <a:gd name="connsiteY2" fmla="*/ 209554 h 591524"/>
                  <a:gd name="connsiteX3" fmla="*/ 212661 w 212660"/>
                  <a:gd name="connsiteY3" fmla="*/ 591524 h 591524"/>
                  <a:gd name="connsiteX4" fmla="*/ 52671 w 212660"/>
                  <a:gd name="connsiteY4" fmla="*/ 332406 h 59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660" h="591524">
                    <a:moveTo>
                      <a:pt x="52671" y="332406"/>
                    </a:moveTo>
                    <a:cubicBezTo>
                      <a:pt x="34172" y="229323"/>
                      <a:pt x="17933" y="112544"/>
                      <a:pt x="0" y="0"/>
                    </a:cubicBezTo>
                    <a:cubicBezTo>
                      <a:pt x="26688" y="68486"/>
                      <a:pt x="50412" y="140362"/>
                      <a:pt x="73711" y="209554"/>
                    </a:cubicBezTo>
                    <a:cubicBezTo>
                      <a:pt x="142480" y="413742"/>
                      <a:pt x="212661" y="591524"/>
                      <a:pt x="212661" y="591524"/>
                    </a:cubicBezTo>
                    <a:cubicBezTo>
                      <a:pt x="212661" y="591524"/>
                      <a:pt x="116780" y="490560"/>
                      <a:pt x="52671" y="332406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2">
              <a:extLst>
                <a:ext uri="{FF2B5EF4-FFF2-40B4-BE49-F238E27FC236}">
                  <a16:creationId xmlns:a16="http://schemas.microsoft.com/office/drawing/2014/main" id="{64877CAE-7CDB-442D-BBE1-09617F309755}"/>
                </a:ext>
              </a:extLst>
            </p:cNvPr>
            <p:cNvGrpSpPr/>
            <p:nvPr/>
          </p:nvGrpSpPr>
          <p:grpSpPr>
            <a:xfrm>
              <a:off x="6329701" y="4171444"/>
              <a:ext cx="797219" cy="865085"/>
              <a:chOff x="6329701" y="4171444"/>
              <a:chExt cx="797219" cy="865085"/>
            </a:xfrm>
          </p:grpSpPr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2993198-6CC0-4D9F-91EE-C130D134F24A}"/>
                  </a:ext>
                </a:extLst>
              </p:cNvPr>
              <p:cNvSpPr/>
              <p:nvPr/>
            </p:nvSpPr>
            <p:spPr>
              <a:xfrm>
                <a:off x="6329701" y="4171444"/>
                <a:ext cx="797219" cy="779531"/>
              </a:xfrm>
              <a:custGeom>
                <a:avLst/>
                <a:gdLst>
                  <a:gd name="connsiteX0" fmla="*/ 677664 w 797219"/>
                  <a:gd name="connsiteY0" fmla="*/ 347273 h 779531"/>
                  <a:gd name="connsiteX1" fmla="*/ 635584 w 797219"/>
                  <a:gd name="connsiteY1" fmla="*/ 492436 h 779531"/>
                  <a:gd name="connsiteX2" fmla="*/ 607625 w 797219"/>
                  <a:gd name="connsiteY2" fmla="*/ 531692 h 779531"/>
                  <a:gd name="connsiteX3" fmla="*/ 584184 w 797219"/>
                  <a:gd name="connsiteY3" fmla="*/ 530138 h 779531"/>
                  <a:gd name="connsiteX4" fmla="*/ 575994 w 797219"/>
                  <a:gd name="connsiteY4" fmla="*/ 520254 h 779531"/>
                  <a:gd name="connsiteX5" fmla="*/ 567240 w 797219"/>
                  <a:gd name="connsiteY5" fmla="*/ 479727 h 779531"/>
                  <a:gd name="connsiteX6" fmla="*/ 578112 w 797219"/>
                  <a:gd name="connsiteY6" fmla="*/ 446543 h 779531"/>
                  <a:gd name="connsiteX7" fmla="*/ 632760 w 797219"/>
                  <a:gd name="connsiteY7" fmla="*/ 348402 h 779531"/>
                  <a:gd name="connsiteX8" fmla="*/ 648716 w 797219"/>
                  <a:gd name="connsiteY8" fmla="*/ 193496 h 779531"/>
                  <a:gd name="connsiteX9" fmla="*/ 624146 w 797219"/>
                  <a:gd name="connsiteY9" fmla="*/ 168361 h 779531"/>
                  <a:gd name="connsiteX10" fmla="*/ 421794 w 797219"/>
                  <a:gd name="connsiteY10" fmla="*/ 24752 h 779531"/>
                  <a:gd name="connsiteX11" fmla="*/ 450318 w 797219"/>
                  <a:gd name="connsiteY11" fmla="*/ 79541 h 779531"/>
                  <a:gd name="connsiteX12" fmla="*/ 479972 w 797219"/>
                  <a:gd name="connsiteY12" fmla="*/ 136589 h 779531"/>
                  <a:gd name="connsiteX13" fmla="*/ 500588 w 797219"/>
                  <a:gd name="connsiteY13" fmla="*/ 179658 h 779531"/>
                  <a:gd name="connsiteX14" fmla="*/ 518804 w 797219"/>
                  <a:gd name="connsiteY14" fmla="*/ 223997 h 779531"/>
                  <a:gd name="connsiteX15" fmla="*/ 530949 w 797219"/>
                  <a:gd name="connsiteY15" fmla="*/ 285847 h 779531"/>
                  <a:gd name="connsiteX16" fmla="*/ 528972 w 797219"/>
                  <a:gd name="connsiteY16" fmla="*/ 341060 h 779531"/>
                  <a:gd name="connsiteX17" fmla="*/ 509767 w 797219"/>
                  <a:gd name="connsiteY17" fmla="*/ 379327 h 779531"/>
                  <a:gd name="connsiteX18" fmla="*/ 463733 w 797219"/>
                  <a:gd name="connsiteY18" fmla="*/ 364359 h 779531"/>
                  <a:gd name="connsiteX19" fmla="*/ 433514 w 797219"/>
                  <a:gd name="connsiteY19" fmla="*/ 314795 h 779531"/>
                  <a:gd name="connsiteX20" fmla="*/ 426171 w 797219"/>
                  <a:gd name="connsiteY20" fmla="*/ 262548 h 779531"/>
                  <a:gd name="connsiteX21" fmla="*/ 429843 w 797219"/>
                  <a:gd name="connsiteY21" fmla="*/ 162713 h 779531"/>
                  <a:gd name="connsiteX22" fmla="*/ 403719 w 797219"/>
                  <a:gd name="connsiteY22" fmla="*/ 55112 h 779531"/>
                  <a:gd name="connsiteX23" fmla="*/ 373218 w 797219"/>
                  <a:gd name="connsiteY23" fmla="*/ 11478 h 779531"/>
                  <a:gd name="connsiteX24" fmla="*/ 369264 w 797219"/>
                  <a:gd name="connsiteY24" fmla="*/ 6818 h 779531"/>
                  <a:gd name="connsiteX25" fmla="*/ 275643 w 797219"/>
                  <a:gd name="connsiteY25" fmla="*/ 3994 h 779531"/>
                  <a:gd name="connsiteX26" fmla="*/ 225937 w 797219"/>
                  <a:gd name="connsiteY26" fmla="*/ 15856 h 779531"/>
                  <a:gd name="connsiteX27" fmla="*/ 309109 w 797219"/>
                  <a:gd name="connsiteY27" fmla="*/ 125857 h 779531"/>
                  <a:gd name="connsiteX28" fmla="*/ 329866 w 797219"/>
                  <a:gd name="connsiteY28" fmla="*/ 171750 h 779531"/>
                  <a:gd name="connsiteX29" fmla="*/ 322100 w 797219"/>
                  <a:gd name="connsiteY29" fmla="*/ 210159 h 779531"/>
                  <a:gd name="connsiteX30" fmla="*/ 300496 w 797219"/>
                  <a:gd name="connsiteY30" fmla="*/ 214536 h 779531"/>
                  <a:gd name="connsiteX31" fmla="*/ 271830 w 797219"/>
                  <a:gd name="connsiteY31" fmla="*/ 188272 h 779531"/>
                  <a:gd name="connsiteX32" fmla="*/ 226078 w 797219"/>
                  <a:gd name="connsiteY32" fmla="*/ 84201 h 779531"/>
                  <a:gd name="connsiteX33" fmla="*/ 215770 w 797219"/>
                  <a:gd name="connsiteY33" fmla="*/ 55253 h 779531"/>
                  <a:gd name="connsiteX34" fmla="*/ 195718 w 797219"/>
                  <a:gd name="connsiteY34" fmla="*/ 24752 h 779531"/>
                  <a:gd name="connsiteX35" fmla="*/ 195436 w 797219"/>
                  <a:gd name="connsiteY35" fmla="*/ 24328 h 779531"/>
                  <a:gd name="connsiteX36" fmla="*/ 3 w 797219"/>
                  <a:gd name="connsiteY36" fmla="*/ 43391 h 779531"/>
                  <a:gd name="connsiteX37" fmla="*/ 54086 w 797219"/>
                  <a:gd name="connsiteY37" fmla="*/ 214819 h 779531"/>
                  <a:gd name="connsiteX38" fmla="*/ 67218 w 797219"/>
                  <a:gd name="connsiteY38" fmla="*/ 219479 h 779531"/>
                  <a:gd name="connsiteX39" fmla="*/ 161687 w 797219"/>
                  <a:gd name="connsiteY39" fmla="*/ 232470 h 779531"/>
                  <a:gd name="connsiteX40" fmla="*/ 184421 w 797219"/>
                  <a:gd name="connsiteY40" fmla="*/ 240801 h 779531"/>
                  <a:gd name="connsiteX41" fmla="*/ 198119 w 797219"/>
                  <a:gd name="connsiteY41" fmla="*/ 260288 h 779531"/>
                  <a:gd name="connsiteX42" fmla="*/ 194165 w 797219"/>
                  <a:gd name="connsiteY42" fmla="*/ 273703 h 779531"/>
                  <a:gd name="connsiteX43" fmla="*/ 182727 w 797219"/>
                  <a:gd name="connsiteY43" fmla="*/ 285564 h 779531"/>
                  <a:gd name="connsiteX44" fmla="*/ 164511 w 797219"/>
                  <a:gd name="connsiteY44" fmla="*/ 290789 h 779531"/>
                  <a:gd name="connsiteX45" fmla="*/ 55498 w 797219"/>
                  <a:gd name="connsiteY45" fmla="*/ 253086 h 779531"/>
                  <a:gd name="connsiteX46" fmla="*/ 55498 w 797219"/>
                  <a:gd name="connsiteY46" fmla="*/ 253934 h 779531"/>
                  <a:gd name="connsiteX47" fmla="*/ 71313 w 797219"/>
                  <a:gd name="connsiteY47" fmla="*/ 379892 h 779531"/>
                  <a:gd name="connsiteX48" fmla="*/ 215064 w 797219"/>
                  <a:gd name="connsiteY48" fmla="*/ 392601 h 779531"/>
                  <a:gd name="connsiteX49" fmla="*/ 248248 w 797219"/>
                  <a:gd name="connsiteY49" fmla="*/ 387376 h 779531"/>
                  <a:gd name="connsiteX50" fmla="*/ 276066 w 797219"/>
                  <a:gd name="connsiteY50" fmla="*/ 379045 h 779531"/>
                  <a:gd name="connsiteX51" fmla="*/ 337775 w 797219"/>
                  <a:gd name="connsiteY51" fmla="*/ 405451 h 779531"/>
                  <a:gd name="connsiteX52" fmla="*/ 347942 w 797219"/>
                  <a:gd name="connsiteY52" fmla="*/ 423243 h 779531"/>
                  <a:gd name="connsiteX53" fmla="*/ 332409 w 797219"/>
                  <a:gd name="connsiteY53" fmla="*/ 452191 h 779531"/>
                  <a:gd name="connsiteX54" fmla="*/ 245424 w 797219"/>
                  <a:gd name="connsiteY54" fmla="*/ 470124 h 779531"/>
                  <a:gd name="connsiteX55" fmla="*/ 198119 w 797219"/>
                  <a:gd name="connsiteY55" fmla="*/ 456004 h 779531"/>
                  <a:gd name="connsiteX56" fmla="*/ 85152 w 797219"/>
                  <a:gd name="connsiteY56" fmla="*/ 419148 h 779531"/>
                  <a:gd name="connsiteX57" fmla="*/ 79645 w 797219"/>
                  <a:gd name="connsiteY57" fmla="*/ 417312 h 779531"/>
                  <a:gd name="connsiteX58" fmla="*/ 130762 w 797219"/>
                  <a:gd name="connsiteY58" fmla="*/ 563322 h 779531"/>
                  <a:gd name="connsiteX59" fmla="*/ 140788 w 797219"/>
                  <a:gd name="connsiteY59" fmla="*/ 582244 h 779531"/>
                  <a:gd name="connsiteX60" fmla="*/ 176514 w 797219"/>
                  <a:gd name="connsiteY60" fmla="*/ 575749 h 779531"/>
                  <a:gd name="connsiteX61" fmla="*/ 223395 w 797219"/>
                  <a:gd name="connsiteY61" fmla="*/ 563040 h 779531"/>
                  <a:gd name="connsiteX62" fmla="*/ 305155 w 797219"/>
                  <a:gd name="connsiteY62" fmla="*/ 543412 h 779531"/>
                  <a:gd name="connsiteX63" fmla="*/ 363757 w 797219"/>
                  <a:gd name="connsiteY63" fmla="*/ 540164 h 779531"/>
                  <a:gd name="connsiteX64" fmla="*/ 414875 w 797219"/>
                  <a:gd name="connsiteY64" fmla="*/ 581115 h 779531"/>
                  <a:gd name="connsiteX65" fmla="*/ 416287 w 797219"/>
                  <a:gd name="connsiteY65" fmla="*/ 585633 h 779531"/>
                  <a:gd name="connsiteX66" fmla="*/ 414592 w 797219"/>
                  <a:gd name="connsiteY66" fmla="*/ 593682 h 779531"/>
                  <a:gd name="connsiteX67" fmla="*/ 362063 w 797219"/>
                  <a:gd name="connsiteY67" fmla="*/ 627290 h 779531"/>
                  <a:gd name="connsiteX68" fmla="*/ 255309 w 797219"/>
                  <a:gd name="connsiteY68" fmla="*/ 620935 h 779531"/>
                  <a:gd name="connsiteX69" fmla="*/ 154062 w 797219"/>
                  <a:gd name="connsiteY69" fmla="*/ 604838 h 779531"/>
                  <a:gd name="connsiteX70" fmla="*/ 401601 w 797219"/>
                  <a:gd name="connsiteY70" fmla="*/ 777677 h 779531"/>
                  <a:gd name="connsiteX71" fmla="*/ 550153 w 797219"/>
                  <a:gd name="connsiteY71" fmla="*/ 655673 h 779531"/>
                  <a:gd name="connsiteX72" fmla="*/ 730900 w 797219"/>
                  <a:gd name="connsiteY72" fmla="*/ 652143 h 779531"/>
                  <a:gd name="connsiteX73" fmla="*/ 704070 w 797219"/>
                  <a:gd name="connsiteY73" fmla="*/ 263253 h 779531"/>
                  <a:gd name="connsiteX74" fmla="*/ 677664 w 797219"/>
                  <a:gd name="connsiteY74" fmla="*/ 347273 h 779531"/>
                  <a:gd name="connsiteX75" fmla="*/ 554389 w 797219"/>
                  <a:gd name="connsiteY75" fmla="*/ 217643 h 779531"/>
                  <a:gd name="connsiteX76" fmla="*/ 553683 w 797219"/>
                  <a:gd name="connsiteY76" fmla="*/ 150992 h 779531"/>
                  <a:gd name="connsiteX77" fmla="*/ 567521 w 797219"/>
                  <a:gd name="connsiteY77" fmla="*/ 169208 h 779531"/>
                  <a:gd name="connsiteX78" fmla="*/ 590680 w 797219"/>
                  <a:gd name="connsiteY78" fmla="*/ 203240 h 779531"/>
                  <a:gd name="connsiteX79" fmla="*/ 603389 w 797219"/>
                  <a:gd name="connsiteY79" fmla="*/ 238542 h 779531"/>
                  <a:gd name="connsiteX80" fmla="*/ 586161 w 797219"/>
                  <a:gd name="connsiteY80" fmla="*/ 254216 h 779531"/>
                  <a:gd name="connsiteX81" fmla="*/ 567098 w 797219"/>
                  <a:gd name="connsiteY81" fmla="*/ 239671 h 779531"/>
                  <a:gd name="connsiteX82" fmla="*/ 554389 w 797219"/>
                  <a:gd name="connsiteY82" fmla="*/ 217643 h 779531"/>
                  <a:gd name="connsiteX83" fmla="*/ 214782 w 797219"/>
                  <a:gd name="connsiteY83" fmla="*/ 516300 h 779531"/>
                  <a:gd name="connsiteX84" fmla="*/ 215770 w 797219"/>
                  <a:gd name="connsiteY84" fmla="*/ 527455 h 779531"/>
                  <a:gd name="connsiteX85" fmla="*/ 211675 w 797219"/>
                  <a:gd name="connsiteY85" fmla="*/ 529432 h 779531"/>
                  <a:gd name="connsiteX86" fmla="*/ 171713 w 797219"/>
                  <a:gd name="connsiteY86" fmla="*/ 523360 h 779531"/>
                  <a:gd name="connsiteX87" fmla="*/ 159710 w 797219"/>
                  <a:gd name="connsiteY87" fmla="*/ 520254 h 779531"/>
                  <a:gd name="connsiteX88" fmla="*/ 147566 w 797219"/>
                  <a:gd name="connsiteY88" fmla="*/ 507827 h 779531"/>
                  <a:gd name="connsiteX89" fmla="*/ 155898 w 797219"/>
                  <a:gd name="connsiteY89" fmla="*/ 488905 h 779531"/>
                  <a:gd name="connsiteX90" fmla="*/ 188376 w 797219"/>
                  <a:gd name="connsiteY90" fmla="*/ 494977 h 779531"/>
                  <a:gd name="connsiteX91" fmla="*/ 214782 w 797219"/>
                  <a:gd name="connsiteY91" fmla="*/ 516300 h 779531"/>
                  <a:gd name="connsiteX92" fmla="*/ 410074 w 797219"/>
                  <a:gd name="connsiteY92" fmla="*/ 688998 h 779531"/>
                  <a:gd name="connsiteX93" fmla="*/ 410074 w 797219"/>
                  <a:gd name="connsiteY93" fmla="*/ 705520 h 779531"/>
                  <a:gd name="connsiteX94" fmla="*/ 388893 w 797219"/>
                  <a:gd name="connsiteY94" fmla="*/ 729808 h 779531"/>
                  <a:gd name="connsiteX95" fmla="*/ 373783 w 797219"/>
                  <a:gd name="connsiteY95" fmla="*/ 727407 h 779531"/>
                  <a:gd name="connsiteX96" fmla="*/ 340599 w 797219"/>
                  <a:gd name="connsiteY96" fmla="*/ 683068 h 779531"/>
                  <a:gd name="connsiteX97" fmla="*/ 384938 w 797219"/>
                  <a:gd name="connsiteY97" fmla="*/ 659486 h 779531"/>
                  <a:gd name="connsiteX98" fmla="*/ 397929 w 797219"/>
                  <a:gd name="connsiteY98" fmla="*/ 663722 h 779531"/>
                  <a:gd name="connsiteX99" fmla="*/ 404143 w 797219"/>
                  <a:gd name="connsiteY99" fmla="*/ 673465 h 779531"/>
                  <a:gd name="connsiteX100" fmla="*/ 410074 w 797219"/>
                  <a:gd name="connsiteY100" fmla="*/ 688998 h 779531"/>
                  <a:gd name="connsiteX101" fmla="*/ 736266 w 797219"/>
                  <a:gd name="connsiteY101" fmla="*/ 482692 h 779531"/>
                  <a:gd name="connsiteX102" fmla="*/ 741068 w 797219"/>
                  <a:gd name="connsiteY102" fmla="*/ 505709 h 779531"/>
                  <a:gd name="connsiteX103" fmla="*/ 735136 w 797219"/>
                  <a:gd name="connsiteY103" fmla="*/ 556121 h 779531"/>
                  <a:gd name="connsiteX104" fmla="*/ 712543 w 797219"/>
                  <a:gd name="connsiteY104" fmla="*/ 582244 h 779531"/>
                  <a:gd name="connsiteX105" fmla="*/ 689949 w 797219"/>
                  <a:gd name="connsiteY105" fmla="*/ 594953 h 779531"/>
                  <a:gd name="connsiteX106" fmla="*/ 652247 w 797219"/>
                  <a:gd name="connsiteY106" fmla="*/ 585210 h 779531"/>
                  <a:gd name="connsiteX107" fmla="*/ 650411 w 797219"/>
                  <a:gd name="connsiteY107" fmla="*/ 545389 h 779531"/>
                  <a:gd name="connsiteX108" fmla="*/ 700681 w 797219"/>
                  <a:gd name="connsiteY108" fmla="*/ 488623 h 779531"/>
                  <a:gd name="connsiteX109" fmla="*/ 707460 w 797219"/>
                  <a:gd name="connsiteY109" fmla="*/ 471395 h 779531"/>
                  <a:gd name="connsiteX110" fmla="*/ 721581 w 797219"/>
                  <a:gd name="connsiteY110" fmla="*/ 465323 h 779531"/>
                  <a:gd name="connsiteX111" fmla="*/ 736266 w 797219"/>
                  <a:gd name="connsiteY111" fmla="*/ 482692 h 779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97219" h="779531">
                    <a:moveTo>
                      <a:pt x="677664" y="347273"/>
                    </a:moveTo>
                    <a:cubicBezTo>
                      <a:pt x="665238" y="396555"/>
                      <a:pt x="653377" y="446119"/>
                      <a:pt x="635584" y="492436"/>
                    </a:cubicBezTo>
                    <a:cubicBezTo>
                      <a:pt x="629512" y="508110"/>
                      <a:pt x="620899" y="524208"/>
                      <a:pt x="607625" y="531692"/>
                    </a:cubicBezTo>
                    <a:cubicBezTo>
                      <a:pt x="600988" y="535363"/>
                      <a:pt x="591951" y="536634"/>
                      <a:pt x="584184" y="530138"/>
                    </a:cubicBezTo>
                    <a:cubicBezTo>
                      <a:pt x="581078" y="527597"/>
                      <a:pt x="578253" y="524066"/>
                      <a:pt x="575994" y="520254"/>
                    </a:cubicBezTo>
                    <a:cubicBezTo>
                      <a:pt x="568510" y="507545"/>
                      <a:pt x="565968" y="492436"/>
                      <a:pt x="567240" y="479727"/>
                    </a:cubicBezTo>
                    <a:cubicBezTo>
                      <a:pt x="568510" y="467159"/>
                      <a:pt x="573170" y="456427"/>
                      <a:pt x="578112" y="446543"/>
                    </a:cubicBezTo>
                    <a:cubicBezTo>
                      <a:pt x="595199" y="412794"/>
                      <a:pt x="617933" y="383846"/>
                      <a:pt x="632760" y="348402"/>
                    </a:cubicBezTo>
                    <a:cubicBezTo>
                      <a:pt x="652953" y="299968"/>
                      <a:pt x="656483" y="245320"/>
                      <a:pt x="648716" y="193496"/>
                    </a:cubicBezTo>
                    <a:cubicBezTo>
                      <a:pt x="640950" y="185024"/>
                      <a:pt x="632618" y="176410"/>
                      <a:pt x="624146" y="168361"/>
                    </a:cubicBezTo>
                    <a:cubicBezTo>
                      <a:pt x="564557" y="112160"/>
                      <a:pt x="498611" y="58642"/>
                      <a:pt x="421794" y="24752"/>
                    </a:cubicBezTo>
                    <a:cubicBezTo>
                      <a:pt x="430973" y="42967"/>
                      <a:pt x="440716" y="61325"/>
                      <a:pt x="450318" y="79541"/>
                    </a:cubicBezTo>
                    <a:cubicBezTo>
                      <a:pt x="460344" y="98604"/>
                      <a:pt x="470370" y="117526"/>
                      <a:pt x="479972" y="136589"/>
                    </a:cubicBezTo>
                    <a:cubicBezTo>
                      <a:pt x="487032" y="150851"/>
                      <a:pt x="493952" y="165254"/>
                      <a:pt x="500588" y="179658"/>
                    </a:cubicBezTo>
                    <a:cubicBezTo>
                      <a:pt x="507366" y="194343"/>
                      <a:pt x="513862" y="209312"/>
                      <a:pt x="518804" y="223997"/>
                    </a:cubicBezTo>
                    <a:cubicBezTo>
                      <a:pt x="525724" y="245037"/>
                      <a:pt x="529536" y="265936"/>
                      <a:pt x="530949" y="285847"/>
                    </a:cubicBezTo>
                    <a:cubicBezTo>
                      <a:pt x="532219" y="305051"/>
                      <a:pt x="531372" y="323550"/>
                      <a:pt x="528972" y="341060"/>
                    </a:cubicBezTo>
                    <a:cubicBezTo>
                      <a:pt x="526712" y="357157"/>
                      <a:pt x="522334" y="373679"/>
                      <a:pt x="509767" y="379327"/>
                    </a:cubicBezTo>
                    <a:cubicBezTo>
                      <a:pt x="496917" y="384975"/>
                      <a:pt x="478136" y="377774"/>
                      <a:pt x="463733" y="364359"/>
                    </a:cubicBezTo>
                    <a:cubicBezTo>
                      <a:pt x="449471" y="351085"/>
                      <a:pt x="439163" y="332587"/>
                      <a:pt x="433514" y="314795"/>
                    </a:cubicBezTo>
                    <a:cubicBezTo>
                      <a:pt x="427866" y="297003"/>
                      <a:pt x="426454" y="279351"/>
                      <a:pt x="426171" y="262548"/>
                    </a:cubicBezTo>
                    <a:cubicBezTo>
                      <a:pt x="425607" y="228516"/>
                      <a:pt x="430125" y="196603"/>
                      <a:pt x="429843" y="162713"/>
                    </a:cubicBezTo>
                    <a:cubicBezTo>
                      <a:pt x="429561" y="128964"/>
                      <a:pt x="424053" y="91826"/>
                      <a:pt x="403719" y="55112"/>
                    </a:cubicBezTo>
                    <a:cubicBezTo>
                      <a:pt x="395388" y="40002"/>
                      <a:pt x="384656" y="25316"/>
                      <a:pt x="373218" y="11478"/>
                    </a:cubicBezTo>
                    <a:cubicBezTo>
                      <a:pt x="371947" y="9925"/>
                      <a:pt x="370535" y="8372"/>
                      <a:pt x="369264" y="6818"/>
                    </a:cubicBezTo>
                    <a:cubicBezTo>
                      <a:pt x="330573" y="-2784"/>
                      <a:pt x="301766" y="-807"/>
                      <a:pt x="275643" y="3994"/>
                    </a:cubicBezTo>
                    <a:cubicBezTo>
                      <a:pt x="262369" y="6394"/>
                      <a:pt x="245141" y="10772"/>
                      <a:pt x="225937" y="15856"/>
                    </a:cubicBezTo>
                    <a:cubicBezTo>
                      <a:pt x="255167" y="51299"/>
                      <a:pt x="285104" y="86601"/>
                      <a:pt x="309109" y="125857"/>
                    </a:cubicBezTo>
                    <a:cubicBezTo>
                      <a:pt x="318288" y="140825"/>
                      <a:pt x="326478" y="156500"/>
                      <a:pt x="329866" y="171750"/>
                    </a:cubicBezTo>
                    <a:cubicBezTo>
                      <a:pt x="333256" y="186859"/>
                      <a:pt x="331279" y="201969"/>
                      <a:pt x="322100" y="210159"/>
                    </a:cubicBezTo>
                    <a:cubicBezTo>
                      <a:pt x="316876" y="214819"/>
                      <a:pt x="308968" y="217219"/>
                      <a:pt x="300496" y="214536"/>
                    </a:cubicBezTo>
                    <a:cubicBezTo>
                      <a:pt x="288775" y="210865"/>
                      <a:pt x="279173" y="199144"/>
                      <a:pt x="271830" y="188272"/>
                    </a:cubicBezTo>
                    <a:cubicBezTo>
                      <a:pt x="251354" y="157912"/>
                      <a:pt x="235963" y="119079"/>
                      <a:pt x="226078" y="84201"/>
                    </a:cubicBezTo>
                    <a:cubicBezTo>
                      <a:pt x="223395" y="74599"/>
                      <a:pt x="220571" y="64855"/>
                      <a:pt x="215770" y="55253"/>
                    </a:cubicBezTo>
                    <a:cubicBezTo>
                      <a:pt x="210546" y="44803"/>
                      <a:pt x="203203" y="34636"/>
                      <a:pt x="195718" y="24752"/>
                    </a:cubicBezTo>
                    <a:lnTo>
                      <a:pt x="195436" y="24328"/>
                    </a:lnTo>
                    <a:cubicBezTo>
                      <a:pt x="140506" y="39861"/>
                      <a:pt x="3" y="43391"/>
                      <a:pt x="3" y="43391"/>
                    </a:cubicBezTo>
                    <a:cubicBezTo>
                      <a:pt x="-421" y="43956"/>
                      <a:pt x="49426" y="159465"/>
                      <a:pt x="54086" y="214819"/>
                    </a:cubicBezTo>
                    <a:cubicBezTo>
                      <a:pt x="58463" y="216655"/>
                      <a:pt x="62699" y="218208"/>
                      <a:pt x="67218" y="219479"/>
                    </a:cubicBezTo>
                    <a:cubicBezTo>
                      <a:pt x="98426" y="229081"/>
                      <a:pt x="130056" y="226257"/>
                      <a:pt x="161687" y="232470"/>
                    </a:cubicBezTo>
                    <a:cubicBezTo>
                      <a:pt x="169312" y="234023"/>
                      <a:pt x="177361" y="236141"/>
                      <a:pt x="184421" y="240801"/>
                    </a:cubicBezTo>
                    <a:cubicBezTo>
                      <a:pt x="191341" y="245320"/>
                      <a:pt x="197413" y="252945"/>
                      <a:pt x="198119" y="260288"/>
                    </a:cubicBezTo>
                    <a:cubicBezTo>
                      <a:pt x="198684" y="265372"/>
                      <a:pt x="196566" y="269890"/>
                      <a:pt x="194165" y="273703"/>
                    </a:cubicBezTo>
                    <a:cubicBezTo>
                      <a:pt x="191341" y="278363"/>
                      <a:pt x="187387" y="282740"/>
                      <a:pt x="182727" y="285564"/>
                    </a:cubicBezTo>
                    <a:cubicBezTo>
                      <a:pt x="177644" y="288671"/>
                      <a:pt x="171006" y="290224"/>
                      <a:pt x="164511" y="290789"/>
                    </a:cubicBezTo>
                    <a:cubicBezTo>
                      <a:pt x="128362" y="294320"/>
                      <a:pt x="83599" y="274691"/>
                      <a:pt x="55498" y="253086"/>
                    </a:cubicBezTo>
                    <a:lnTo>
                      <a:pt x="55498" y="253934"/>
                    </a:lnTo>
                    <a:cubicBezTo>
                      <a:pt x="55639" y="296296"/>
                      <a:pt x="63971" y="338377"/>
                      <a:pt x="71313" y="379892"/>
                    </a:cubicBezTo>
                    <a:cubicBezTo>
                      <a:pt x="117347" y="396272"/>
                      <a:pt x="167053" y="397120"/>
                      <a:pt x="215064" y="392601"/>
                    </a:cubicBezTo>
                    <a:cubicBezTo>
                      <a:pt x="226361" y="391612"/>
                      <a:pt x="237799" y="390483"/>
                      <a:pt x="248248" y="387376"/>
                    </a:cubicBezTo>
                    <a:cubicBezTo>
                      <a:pt x="257568" y="384693"/>
                      <a:pt x="266322" y="380598"/>
                      <a:pt x="276066" y="379045"/>
                    </a:cubicBezTo>
                    <a:cubicBezTo>
                      <a:pt x="296400" y="376079"/>
                      <a:pt x="321112" y="386529"/>
                      <a:pt x="337775" y="405451"/>
                    </a:cubicBezTo>
                    <a:cubicBezTo>
                      <a:pt x="342434" y="410676"/>
                      <a:pt x="346530" y="416747"/>
                      <a:pt x="347942" y="423243"/>
                    </a:cubicBezTo>
                    <a:cubicBezTo>
                      <a:pt x="350907" y="436517"/>
                      <a:pt x="341587" y="446119"/>
                      <a:pt x="332409" y="452191"/>
                    </a:cubicBezTo>
                    <a:cubicBezTo>
                      <a:pt x="307979" y="468289"/>
                      <a:pt x="276773" y="475490"/>
                      <a:pt x="245424" y="470124"/>
                    </a:cubicBezTo>
                    <a:cubicBezTo>
                      <a:pt x="229467" y="467441"/>
                      <a:pt x="213793" y="461511"/>
                      <a:pt x="198119" y="456004"/>
                    </a:cubicBezTo>
                    <a:cubicBezTo>
                      <a:pt x="160840" y="442871"/>
                      <a:pt x="122855" y="430868"/>
                      <a:pt x="85152" y="419148"/>
                    </a:cubicBezTo>
                    <a:cubicBezTo>
                      <a:pt x="83316" y="418583"/>
                      <a:pt x="81481" y="417877"/>
                      <a:pt x="79645" y="417312"/>
                    </a:cubicBezTo>
                    <a:cubicBezTo>
                      <a:pt x="91647" y="467441"/>
                      <a:pt x="107886" y="517147"/>
                      <a:pt x="130762" y="563322"/>
                    </a:cubicBezTo>
                    <a:cubicBezTo>
                      <a:pt x="133869" y="569677"/>
                      <a:pt x="137258" y="575890"/>
                      <a:pt x="140788" y="582244"/>
                    </a:cubicBezTo>
                    <a:cubicBezTo>
                      <a:pt x="152791" y="581679"/>
                      <a:pt x="164794" y="578855"/>
                      <a:pt x="176514" y="575749"/>
                    </a:cubicBezTo>
                    <a:cubicBezTo>
                      <a:pt x="192188" y="571654"/>
                      <a:pt x="207721" y="567276"/>
                      <a:pt x="223395" y="563040"/>
                    </a:cubicBezTo>
                    <a:cubicBezTo>
                      <a:pt x="250225" y="555838"/>
                      <a:pt x="277761" y="549202"/>
                      <a:pt x="305155" y="543412"/>
                    </a:cubicBezTo>
                    <a:cubicBezTo>
                      <a:pt x="323936" y="539458"/>
                      <a:pt x="343423" y="535786"/>
                      <a:pt x="363757" y="540164"/>
                    </a:cubicBezTo>
                    <a:cubicBezTo>
                      <a:pt x="383950" y="544542"/>
                      <a:pt x="405696" y="559227"/>
                      <a:pt x="414875" y="581115"/>
                    </a:cubicBezTo>
                    <a:cubicBezTo>
                      <a:pt x="415440" y="582527"/>
                      <a:pt x="416004" y="584080"/>
                      <a:pt x="416287" y="585633"/>
                    </a:cubicBezTo>
                    <a:cubicBezTo>
                      <a:pt x="416710" y="588599"/>
                      <a:pt x="415722" y="591282"/>
                      <a:pt x="414592" y="593682"/>
                    </a:cubicBezTo>
                    <a:cubicBezTo>
                      <a:pt x="404990" y="614299"/>
                      <a:pt x="383385" y="623618"/>
                      <a:pt x="362063" y="627290"/>
                    </a:cubicBezTo>
                    <a:cubicBezTo>
                      <a:pt x="327608" y="633362"/>
                      <a:pt x="290752" y="627714"/>
                      <a:pt x="255309" y="620935"/>
                    </a:cubicBezTo>
                    <a:cubicBezTo>
                      <a:pt x="221278" y="614440"/>
                      <a:pt x="187529" y="606674"/>
                      <a:pt x="154062" y="604838"/>
                    </a:cubicBezTo>
                    <a:cubicBezTo>
                      <a:pt x="202497" y="683068"/>
                      <a:pt x="300777" y="795329"/>
                      <a:pt x="401601" y="777677"/>
                    </a:cubicBezTo>
                    <a:cubicBezTo>
                      <a:pt x="466416" y="766381"/>
                      <a:pt x="524453" y="717381"/>
                      <a:pt x="550153" y="655673"/>
                    </a:cubicBezTo>
                    <a:cubicBezTo>
                      <a:pt x="606212" y="682079"/>
                      <a:pt x="677524" y="680667"/>
                      <a:pt x="730900" y="652143"/>
                    </a:cubicBezTo>
                    <a:cubicBezTo>
                      <a:pt x="866884" y="579561"/>
                      <a:pt x="760695" y="353203"/>
                      <a:pt x="704070" y="263253"/>
                    </a:cubicBezTo>
                    <a:cubicBezTo>
                      <a:pt x="693339" y="288812"/>
                      <a:pt x="685149" y="317901"/>
                      <a:pt x="677664" y="347273"/>
                    </a:cubicBezTo>
                    <a:close/>
                    <a:moveTo>
                      <a:pt x="554389" y="217643"/>
                    </a:moveTo>
                    <a:cubicBezTo>
                      <a:pt x="548740" y="205217"/>
                      <a:pt x="519087" y="119362"/>
                      <a:pt x="553683" y="150992"/>
                    </a:cubicBezTo>
                    <a:cubicBezTo>
                      <a:pt x="559331" y="156076"/>
                      <a:pt x="563285" y="162854"/>
                      <a:pt x="567521" y="169208"/>
                    </a:cubicBezTo>
                    <a:cubicBezTo>
                      <a:pt x="575006" y="180646"/>
                      <a:pt x="583619" y="191520"/>
                      <a:pt x="590680" y="203240"/>
                    </a:cubicBezTo>
                    <a:cubicBezTo>
                      <a:pt x="597740" y="214819"/>
                      <a:pt x="603389" y="227669"/>
                      <a:pt x="603389" y="238542"/>
                    </a:cubicBezTo>
                    <a:cubicBezTo>
                      <a:pt x="603389" y="249415"/>
                      <a:pt x="596469" y="257182"/>
                      <a:pt x="586161" y="254216"/>
                    </a:cubicBezTo>
                    <a:cubicBezTo>
                      <a:pt x="579525" y="252381"/>
                      <a:pt x="572464" y="246450"/>
                      <a:pt x="567098" y="239671"/>
                    </a:cubicBezTo>
                    <a:cubicBezTo>
                      <a:pt x="561874" y="232894"/>
                      <a:pt x="557919" y="225127"/>
                      <a:pt x="554389" y="217643"/>
                    </a:cubicBezTo>
                    <a:close/>
                    <a:moveTo>
                      <a:pt x="214782" y="516300"/>
                    </a:moveTo>
                    <a:cubicBezTo>
                      <a:pt x="216899" y="519971"/>
                      <a:pt x="218171" y="524772"/>
                      <a:pt x="215770" y="527455"/>
                    </a:cubicBezTo>
                    <a:cubicBezTo>
                      <a:pt x="214782" y="528585"/>
                      <a:pt x="213087" y="529150"/>
                      <a:pt x="211675" y="529432"/>
                    </a:cubicBezTo>
                    <a:cubicBezTo>
                      <a:pt x="198825" y="532398"/>
                      <a:pt x="185127" y="525902"/>
                      <a:pt x="171713" y="523360"/>
                    </a:cubicBezTo>
                    <a:cubicBezTo>
                      <a:pt x="167618" y="522654"/>
                      <a:pt x="163523" y="522089"/>
                      <a:pt x="159710" y="520254"/>
                    </a:cubicBezTo>
                    <a:cubicBezTo>
                      <a:pt x="154485" y="517571"/>
                      <a:pt x="150955" y="512628"/>
                      <a:pt x="147566" y="507827"/>
                    </a:cubicBezTo>
                    <a:cubicBezTo>
                      <a:pt x="138529" y="495119"/>
                      <a:pt x="139234" y="487635"/>
                      <a:pt x="155898" y="488905"/>
                    </a:cubicBezTo>
                    <a:cubicBezTo>
                      <a:pt x="166770" y="489753"/>
                      <a:pt x="177785" y="490882"/>
                      <a:pt x="188376" y="494977"/>
                    </a:cubicBezTo>
                    <a:cubicBezTo>
                      <a:pt x="198825" y="498931"/>
                      <a:pt x="208992" y="506133"/>
                      <a:pt x="214782" y="516300"/>
                    </a:cubicBezTo>
                    <a:close/>
                    <a:moveTo>
                      <a:pt x="410074" y="688998"/>
                    </a:moveTo>
                    <a:cubicBezTo>
                      <a:pt x="411344" y="694647"/>
                      <a:pt x="411203" y="700295"/>
                      <a:pt x="410074" y="705520"/>
                    </a:cubicBezTo>
                    <a:cubicBezTo>
                      <a:pt x="407673" y="717664"/>
                      <a:pt x="399765" y="728254"/>
                      <a:pt x="388893" y="729808"/>
                    </a:cubicBezTo>
                    <a:cubicBezTo>
                      <a:pt x="383950" y="730514"/>
                      <a:pt x="378725" y="729384"/>
                      <a:pt x="373783" y="727407"/>
                    </a:cubicBezTo>
                    <a:cubicBezTo>
                      <a:pt x="359804" y="721759"/>
                      <a:pt x="338904" y="701001"/>
                      <a:pt x="340599" y="683068"/>
                    </a:cubicBezTo>
                    <a:cubicBezTo>
                      <a:pt x="342293" y="665981"/>
                      <a:pt x="371806" y="659203"/>
                      <a:pt x="384938" y="659486"/>
                    </a:cubicBezTo>
                    <a:cubicBezTo>
                      <a:pt x="389316" y="659627"/>
                      <a:pt x="394259" y="660333"/>
                      <a:pt x="397929" y="663722"/>
                    </a:cubicBezTo>
                    <a:cubicBezTo>
                      <a:pt x="400754" y="666264"/>
                      <a:pt x="402448" y="669935"/>
                      <a:pt x="404143" y="673465"/>
                    </a:cubicBezTo>
                    <a:cubicBezTo>
                      <a:pt x="406544" y="678408"/>
                      <a:pt x="408944" y="683632"/>
                      <a:pt x="410074" y="688998"/>
                    </a:cubicBezTo>
                    <a:close/>
                    <a:moveTo>
                      <a:pt x="736266" y="482692"/>
                    </a:moveTo>
                    <a:cubicBezTo>
                      <a:pt x="739372" y="490317"/>
                      <a:pt x="740502" y="498225"/>
                      <a:pt x="741068" y="505709"/>
                    </a:cubicBezTo>
                    <a:cubicBezTo>
                      <a:pt x="742479" y="524349"/>
                      <a:pt x="741349" y="542706"/>
                      <a:pt x="735136" y="556121"/>
                    </a:cubicBezTo>
                    <a:cubicBezTo>
                      <a:pt x="729770" y="567558"/>
                      <a:pt x="721157" y="575043"/>
                      <a:pt x="712543" y="582244"/>
                    </a:cubicBezTo>
                    <a:cubicBezTo>
                      <a:pt x="705765" y="588034"/>
                      <a:pt x="698705" y="593682"/>
                      <a:pt x="689949" y="594953"/>
                    </a:cubicBezTo>
                    <a:cubicBezTo>
                      <a:pt x="680207" y="596365"/>
                      <a:pt x="662696" y="592553"/>
                      <a:pt x="652247" y="585210"/>
                    </a:cubicBezTo>
                    <a:cubicBezTo>
                      <a:pt x="640386" y="576878"/>
                      <a:pt x="647163" y="554709"/>
                      <a:pt x="650411" y="545389"/>
                    </a:cubicBezTo>
                    <a:cubicBezTo>
                      <a:pt x="659731" y="518135"/>
                      <a:pt x="689667" y="514464"/>
                      <a:pt x="700681" y="488623"/>
                    </a:cubicBezTo>
                    <a:cubicBezTo>
                      <a:pt x="703082" y="482974"/>
                      <a:pt x="704494" y="476338"/>
                      <a:pt x="707460" y="471395"/>
                    </a:cubicBezTo>
                    <a:cubicBezTo>
                      <a:pt x="710425" y="466312"/>
                      <a:pt x="715368" y="462923"/>
                      <a:pt x="721581" y="465323"/>
                    </a:cubicBezTo>
                    <a:cubicBezTo>
                      <a:pt x="727511" y="467583"/>
                      <a:pt x="733019" y="474925"/>
                      <a:pt x="736266" y="482692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A2485BD-FB02-469B-8279-2D16815FF523}"/>
                  </a:ext>
                </a:extLst>
              </p:cNvPr>
              <p:cNvSpPr/>
              <p:nvPr/>
            </p:nvSpPr>
            <p:spPr>
              <a:xfrm>
                <a:off x="6407793" y="4205939"/>
                <a:ext cx="554668" cy="830590"/>
              </a:xfrm>
              <a:custGeom>
                <a:avLst/>
                <a:gdLst>
                  <a:gd name="connsiteX0" fmla="*/ 490136 w 554668"/>
                  <a:gd name="connsiteY0" fmla="*/ 313625 h 830590"/>
                  <a:gd name="connsiteX1" fmla="*/ 463306 w 554668"/>
                  <a:gd name="connsiteY1" fmla="*/ 369120 h 830590"/>
                  <a:gd name="connsiteX2" fmla="*/ 427157 w 554668"/>
                  <a:gd name="connsiteY2" fmla="*/ 415295 h 830590"/>
                  <a:gd name="connsiteX3" fmla="*/ 406540 w 554668"/>
                  <a:gd name="connsiteY3" fmla="*/ 435347 h 830590"/>
                  <a:gd name="connsiteX4" fmla="*/ 390866 w 554668"/>
                  <a:gd name="connsiteY4" fmla="*/ 448338 h 830590"/>
                  <a:gd name="connsiteX5" fmla="*/ 283688 w 554668"/>
                  <a:gd name="connsiteY5" fmla="*/ 303882 h 830590"/>
                  <a:gd name="connsiteX6" fmla="*/ 288207 w 554668"/>
                  <a:gd name="connsiteY6" fmla="*/ 291597 h 830590"/>
                  <a:gd name="connsiteX7" fmla="*/ 291031 w 554668"/>
                  <a:gd name="connsiteY7" fmla="*/ 283406 h 830590"/>
                  <a:gd name="connsiteX8" fmla="*/ 293150 w 554668"/>
                  <a:gd name="connsiteY8" fmla="*/ 274793 h 830590"/>
                  <a:gd name="connsiteX9" fmla="*/ 297103 w 554668"/>
                  <a:gd name="connsiteY9" fmla="*/ 257424 h 830590"/>
                  <a:gd name="connsiteX10" fmla="*/ 299504 w 554668"/>
                  <a:gd name="connsiteY10" fmla="*/ 239208 h 830590"/>
                  <a:gd name="connsiteX11" fmla="*/ 298516 w 554668"/>
                  <a:gd name="connsiteY11" fmla="*/ 162532 h 830590"/>
                  <a:gd name="connsiteX12" fmla="*/ 280017 w 554668"/>
                  <a:gd name="connsiteY12" fmla="*/ 81760 h 830590"/>
                  <a:gd name="connsiteX13" fmla="*/ 244291 w 554668"/>
                  <a:gd name="connsiteY13" fmla="*/ 0 h 830590"/>
                  <a:gd name="connsiteX14" fmla="*/ 277335 w 554668"/>
                  <a:gd name="connsiteY14" fmla="*/ 81478 h 830590"/>
                  <a:gd name="connsiteX15" fmla="*/ 293008 w 554668"/>
                  <a:gd name="connsiteY15" fmla="*/ 161119 h 830590"/>
                  <a:gd name="connsiteX16" fmla="*/ 291596 w 554668"/>
                  <a:gd name="connsiteY16" fmla="*/ 235537 h 830590"/>
                  <a:gd name="connsiteX17" fmla="*/ 288631 w 554668"/>
                  <a:gd name="connsiteY17" fmla="*/ 253047 h 830590"/>
                  <a:gd name="connsiteX18" fmla="*/ 284112 w 554668"/>
                  <a:gd name="connsiteY18" fmla="*/ 269709 h 830590"/>
                  <a:gd name="connsiteX19" fmla="*/ 281852 w 554668"/>
                  <a:gd name="connsiteY19" fmla="*/ 277899 h 830590"/>
                  <a:gd name="connsiteX20" fmla="*/ 278746 w 554668"/>
                  <a:gd name="connsiteY20" fmla="*/ 285666 h 830590"/>
                  <a:gd name="connsiteX21" fmla="*/ 275216 w 554668"/>
                  <a:gd name="connsiteY21" fmla="*/ 294421 h 830590"/>
                  <a:gd name="connsiteX22" fmla="*/ 147281 w 554668"/>
                  <a:gd name="connsiteY22" fmla="*/ 166909 h 830590"/>
                  <a:gd name="connsiteX23" fmla="*/ 123840 w 554668"/>
                  <a:gd name="connsiteY23" fmla="*/ 101247 h 830590"/>
                  <a:gd name="connsiteX24" fmla="*/ 85854 w 554668"/>
                  <a:gd name="connsiteY24" fmla="*/ 35867 h 830590"/>
                  <a:gd name="connsiteX25" fmla="*/ 121298 w 554668"/>
                  <a:gd name="connsiteY25" fmla="*/ 101529 h 830590"/>
                  <a:gd name="connsiteX26" fmla="*/ 140926 w 554668"/>
                  <a:gd name="connsiteY26" fmla="*/ 161402 h 830590"/>
                  <a:gd name="connsiteX27" fmla="*/ 9885 w 554668"/>
                  <a:gd name="connsiteY27" fmla="*/ 62979 h 830590"/>
                  <a:gd name="connsiteX28" fmla="*/ 115226 w 554668"/>
                  <a:gd name="connsiteY28" fmla="*/ 144739 h 830590"/>
                  <a:gd name="connsiteX29" fmla="*/ 90515 w 554668"/>
                  <a:gd name="connsiteY29" fmla="*/ 147846 h 830590"/>
                  <a:gd name="connsiteX30" fmla="*/ 61002 w 554668"/>
                  <a:gd name="connsiteY30" fmla="*/ 149682 h 830590"/>
                  <a:gd name="connsiteX31" fmla="*/ 30783 w 554668"/>
                  <a:gd name="connsiteY31" fmla="*/ 149541 h 830590"/>
                  <a:gd name="connsiteX32" fmla="*/ 0 w 554668"/>
                  <a:gd name="connsiteY32" fmla="*/ 146434 h 830590"/>
                  <a:gd name="connsiteX33" fmla="*/ 31066 w 554668"/>
                  <a:gd name="connsiteY33" fmla="*/ 150811 h 830590"/>
                  <a:gd name="connsiteX34" fmla="*/ 61708 w 554668"/>
                  <a:gd name="connsiteY34" fmla="*/ 152223 h 830590"/>
                  <a:gd name="connsiteX35" fmla="*/ 91927 w 554668"/>
                  <a:gd name="connsiteY35" fmla="*/ 151659 h 830590"/>
                  <a:gd name="connsiteX36" fmla="*/ 120592 w 554668"/>
                  <a:gd name="connsiteY36" fmla="*/ 149399 h 830590"/>
                  <a:gd name="connsiteX37" fmla="*/ 232429 w 554668"/>
                  <a:gd name="connsiteY37" fmla="*/ 259683 h 830590"/>
                  <a:gd name="connsiteX38" fmla="*/ 184277 w 554668"/>
                  <a:gd name="connsiteY38" fmla="*/ 280018 h 830590"/>
                  <a:gd name="connsiteX39" fmla="*/ 126523 w 554668"/>
                  <a:gd name="connsiteY39" fmla="*/ 293715 h 830590"/>
                  <a:gd name="connsiteX40" fmla="*/ 65803 w 554668"/>
                  <a:gd name="connsiteY40" fmla="*/ 299645 h 830590"/>
                  <a:gd name="connsiteX41" fmla="*/ 3812 w 554668"/>
                  <a:gd name="connsiteY41" fmla="*/ 298234 h 830590"/>
                  <a:gd name="connsiteX42" fmla="*/ 66368 w 554668"/>
                  <a:gd name="connsiteY42" fmla="*/ 302187 h 830590"/>
                  <a:gd name="connsiteX43" fmla="*/ 128358 w 554668"/>
                  <a:gd name="connsiteY43" fmla="*/ 298798 h 830590"/>
                  <a:gd name="connsiteX44" fmla="*/ 188231 w 554668"/>
                  <a:gd name="connsiteY44" fmla="*/ 287643 h 830590"/>
                  <a:gd name="connsiteX45" fmla="*/ 240620 w 554668"/>
                  <a:gd name="connsiteY45" fmla="*/ 268721 h 830590"/>
                  <a:gd name="connsiteX46" fmla="*/ 356270 w 554668"/>
                  <a:gd name="connsiteY46" fmla="*/ 421650 h 830590"/>
                  <a:gd name="connsiteX47" fmla="*/ 317437 w 554668"/>
                  <a:gd name="connsiteY47" fmla="*/ 439301 h 830590"/>
                  <a:gd name="connsiteX48" fmla="*/ 269286 w 554668"/>
                  <a:gd name="connsiteY48" fmla="*/ 455116 h 830590"/>
                  <a:gd name="connsiteX49" fmla="*/ 219156 w 554668"/>
                  <a:gd name="connsiteY49" fmla="*/ 466554 h 830590"/>
                  <a:gd name="connsiteX50" fmla="*/ 167756 w 554668"/>
                  <a:gd name="connsiteY50" fmla="*/ 473756 h 830590"/>
                  <a:gd name="connsiteX51" fmla="*/ 219862 w 554668"/>
                  <a:gd name="connsiteY51" fmla="*/ 469096 h 830590"/>
                  <a:gd name="connsiteX52" fmla="*/ 271121 w 554668"/>
                  <a:gd name="connsiteY52" fmla="*/ 460341 h 830590"/>
                  <a:gd name="connsiteX53" fmla="*/ 321109 w 554668"/>
                  <a:gd name="connsiteY53" fmla="*/ 447209 h 830590"/>
                  <a:gd name="connsiteX54" fmla="*/ 362483 w 554668"/>
                  <a:gd name="connsiteY54" fmla="*/ 431535 h 830590"/>
                  <a:gd name="connsiteX55" fmla="*/ 439301 w 554668"/>
                  <a:gd name="connsiteY55" fmla="*/ 571473 h 830590"/>
                  <a:gd name="connsiteX56" fmla="*/ 425463 w 554668"/>
                  <a:gd name="connsiteY56" fmla="*/ 586441 h 830590"/>
                  <a:gd name="connsiteX57" fmla="*/ 403574 w 554668"/>
                  <a:gd name="connsiteY57" fmla="*/ 605363 h 830590"/>
                  <a:gd name="connsiteX58" fmla="*/ 354575 w 554668"/>
                  <a:gd name="connsiteY58" fmla="*/ 635440 h 830590"/>
                  <a:gd name="connsiteX59" fmla="*/ 406540 w 554668"/>
                  <a:gd name="connsiteY59" fmla="*/ 610446 h 830590"/>
                  <a:gd name="connsiteX60" fmla="*/ 430404 w 554668"/>
                  <a:gd name="connsiteY60" fmla="*/ 593784 h 830590"/>
                  <a:gd name="connsiteX61" fmla="*/ 444102 w 554668"/>
                  <a:gd name="connsiteY61" fmla="*/ 582063 h 830590"/>
                  <a:gd name="connsiteX62" fmla="*/ 528686 w 554668"/>
                  <a:gd name="connsiteY62" fmla="*/ 830591 h 830590"/>
                  <a:gd name="connsiteX63" fmla="*/ 554668 w 554668"/>
                  <a:gd name="connsiteY63" fmla="*/ 824237 h 830590"/>
                  <a:gd name="connsiteX64" fmla="*/ 462741 w 554668"/>
                  <a:gd name="connsiteY64" fmla="*/ 576133 h 830590"/>
                  <a:gd name="connsiteX65" fmla="*/ 493807 w 554668"/>
                  <a:gd name="connsiteY65" fmla="*/ 574720 h 830590"/>
                  <a:gd name="connsiteX66" fmla="*/ 534334 w 554668"/>
                  <a:gd name="connsiteY66" fmla="*/ 562294 h 830590"/>
                  <a:gd name="connsiteX67" fmla="*/ 492254 w 554668"/>
                  <a:gd name="connsiteY67" fmla="*/ 568790 h 830590"/>
                  <a:gd name="connsiteX68" fmla="*/ 457376 w 554668"/>
                  <a:gd name="connsiteY68" fmla="*/ 565401 h 830590"/>
                  <a:gd name="connsiteX69" fmla="*/ 397221 w 554668"/>
                  <a:gd name="connsiteY69" fmla="*/ 458647 h 830590"/>
                  <a:gd name="connsiteX70" fmla="*/ 413177 w 554668"/>
                  <a:gd name="connsiteY70" fmla="*/ 444102 h 830590"/>
                  <a:gd name="connsiteX71" fmla="*/ 433229 w 554668"/>
                  <a:gd name="connsiteY71" fmla="*/ 422639 h 830590"/>
                  <a:gd name="connsiteX72" fmla="*/ 467825 w 554668"/>
                  <a:gd name="connsiteY72" fmla="*/ 373639 h 830590"/>
                  <a:gd name="connsiteX73" fmla="*/ 492678 w 554668"/>
                  <a:gd name="connsiteY73" fmla="*/ 315602 h 830590"/>
                  <a:gd name="connsiteX74" fmla="*/ 503833 w 554668"/>
                  <a:gd name="connsiteY74" fmla="*/ 248104 h 830590"/>
                  <a:gd name="connsiteX75" fmla="*/ 490136 w 554668"/>
                  <a:gd name="connsiteY75" fmla="*/ 313625 h 83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554668" h="830590">
                    <a:moveTo>
                      <a:pt x="490136" y="313625"/>
                    </a:moveTo>
                    <a:cubicBezTo>
                      <a:pt x="483075" y="333677"/>
                      <a:pt x="473897" y="352458"/>
                      <a:pt x="463306" y="369120"/>
                    </a:cubicBezTo>
                    <a:cubicBezTo>
                      <a:pt x="452857" y="385642"/>
                      <a:pt x="440572" y="401598"/>
                      <a:pt x="427157" y="415295"/>
                    </a:cubicBezTo>
                    <a:cubicBezTo>
                      <a:pt x="420802" y="422639"/>
                      <a:pt x="413459" y="428710"/>
                      <a:pt x="406540" y="435347"/>
                    </a:cubicBezTo>
                    <a:cubicBezTo>
                      <a:pt x="401457" y="439866"/>
                      <a:pt x="396091" y="444102"/>
                      <a:pt x="390866" y="448338"/>
                    </a:cubicBezTo>
                    <a:cubicBezTo>
                      <a:pt x="357400" y="398068"/>
                      <a:pt x="322097" y="350481"/>
                      <a:pt x="283688" y="303882"/>
                    </a:cubicBezTo>
                    <a:cubicBezTo>
                      <a:pt x="285524" y="298939"/>
                      <a:pt x="286371" y="296539"/>
                      <a:pt x="288207" y="291597"/>
                    </a:cubicBezTo>
                    <a:cubicBezTo>
                      <a:pt x="289337" y="288349"/>
                      <a:pt x="289901" y="286654"/>
                      <a:pt x="291031" y="283406"/>
                    </a:cubicBezTo>
                    <a:cubicBezTo>
                      <a:pt x="291879" y="280018"/>
                      <a:pt x="292303" y="278182"/>
                      <a:pt x="293150" y="274793"/>
                    </a:cubicBezTo>
                    <a:cubicBezTo>
                      <a:pt x="294844" y="267873"/>
                      <a:pt x="295550" y="264343"/>
                      <a:pt x="297103" y="257424"/>
                    </a:cubicBezTo>
                    <a:cubicBezTo>
                      <a:pt x="298092" y="250222"/>
                      <a:pt x="298656" y="246551"/>
                      <a:pt x="299504" y="239208"/>
                    </a:cubicBezTo>
                    <a:cubicBezTo>
                      <a:pt x="302046" y="214779"/>
                      <a:pt x="302046" y="188938"/>
                      <a:pt x="298516" y="162532"/>
                    </a:cubicBezTo>
                    <a:cubicBezTo>
                      <a:pt x="295126" y="136267"/>
                      <a:pt x="289054" y="108872"/>
                      <a:pt x="280017" y="81760"/>
                    </a:cubicBezTo>
                    <a:cubicBezTo>
                      <a:pt x="270980" y="54507"/>
                      <a:pt x="259259" y="26971"/>
                      <a:pt x="244291" y="0"/>
                    </a:cubicBezTo>
                    <a:cubicBezTo>
                      <a:pt x="258553" y="27112"/>
                      <a:pt x="269286" y="54507"/>
                      <a:pt x="277335" y="81478"/>
                    </a:cubicBezTo>
                    <a:cubicBezTo>
                      <a:pt x="285383" y="108449"/>
                      <a:pt x="290467" y="135278"/>
                      <a:pt x="293008" y="161119"/>
                    </a:cubicBezTo>
                    <a:cubicBezTo>
                      <a:pt x="295550" y="186961"/>
                      <a:pt x="294844" y="211955"/>
                      <a:pt x="291596" y="235537"/>
                    </a:cubicBezTo>
                    <a:cubicBezTo>
                      <a:pt x="290467" y="242597"/>
                      <a:pt x="289901" y="245986"/>
                      <a:pt x="288631" y="253047"/>
                    </a:cubicBezTo>
                    <a:cubicBezTo>
                      <a:pt x="286937" y="259683"/>
                      <a:pt x="285948" y="263072"/>
                      <a:pt x="284112" y="269709"/>
                    </a:cubicBezTo>
                    <a:cubicBezTo>
                      <a:pt x="283265" y="272957"/>
                      <a:pt x="282700" y="274652"/>
                      <a:pt x="281852" y="277899"/>
                    </a:cubicBezTo>
                    <a:cubicBezTo>
                      <a:pt x="280582" y="281006"/>
                      <a:pt x="280017" y="282559"/>
                      <a:pt x="278746" y="285666"/>
                    </a:cubicBezTo>
                    <a:cubicBezTo>
                      <a:pt x="277335" y="289196"/>
                      <a:pt x="276628" y="290890"/>
                      <a:pt x="275216" y="294421"/>
                    </a:cubicBezTo>
                    <a:cubicBezTo>
                      <a:pt x="234548" y="249516"/>
                      <a:pt x="192326" y="207577"/>
                      <a:pt x="147281" y="166909"/>
                    </a:cubicBezTo>
                    <a:cubicBezTo>
                      <a:pt x="141632" y="145022"/>
                      <a:pt x="133866" y="122993"/>
                      <a:pt x="123840" y="101247"/>
                    </a:cubicBezTo>
                    <a:cubicBezTo>
                      <a:pt x="113532" y="79077"/>
                      <a:pt x="101105" y="56907"/>
                      <a:pt x="85854" y="35867"/>
                    </a:cubicBezTo>
                    <a:cubicBezTo>
                      <a:pt x="100258" y="57190"/>
                      <a:pt x="111837" y="79360"/>
                      <a:pt x="121298" y="101529"/>
                    </a:cubicBezTo>
                    <a:cubicBezTo>
                      <a:pt x="129771" y="121440"/>
                      <a:pt x="136266" y="141633"/>
                      <a:pt x="140926" y="161402"/>
                    </a:cubicBezTo>
                    <a:cubicBezTo>
                      <a:pt x="99411" y="125817"/>
                      <a:pt x="55495" y="92916"/>
                      <a:pt x="9885" y="62979"/>
                    </a:cubicBezTo>
                    <a:cubicBezTo>
                      <a:pt x="46175" y="89244"/>
                      <a:pt x="80771" y="116074"/>
                      <a:pt x="115226" y="144739"/>
                    </a:cubicBezTo>
                    <a:cubicBezTo>
                      <a:pt x="107036" y="145869"/>
                      <a:pt x="98846" y="146999"/>
                      <a:pt x="90515" y="147846"/>
                    </a:cubicBezTo>
                    <a:cubicBezTo>
                      <a:pt x="80771" y="148834"/>
                      <a:pt x="70886" y="149399"/>
                      <a:pt x="61002" y="149682"/>
                    </a:cubicBezTo>
                    <a:cubicBezTo>
                      <a:pt x="51118" y="149964"/>
                      <a:pt x="40950" y="149964"/>
                      <a:pt x="30783" y="149541"/>
                    </a:cubicBezTo>
                    <a:cubicBezTo>
                      <a:pt x="20616" y="149117"/>
                      <a:pt x="10308" y="148269"/>
                      <a:pt x="0" y="146434"/>
                    </a:cubicBezTo>
                    <a:cubicBezTo>
                      <a:pt x="10449" y="148693"/>
                      <a:pt x="20757" y="149964"/>
                      <a:pt x="31066" y="150811"/>
                    </a:cubicBezTo>
                    <a:cubicBezTo>
                      <a:pt x="41374" y="151659"/>
                      <a:pt x="51682" y="152223"/>
                      <a:pt x="61708" y="152223"/>
                    </a:cubicBezTo>
                    <a:cubicBezTo>
                      <a:pt x="71875" y="152365"/>
                      <a:pt x="82042" y="152082"/>
                      <a:pt x="91927" y="151659"/>
                    </a:cubicBezTo>
                    <a:cubicBezTo>
                      <a:pt x="101529" y="151235"/>
                      <a:pt x="111131" y="150388"/>
                      <a:pt x="120592" y="149399"/>
                    </a:cubicBezTo>
                    <a:cubicBezTo>
                      <a:pt x="159989" y="183854"/>
                      <a:pt x="197410" y="220710"/>
                      <a:pt x="232429" y="259683"/>
                    </a:cubicBezTo>
                    <a:cubicBezTo>
                      <a:pt x="217038" y="267591"/>
                      <a:pt x="200940" y="274652"/>
                      <a:pt x="184277" y="280018"/>
                    </a:cubicBezTo>
                    <a:cubicBezTo>
                      <a:pt x="166062" y="285807"/>
                      <a:pt x="146292" y="290467"/>
                      <a:pt x="126523" y="293715"/>
                    </a:cubicBezTo>
                    <a:cubicBezTo>
                      <a:pt x="106754" y="296962"/>
                      <a:pt x="86278" y="298939"/>
                      <a:pt x="65803" y="299645"/>
                    </a:cubicBezTo>
                    <a:cubicBezTo>
                      <a:pt x="45328" y="300352"/>
                      <a:pt x="24570" y="300210"/>
                      <a:pt x="3812" y="298234"/>
                    </a:cubicBezTo>
                    <a:cubicBezTo>
                      <a:pt x="24570" y="301058"/>
                      <a:pt x="45610" y="302046"/>
                      <a:pt x="66368" y="302187"/>
                    </a:cubicBezTo>
                    <a:cubicBezTo>
                      <a:pt x="87126" y="302328"/>
                      <a:pt x="108024" y="301199"/>
                      <a:pt x="128358" y="298798"/>
                    </a:cubicBezTo>
                    <a:cubicBezTo>
                      <a:pt x="148693" y="296398"/>
                      <a:pt x="169168" y="292585"/>
                      <a:pt x="188231" y="287643"/>
                    </a:cubicBezTo>
                    <a:cubicBezTo>
                      <a:pt x="206165" y="282841"/>
                      <a:pt x="223816" y="276205"/>
                      <a:pt x="240620" y="268721"/>
                    </a:cubicBezTo>
                    <a:cubicBezTo>
                      <a:pt x="283124" y="316449"/>
                      <a:pt x="321392" y="368132"/>
                      <a:pt x="356270" y="421650"/>
                    </a:cubicBezTo>
                    <a:cubicBezTo>
                      <a:pt x="343702" y="428146"/>
                      <a:pt x="330711" y="434217"/>
                      <a:pt x="317437" y="439301"/>
                    </a:cubicBezTo>
                    <a:cubicBezTo>
                      <a:pt x="301905" y="445232"/>
                      <a:pt x="285665" y="450598"/>
                      <a:pt x="269286" y="455116"/>
                    </a:cubicBezTo>
                    <a:cubicBezTo>
                      <a:pt x="252905" y="459635"/>
                      <a:pt x="236101" y="463448"/>
                      <a:pt x="219156" y="466554"/>
                    </a:cubicBezTo>
                    <a:cubicBezTo>
                      <a:pt x="202211" y="469661"/>
                      <a:pt x="185125" y="472203"/>
                      <a:pt x="167756" y="473756"/>
                    </a:cubicBezTo>
                    <a:cubicBezTo>
                      <a:pt x="185266" y="473050"/>
                      <a:pt x="202634" y="471355"/>
                      <a:pt x="219862" y="469096"/>
                    </a:cubicBezTo>
                    <a:cubicBezTo>
                      <a:pt x="237089" y="466837"/>
                      <a:pt x="254317" y="464013"/>
                      <a:pt x="271121" y="460341"/>
                    </a:cubicBezTo>
                    <a:cubicBezTo>
                      <a:pt x="287925" y="456670"/>
                      <a:pt x="304870" y="452292"/>
                      <a:pt x="321109" y="447209"/>
                    </a:cubicBezTo>
                    <a:cubicBezTo>
                      <a:pt x="335088" y="442831"/>
                      <a:pt x="348927" y="437465"/>
                      <a:pt x="362483" y="431535"/>
                    </a:cubicBezTo>
                    <a:cubicBezTo>
                      <a:pt x="391008" y="476580"/>
                      <a:pt x="416566" y="523321"/>
                      <a:pt x="439301" y="571473"/>
                    </a:cubicBezTo>
                    <a:cubicBezTo>
                      <a:pt x="434923" y="576698"/>
                      <a:pt x="430263" y="581781"/>
                      <a:pt x="425463" y="586441"/>
                    </a:cubicBezTo>
                    <a:cubicBezTo>
                      <a:pt x="418543" y="593077"/>
                      <a:pt x="411200" y="599573"/>
                      <a:pt x="403574" y="605363"/>
                    </a:cubicBezTo>
                    <a:cubicBezTo>
                      <a:pt x="388325" y="617083"/>
                      <a:pt x="371944" y="627250"/>
                      <a:pt x="354575" y="635440"/>
                    </a:cubicBezTo>
                    <a:cubicBezTo>
                      <a:pt x="372651" y="628945"/>
                      <a:pt x="390019" y="620472"/>
                      <a:pt x="406540" y="610446"/>
                    </a:cubicBezTo>
                    <a:cubicBezTo>
                      <a:pt x="414731" y="605363"/>
                      <a:pt x="422780" y="599714"/>
                      <a:pt x="430404" y="593784"/>
                    </a:cubicBezTo>
                    <a:cubicBezTo>
                      <a:pt x="435065" y="590112"/>
                      <a:pt x="439725" y="586158"/>
                      <a:pt x="444102" y="582063"/>
                    </a:cubicBezTo>
                    <a:cubicBezTo>
                      <a:pt x="479545" y="663258"/>
                      <a:pt x="507222" y="744736"/>
                      <a:pt x="528686" y="830591"/>
                    </a:cubicBezTo>
                    <a:cubicBezTo>
                      <a:pt x="539136" y="828049"/>
                      <a:pt x="544360" y="826778"/>
                      <a:pt x="554668" y="824237"/>
                    </a:cubicBezTo>
                    <a:cubicBezTo>
                      <a:pt x="530662" y="738240"/>
                      <a:pt x="500586" y="656904"/>
                      <a:pt x="462741" y="576133"/>
                    </a:cubicBezTo>
                    <a:cubicBezTo>
                      <a:pt x="473332" y="576556"/>
                      <a:pt x="483782" y="576274"/>
                      <a:pt x="493807" y="574720"/>
                    </a:cubicBezTo>
                    <a:cubicBezTo>
                      <a:pt x="508069" y="572602"/>
                      <a:pt x="521908" y="568931"/>
                      <a:pt x="534334" y="562294"/>
                    </a:cubicBezTo>
                    <a:cubicBezTo>
                      <a:pt x="521060" y="566954"/>
                      <a:pt x="506658" y="568649"/>
                      <a:pt x="492254" y="568790"/>
                    </a:cubicBezTo>
                    <a:cubicBezTo>
                      <a:pt x="480816" y="568931"/>
                      <a:pt x="469096" y="567660"/>
                      <a:pt x="457376" y="565401"/>
                    </a:cubicBezTo>
                    <a:cubicBezTo>
                      <a:pt x="439301" y="528969"/>
                      <a:pt x="418967" y="492960"/>
                      <a:pt x="397221" y="458647"/>
                    </a:cubicBezTo>
                    <a:cubicBezTo>
                      <a:pt x="402587" y="453846"/>
                      <a:pt x="407953" y="449186"/>
                      <a:pt x="413177" y="444102"/>
                    </a:cubicBezTo>
                    <a:cubicBezTo>
                      <a:pt x="419814" y="436900"/>
                      <a:pt x="427157" y="430405"/>
                      <a:pt x="433229" y="422639"/>
                    </a:cubicBezTo>
                    <a:cubicBezTo>
                      <a:pt x="446220" y="407953"/>
                      <a:pt x="457940" y="391149"/>
                      <a:pt x="467825" y="373639"/>
                    </a:cubicBezTo>
                    <a:cubicBezTo>
                      <a:pt x="477850" y="356129"/>
                      <a:pt x="486324" y="336360"/>
                      <a:pt x="492678" y="315602"/>
                    </a:cubicBezTo>
                    <a:cubicBezTo>
                      <a:pt x="498890" y="294703"/>
                      <a:pt x="503551" y="272392"/>
                      <a:pt x="503833" y="248104"/>
                    </a:cubicBezTo>
                    <a:cubicBezTo>
                      <a:pt x="502703" y="271827"/>
                      <a:pt x="497196" y="293432"/>
                      <a:pt x="490136" y="313625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0816DEEA-A123-47B6-800A-04FB06CE7AA8}"/>
                </a:ext>
              </a:extLst>
            </p:cNvPr>
            <p:cNvGrpSpPr/>
            <p:nvPr/>
          </p:nvGrpSpPr>
          <p:grpSpPr>
            <a:xfrm>
              <a:off x="4498503" y="6344486"/>
              <a:ext cx="977217" cy="1060257"/>
              <a:chOff x="4498503" y="6344486"/>
              <a:chExt cx="977217" cy="1060257"/>
            </a:xfrm>
          </p:grpSpPr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29D5ADA-D484-4561-8034-A1FE75A88C71}"/>
                  </a:ext>
                </a:extLst>
              </p:cNvPr>
              <p:cNvSpPr/>
              <p:nvPr/>
            </p:nvSpPr>
            <p:spPr>
              <a:xfrm>
                <a:off x="4498503" y="6344486"/>
                <a:ext cx="977217" cy="955319"/>
              </a:xfrm>
              <a:custGeom>
                <a:avLst/>
                <a:gdLst>
                  <a:gd name="connsiteX0" fmla="*/ 830877 w 977217"/>
                  <a:gd name="connsiteY0" fmla="*/ 426089 h 955319"/>
                  <a:gd name="connsiteX1" fmla="*/ 779336 w 977217"/>
                  <a:gd name="connsiteY1" fmla="*/ 604012 h 955319"/>
                  <a:gd name="connsiteX2" fmla="*/ 745022 w 977217"/>
                  <a:gd name="connsiteY2" fmla="*/ 652023 h 955319"/>
                  <a:gd name="connsiteX3" fmla="*/ 716216 w 977217"/>
                  <a:gd name="connsiteY3" fmla="*/ 650187 h 955319"/>
                  <a:gd name="connsiteX4" fmla="*/ 706190 w 977217"/>
                  <a:gd name="connsiteY4" fmla="*/ 638044 h 955319"/>
                  <a:gd name="connsiteX5" fmla="*/ 695458 w 977217"/>
                  <a:gd name="connsiteY5" fmla="*/ 588479 h 955319"/>
                  <a:gd name="connsiteX6" fmla="*/ 708873 w 977217"/>
                  <a:gd name="connsiteY6" fmla="*/ 547811 h 955319"/>
                  <a:gd name="connsiteX7" fmla="*/ 775947 w 977217"/>
                  <a:gd name="connsiteY7" fmla="*/ 427501 h 955319"/>
                  <a:gd name="connsiteX8" fmla="*/ 795434 w 977217"/>
                  <a:gd name="connsiteY8" fmla="*/ 237575 h 955319"/>
                  <a:gd name="connsiteX9" fmla="*/ 765215 w 977217"/>
                  <a:gd name="connsiteY9" fmla="*/ 206791 h 955319"/>
                  <a:gd name="connsiteX10" fmla="*/ 517252 w 977217"/>
                  <a:gd name="connsiteY10" fmla="*/ 30704 h 955319"/>
                  <a:gd name="connsiteX11" fmla="*/ 552272 w 977217"/>
                  <a:gd name="connsiteY11" fmla="*/ 97778 h 955319"/>
                  <a:gd name="connsiteX12" fmla="*/ 588704 w 977217"/>
                  <a:gd name="connsiteY12" fmla="*/ 167817 h 955319"/>
                  <a:gd name="connsiteX13" fmla="*/ 613980 w 977217"/>
                  <a:gd name="connsiteY13" fmla="*/ 220630 h 955319"/>
                  <a:gd name="connsiteX14" fmla="*/ 636291 w 977217"/>
                  <a:gd name="connsiteY14" fmla="*/ 274995 h 955319"/>
                  <a:gd name="connsiteX15" fmla="*/ 651118 w 977217"/>
                  <a:gd name="connsiteY15" fmla="*/ 350683 h 955319"/>
                  <a:gd name="connsiteX16" fmla="*/ 648576 w 977217"/>
                  <a:gd name="connsiteY16" fmla="*/ 418323 h 955319"/>
                  <a:gd name="connsiteX17" fmla="*/ 624995 w 977217"/>
                  <a:gd name="connsiteY17" fmla="*/ 465203 h 955319"/>
                  <a:gd name="connsiteX18" fmla="*/ 568652 w 977217"/>
                  <a:gd name="connsiteY18" fmla="*/ 446846 h 955319"/>
                  <a:gd name="connsiteX19" fmla="*/ 531655 w 977217"/>
                  <a:gd name="connsiteY19" fmla="*/ 385985 h 955319"/>
                  <a:gd name="connsiteX20" fmla="*/ 522618 w 977217"/>
                  <a:gd name="connsiteY20" fmla="*/ 322018 h 955319"/>
                  <a:gd name="connsiteX21" fmla="*/ 527137 w 977217"/>
                  <a:gd name="connsiteY21" fmla="*/ 199731 h 955319"/>
                  <a:gd name="connsiteX22" fmla="*/ 495224 w 977217"/>
                  <a:gd name="connsiteY22" fmla="*/ 67701 h 955319"/>
                  <a:gd name="connsiteX23" fmla="*/ 457803 w 977217"/>
                  <a:gd name="connsiteY23" fmla="*/ 14182 h 955319"/>
                  <a:gd name="connsiteX24" fmla="*/ 452861 w 977217"/>
                  <a:gd name="connsiteY24" fmla="*/ 8393 h 955319"/>
                  <a:gd name="connsiteX25" fmla="*/ 338058 w 977217"/>
                  <a:gd name="connsiteY25" fmla="*/ 4863 h 955319"/>
                  <a:gd name="connsiteX26" fmla="*/ 277197 w 977217"/>
                  <a:gd name="connsiteY26" fmla="*/ 19407 h 955319"/>
                  <a:gd name="connsiteX27" fmla="*/ 379291 w 977217"/>
                  <a:gd name="connsiteY27" fmla="*/ 154262 h 955319"/>
                  <a:gd name="connsiteX28" fmla="*/ 404709 w 977217"/>
                  <a:gd name="connsiteY28" fmla="*/ 210463 h 955319"/>
                  <a:gd name="connsiteX29" fmla="*/ 395248 w 977217"/>
                  <a:gd name="connsiteY29" fmla="*/ 257627 h 955319"/>
                  <a:gd name="connsiteX30" fmla="*/ 368701 w 977217"/>
                  <a:gd name="connsiteY30" fmla="*/ 262993 h 955319"/>
                  <a:gd name="connsiteX31" fmla="*/ 333539 w 977217"/>
                  <a:gd name="connsiteY31" fmla="*/ 230797 h 955319"/>
                  <a:gd name="connsiteX32" fmla="*/ 277338 w 977217"/>
                  <a:gd name="connsiteY32" fmla="*/ 103144 h 955319"/>
                  <a:gd name="connsiteX33" fmla="*/ 264630 w 977217"/>
                  <a:gd name="connsiteY33" fmla="*/ 67559 h 955319"/>
                  <a:gd name="connsiteX34" fmla="*/ 240059 w 977217"/>
                  <a:gd name="connsiteY34" fmla="*/ 30139 h 955319"/>
                  <a:gd name="connsiteX35" fmla="*/ 239635 w 977217"/>
                  <a:gd name="connsiteY35" fmla="*/ 29574 h 955319"/>
                  <a:gd name="connsiteX36" fmla="*/ 4 w 977217"/>
                  <a:gd name="connsiteY36" fmla="*/ 52874 h 955319"/>
                  <a:gd name="connsiteX37" fmla="*/ 66231 w 977217"/>
                  <a:gd name="connsiteY37" fmla="*/ 262993 h 955319"/>
                  <a:gd name="connsiteX38" fmla="*/ 82188 w 977217"/>
                  <a:gd name="connsiteY38" fmla="*/ 268782 h 955319"/>
                  <a:gd name="connsiteX39" fmla="*/ 197979 w 977217"/>
                  <a:gd name="connsiteY39" fmla="*/ 284739 h 955319"/>
                  <a:gd name="connsiteX40" fmla="*/ 225797 w 977217"/>
                  <a:gd name="connsiteY40" fmla="*/ 294905 h 955319"/>
                  <a:gd name="connsiteX41" fmla="*/ 242601 w 977217"/>
                  <a:gd name="connsiteY41" fmla="*/ 318770 h 955319"/>
                  <a:gd name="connsiteX42" fmla="*/ 237800 w 977217"/>
                  <a:gd name="connsiteY42" fmla="*/ 335292 h 955319"/>
                  <a:gd name="connsiteX43" fmla="*/ 223679 w 977217"/>
                  <a:gd name="connsiteY43" fmla="*/ 349836 h 955319"/>
                  <a:gd name="connsiteX44" fmla="*/ 201368 w 977217"/>
                  <a:gd name="connsiteY44" fmla="*/ 356332 h 955319"/>
                  <a:gd name="connsiteX45" fmla="*/ 67643 w 977217"/>
                  <a:gd name="connsiteY45" fmla="*/ 310156 h 955319"/>
                  <a:gd name="connsiteX46" fmla="*/ 67643 w 977217"/>
                  <a:gd name="connsiteY46" fmla="*/ 311286 h 955319"/>
                  <a:gd name="connsiteX47" fmla="*/ 86989 w 977217"/>
                  <a:gd name="connsiteY47" fmla="*/ 465627 h 955319"/>
                  <a:gd name="connsiteX48" fmla="*/ 263218 w 977217"/>
                  <a:gd name="connsiteY48" fmla="*/ 481301 h 955319"/>
                  <a:gd name="connsiteX49" fmla="*/ 303886 w 977217"/>
                  <a:gd name="connsiteY49" fmla="*/ 474947 h 955319"/>
                  <a:gd name="connsiteX50" fmla="*/ 338058 w 977217"/>
                  <a:gd name="connsiteY50" fmla="*/ 464780 h 955319"/>
                  <a:gd name="connsiteX51" fmla="*/ 413746 w 977217"/>
                  <a:gd name="connsiteY51" fmla="*/ 497117 h 955319"/>
                  <a:gd name="connsiteX52" fmla="*/ 426314 w 977217"/>
                  <a:gd name="connsiteY52" fmla="*/ 518863 h 955319"/>
                  <a:gd name="connsiteX53" fmla="*/ 407250 w 977217"/>
                  <a:gd name="connsiteY53" fmla="*/ 554447 h 955319"/>
                  <a:gd name="connsiteX54" fmla="*/ 300638 w 977217"/>
                  <a:gd name="connsiteY54" fmla="*/ 576335 h 955319"/>
                  <a:gd name="connsiteX55" fmla="*/ 242601 w 977217"/>
                  <a:gd name="connsiteY55" fmla="*/ 559108 h 955319"/>
                  <a:gd name="connsiteX56" fmla="*/ 104216 w 977217"/>
                  <a:gd name="connsiteY56" fmla="*/ 513921 h 955319"/>
                  <a:gd name="connsiteX57" fmla="*/ 97438 w 977217"/>
                  <a:gd name="connsiteY57" fmla="*/ 511662 h 955319"/>
                  <a:gd name="connsiteX58" fmla="*/ 160135 w 977217"/>
                  <a:gd name="connsiteY58" fmla="*/ 690573 h 955319"/>
                  <a:gd name="connsiteX59" fmla="*/ 172420 w 977217"/>
                  <a:gd name="connsiteY59" fmla="*/ 713731 h 955319"/>
                  <a:gd name="connsiteX60" fmla="*/ 216195 w 977217"/>
                  <a:gd name="connsiteY60" fmla="*/ 705824 h 955319"/>
                  <a:gd name="connsiteX61" fmla="*/ 273667 w 977217"/>
                  <a:gd name="connsiteY61" fmla="*/ 690290 h 955319"/>
                  <a:gd name="connsiteX62" fmla="*/ 373925 w 977217"/>
                  <a:gd name="connsiteY62" fmla="*/ 666144 h 955319"/>
                  <a:gd name="connsiteX63" fmla="*/ 445659 w 977217"/>
                  <a:gd name="connsiteY63" fmla="*/ 662049 h 955319"/>
                  <a:gd name="connsiteX64" fmla="*/ 508356 w 977217"/>
                  <a:gd name="connsiteY64" fmla="*/ 712178 h 955319"/>
                  <a:gd name="connsiteX65" fmla="*/ 510050 w 977217"/>
                  <a:gd name="connsiteY65" fmla="*/ 717685 h 955319"/>
                  <a:gd name="connsiteX66" fmla="*/ 507932 w 977217"/>
                  <a:gd name="connsiteY66" fmla="*/ 727570 h 955319"/>
                  <a:gd name="connsiteX67" fmla="*/ 443682 w 977217"/>
                  <a:gd name="connsiteY67" fmla="*/ 768802 h 955319"/>
                  <a:gd name="connsiteX68" fmla="*/ 312923 w 977217"/>
                  <a:gd name="connsiteY68" fmla="*/ 760895 h 955319"/>
                  <a:gd name="connsiteX69" fmla="*/ 188800 w 977217"/>
                  <a:gd name="connsiteY69" fmla="*/ 741126 h 955319"/>
                  <a:gd name="connsiteX70" fmla="*/ 492258 w 977217"/>
                  <a:gd name="connsiteY70" fmla="*/ 953081 h 955319"/>
                  <a:gd name="connsiteX71" fmla="*/ 674418 w 977217"/>
                  <a:gd name="connsiteY71" fmla="*/ 803540 h 955319"/>
                  <a:gd name="connsiteX72" fmla="*/ 895975 w 977217"/>
                  <a:gd name="connsiteY72" fmla="*/ 799163 h 955319"/>
                  <a:gd name="connsiteX73" fmla="*/ 863073 w 977217"/>
                  <a:gd name="connsiteY73" fmla="*/ 322441 h 955319"/>
                  <a:gd name="connsiteX74" fmla="*/ 830877 w 977217"/>
                  <a:gd name="connsiteY74" fmla="*/ 426089 h 955319"/>
                  <a:gd name="connsiteX75" fmla="*/ 679784 w 977217"/>
                  <a:gd name="connsiteY75" fmla="*/ 267229 h 955319"/>
                  <a:gd name="connsiteX76" fmla="*/ 678937 w 977217"/>
                  <a:gd name="connsiteY76" fmla="*/ 185468 h 955319"/>
                  <a:gd name="connsiteX77" fmla="*/ 695881 w 977217"/>
                  <a:gd name="connsiteY77" fmla="*/ 207921 h 955319"/>
                  <a:gd name="connsiteX78" fmla="*/ 724265 w 977217"/>
                  <a:gd name="connsiteY78" fmla="*/ 249578 h 955319"/>
                  <a:gd name="connsiteX79" fmla="*/ 739798 w 977217"/>
                  <a:gd name="connsiteY79" fmla="*/ 292929 h 955319"/>
                  <a:gd name="connsiteX80" fmla="*/ 718757 w 977217"/>
                  <a:gd name="connsiteY80" fmla="*/ 312133 h 955319"/>
                  <a:gd name="connsiteX81" fmla="*/ 695458 w 977217"/>
                  <a:gd name="connsiteY81" fmla="*/ 294341 h 955319"/>
                  <a:gd name="connsiteX82" fmla="*/ 679784 w 977217"/>
                  <a:gd name="connsiteY82" fmla="*/ 267229 h 955319"/>
                  <a:gd name="connsiteX83" fmla="*/ 263358 w 977217"/>
                  <a:gd name="connsiteY83" fmla="*/ 633242 h 955319"/>
                  <a:gd name="connsiteX84" fmla="*/ 264488 w 977217"/>
                  <a:gd name="connsiteY84" fmla="*/ 646940 h 955319"/>
                  <a:gd name="connsiteX85" fmla="*/ 259405 w 977217"/>
                  <a:gd name="connsiteY85" fmla="*/ 649340 h 955319"/>
                  <a:gd name="connsiteX86" fmla="*/ 210405 w 977217"/>
                  <a:gd name="connsiteY86" fmla="*/ 641856 h 955319"/>
                  <a:gd name="connsiteX87" fmla="*/ 195720 w 977217"/>
                  <a:gd name="connsiteY87" fmla="*/ 638044 h 955319"/>
                  <a:gd name="connsiteX88" fmla="*/ 180752 w 977217"/>
                  <a:gd name="connsiteY88" fmla="*/ 622793 h 955319"/>
                  <a:gd name="connsiteX89" fmla="*/ 190919 w 977217"/>
                  <a:gd name="connsiteY89" fmla="*/ 599634 h 955319"/>
                  <a:gd name="connsiteX90" fmla="*/ 230739 w 977217"/>
                  <a:gd name="connsiteY90" fmla="*/ 606978 h 955319"/>
                  <a:gd name="connsiteX91" fmla="*/ 263358 w 977217"/>
                  <a:gd name="connsiteY91" fmla="*/ 633242 h 955319"/>
                  <a:gd name="connsiteX92" fmla="*/ 502849 w 977217"/>
                  <a:gd name="connsiteY92" fmla="*/ 844914 h 955319"/>
                  <a:gd name="connsiteX93" fmla="*/ 502990 w 977217"/>
                  <a:gd name="connsiteY93" fmla="*/ 865107 h 955319"/>
                  <a:gd name="connsiteX94" fmla="*/ 477008 w 977217"/>
                  <a:gd name="connsiteY94" fmla="*/ 894761 h 955319"/>
                  <a:gd name="connsiteX95" fmla="*/ 458368 w 977217"/>
                  <a:gd name="connsiteY95" fmla="*/ 891796 h 955319"/>
                  <a:gd name="connsiteX96" fmla="*/ 417700 w 977217"/>
                  <a:gd name="connsiteY96" fmla="*/ 837431 h 955319"/>
                  <a:gd name="connsiteX97" fmla="*/ 471924 w 977217"/>
                  <a:gd name="connsiteY97" fmla="*/ 808623 h 955319"/>
                  <a:gd name="connsiteX98" fmla="*/ 487881 w 977217"/>
                  <a:gd name="connsiteY98" fmla="*/ 813848 h 955319"/>
                  <a:gd name="connsiteX99" fmla="*/ 495506 w 977217"/>
                  <a:gd name="connsiteY99" fmla="*/ 825710 h 955319"/>
                  <a:gd name="connsiteX100" fmla="*/ 502849 w 977217"/>
                  <a:gd name="connsiteY100" fmla="*/ 844914 h 955319"/>
                  <a:gd name="connsiteX101" fmla="*/ 902611 w 977217"/>
                  <a:gd name="connsiteY101" fmla="*/ 592009 h 955319"/>
                  <a:gd name="connsiteX102" fmla="*/ 908401 w 977217"/>
                  <a:gd name="connsiteY102" fmla="*/ 620251 h 955319"/>
                  <a:gd name="connsiteX103" fmla="*/ 901058 w 977217"/>
                  <a:gd name="connsiteY103" fmla="*/ 682101 h 955319"/>
                  <a:gd name="connsiteX104" fmla="*/ 873381 w 977217"/>
                  <a:gd name="connsiteY104" fmla="*/ 714155 h 955319"/>
                  <a:gd name="connsiteX105" fmla="*/ 845704 w 977217"/>
                  <a:gd name="connsiteY105" fmla="*/ 729829 h 955319"/>
                  <a:gd name="connsiteX106" fmla="*/ 799529 w 977217"/>
                  <a:gd name="connsiteY106" fmla="*/ 717826 h 955319"/>
                  <a:gd name="connsiteX107" fmla="*/ 797270 w 977217"/>
                  <a:gd name="connsiteY107" fmla="*/ 668968 h 955319"/>
                  <a:gd name="connsiteX108" fmla="*/ 858978 w 977217"/>
                  <a:gd name="connsiteY108" fmla="*/ 599352 h 955319"/>
                  <a:gd name="connsiteX109" fmla="*/ 867309 w 977217"/>
                  <a:gd name="connsiteY109" fmla="*/ 578170 h 955319"/>
                  <a:gd name="connsiteX110" fmla="*/ 884537 w 977217"/>
                  <a:gd name="connsiteY110" fmla="*/ 570687 h 955319"/>
                  <a:gd name="connsiteX111" fmla="*/ 902611 w 977217"/>
                  <a:gd name="connsiteY111" fmla="*/ 592009 h 95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977217" h="955319">
                    <a:moveTo>
                      <a:pt x="830877" y="426089"/>
                    </a:moveTo>
                    <a:cubicBezTo>
                      <a:pt x="815627" y="486526"/>
                      <a:pt x="801082" y="547246"/>
                      <a:pt x="779336" y="604012"/>
                    </a:cubicBezTo>
                    <a:cubicBezTo>
                      <a:pt x="771993" y="623216"/>
                      <a:pt x="761403" y="642986"/>
                      <a:pt x="745022" y="652023"/>
                    </a:cubicBezTo>
                    <a:cubicBezTo>
                      <a:pt x="736832" y="656542"/>
                      <a:pt x="725818" y="657954"/>
                      <a:pt x="716216" y="650187"/>
                    </a:cubicBezTo>
                    <a:cubicBezTo>
                      <a:pt x="712403" y="647080"/>
                      <a:pt x="709014" y="642703"/>
                      <a:pt x="706190" y="638044"/>
                    </a:cubicBezTo>
                    <a:cubicBezTo>
                      <a:pt x="697011" y="622510"/>
                      <a:pt x="693905" y="603871"/>
                      <a:pt x="695458" y="588479"/>
                    </a:cubicBezTo>
                    <a:cubicBezTo>
                      <a:pt x="697011" y="572946"/>
                      <a:pt x="702660" y="559955"/>
                      <a:pt x="708873" y="547811"/>
                    </a:cubicBezTo>
                    <a:cubicBezTo>
                      <a:pt x="729771" y="506437"/>
                      <a:pt x="757731" y="470993"/>
                      <a:pt x="775947" y="427501"/>
                    </a:cubicBezTo>
                    <a:cubicBezTo>
                      <a:pt x="800659" y="368052"/>
                      <a:pt x="805036" y="301119"/>
                      <a:pt x="795434" y="237575"/>
                    </a:cubicBezTo>
                    <a:cubicBezTo>
                      <a:pt x="785831" y="227125"/>
                      <a:pt x="775664" y="216535"/>
                      <a:pt x="765215" y="206791"/>
                    </a:cubicBezTo>
                    <a:cubicBezTo>
                      <a:pt x="692210" y="137881"/>
                      <a:pt x="611297" y="72361"/>
                      <a:pt x="517252" y="30704"/>
                    </a:cubicBezTo>
                    <a:cubicBezTo>
                      <a:pt x="528549" y="53015"/>
                      <a:pt x="540411" y="75467"/>
                      <a:pt x="552272" y="97778"/>
                    </a:cubicBezTo>
                    <a:cubicBezTo>
                      <a:pt x="564699" y="121077"/>
                      <a:pt x="576984" y="144377"/>
                      <a:pt x="588704" y="167817"/>
                    </a:cubicBezTo>
                    <a:cubicBezTo>
                      <a:pt x="597459" y="185187"/>
                      <a:pt x="605931" y="202979"/>
                      <a:pt x="613980" y="220630"/>
                    </a:cubicBezTo>
                    <a:cubicBezTo>
                      <a:pt x="622312" y="238704"/>
                      <a:pt x="630219" y="256920"/>
                      <a:pt x="636291" y="274995"/>
                    </a:cubicBezTo>
                    <a:cubicBezTo>
                      <a:pt x="644764" y="300695"/>
                      <a:pt x="649424" y="326396"/>
                      <a:pt x="651118" y="350683"/>
                    </a:cubicBezTo>
                    <a:cubicBezTo>
                      <a:pt x="652813" y="374124"/>
                      <a:pt x="651683" y="396859"/>
                      <a:pt x="648576" y="418323"/>
                    </a:cubicBezTo>
                    <a:cubicBezTo>
                      <a:pt x="645752" y="438091"/>
                      <a:pt x="640386" y="458284"/>
                      <a:pt x="624995" y="465203"/>
                    </a:cubicBezTo>
                    <a:cubicBezTo>
                      <a:pt x="609320" y="472264"/>
                      <a:pt x="586162" y="463227"/>
                      <a:pt x="568652" y="446846"/>
                    </a:cubicBezTo>
                    <a:cubicBezTo>
                      <a:pt x="551142" y="430466"/>
                      <a:pt x="538575" y="407872"/>
                      <a:pt x="531655" y="385985"/>
                    </a:cubicBezTo>
                    <a:cubicBezTo>
                      <a:pt x="524736" y="364098"/>
                      <a:pt x="523042" y="342634"/>
                      <a:pt x="522618" y="322018"/>
                    </a:cubicBezTo>
                    <a:cubicBezTo>
                      <a:pt x="521912" y="280361"/>
                      <a:pt x="527419" y="241105"/>
                      <a:pt x="527137" y="199731"/>
                    </a:cubicBezTo>
                    <a:cubicBezTo>
                      <a:pt x="526713" y="158357"/>
                      <a:pt x="519935" y="112888"/>
                      <a:pt x="495224" y="67701"/>
                    </a:cubicBezTo>
                    <a:cubicBezTo>
                      <a:pt x="485057" y="49202"/>
                      <a:pt x="471783" y="31269"/>
                      <a:pt x="457803" y="14182"/>
                    </a:cubicBezTo>
                    <a:cubicBezTo>
                      <a:pt x="456250" y="12206"/>
                      <a:pt x="454555" y="10370"/>
                      <a:pt x="452861" y="8393"/>
                    </a:cubicBezTo>
                    <a:cubicBezTo>
                      <a:pt x="405415" y="-3327"/>
                      <a:pt x="370113" y="-1068"/>
                      <a:pt x="338058" y="4863"/>
                    </a:cubicBezTo>
                    <a:cubicBezTo>
                      <a:pt x="321819" y="7828"/>
                      <a:pt x="300638" y="13194"/>
                      <a:pt x="277197" y="19407"/>
                    </a:cubicBezTo>
                    <a:cubicBezTo>
                      <a:pt x="313064" y="62758"/>
                      <a:pt x="349779" y="106109"/>
                      <a:pt x="379291" y="154262"/>
                    </a:cubicBezTo>
                    <a:cubicBezTo>
                      <a:pt x="390588" y="172619"/>
                      <a:pt x="400613" y="191823"/>
                      <a:pt x="404709" y="210463"/>
                    </a:cubicBezTo>
                    <a:cubicBezTo>
                      <a:pt x="408804" y="228961"/>
                      <a:pt x="406544" y="247459"/>
                      <a:pt x="395248" y="257627"/>
                    </a:cubicBezTo>
                    <a:cubicBezTo>
                      <a:pt x="388893" y="263275"/>
                      <a:pt x="379150" y="266240"/>
                      <a:pt x="368701" y="262993"/>
                    </a:cubicBezTo>
                    <a:cubicBezTo>
                      <a:pt x="354438" y="258474"/>
                      <a:pt x="342577" y="244212"/>
                      <a:pt x="333539" y="230797"/>
                    </a:cubicBezTo>
                    <a:cubicBezTo>
                      <a:pt x="308404" y="193517"/>
                      <a:pt x="289482" y="145930"/>
                      <a:pt x="277338" y="103144"/>
                    </a:cubicBezTo>
                    <a:cubicBezTo>
                      <a:pt x="273949" y="91424"/>
                      <a:pt x="270560" y="79421"/>
                      <a:pt x="264630" y="67559"/>
                    </a:cubicBezTo>
                    <a:cubicBezTo>
                      <a:pt x="258275" y="54710"/>
                      <a:pt x="249238" y="42425"/>
                      <a:pt x="240059" y="30139"/>
                    </a:cubicBezTo>
                    <a:lnTo>
                      <a:pt x="239635" y="29574"/>
                    </a:lnTo>
                    <a:cubicBezTo>
                      <a:pt x="172279" y="48496"/>
                      <a:pt x="4" y="52874"/>
                      <a:pt x="4" y="52874"/>
                    </a:cubicBezTo>
                    <a:cubicBezTo>
                      <a:pt x="-561" y="53580"/>
                      <a:pt x="60583" y="195212"/>
                      <a:pt x="66231" y="262993"/>
                    </a:cubicBezTo>
                    <a:cubicBezTo>
                      <a:pt x="71597" y="265252"/>
                      <a:pt x="76822" y="267088"/>
                      <a:pt x="82188" y="268782"/>
                    </a:cubicBezTo>
                    <a:cubicBezTo>
                      <a:pt x="120455" y="280644"/>
                      <a:pt x="159147" y="276972"/>
                      <a:pt x="197979" y="284739"/>
                    </a:cubicBezTo>
                    <a:cubicBezTo>
                      <a:pt x="207298" y="286574"/>
                      <a:pt x="217183" y="289258"/>
                      <a:pt x="225797" y="294905"/>
                    </a:cubicBezTo>
                    <a:cubicBezTo>
                      <a:pt x="234411" y="300554"/>
                      <a:pt x="241753" y="309873"/>
                      <a:pt x="242601" y="318770"/>
                    </a:cubicBezTo>
                    <a:cubicBezTo>
                      <a:pt x="243166" y="324983"/>
                      <a:pt x="240765" y="330490"/>
                      <a:pt x="237800" y="335292"/>
                    </a:cubicBezTo>
                    <a:cubicBezTo>
                      <a:pt x="234269" y="341081"/>
                      <a:pt x="229610" y="346306"/>
                      <a:pt x="223679" y="349836"/>
                    </a:cubicBezTo>
                    <a:cubicBezTo>
                      <a:pt x="217466" y="353649"/>
                      <a:pt x="209417" y="355485"/>
                      <a:pt x="201368" y="356332"/>
                    </a:cubicBezTo>
                    <a:cubicBezTo>
                      <a:pt x="157028" y="360568"/>
                      <a:pt x="102239" y="336562"/>
                      <a:pt x="67643" y="310156"/>
                    </a:cubicBezTo>
                    <a:lnTo>
                      <a:pt x="67643" y="311286"/>
                    </a:lnTo>
                    <a:cubicBezTo>
                      <a:pt x="67925" y="363251"/>
                      <a:pt x="77951" y="414792"/>
                      <a:pt x="86989" y="465627"/>
                    </a:cubicBezTo>
                    <a:cubicBezTo>
                      <a:pt x="143331" y="485679"/>
                      <a:pt x="204333" y="486667"/>
                      <a:pt x="263218" y="481301"/>
                    </a:cubicBezTo>
                    <a:cubicBezTo>
                      <a:pt x="277056" y="480031"/>
                      <a:pt x="291036" y="478618"/>
                      <a:pt x="303886" y="474947"/>
                    </a:cubicBezTo>
                    <a:cubicBezTo>
                      <a:pt x="315324" y="471699"/>
                      <a:pt x="326055" y="466616"/>
                      <a:pt x="338058" y="464780"/>
                    </a:cubicBezTo>
                    <a:cubicBezTo>
                      <a:pt x="362911" y="461109"/>
                      <a:pt x="393271" y="473959"/>
                      <a:pt x="413746" y="497117"/>
                    </a:cubicBezTo>
                    <a:cubicBezTo>
                      <a:pt x="419395" y="503471"/>
                      <a:pt x="424478" y="510956"/>
                      <a:pt x="426314" y="518863"/>
                    </a:cubicBezTo>
                    <a:cubicBezTo>
                      <a:pt x="429985" y="535243"/>
                      <a:pt x="418547" y="546964"/>
                      <a:pt x="407250" y="554447"/>
                    </a:cubicBezTo>
                    <a:cubicBezTo>
                      <a:pt x="377314" y="574217"/>
                      <a:pt x="339188" y="582972"/>
                      <a:pt x="300638" y="576335"/>
                    </a:cubicBezTo>
                    <a:cubicBezTo>
                      <a:pt x="281010" y="572946"/>
                      <a:pt x="261805" y="565885"/>
                      <a:pt x="242601" y="559108"/>
                    </a:cubicBezTo>
                    <a:cubicBezTo>
                      <a:pt x="196849" y="543010"/>
                      <a:pt x="150391" y="528324"/>
                      <a:pt x="104216" y="513921"/>
                    </a:cubicBezTo>
                    <a:cubicBezTo>
                      <a:pt x="101957" y="513215"/>
                      <a:pt x="99697" y="512367"/>
                      <a:pt x="97438" y="511662"/>
                    </a:cubicBezTo>
                    <a:cubicBezTo>
                      <a:pt x="112265" y="573228"/>
                      <a:pt x="132034" y="634089"/>
                      <a:pt x="160135" y="690573"/>
                    </a:cubicBezTo>
                    <a:cubicBezTo>
                      <a:pt x="163948" y="698339"/>
                      <a:pt x="168042" y="706106"/>
                      <a:pt x="172420" y="713731"/>
                    </a:cubicBezTo>
                    <a:cubicBezTo>
                      <a:pt x="187247" y="713167"/>
                      <a:pt x="201933" y="709637"/>
                      <a:pt x="216195" y="705824"/>
                    </a:cubicBezTo>
                    <a:cubicBezTo>
                      <a:pt x="235399" y="700740"/>
                      <a:pt x="254463" y="695374"/>
                      <a:pt x="273667" y="690290"/>
                    </a:cubicBezTo>
                    <a:cubicBezTo>
                      <a:pt x="306569" y="681535"/>
                      <a:pt x="340176" y="673346"/>
                      <a:pt x="373925" y="666144"/>
                    </a:cubicBezTo>
                    <a:cubicBezTo>
                      <a:pt x="396942" y="661201"/>
                      <a:pt x="420807" y="656683"/>
                      <a:pt x="445659" y="662049"/>
                    </a:cubicBezTo>
                    <a:cubicBezTo>
                      <a:pt x="470371" y="667415"/>
                      <a:pt x="497059" y="685348"/>
                      <a:pt x="508356" y="712178"/>
                    </a:cubicBezTo>
                    <a:cubicBezTo>
                      <a:pt x="509062" y="714014"/>
                      <a:pt x="509768" y="715849"/>
                      <a:pt x="510050" y="717685"/>
                    </a:cubicBezTo>
                    <a:cubicBezTo>
                      <a:pt x="510615" y="721356"/>
                      <a:pt x="509345" y="724605"/>
                      <a:pt x="507932" y="727570"/>
                    </a:cubicBezTo>
                    <a:cubicBezTo>
                      <a:pt x="496071" y="752847"/>
                      <a:pt x="469665" y="764143"/>
                      <a:pt x="443682" y="768802"/>
                    </a:cubicBezTo>
                    <a:cubicBezTo>
                      <a:pt x="401461" y="776146"/>
                      <a:pt x="356274" y="769226"/>
                      <a:pt x="312923" y="760895"/>
                    </a:cubicBezTo>
                    <a:cubicBezTo>
                      <a:pt x="271125" y="752847"/>
                      <a:pt x="229892" y="743385"/>
                      <a:pt x="188800" y="741126"/>
                    </a:cubicBezTo>
                    <a:cubicBezTo>
                      <a:pt x="248249" y="837007"/>
                      <a:pt x="368701" y="974544"/>
                      <a:pt x="492258" y="953081"/>
                    </a:cubicBezTo>
                    <a:cubicBezTo>
                      <a:pt x="571759" y="939242"/>
                      <a:pt x="642787" y="879228"/>
                      <a:pt x="674418" y="803540"/>
                    </a:cubicBezTo>
                    <a:cubicBezTo>
                      <a:pt x="743186" y="835877"/>
                      <a:pt x="830453" y="834182"/>
                      <a:pt x="895975" y="799163"/>
                    </a:cubicBezTo>
                    <a:cubicBezTo>
                      <a:pt x="1062601" y="710201"/>
                      <a:pt x="932406" y="432725"/>
                      <a:pt x="863073" y="322441"/>
                    </a:cubicBezTo>
                    <a:cubicBezTo>
                      <a:pt x="850082" y="354496"/>
                      <a:pt x="839915" y="390081"/>
                      <a:pt x="830877" y="426089"/>
                    </a:cubicBezTo>
                    <a:close/>
                    <a:moveTo>
                      <a:pt x="679784" y="267229"/>
                    </a:moveTo>
                    <a:cubicBezTo>
                      <a:pt x="672864" y="251978"/>
                      <a:pt x="636433" y="146777"/>
                      <a:pt x="678937" y="185468"/>
                    </a:cubicBezTo>
                    <a:cubicBezTo>
                      <a:pt x="685856" y="191823"/>
                      <a:pt x="690798" y="200013"/>
                      <a:pt x="695881" y="207921"/>
                    </a:cubicBezTo>
                    <a:cubicBezTo>
                      <a:pt x="705060" y="221901"/>
                      <a:pt x="715651" y="235316"/>
                      <a:pt x="724265" y="249578"/>
                    </a:cubicBezTo>
                    <a:cubicBezTo>
                      <a:pt x="732878" y="263840"/>
                      <a:pt x="739798" y="279655"/>
                      <a:pt x="739798" y="292929"/>
                    </a:cubicBezTo>
                    <a:cubicBezTo>
                      <a:pt x="739798" y="306203"/>
                      <a:pt x="731325" y="315805"/>
                      <a:pt x="718757" y="312133"/>
                    </a:cubicBezTo>
                    <a:cubicBezTo>
                      <a:pt x="710567" y="309873"/>
                      <a:pt x="701954" y="302673"/>
                      <a:pt x="695458" y="294341"/>
                    </a:cubicBezTo>
                    <a:cubicBezTo>
                      <a:pt x="688962" y="286010"/>
                      <a:pt x="684020" y="276407"/>
                      <a:pt x="679784" y="267229"/>
                    </a:cubicBezTo>
                    <a:close/>
                    <a:moveTo>
                      <a:pt x="263358" y="633242"/>
                    </a:moveTo>
                    <a:cubicBezTo>
                      <a:pt x="265901" y="637620"/>
                      <a:pt x="267595" y="643550"/>
                      <a:pt x="264488" y="646940"/>
                    </a:cubicBezTo>
                    <a:cubicBezTo>
                      <a:pt x="263218" y="648352"/>
                      <a:pt x="261240" y="648916"/>
                      <a:pt x="259405" y="649340"/>
                    </a:cubicBezTo>
                    <a:cubicBezTo>
                      <a:pt x="243589" y="652870"/>
                      <a:pt x="226785" y="644963"/>
                      <a:pt x="210405" y="641856"/>
                    </a:cubicBezTo>
                    <a:cubicBezTo>
                      <a:pt x="205463" y="640867"/>
                      <a:pt x="200238" y="640303"/>
                      <a:pt x="195720" y="638044"/>
                    </a:cubicBezTo>
                    <a:cubicBezTo>
                      <a:pt x="189365" y="634795"/>
                      <a:pt x="184988" y="628723"/>
                      <a:pt x="180752" y="622793"/>
                    </a:cubicBezTo>
                    <a:cubicBezTo>
                      <a:pt x="169596" y="607260"/>
                      <a:pt x="170584" y="598081"/>
                      <a:pt x="190919" y="599634"/>
                    </a:cubicBezTo>
                    <a:cubicBezTo>
                      <a:pt x="204192" y="600623"/>
                      <a:pt x="217748" y="602035"/>
                      <a:pt x="230739" y="606978"/>
                    </a:cubicBezTo>
                    <a:cubicBezTo>
                      <a:pt x="243731" y="611920"/>
                      <a:pt x="256298" y="620816"/>
                      <a:pt x="263358" y="633242"/>
                    </a:cubicBezTo>
                    <a:close/>
                    <a:moveTo>
                      <a:pt x="502849" y="844914"/>
                    </a:moveTo>
                    <a:cubicBezTo>
                      <a:pt x="504402" y="851693"/>
                      <a:pt x="504120" y="858753"/>
                      <a:pt x="502990" y="865107"/>
                    </a:cubicBezTo>
                    <a:cubicBezTo>
                      <a:pt x="500166" y="880075"/>
                      <a:pt x="490423" y="892926"/>
                      <a:pt x="477008" y="894761"/>
                    </a:cubicBezTo>
                    <a:cubicBezTo>
                      <a:pt x="470936" y="895609"/>
                      <a:pt x="464440" y="894196"/>
                      <a:pt x="458368" y="891796"/>
                    </a:cubicBezTo>
                    <a:cubicBezTo>
                      <a:pt x="441282" y="884877"/>
                      <a:pt x="415582" y="859459"/>
                      <a:pt x="417700" y="837431"/>
                    </a:cubicBezTo>
                    <a:cubicBezTo>
                      <a:pt x="419818" y="816391"/>
                      <a:pt x="455968" y="808200"/>
                      <a:pt x="471924" y="808623"/>
                    </a:cubicBezTo>
                    <a:cubicBezTo>
                      <a:pt x="477431" y="808765"/>
                      <a:pt x="483221" y="809753"/>
                      <a:pt x="487881" y="813848"/>
                    </a:cubicBezTo>
                    <a:cubicBezTo>
                      <a:pt x="491270" y="816955"/>
                      <a:pt x="493529" y="821474"/>
                      <a:pt x="495506" y="825710"/>
                    </a:cubicBezTo>
                    <a:cubicBezTo>
                      <a:pt x="498472" y="832065"/>
                      <a:pt x="501437" y="838278"/>
                      <a:pt x="502849" y="844914"/>
                    </a:cubicBezTo>
                    <a:close/>
                    <a:moveTo>
                      <a:pt x="902611" y="592009"/>
                    </a:moveTo>
                    <a:cubicBezTo>
                      <a:pt x="906424" y="601470"/>
                      <a:pt x="907695" y="611072"/>
                      <a:pt x="908401" y="620251"/>
                    </a:cubicBezTo>
                    <a:cubicBezTo>
                      <a:pt x="910237" y="643127"/>
                      <a:pt x="908825" y="665579"/>
                      <a:pt x="901058" y="682101"/>
                    </a:cubicBezTo>
                    <a:cubicBezTo>
                      <a:pt x="894562" y="696222"/>
                      <a:pt x="883830" y="705258"/>
                      <a:pt x="873381" y="714155"/>
                    </a:cubicBezTo>
                    <a:cubicBezTo>
                      <a:pt x="865050" y="721215"/>
                      <a:pt x="856436" y="728276"/>
                      <a:pt x="845704" y="729829"/>
                    </a:cubicBezTo>
                    <a:cubicBezTo>
                      <a:pt x="833843" y="731524"/>
                      <a:pt x="812379" y="726864"/>
                      <a:pt x="799529" y="717826"/>
                    </a:cubicBezTo>
                    <a:cubicBezTo>
                      <a:pt x="784984" y="707518"/>
                      <a:pt x="793315" y="680406"/>
                      <a:pt x="797270" y="668968"/>
                    </a:cubicBezTo>
                    <a:cubicBezTo>
                      <a:pt x="808708" y="635502"/>
                      <a:pt x="845281" y="630983"/>
                      <a:pt x="858978" y="599352"/>
                    </a:cubicBezTo>
                    <a:cubicBezTo>
                      <a:pt x="861943" y="592433"/>
                      <a:pt x="863638" y="584384"/>
                      <a:pt x="867309" y="578170"/>
                    </a:cubicBezTo>
                    <a:cubicBezTo>
                      <a:pt x="870980" y="571958"/>
                      <a:pt x="877053" y="567721"/>
                      <a:pt x="884537" y="570687"/>
                    </a:cubicBezTo>
                    <a:cubicBezTo>
                      <a:pt x="891879" y="573511"/>
                      <a:pt x="898799" y="582689"/>
                      <a:pt x="902611" y="592009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046E64A-E1E4-4975-B706-6FC3FB02965C}"/>
                  </a:ext>
                </a:extLst>
              </p:cNvPr>
              <p:cNvSpPr/>
              <p:nvPr/>
            </p:nvSpPr>
            <p:spPr>
              <a:xfrm>
                <a:off x="4594105" y="6387051"/>
                <a:ext cx="680203" cy="1017692"/>
              </a:xfrm>
              <a:custGeom>
                <a:avLst/>
                <a:gdLst>
                  <a:gd name="connsiteX0" fmla="*/ 601126 w 680203"/>
                  <a:gd name="connsiteY0" fmla="*/ 384512 h 1017692"/>
                  <a:gd name="connsiteX1" fmla="*/ 568225 w 680203"/>
                  <a:gd name="connsiteY1" fmla="*/ 452575 h 1017692"/>
                  <a:gd name="connsiteX2" fmla="*/ 524026 w 680203"/>
                  <a:gd name="connsiteY2" fmla="*/ 509199 h 1017692"/>
                  <a:gd name="connsiteX3" fmla="*/ 498750 w 680203"/>
                  <a:gd name="connsiteY3" fmla="*/ 533770 h 1017692"/>
                  <a:gd name="connsiteX4" fmla="*/ 479545 w 680203"/>
                  <a:gd name="connsiteY4" fmla="*/ 549726 h 1017692"/>
                  <a:gd name="connsiteX5" fmla="*/ 348080 w 680203"/>
                  <a:gd name="connsiteY5" fmla="*/ 372651 h 1017692"/>
                  <a:gd name="connsiteX6" fmla="*/ 353587 w 680203"/>
                  <a:gd name="connsiteY6" fmla="*/ 357541 h 1017692"/>
                  <a:gd name="connsiteX7" fmla="*/ 357117 w 680203"/>
                  <a:gd name="connsiteY7" fmla="*/ 347516 h 1017692"/>
                  <a:gd name="connsiteX8" fmla="*/ 359659 w 680203"/>
                  <a:gd name="connsiteY8" fmla="*/ 336925 h 1017692"/>
                  <a:gd name="connsiteX9" fmla="*/ 364601 w 680203"/>
                  <a:gd name="connsiteY9" fmla="*/ 315602 h 1017692"/>
                  <a:gd name="connsiteX10" fmla="*/ 367567 w 680203"/>
                  <a:gd name="connsiteY10" fmla="*/ 293291 h 1017692"/>
                  <a:gd name="connsiteX11" fmla="*/ 366296 w 680203"/>
                  <a:gd name="connsiteY11" fmla="*/ 199387 h 1017692"/>
                  <a:gd name="connsiteX12" fmla="*/ 343702 w 680203"/>
                  <a:gd name="connsiteY12" fmla="*/ 100259 h 1017692"/>
                  <a:gd name="connsiteX13" fmla="*/ 299786 w 680203"/>
                  <a:gd name="connsiteY13" fmla="*/ 0 h 1017692"/>
                  <a:gd name="connsiteX14" fmla="*/ 340313 w 680203"/>
                  <a:gd name="connsiteY14" fmla="*/ 99835 h 1017692"/>
                  <a:gd name="connsiteX15" fmla="*/ 359518 w 680203"/>
                  <a:gd name="connsiteY15" fmla="*/ 197411 h 1017692"/>
                  <a:gd name="connsiteX16" fmla="*/ 357682 w 680203"/>
                  <a:gd name="connsiteY16" fmla="*/ 288631 h 1017692"/>
                  <a:gd name="connsiteX17" fmla="*/ 354010 w 680203"/>
                  <a:gd name="connsiteY17" fmla="*/ 310095 h 1017692"/>
                  <a:gd name="connsiteX18" fmla="*/ 348503 w 680203"/>
                  <a:gd name="connsiteY18" fmla="*/ 330429 h 1017692"/>
                  <a:gd name="connsiteX19" fmla="*/ 345679 w 680203"/>
                  <a:gd name="connsiteY19" fmla="*/ 340596 h 1017692"/>
                  <a:gd name="connsiteX20" fmla="*/ 341867 w 680203"/>
                  <a:gd name="connsiteY20" fmla="*/ 350057 h 1017692"/>
                  <a:gd name="connsiteX21" fmla="*/ 337630 w 680203"/>
                  <a:gd name="connsiteY21" fmla="*/ 360648 h 1017692"/>
                  <a:gd name="connsiteX22" fmla="*/ 180889 w 680203"/>
                  <a:gd name="connsiteY22" fmla="*/ 204471 h 1017692"/>
                  <a:gd name="connsiteX23" fmla="*/ 152082 w 680203"/>
                  <a:gd name="connsiteY23" fmla="*/ 123840 h 1017692"/>
                  <a:gd name="connsiteX24" fmla="*/ 105483 w 680203"/>
                  <a:gd name="connsiteY24" fmla="*/ 43634 h 1017692"/>
                  <a:gd name="connsiteX25" fmla="*/ 148975 w 680203"/>
                  <a:gd name="connsiteY25" fmla="*/ 124123 h 1017692"/>
                  <a:gd name="connsiteX26" fmla="*/ 172981 w 680203"/>
                  <a:gd name="connsiteY26" fmla="*/ 197552 h 1017692"/>
                  <a:gd name="connsiteX27" fmla="*/ 12285 w 680203"/>
                  <a:gd name="connsiteY27" fmla="*/ 76959 h 1017692"/>
                  <a:gd name="connsiteX28" fmla="*/ 141350 w 680203"/>
                  <a:gd name="connsiteY28" fmla="*/ 177077 h 1017692"/>
                  <a:gd name="connsiteX29" fmla="*/ 110990 w 680203"/>
                  <a:gd name="connsiteY29" fmla="*/ 180889 h 1017692"/>
                  <a:gd name="connsiteX30" fmla="*/ 74841 w 680203"/>
                  <a:gd name="connsiteY30" fmla="*/ 183148 h 1017692"/>
                  <a:gd name="connsiteX31" fmla="*/ 37844 w 680203"/>
                  <a:gd name="connsiteY31" fmla="*/ 182866 h 1017692"/>
                  <a:gd name="connsiteX32" fmla="*/ 0 w 680203"/>
                  <a:gd name="connsiteY32" fmla="*/ 179053 h 1017692"/>
                  <a:gd name="connsiteX33" fmla="*/ 38126 w 680203"/>
                  <a:gd name="connsiteY33" fmla="*/ 184419 h 1017692"/>
                  <a:gd name="connsiteX34" fmla="*/ 75829 w 680203"/>
                  <a:gd name="connsiteY34" fmla="*/ 186255 h 1017692"/>
                  <a:gd name="connsiteX35" fmla="*/ 112826 w 680203"/>
                  <a:gd name="connsiteY35" fmla="*/ 185549 h 1017692"/>
                  <a:gd name="connsiteX36" fmla="*/ 147987 w 680203"/>
                  <a:gd name="connsiteY36" fmla="*/ 182866 h 1017692"/>
                  <a:gd name="connsiteX37" fmla="*/ 285101 w 680203"/>
                  <a:gd name="connsiteY37" fmla="*/ 318003 h 1017692"/>
                  <a:gd name="connsiteX38" fmla="*/ 226075 w 680203"/>
                  <a:gd name="connsiteY38" fmla="*/ 342997 h 1017692"/>
                  <a:gd name="connsiteX39" fmla="*/ 155188 w 680203"/>
                  <a:gd name="connsiteY39" fmla="*/ 359801 h 1017692"/>
                  <a:gd name="connsiteX40" fmla="*/ 80772 w 680203"/>
                  <a:gd name="connsiteY40" fmla="*/ 367003 h 1017692"/>
                  <a:gd name="connsiteX41" fmla="*/ 4660 w 680203"/>
                  <a:gd name="connsiteY41" fmla="*/ 365167 h 1017692"/>
                  <a:gd name="connsiteX42" fmla="*/ 81336 w 680203"/>
                  <a:gd name="connsiteY42" fmla="*/ 369968 h 1017692"/>
                  <a:gd name="connsiteX43" fmla="*/ 157307 w 680203"/>
                  <a:gd name="connsiteY43" fmla="*/ 365873 h 1017692"/>
                  <a:gd name="connsiteX44" fmla="*/ 230735 w 680203"/>
                  <a:gd name="connsiteY44" fmla="*/ 352175 h 1017692"/>
                  <a:gd name="connsiteX45" fmla="*/ 294985 w 680203"/>
                  <a:gd name="connsiteY45" fmla="*/ 329017 h 1017692"/>
                  <a:gd name="connsiteX46" fmla="*/ 436759 w 680203"/>
                  <a:gd name="connsiteY46" fmla="*/ 516542 h 1017692"/>
                  <a:gd name="connsiteX47" fmla="*/ 389172 w 680203"/>
                  <a:gd name="connsiteY47" fmla="*/ 538148 h 1017692"/>
                  <a:gd name="connsiteX48" fmla="*/ 330146 w 680203"/>
                  <a:gd name="connsiteY48" fmla="*/ 557493 h 1017692"/>
                  <a:gd name="connsiteX49" fmla="*/ 268721 w 680203"/>
                  <a:gd name="connsiteY49" fmla="*/ 571473 h 1017692"/>
                  <a:gd name="connsiteX50" fmla="*/ 205741 w 680203"/>
                  <a:gd name="connsiteY50" fmla="*/ 580228 h 1017692"/>
                  <a:gd name="connsiteX51" fmla="*/ 269568 w 680203"/>
                  <a:gd name="connsiteY51" fmla="*/ 574579 h 1017692"/>
                  <a:gd name="connsiteX52" fmla="*/ 332405 w 680203"/>
                  <a:gd name="connsiteY52" fmla="*/ 563847 h 1017692"/>
                  <a:gd name="connsiteX53" fmla="*/ 393690 w 680203"/>
                  <a:gd name="connsiteY53" fmla="*/ 547750 h 1017692"/>
                  <a:gd name="connsiteX54" fmla="*/ 444384 w 680203"/>
                  <a:gd name="connsiteY54" fmla="*/ 528545 h 1017692"/>
                  <a:gd name="connsiteX55" fmla="*/ 538571 w 680203"/>
                  <a:gd name="connsiteY55" fmla="*/ 700114 h 1017692"/>
                  <a:gd name="connsiteX56" fmla="*/ 521626 w 680203"/>
                  <a:gd name="connsiteY56" fmla="*/ 718471 h 1017692"/>
                  <a:gd name="connsiteX57" fmla="*/ 494796 w 680203"/>
                  <a:gd name="connsiteY57" fmla="*/ 741771 h 1017692"/>
                  <a:gd name="connsiteX58" fmla="*/ 434782 w 680203"/>
                  <a:gd name="connsiteY58" fmla="*/ 778626 h 1017692"/>
                  <a:gd name="connsiteX59" fmla="*/ 498467 w 680203"/>
                  <a:gd name="connsiteY59" fmla="*/ 747984 h 1017692"/>
                  <a:gd name="connsiteX60" fmla="*/ 527839 w 680203"/>
                  <a:gd name="connsiteY60" fmla="*/ 727509 h 1017692"/>
                  <a:gd name="connsiteX61" fmla="*/ 544642 w 680203"/>
                  <a:gd name="connsiteY61" fmla="*/ 713105 h 1017692"/>
                  <a:gd name="connsiteX62" fmla="*/ 648290 w 680203"/>
                  <a:gd name="connsiteY62" fmla="*/ 1017693 h 1017692"/>
                  <a:gd name="connsiteX63" fmla="*/ 680203 w 680203"/>
                  <a:gd name="connsiteY63" fmla="*/ 1009926 h 1017692"/>
                  <a:gd name="connsiteX64" fmla="*/ 567519 w 680203"/>
                  <a:gd name="connsiteY64" fmla="*/ 705763 h 1017692"/>
                  <a:gd name="connsiteX65" fmla="*/ 605645 w 680203"/>
                  <a:gd name="connsiteY65" fmla="*/ 704068 h 1017692"/>
                  <a:gd name="connsiteX66" fmla="*/ 655350 w 680203"/>
                  <a:gd name="connsiteY66" fmla="*/ 688818 h 1017692"/>
                  <a:gd name="connsiteX67" fmla="*/ 603809 w 680203"/>
                  <a:gd name="connsiteY67" fmla="*/ 696725 h 1017692"/>
                  <a:gd name="connsiteX68" fmla="*/ 561023 w 680203"/>
                  <a:gd name="connsiteY68" fmla="*/ 692630 h 1017692"/>
                  <a:gd name="connsiteX69" fmla="*/ 487312 w 680203"/>
                  <a:gd name="connsiteY69" fmla="*/ 561729 h 1017692"/>
                  <a:gd name="connsiteX70" fmla="*/ 506940 w 680203"/>
                  <a:gd name="connsiteY70" fmla="*/ 543937 h 1017692"/>
                  <a:gd name="connsiteX71" fmla="*/ 531510 w 680203"/>
                  <a:gd name="connsiteY71" fmla="*/ 517672 h 1017692"/>
                  <a:gd name="connsiteX72" fmla="*/ 574014 w 680203"/>
                  <a:gd name="connsiteY72" fmla="*/ 457659 h 1017692"/>
                  <a:gd name="connsiteX73" fmla="*/ 604374 w 680203"/>
                  <a:gd name="connsiteY73" fmla="*/ 386489 h 1017692"/>
                  <a:gd name="connsiteX74" fmla="*/ 618071 w 680203"/>
                  <a:gd name="connsiteY74" fmla="*/ 303741 h 1017692"/>
                  <a:gd name="connsiteX75" fmla="*/ 601126 w 680203"/>
                  <a:gd name="connsiteY75" fmla="*/ 384512 h 101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680203" h="1017692">
                    <a:moveTo>
                      <a:pt x="601126" y="384512"/>
                    </a:moveTo>
                    <a:cubicBezTo>
                      <a:pt x="592512" y="409083"/>
                      <a:pt x="581216" y="432100"/>
                      <a:pt x="568225" y="452575"/>
                    </a:cubicBezTo>
                    <a:cubicBezTo>
                      <a:pt x="555374" y="472909"/>
                      <a:pt x="540406" y="492255"/>
                      <a:pt x="524026" y="509199"/>
                    </a:cubicBezTo>
                    <a:cubicBezTo>
                      <a:pt x="516260" y="518237"/>
                      <a:pt x="507222" y="525580"/>
                      <a:pt x="498750" y="533770"/>
                    </a:cubicBezTo>
                    <a:cubicBezTo>
                      <a:pt x="492536" y="539277"/>
                      <a:pt x="486041" y="544502"/>
                      <a:pt x="479545" y="549726"/>
                    </a:cubicBezTo>
                    <a:cubicBezTo>
                      <a:pt x="438453" y="488159"/>
                      <a:pt x="395244" y="429840"/>
                      <a:pt x="348080" y="372651"/>
                    </a:cubicBezTo>
                    <a:cubicBezTo>
                      <a:pt x="350339" y="366579"/>
                      <a:pt x="351327" y="363613"/>
                      <a:pt x="353587" y="357541"/>
                    </a:cubicBezTo>
                    <a:cubicBezTo>
                      <a:pt x="354999" y="353588"/>
                      <a:pt x="355705" y="351469"/>
                      <a:pt x="357117" y="347516"/>
                    </a:cubicBezTo>
                    <a:cubicBezTo>
                      <a:pt x="358106" y="343279"/>
                      <a:pt x="358671" y="341161"/>
                      <a:pt x="359659" y="336925"/>
                    </a:cubicBezTo>
                    <a:cubicBezTo>
                      <a:pt x="361636" y="328452"/>
                      <a:pt x="362624" y="324216"/>
                      <a:pt x="364601" y="315602"/>
                    </a:cubicBezTo>
                    <a:cubicBezTo>
                      <a:pt x="365872" y="306706"/>
                      <a:pt x="366437" y="302329"/>
                      <a:pt x="367567" y="293291"/>
                    </a:cubicBezTo>
                    <a:cubicBezTo>
                      <a:pt x="370814" y="263355"/>
                      <a:pt x="370673" y="231724"/>
                      <a:pt x="366296" y="199387"/>
                    </a:cubicBezTo>
                    <a:cubicBezTo>
                      <a:pt x="362059" y="167050"/>
                      <a:pt x="354717" y="133725"/>
                      <a:pt x="343702" y="100259"/>
                    </a:cubicBezTo>
                    <a:cubicBezTo>
                      <a:pt x="332688" y="66792"/>
                      <a:pt x="318285" y="33185"/>
                      <a:pt x="299786" y="0"/>
                    </a:cubicBezTo>
                    <a:cubicBezTo>
                      <a:pt x="317155" y="33185"/>
                      <a:pt x="330287" y="66792"/>
                      <a:pt x="340313" y="99835"/>
                    </a:cubicBezTo>
                    <a:cubicBezTo>
                      <a:pt x="350198" y="132878"/>
                      <a:pt x="356411" y="165780"/>
                      <a:pt x="359518" y="197411"/>
                    </a:cubicBezTo>
                    <a:cubicBezTo>
                      <a:pt x="362624" y="229041"/>
                      <a:pt x="361777" y="259825"/>
                      <a:pt x="357682" y="288631"/>
                    </a:cubicBezTo>
                    <a:cubicBezTo>
                      <a:pt x="356270" y="297245"/>
                      <a:pt x="355564" y="301482"/>
                      <a:pt x="354010" y="310095"/>
                    </a:cubicBezTo>
                    <a:cubicBezTo>
                      <a:pt x="351892" y="318285"/>
                      <a:pt x="350763" y="322380"/>
                      <a:pt x="348503" y="330429"/>
                    </a:cubicBezTo>
                    <a:cubicBezTo>
                      <a:pt x="347374" y="334524"/>
                      <a:pt x="346809" y="336501"/>
                      <a:pt x="345679" y="340596"/>
                    </a:cubicBezTo>
                    <a:cubicBezTo>
                      <a:pt x="344126" y="344409"/>
                      <a:pt x="343420" y="346386"/>
                      <a:pt x="341867" y="350057"/>
                    </a:cubicBezTo>
                    <a:cubicBezTo>
                      <a:pt x="340172" y="354294"/>
                      <a:pt x="339325" y="356412"/>
                      <a:pt x="337630" y="360648"/>
                    </a:cubicBezTo>
                    <a:cubicBezTo>
                      <a:pt x="287642" y="305576"/>
                      <a:pt x="236101" y="254176"/>
                      <a:pt x="180889" y="204471"/>
                    </a:cubicBezTo>
                    <a:cubicBezTo>
                      <a:pt x="173969" y="177641"/>
                      <a:pt x="164508" y="150529"/>
                      <a:pt x="152082" y="123840"/>
                    </a:cubicBezTo>
                    <a:cubicBezTo>
                      <a:pt x="139373" y="96587"/>
                      <a:pt x="124122" y="69616"/>
                      <a:pt x="105483" y="43634"/>
                    </a:cubicBezTo>
                    <a:cubicBezTo>
                      <a:pt x="123275" y="69757"/>
                      <a:pt x="137396" y="96870"/>
                      <a:pt x="148975" y="124123"/>
                    </a:cubicBezTo>
                    <a:cubicBezTo>
                      <a:pt x="159425" y="148552"/>
                      <a:pt x="167332" y="173264"/>
                      <a:pt x="172981" y="197552"/>
                    </a:cubicBezTo>
                    <a:cubicBezTo>
                      <a:pt x="122004" y="154059"/>
                      <a:pt x="68345" y="113674"/>
                      <a:pt x="12285" y="76959"/>
                    </a:cubicBezTo>
                    <a:cubicBezTo>
                      <a:pt x="56766" y="109155"/>
                      <a:pt x="99129" y="142056"/>
                      <a:pt x="141350" y="177077"/>
                    </a:cubicBezTo>
                    <a:cubicBezTo>
                      <a:pt x="131324" y="178488"/>
                      <a:pt x="121298" y="179901"/>
                      <a:pt x="110990" y="180889"/>
                    </a:cubicBezTo>
                    <a:cubicBezTo>
                      <a:pt x="99129" y="182019"/>
                      <a:pt x="86984" y="182866"/>
                      <a:pt x="74841" y="183148"/>
                    </a:cubicBezTo>
                    <a:cubicBezTo>
                      <a:pt x="62697" y="183572"/>
                      <a:pt x="50270" y="183572"/>
                      <a:pt x="37844" y="182866"/>
                    </a:cubicBezTo>
                    <a:cubicBezTo>
                      <a:pt x="25417" y="182301"/>
                      <a:pt x="12850" y="181313"/>
                      <a:pt x="0" y="179053"/>
                    </a:cubicBezTo>
                    <a:cubicBezTo>
                      <a:pt x="12709" y="181877"/>
                      <a:pt x="25559" y="183290"/>
                      <a:pt x="38126" y="184419"/>
                    </a:cubicBezTo>
                    <a:cubicBezTo>
                      <a:pt x="50694" y="185549"/>
                      <a:pt x="63403" y="186113"/>
                      <a:pt x="75829" y="186255"/>
                    </a:cubicBezTo>
                    <a:cubicBezTo>
                      <a:pt x="88256" y="186396"/>
                      <a:pt x="100682" y="186113"/>
                      <a:pt x="112826" y="185549"/>
                    </a:cubicBezTo>
                    <a:cubicBezTo>
                      <a:pt x="124687" y="184984"/>
                      <a:pt x="136407" y="183996"/>
                      <a:pt x="147987" y="182866"/>
                    </a:cubicBezTo>
                    <a:cubicBezTo>
                      <a:pt x="196421" y="225087"/>
                      <a:pt x="242173" y="270274"/>
                      <a:pt x="285101" y="318003"/>
                    </a:cubicBezTo>
                    <a:cubicBezTo>
                      <a:pt x="266320" y="327605"/>
                      <a:pt x="246409" y="336360"/>
                      <a:pt x="226075" y="342997"/>
                    </a:cubicBezTo>
                    <a:cubicBezTo>
                      <a:pt x="203764" y="350199"/>
                      <a:pt x="179476" y="355847"/>
                      <a:pt x="155188" y="359801"/>
                    </a:cubicBezTo>
                    <a:cubicBezTo>
                      <a:pt x="130901" y="363754"/>
                      <a:pt x="105907" y="366155"/>
                      <a:pt x="80772" y="367003"/>
                    </a:cubicBezTo>
                    <a:cubicBezTo>
                      <a:pt x="55636" y="367990"/>
                      <a:pt x="30218" y="367709"/>
                      <a:pt x="4660" y="365167"/>
                    </a:cubicBezTo>
                    <a:cubicBezTo>
                      <a:pt x="30218" y="368697"/>
                      <a:pt x="55777" y="369826"/>
                      <a:pt x="81336" y="369968"/>
                    </a:cubicBezTo>
                    <a:cubicBezTo>
                      <a:pt x="106895" y="370109"/>
                      <a:pt x="132313" y="368838"/>
                      <a:pt x="157307" y="365873"/>
                    </a:cubicBezTo>
                    <a:cubicBezTo>
                      <a:pt x="182159" y="362907"/>
                      <a:pt x="207295" y="358247"/>
                      <a:pt x="230735" y="352175"/>
                    </a:cubicBezTo>
                    <a:cubicBezTo>
                      <a:pt x="252764" y="346386"/>
                      <a:pt x="274369" y="338196"/>
                      <a:pt x="294985" y="329017"/>
                    </a:cubicBezTo>
                    <a:cubicBezTo>
                      <a:pt x="347091" y="387619"/>
                      <a:pt x="394114" y="450880"/>
                      <a:pt x="436759" y="516542"/>
                    </a:cubicBezTo>
                    <a:cubicBezTo>
                      <a:pt x="421367" y="524450"/>
                      <a:pt x="405411" y="531935"/>
                      <a:pt x="389172" y="538148"/>
                    </a:cubicBezTo>
                    <a:cubicBezTo>
                      <a:pt x="370108" y="545490"/>
                      <a:pt x="350198" y="551986"/>
                      <a:pt x="330146" y="557493"/>
                    </a:cubicBezTo>
                    <a:cubicBezTo>
                      <a:pt x="310095" y="563000"/>
                      <a:pt x="289478" y="567660"/>
                      <a:pt x="268721" y="571473"/>
                    </a:cubicBezTo>
                    <a:cubicBezTo>
                      <a:pt x="247963" y="575286"/>
                      <a:pt x="227064" y="578533"/>
                      <a:pt x="205741" y="580228"/>
                    </a:cubicBezTo>
                    <a:cubicBezTo>
                      <a:pt x="227205" y="579381"/>
                      <a:pt x="248527" y="577262"/>
                      <a:pt x="269568" y="574579"/>
                    </a:cubicBezTo>
                    <a:cubicBezTo>
                      <a:pt x="290749" y="571756"/>
                      <a:pt x="311789" y="568225"/>
                      <a:pt x="332405" y="563847"/>
                    </a:cubicBezTo>
                    <a:cubicBezTo>
                      <a:pt x="353022" y="559470"/>
                      <a:pt x="373780" y="553963"/>
                      <a:pt x="393690" y="547750"/>
                    </a:cubicBezTo>
                    <a:cubicBezTo>
                      <a:pt x="410777" y="542384"/>
                      <a:pt x="427863" y="535747"/>
                      <a:pt x="444384" y="528545"/>
                    </a:cubicBezTo>
                    <a:cubicBezTo>
                      <a:pt x="479263" y="583758"/>
                      <a:pt x="510752" y="641089"/>
                      <a:pt x="538571" y="700114"/>
                    </a:cubicBezTo>
                    <a:cubicBezTo>
                      <a:pt x="533205" y="706469"/>
                      <a:pt x="527556" y="712682"/>
                      <a:pt x="521626" y="718471"/>
                    </a:cubicBezTo>
                    <a:cubicBezTo>
                      <a:pt x="513153" y="726661"/>
                      <a:pt x="504116" y="734569"/>
                      <a:pt x="494796" y="741771"/>
                    </a:cubicBezTo>
                    <a:cubicBezTo>
                      <a:pt x="476156" y="756033"/>
                      <a:pt x="456105" y="768600"/>
                      <a:pt x="434782" y="778626"/>
                    </a:cubicBezTo>
                    <a:cubicBezTo>
                      <a:pt x="456952" y="770719"/>
                      <a:pt x="478275" y="760269"/>
                      <a:pt x="498467" y="747984"/>
                    </a:cubicBezTo>
                    <a:cubicBezTo>
                      <a:pt x="508493" y="741771"/>
                      <a:pt x="518378" y="734852"/>
                      <a:pt x="527839" y="727509"/>
                    </a:cubicBezTo>
                    <a:cubicBezTo>
                      <a:pt x="533487" y="722990"/>
                      <a:pt x="539136" y="718189"/>
                      <a:pt x="544642" y="713105"/>
                    </a:cubicBezTo>
                    <a:cubicBezTo>
                      <a:pt x="588135" y="812658"/>
                      <a:pt x="622025" y="912351"/>
                      <a:pt x="648290" y="1017693"/>
                    </a:cubicBezTo>
                    <a:cubicBezTo>
                      <a:pt x="660999" y="1014587"/>
                      <a:pt x="667353" y="1013033"/>
                      <a:pt x="680203" y="1009926"/>
                    </a:cubicBezTo>
                    <a:cubicBezTo>
                      <a:pt x="650832" y="904584"/>
                      <a:pt x="613835" y="804891"/>
                      <a:pt x="567519" y="705763"/>
                    </a:cubicBezTo>
                    <a:cubicBezTo>
                      <a:pt x="580510" y="706327"/>
                      <a:pt x="593360" y="705904"/>
                      <a:pt x="605645" y="704068"/>
                    </a:cubicBezTo>
                    <a:cubicBezTo>
                      <a:pt x="623155" y="701526"/>
                      <a:pt x="640100" y="696867"/>
                      <a:pt x="655350" y="688818"/>
                    </a:cubicBezTo>
                    <a:cubicBezTo>
                      <a:pt x="639111" y="694465"/>
                      <a:pt x="621460" y="696584"/>
                      <a:pt x="603809" y="696725"/>
                    </a:cubicBezTo>
                    <a:cubicBezTo>
                      <a:pt x="589688" y="696867"/>
                      <a:pt x="575426" y="695313"/>
                      <a:pt x="561023" y="692630"/>
                    </a:cubicBezTo>
                    <a:cubicBezTo>
                      <a:pt x="538853" y="648008"/>
                      <a:pt x="514000" y="603809"/>
                      <a:pt x="487312" y="561729"/>
                    </a:cubicBezTo>
                    <a:cubicBezTo>
                      <a:pt x="493948" y="555939"/>
                      <a:pt x="500585" y="550150"/>
                      <a:pt x="506940" y="543937"/>
                    </a:cubicBezTo>
                    <a:cubicBezTo>
                      <a:pt x="515130" y="535182"/>
                      <a:pt x="524026" y="527274"/>
                      <a:pt x="531510" y="517672"/>
                    </a:cubicBezTo>
                    <a:cubicBezTo>
                      <a:pt x="547467" y="499597"/>
                      <a:pt x="561729" y="478981"/>
                      <a:pt x="574014" y="457659"/>
                    </a:cubicBezTo>
                    <a:cubicBezTo>
                      <a:pt x="586299" y="436195"/>
                      <a:pt x="596749" y="412048"/>
                      <a:pt x="604374" y="386489"/>
                    </a:cubicBezTo>
                    <a:cubicBezTo>
                      <a:pt x="611999" y="360930"/>
                      <a:pt x="617648" y="333535"/>
                      <a:pt x="618071" y="303741"/>
                    </a:cubicBezTo>
                    <a:cubicBezTo>
                      <a:pt x="616377" y="333395"/>
                      <a:pt x="609740" y="359942"/>
                      <a:pt x="601126" y="384512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BFC1B53-0727-4DFC-BEBE-135C71DC2C46}"/>
                </a:ext>
              </a:extLst>
            </p:cNvPr>
            <p:cNvSpPr/>
            <p:nvPr/>
          </p:nvSpPr>
          <p:spPr>
            <a:xfrm>
              <a:off x="6168585" y="2476977"/>
              <a:ext cx="814775" cy="1034920"/>
            </a:xfrm>
            <a:custGeom>
              <a:avLst/>
              <a:gdLst>
                <a:gd name="connsiteX0" fmla="*/ 653797 w 814775"/>
                <a:gd name="connsiteY0" fmla="*/ 689947 h 1034920"/>
                <a:gd name="connsiteX1" fmla="*/ 655209 w 814775"/>
                <a:gd name="connsiteY1" fmla="*/ 688111 h 1034920"/>
                <a:gd name="connsiteX2" fmla="*/ 655209 w 814775"/>
                <a:gd name="connsiteY2" fmla="*/ 688111 h 1034920"/>
                <a:gd name="connsiteX3" fmla="*/ 655350 w 814775"/>
                <a:gd name="connsiteY3" fmla="*/ 687970 h 1034920"/>
                <a:gd name="connsiteX4" fmla="*/ 731886 w 814775"/>
                <a:gd name="connsiteY4" fmla="*/ 590677 h 1034920"/>
                <a:gd name="connsiteX5" fmla="*/ 749960 w 814775"/>
                <a:gd name="connsiteY5" fmla="*/ 436618 h 1034920"/>
                <a:gd name="connsiteX6" fmla="*/ 680062 w 814775"/>
                <a:gd name="connsiteY6" fmla="*/ 548173 h 1034920"/>
                <a:gd name="connsiteX7" fmla="*/ 650550 w 814775"/>
                <a:gd name="connsiteY7" fmla="*/ 684581 h 1034920"/>
                <a:gd name="connsiteX8" fmla="*/ 650408 w 814775"/>
                <a:gd name="connsiteY8" fmla="*/ 684722 h 1034920"/>
                <a:gd name="connsiteX9" fmla="*/ 649984 w 814775"/>
                <a:gd name="connsiteY9" fmla="*/ 685146 h 1034920"/>
                <a:gd name="connsiteX10" fmla="*/ 641935 w 814775"/>
                <a:gd name="connsiteY10" fmla="*/ 693477 h 1034920"/>
                <a:gd name="connsiteX11" fmla="*/ 600420 w 814775"/>
                <a:gd name="connsiteY11" fmla="*/ 596325 h 1034920"/>
                <a:gd name="connsiteX12" fmla="*/ 605504 w 814775"/>
                <a:gd name="connsiteY12" fmla="*/ 586864 h 1034920"/>
                <a:gd name="connsiteX13" fmla="*/ 605504 w 814775"/>
                <a:gd name="connsiteY13" fmla="*/ 586864 h 1034920"/>
                <a:gd name="connsiteX14" fmla="*/ 611152 w 814775"/>
                <a:gd name="connsiteY14" fmla="*/ 575285 h 1034920"/>
                <a:gd name="connsiteX15" fmla="*/ 677661 w 814775"/>
                <a:gd name="connsiteY15" fmla="*/ 470367 h 1034920"/>
                <a:gd name="connsiteX16" fmla="*/ 680062 w 814775"/>
                <a:gd name="connsiteY16" fmla="*/ 313766 h 1034920"/>
                <a:gd name="connsiteX17" fmla="*/ 621319 w 814775"/>
                <a:gd name="connsiteY17" fmla="*/ 432946 h 1034920"/>
                <a:gd name="connsiteX18" fmla="*/ 605504 w 814775"/>
                <a:gd name="connsiteY18" fmla="*/ 574720 h 1034920"/>
                <a:gd name="connsiteX19" fmla="*/ 602680 w 814775"/>
                <a:gd name="connsiteY19" fmla="*/ 580086 h 1034920"/>
                <a:gd name="connsiteX20" fmla="*/ 597031 w 814775"/>
                <a:gd name="connsiteY20" fmla="*/ 589547 h 1034920"/>
                <a:gd name="connsiteX21" fmla="*/ 521626 w 814775"/>
                <a:gd name="connsiteY21" fmla="*/ 457517 h 1034920"/>
                <a:gd name="connsiteX22" fmla="*/ 529109 w 814775"/>
                <a:gd name="connsiteY22" fmla="*/ 444526 h 1034920"/>
                <a:gd name="connsiteX23" fmla="*/ 531369 w 814775"/>
                <a:gd name="connsiteY23" fmla="*/ 440148 h 1034920"/>
                <a:gd name="connsiteX24" fmla="*/ 531369 w 814775"/>
                <a:gd name="connsiteY24" fmla="*/ 440148 h 1034920"/>
                <a:gd name="connsiteX25" fmla="*/ 531369 w 814775"/>
                <a:gd name="connsiteY25" fmla="*/ 440148 h 1034920"/>
                <a:gd name="connsiteX26" fmla="*/ 531511 w 814775"/>
                <a:gd name="connsiteY26" fmla="*/ 439866 h 1034920"/>
                <a:gd name="connsiteX27" fmla="*/ 584887 w 814775"/>
                <a:gd name="connsiteY27" fmla="*/ 326192 h 1034920"/>
                <a:gd name="connsiteX28" fmla="*/ 566813 w 814775"/>
                <a:gd name="connsiteY28" fmla="*/ 170580 h 1034920"/>
                <a:gd name="connsiteX29" fmla="*/ 524167 w 814775"/>
                <a:gd name="connsiteY29" fmla="*/ 296539 h 1034920"/>
                <a:gd name="connsiteX30" fmla="*/ 526568 w 814775"/>
                <a:gd name="connsiteY30" fmla="*/ 436900 h 1034920"/>
                <a:gd name="connsiteX31" fmla="*/ 526426 w 814775"/>
                <a:gd name="connsiteY31" fmla="*/ 437042 h 1034920"/>
                <a:gd name="connsiteX32" fmla="*/ 524309 w 814775"/>
                <a:gd name="connsiteY32" fmla="*/ 440713 h 1034920"/>
                <a:gd name="connsiteX33" fmla="*/ 517530 w 814775"/>
                <a:gd name="connsiteY33" fmla="*/ 451727 h 1034920"/>
                <a:gd name="connsiteX34" fmla="*/ 449327 w 814775"/>
                <a:gd name="connsiteY34" fmla="*/ 360930 h 1034920"/>
                <a:gd name="connsiteX35" fmla="*/ 455822 w 814775"/>
                <a:gd name="connsiteY35" fmla="*/ 345538 h 1034920"/>
                <a:gd name="connsiteX36" fmla="*/ 456669 w 814775"/>
                <a:gd name="connsiteY36" fmla="*/ 343420 h 1034920"/>
                <a:gd name="connsiteX37" fmla="*/ 456669 w 814775"/>
                <a:gd name="connsiteY37" fmla="*/ 343420 h 1034920"/>
                <a:gd name="connsiteX38" fmla="*/ 456810 w 814775"/>
                <a:gd name="connsiteY38" fmla="*/ 343138 h 1034920"/>
                <a:gd name="connsiteX39" fmla="*/ 497479 w 814775"/>
                <a:gd name="connsiteY39" fmla="*/ 226499 h 1034920"/>
                <a:gd name="connsiteX40" fmla="*/ 464154 w 814775"/>
                <a:gd name="connsiteY40" fmla="*/ 74841 h 1034920"/>
                <a:gd name="connsiteX41" fmla="*/ 434641 w 814775"/>
                <a:gd name="connsiteY41" fmla="*/ 203200 h 1034920"/>
                <a:gd name="connsiteX42" fmla="*/ 451021 w 814775"/>
                <a:gd name="connsiteY42" fmla="*/ 341443 h 1034920"/>
                <a:gd name="connsiteX43" fmla="*/ 450880 w 814775"/>
                <a:gd name="connsiteY43" fmla="*/ 341584 h 1034920"/>
                <a:gd name="connsiteX44" fmla="*/ 450597 w 814775"/>
                <a:gd name="connsiteY44" fmla="*/ 342149 h 1034920"/>
                <a:gd name="connsiteX45" fmla="*/ 444525 w 814775"/>
                <a:gd name="connsiteY45" fmla="*/ 355141 h 1034920"/>
                <a:gd name="connsiteX46" fmla="*/ 374345 w 814775"/>
                <a:gd name="connsiteY46" fmla="*/ 278605 h 1034920"/>
                <a:gd name="connsiteX47" fmla="*/ 376745 w 814775"/>
                <a:gd name="connsiteY47" fmla="*/ 264061 h 1034920"/>
                <a:gd name="connsiteX48" fmla="*/ 386489 w 814775"/>
                <a:gd name="connsiteY48" fmla="*/ 155612 h 1034920"/>
                <a:gd name="connsiteX49" fmla="*/ 332405 w 814775"/>
                <a:gd name="connsiteY49" fmla="*/ 35726 h 1034920"/>
                <a:gd name="connsiteX50" fmla="*/ 334524 w 814775"/>
                <a:gd name="connsiteY50" fmla="*/ 148834 h 1034920"/>
                <a:gd name="connsiteX51" fmla="*/ 371803 w 814775"/>
                <a:gd name="connsiteY51" fmla="*/ 258271 h 1034920"/>
                <a:gd name="connsiteX52" fmla="*/ 371803 w 814775"/>
                <a:gd name="connsiteY52" fmla="*/ 258412 h 1034920"/>
                <a:gd name="connsiteX53" fmla="*/ 368696 w 814775"/>
                <a:gd name="connsiteY53" fmla="*/ 273098 h 1034920"/>
                <a:gd name="connsiteX54" fmla="*/ 272109 w 814775"/>
                <a:gd name="connsiteY54" fmla="*/ 187808 h 1034920"/>
                <a:gd name="connsiteX55" fmla="*/ 272109 w 814775"/>
                <a:gd name="connsiteY55" fmla="*/ 178488 h 1034920"/>
                <a:gd name="connsiteX56" fmla="*/ 272109 w 814775"/>
                <a:gd name="connsiteY56" fmla="*/ 178488 h 1034920"/>
                <a:gd name="connsiteX57" fmla="*/ 273945 w 814775"/>
                <a:gd name="connsiteY57" fmla="*/ 181312 h 1034920"/>
                <a:gd name="connsiteX58" fmla="*/ 273239 w 814775"/>
                <a:gd name="connsiteY58" fmla="*/ 91786 h 1034920"/>
                <a:gd name="connsiteX59" fmla="*/ 221839 w 814775"/>
                <a:gd name="connsiteY59" fmla="*/ 0 h 1034920"/>
                <a:gd name="connsiteX60" fmla="*/ 231159 w 814775"/>
                <a:gd name="connsiteY60" fmla="*/ 90656 h 1034920"/>
                <a:gd name="connsiteX61" fmla="*/ 269144 w 814775"/>
                <a:gd name="connsiteY61" fmla="*/ 174111 h 1034920"/>
                <a:gd name="connsiteX62" fmla="*/ 269003 w 814775"/>
                <a:gd name="connsiteY62" fmla="*/ 185407 h 1034920"/>
                <a:gd name="connsiteX63" fmla="*/ 212237 w 814775"/>
                <a:gd name="connsiteY63" fmla="*/ 143609 h 1034920"/>
                <a:gd name="connsiteX64" fmla="*/ 120875 w 814775"/>
                <a:gd name="connsiteY64" fmla="*/ 62697 h 1034920"/>
                <a:gd name="connsiteX65" fmla="*/ 0 w 814775"/>
                <a:gd name="connsiteY65" fmla="*/ 25276 h 1034920"/>
                <a:gd name="connsiteX66" fmla="*/ 100682 w 814775"/>
                <a:gd name="connsiteY66" fmla="*/ 98423 h 1034920"/>
                <a:gd name="connsiteX67" fmla="*/ 210966 w 814775"/>
                <a:gd name="connsiteY67" fmla="*/ 145586 h 1034920"/>
                <a:gd name="connsiteX68" fmla="*/ 266602 w 814775"/>
                <a:gd name="connsiteY68" fmla="*/ 188514 h 1034920"/>
                <a:gd name="connsiteX69" fmla="*/ 255588 w 814775"/>
                <a:gd name="connsiteY69" fmla="*/ 191197 h 1034920"/>
                <a:gd name="connsiteX70" fmla="*/ 168179 w 814775"/>
                <a:gd name="connsiteY70" fmla="*/ 181877 h 1034920"/>
                <a:gd name="connsiteX71" fmla="*/ 88114 w 814775"/>
                <a:gd name="connsiteY71" fmla="*/ 213790 h 1034920"/>
                <a:gd name="connsiteX72" fmla="*/ 180041 w 814775"/>
                <a:gd name="connsiteY72" fmla="*/ 219156 h 1034920"/>
                <a:gd name="connsiteX73" fmla="*/ 263637 w 814775"/>
                <a:gd name="connsiteY73" fmla="*/ 194303 h 1034920"/>
                <a:gd name="connsiteX74" fmla="*/ 260531 w 814775"/>
                <a:gd name="connsiteY74" fmla="*/ 193174 h 1034920"/>
                <a:gd name="connsiteX75" fmla="*/ 260671 w 814775"/>
                <a:gd name="connsiteY75" fmla="*/ 193174 h 1034920"/>
                <a:gd name="connsiteX76" fmla="*/ 269709 w 814775"/>
                <a:gd name="connsiteY76" fmla="*/ 191197 h 1034920"/>
                <a:gd name="connsiteX77" fmla="*/ 363895 w 814775"/>
                <a:gd name="connsiteY77" fmla="*/ 278182 h 1034920"/>
                <a:gd name="connsiteX78" fmla="*/ 349209 w 814775"/>
                <a:gd name="connsiteY78" fmla="*/ 281288 h 1034920"/>
                <a:gd name="connsiteX79" fmla="*/ 349209 w 814775"/>
                <a:gd name="connsiteY79" fmla="*/ 281288 h 1034920"/>
                <a:gd name="connsiteX80" fmla="*/ 242173 w 814775"/>
                <a:gd name="connsiteY80" fmla="*/ 258836 h 1034920"/>
                <a:gd name="connsiteX81" fmla="*/ 141491 w 814775"/>
                <a:gd name="connsiteY81" fmla="*/ 290326 h 1034920"/>
                <a:gd name="connsiteX82" fmla="*/ 251493 w 814775"/>
                <a:gd name="connsiteY82" fmla="*/ 305435 h 1034920"/>
                <a:gd name="connsiteX83" fmla="*/ 354575 w 814775"/>
                <a:gd name="connsiteY83" fmla="*/ 285948 h 1034920"/>
                <a:gd name="connsiteX84" fmla="*/ 354717 w 814775"/>
                <a:gd name="connsiteY84" fmla="*/ 285948 h 1034920"/>
                <a:gd name="connsiteX85" fmla="*/ 354717 w 814775"/>
                <a:gd name="connsiteY85" fmla="*/ 285948 h 1034920"/>
                <a:gd name="connsiteX86" fmla="*/ 369261 w 814775"/>
                <a:gd name="connsiteY86" fmla="*/ 283548 h 1034920"/>
                <a:gd name="connsiteX87" fmla="*/ 437182 w 814775"/>
                <a:gd name="connsiteY87" fmla="*/ 361071 h 1034920"/>
                <a:gd name="connsiteX88" fmla="*/ 423344 w 814775"/>
                <a:gd name="connsiteY88" fmla="*/ 364743 h 1034920"/>
                <a:gd name="connsiteX89" fmla="*/ 422780 w 814775"/>
                <a:gd name="connsiteY89" fmla="*/ 364884 h 1034920"/>
                <a:gd name="connsiteX90" fmla="*/ 422497 w 814775"/>
                <a:gd name="connsiteY90" fmla="*/ 364884 h 1034920"/>
                <a:gd name="connsiteX91" fmla="*/ 293714 w 814775"/>
                <a:gd name="connsiteY91" fmla="*/ 343561 h 1034920"/>
                <a:gd name="connsiteX92" fmla="*/ 178346 w 814775"/>
                <a:gd name="connsiteY92" fmla="*/ 390019 h 1034920"/>
                <a:gd name="connsiteX93" fmla="*/ 306564 w 814775"/>
                <a:gd name="connsiteY93" fmla="*/ 399621 h 1034920"/>
                <a:gd name="connsiteX94" fmla="*/ 423061 w 814775"/>
                <a:gd name="connsiteY94" fmla="*/ 370532 h 1034920"/>
                <a:gd name="connsiteX95" fmla="*/ 423344 w 814775"/>
                <a:gd name="connsiteY95" fmla="*/ 370532 h 1034920"/>
                <a:gd name="connsiteX96" fmla="*/ 423344 w 814775"/>
                <a:gd name="connsiteY96" fmla="*/ 370532 h 1034920"/>
                <a:gd name="connsiteX97" fmla="*/ 425604 w 814775"/>
                <a:gd name="connsiteY97" fmla="*/ 370109 h 1034920"/>
                <a:gd name="connsiteX98" fmla="*/ 441842 w 814775"/>
                <a:gd name="connsiteY98" fmla="*/ 366719 h 1034920"/>
                <a:gd name="connsiteX99" fmla="*/ 507364 w 814775"/>
                <a:gd name="connsiteY99" fmla="*/ 458223 h 1034920"/>
                <a:gd name="connsiteX100" fmla="*/ 494654 w 814775"/>
                <a:gd name="connsiteY100" fmla="*/ 460341 h 1034920"/>
                <a:gd name="connsiteX101" fmla="*/ 490560 w 814775"/>
                <a:gd name="connsiteY101" fmla="*/ 460906 h 1034920"/>
                <a:gd name="connsiteX102" fmla="*/ 490418 w 814775"/>
                <a:gd name="connsiteY102" fmla="*/ 460906 h 1034920"/>
                <a:gd name="connsiteX103" fmla="*/ 363613 w 814775"/>
                <a:gd name="connsiteY103" fmla="*/ 426874 h 1034920"/>
                <a:gd name="connsiteX104" fmla="*/ 243303 w 814775"/>
                <a:gd name="connsiteY104" fmla="*/ 462177 h 1034920"/>
                <a:gd name="connsiteX105" fmla="*/ 370532 w 814775"/>
                <a:gd name="connsiteY105" fmla="*/ 484347 h 1034920"/>
                <a:gd name="connsiteX106" fmla="*/ 490701 w 814775"/>
                <a:gd name="connsiteY106" fmla="*/ 466554 h 1034920"/>
                <a:gd name="connsiteX107" fmla="*/ 491407 w 814775"/>
                <a:gd name="connsiteY107" fmla="*/ 466413 h 1034920"/>
                <a:gd name="connsiteX108" fmla="*/ 491407 w 814775"/>
                <a:gd name="connsiteY108" fmla="*/ 466413 h 1034920"/>
                <a:gd name="connsiteX109" fmla="*/ 491407 w 814775"/>
                <a:gd name="connsiteY109" fmla="*/ 466413 h 1034920"/>
                <a:gd name="connsiteX110" fmla="*/ 496208 w 814775"/>
                <a:gd name="connsiteY110" fmla="*/ 465990 h 1034920"/>
                <a:gd name="connsiteX111" fmla="*/ 511035 w 814775"/>
                <a:gd name="connsiteY111" fmla="*/ 464154 h 1034920"/>
                <a:gd name="connsiteX112" fmla="*/ 584604 w 814775"/>
                <a:gd name="connsiteY112" fmla="*/ 595337 h 1034920"/>
                <a:gd name="connsiteX113" fmla="*/ 573732 w 814775"/>
                <a:gd name="connsiteY113" fmla="*/ 594066 h 1034920"/>
                <a:gd name="connsiteX114" fmla="*/ 567942 w 814775"/>
                <a:gd name="connsiteY114" fmla="*/ 593219 h 1034920"/>
                <a:gd name="connsiteX115" fmla="*/ 444949 w 814775"/>
                <a:gd name="connsiteY115" fmla="*/ 541536 h 1034920"/>
                <a:gd name="connsiteX116" fmla="*/ 321109 w 814775"/>
                <a:gd name="connsiteY116" fmla="*/ 560882 h 1034920"/>
                <a:gd name="connsiteX117" fmla="*/ 444384 w 814775"/>
                <a:gd name="connsiteY117" fmla="*/ 599432 h 1034920"/>
                <a:gd name="connsiteX118" fmla="*/ 564553 w 814775"/>
                <a:gd name="connsiteY118" fmla="*/ 597879 h 1034920"/>
                <a:gd name="connsiteX119" fmla="*/ 577262 w 814775"/>
                <a:gd name="connsiteY119" fmla="*/ 600420 h 1034920"/>
                <a:gd name="connsiteX120" fmla="*/ 577262 w 814775"/>
                <a:gd name="connsiteY120" fmla="*/ 600420 h 1034920"/>
                <a:gd name="connsiteX121" fmla="*/ 587711 w 814775"/>
                <a:gd name="connsiteY121" fmla="*/ 602256 h 1034920"/>
                <a:gd name="connsiteX122" fmla="*/ 627956 w 814775"/>
                <a:gd name="connsiteY122" fmla="*/ 698560 h 1034920"/>
                <a:gd name="connsiteX123" fmla="*/ 616518 w 814775"/>
                <a:gd name="connsiteY123" fmla="*/ 697713 h 1034920"/>
                <a:gd name="connsiteX124" fmla="*/ 615812 w 814775"/>
                <a:gd name="connsiteY124" fmla="*/ 697713 h 1034920"/>
                <a:gd name="connsiteX125" fmla="*/ 615671 w 814775"/>
                <a:gd name="connsiteY125" fmla="*/ 697713 h 1034920"/>
                <a:gd name="connsiteX126" fmla="*/ 500586 w 814775"/>
                <a:gd name="connsiteY126" fmla="*/ 635158 h 1034920"/>
                <a:gd name="connsiteX127" fmla="*/ 376321 w 814775"/>
                <a:gd name="connsiteY127" fmla="*/ 641512 h 1034920"/>
                <a:gd name="connsiteX128" fmla="*/ 494373 w 814775"/>
                <a:gd name="connsiteY128" fmla="*/ 692488 h 1034920"/>
                <a:gd name="connsiteX129" fmla="*/ 613553 w 814775"/>
                <a:gd name="connsiteY129" fmla="*/ 703220 h 1034920"/>
                <a:gd name="connsiteX130" fmla="*/ 614259 w 814775"/>
                <a:gd name="connsiteY130" fmla="*/ 703362 h 1034920"/>
                <a:gd name="connsiteX131" fmla="*/ 614259 w 814775"/>
                <a:gd name="connsiteY131" fmla="*/ 703362 h 1034920"/>
                <a:gd name="connsiteX132" fmla="*/ 616518 w 814775"/>
                <a:gd name="connsiteY132" fmla="*/ 703785 h 1034920"/>
                <a:gd name="connsiteX133" fmla="*/ 630215 w 814775"/>
                <a:gd name="connsiteY133" fmla="*/ 705480 h 1034920"/>
                <a:gd name="connsiteX134" fmla="*/ 663541 w 814775"/>
                <a:gd name="connsiteY134" fmla="*/ 814634 h 1034920"/>
                <a:gd name="connsiteX135" fmla="*/ 652667 w 814775"/>
                <a:gd name="connsiteY135" fmla="*/ 812799 h 1034920"/>
                <a:gd name="connsiteX136" fmla="*/ 648572 w 814775"/>
                <a:gd name="connsiteY136" fmla="*/ 811951 h 1034920"/>
                <a:gd name="connsiteX137" fmla="*/ 648431 w 814775"/>
                <a:gd name="connsiteY137" fmla="*/ 811951 h 1034920"/>
                <a:gd name="connsiteX138" fmla="*/ 539418 w 814775"/>
                <a:gd name="connsiteY138" fmla="*/ 737252 h 1034920"/>
                <a:gd name="connsiteX139" fmla="*/ 414025 w 814775"/>
                <a:gd name="connsiteY139" fmla="*/ 731039 h 1034920"/>
                <a:gd name="connsiteX140" fmla="*/ 527274 w 814775"/>
                <a:gd name="connsiteY140" fmla="*/ 794300 h 1034920"/>
                <a:gd name="connsiteX141" fmla="*/ 646737 w 814775"/>
                <a:gd name="connsiteY141" fmla="*/ 817458 h 1034920"/>
                <a:gd name="connsiteX142" fmla="*/ 647443 w 814775"/>
                <a:gd name="connsiteY142" fmla="*/ 817600 h 1034920"/>
                <a:gd name="connsiteX143" fmla="*/ 647443 w 814775"/>
                <a:gd name="connsiteY143" fmla="*/ 817600 h 1034920"/>
                <a:gd name="connsiteX144" fmla="*/ 647443 w 814775"/>
                <a:gd name="connsiteY144" fmla="*/ 817600 h 1034920"/>
                <a:gd name="connsiteX145" fmla="*/ 652244 w 814775"/>
                <a:gd name="connsiteY145" fmla="*/ 818871 h 1034920"/>
                <a:gd name="connsiteX146" fmla="*/ 665094 w 814775"/>
                <a:gd name="connsiteY146" fmla="*/ 821695 h 1034920"/>
                <a:gd name="connsiteX147" fmla="*/ 697148 w 814775"/>
                <a:gd name="connsiteY147" fmla="*/ 1034920 h 1034920"/>
                <a:gd name="connsiteX148" fmla="*/ 714375 w 814775"/>
                <a:gd name="connsiteY148" fmla="*/ 1033931 h 1034920"/>
                <a:gd name="connsiteX149" fmla="*/ 680203 w 814775"/>
                <a:gd name="connsiteY149" fmla="*/ 817882 h 1034920"/>
                <a:gd name="connsiteX150" fmla="*/ 690088 w 814775"/>
                <a:gd name="connsiteY150" fmla="*/ 809127 h 1034920"/>
                <a:gd name="connsiteX151" fmla="*/ 693618 w 814775"/>
                <a:gd name="connsiteY151" fmla="*/ 805738 h 1034920"/>
                <a:gd name="connsiteX152" fmla="*/ 693618 w 814775"/>
                <a:gd name="connsiteY152" fmla="*/ 805738 h 1034920"/>
                <a:gd name="connsiteX153" fmla="*/ 693618 w 814775"/>
                <a:gd name="connsiteY153" fmla="*/ 805738 h 1034920"/>
                <a:gd name="connsiteX154" fmla="*/ 693901 w 814775"/>
                <a:gd name="connsiteY154" fmla="*/ 805456 h 1034920"/>
                <a:gd name="connsiteX155" fmla="*/ 781309 w 814775"/>
                <a:gd name="connsiteY155" fmla="*/ 714800 h 1034920"/>
                <a:gd name="connsiteX156" fmla="*/ 814776 w 814775"/>
                <a:gd name="connsiteY156" fmla="*/ 560882 h 1034920"/>
                <a:gd name="connsiteX157" fmla="*/ 733439 w 814775"/>
                <a:gd name="connsiteY157" fmla="*/ 666224 h 1034920"/>
                <a:gd name="connsiteX158" fmla="*/ 690088 w 814775"/>
                <a:gd name="connsiteY158" fmla="*/ 800796 h 1034920"/>
                <a:gd name="connsiteX159" fmla="*/ 689947 w 814775"/>
                <a:gd name="connsiteY159" fmla="*/ 800937 h 1034920"/>
                <a:gd name="connsiteX160" fmla="*/ 686840 w 814775"/>
                <a:gd name="connsiteY160" fmla="*/ 803761 h 1034920"/>
                <a:gd name="connsiteX161" fmla="*/ 678226 w 814775"/>
                <a:gd name="connsiteY161" fmla="*/ 810822 h 1034920"/>
                <a:gd name="connsiteX162" fmla="*/ 643630 w 814775"/>
                <a:gd name="connsiteY162" fmla="*/ 700537 h 1034920"/>
                <a:gd name="connsiteX163" fmla="*/ 653797 w 814775"/>
                <a:gd name="connsiteY163" fmla="*/ 689947 h 103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14775" h="1034920">
                  <a:moveTo>
                    <a:pt x="653797" y="689947"/>
                  </a:moveTo>
                  <a:cubicBezTo>
                    <a:pt x="654221" y="689382"/>
                    <a:pt x="654786" y="688676"/>
                    <a:pt x="655209" y="688111"/>
                  </a:cubicBezTo>
                  <a:lnTo>
                    <a:pt x="655209" y="688111"/>
                  </a:lnTo>
                  <a:cubicBezTo>
                    <a:pt x="655209" y="688111"/>
                    <a:pt x="655350" y="687970"/>
                    <a:pt x="655350" y="687970"/>
                  </a:cubicBezTo>
                  <a:cubicBezTo>
                    <a:pt x="690652" y="664953"/>
                    <a:pt x="717906" y="628521"/>
                    <a:pt x="731886" y="590677"/>
                  </a:cubicBezTo>
                  <a:cubicBezTo>
                    <a:pt x="749960" y="541819"/>
                    <a:pt x="758292" y="490701"/>
                    <a:pt x="749960" y="436618"/>
                  </a:cubicBezTo>
                  <a:cubicBezTo>
                    <a:pt x="716635" y="465848"/>
                    <a:pt x="694183" y="507505"/>
                    <a:pt x="680062" y="548173"/>
                  </a:cubicBezTo>
                  <a:cubicBezTo>
                    <a:pt x="664812" y="592089"/>
                    <a:pt x="653514" y="637276"/>
                    <a:pt x="650550" y="684581"/>
                  </a:cubicBezTo>
                  <a:cubicBezTo>
                    <a:pt x="650550" y="684581"/>
                    <a:pt x="650408" y="684722"/>
                    <a:pt x="650408" y="684722"/>
                  </a:cubicBezTo>
                  <a:lnTo>
                    <a:pt x="649984" y="685146"/>
                  </a:lnTo>
                  <a:cubicBezTo>
                    <a:pt x="647301" y="687970"/>
                    <a:pt x="644618" y="690653"/>
                    <a:pt x="641935" y="693477"/>
                  </a:cubicBezTo>
                  <a:cubicBezTo>
                    <a:pt x="629791" y="660576"/>
                    <a:pt x="615812" y="627815"/>
                    <a:pt x="600420" y="596325"/>
                  </a:cubicBezTo>
                  <a:cubicBezTo>
                    <a:pt x="602115" y="593219"/>
                    <a:pt x="603950" y="590112"/>
                    <a:pt x="605504" y="586864"/>
                  </a:cubicBezTo>
                  <a:lnTo>
                    <a:pt x="605504" y="586864"/>
                  </a:lnTo>
                  <a:cubicBezTo>
                    <a:pt x="607480" y="583052"/>
                    <a:pt x="609316" y="579239"/>
                    <a:pt x="611152" y="575285"/>
                  </a:cubicBezTo>
                  <a:cubicBezTo>
                    <a:pt x="644054" y="548738"/>
                    <a:pt x="667494" y="509482"/>
                    <a:pt x="677661" y="470367"/>
                  </a:cubicBezTo>
                  <a:cubicBezTo>
                    <a:pt x="691218" y="417555"/>
                    <a:pt x="690652" y="369120"/>
                    <a:pt x="680062" y="313766"/>
                  </a:cubicBezTo>
                  <a:cubicBezTo>
                    <a:pt x="649561" y="346527"/>
                    <a:pt x="631344" y="390725"/>
                    <a:pt x="621319" y="432946"/>
                  </a:cubicBezTo>
                  <a:cubicBezTo>
                    <a:pt x="610446" y="479122"/>
                    <a:pt x="603527" y="526286"/>
                    <a:pt x="605504" y="574720"/>
                  </a:cubicBezTo>
                  <a:cubicBezTo>
                    <a:pt x="604515" y="576556"/>
                    <a:pt x="603668" y="578392"/>
                    <a:pt x="602680" y="580086"/>
                  </a:cubicBezTo>
                  <a:cubicBezTo>
                    <a:pt x="600844" y="583334"/>
                    <a:pt x="599008" y="586441"/>
                    <a:pt x="597031" y="589547"/>
                  </a:cubicBezTo>
                  <a:cubicBezTo>
                    <a:pt x="573873" y="544078"/>
                    <a:pt x="549020" y="500586"/>
                    <a:pt x="521626" y="457517"/>
                  </a:cubicBezTo>
                  <a:cubicBezTo>
                    <a:pt x="524167" y="453140"/>
                    <a:pt x="526709" y="448903"/>
                    <a:pt x="529109" y="444526"/>
                  </a:cubicBezTo>
                  <a:cubicBezTo>
                    <a:pt x="529815" y="443113"/>
                    <a:pt x="530522" y="441560"/>
                    <a:pt x="531369" y="440148"/>
                  </a:cubicBezTo>
                  <a:lnTo>
                    <a:pt x="531369" y="440148"/>
                  </a:lnTo>
                  <a:lnTo>
                    <a:pt x="531369" y="440148"/>
                  </a:lnTo>
                  <a:cubicBezTo>
                    <a:pt x="531369" y="440007"/>
                    <a:pt x="531511" y="440007"/>
                    <a:pt x="531511" y="439866"/>
                  </a:cubicBezTo>
                  <a:cubicBezTo>
                    <a:pt x="561305" y="409082"/>
                    <a:pt x="579804" y="366719"/>
                    <a:pt x="584887" y="326192"/>
                  </a:cubicBezTo>
                  <a:cubicBezTo>
                    <a:pt x="591524" y="271968"/>
                    <a:pt x="584604" y="224098"/>
                    <a:pt x="566813" y="170580"/>
                  </a:cubicBezTo>
                  <a:cubicBezTo>
                    <a:pt x="540971" y="207153"/>
                    <a:pt x="528545" y="253188"/>
                    <a:pt x="524167" y="296539"/>
                  </a:cubicBezTo>
                  <a:cubicBezTo>
                    <a:pt x="519366" y="342996"/>
                    <a:pt x="518801" y="390019"/>
                    <a:pt x="526568" y="436900"/>
                  </a:cubicBezTo>
                  <a:cubicBezTo>
                    <a:pt x="526568" y="436900"/>
                    <a:pt x="526568" y="437042"/>
                    <a:pt x="526426" y="437042"/>
                  </a:cubicBezTo>
                  <a:cubicBezTo>
                    <a:pt x="525721" y="438312"/>
                    <a:pt x="525015" y="439583"/>
                    <a:pt x="524309" y="440713"/>
                  </a:cubicBezTo>
                  <a:cubicBezTo>
                    <a:pt x="522190" y="444384"/>
                    <a:pt x="519790" y="448056"/>
                    <a:pt x="517530" y="451727"/>
                  </a:cubicBezTo>
                  <a:cubicBezTo>
                    <a:pt x="495502" y="420520"/>
                    <a:pt x="473191" y="390725"/>
                    <a:pt x="449327" y="360930"/>
                  </a:cubicBezTo>
                  <a:cubicBezTo>
                    <a:pt x="451586" y="355846"/>
                    <a:pt x="453846" y="350763"/>
                    <a:pt x="455822" y="345538"/>
                  </a:cubicBezTo>
                  <a:cubicBezTo>
                    <a:pt x="456105" y="344832"/>
                    <a:pt x="456387" y="344126"/>
                    <a:pt x="456669" y="343420"/>
                  </a:cubicBezTo>
                  <a:lnTo>
                    <a:pt x="456669" y="343420"/>
                  </a:lnTo>
                  <a:cubicBezTo>
                    <a:pt x="456669" y="343279"/>
                    <a:pt x="456669" y="343279"/>
                    <a:pt x="456810" y="343138"/>
                  </a:cubicBezTo>
                  <a:cubicBezTo>
                    <a:pt x="482793" y="309954"/>
                    <a:pt x="496631" y="266603"/>
                    <a:pt x="497479" y="226499"/>
                  </a:cubicBezTo>
                  <a:cubicBezTo>
                    <a:pt x="498609" y="174393"/>
                    <a:pt x="489854" y="123275"/>
                    <a:pt x="464154" y="74841"/>
                  </a:cubicBezTo>
                  <a:cubicBezTo>
                    <a:pt x="442266" y="113391"/>
                    <a:pt x="434782" y="160131"/>
                    <a:pt x="434641" y="203200"/>
                  </a:cubicBezTo>
                  <a:cubicBezTo>
                    <a:pt x="434641" y="249516"/>
                    <a:pt x="438595" y="295974"/>
                    <a:pt x="451021" y="341443"/>
                  </a:cubicBezTo>
                  <a:cubicBezTo>
                    <a:pt x="451021" y="341443"/>
                    <a:pt x="451021" y="341584"/>
                    <a:pt x="450880" y="341584"/>
                  </a:cubicBezTo>
                  <a:lnTo>
                    <a:pt x="450597" y="342149"/>
                  </a:lnTo>
                  <a:cubicBezTo>
                    <a:pt x="448620" y="346527"/>
                    <a:pt x="446503" y="350904"/>
                    <a:pt x="444525" y="355141"/>
                  </a:cubicBezTo>
                  <a:cubicBezTo>
                    <a:pt x="422497" y="328593"/>
                    <a:pt x="398774" y="302893"/>
                    <a:pt x="374345" y="278605"/>
                  </a:cubicBezTo>
                  <a:cubicBezTo>
                    <a:pt x="375192" y="273804"/>
                    <a:pt x="376039" y="268862"/>
                    <a:pt x="376745" y="264061"/>
                  </a:cubicBezTo>
                  <a:cubicBezTo>
                    <a:pt x="392843" y="229323"/>
                    <a:pt x="391008" y="190632"/>
                    <a:pt x="386489" y="155612"/>
                  </a:cubicBezTo>
                  <a:cubicBezTo>
                    <a:pt x="380981" y="113673"/>
                    <a:pt x="360083" y="70322"/>
                    <a:pt x="332405" y="35726"/>
                  </a:cubicBezTo>
                  <a:cubicBezTo>
                    <a:pt x="322803" y="73146"/>
                    <a:pt x="328311" y="112685"/>
                    <a:pt x="334524" y="148834"/>
                  </a:cubicBezTo>
                  <a:cubicBezTo>
                    <a:pt x="340879" y="185831"/>
                    <a:pt x="354152" y="223675"/>
                    <a:pt x="371803" y="258271"/>
                  </a:cubicBezTo>
                  <a:cubicBezTo>
                    <a:pt x="371803" y="258271"/>
                    <a:pt x="371803" y="258412"/>
                    <a:pt x="371803" y="258412"/>
                  </a:cubicBezTo>
                  <a:cubicBezTo>
                    <a:pt x="370955" y="263355"/>
                    <a:pt x="369826" y="268297"/>
                    <a:pt x="368696" y="273098"/>
                  </a:cubicBezTo>
                  <a:cubicBezTo>
                    <a:pt x="338054" y="242879"/>
                    <a:pt x="305858" y="214496"/>
                    <a:pt x="272109" y="187808"/>
                  </a:cubicBezTo>
                  <a:cubicBezTo>
                    <a:pt x="272109" y="184701"/>
                    <a:pt x="272109" y="181595"/>
                    <a:pt x="272109" y="178488"/>
                  </a:cubicBezTo>
                  <a:cubicBezTo>
                    <a:pt x="272109" y="178488"/>
                    <a:pt x="272109" y="178488"/>
                    <a:pt x="272109" y="178488"/>
                  </a:cubicBezTo>
                  <a:cubicBezTo>
                    <a:pt x="272674" y="179335"/>
                    <a:pt x="273380" y="180324"/>
                    <a:pt x="273945" y="181312"/>
                  </a:cubicBezTo>
                  <a:cubicBezTo>
                    <a:pt x="281852" y="158295"/>
                    <a:pt x="282418" y="126523"/>
                    <a:pt x="273239" y="91786"/>
                  </a:cubicBezTo>
                  <a:cubicBezTo>
                    <a:pt x="264908" y="60155"/>
                    <a:pt x="245138" y="23582"/>
                    <a:pt x="221839" y="0"/>
                  </a:cubicBezTo>
                  <a:cubicBezTo>
                    <a:pt x="217462" y="24288"/>
                    <a:pt x="221274" y="56201"/>
                    <a:pt x="231159" y="90656"/>
                  </a:cubicBezTo>
                  <a:cubicBezTo>
                    <a:pt x="239208" y="118615"/>
                    <a:pt x="252623" y="149117"/>
                    <a:pt x="269144" y="174111"/>
                  </a:cubicBezTo>
                  <a:cubicBezTo>
                    <a:pt x="269144" y="177923"/>
                    <a:pt x="269144" y="181736"/>
                    <a:pt x="269003" y="185407"/>
                  </a:cubicBezTo>
                  <a:cubicBezTo>
                    <a:pt x="246833" y="168039"/>
                    <a:pt x="235536" y="159707"/>
                    <a:pt x="212237" y="143609"/>
                  </a:cubicBezTo>
                  <a:cubicBezTo>
                    <a:pt x="188937" y="110143"/>
                    <a:pt x="156318" y="82748"/>
                    <a:pt x="120875" y="62697"/>
                  </a:cubicBezTo>
                  <a:cubicBezTo>
                    <a:pt x="84019" y="41798"/>
                    <a:pt x="42504" y="27536"/>
                    <a:pt x="0" y="25276"/>
                  </a:cubicBezTo>
                  <a:cubicBezTo>
                    <a:pt x="29936" y="54224"/>
                    <a:pt x="64815" y="78936"/>
                    <a:pt x="100682" y="98423"/>
                  </a:cubicBezTo>
                  <a:cubicBezTo>
                    <a:pt x="135419" y="117203"/>
                    <a:pt x="172416" y="135137"/>
                    <a:pt x="210966" y="145586"/>
                  </a:cubicBezTo>
                  <a:cubicBezTo>
                    <a:pt x="233842" y="162108"/>
                    <a:pt x="244856" y="170722"/>
                    <a:pt x="266602" y="188514"/>
                  </a:cubicBezTo>
                  <a:cubicBezTo>
                    <a:pt x="262931" y="189502"/>
                    <a:pt x="259259" y="190350"/>
                    <a:pt x="255588" y="191197"/>
                  </a:cubicBezTo>
                  <a:cubicBezTo>
                    <a:pt x="228759" y="181454"/>
                    <a:pt x="195009" y="178347"/>
                    <a:pt x="168179" y="181877"/>
                  </a:cubicBezTo>
                  <a:cubicBezTo>
                    <a:pt x="134713" y="186255"/>
                    <a:pt x="106613" y="198257"/>
                    <a:pt x="88114" y="213790"/>
                  </a:cubicBezTo>
                  <a:cubicBezTo>
                    <a:pt x="114520" y="220427"/>
                    <a:pt x="146434" y="222545"/>
                    <a:pt x="180041" y="219156"/>
                  </a:cubicBezTo>
                  <a:cubicBezTo>
                    <a:pt x="213649" y="215626"/>
                    <a:pt x="242879" y="207012"/>
                    <a:pt x="263637" y="194303"/>
                  </a:cubicBezTo>
                  <a:cubicBezTo>
                    <a:pt x="262648" y="193880"/>
                    <a:pt x="261518" y="193456"/>
                    <a:pt x="260531" y="193174"/>
                  </a:cubicBezTo>
                  <a:cubicBezTo>
                    <a:pt x="260531" y="193174"/>
                    <a:pt x="260531" y="193174"/>
                    <a:pt x="260671" y="193174"/>
                  </a:cubicBezTo>
                  <a:cubicBezTo>
                    <a:pt x="263637" y="192609"/>
                    <a:pt x="266744" y="191903"/>
                    <a:pt x="269709" y="191197"/>
                  </a:cubicBezTo>
                  <a:cubicBezTo>
                    <a:pt x="302611" y="218450"/>
                    <a:pt x="334100" y="247539"/>
                    <a:pt x="363895" y="278182"/>
                  </a:cubicBezTo>
                  <a:cubicBezTo>
                    <a:pt x="359094" y="279311"/>
                    <a:pt x="354152" y="280300"/>
                    <a:pt x="349209" y="281288"/>
                  </a:cubicBezTo>
                  <a:cubicBezTo>
                    <a:pt x="349209" y="281288"/>
                    <a:pt x="349209" y="281288"/>
                    <a:pt x="349209" y="281288"/>
                  </a:cubicBezTo>
                  <a:cubicBezTo>
                    <a:pt x="315037" y="263778"/>
                    <a:pt x="276205" y="257565"/>
                    <a:pt x="242173" y="258836"/>
                  </a:cubicBezTo>
                  <a:cubicBezTo>
                    <a:pt x="209413" y="259966"/>
                    <a:pt x="171427" y="268156"/>
                    <a:pt x="141491" y="290326"/>
                  </a:cubicBezTo>
                  <a:cubicBezTo>
                    <a:pt x="177217" y="302469"/>
                    <a:pt x="216049" y="306000"/>
                    <a:pt x="251493" y="305435"/>
                  </a:cubicBezTo>
                  <a:cubicBezTo>
                    <a:pt x="284818" y="304870"/>
                    <a:pt x="321956" y="300916"/>
                    <a:pt x="354575" y="285948"/>
                  </a:cubicBezTo>
                  <a:cubicBezTo>
                    <a:pt x="354575" y="285948"/>
                    <a:pt x="354575" y="285948"/>
                    <a:pt x="354717" y="285948"/>
                  </a:cubicBezTo>
                  <a:lnTo>
                    <a:pt x="354717" y="285948"/>
                  </a:lnTo>
                  <a:cubicBezTo>
                    <a:pt x="359659" y="285242"/>
                    <a:pt x="364460" y="284395"/>
                    <a:pt x="369261" y="283548"/>
                  </a:cubicBezTo>
                  <a:cubicBezTo>
                    <a:pt x="392985" y="308118"/>
                    <a:pt x="416001" y="334241"/>
                    <a:pt x="437182" y="361071"/>
                  </a:cubicBezTo>
                  <a:cubicBezTo>
                    <a:pt x="432523" y="362342"/>
                    <a:pt x="428004" y="363613"/>
                    <a:pt x="423344" y="364743"/>
                  </a:cubicBezTo>
                  <a:lnTo>
                    <a:pt x="422780" y="364884"/>
                  </a:lnTo>
                  <a:cubicBezTo>
                    <a:pt x="422638" y="364884"/>
                    <a:pt x="422638" y="364884"/>
                    <a:pt x="422497" y="364884"/>
                  </a:cubicBezTo>
                  <a:cubicBezTo>
                    <a:pt x="382534" y="345962"/>
                    <a:pt x="337489" y="338902"/>
                    <a:pt x="293714" y="343561"/>
                  </a:cubicBezTo>
                  <a:cubicBezTo>
                    <a:pt x="251916" y="347939"/>
                    <a:pt x="210825" y="363189"/>
                    <a:pt x="178346" y="390019"/>
                  </a:cubicBezTo>
                  <a:cubicBezTo>
                    <a:pt x="220003" y="400610"/>
                    <a:pt x="263919" y="402728"/>
                    <a:pt x="306564" y="399621"/>
                  </a:cubicBezTo>
                  <a:cubicBezTo>
                    <a:pt x="346244" y="396797"/>
                    <a:pt x="387195" y="388889"/>
                    <a:pt x="423061" y="370532"/>
                  </a:cubicBezTo>
                  <a:cubicBezTo>
                    <a:pt x="423203" y="370532"/>
                    <a:pt x="423203" y="370532"/>
                    <a:pt x="423344" y="370532"/>
                  </a:cubicBezTo>
                  <a:lnTo>
                    <a:pt x="423344" y="370532"/>
                  </a:lnTo>
                  <a:cubicBezTo>
                    <a:pt x="424050" y="370391"/>
                    <a:pt x="424897" y="370250"/>
                    <a:pt x="425604" y="370109"/>
                  </a:cubicBezTo>
                  <a:cubicBezTo>
                    <a:pt x="431110" y="369120"/>
                    <a:pt x="436476" y="367849"/>
                    <a:pt x="441842" y="366719"/>
                  </a:cubicBezTo>
                  <a:cubicBezTo>
                    <a:pt x="464859" y="396797"/>
                    <a:pt x="486324" y="426874"/>
                    <a:pt x="507364" y="458223"/>
                  </a:cubicBezTo>
                  <a:cubicBezTo>
                    <a:pt x="503127" y="458929"/>
                    <a:pt x="498891" y="459776"/>
                    <a:pt x="494654" y="460341"/>
                  </a:cubicBezTo>
                  <a:cubicBezTo>
                    <a:pt x="493243" y="460482"/>
                    <a:pt x="491831" y="460765"/>
                    <a:pt x="490560" y="460906"/>
                  </a:cubicBezTo>
                  <a:cubicBezTo>
                    <a:pt x="490560" y="460906"/>
                    <a:pt x="490560" y="460906"/>
                    <a:pt x="490418" y="460906"/>
                  </a:cubicBezTo>
                  <a:cubicBezTo>
                    <a:pt x="452292" y="438030"/>
                    <a:pt x="407953" y="426592"/>
                    <a:pt x="363613" y="426874"/>
                  </a:cubicBezTo>
                  <a:cubicBezTo>
                    <a:pt x="321250" y="427157"/>
                    <a:pt x="278605" y="438454"/>
                    <a:pt x="243303" y="462177"/>
                  </a:cubicBezTo>
                  <a:cubicBezTo>
                    <a:pt x="283971" y="476863"/>
                    <a:pt x="327605" y="483217"/>
                    <a:pt x="370532" y="484347"/>
                  </a:cubicBezTo>
                  <a:cubicBezTo>
                    <a:pt x="410776" y="485476"/>
                    <a:pt x="452716" y="481522"/>
                    <a:pt x="490701" y="466554"/>
                  </a:cubicBezTo>
                  <a:cubicBezTo>
                    <a:pt x="490983" y="466554"/>
                    <a:pt x="491124" y="466554"/>
                    <a:pt x="491407" y="466413"/>
                  </a:cubicBezTo>
                  <a:lnTo>
                    <a:pt x="491407" y="466413"/>
                  </a:lnTo>
                  <a:lnTo>
                    <a:pt x="491407" y="466413"/>
                  </a:lnTo>
                  <a:cubicBezTo>
                    <a:pt x="492960" y="466131"/>
                    <a:pt x="494654" y="466131"/>
                    <a:pt x="496208" y="465990"/>
                  </a:cubicBezTo>
                  <a:cubicBezTo>
                    <a:pt x="501150" y="465566"/>
                    <a:pt x="506092" y="464860"/>
                    <a:pt x="511035" y="464154"/>
                  </a:cubicBezTo>
                  <a:cubicBezTo>
                    <a:pt x="537724" y="506940"/>
                    <a:pt x="562011" y="550150"/>
                    <a:pt x="584604" y="595337"/>
                  </a:cubicBezTo>
                  <a:cubicBezTo>
                    <a:pt x="580934" y="594913"/>
                    <a:pt x="577403" y="594489"/>
                    <a:pt x="573732" y="594066"/>
                  </a:cubicBezTo>
                  <a:cubicBezTo>
                    <a:pt x="571755" y="593784"/>
                    <a:pt x="569919" y="593501"/>
                    <a:pt x="567942" y="593219"/>
                  </a:cubicBezTo>
                  <a:cubicBezTo>
                    <a:pt x="532922" y="564695"/>
                    <a:pt x="489712" y="547043"/>
                    <a:pt x="444949" y="541536"/>
                  </a:cubicBezTo>
                  <a:cubicBezTo>
                    <a:pt x="403010" y="536311"/>
                    <a:pt x="359236" y="541960"/>
                    <a:pt x="321109" y="560882"/>
                  </a:cubicBezTo>
                  <a:cubicBezTo>
                    <a:pt x="359517" y="580792"/>
                    <a:pt x="402021" y="592654"/>
                    <a:pt x="444384" y="599432"/>
                  </a:cubicBezTo>
                  <a:cubicBezTo>
                    <a:pt x="483782" y="605786"/>
                    <a:pt x="525438" y="607339"/>
                    <a:pt x="564553" y="597879"/>
                  </a:cubicBezTo>
                  <a:cubicBezTo>
                    <a:pt x="568789" y="598726"/>
                    <a:pt x="573026" y="599714"/>
                    <a:pt x="577262" y="600420"/>
                  </a:cubicBezTo>
                  <a:lnTo>
                    <a:pt x="577262" y="600420"/>
                  </a:lnTo>
                  <a:cubicBezTo>
                    <a:pt x="580792" y="600985"/>
                    <a:pt x="584323" y="601691"/>
                    <a:pt x="587711" y="602256"/>
                  </a:cubicBezTo>
                  <a:cubicBezTo>
                    <a:pt x="602680" y="633463"/>
                    <a:pt x="616236" y="665941"/>
                    <a:pt x="627956" y="698560"/>
                  </a:cubicBezTo>
                  <a:cubicBezTo>
                    <a:pt x="624144" y="698278"/>
                    <a:pt x="620331" y="697996"/>
                    <a:pt x="616518" y="697713"/>
                  </a:cubicBezTo>
                  <a:lnTo>
                    <a:pt x="615812" y="697713"/>
                  </a:lnTo>
                  <a:cubicBezTo>
                    <a:pt x="615812" y="697713"/>
                    <a:pt x="615812" y="697713"/>
                    <a:pt x="615671" y="697713"/>
                  </a:cubicBezTo>
                  <a:cubicBezTo>
                    <a:pt x="584040" y="666647"/>
                    <a:pt x="543654" y="645183"/>
                    <a:pt x="500586" y="635158"/>
                  </a:cubicBezTo>
                  <a:cubicBezTo>
                    <a:pt x="459635" y="625697"/>
                    <a:pt x="415860" y="626826"/>
                    <a:pt x="376321" y="641512"/>
                  </a:cubicBezTo>
                  <a:cubicBezTo>
                    <a:pt x="412330" y="665094"/>
                    <a:pt x="452998" y="681333"/>
                    <a:pt x="494373" y="692488"/>
                  </a:cubicBezTo>
                  <a:cubicBezTo>
                    <a:pt x="532781" y="702797"/>
                    <a:pt x="573873" y="708727"/>
                    <a:pt x="613553" y="703220"/>
                  </a:cubicBezTo>
                  <a:cubicBezTo>
                    <a:pt x="613835" y="703220"/>
                    <a:pt x="613976" y="703220"/>
                    <a:pt x="614259" y="703362"/>
                  </a:cubicBezTo>
                  <a:lnTo>
                    <a:pt x="614259" y="703362"/>
                  </a:lnTo>
                  <a:cubicBezTo>
                    <a:pt x="614965" y="703503"/>
                    <a:pt x="615812" y="703644"/>
                    <a:pt x="616518" y="703785"/>
                  </a:cubicBezTo>
                  <a:cubicBezTo>
                    <a:pt x="621037" y="704491"/>
                    <a:pt x="625697" y="704915"/>
                    <a:pt x="630215" y="705480"/>
                  </a:cubicBezTo>
                  <a:cubicBezTo>
                    <a:pt x="642642" y="741771"/>
                    <a:pt x="653514" y="777637"/>
                    <a:pt x="663541" y="814634"/>
                  </a:cubicBezTo>
                  <a:cubicBezTo>
                    <a:pt x="659869" y="814070"/>
                    <a:pt x="656197" y="813505"/>
                    <a:pt x="652667" y="812799"/>
                  </a:cubicBezTo>
                  <a:cubicBezTo>
                    <a:pt x="651255" y="812516"/>
                    <a:pt x="649984" y="812234"/>
                    <a:pt x="648572" y="811951"/>
                  </a:cubicBezTo>
                  <a:cubicBezTo>
                    <a:pt x="648572" y="811951"/>
                    <a:pt x="648572" y="811951"/>
                    <a:pt x="648431" y="811951"/>
                  </a:cubicBezTo>
                  <a:cubicBezTo>
                    <a:pt x="619907" y="777496"/>
                    <a:pt x="581640" y="751655"/>
                    <a:pt x="539418" y="737252"/>
                  </a:cubicBezTo>
                  <a:cubicBezTo>
                    <a:pt x="499315" y="723555"/>
                    <a:pt x="455257" y="720166"/>
                    <a:pt x="414025" y="731039"/>
                  </a:cubicBezTo>
                  <a:cubicBezTo>
                    <a:pt x="447773" y="758433"/>
                    <a:pt x="487029" y="778908"/>
                    <a:pt x="527274" y="794300"/>
                  </a:cubicBezTo>
                  <a:cubicBezTo>
                    <a:pt x="564977" y="808704"/>
                    <a:pt x="605927" y="819153"/>
                    <a:pt x="646737" y="817458"/>
                  </a:cubicBezTo>
                  <a:cubicBezTo>
                    <a:pt x="647019" y="817458"/>
                    <a:pt x="647161" y="817600"/>
                    <a:pt x="647443" y="817600"/>
                  </a:cubicBezTo>
                  <a:lnTo>
                    <a:pt x="647443" y="817600"/>
                  </a:lnTo>
                  <a:lnTo>
                    <a:pt x="647443" y="817600"/>
                  </a:lnTo>
                  <a:cubicBezTo>
                    <a:pt x="648996" y="817882"/>
                    <a:pt x="650550" y="818447"/>
                    <a:pt x="652244" y="818871"/>
                  </a:cubicBezTo>
                  <a:cubicBezTo>
                    <a:pt x="656480" y="820000"/>
                    <a:pt x="660858" y="820847"/>
                    <a:pt x="665094" y="821695"/>
                  </a:cubicBezTo>
                  <a:cubicBezTo>
                    <a:pt x="681192" y="892440"/>
                    <a:pt x="691782" y="962621"/>
                    <a:pt x="697148" y="1034920"/>
                  </a:cubicBezTo>
                  <a:cubicBezTo>
                    <a:pt x="704067" y="1034496"/>
                    <a:pt x="707456" y="1034356"/>
                    <a:pt x="714375" y="1033931"/>
                  </a:cubicBezTo>
                  <a:cubicBezTo>
                    <a:pt x="708304" y="960644"/>
                    <a:pt x="697148" y="889616"/>
                    <a:pt x="680203" y="817882"/>
                  </a:cubicBezTo>
                  <a:cubicBezTo>
                    <a:pt x="683592" y="815058"/>
                    <a:pt x="686981" y="812092"/>
                    <a:pt x="690088" y="809127"/>
                  </a:cubicBezTo>
                  <a:cubicBezTo>
                    <a:pt x="691358" y="807997"/>
                    <a:pt x="692488" y="806868"/>
                    <a:pt x="693618" y="805738"/>
                  </a:cubicBezTo>
                  <a:lnTo>
                    <a:pt x="693618" y="805738"/>
                  </a:lnTo>
                  <a:lnTo>
                    <a:pt x="693618" y="805738"/>
                  </a:lnTo>
                  <a:cubicBezTo>
                    <a:pt x="693759" y="805597"/>
                    <a:pt x="693759" y="805597"/>
                    <a:pt x="693901" y="805456"/>
                  </a:cubicBezTo>
                  <a:cubicBezTo>
                    <a:pt x="732168" y="785969"/>
                    <a:pt x="763517" y="751655"/>
                    <a:pt x="781309" y="714800"/>
                  </a:cubicBezTo>
                  <a:cubicBezTo>
                    <a:pt x="805173" y="665377"/>
                    <a:pt x="814210" y="617648"/>
                    <a:pt x="814776" y="560882"/>
                  </a:cubicBezTo>
                  <a:cubicBezTo>
                    <a:pt x="778343" y="587005"/>
                    <a:pt x="751655" y="626685"/>
                    <a:pt x="733439" y="666224"/>
                  </a:cubicBezTo>
                  <a:cubicBezTo>
                    <a:pt x="713811" y="709010"/>
                    <a:pt x="697854" y="753491"/>
                    <a:pt x="690088" y="800796"/>
                  </a:cubicBezTo>
                  <a:cubicBezTo>
                    <a:pt x="690088" y="800796"/>
                    <a:pt x="689947" y="800937"/>
                    <a:pt x="689947" y="800937"/>
                  </a:cubicBezTo>
                  <a:cubicBezTo>
                    <a:pt x="688817" y="801925"/>
                    <a:pt x="687828" y="802773"/>
                    <a:pt x="686840" y="803761"/>
                  </a:cubicBezTo>
                  <a:cubicBezTo>
                    <a:pt x="684157" y="806162"/>
                    <a:pt x="681192" y="808562"/>
                    <a:pt x="678226" y="810822"/>
                  </a:cubicBezTo>
                  <a:cubicBezTo>
                    <a:pt x="667777" y="773401"/>
                    <a:pt x="656339" y="737252"/>
                    <a:pt x="643630" y="700537"/>
                  </a:cubicBezTo>
                  <a:cubicBezTo>
                    <a:pt x="647725" y="696866"/>
                    <a:pt x="650831" y="693477"/>
                    <a:pt x="653797" y="689947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DD1B28-E9CD-45C1-AF1A-A3E3FA744538}"/>
                </a:ext>
              </a:extLst>
            </p:cNvPr>
            <p:cNvSpPr/>
            <p:nvPr/>
          </p:nvSpPr>
          <p:spPr>
            <a:xfrm>
              <a:off x="5497983" y="5658555"/>
              <a:ext cx="943417" cy="1579562"/>
            </a:xfrm>
            <a:custGeom>
              <a:avLst/>
              <a:gdLst>
                <a:gd name="connsiteX0" fmla="*/ 368555 w 943417"/>
                <a:gd name="connsiteY0" fmla="*/ 1252664 h 1579562"/>
                <a:gd name="connsiteX1" fmla="*/ 371803 w 943417"/>
                <a:gd name="connsiteY1" fmla="*/ 1253088 h 1579562"/>
                <a:gd name="connsiteX2" fmla="*/ 371803 w 943417"/>
                <a:gd name="connsiteY2" fmla="*/ 1253088 h 1579562"/>
                <a:gd name="connsiteX3" fmla="*/ 372086 w 943417"/>
                <a:gd name="connsiteY3" fmla="*/ 1253088 h 1579562"/>
                <a:gd name="connsiteX4" fmla="*/ 541960 w 943417"/>
                <a:gd name="connsiteY4" fmla="*/ 1269892 h 1579562"/>
                <a:gd name="connsiteX5" fmla="*/ 734569 w 943417"/>
                <a:gd name="connsiteY5" fmla="*/ 1176553 h 1579562"/>
                <a:gd name="connsiteX6" fmla="*/ 552974 w 943417"/>
                <a:gd name="connsiteY6" fmla="*/ 1178106 h 1579562"/>
                <a:gd name="connsiteX7" fmla="*/ 372509 w 943417"/>
                <a:gd name="connsiteY7" fmla="*/ 1244897 h 1579562"/>
                <a:gd name="connsiteX8" fmla="*/ 372227 w 943417"/>
                <a:gd name="connsiteY8" fmla="*/ 1244897 h 1579562"/>
                <a:gd name="connsiteX9" fmla="*/ 371380 w 943417"/>
                <a:gd name="connsiteY9" fmla="*/ 1244756 h 1579562"/>
                <a:gd name="connsiteX10" fmla="*/ 355705 w 943417"/>
                <a:gd name="connsiteY10" fmla="*/ 1241509 h 1579562"/>
                <a:gd name="connsiteX11" fmla="*/ 437889 w 943417"/>
                <a:gd name="connsiteY11" fmla="*/ 1121198 h 1579562"/>
                <a:gd name="connsiteX12" fmla="*/ 452716 w 943417"/>
                <a:gd name="connsiteY12" fmla="*/ 1120211 h 1579562"/>
                <a:gd name="connsiteX13" fmla="*/ 452857 w 943417"/>
                <a:gd name="connsiteY13" fmla="*/ 1120211 h 1579562"/>
                <a:gd name="connsiteX14" fmla="*/ 470508 w 943417"/>
                <a:gd name="connsiteY14" fmla="*/ 1118233 h 1579562"/>
                <a:gd name="connsiteX15" fmla="*/ 641795 w 943417"/>
                <a:gd name="connsiteY15" fmla="*/ 1117668 h 1579562"/>
                <a:gd name="connsiteX16" fmla="*/ 825649 w 943417"/>
                <a:gd name="connsiteY16" fmla="*/ 1004136 h 1579562"/>
                <a:gd name="connsiteX17" fmla="*/ 643489 w 943417"/>
                <a:gd name="connsiteY17" fmla="*/ 1024329 h 1579562"/>
                <a:gd name="connsiteX18" fmla="*/ 466978 w 943417"/>
                <a:gd name="connsiteY18" fmla="*/ 1111173 h 1579562"/>
                <a:gd name="connsiteX19" fmla="*/ 458647 w 943417"/>
                <a:gd name="connsiteY19" fmla="*/ 1111879 h 1579562"/>
                <a:gd name="connsiteX20" fmla="*/ 443537 w 943417"/>
                <a:gd name="connsiteY20" fmla="*/ 1112443 h 1579562"/>
                <a:gd name="connsiteX21" fmla="*/ 541113 w 943417"/>
                <a:gd name="connsiteY21" fmla="*/ 926754 h 1579562"/>
                <a:gd name="connsiteX22" fmla="*/ 561729 w 943417"/>
                <a:gd name="connsiteY22" fmla="*/ 925766 h 1579562"/>
                <a:gd name="connsiteX23" fmla="*/ 568507 w 943417"/>
                <a:gd name="connsiteY23" fmla="*/ 925200 h 1579562"/>
                <a:gd name="connsiteX24" fmla="*/ 568507 w 943417"/>
                <a:gd name="connsiteY24" fmla="*/ 925200 h 1579562"/>
                <a:gd name="connsiteX25" fmla="*/ 568507 w 943417"/>
                <a:gd name="connsiteY25" fmla="*/ 925200 h 1579562"/>
                <a:gd name="connsiteX26" fmla="*/ 568931 w 943417"/>
                <a:gd name="connsiteY26" fmla="*/ 925200 h 1579562"/>
                <a:gd name="connsiteX27" fmla="*/ 740641 w 943417"/>
                <a:gd name="connsiteY27" fmla="*/ 902890 h 1579562"/>
                <a:gd name="connsiteX28" fmla="*/ 908256 w 943417"/>
                <a:gd name="connsiteY28" fmla="*/ 766340 h 1579562"/>
                <a:gd name="connsiteX29" fmla="*/ 730192 w 943417"/>
                <a:gd name="connsiteY29" fmla="*/ 810257 h 1579562"/>
                <a:gd name="connsiteX30" fmla="*/ 568789 w 943417"/>
                <a:gd name="connsiteY30" fmla="*/ 917293 h 1579562"/>
                <a:gd name="connsiteX31" fmla="*/ 568507 w 943417"/>
                <a:gd name="connsiteY31" fmla="*/ 917293 h 1579562"/>
                <a:gd name="connsiteX32" fmla="*/ 562718 w 943417"/>
                <a:gd name="connsiteY32" fmla="*/ 917575 h 1579562"/>
                <a:gd name="connsiteX33" fmla="*/ 544925 w 943417"/>
                <a:gd name="connsiteY33" fmla="*/ 917858 h 1579562"/>
                <a:gd name="connsiteX34" fmla="*/ 599856 w 943417"/>
                <a:gd name="connsiteY34" fmla="*/ 771142 h 1579562"/>
                <a:gd name="connsiteX35" fmla="*/ 622590 w 943417"/>
                <a:gd name="connsiteY35" fmla="*/ 767329 h 1579562"/>
                <a:gd name="connsiteX36" fmla="*/ 625697 w 943417"/>
                <a:gd name="connsiteY36" fmla="*/ 766623 h 1579562"/>
                <a:gd name="connsiteX37" fmla="*/ 625697 w 943417"/>
                <a:gd name="connsiteY37" fmla="*/ 766623 h 1579562"/>
                <a:gd name="connsiteX38" fmla="*/ 625979 w 943417"/>
                <a:gd name="connsiteY38" fmla="*/ 766623 h 1579562"/>
                <a:gd name="connsiteX39" fmla="*/ 791900 w 943417"/>
                <a:gd name="connsiteY39" fmla="*/ 727367 h 1579562"/>
                <a:gd name="connsiteX40" fmla="*/ 943417 w 943417"/>
                <a:gd name="connsiteY40" fmla="*/ 576132 h 1579562"/>
                <a:gd name="connsiteX41" fmla="*/ 772272 w 943417"/>
                <a:gd name="connsiteY41" fmla="*/ 637135 h 1579562"/>
                <a:gd name="connsiteX42" fmla="*/ 623720 w 943417"/>
                <a:gd name="connsiteY42" fmla="*/ 758857 h 1579562"/>
                <a:gd name="connsiteX43" fmla="*/ 623437 w 943417"/>
                <a:gd name="connsiteY43" fmla="*/ 758857 h 1579562"/>
                <a:gd name="connsiteX44" fmla="*/ 622590 w 943417"/>
                <a:gd name="connsiteY44" fmla="*/ 758998 h 1579562"/>
                <a:gd name="connsiteX45" fmla="*/ 602962 w 943417"/>
                <a:gd name="connsiteY45" fmla="*/ 761540 h 1579562"/>
                <a:gd name="connsiteX46" fmla="*/ 639818 w 943417"/>
                <a:gd name="connsiteY46" fmla="*/ 623155 h 1579562"/>
                <a:gd name="connsiteX47" fmla="*/ 658599 w 943417"/>
                <a:gd name="connsiteY47" fmla="*/ 615106 h 1579562"/>
                <a:gd name="connsiteX48" fmla="*/ 791900 w 943417"/>
                <a:gd name="connsiteY48" fmla="*/ 546055 h 1579562"/>
                <a:gd name="connsiteX49" fmla="*/ 891170 w 943417"/>
                <a:gd name="connsiteY49" fmla="*/ 394114 h 1579562"/>
                <a:gd name="connsiteX50" fmla="*/ 761116 w 943417"/>
                <a:gd name="connsiteY50" fmla="*/ 480534 h 1579562"/>
                <a:gd name="connsiteX51" fmla="*/ 661564 w 943417"/>
                <a:gd name="connsiteY51" fmla="*/ 605080 h 1579562"/>
                <a:gd name="connsiteX52" fmla="*/ 661282 w 943417"/>
                <a:gd name="connsiteY52" fmla="*/ 605221 h 1579562"/>
                <a:gd name="connsiteX53" fmla="*/ 641936 w 943417"/>
                <a:gd name="connsiteY53" fmla="*/ 612564 h 1579562"/>
                <a:gd name="connsiteX54" fmla="*/ 669330 w 943417"/>
                <a:gd name="connsiteY54" fmla="*/ 437041 h 1579562"/>
                <a:gd name="connsiteX55" fmla="*/ 680204 w 943417"/>
                <a:gd name="connsiteY55" fmla="*/ 430122 h 1579562"/>
                <a:gd name="connsiteX56" fmla="*/ 680204 w 943417"/>
                <a:gd name="connsiteY56" fmla="*/ 430122 h 1579562"/>
                <a:gd name="connsiteX57" fmla="*/ 678368 w 943417"/>
                <a:gd name="connsiteY57" fmla="*/ 434358 h 1579562"/>
                <a:gd name="connsiteX58" fmla="*/ 782015 w 943417"/>
                <a:gd name="connsiteY58" fmla="*/ 367143 h 1579562"/>
                <a:gd name="connsiteX59" fmla="*/ 850501 w 943417"/>
                <a:gd name="connsiteY59" fmla="*/ 239208 h 1579562"/>
                <a:gd name="connsiteX60" fmla="*/ 752079 w 943417"/>
                <a:gd name="connsiteY60" fmla="*/ 317296 h 1579562"/>
                <a:gd name="connsiteX61" fmla="*/ 683169 w 943417"/>
                <a:gd name="connsiteY61" fmla="*/ 423344 h 1579562"/>
                <a:gd name="connsiteX62" fmla="*/ 669895 w 943417"/>
                <a:gd name="connsiteY62" fmla="*/ 431534 h 1579562"/>
                <a:gd name="connsiteX63" fmla="*/ 676391 w 943417"/>
                <a:gd name="connsiteY63" fmla="*/ 334665 h 1579562"/>
                <a:gd name="connsiteX64" fmla="*/ 702797 w 943417"/>
                <a:gd name="connsiteY64" fmla="*/ 168321 h 1579562"/>
                <a:gd name="connsiteX65" fmla="*/ 656621 w 943417"/>
                <a:gd name="connsiteY65" fmla="*/ 0 h 1579562"/>
                <a:gd name="connsiteX66" fmla="*/ 646313 w 943417"/>
                <a:gd name="connsiteY66" fmla="*/ 171286 h 1579562"/>
                <a:gd name="connsiteX67" fmla="*/ 673425 w 943417"/>
                <a:gd name="connsiteY67" fmla="*/ 334524 h 1579562"/>
                <a:gd name="connsiteX68" fmla="*/ 664670 w 943417"/>
                <a:gd name="connsiteY68" fmla="*/ 431111 h 1579562"/>
                <a:gd name="connsiteX69" fmla="*/ 653374 w 943417"/>
                <a:gd name="connsiteY69" fmla="*/ 420379 h 1579562"/>
                <a:gd name="connsiteX70" fmla="*/ 599432 w 943417"/>
                <a:gd name="connsiteY70" fmla="*/ 311789 h 1579562"/>
                <a:gd name="connsiteX71" fmla="*/ 502986 w 943417"/>
                <a:gd name="connsiteY71" fmla="*/ 242314 h 1579562"/>
                <a:gd name="connsiteX72" fmla="*/ 564977 w 943417"/>
                <a:gd name="connsiteY72" fmla="*/ 353163 h 1579562"/>
                <a:gd name="connsiteX73" fmla="*/ 655916 w 943417"/>
                <a:gd name="connsiteY73" fmla="*/ 431958 h 1579562"/>
                <a:gd name="connsiteX74" fmla="*/ 655068 w 943417"/>
                <a:gd name="connsiteY74" fmla="*/ 427439 h 1579562"/>
                <a:gd name="connsiteX75" fmla="*/ 655209 w 943417"/>
                <a:gd name="connsiteY75" fmla="*/ 427581 h 1579562"/>
                <a:gd name="connsiteX76" fmla="*/ 664247 w 943417"/>
                <a:gd name="connsiteY76" fmla="*/ 436618 h 1579562"/>
                <a:gd name="connsiteX77" fmla="*/ 632898 w 943417"/>
                <a:gd name="connsiteY77" fmla="*/ 610729 h 1579562"/>
                <a:gd name="connsiteX78" fmla="*/ 618354 w 943417"/>
                <a:gd name="connsiteY78" fmla="*/ 596043 h 1579562"/>
                <a:gd name="connsiteX79" fmla="*/ 618354 w 943417"/>
                <a:gd name="connsiteY79" fmla="*/ 596043 h 1579562"/>
                <a:gd name="connsiteX80" fmla="*/ 564977 w 943417"/>
                <a:gd name="connsiteY80" fmla="*/ 454834 h 1579562"/>
                <a:gd name="connsiteX81" fmla="*/ 453563 w 943417"/>
                <a:gd name="connsiteY81" fmla="*/ 361212 h 1579562"/>
                <a:gd name="connsiteX82" fmla="*/ 517672 w 943417"/>
                <a:gd name="connsiteY82" fmla="*/ 500303 h 1579562"/>
                <a:gd name="connsiteX83" fmla="*/ 616660 w 943417"/>
                <a:gd name="connsiteY83" fmla="*/ 605645 h 1579562"/>
                <a:gd name="connsiteX84" fmla="*/ 616801 w 943417"/>
                <a:gd name="connsiteY84" fmla="*/ 605786 h 1579562"/>
                <a:gd name="connsiteX85" fmla="*/ 616801 w 943417"/>
                <a:gd name="connsiteY85" fmla="*/ 605786 h 1579562"/>
                <a:gd name="connsiteX86" fmla="*/ 630357 w 943417"/>
                <a:gd name="connsiteY86" fmla="*/ 620896 h 1579562"/>
                <a:gd name="connsiteX87" fmla="*/ 590536 w 943417"/>
                <a:gd name="connsiteY87" fmla="*/ 757445 h 1579562"/>
                <a:gd name="connsiteX88" fmla="*/ 575991 w 943417"/>
                <a:gd name="connsiteY88" fmla="*/ 744030 h 1579562"/>
                <a:gd name="connsiteX89" fmla="*/ 575285 w 943417"/>
                <a:gd name="connsiteY89" fmla="*/ 743464 h 1579562"/>
                <a:gd name="connsiteX90" fmla="*/ 575003 w 943417"/>
                <a:gd name="connsiteY90" fmla="*/ 743183 h 1579562"/>
                <a:gd name="connsiteX91" fmla="*/ 504257 w 943417"/>
                <a:gd name="connsiteY91" fmla="*/ 577685 h 1579562"/>
                <a:gd name="connsiteX92" fmla="*/ 364602 w 943417"/>
                <a:gd name="connsiteY92" fmla="*/ 477992 h 1579562"/>
                <a:gd name="connsiteX93" fmla="*/ 448480 w 943417"/>
                <a:gd name="connsiteY93" fmla="*/ 634310 h 1579562"/>
                <a:gd name="connsiteX94" fmla="*/ 568789 w 943417"/>
                <a:gd name="connsiteY94" fmla="*/ 748125 h 1579562"/>
                <a:gd name="connsiteX95" fmla="*/ 569072 w 943417"/>
                <a:gd name="connsiteY95" fmla="*/ 748407 h 1579562"/>
                <a:gd name="connsiteX96" fmla="*/ 569072 w 943417"/>
                <a:gd name="connsiteY96" fmla="*/ 748407 h 1579562"/>
                <a:gd name="connsiteX97" fmla="*/ 571190 w 943417"/>
                <a:gd name="connsiteY97" fmla="*/ 750666 h 1579562"/>
                <a:gd name="connsiteX98" fmla="*/ 587288 w 943417"/>
                <a:gd name="connsiteY98" fmla="*/ 767047 h 1579562"/>
                <a:gd name="connsiteX99" fmla="*/ 529533 w 943417"/>
                <a:gd name="connsiteY99" fmla="*/ 911079 h 1579562"/>
                <a:gd name="connsiteX100" fmla="*/ 517672 w 943417"/>
                <a:gd name="connsiteY100" fmla="*/ 897947 h 1579562"/>
                <a:gd name="connsiteX101" fmla="*/ 514000 w 943417"/>
                <a:gd name="connsiteY101" fmla="*/ 893570 h 1579562"/>
                <a:gd name="connsiteX102" fmla="*/ 513859 w 943417"/>
                <a:gd name="connsiteY102" fmla="*/ 893428 h 1579562"/>
                <a:gd name="connsiteX103" fmla="*/ 459212 w 943417"/>
                <a:gd name="connsiteY103" fmla="*/ 720730 h 1579562"/>
                <a:gd name="connsiteX104" fmla="*/ 328876 w 943417"/>
                <a:gd name="connsiteY104" fmla="*/ 606916 h 1579562"/>
                <a:gd name="connsiteX105" fmla="*/ 397503 w 943417"/>
                <a:gd name="connsiteY105" fmla="*/ 771424 h 1579562"/>
                <a:gd name="connsiteX106" fmla="*/ 507364 w 943417"/>
                <a:gd name="connsiteY106" fmla="*/ 897947 h 1579562"/>
                <a:gd name="connsiteX107" fmla="*/ 507928 w 943417"/>
                <a:gd name="connsiteY107" fmla="*/ 898794 h 1579562"/>
                <a:gd name="connsiteX108" fmla="*/ 507928 w 943417"/>
                <a:gd name="connsiteY108" fmla="*/ 898794 h 1579562"/>
                <a:gd name="connsiteX109" fmla="*/ 507928 w 943417"/>
                <a:gd name="connsiteY109" fmla="*/ 898794 h 1579562"/>
                <a:gd name="connsiteX110" fmla="*/ 512024 w 943417"/>
                <a:gd name="connsiteY110" fmla="*/ 904160 h 1579562"/>
                <a:gd name="connsiteX111" fmla="*/ 525156 w 943417"/>
                <a:gd name="connsiteY111" fmla="*/ 920117 h 1579562"/>
                <a:gd name="connsiteX112" fmla="*/ 427157 w 943417"/>
                <a:gd name="connsiteY112" fmla="*/ 1102983 h 1579562"/>
                <a:gd name="connsiteX113" fmla="*/ 420661 w 943417"/>
                <a:gd name="connsiteY113" fmla="*/ 1089426 h 1579562"/>
                <a:gd name="connsiteX114" fmla="*/ 417414 w 943417"/>
                <a:gd name="connsiteY114" fmla="*/ 1082084 h 1579562"/>
                <a:gd name="connsiteX115" fmla="*/ 386206 w 943417"/>
                <a:gd name="connsiteY115" fmla="*/ 900630 h 1579562"/>
                <a:gd name="connsiteX116" fmla="*/ 271827 w 943417"/>
                <a:gd name="connsiteY116" fmla="*/ 770859 h 1579562"/>
                <a:gd name="connsiteX117" fmla="*/ 318426 w 943417"/>
                <a:gd name="connsiteY117" fmla="*/ 942851 h 1579562"/>
                <a:gd name="connsiteX118" fmla="*/ 409506 w 943417"/>
                <a:gd name="connsiteY118" fmla="*/ 1081378 h 1579562"/>
                <a:gd name="connsiteX119" fmla="*/ 416002 w 943417"/>
                <a:gd name="connsiteY119" fmla="*/ 1098041 h 1579562"/>
                <a:gd name="connsiteX120" fmla="*/ 416002 w 943417"/>
                <a:gd name="connsiteY120" fmla="*/ 1098041 h 1579562"/>
                <a:gd name="connsiteX121" fmla="*/ 421650 w 943417"/>
                <a:gd name="connsiteY121" fmla="*/ 1111596 h 1579562"/>
                <a:gd name="connsiteX122" fmla="*/ 339608 w 943417"/>
                <a:gd name="connsiteY122" fmla="*/ 1229929 h 1579562"/>
                <a:gd name="connsiteX123" fmla="*/ 332124 w 943417"/>
                <a:gd name="connsiteY123" fmla="*/ 1215950 h 1579562"/>
                <a:gd name="connsiteX124" fmla="*/ 331700 w 943417"/>
                <a:gd name="connsiteY124" fmla="*/ 1215103 h 1579562"/>
                <a:gd name="connsiteX125" fmla="*/ 331700 w 943417"/>
                <a:gd name="connsiteY125" fmla="*/ 1214961 h 1579562"/>
                <a:gd name="connsiteX126" fmla="*/ 318991 w 943417"/>
                <a:gd name="connsiteY126" fmla="*/ 1034778 h 1579562"/>
                <a:gd name="connsiteX127" fmla="*/ 219439 w 943417"/>
                <a:gd name="connsiteY127" fmla="*/ 894982 h 1579562"/>
                <a:gd name="connsiteX128" fmla="*/ 247681 w 943417"/>
                <a:gd name="connsiteY128" fmla="*/ 1070081 h 1579562"/>
                <a:gd name="connsiteX129" fmla="*/ 323651 w 943417"/>
                <a:gd name="connsiteY129" fmla="*/ 1216656 h 1579562"/>
                <a:gd name="connsiteX130" fmla="*/ 324075 w 943417"/>
                <a:gd name="connsiteY130" fmla="*/ 1217503 h 1579562"/>
                <a:gd name="connsiteX131" fmla="*/ 324075 w 943417"/>
                <a:gd name="connsiteY131" fmla="*/ 1217644 h 1579562"/>
                <a:gd name="connsiteX132" fmla="*/ 325345 w 943417"/>
                <a:gd name="connsiteY132" fmla="*/ 1220610 h 1579562"/>
                <a:gd name="connsiteX133" fmla="*/ 333535 w 943417"/>
                <a:gd name="connsiteY133" fmla="*/ 1237837 h 1579562"/>
                <a:gd name="connsiteX134" fmla="*/ 231300 w 943417"/>
                <a:gd name="connsiteY134" fmla="*/ 1357583 h 1579562"/>
                <a:gd name="connsiteX135" fmla="*/ 225370 w 943417"/>
                <a:gd name="connsiteY135" fmla="*/ 1343462 h 1579562"/>
                <a:gd name="connsiteX136" fmla="*/ 223251 w 943417"/>
                <a:gd name="connsiteY136" fmla="*/ 1338096 h 1579562"/>
                <a:gd name="connsiteX137" fmla="*/ 223251 w 943417"/>
                <a:gd name="connsiteY137" fmla="*/ 1337954 h 1579562"/>
                <a:gd name="connsiteX138" fmla="*/ 229182 w 943417"/>
                <a:gd name="connsiteY138" fmla="*/ 1155795 h 1579562"/>
                <a:gd name="connsiteX139" fmla="*/ 143468 w 943417"/>
                <a:gd name="connsiteY139" fmla="*/ 1005408 h 1579562"/>
                <a:gd name="connsiteX140" fmla="*/ 153918 w 943417"/>
                <a:gd name="connsiteY140" fmla="*/ 1184036 h 1579562"/>
                <a:gd name="connsiteX141" fmla="*/ 215626 w 943417"/>
                <a:gd name="connsiteY141" fmla="*/ 1340213 h 1579562"/>
                <a:gd name="connsiteX142" fmla="*/ 215909 w 943417"/>
                <a:gd name="connsiteY142" fmla="*/ 1341202 h 1579562"/>
                <a:gd name="connsiteX143" fmla="*/ 215909 w 943417"/>
                <a:gd name="connsiteY143" fmla="*/ 1341202 h 1579562"/>
                <a:gd name="connsiteX144" fmla="*/ 215909 w 943417"/>
                <a:gd name="connsiteY144" fmla="*/ 1341202 h 1579562"/>
                <a:gd name="connsiteX145" fmla="*/ 218027 w 943417"/>
                <a:gd name="connsiteY145" fmla="*/ 1347698 h 1579562"/>
                <a:gd name="connsiteX146" fmla="*/ 224240 w 943417"/>
                <a:gd name="connsiteY146" fmla="*/ 1364784 h 1579562"/>
                <a:gd name="connsiteX147" fmla="*/ 0 w 943417"/>
                <a:gd name="connsiteY147" fmla="*/ 1560217 h 1579562"/>
                <a:gd name="connsiteX148" fmla="*/ 13980 w 943417"/>
                <a:gd name="connsiteY148" fmla="*/ 1579563 h 1579562"/>
                <a:gd name="connsiteX149" fmla="*/ 239773 w 943417"/>
                <a:gd name="connsiteY149" fmla="*/ 1379611 h 1579562"/>
                <a:gd name="connsiteX150" fmla="*/ 257424 w 943417"/>
                <a:gd name="connsiteY150" fmla="*/ 1384695 h 1579562"/>
                <a:gd name="connsiteX151" fmla="*/ 264061 w 943417"/>
                <a:gd name="connsiteY151" fmla="*/ 1386248 h 1579562"/>
                <a:gd name="connsiteX152" fmla="*/ 264202 w 943417"/>
                <a:gd name="connsiteY152" fmla="*/ 1386248 h 1579562"/>
                <a:gd name="connsiteX153" fmla="*/ 264202 w 943417"/>
                <a:gd name="connsiteY153" fmla="*/ 1386248 h 1579562"/>
                <a:gd name="connsiteX154" fmla="*/ 264626 w 943417"/>
                <a:gd name="connsiteY154" fmla="*/ 1386389 h 1579562"/>
                <a:gd name="connsiteX155" fmla="*/ 434924 w 943417"/>
                <a:gd name="connsiteY155" fmla="*/ 1420703 h 1579562"/>
                <a:gd name="connsiteX156" fmla="*/ 638688 w 943417"/>
                <a:gd name="connsiteY156" fmla="*/ 1345438 h 1579562"/>
                <a:gd name="connsiteX157" fmla="*/ 455822 w 943417"/>
                <a:gd name="connsiteY157" fmla="*/ 1329058 h 1579562"/>
                <a:gd name="connsiteX158" fmla="*/ 267167 w 943417"/>
                <a:gd name="connsiteY158" fmla="*/ 1378623 h 1579562"/>
                <a:gd name="connsiteX159" fmla="*/ 266885 w 943417"/>
                <a:gd name="connsiteY159" fmla="*/ 1378481 h 1579562"/>
                <a:gd name="connsiteX160" fmla="*/ 261236 w 943417"/>
                <a:gd name="connsiteY160" fmla="*/ 1376928 h 1579562"/>
                <a:gd name="connsiteX161" fmla="*/ 246692 w 943417"/>
                <a:gd name="connsiteY161" fmla="*/ 1372127 h 1579562"/>
                <a:gd name="connsiteX162" fmla="*/ 349210 w 943417"/>
                <a:gd name="connsiteY162" fmla="*/ 1249981 h 1579562"/>
                <a:gd name="connsiteX163" fmla="*/ 368555 w 943417"/>
                <a:gd name="connsiteY163" fmla="*/ 1252664 h 15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943417" h="1579562">
                  <a:moveTo>
                    <a:pt x="368555" y="1252664"/>
                  </a:moveTo>
                  <a:cubicBezTo>
                    <a:pt x="369685" y="1252805"/>
                    <a:pt x="370673" y="1252946"/>
                    <a:pt x="371803" y="1253088"/>
                  </a:cubicBezTo>
                  <a:lnTo>
                    <a:pt x="371803" y="1253088"/>
                  </a:lnTo>
                  <a:cubicBezTo>
                    <a:pt x="371944" y="1253088"/>
                    <a:pt x="372086" y="1253088"/>
                    <a:pt x="372086" y="1253088"/>
                  </a:cubicBezTo>
                  <a:cubicBezTo>
                    <a:pt x="425039" y="1277093"/>
                    <a:pt x="487594" y="1281753"/>
                    <a:pt x="541960" y="1269892"/>
                  </a:cubicBezTo>
                  <a:cubicBezTo>
                    <a:pt x="612141" y="1254500"/>
                    <a:pt x="677803" y="1226399"/>
                    <a:pt x="734569" y="1176553"/>
                  </a:cubicBezTo>
                  <a:cubicBezTo>
                    <a:pt x="675826" y="1159466"/>
                    <a:pt x="610870" y="1164268"/>
                    <a:pt x="552974" y="1178106"/>
                  </a:cubicBezTo>
                  <a:cubicBezTo>
                    <a:pt x="490701" y="1192933"/>
                    <a:pt x="429699" y="1213408"/>
                    <a:pt x="372509" y="1244897"/>
                  </a:cubicBezTo>
                  <a:cubicBezTo>
                    <a:pt x="372368" y="1244897"/>
                    <a:pt x="372368" y="1244897"/>
                    <a:pt x="372227" y="1244897"/>
                  </a:cubicBezTo>
                  <a:lnTo>
                    <a:pt x="371380" y="1244756"/>
                  </a:lnTo>
                  <a:cubicBezTo>
                    <a:pt x="366155" y="1243768"/>
                    <a:pt x="360930" y="1242638"/>
                    <a:pt x="355705" y="1241509"/>
                  </a:cubicBezTo>
                  <a:cubicBezTo>
                    <a:pt x="384936" y="1202959"/>
                    <a:pt x="412612" y="1162432"/>
                    <a:pt x="437889" y="1121198"/>
                  </a:cubicBezTo>
                  <a:cubicBezTo>
                    <a:pt x="442831" y="1120916"/>
                    <a:pt x="447774" y="1120634"/>
                    <a:pt x="452716" y="1120211"/>
                  </a:cubicBezTo>
                  <a:lnTo>
                    <a:pt x="452857" y="1120211"/>
                  </a:lnTo>
                  <a:cubicBezTo>
                    <a:pt x="458647" y="1119787"/>
                    <a:pt x="464577" y="1118939"/>
                    <a:pt x="470508" y="1118233"/>
                  </a:cubicBezTo>
                  <a:cubicBezTo>
                    <a:pt x="525862" y="1136732"/>
                    <a:pt x="588841" y="1135037"/>
                    <a:pt x="641795" y="1117668"/>
                  </a:cubicBezTo>
                  <a:cubicBezTo>
                    <a:pt x="713388" y="1094228"/>
                    <a:pt x="769165" y="1057654"/>
                    <a:pt x="825649" y="1004136"/>
                  </a:cubicBezTo>
                  <a:cubicBezTo>
                    <a:pt x="764929" y="993123"/>
                    <a:pt x="700114" y="1004560"/>
                    <a:pt x="643489" y="1024329"/>
                  </a:cubicBezTo>
                  <a:cubicBezTo>
                    <a:pt x="581640" y="1045935"/>
                    <a:pt x="521767" y="1072905"/>
                    <a:pt x="466978" y="1111173"/>
                  </a:cubicBezTo>
                  <a:cubicBezTo>
                    <a:pt x="464154" y="1111455"/>
                    <a:pt x="461330" y="1111738"/>
                    <a:pt x="458647" y="1111879"/>
                  </a:cubicBezTo>
                  <a:cubicBezTo>
                    <a:pt x="453563" y="1112162"/>
                    <a:pt x="448480" y="1112302"/>
                    <a:pt x="443537" y="1112443"/>
                  </a:cubicBezTo>
                  <a:cubicBezTo>
                    <a:pt x="479122" y="1051724"/>
                    <a:pt x="511318" y="990580"/>
                    <a:pt x="541113" y="926754"/>
                  </a:cubicBezTo>
                  <a:cubicBezTo>
                    <a:pt x="548032" y="926471"/>
                    <a:pt x="554951" y="926330"/>
                    <a:pt x="561729" y="925766"/>
                  </a:cubicBezTo>
                  <a:cubicBezTo>
                    <a:pt x="563988" y="925624"/>
                    <a:pt x="566248" y="925200"/>
                    <a:pt x="568507" y="925200"/>
                  </a:cubicBezTo>
                  <a:lnTo>
                    <a:pt x="568507" y="925200"/>
                  </a:lnTo>
                  <a:lnTo>
                    <a:pt x="568507" y="925200"/>
                  </a:lnTo>
                  <a:cubicBezTo>
                    <a:pt x="568649" y="925200"/>
                    <a:pt x="568789" y="925200"/>
                    <a:pt x="568931" y="925200"/>
                  </a:cubicBezTo>
                  <a:cubicBezTo>
                    <a:pt x="626827" y="937062"/>
                    <a:pt x="689806" y="927177"/>
                    <a:pt x="740641" y="902890"/>
                  </a:cubicBezTo>
                  <a:cubicBezTo>
                    <a:pt x="808562" y="870412"/>
                    <a:pt x="859115" y="826778"/>
                    <a:pt x="908256" y="766340"/>
                  </a:cubicBezTo>
                  <a:cubicBezTo>
                    <a:pt x="846548" y="763375"/>
                    <a:pt x="783851" y="783285"/>
                    <a:pt x="730192" y="810257"/>
                  </a:cubicBezTo>
                  <a:cubicBezTo>
                    <a:pt x="672578" y="839204"/>
                    <a:pt x="617507" y="873235"/>
                    <a:pt x="568789" y="917293"/>
                  </a:cubicBezTo>
                  <a:cubicBezTo>
                    <a:pt x="568649" y="917293"/>
                    <a:pt x="568649" y="917293"/>
                    <a:pt x="568507" y="917293"/>
                  </a:cubicBezTo>
                  <a:cubicBezTo>
                    <a:pt x="566530" y="917434"/>
                    <a:pt x="564553" y="917575"/>
                    <a:pt x="562718" y="917575"/>
                  </a:cubicBezTo>
                  <a:cubicBezTo>
                    <a:pt x="556928" y="917858"/>
                    <a:pt x="550856" y="917858"/>
                    <a:pt x="544925" y="917858"/>
                  </a:cubicBezTo>
                  <a:cubicBezTo>
                    <a:pt x="564836" y="869141"/>
                    <a:pt x="582910" y="820989"/>
                    <a:pt x="599856" y="771142"/>
                  </a:cubicBezTo>
                  <a:cubicBezTo>
                    <a:pt x="607481" y="770012"/>
                    <a:pt x="614965" y="768883"/>
                    <a:pt x="622590" y="767329"/>
                  </a:cubicBezTo>
                  <a:cubicBezTo>
                    <a:pt x="623579" y="767047"/>
                    <a:pt x="624709" y="766906"/>
                    <a:pt x="625697" y="766623"/>
                  </a:cubicBezTo>
                  <a:lnTo>
                    <a:pt x="625697" y="766623"/>
                  </a:lnTo>
                  <a:cubicBezTo>
                    <a:pt x="625838" y="766623"/>
                    <a:pt x="625979" y="766623"/>
                    <a:pt x="625979" y="766623"/>
                  </a:cubicBezTo>
                  <a:cubicBezTo>
                    <a:pt x="683734" y="772130"/>
                    <a:pt x="744453" y="756174"/>
                    <a:pt x="791900" y="727367"/>
                  </a:cubicBezTo>
                  <a:cubicBezTo>
                    <a:pt x="853326" y="689947"/>
                    <a:pt x="906138" y="641936"/>
                    <a:pt x="943417" y="576132"/>
                  </a:cubicBezTo>
                  <a:cubicBezTo>
                    <a:pt x="882273" y="579380"/>
                    <a:pt x="822401" y="605221"/>
                    <a:pt x="772272" y="637135"/>
                  </a:cubicBezTo>
                  <a:cubicBezTo>
                    <a:pt x="718330" y="671448"/>
                    <a:pt x="667353" y="710563"/>
                    <a:pt x="623720" y="758857"/>
                  </a:cubicBezTo>
                  <a:cubicBezTo>
                    <a:pt x="623579" y="758857"/>
                    <a:pt x="623579" y="758857"/>
                    <a:pt x="623437" y="758857"/>
                  </a:cubicBezTo>
                  <a:lnTo>
                    <a:pt x="622590" y="758998"/>
                  </a:lnTo>
                  <a:cubicBezTo>
                    <a:pt x="616095" y="759986"/>
                    <a:pt x="609458" y="760692"/>
                    <a:pt x="602962" y="761540"/>
                  </a:cubicBezTo>
                  <a:cubicBezTo>
                    <a:pt x="617365" y="716211"/>
                    <a:pt x="629792" y="669612"/>
                    <a:pt x="639818" y="623155"/>
                  </a:cubicBezTo>
                  <a:cubicBezTo>
                    <a:pt x="646172" y="620613"/>
                    <a:pt x="652385" y="617930"/>
                    <a:pt x="658599" y="615106"/>
                  </a:cubicBezTo>
                  <a:cubicBezTo>
                    <a:pt x="710987" y="608046"/>
                    <a:pt x="754620" y="577262"/>
                    <a:pt x="791900" y="546055"/>
                  </a:cubicBezTo>
                  <a:cubicBezTo>
                    <a:pt x="836663" y="508493"/>
                    <a:pt x="871401" y="452009"/>
                    <a:pt x="891170" y="394114"/>
                  </a:cubicBezTo>
                  <a:cubicBezTo>
                    <a:pt x="840476" y="410777"/>
                    <a:pt x="798678" y="446361"/>
                    <a:pt x="761116" y="480534"/>
                  </a:cubicBezTo>
                  <a:cubicBezTo>
                    <a:pt x="722848" y="515413"/>
                    <a:pt x="688676" y="558905"/>
                    <a:pt x="661564" y="605080"/>
                  </a:cubicBezTo>
                  <a:cubicBezTo>
                    <a:pt x="661422" y="605080"/>
                    <a:pt x="661422" y="605080"/>
                    <a:pt x="661282" y="605221"/>
                  </a:cubicBezTo>
                  <a:cubicBezTo>
                    <a:pt x="654927" y="607763"/>
                    <a:pt x="648290" y="610305"/>
                    <a:pt x="641936" y="612564"/>
                  </a:cubicBezTo>
                  <a:cubicBezTo>
                    <a:pt x="654221" y="554527"/>
                    <a:pt x="663400" y="495926"/>
                    <a:pt x="669330" y="437041"/>
                  </a:cubicBezTo>
                  <a:cubicBezTo>
                    <a:pt x="673002" y="434782"/>
                    <a:pt x="676532" y="432523"/>
                    <a:pt x="680204" y="430122"/>
                  </a:cubicBezTo>
                  <a:cubicBezTo>
                    <a:pt x="680204" y="430122"/>
                    <a:pt x="680204" y="430122"/>
                    <a:pt x="680204" y="430122"/>
                  </a:cubicBezTo>
                  <a:cubicBezTo>
                    <a:pt x="679639" y="431534"/>
                    <a:pt x="678933" y="432946"/>
                    <a:pt x="678368" y="434358"/>
                  </a:cubicBezTo>
                  <a:cubicBezTo>
                    <a:pt x="711128" y="426451"/>
                    <a:pt x="748266" y="403575"/>
                    <a:pt x="782015" y="367143"/>
                  </a:cubicBezTo>
                  <a:cubicBezTo>
                    <a:pt x="812658" y="333959"/>
                    <a:pt x="840334" y="283830"/>
                    <a:pt x="850501" y="239208"/>
                  </a:cubicBezTo>
                  <a:cubicBezTo>
                    <a:pt x="819012" y="252199"/>
                    <a:pt x="784698" y="280299"/>
                    <a:pt x="752079" y="317296"/>
                  </a:cubicBezTo>
                  <a:cubicBezTo>
                    <a:pt x="725531" y="347374"/>
                    <a:pt x="699973" y="385500"/>
                    <a:pt x="683169" y="423344"/>
                  </a:cubicBezTo>
                  <a:cubicBezTo>
                    <a:pt x="678791" y="426168"/>
                    <a:pt x="674273" y="428992"/>
                    <a:pt x="669895" y="431534"/>
                  </a:cubicBezTo>
                  <a:cubicBezTo>
                    <a:pt x="673708" y="392984"/>
                    <a:pt x="674979" y="373497"/>
                    <a:pt x="676391" y="334665"/>
                  </a:cubicBezTo>
                  <a:cubicBezTo>
                    <a:pt x="697996" y="282700"/>
                    <a:pt x="705762" y="224522"/>
                    <a:pt x="702797" y="168321"/>
                  </a:cubicBezTo>
                  <a:cubicBezTo>
                    <a:pt x="699690" y="110001"/>
                    <a:pt x="685570" y="51118"/>
                    <a:pt x="656621" y="0"/>
                  </a:cubicBezTo>
                  <a:cubicBezTo>
                    <a:pt x="645184" y="56201"/>
                    <a:pt x="642360" y="115226"/>
                    <a:pt x="646313" y="171286"/>
                  </a:cubicBezTo>
                  <a:cubicBezTo>
                    <a:pt x="650126" y="225652"/>
                    <a:pt x="656904" y="281853"/>
                    <a:pt x="673425" y="334524"/>
                  </a:cubicBezTo>
                  <a:cubicBezTo>
                    <a:pt x="671025" y="373356"/>
                    <a:pt x="669330" y="392702"/>
                    <a:pt x="664670" y="431111"/>
                  </a:cubicBezTo>
                  <a:cubicBezTo>
                    <a:pt x="660858" y="427581"/>
                    <a:pt x="657045" y="424050"/>
                    <a:pt x="653374" y="420379"/>
                  </a:cubicBezTo>
                  <a:cubicBezTo>
                    <a:pt x="644760" y="381970"/>
                    <a:pt x="623437" y="340313"/>
                    <a:pt x="599432" y="311789"/>
                  </a:cubicBezTo>
                  <a:cubicBezTo>
                    <a:pt x="569496" y="276205"/>
                    <a:pt x="534758" y="252340"/>
                    <a:pt x="502986" y="242314"/>
                  </a:cubicBezTo>
                  <a:cubicBezTo>
                    <a:pt x="514848" y="277899"/>
                    <a:pt x="536029" y="316731"/>
                    <a:pt x="564977" y="353163"/>
                  </a:cubicBezTo>
                  <a:cubicBezTo>
                    <a:pt x="593925" y="389595"/>
                    <a:pt x="625697" y="417272"/>
                    <a:pt x="655916" y="431958"/>
                  </a:cubicBezTo>
                  <a:cubicBezTo>
                    <a:pt x="655633" y="430546"/>
                    <a:pt x="655209" y="428992"/>
                    <a:pt x="655068" y="427439"/>
                  </a:cubicBezTo>
                  <a:cubicBezTo>
                    <a:pt x="655068" y="427439"/>
                    <a:pt x="655068" y="427439"/>
                    <a:pt x="655209" y="427581"/>
                  </a:cubicBezTo>
                  <a:cubicBezTo>
                    <a:pt x="658175" y="430687"/>
                    <a:pt x="661282" y="433652"/>
                    <a:pt x="664247" y="436618"/>
                  </a:cubicBezTo>
                  <a:cubicBezTo>
                    <a:pt x="657045" y="495219"/>
                    <a:pt x="646596" y="553256"/>
                    <a:pt x="632898" y="610729"/>
                  </a:cubicBezTo>
                  <a:cubicBezTo>
                    <a:pt x="628097" y="605927"/>
                    <a:pt x="623155" y="600985"/>
                    <a:pt x="618354" y="596043"/>
                  </a:cubicBezTo>
                  <a:cubicBezTo>
                    <a:pt x="618354" y="596043"/>
                    <a:pt x="618354" y="596043"/>
                    <a:pt x="618354" y="596043"/>
                  </a:cubicBezTo>
                  <a:cubicBezTo>
                    <a:pt x="613412" y="543372"/>
                    <a:pt x="591807" y="493666"/>
                    <a:pt x="564977" y="454834"/>
                  </a:cubicBezTo>
                  <a:cubicBezTo>
                    <a:pt x="539277" y="417696"/>
                    <a:pt x="501715" y="379428"/>
                    <a:pt x="453563" y="361212"/>
                  </a:cubicBezTo>
                  <a:cubicBezTo>
                    <a:pt x="465989" y="411765"/>
                    <a:pt x="490701" y="459494"/>
                    <a:pt x="517672" y="500303"/>
                  </a:cubicBezTo>
                  <a:cubicBezTo>
                    <a:pt x="543090" y="538712"/>
                    <a:pt x="575144" y="578815"/>
                    <a:pt x="616660" y="605645"/>
                  </a:cubicBezTo>
                  <a:cubicBezTo>
                    <a:pt x="616660" y="605645"/>
                    <a:pt x="616660" y="605645"/>
                    <a:pt x="616801" y="605786"/>
                  </a:cubicBezTo>
                  <a:lnTo>
                    <a:pt x="616801" y="605786"/>
                  </a:lnTo>
                  <a:cubicBezTo>
                    <a:pt x="621319" y="610869"/>
                    <a:pt x="625838" y="615953"/>
                    <a:pt x="630357" y="620896"/>
                  </a:cubicBezTo>
                  <a:cubicBezTo>
                    <a:pt x="619343" y="666789"/>
                    <a:pt x="605927" y="712822"/>
                    <a:pt x="590536" y="757445"/>
                  </a:cubicBezTo>
                  <a:cubicBezTo>
                    <a:pt x="585735" y="752926"/>
                    <a:pt x="580792" y="748549"/>
                    <a:pt x="575991" y="744030"/>
                  </a:cubicBezTo>
                  <a:lnTo>
                    <a:pt x="575285" y="743464"/>
                  </a:lnTo>
                  <a:cubicBezTo>
                    <a:pt x="575144" y="743324"/>
                    <a:pt x="575144" y="743324"/>
                    <a:pt x="575003" y="743183"/>
                  </a:cubicBezTo>
                  <a:cubicBezTo>
                    <a:pt x="567236" y="682745"/>
                    <a:pt x="542101" y="625132"/>
                    <a:pt x="504257" y="577685"/>
                  </a:cubicBezTo>
                  <a:cubicBezTo>
                    <a:pt x="468107" y="532357"/>
                    <a:pt x="419956" y="495926"/>
                    <a:pt x="364602" y="477992"/>
                  </a:cubicBezTo>
                  <a:cubicBezTo>
                    <a:pt x="383100" y="534334"/>
                    <a:pt x="413319" y="586864"/>
                    <a:pt x="448480" y="634310"/>
                  </a:cubicBezTo>
                  <a:cubicBezTo>
                    <a:pt x="481240" y="678367"/>
                    <a:pt x="520779" y="720165"/>
                    <a:pt x="568789" y="748125"/>
                  </a:cubicBezTo>
                  <a:cubicBezTo>
                    <a:pt x="568931" y="748266"/>
                    <a:pt x="568931" y="748266"/>
                    <a:pt x="569072" y="748407"/>
                  </a:cubicBezTo>
                  <a:lnTo>
                    <a:pt x="569072" y="748407"/>
                  </a:lnTo>
                  <a:cubicBezTo>
                    <a:pt x="569778" y="749113"/>
                    <a:pt x="570484" y="749960"/>
                    <a:pt x="571190" y="750666"/>
                  </a:cubicBezTo>
                  <a:cubicBezTo>
                    <a:pt x="576415" y="756174"/>
                    <a:pt x="581922" y="761540"/>
                    <a:pt x="587288" y="767047"/>
                  </a:cubicBezTo>
                  <a:cubicBezTo>
                    <a:pt x="569354" y="816046"/>
                    <a:pt x="550433" y="863352"/>
                    <a:pt x="529533" y="911079"/>
                  </a:cubicBezTo>
                  <a:cubicBezTo>
                    <a:pt x="525580" y="906702"/>
                    <a:pt x="521343" y="902466"/>
                    <a:pt x="517672" y="897947"/>
                  </a:cubicBezTo>
                  <a:cubicBezTo>
                    <a:pt x="516401" y="896535"/>
                    <a:pt x="515130" y="894982"/>
                    <a:pt x="514000" y="893570"/>
                  </a:cubicBezTo>
                  <a:cubicBezTo>
                    <a:pt x="514000" y="893570"/>
                    <a:pt x="514000" y="893570"/>
                    <a:pt x="513859" y="893428"/>
                  </a:cubicBezTo>
                  <a:cubicBezTo>
                    <a:pt x="512165" y="832144"/>
                    <a:pt x="492537" y="772130"/>
                    <a:pt x="459212" y="720730"/>
                  </a:cubicBezTo>
                  <a:cubicBezTo>
                    <a:pt x="427440" y="671730"/>
                    <a:pt x="382676" y="630498"/>
                    <a:pt x="328876" y="606916"/>
                  </a:cubicBezTo>
                  <a:cubicBezTo>
                    <a:pt x="342008" y="665094"/>
                    <a:pt x="367002" y="720589"/>
                    <a:pt x="397503" y="771424"/>
                  </a:cubicBezTo>
                  <a:cubicBezTo>
                    <a:pt x="426169" y="819153"/>
                    <a:pt x="461753" y="864905"/>
                    <a:pt x="507364" y="897947"/>
                  </a:cubicBezTo>
                  <a:cubicBezTo>
                    <a:pt x="507505" y="898230"/>
                    <a:pt x="507788" y="898512"/>
                    <a:pt x="507928" y="898794"/>
                  </a:cubicBezTo>
                  <a:lnTo>
                    <a:pt x="507928" y="898794"/>
                  </a:lnTo>
                  <a:lnTo>
                    <a:pt x="507928" y="898794"/>
                  </a:lnTo>
                  <a:cubicBezTo>
                    <a:pt x="509341" y="900489"/>
                    <a:pt x="510611" y="902324"/>
                    <a:pt x="512024" y="904160"/>
                  </a:cubicBezTo>
                  <a:cubicBezTo>
                    <a:pt x="516260" y="909526"/>
                    <a:pt x="520779" y="914751"/>
                    <a:pt x="525156" y="920117"/>
                  </a:cubicBezTo>
                  <a:cubicBezTo>
                    <a:pt x="495220" y="982955"/>
                    <a:pt x="462883" y="1043252"/>
                    <a:pt x="427157" y="1102983"/>
                  </a:cubicBezTo>
                  <a:cubicBezTo>
                    <a:pt x="424898" y="1098464"/>
                    <a:pt x="422780" y="1093945"/>
                    <a:pt x="420661" y="1089426"/>
                  </a:cubicBezTo>
                  <a:cubicBezTo>
                    <a:pt x="419532" y="1087026"/>
                    <a:pt x="418543" y="1084484"/>
                    <a:pt x="417414" y="1082084"/>
                  </a:cubicBezTo>
                  <a:cubicBezTo>
                    <a:pt x="424474" y="1020234"/>
                    <a:pt x="413036" y="956832"/>
                    <a:pt x="386206" y="900630"/>
                  </a:cubicBezTo>
                  <a:cubicBezTo>
                    <a:pt x="361071" y="847959"/>
                    <a:pt x="322097" y="801219"/>
                    <a:pt x="271827" y="770859"/>
                  </a:cubicBezTo>
                  <a:cubicBezTo>
                    <a:pt x="277193" y="830167"/>
                    <a:pt x="294844" y="888486"/>
                    <a:pt x="318426" y="942851"/>
                  </a:cubicBezTo>
                  <a:cubicBezTo>
                    <a:pt x="340314" y="993263"/>
                    <a:pt x="369261" y="1042969"/>
                    <a:pt x="409506" y="1081378"/>
                  </a:cubicBezTo>
                  <a:cubicBezTo>
                    <a:pt x="411624" y="1087026"/>
                    <a:pt x="413742" y="1092533"/>
                    <a:pt x="416002" y="1098041"/>
                  </a:cubicBezTo>
                  <a:lnTo>
                    <a:pt x="416002" y="1098041"/>
                  </a:lnTo>
                  <a:cubicBezTo>
                    <a:pt x="417837" y="1102559"/>
                    <a:pt x="419814" y="1107077"/>
                    <a:pt x="421650" y="1111596"/>
                  </a:cubicBezTo>
                  <a:cubicBezTo>
                    <a:pt x="396374" y="1152123"/>
                    <a:pt x="368697" y="1191944"/>
                    <a:pt x="339608" y="1229929"/>
                  </a:cubicBezTo>
                  <a:cubicBezTo>
                    <a:pt x="337066" y="1225269"/>
                    <a:pt x="334524" y="1220610"/>
                    <a:pt x="332124" y="1215950"/>
                  </a:cubicBezTo>
                  <a:lnTo>
                    <a:pt x="331700" y="1215103"/>
                  </a:lnTo>
                  <a:cubicBezTo>
                    <a:pt x="331700" y="1215103"/>
                    <a:pt x="331700" y="1215103"/>
                    <a:pt x="331700" y="1214961"/>
                  </a:cubicBezTo>
                  <a:cubicBezTo>
                    <a:pt x="344409" y="1155230"/>
                    <a:pt x="339325" y="1092251"/>
                    <a:pt x="318991" y="1034778"/>
                  </a:cubicBezTo>
                  <a:cubicBezTo>
                    <a:pt x="299645" y="980272"/>
                    <a:pt x="265897" y="930002"/>
                    <a:pt x="219439" y="894982"/>
                  </a:cubicBezTo>
                  <a:cubicBezTo>
                    <a:pt x="218592" y="954290"/>
                    <a:pt x="230029" y="1013738"/>
                    <a:pt x="247681" y="1070081"/>
                  </a:cubicBezTo>
                  <a:cubicBezTo>
                    <a:pt x="264202" y="1122328"/>
                    <a:pt x="287784" y="1174576"/>
                    <a:pt x="323651" y="1216656"/>
                  </a:cubicBezTo>
                  <a:cubicBezTo>
                    <a:pt x="323792" y="1216938"/>
                    <a:pt x="323933" y="1217221"/>
                    <a:pt x="324075" y="1217503"/>
                  </a:cubicBezTo>
                  <a:lnTo>
                    <a:pt x="324075" y="1217644"/>
                  </a:lnTo>
                  <a:cubicBezTo>
                    <a:pt x="324498" y="1218633"/>
                    <a:pt x="324922" y="1219621"/>
                    <a:pt x="325345" y="1220610"/>
                  </a:cubicBezTo>
                  <a:cubicBezTo>
                    <a:pt x="327887" y="1226399"/>
                    <a:pt x="330711" y="1232048"/>
                    <a:pt x="333535" y="1237837"/>
                  </a:cubicBezTo>
                  <a:cubicBezTo>
                    <a:pt x="300493" y="1279211"/>
                    <a:pt x="266885" y="1318468"/>
                    <a:pt x="231300" y="1357583"/>
                  </a:cubicBezTo>
                  <a:cubicBezTo>
                    <a:pt x="229324" y="1352923"/>
                    <a:pt x="227205" y="1348262"/>
                    <a:pt x="225370" y="1343462"/>
                  </a:cubicBezTo>
                  <a:cubicBezTo>
                    <a:pt x="224663" y="1341626"/>
                    <a:pt x="223958" y="1339790"/>
                    <a:pt x="223251" y="1338096"/>
                  </a:cubicBezTo>
                  <a:cubicBezTo>
                    <a:pt x="223251" y="1338096"/>
                    <a:pt x="223251" y="1337954"/>
                    <a:pt x="223251" y="1337954"/>
                  </a:cubicBezTo>
                  <a:cubicBezTo>
                    <a:pt x="242315" y="1279211"/>
                    <a:pt x="243727" y="1215527"/>
                    <a:pt x="229182" y="1155795"/>
                  </a:cubicBezTo>
                  <a:cubicBezTo>
                    <a:pt x="215344" y="1099029"/>
                    <a:pt x="186537" y="1045228"/>
                    <a:pt x="143468" y="1005408"/>
                  </a:cubicBezTo>
                  <a:cubicBezTo>
                    <a:pt x="136691" y="1064856"/>
                    <a:pt x="142056" y="1125717"/>
                    <a:pt x="153918" y="1184036"/>
                  </a:cubicBezTo>
                  <a:cubicBezTo>
                    <a:pt x="165073" y="1238684"/>
                    <a:pt x="183431" y="1293897"/>
                    <a:pt x="215626" y="1340213"/>
                  </a:cubicBezTo>
                  <a:cubicBezTo>
                    <a:pt x="215767" y="1340496"/>
                    <a:pt x="215909" y="1340779"/>
                    <a:pt x="215909" y="1341202"/>
                  </a:cubicBezTo>
                  <a:lnTo>
                    <a:pt x="215909" y="1341202"/>
                  </a:lnTo>
                  <a:lnTo>
                    <a:pt x="215909" y="1341202"/>
                  </a:lnTo>
                  <a:cubicBezTo>
                    <a:pt x="216756" y="1343321"/>
                    <a:pt x="217321" y="1345438"/>
                    <a:pt x="218027" y="1347698"/>
                  </a:cubicBezTo>
                  <a:cubicBezTo>
                    <a:pt x="220004" y="1353487"/>
                    <a:pt x="222122" y="1359136"/>
                    <a:pt x="224240" y="1364784"/>
                  </a:cubicBezTo>
                  <a:cubicBezTo>
                    <a:pt x="153918" y="1436095"/>
                    <a:pt x="80207" y="1500345"/>
                    <a:pt x="0" y="1560217"/>
                  </a:cubicBezTo>
                  <a:cubicBezTo>
                    <a:pt x="5648" y="1567983"/>
                    <a:pt x="8473" y="1571796"/>
                    <a:pt x="13980" y="1579563"/>
                  </a:cubicBezTo>
                  <a:cubicBezTo>
                    <a:pt x="94751" y="1518137"/>
                    <a:pt x="169027" y="1452475"/>
                    <a:pt x="239773" y="1379611"/>
                  </a:cubicBezTo>
                  <a:cubicBezTo>
                    <a:pt x="245563" y="1381447"/>
                    <a:pt x="251493" y="1383142"/>
                    <a:pt x="257424" y="1384695"/>
                  </a:cubicBezTo>
                  <a:cubicBezTo>
                    <a:pt x="259683" y="1385259"/>
                    <a:pt x="261801" y="1385683"/>
                    <a:pt x="264061" y="1386248"/>
                  </a:cubicBezTo>
                  <a:lnTo>
                    <a:pt x="264202" y="1386248"/>
                  </a:lnTo>
                  <a:lnTo>
                    <a:pt x="264202" y="1386248"/>
                  </a:lnTo>
                  <a:cubicBezTo>
                    <a:pt x="264343" y="1386248"/>
                    <a:pt x="264484" y="1386248"/>
                    <a:pt x="264626" y="1386389"/>
                  </a:cubicBezTo>
                  <a:cubicBezTo>
                    <a:pt x="315602" y="1416467"/>
                    <a:pt x="378722" y="1427340"/>
                    <a:pt x="434924" y="1420703"/>
                  </a:cubicBezTo>
                  <a:cubicBezTo>
                    <a:pt x="510047" y="1411806"/>
                    <a:pt x="572320" y="1386812"/>
                    <a:pt x="638688" y="1345438"/>
                  </a:cubicBezTo>
                  <a:cubicBezTo>
                    <a:pt x="581216" y="1322421"/>
                    <a:pt x="515413" y="1320868"/>
                    <a:pt x="455822" y="1329058"/>
                  </a:cubicBezTo>
                  <a:cubicBezTo>
                    <a:pt x="391431" y="1337954"/>
                    <a:pt x="328028" y="1352499"/>
                    <a:pt x="267167" y="1378623"/>
                  </a:cubicBezTo>
                  <a:cubicBezTo>
                    <a:pt x="267026" y="1378623"/>
                    <a:pt x="267026" y="1378623"/>
                    <a:pt x="266885" y="1378481"/>
                  </a:cubicBezTo>
                  <a:cubicBezTo>
                    <a:pt x="265049" y="1377917"/>
                    <a:pt x="263072" y="1377493"/>
                    <a:pt x="261236" y="1376928"/>
                  </a:cubicBezTo>
                  <a:cubicBezTo>
                    <a:pt x="256294" y="1375516"/>
                    <a:pt x="251493" y="1373821"/>
                    <a:pt x="246692" y="1372127"/>
                  </a:cubicBezTo>
                  <a:cubicBezTo>
                    <a:pt x="282418" y="1332164"/>
                    <a:pt x="316167" y="1292062"/>
                    <a:pt x="349210" y="1249981"/>
                  </a:cubicBezTo>
                  <a:cubicBezTo>
                    <a:pt x="355847" y="1250687"/>
                    <a:pt x="362201" y="1251817"/>
                    <a:pt x="368555" y="1252664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B981436E-9D55-4EA1-9247-528F1D8B7D8D}"/>
                </a:ext>
              </a:extLst>
            </p:cNvPr>
            <p:cNvGrpSpPr/>
            <p:nvPr/>
          </p:nvGrpSpPr>
          <p:grpSpPr>
            <a:xfrm>
              <a:off x="5372700" y="1281797"/>
              <a:ext cx="1644813" cy="1814863"/>
              <a:chOff x="5372700" y="1281797"/>
              <a:chExt cx="1644813" cy="1814863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EF223014-B3C1-406E-B671-81E88ACF3CE5}"/>
                  </a:ext>
                </a:extLst>
              </p:cNvPr>
              <p:cNvSpPr/>
              <p:nvPr/>
            </p:nvSpPr>
            <p:spPr>
              <a:xfrm>
                <a:off x="5372700" y="1281797"/>
                <a:ext cx="1644813" cy="1551084"/>
              </a:xfrm>
              <a:custGeom>
                <a:avLst/>
                <a:gdLst>
                  <a:gd name="connsiteX0" fmla="*/ 1406613 w 1644813"/>
                  <a:gd name="connsiteY0" fmla="*/ 1536905 h 1551084"/>
                  <a:gd name="connsiteX1" fmla="*/ 1131115 w 1644813"/>
                  <a:gd name="connsiteY1" fmla="*/ 1322127 h 1551084"/>
                  <a:gd name="connsiteX2" fmla="*/ 1194376 w 1644813"/>
                  <a:gd name="connsiteY2" fmla="*/ 1237683 h 1551084"/>
                  <a:gd name="connsiteX3" fmla="*/ 1064182 w 1644813"/>
                  <a:gd name="connsiteY3" fmla="*/ 1244320 h 1551084"/>
                  <a:gd name="connsiteX4" fmla="*/ 993718 w 1644813"/>
                  <a:gd name="connsiteY4" fmla="*/ 1139261 h 1551084"/>
                  <a:gd name="connsiteX5" fmla="*/ 789248 w 1644813"/>
                  <a:gd name="connsiteY5" fmla="*/ 912197 h 1551084"/>
                  <a:gd name="connsiteX6" fmla="*/ 671480 w 1644813"/>
                  <a:gd name="connsiteY6" fmla="*/ 788498 h 1551084"/>
                  <a:gd name="connsiteX7" fmla="*/ 579553 w 1644813"/>
                  <a:gd name="connsiteY7" fmla="*/ 693182 h 1551084"/>
                  <a:gd name="connsiteX8" fmla="*/ 667385 w 1644813"/>
                  <a:gd name="connsiteY8" fmla="*/ 516812 h 1551084"/>
                  <a:gd name="connsiteX9" fmla="*/ 506689 w 1644813"/>
                  <a:gd name="connsiteY9" fmla="*/ 621448 h 1551084"/>
                  <a:gd name="connsiteX10" fmla="*/ 283720 w 1644813"/>
                  <a:gd name="connsiteY10" fmla="*/ 423614 h 1551084"/>
                  <a:gd name="connsiteX11" fmla="*/ 247288 w 1644813"/>
                  <a:gd name="connsiteY11" fmla="*/ 378427 h 1551084"/>
                  <a:gd name="connsiteX12" fmla="*/ 264374 w 1644813"/>
                  <a:gd name="connsiteY12" fmla="*/ 322085 h 1551084"/>
                  <a:gd name="connsiteX13" fmla="*/ 204219 w 1644813"/>
                  <a:gd name="connsiteY13" fmla="*/ 350750 h 1551084"/>
                  <a:gd name="connsiteX14" fmla="*/ 262962 w 1644813"/>
                  <a:gd name="connsiteY14" fmla="*/ 246256 h 1551084"/>
                  <a:gd name="connsiteX15" fmla="*/ 147877 w 1644813"/>
                  <a:gd name="connsiteY15" fmla="*/ 302739 h 1551084"/>
                  <a:gd name="connsiteX16" fmla="*/ 7657 w 1644813"/>
                  <a:gd name="connsiteY16" fmla="*/ 136678 h 1551084"/>
                  <a:gd name="connsiteX17" fmla="*/ 174142 w 1644813"/>
                  <a:gd name="connsiteY17" fmla="*/ 1964 h 1551084"/>
                  <a:gd name="connsiteX18" fmla="*/ 198571 w 1644813"/>
                  <a:gd name="connsiteY18" fmla="*/ 68191 h 1551084"/>
                  <a:gd name="connsiteX19" fmla="*/ 216928 w 1644813"/>
                  <a:gd name="connsiteY19" fmla="*/ 13402 h 1551084"/>
                  <a:gd name="connsiteX20" fmla="*/ 282025 w 1644813"/>
                  <a:gd name="connsiteY20" fmla="*/ 693 h 1551084"/>
                  <a:gd name="connsiteX21" fmla="*/ 598616 w 1644813"/>
                  <a:gd name="connsiteY21" fmla="*/ 79064 h 1551084"/>
                  <a:gd name="connsiteX22" fmla="*/ 717655 w 1644813"/>
                  <a:gd name="connsiteY22" fmla="*/ 125522 h 1551084"/>
                  <a:gd name="connsiteX23" fmla="*/ 709324 w 1644813"/>
                  <a:gd name="connsiteY23" fmla="*/ 194009 h 1551084"/>
                  <a:gd name="connsiteX24" fmla="*/ 753522 w 1644813"/>
                  <a:gd name="connsiteY24" fmla="*/ 131876 h 1551084"/>
                  <a:gd name="connsiteX25" fmla="*/ 846720 w 1644813"/>
                  <a:gd name="connsiteY25" fmla="*/ 179040 h 1551084"/>
                  <a:gd name="connsiteX26" fmla="*/ 960534 w 1644813"/>
                  <a:gd name="connsiteY26" fmla="*/ 250633 h 1551084"/>
                  <a:gd name="connsiteX27" fmla="*/ 1098071 w 1644813"/>
                  <a:gd name="connsiteY27" fmla="*/ 369955 h 1551084"/>
                  <a:gd name="connsiteX28" fmla="*/ 1233632 w 1644813"/>
                  <a:gd name="connsiteY28" fmla="*/ 503962 h 1551084"/>
                  <a:gd name="connsiteX29" fmla="*/ 1150602 w 1644813"/>
                  <a:gd name="connsiteY29" fmla="*/ 610857 h 1551084"/>
                  <a:gd name="connsiteX30" fmla="*/ 1111345 w 1644813"/>
                  <a:gd name="connsiteY30" fmla="*/ 674119 h 1551084"/>
                  <a:gd name="connsiteX31" fmla="*/ 1278395 w 1644813"/>
                  <a:gd name="connsiteY31" fmla="*/ 592641 h 1551084"/>
                  <a:gd name="connsiteX32" fmla="*/ 1165146 w 1644813"/>
                  <a:gd name="connsiteY32" fmla="*/ 736674 h 1551084"/>
                  <a:gd name="connsiteX33" fmla="*/ 1363685 w 1644813"/>
                  <a:gd name="connsiteY33" fmla="*/ 625825 h 1551084"/>
                  <a:gd name="connsiteX34" fmla="*/ 1397859 w 1644813"/>
                  <a:gd name="connsiteY34" fmla="*/ 682309 h 1551084"/>
                  <a:gd name="connsiteX35" fmla="*/ 1562508 w 1644813"/>
                  <a:gd name="connsiteY35" fmla="*/ 1026011 h 1551084"/>
                  <a:gd name="connsiteX36" fmla="*/ 1532854 w 1644813"/>
                  <a:gd name="connsiteY36" fmla="*/ 1052559 h 1551084"/>
                  <a:gd name="connsiteX37" fmla="*/ 1588349 w 1644813"/>
                  <a:gd name="connsiteY37" fmla="*/ 1072045 h 1551084"/>
                  <a:gd name="connsiteX38" fmla="*/ 1633112 w 1644813"/>
                  <a:gd name="connsiteY38" fmla="*/ 1236413 h 1551084"/>
                  <a:gd name="connsiteX39" fmla="*/ 1600634 w 1644813"/>
                  <a:gd name="connsiteY39" fmla="*/ 1485364 h 1551084"/>
                  <a:gd name="connsiteX40" fmla="*/ 1406613 w 1644813"/>
                  <a:gd name="connsiteY40" fmla="*/ 1536905 h 155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44813" h="1551084">
                    <a:moveTo>
                      <a:pt x="1406613" y="1536905"/>
                    </a:moveTo>
                    <a:cubicBezTo>
                      <a:pt x="1303248" y="1489036"/>
                      <a:pt x="1215134" y="1397815"/>
                      <a:pt x="1131115" y="1322127"/>
                    </a:cubicBezTo>
                    <a:cubicBezTo>
                      <a:pt x="1148483" y="1292755"/>
                      <a:pt x="1184209" y="1269032"/>
                      <a:pt x="1194376" y="1237683"/>
                    </a:cubicBezTo>
                    <a:cubicBezTo>
                      <a:pt x="1158509" y="1239096"/>
                      <a:pt x="1095530" y="1268891"/>
                      <a:pt x="1064182" y="1244320"/>
                    </a:cubicBezTo>
                    <a:cubicBezTo>
                      <a:pt x="1042153" y="1227093"/>
                      <a:pt x="1013487" y="1162278"/>
                      <a:pt x="993718" y="1139261"/>
                    </a:cubicBezTo>
                    <a:cubicBezTo>
                      <a:pt x="927491" y="1062020"/>
                      <a:pt x="858299" y="986755"/>
                      <a:pt x="789248" y="912197"/>
                    </a:cubicBezTo>
                    <a:cubicBezTo>
                      <a:pt x="750839" y="870682"/>
                      <a:pt x="709747" y="830296"/>
                      <a:pt x="671480" y="788498"/>
                    </a:cubicBezTo>
                    <a:cubicBezTo>
                      <a:pt x="642249" y="756585"/>
                      <a:pt x="616691" y="716905"/>
                      <a:pt x="579553" y="693182"/>
                    </a:cubicBezTo>
                    <a:cubicBezTo>
                      <a:pt x="605111" y="641076"/>
                      <a:pt x="662160" y="574849"/>
                      <a:pt x="667385" y="516812"/>
                    </a:cubicBezTo>
                    <a:cubicBezTo>
                      <a:pt x="608218" y="539123"/>
                      <a:pt x="557524" y="585440"/>
                      <a:pt x="506689" y="621448"/>
                    </a:cubicBezTo>
                    <a:cubicBezTo>
                      <a:pt x="450629" y="541806"/>
                      <a:pt x="356866" y="481651"/>
                      <a:pt x="283720" y="423614"/>
                    </a:cubicBezTo>
                    <a:cubicBezTo>
                      <a:pt x="264092" y="408081"/>
                      <a:pt x="249971" y="404974"/>
                      <a:pt x="247288" y="378427"/>
                    </a:cubicBezTo>
                    <a:cubicBezTo>
                      <a:pt x="246441" y="370520"/>
                      <a:pt x="258726" y="325333"/>
                      <a:pt x="264374" y="322085"/>
                    </a:cubicBezTo>
                    <a:cubicBezTo>
                      <a:pt x="245452" y="333099"/>
                      <a:pt x="223989" y="342701"/>
                      <a:pt x="204219" y="350750"/>
                    </a:cubicBezTo>
                    <a:cubicBezTo>
                      <a:pt x="215516" y="311494"/>
                      <a:pt x="233591" y="276051"/>
                      <a:pt x="262962" y="246256"/>
                    </a:cubicBezTo>
                    <a:cubicBezTo>
                      <a:pt x="227943" y="266731"/>
                      <a:pt x="173859" y="271250"/>
                      <a:pt x="147877" y="302739"/>
                    </a:cubicBezTo>
                    <a:cubicBezTo>
                      <a:pt x="96759" y="257835"/>
                      <a:pt x="34486" y="199233"/>
                      <a:pt x="7657" y="136678"/>
                    </a:cubicBezTo>
                    <a:cubicBezTo>
                      <a:pt x="-32023" y="44186"/>
                      <a:pt x="91393" y="11990"/>
                      <a:pt x="174142" y="1964"/>
                    </a:cubicBezTo>
                    <a:cubicBezTo>
                      <a:pt x="176825" y="24416"/>
                      <a:pt x="184026" y="47716"/>
                      <a:pt x="198571" y="68191"/>
                    </a:cubicBezTo>
                    <a:cubicBezTo>
                      <a:pt x="207467" y="53505"/>
                      <a:pt x="206620" y="25123"/>
                      <a:pt x="216928" y="13402"/>
                    </a:cubicBezTo>
                    <a:cubicBezTo>
                      <a:pt x="231473" y="-3119"/>
                      <a:pt x="251948" y="-13"/>
                      <a:pt x="282025" y="693"/>
                    </a:cubicBezTo>
                    <a:cubicBezTo>
                      <a:pt x="386096" y="3518"/>
                      <a:pt x="504429" y="39385"/>
                      <a:pt x="598616" y="79064"/>
                    </a:cubicBezTo>
                    <a:cubicBezTo>
                      <a:pt x="636883" y="95162"/>
                      <a:pt x="680376" y="105047"/>
                      <a:pt x="717655" y="125522"/>
                    </a:cubicBezTo>
                    <a:cubicBezTo>
                      <a:pt x="706217" y="143597"/>
                      <a:pt x="712148" y="173392"/>
                      <a:pt x="709324" y="194009"/>
                    </a:cubicBezTo>
                    <a:cubicBezTo>
                      <a:pt x="717231" y="179182"/>
                      <a:pt x="732623" y="134842"/>
                      <a:pt x="753522" y="131876"/>
                    </a:cubicBezTo>
                    <a:cubicBezTo>
                      <a:pt x="783458" y="127640"/>
                      <a:pt x="820879" y="162237"/>
                      <a:pt x="846720" y="179040"/>
                    </a:cubicBezTo>
                    <a:cubicBezTo>
                      <a:pt x="883858" y="203187"/>
                      <a:pt x="923255" y="225216"/>
                      <a:pt x="960534" y="250633"/>
                    </a:cubicBezTo>
                    <a:cubicBezTo>
                      <a:pt x="1013487" y="286642"/>
                      <a:pt x="1051191" y="327168"/>
                      <a:pt x="1098071" y="369955"/>
                    </a:cubicBezTo>
                    <a:cubicBezTo>
                      <a:pt x="1144671" y="412317"/>
                      <a:pt x="1198189" y="450867"/>
                      <a:pt x="1233632" y="503962"/>
                    </a:cubicBezTo>
                    <a:cubicBezTo>
                      <a:pt x="1199460" y="535452"/>
                      <a:pt x="1177855" y="573296"/>
                      <a:pt x="1150602" y="610857"/>
                    </a:cubicBezTo>
                    <a:cubicBezTo>
                      <a:pt x="1135775" y="631333"/>
                      <a:pt x="1113887" y="645030"/>
                      <a:pt x="1111345" y="674119"/>
                    </a:cubicBezTo>
                    <a:cubicBezTo>
                      <a:pt x="1157945" y="638111"/>
                      <a:pt x="1222053" y="614105"/>
                      <a:pt x="1278395" y="592641"/>
                    </a:cubicBezTo>
                    <a:cubicBezTo>
                      <a:pt x="1259474" y="648560"/>
                      <a:pt x="1201155" y="692900"/>
                      <a:pt x="1165146" y="736674"/>
                    </a:cubicBezTo>
                    <a:cubicBezTo>
                      <a:pt x="1218382" y="682450"/>
                      <a:pt x="1304660" y="668612"/>
                      <a:pt x="1363685" y="625825"/>
                    </a:cubicBezTo>
                    <a:cubicBezTo>
                      <a:pt x="1365521" y="651808"/>
                      <a:pt x="1384443" y="660563"/>
                      <a:pt x="1397859" y="682309"/>
                    </a:cubicBezTo>
                    <a:cubicBezTo>
                      <a:pt x="1466486" y="793299"/>
                      <a:pt x="1516898" y="901183"/>
                      <a:pt x="1562508" y="1026011"/>
                    </a:cubicBezTo>
                    <a:cubicBezTo>
                      <a:pt x="1551070" y="1031942"/>
                      <a:pt x="1538079" y="1039709"/>
                      <a:pt x="1532854" y="1052559"/>
                    </a:cubicBezTo>
                    <a:cubicBezTo>
                      <a:pt x="1551353" y="1057219"/>
                      <a:pt x="1570274" y="1062443"/>
                      <a:pt x="1588349" y="1072045"/>
                    </a:cubicBezTo>
                    <a:cubicBezTo>
                      <a:pt x="1595127" y="1125422"/>
                      <a:pt x="1625629" y="1181765"/>
                      <a:pt x="1633112" y="1236413"/>
                    </a:cubicBezTo>
                    <a:cubicBezTo>
                      <a:pt x="1645539" y="1326645"/>
                      <a:pt x="1661778" y="1436929"/>
                      <a:pt x="1600634" y="1485364"/>
                    </a:cubicBezTo>
                    <a:cubicBezTo>
                      <a:pt x="1541468" y="1532810"/>
                      <a:pt x="1485831" y="1573620"/>
                      <a:pt x="1406613" y="153690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C75D8F5-53A6-4A3F-8B7A-BB1199F185D7}"/>
                  </a:ext>
                </a:extLst>
              </p:cNvPr>
              <p:cNvSpPr/>
              <p:nvPr/>
            </p:nvSpPr>
            <p:spPr>
              <a:xfrm>
                <a:off x="5504571" y="1413909"/>
                <a:ext cx="1447231" cy="1682752"/>
              </a:xfrm>
              <a:custGeom>
                <a:avLst/>
                <a:gdLst>
                  <a:gd name="connsiteX0" fmla="*/ 3297 w 1447231"/>
                  <a:gd name="connsiteY0" fmla="*/ 7249 h 1682752"/>
                  <a:gd name="connsiteX1" fmla="*/ 732076 w 1447231"/>
                  <a:gd name="connsiteY1" fmla="*/ 453893 h 1682752"/>
                  <a:gd name="connsiteX2" fmla="*/ 1240004 w 1447231"/>
                  <a:gd name="connsiteY2" fmla="*/ 1178577 h 1682752"/>
                  <a:gd name="connsiteX3" fmla="*/ 1398723 w 1447231"/>
                  <a:gd name="connsiteY3" fmla="*/ 1660806 h 1682752"/>
                  <a:gd name="connsiteX4" fmla="*/ 1446029 w 1447231"/>
                  <a:gd name="connsiteY4" fmla="*/ 1645273 h 1682752"/>
                  <a:gd name="connsiteX5" fmla="*/ 1301713 w 1447231"/>
                  <a:gd name="connsiteY5" fmla="*/ 1207666 h 1682752"/>
                  <a:gd name="connsiteX6" fmla="*/ 1075778 w 1447231"/>
                  <a:gd name="connsiteY6" fmla="*/ 804939 h 1682752"/>
                  <a:gd name="connsiteX7" fmla="*/ 436526 w 1447231"/>
                  <a:gd name="connsiteY7" fmla="*/ 196046 h 1682752"/>
                  <a:gd name="connsiteX8" fmla="*/ 4285 w 1447231"/>
                  <a:gd name="connsiteY8" fmla="*/ 189 h 1682752"/>
                  <a:gd name="connsiteX9" fmla="*/ 3297 w 1447231"/>
                  <a:gd name="connsiteY9" fmla="*/ 7249 h 168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7231" h="1682752">
                    <a:moveTo>
                      <a:pt x="3297" y="7249"/>
                    </a:moveTo>
                    <a:cubicBezTo>
                      <a:pt x="285150" y="107084"/>
                      <a:pt x="522663" y="255777"/>
                      <a:pt x="732076" y="453893"/>
                    </a:cubicBezTo>
                    <a:cubicBezTo>
                      <a:pt x="947420" y="657799"/>
                      <a:pt x="1119412" y="907456"/>
                      <a:pt x="1240004" y="1178577"/>
                    </a:cubicBezTo>
                    <a:cubicBezTo>
                      <a:pt x="1307644" y="1330801"/>
                      <a:pt x="1359467" y="1496156"/>
                      <a:pt x="1398723" y="1660806"/>
                    </a:cubicBezTo>
                    <a:cubicBezTo>
                      <a:pt x="1407761" y="1698367"/>
                      <a:pt x="1455348" y="1684105"/>
                      <a:pt x="1446029" y="1645273"/>
                    </a:cubicBezTo>
                    <a:cubicBezTo>
                      <a:pt x="1409879" y="1496015"/>
                      <a:pt x="1363845" y="1348169"/>
                      <a:pt x="1301713" y="1207666"/>
                    </a:cubicBezTo>
                    <a:cubicBezTo>
                      <a:pt x="1239298" y="1067022"/>
                      <a:pt x="1163469" y="928214"/>
                      <a:pt x="1075778" y="804939"/>
                    </a:cubicBezTo>
                    <a:cubicBezTo>
                      <a:pt x="902233" y="561071"/>
                      <a:pt x="687737" y="361543"/>
                      <a:pt x="436526" y="196046"/>
                    </a:cubicBezTo>
                    <a:cubicBezTo>
                      <a:pt x="305907" y="109908"/>
                      <a:pt x="157356" y="42834"/>
                      <a:pt x="4285" y="189"/>
                    </a:cubicBezTo>
                    <a:cubicBezTo>
                      <a:pt x="-798" y="-1223"/>
                      <a:pt x="-1646" y="5696"/>
                      <a:pt x="3297" y="7249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2">
              <a:extLst>
                <a:ext uri="{FF2B5EF4-FFF2-40B4-BE49-F238E27FC236}">
                  <a16:creationId xmlns:a16="http://schemas.microsoft.com/office/drawing/2014/main" id="{8AFC4881-B36F-4F05-AB6B-8744FB514455}"/>
                </a:ext>
              </a:extLst>
            </p:cNvPr>
            <p:cNvGrpSpPr/>
            <p:nvPr/>
          </p:nvGrpSpPr>
          <p:grpSpPr>
            <a:xfrm>
              <a:off x="4618817" y="-44307"/>
              <a:ext cx="2205965" cy="1051159"/>
              <a:chOff x="4618817" y="-44307"/>
              <a:chExt cx="2205965" cy="1051159"/>
            </a:xfrm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1CB95661-6A58-4DC9-B085-71A128C248C2}"/>
                  </a:ext>
                </a:extLst>
              </p:cNvPr>
              <p:cNvSpPr/>
              <p:nvPr/>
            </p:nvSpPr>
            <p:spPr>
              <a:xfrm>
                <a:off x="4618817" y="-44307"/>
                <a:ext cx="2205965" cy="887921"/>
              </a:xfrm>
              <a:custGeom>
                <a:avLst/>
                <a:gdLst>
                  <a:gd name="connsiteX0" fmla="*/ 1063303 w 2205965"/>
                  <a:gd name="connsiteY0" fmla="*/ 547326 h 887921"/>
                  <a:gd name="connsiteX1" fmla="*/ 0 w 2205965"/>
                  <a:gd name="connsiteY1" fmla="*/ 15674 h 887921"/>
                  <a:gd name="connsiteX2" fmla="*/ 9602 w 2205965"/>
                  <a:gd name="connsiteY2" fmla="*/ 0 h 887921"/>
                  <a:gd name="connsiteX3" fmla="*/ 2205965 w 2205965"/>
                  <a:gd name="connsiteY3" fmla="*/ 869847 h 887921"/>
                  <a:gd name="connsiteX4" fmla="*/ 2202294 w 2205965"/>
                  <a:gd name="connsiteY4" fmla="*/ 887922 h 887921"/>
                  <a:gd name="connsiteX5" fmla="*/ 1063303 w 2205965"/>
                  <a:gd name="connsiteY5" fmla="*/ 547326 h 887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5965" h="887921">
                    <a:moveTo>
                      <a:pt x="1063303" y="547326"/>
                    </a:moveTo>
                    <a:cubicBezTo>
                      <a:pt x="695454" y="401598"/>
                      <a:pt x="340172" y="224099"/>
                      <a:pt x="0" y="15674"/>
                    </a:cubicBezTo>
                    <a:lnTo>
                      <a:pt x="9602" y="0"/>
                    </a:lnTo>
                    <a:cubicBezTo>
                      <a:pt x="687970" y="415719"/>
                      <a:pt x="1426916" y="708445"/>
                      <a:pt x="2205965" y="869847"/>
                    </a:cubicBezTo>
                    <a:lnTo>
                      <a:pt x="2202294" y="887922"/>
                    </a:lnTo>
                    <a:cubicBezTo>
                      <a:pt x="1811710" y="806868"/>
                      <a:pt x="1431152" y="693053"/>
                      <a:pt x="1063303" y="547326"/>
                    </a:cubicBezTo>
                    <a:close/>
                  </a:path>
                </a:pathLst>
              </a:custGeom>
              <a:solidFill>
                <a:srgbClr val="F9FBF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FC64D23-E857-4287-982C-5A77E7543D8C}"/>
                  </a:ext>
                </a:extLst>
              </p:cNvPr>
              <p:cNvSpPr/>
              <p:nvPr/>
            </p:nvSpPr>
            <p:spPr>
              <a:xfrm>
                <a:off x="5540487" y="392169"/>
                <a:ext cx="320826" cy="329157"/>
              </a:xfrm>
              <a:custGeom>
                <a:avLst/>
                <a:gdLst>
                  <a:gd name="connsiteX0" fmla="*/ 320827 w 320826"/>
                  <a:gd name="connsiteY0" fmla="*/ 126947 h 329157"/>
                  <a:gd name="connsiteX1" fmla="*/ 55213 w 320826"/>
                  <a:gd name="connsiteY1" fmla="*/ 329158 h 329157"/>
                  <a:gd name="connsiteX2" fmla="*/ 0 w 320826"/>
                  <a:gd name="connsiteY2" fmla="*/ 0 h 329157"/>
                  <a:gd name="connsiteX3" fmla="*/ 320827 w 320826"/>
                  <a:gd name="connsiteY3" fmla="*/ 126947 h 32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826" h="329157">
                    <a:moveTo>
                      <a:pt x="320827" y="126947"/>
                    </a:moveTo>
                    <a:cubicBezTo>
                      <a:pt x="234266" y="195857"/>
                      <a:pt x="145728" y="263213"/>
                      <a:pt x="55213" y="329158"/>
                    </a:cubicBezTo>
                    <a:cubicBezTo>
                      <a:pt x="34314" y="219156"/>
                      <a:pt x="15957" y="109437"/>
                      <a:pt x="0" y="0"/>
                    </a:cubicBezTo>
                    <a:cubicBezTo>
                      <a:pt x="105907" y="44904"/>
                      <a:pt x="212802" y="87267"/>
                      <a:pt x="320827" y="126947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0C3596B-0110-431B-A7C7-F9F62E8EAECB}"/>
                  </a:ext>
                </a:extLst>
              </p:cNvPr>
              <p:cNvSpPr/>
              <p:nvPr/>
            </p:nvSpPr>
            <p:spPr>
              <a:xfrm>
                <a:off x="5957477" y="553570"/>
                <a:ext cx="328592" cy="324921"/>
              </a:xfrm>
              <a:custGeom>
                <a:avLst/>
                <a:gdLst>
                  <a:gd name="connsiteX0" fmla="*/ 328593 w 328592"/>
                  <a:gd name="connsiteY0" fmla="*/ 105907 h 324921"/>
                  <a:gd name="connsiteX1" fmla="*/ 76676 w 328592"/>
                  <a:gd name="connsiteY1" fmla="*/ 324922 h 324921"/>
                  <a:gd name="connsiteX2" fmla="*/ 0 w 328592"/>
                  <a:gd name="connsiteY2" fmla="*/ 0 h 324921"/>
                  <a:gd name="connsiteX3" fmla="*/ 328593 w 328592"/>
                  <a:gd name="connsiteY3" fmla="*/ 105907 h 32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592" h="324921">
                    <a:moveTo>
                      <a:pt x="328593" y="105907"/>
                    </a:moveTo>
                    <a:cubicBezTo>
                      <a:pt x="246692" y="180324"/>
                      <a:pt x="162673" y="253329"/>
                      <a:pt x="76676" y="324922"/>
                    </a:cubicBezTo>
                    <a:cubicBezTo>
                      <a:pt x="48576" y="216614"/>
                      <a:pt x="23158" y="108307"/>
                      <a:pt x="0" y="0"/>
                    </a:cubicBezTo>
                    <a:cubicBezTo>
                      <a:pt x="108590" y="38126"/>
                      <a:pt x="218168" y="73429"/>
                      <a:pt x="328593" y="105907"/>
                    </a:cubicBezTo>
                    <a:close/>
                  </a:path>
                </a:pathLst>
              </a:custGeom>
              <a:solidFill>
                <a:srgbClr val="FC7808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EF320168-0DFD-4D47-8C4E-E78DA1129164}"/>
                  </a:ext>
                </a:extLst>
              </p:cNvPr>
              <p:cNvSpPr/>
              <p:nvPr/>
            </p:nvSpPr>
            <p:spPr>
              <a:xfrm>
                <a:off x="6384493" y="687578"/>
                <a:ext cx="335371" cy="319273"/>
              </a:xfrm>
              <a:custGeom>
                <a:avLst/>
                <a:gdLst>
                  <a:gd name="connsiteX0" fmla="*/ 335371 w 335371"/>
                  <a:gd name="connsiteY0" fmla="*/ 84302 h 319273"/>
                  <a:gd name="connsiteX1" fmla="*/ 97999 w 335371"/>
                  <a:gd name="connsiteY1" fmla="*/ 319273 h 319273"/>
                  <a:gd name="connsiteX2" fmla="*/ 0 w 335371"/>
                  <a:gd name="connsiteY2" fmla="*/ 0 h 319273"/>
                  <a:gd name="connsiteX3" fmla="*/ 335371 w 335371"/>
                  <a:gd name="connsiteY3" fmla="*/ 84302 h 31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71" h="319273">
                    <a:moveTo>
                      <a:pt x="335371" y="84302"/>
                    </a:moveTo>
                    <a:cubicBezTo>
                      <a:pt x="258412" y="163944"/>
                      <a:pt x="179194" y="242315"/>
                      <a:pt x="97999" y="319273"/>
                    </a:cubicBezTo>
                    <a:cubicBezTo>
                      <a:pt x="62838" y="212943"/>
                      <a:pt x="30219" y="106472"/>
                      <a:pt x="0" y="0"/>
                    </a:cubicBezTo>
                    <a:cubicBezTo>
                      <a:pt x="110990" y="30925"/>
                      <a:pt x="222828" y="59025"/>
                      <a:pt x="335371" y="84302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FADD08A-725E-4370-8566-B9B924FC484E}"/>
                  </a:ext>
                </a:extLst>
              </p:cNvPr>
              <p:cNvSpPr/>
              <p:nvPr/>
            </p:nvSpPr>
            <p:spPr>
              <a:xfrm>
                <a:off x="5134794" y="203513"/>
                <a:ext cx="311930" cy="332123"/>
              </a:xfrm>
              <a:custGeom>
                <a:avLst/>
                <a:gdLst>
                  <a:gd name="connsiteX0" fmla="*/ 0 w 311930"/>
                  <a:gd name="connsiteY0" fmla="*/ 0 h 332123"/>
                  <a:gd name="connsiteX1" fmla="*/ 33608 w 311930"/>
                  <a:gd name="connsiteY1" fmla="*/ 332123 h 332123"/>
                  <a:gd name="connsiteX2" fmla="*/ 311930 w 311930"/>
                  <a:gd name="connsiteY2" fmla="*/ 147705 h 332123"/>
                  <a:gd name="connsiteX3" fmla="*/ 0 w 311930"/>
                  <a:gd name="connsiteY3" fmla="*/ 0 h 33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930" h="332123">
                    <a:moveTo>
                      <a:pt x="0" y="0"/>
                    </a:moveTo>
                    <a:cubicBezTo>
                      <a:pt x="8755" y="110284"/>
                      <a:pt x="19911" y="221133"/>
                      <a:pt x="33608" y="332123"/>
                    </a:cubicBezTo>
                    <a:cubicBezTo>
                      <a:pt x="128218" y="272392"/>
                      <a:pt x="220992" y="210825"/>
                      <a:pt x="311930" y="147705"/>
                    </a:cubicBezTo>
                    <a:cubicBezTo>
                      <a:pt x="206730" y="101247"/>
                      <a:pt x="102800" y="51965"/>
                      <a:pt x="0" y="0"/>
                    </a:cubicBezTo>
                    <a:close/>
                  </a:path>
                </a:pathLst>
              </a:custGeom>
              <a:solidFill>
                <a:srgbClr val="FC7808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2EA32C1-AF02-4AD4-8472-BCC6536DF29A}"/>
                  </a:ext>
                </a:extLst>
              </p:cNvPr>
              <p:cNvSpPr/>
              <p:nvPr/>
            </p:nvSpPr>
            <p:spPr>
              <a:xfrm>
                <a:off x="4741668" y="-11406"/>
                <a:ext cx="302046" cy="333817"/>
              </a:xfrm>
              <a:custGeom>
                <a:avLst/>
                <a:gdLst>
                  <a:gd name="connsiteX0" fmla="*/ 0 w 302046"/>
                  <a:gd name="connsiteY0" fmla="*/ 0 h 333817"/>
                  <a:gd name="connsiteX1" fmla="*/ 12144 w 302046"/>
                  <a:gd name="connsiteY1" fmla="*/ 333818 h 333817"/>
                  <a:gd name="connsiteX2" fmla="*/ 302046 w 302046"/>
                  <a:gd name="connsiteY2" fmla="*/ 168180 h 333817"/>
                  <a:gd name="connsiteX3" fmla="*/ 0 w 302046"/>
                  <a:gd name="connsiteY3" fmla="*/ 0 h 333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046" h="333817">
                    <a:moveTo>
                      <a:pt x="0" y="0"/>
                    </a:moveTo>
                    <a:cubicBezTo>
                      <a:pt x="1554" y="110708"/>
                      <a:pt x="5648" y="221980"/>
                      <a:pt x="12144" y="333818"/>
                    </a:cubicBezTo>
                    <a:cubicBezTo>
                      <a:pt x="110567" y="280441"/>
                      <a:pt x="207295" y="225228"/>
                      <a:pt x="302046" y="168180"/>
                    </a:cubicBezTo>
                    <a:cubicBezTo>
                      <a:pt x="200093" y="114662"/>
                      <a:pt x="99270" y="58602"/>
                      <a:pt x="0" y="0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aphic 2">
              <a:extLst>
                <a:ext uri="{FF2B5EF4-FFF2-40B4-BE49-F238E27FC236}">
                  <a16:creationId xmlns:a16="http://schemas.microsoft.com/office/drawing/2014/main" id="{4688DA8E-6BEB-40F8-888D-745E2B2C075E}"/>
                </a:ext>
              </a:extLst>
            </p:cNvPr>
            <p:cNvGrpSpPr/>
            <p:nvPr/>
          </p:nvGrpSpPr>
          <p:grpSpPr>
            <a:xfrm>
              <a:off x="5270745" y="3530224"/>
              <a:ext cx="2058761" cy="2171461"/>
              <a:chOff x="5270745" y="3530224"/>
              <a:chExt cx="2058761" cy="2171461"/>
            </a:xfrm>
          </p:grpSpPr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2D4106B8-99DD-4674-AC6F-DD3911D251C9}"/>
                  </a:ext>
                </a:extLst>
              </p:cNvPr>
              <p:cNvSpPr/>
              <p:nvPr/>
            </p:nvSpPr>
            <p:spPr>
              <a:xfrm>
                <a:off x="6092473" y="4525777"/>
                <a:ext cx="1237034" cy="1175907"/>
              </a:xfrm>
              <a:custGeom>
                <a:avLst/>
                <a:gdLst>
                  <a:gd name="connsiteX0" fmla="*/ 1137720 w 1237034"/>
                  <a:gd name="connsiteY0" fmla="*/ 921953 h 1175907"/>
                  <a:gd name="connsiteX1" fmla="*/ 1122470 w 1237034"/>
                  <a:gd name="connsiteY1" fmla="*/ 914186 h 1175907"/>
                  <a:gd name="connsiteX2" fmla="*/ 1102277 w 1237034"/>
                  <a:gd name="connsiteY2" fmla="*/ 904019 h 1175907"/>
                  <a:gd name="connsiteX3" fmla="*/ 958102 w 1237034"/>
                  <a:gd name="connsiteY3" fmla="*/ 827767 h 1175907"/>
                  <a:gd name="connsiteX4" fmla="*/ 901195 w 1237034"/>
                  <a:gd name="connsiteY4" fmla="*/ 795147 h 1175907"/>
                  <a:gd name="connsiteX5" fmla="*/ 881708 w 1237034"/>
                  <a:gd name="connsiteY5" fmla="*/ 783850 h 1175907"/>
                  <a:gd name="connsiteX6" fmla="*/ 869988 w 1237034"/>
                  <a:gd name="connsiteY6" fmla="*/ 776790 h 1175907"/>
                  <a:gd name="connsiteX7" fmla="*/ 784557 w 1237034"/>
                  <a:gd name="connsiteY7" fmla="*/ 721013 h 1175907"/>
                  <a:gd name="connsiteX8" fmla="*/ 700820 w 1237034"/>
                  <a:gd name="connsiteY8" fmla="*/ 662835 h 1175907"/>
                  <a:gd name="connsiteX9" fmla="*/ 686275 w 1237034"/>
                  <a:gd name="connsiteY9" fmla="*/ 652103 h 1175907"/>
                  <a:gd name="connsiteX10" fmla="*/ 668059 w 1237034"/>
                  <a:gd name="connsiteY10" fmla="*/ 639111 h 1175907"/>
                  <a:gd name="connsiteX11" fmla="*/ 618636 w 1237034"/>
                  <a:gd name="connsiteY11" fmla="*/ 601691 h 1175907"/>
                  <a:gd name="connsiteX12" fmla="*/ 494937 w 1237034"/>
                  <a:gd name="connsiteY12" fmla="*/ 499032 h 1175907"/>
                  <a:gd name="connsiteX13" fmla="*/ 478275 w 1237034"/>
                  <a:gd name="connsiteY13" fmla="*/ 483923 h 1175907"/>
                  <a:gd name="connsiteX14" fmla="*/ 323227 w 1237034"/>
                  <a:gd name="connsiteY14" fmla="*/ 332970 h 1175907"/>
                  <a:gd name="connsiteX15" fmla="*/ 315037 w 1237034"/>
                  <a:gd name="connsiteY15" fmla="*/ 324498 h 1175907"/>
                  <a:gd name="connsiteX16" fmla="*/ 307835 w 1237034"/>
                  <a:gd name="connsiteY16" fmla="*/ 316590 h 1175907"/>
                  <a:gd name="connsiteX17" fmla="*/ 62132 w 1237034"/>
                  <a:gd name="connsiteY17" fmla="*/ 0 h 1175907"/>
                  <a:gd name="connsiteX18" fmla="*/ 0 w 1237034"/>
                  <a:gd name="connsiteY18" fmla="*/ 30218 h 1175907"/>
                  <a:gd name="connsiteX19" fmla="*/ 223251 w 1237034"/>
                  <a:gd name="connsiteY19" fmla="*/ 400751 h 1175907"/>
                  <a:gd name="connsiteX20" fmla="*/ 236949 w 1237034"/>
                  <a:gd name="connsiteY20" fmla="*/ 418826 h 1175907"/>
                  <a:gd name="connsiteX21" fmla="*/ 376604 w 1237034"/>
                  <a:gd name="connsiteY21" fmla="*/ 590818 h 1175907"/>
                  <a:gd name="connsiteX22" fmla="*/ 391432 w 1237034"/>
                  <a:gd name="connsiteY22" fmla="*/ 607904 h 1175907"/>
                  <a:gd name="connsiteX23" fmla="*/ 506234 w 1237034"/>
                  <a:gd name="connsiteY23" fmla="*/ 728497 h 1175907"/>
                  <a:gd name="connsiteX24" fmla="*/ 551986 w 1237034"/>
                  <a:gd name="connsiteY24" fmla="*/ 772695 h 1175907"/>
                  <a:gd name="connsiteX25" fmla="*/ 568366 w 1237034"/>
                  <a:gd name="connsiteY25" fmla="*/ 787946 h 1175907"/>
                  <a:gd name="connsiteX26" fmla="*/ 585311 w 1237034"/>
                  <a:gd name="connsiteY26" fmla="*/ 803620 h 1175907"/>
                  <a:gd name="connsiteX27" fmla="*/ 666648 w 1237034"/>
                  <a:gd name="connsiteY27" fmla="*/ 876342 h 1175907"/>
                  <a:gd name="connsiteX28" fmla="*/ 750666 w 1237034"/>
                  <a:gd name="connsiteY28" fmla="*/ 946382 h 1175907"/>
                  <a:gd name="connsiteX29" fmla="*/ 773260 w 1237034"/>
                  <a:gd name="connsiteY29" fmla="*/ 963892 h 1175907"/>
                  <a:gd name="connsiteX30" fmla="*/ 791194 w 1237034"/>
                  <a:gd name="connsiteY30" fmla="*/ 977307 h 1175907"/>
                  <a:gd name="connsiteX31" fmla="*/ 837934 w 1237034"/>
                  <a:gd name="connsiteY31" fmla="*/ 1012185 h 1175907"/>
                  <a:gd name="connsiteX32" fmla="*/ 986627 w 1237034"/>
                  <a:gd name="connsiteY32" fmla="*/ 1114703 h 1175907"/>
                  <a:gd name="connsiteX33" fmla="*/ 1005266 w 1237034"/>
                  <a:gd name="connsiteY33" fmla="*/ 1127129 h 1175907"/>
                  <a:gd name="connsiteX34" fmla="*/ 1018963 w 1237034"/>
                  <a:gd name="connsiteY34" fmla="*/ 1136167 h 1175907"/>
                  <a:gd name="connsiteX35" fmla="*/ 1178530 w 1237034"/>
                  <a:gd name="connsiteY35" fmla="*/ 1143369 h 1175907"/>
                  <a:gd name="connsiteX36" fmla="*/ 1235578 w 1237034"/>
                  <a:gd name="connsiteY36" fmla="*/ 1017551 h 1175907"/>
                  <a:gd name="connsiteX37" fmla="*/ 1137720 w 1237034"/>
                  <a:gd name="connsiteY37" fmla="*/ 921953 h 117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37034" h="1175907">
                    <a:moveTo>
                      <a:pt x="1137720" y="921953"/>
                    </a:moveTo>
                    <a:cubicBezTo>
                      <a:pt x="1132778" y="919270"/>
                      <a:pt x="1127412" y="916869"/>
                      <a:pt x="1122470" y="914186"/>
                    </a:cubicBezTo>
                    <a:cubicBezTo>
                      <a:pt x="1115833" y="910798"/>
                      <a:pt x="1108914" y="907550"/>
                      <a:pt x="1102277" y="904019"/>
                    </a:cubicBezTo>
                    <a:cubicBezTo>
                      <a:pt x="1053560" y="879731"/>
                      <a:pt x="1004419" y="856149"/>
                      <a:pt x="958102" y="827767"/>
                    </a:cubicBezTo>
                    <a:cubicBezTo>
                      <a:pt x="939181" y="816893"/>
                      <a:pt x="920117" y="806162"/>
                      <a:pt x="901195" y="795147"/>
                    </a:cubicBezTo>
                    <a:cubicBezTo>
                      <a:pt x="894699" y="791476"/>
                      <a:pt x="888204" y="787663"/>
                      <a:pt x="881708" y="783850"/>
                    </a:cubicBezTo>
                    <a:cubicBezTo>
                      <a:pt x="877754" y="781591"/>
                      <a:pt x="873942" y="779049"/>
                      <a:pt x="869988" y="776790"/>
                    </a:cubicBezTo>
                    <a:lnTo>
                      <a:pt x="784557" y="721013"/>
                    </a:lnTo>
                    <a:cubicBezTo>
                      <a:pt x="755609" y="703220"/>
                      <a:pt x="728356" y="682745"/>
                      <a:pt x="700820" y="662835"/>
                    </a:cubicBezTo>
                    <a:cubicBezTo>
                      <a:pt x="695878" y="659304"/>
                      <a:pt x="691218" y="655633"/>
                      <a:pt x="686275" y="652103"/>
                    </a:cubicBezTo>
                    <a:cubicBezTo>
                      <a:pt x="680203" y="647725"/>
                      <a:pt x="674131" y="643489"/>
                      <a:pt x="668059" y="639111"/>
                    </a:cubicBezTo>
                    <a:cubicBezTo>
                      <a:pt x="651114" y="626968"/>
                      <a:pt x="634452" y="614965"/>
                      <a:pt x="618636" y="601691"/>
                    </a:cubicBezTo>
                    <a:cubicBezTo>
                      <a:pt x="576274" y="569072"/>
                      <a:pt x="535041" y="534617"/>
                      <a:pt x="494937" y="499032"/>
                    </a:cubicBezTo>
                    <a:cubicBezTo>
                      <a:pt x="489289" y="494090"/>
                      <a:pt x="483641" y="489147"/>
                      <a:pt x="478275" y="483923"/>
                    </a:cubicBezTo>
                    <a:cubicBezTo>
                      <a:pt x="424615" y="435912"/>
                      <a:pt x="372932" y="385359"/>
                      <a:pt x="323227" y="332970"/>
                    </a:cubicBezTo>
                    <a:cubicBezTo>
                      <a:pt x="320403" y="330146"/>
                      <a:pt x="317861" y="327322"/>
                      <a:pt x="315037" y="324498"/>
                    </a:cubicBezTo>
                    <a:cubicBezTo>
                      <a:pt x="312637" y="321815"/>
                      <a:pt x="310236" y="319273"/>
                      <a:pt x="307835" y="316590"/>
                    </a:cubicBezTo>
                    <a:cubicBezTo>
                      <a:pt x="216756" y="218874"/>
                      <a:pt x="130760" y="112402"/>
                      <a:pt x="62132" y="0"/>
                    </a:cubicBezTo>
                    <a:lnTo>
                      <a:pt x="0" y="30218"/>
                    </a:lnTo>
                    <a:cubicBezTo>
                      <a:pt x="61144" y="163802"/>
                      <a:pt x="137820" y="283971"/>
                      <a:pt x="223251" y="400751"/>
                    </a:cubicBezTo>
                    <a:cubicBezTo>
                      <a:pt x="227770" y="406823"/>
                      <a:pt x="232430" y="412753"/>
                      <a:pt x="236949" y="418826"/>
                    </a:cubicBezTo>
                    <a:cubicBezTo>
                      <a:pt x="281147" y="477851"/>
                      <a:pt x="327605" y="535323"/>
                      <a:pt x="376604" y="590818"/>
                    </a:cubicBezTo>
                    <a:cubicBezTo>
                      <a:pt x="381405" y="596749"/>
                      <a:pt x="386347" y="602397"/>
                      <a:pt x="391432" y="607904"/>
                    </a:cubicBezTo>
                    <a:cubicBezTo>
                      <a:pt x="428146" y="649278"/>
                      <a:pt x="466554" y="689664"/>
                      <a:pt x="506234" y="728497"/>
                    </a:cubicBezTo>
                    <a:cubicBezTo>
                      <a:pt x="520779" y="744030"/>
                      <a:pt x="536311" y="758433"/>
                      <a:pt x="551986" y="772695"/>
                    </a:cubicBezTo>
                    <a:cubicBezTo>
                      <a:pt x="557352" y="777779"/>
                      <a:pt x="562717" y="782721"/>
                      <a:pt x="568366" y="787946"/>
                    </a:cubicBezTo>
                    <a:cubicBezTo>
                      <a:pt x="573873" y="793170"/>
                      <a:pt x="579662" y="798395"/>
                      <a:pt x="585311" y="803620"/>
                    </a:cubicBezTo>
                    <a:cubicBezTo>
                      <a:pt x="611858" y="828332"/>
                      <a:pt x="638264" y="853608"/>
                      <a:pt x="666648" y="876342"/>
                    </a:cubicBezTo>
                    <a:lnTo>
                      <a:pt x="750666" y="946382"/>
                    </a:lnTo>
                    <a:cubicBezTo>
                      <a:pt x="758151" y="952172"/>
                      <a:pt x="765776" y="958102"/>
                      <a:pt x="773260" y="963892"/>
                    </a:cubicBezTo>
                    <a:cubicBezTo>
                      <a:pt x="779191" y="968552"/>
                      <a:pt x="785263" y="972929"/>
                      <a:pt x="791194" y="977307"/>
                    </a:cubicBezTo>
                    <a:cubicBezTo>
                      <a:pt x="806868" y="989027"/>
                      <a:pt x="822401" y="1000324"/>
                      <a:pt x="837934" y="1012185"/>
                    </a:cubicBezTo>
                    <a:cubicBezTo>
                      <a:pt x="885380" y="1049464"/>
                      <a:pt x="936215" y="1081660"/>
                      <a:pt x="986627" y="1114703"/>
                    </a:cubicBezTo>
                    <a:cubicBezTo>
                      <a:pt x="992698" y="1118939"/>
                      <a:pt x="999194" y="1122893"/>
                      <a:pt x="1005266" y="1127129"/>
                    </a:cubicBezTo>
                    <a:cubicBezTo>
                      <a:pt x="1009926" y="1130095"/>
                      <a:pt x="1014304" y="1133202"/>
                      <a:pt x="1018963" y="1136167"/>
                    </a:cubicBezTo>
                    <a:cubicBezTo>
                      <a:pt x="1076718" y="1173305"/>
                      <a:pt x="1123458" y="1199711"/>
                      <a:pt x="1178530" y="1143369"/>
                    </a:cubicBezTo>
                    <a:cubicBezTo>
                      <a:pt x="1209878" y="1111314"/>
                      <a:pt x="1244616" y="1065421"/>
                      <a:pt x="1235578" y="1017551"/>
                    </a:cubicBezTo>
                    <a:cubicBezTo>
                      <a:pt x="1226399" y="970105"/>
                      <a:pt x="1176553" y="942710"/>
                      <a:pt x="1137720" y="921953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30D2F351-324C-4932-A7C2-788FA6F13BB0}"/>
                  </a:ext>
                </a:extLst>
              </p:cNvPr>
              <p:cNvSpPr/>
              <p:nvPr/>
            </p:nvSpPr>
            <p:spPr>
              <a:xfrm>
                <a:off x="6086116" y="3976134"/>
                <a:ext cx="739089" cy="580307"/>
              </a:xfrm>
              <a:custGeom>
                <a:avLst/>
                <a:gdLst>
                  <a:gd name="connsiteX0" fmla="*/ 534054 w 739089"/>
                  <a:gd name="connsiteY0" fmla="*/ 61626 h 580307"/>
                  <a:gd name="connsiteX1" fmla="*/ 659306 w 739089"/>
                  <a:gd name="connsiteY1" fmla="*/ 196903 h 580307"/>
                  <a:gd name="connsiteX2" fmla="*/ 739090 w 739089"/>
                  <a:gd name="connsiteY2" fmla="*/ 214131 h 580307"/>
                  <a:gd name="connsiteX3" fmla="*/ 650410 w 739089"/>
                  <a:gd name="connsiteY3" fmla="*/ 82665 h 580307"/>
                  <a:gd name="connsiteX4" fmla="*/ 298659 w 739089"/>
                  <a:gd name="connsiteY4" fmla="*/ 35502 h 580307"/>
                  <a:gd name="connsiteX5" fmla="*/ 2 w 739089"/>
                  <a:gd name="connsiteY5" fmla="*/ 580286 h 580307"/>
                  <a:gd name="connsiteX6" fmla="*/ 164369 w 739089"/>
                  <a:gd name="connsiteY6" fmla="*/ 355905 h 580307"/>
                  <a:gd name="connsiteX7" fmla="*/ 130479 w 739089"/>
                  <a:gd name="connsiteY7" fmla="*/ 317920 h 580307"/>
                  <a:gd name="connsiteX8" fmla="*/ 171712 w 739089"/>
                  <a:gd name="connsiteY8" fmla="*/ 349268 h 580307"/>
                  <a:gd name="connsiteX9" fmla="*/ 236810 w 739089"/>
                  <a:gd name="connsiteY9" fmla="*/ 297585 h 580307"/>
                  <a:gd name="connsiteX10" fmla="*/ 175101 w 739089"/>
                  <a:gd name="connsiteY10" fmla="*/ 226557 h 580307"/>
                  <a:gd name="connsiteX11" fmla="*/ 251354 w 739089"/>
                  <a:gd name="connsiteY11" fmla="*/ 287842 h 580307"/>
                  <a:gd name="connsiteX12" fmla="*/ 295411 w 739089"/>
                  <a:gd name="connsiteY12" fmla="*/ 261577 h 580307"/>
                  <a:gd name="connsiteX13" fmla="*/ 318005 w 739089"/>
                  <a:gd name="connsiteY13" fmla="*/ 249998 h 580307"/>
                  <a:gd name="connsiteX14" fmla="*/ 236668 w 739089"/>
                  <a:gd name="connsiteY14" fmla="*/ 153270 h 580307"/>
                  <a:gd name="connsiteX15" fmla="*/ 338621 w 739089"/>
                  <a:gd name="connsiteY15" fmla="*/ 240396 h 580307"/>
                  <a:gd name="connsiteX16" fmla="*/ 401741 w 739089"/>
                  <a:gd name="connsiteY16" fmla="*/ 216814 h 580307"/>
                  <a:gd name="connsiteX17" fmla="*/ 307131 w 739089"/>
                  <a:gd name="connsiteY17" fmla="*/ 100317 h 580307"/>
                  <a:gd name="connsiteX18" fmla="*/ 427159 w 739089"/>
                  <a:gd name="connsiteY18" fmla="*/ 209612 h 580307"/>
                  <a:gd name="connsiteX19" fmla="*/ 507507 w 739089"/>
                  <a:gd name="connsiteY19" fmla="*/ 194644 h 580307"/>
                  <a:gd name="connsiteX20" fmla="*/ 412756 w 739089"/>
                  <a:gd name="connsiteY20" fmla="*/ 72075 h 580307"/>
                  <a:gd name="connsiteX21" fmla="*/ 534619 w 739089"/>
                  <a:gd name="connsiteY21" fmla="*/ 192244 h 580307"/>
                  <a:gd name="connsiteX22" fmla="*/ 629935 w 739089"/>
                  <a:gd name="connsiteY22" fmla="*/ 193515 h 580307"/>
                  <a:gd name="connsiteX23" fmla="*/ 534054 w 739089"/>
                  <a:gd name="connsiteY23" fmla="*/ 61626 h 58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9089" h="580307">
                    <a:moveTo>
                      <a:pt x="534054" y="61626"/>
                    </a:moveTo>
                    <a:cubicBezTo>
                      <a:pt x="575852" y="105118"/>
                      <a:pt x="617650" y="150305"/>
                      <a:pt x="659306" y="196903"/>
                    </a:cubicBezTo>
                    <a:cubicBezTo>
                      <a:pt x="709295" y="204246"/>
                      <a:pt x="739090" y="214272"/>
                      <a:pt x="739090" y="214131"/>
                    </a:cubicBezTo>
                    <a:cubicBezTo>
                      <a:pt x="738524" y="213142"/>
                      <a:pt x="717343" y="147622"/>
                      <a:pt x="650410" y="82665"/>
                    </a:cubicBezTo>
                    <a:cubicBezTo>
                      <a:pt x="583901" y="20675"/>
                      <a:pt x="471781" y="-40892"/>
                      <a:pt x="298659" y="35502"/>
                    </a:cubicBezTo>
                    <a:cubicBezTo>
                      <a:pt x="68630" y="143244"/>
                      <a:pt x="-422" y="583392"/>
                      <a:pt x="2" y="580286"/>
                    </a:cubicBezTo>
                    <a:cubicBezTo>
                      <a:pt x="708" y="582121"/>
                      <a:pt x="43353" y="470425"/>
                      <a:pt x="164369" y="355905"/>
                    </a:cubicBezTo>
                    <a:cubicBezTo>
                      <a:pt x="153073" y="343196"/>
                      <a:pt x="141635" y="330487"/>
                      <a:pt x="130479" y="317920"/>
                    </a:cubicBezTo>
                    <a:cubicBezTo>
                      <a:pt x="144177" y="328228"/>
                      <a:pt x="157874" y="338677"/>
                      <a:pt x="171712" y="349268"/>
                    </a:cubicBezTo>
                    <a:cubicBezTo>
                      <a:pt x="191340" y="331617"/>
                      <a:pt x="212945" y="314107"/>
                      <a:pt x="236810" y="297585"/>
                    </a:cubicBezTo>
                    <a:cubicBezTo>
                      <a:pt x="216193" y="273580"/>
                      <a:pt x="195576" y="249998"/>
                      <a:pt x="175101" y="226557"/>
                    </a:cubicBezTo>
                    <a:cubicBezTo>
                      <a:pt x="200236" y="246327"/>
                      <a:pt x="225654" y="266802"/>
                      <a:pt x="251354" y="287842"/>
                    </a:cubicBezTo>
                    <a:cubicBezTo>
                      <a:pt x="265334" y="278664"/>
                      <a:pt x="280019" y="269909"/>
                      <a:pt x="295411" y="261577"/>
                    </a:cubicBezTo>
                    <a:cubicBezTo>
                      <a:pt x="302895" y="257482"/>
                      <a:pt x="310520" y="253669"/>
                      <a:pt x="318005" y="249998"/>
                    </a:cubicBezTo>
                    <a:cubicBezTo>
                      <a:pt x="290751" y="217238"/>
                      <a:pt x="263639" y="185042"/>
                      <a:pt x="236668" y="153270"/>
                    </a:cubicBezTo>
                    <a:cubicBezTo>
                      <a:pt x="270276" y="181229"/>
                      <a:pt x="304307" y="210318"/>
                      <a:pt x="338621" y="240396"/>
                    </a:cubicBezTo>
                    <a:cubicBezTo>
                      <a:pt x="359803" y="231076"/>
                      <a:pt x="380984" y="223168"/>
                      <a:pt x="401741" y="216814"/>
                    </a:cubicBezTo>
                    <a:cubicBezTo>
                      <a:pt x="370111" y="177275"/>
                      <a:pt x="338480" y="138443"/>
                      <a:pt x="307131" y="100317"/>
                    </a:cubicBezTo>
                    <a:cubicBezTo>
                      <a:pt x="346811" y="135337"/>
                      <a:pt x="386915" y="171768"/>
                      <a:pt x="427159" y="209612"/>
                    </a:cubicBezTo>
                    <a:cubicBezTo>
                      <a:pt x="454977" y="202411"/>
                      <a:pt x="481948" y="197609"/>
                      <a:pt x="507507" y="194644"/>
                    </a:cubicBezTo>
                    <a:cubicBezTo>
                      <a:pt x="475876" y="152988"/>
                      <a:pt x="444245" y="112178"/>
                      <a:pt x="412756" y="72075"/>
                    </a:cubicBezTo>
                    <a:cubicBezTo>
                      <a:pt x="453142" y="110625"/>
                      <a:pt x="493810" y="150728"/>
                      <a:pt x="534619" y="192244"/>
                    </a:cubicBezTo>
                    <a:cubicBezTo>
                      <a:pt x="569921" y="189843"/>
                      <a:pt x="602117" y="190832"/>
                      <a:pt x="629935" y="193515"/>
                    </a:cubicBezTo>
                    <a:cubicBezTo>
                      <a:pt x="597881" y="148751"/>
                      <a:pt x="565968" y="104835"/>
                      <a:pt x="534054" y="6162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BFAC242-0025-4B58-ABF4-46854E49C7A9}"/>
                  </a:ext>
                </a:extLst>
              </p:cNvPr>
              <p:cNvSpPr/>
              <p:nvPr/>
            </p:nvSpPr>
            <p:spPr>
              <a:xfrm>
                <a:off x="5872588" y="3530224"/>
                <a:ext cx="613433" cy="1137625"/>
              </a:xfrm>
              <a:custGeom>
                <a:avLst/>
                <a:gdLst>
                  <a:gd name="connsiteX0" fmla="*/ 264365 w 613433"/>
                  <a:gd name="connsiteY0" fmla="*/ 101701 h 1137625"/>
                  <a:gd name="connsiteX1" fmla="*/ 521083 w 613433"/>
                  <a:gd name="connsiteY1" fmla="*/ 98736 h 1137625"/>
                  <a:gd name="connsiteX2" fmla="*/ 613434 w 613433"/>
                  <a:gd name="connsiteY2" fmla="*/ 32509 h 1137625"/>
                  <a:gd name="connsiteX3" fmla="*/ 394842 w 613433"/>
                  <a:gd name="connsiteY3" fmla="*/ 1160 h 1137625"/>
                  <a:gd name="connsiteX4" fmla="*/ 17532 w 613433"/>
                  <a:gd name="connsiteY4" fmla="*/ 320151 h 1137625"/>
                  <a:gd name="connsiteX5" fmla="*/ 300938 w 613433"/>
                  <a:gd name="connsiteY5" fmla="*/ 1137610 h 1137625"/>
                  <a:gd name="connsiteX6" fmla="*/ 222991 w 613433"/>
                  <a:gd name="connsiteY6" fmla="*/ 758181 h 1137625"/>
                  <a:gd name="connsiteX7" fmla="*/ 151963 w 613433"/>
                  <a:gd name="connsiteY7" fmla="*/ 757758 h 1137625"/>
                  <a:gd name="connsiteX8" fmla="*/ 222850 w 613433"/>
                  <a:gd name="connsiteY8" fmla="*/ 744484 h 1137625"/>
                  <a:gd name="connsiteX9" fmla="*/ 230334 w 613433"/>
                  <a:gd name="connsiteY9" fmla="*/ 629116 h 1137625"/>
                  <a:gd name="connsiteX10" fmla="*/ 99433 w 613433"/>
                  <a:gd name="connsiteY10" fmla="*/ 626575 h 1137625"/>
                  <a:gd name="connsiteX11" fmla="*/ 233864 w 613433"/>
                  <a:gd name="connsiteY11" fmla="*/ 605111 h 1137625"/>
                  <a:gd name="connsiteX12" fmla="*/ 247844 w 613433"/>
                  <a:gd name="connsiteY12" fmla="*/ 535071 h 1137625"/>
                  <a:gd name="connsiteX13" fmla="*/ 257022 w 613433"/>
                  <a:gd name="connsiteY13" fmla="*/ 500899 h 1137625"/>
                  <a:gd name="connsiteX14" fmla="*/ 81217 w 613433"/>
                  <a:gd name="connsiteY14" fmla="*/ 494544 h 1137625"/>
                  <a:gd name="connsiteX15" fmla="*/ 266483 w 613433"/>
                  <a:gd name="connsiteY15" fmla="*/ 470821 h 1137625"/>
                  <a:gd name="connsiteX16" fmla="*/ 301079 w 613433"/>
                  <a:gd name="connsiteY16" fmla="*/ 383554 h 1137625"/>
                  <a:gd name="connsiteX17" fmla="*/ 92373 w 613433"/>
                  <a:gd name="connsiteY17" fmla="*/ 372399 h 1137625"/>
                  <a:gd name="connsiteX18" fmla="*/ 317460 w 613433"/>
                  <a:gd name="connsiteY18" fmla="*/ 350511 h 1137625"/>
                  <a:gd name="connsiteX19" fmla="*/ 377050 w 613433"/>
                  <a:gd name="connsiteY19" fmla="*/ 253500 h 1137625"/>
                  <a:gd name="connsiteX20" fmla="*/ 161848 w 613433"/>
                  <a:gd name="connsiteY20" fmla="*/ 236838 h 1137625"/>
                  <a:gd name="connsiteX21" fmla="*/ 399784 w 613433"/>
                  <a:gd name="connsiteY21" fmla="*/ 223282 h 1137625"/>
                  <a:gd name="connsiteX22" fmla="*/ 490158 w 613433"/>
                  <a:gd name="connsiteY22" fmla="*/ 125989 h 1137625"/>
                  <a:gd name="connsiteX23" fmla="*/ 264365 w 613433"/>
                  <a:gd name="connsiteY23" fmla="*/ 101701 h 113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13433" h="1137625">
                    <a:moveTo>
                      <a:pt x="264365" y="101701"/>
                    </a:moveTo>
                    <a:cubicBezTo>
                      <a:pt x="348243" y="99301"/>
                      <a:pt x="433957" y="98171"/>
                      <a:pt x="521083" y="98736"/>
                    </a:cubicBezTo>
                    <a:cubicBezTo>
                      <a:pt x="575307" y="53972"/>
                      <a:pt x="613575" y="32650"/>
                      <a:pt x="613434" y="32509"/>
                    </a:cubicBezTo>
                    <a:cubicBezTo>
                      <a:pt x="611880" y="32085"/>
                      <a:pt x="524472" y="-7171"/>
                      <a:pt x="394842" y="1160"/>
                    </a:cubicBezTo>
                    <a:cubicBezTo>
                      <a:pt x="268743" y="11892"/>
                      <a:pt x="100422" y="70212"/>
                      <a:pt x="17532" y="320151"/>
                    </a:cubicBezTo>
                    <a:cubicBezTo>
                      <a:pt x="-86115" y="658205"/>
                      <a:pt x="303762" y="1140857"/>
                      <a:pt x="300938" y="1137610"/>
                    </a:cubicBezTo>
                    <a:cubicBezTo>
                      <a:pt x="303480" y="1138598"/>
                      <a:pt x="228075" y="990328"/>
                      <a:pt x="222991" y="758181"/>
                    </a:cubicBezTo>
                    <a:cubicBezTo>
                      <a:pt x="199127" y="758040"/>
                      <a:pt x="175545" y="757758"/>
                      <a:pt x="151963" y="757758"/>
                    </a:cubicBezTo>
                    <a:cubicBezTo>
                      <a:pt x="175262" y="753239"/>
                      <a:pt x="198985" y="748720"/>
                      <a:pt x="222850" y="744484"/>
                    </a:cubicBezTo>
                    <a:cubicBezTo>
                      <a:pt x="222991" y="707628"/>
                      <a:pt x="225109" y="669078"/>
                      <a:pt x="230334" y="629116"/>
                    </a:cubicBezTo>
                    <a:cubicBezTo>
                      <a:pt x="186277" y="628128"/>
                      <a:pt x="142643" y="627140"/>
                      <a:pt x="99433" y="626575"/>
                    </a:cubicBezTo>
                    <a:cubicBezTo>
                      <a:pt x="143349" y="619091"/>
                      <a:pt x="188254" y="611889"/>
                      <a:pt x="233864" y="605111"/>
                    </a:cubicBezTo>
                    <a:cubicBezTo>
                      <a:pt x="237535" y="582094"/>
                      <a:pt x="242054" y="558794"/>
                      <a:pt x="247844" y="535071"/>
                    </a:cubicBezTo>
                    <a:cubicBezTo>
                      <a:pt x="250668" y="523492"/>
                      <a:pt x="253774" y="512195"/>
                      <a:pt x="257022" y="500899"/>
                    </a:cubicBezTo>
                    <a:cubicBezTo>
                      <a:pt x="197714" y="498498"/>
                      <a:pt x="139113" y="496380"/>
                      <a:pt x="81217" y="494544"/>
                    </a:cubicBezTo>
                    <a:cubicBezTo>
                      <a:pt x="141514" y="485931"/>
                      <a:pt x="203363" y="478023"/>
                      <a:pt x="266483" y="470821"/>
                    </a:cubicBezTo>
                    <a:cubicBezTo>
                      <a:pt x="276650" y="440179"/>
                      <a:pt x="288371" y="411090"/>
                      <a:pt x="301079" y="383554"/>
                    </a:cubicBezTo>
                    <a:cubicBezTo>
                      <a:pt x="230616" y="379318"/>
                      <a:pt x="161000" y="375646"/>
                      <a:pt x="92373" y="372399"/>
                    </a:cubicBezTo>
                    <a:cubicBezTo>
                      <a:pt x="165660" y="364067"/>
                      <a:pt x="240642" y="356724"/>
                      <a:pt x="317460" y="350511"/>
                    </a:cubicBezTo>
                    <a:cubicBezTo>
                      <a:pt x="335958" y="315068"/>
                      <a:pt x="356151" y="282731"/>
                      <a:pt x="377050" y="253500"/>
                    </a:cubicBezTo>
                    <a:cubicBezTo>
                      <a:pt x="304468" y="247287"/>
                      <a:pt x="232734" y="241780"/>
                      <a:pt x="161848" y="236838"/>
                    </a:cubicBezTo>
                    <a:cubicBezTo>
                      <a:pt x="239513" y="231048"/>
                      <a:pt x="318731" y="226529"/>
                      <a:pt x="399784" y="223282"/>
                    </a:cubicBezTo>
                    <a:cubicBezTo>
                      <a:pt x="430286" y="184590"/>
                      <a:pt x="461493" y="152395"/>
                      <a:pt x="490158" y="125989"/>
                    </a:cubicBezTo>
                    <a:cubicBezTo>
                      <a:pt x="414047" y="117093"/>
                      <a:pt x="338782" y="109044"/>
                      <a:pt x="264365" y="101701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BA4B120-0E85-4DCE-8E7E-88399F3A72E2}"/>
                  </a:ext>
                </a:extLst>
              </p:cNvPr>
              <p:cNvSpPr/>
              <p:nvPr/>
            </p:nvSpPr>
            <p:spPr>
              <a:xfrm>
                <a:off x="5544593" y="4546249"/>
                <a:ext cx="594220" cy="842596"/>
              </a:xfrm>
              <a:custGeom>
                <a:avLst/>
                <a:gdLst>
                  <a:gd name="connsiteX0" fmla="*/ 76242 w 594220"/>
                  <a:gd name="connsiteY0" fmla="*/ 632337 h 842596"/>
                  <a:gd name="connsiteX1" fmla="*/ 235949 w 594220"/>
                  <a:gd name="connsiteY1" fmla="*/ 756883 h 842596"/>
                  <a:gd name="connsiteX2" fmla="*/ 262214 w 594220"/>
                  <a:gd name="connsiteY2" fmla="*/ 842597 h 842596"/>
                  <a:gd name="connsiteX3" fmla="*/ 110132 w 594220"/>
                  <a:gd name="connsiteY3" fmla="*/ 757872 h 842596"/>
                  <a:gd name="connsiteX4" fmla="*/ 25830 w 594220"/>
                  <a:gd name="connsiteY4" fmla="*/ 377455 h 842596"/>
                  <a:gd name="connsiteX5" fmla="*/ 594196 w 594220"/>
                  <a:gd name="connsiteY5" fmla="*/ 3 h 842596"/>
                  <a:gd name="connsiteX6" fmla="*/ 364026 w 594220"/>
                  <a:gd name="connsiteY6" fmla="*/ 200661 h 842596"/>
                  <a:gd name="connsiteX7" fmla="*/ 319262 w 594220"/>
                  <a:gd name="connsiteY7" fmla="*/ 167054 h 842596"/>
                  <a:gd name="connsiteX8" fmla="*/ 357389 w 594220"/>
                  <a:gd name="connsiteY8" fmla="*/ 209275 h 842596"/>
                  <a:gd name="connsiteX9" fmla="*/ 306977 w 594220"/>
                  <a:gd name="connsiteY9" fmla="*/ 285245 h 842596"/>
                  <a:gd name="connsiteX10" fmla="*/ 223664 w 594220"/>
                  <a:gd name="connsiteY10" fmla="*/ 224384 h 842596"/>
                  <a:gd name="connsiteX11" fmla="*/ 297799 w 594220"/>
                  <a:gd name="connsiteY11" fmla="*/ 302049 h 842596"/>
                  <a:gd name="connsiteX12" fmla="*/ 273087 w 594220"/>
                  <a:gd name="connsiteY12" fmla="*/ 352743 h 842596"/>
                  <a:gd name="connsiteX13" fmla="*/ 262497 w 594220"/>
                  <a:gd name="connsiteY13" fmla="*/ 378443 h 842596"/>
                  <a:gd name="connsiteX14" fmla="*/ 149106 w 594220"/>
                  <a:gd name="connsiteY14" fmla="*/ 298378 h 842596"/>
                  <a:gd name="connsiteX15" fmla="*/ 253883 w 594220"/>
                  <a:gd name="connsiteY15" fmla="*/ 401743 h 842596"/>
                  <a:gd name="connsiteX16" fmla="*/ 233972 w 594220"/>
                  <a:gd name="connsiteY16" fmla="*/ 473053 h 842596"/>
                  <a:gd name="connsiteX17" fmla="*/ 97706 w 594220"/>
                  <a:gd name="connsiteY17" fmla="*/ 380279 h 842596"/>
                  <a:gd name="connsiteX18" fmla="*/ 228465 w 594220"/>
                  <a:gd name="connsiteY18" fmla="*/ 501436 h 842596"/>
                  <a:gd name="connsiteX19" fmla="*/ 219569 w 594220"/>
                  <a:gd name="connsiteY19" fmla="*/ 590821 h 842596"/>
                  <a:gd name="connsiteX20" fmla="*/ 76666 w 594220"/>
                  <a:gd name="connsiteY20" fmla="*/ 498471 h 842596"/>
                  <a:gd name="connsiteX21" fmla="*/ 219428 w 594220"/>
                  <a:gd name="connsiteY21" fmla="*/ 620617 h 842596"/>
                  <a:gd name="connsiteX22" fmla="*/ 229736 w 594220"/>
                  <a:gd name="connsiteY22" fmla="*/ 724829 h 842596"/>
                  <a:gd name="connsiteX23" fmla="*/ 76242 w 594220"/>
                  <a:gd name="connsiteY23" fmla="*/ 632337 h 84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94220" h="842596">
                    <a:moveTo>
                      <a:pt x="76242" y="632337"/>
                    </a:moveTo>
                    <a:cubicBezTo>
                      <a:pt x="127783" y="673994"/>
                      <a:pt x="181019" y="715509"/>
                      <a:pt x="235949" y="756883"/>
                    </a:cubicBezTo>
                    <a:cubicBezTo>
                      <a:pt x="248517" y="810825"/>
                      <a:pt x="262497" y="842456"/>
                      <a:pt x="262214" y="842597"/>
                    </a:cubicBezTo>
                    <a:cubicBezTo>
                      <a:pt x="261084" y="842173"/>
                      <a:pt x="187373" y="824946"/>
                      <a:pt x="110132" y="757872"/>
                    </a:cubicBezTo>
                    <a:cubicBezTo>
                      <a:pt x="36139" y="690938"/>
                      <a:pt x="-41667" y="573876"/>
                      <a:pt x="25830" y="377455"/>
                    </a:cubicBezTo>
                    <a:cubicBezTo>
                      <a:pt x="122417" y="115795"/>
                      <a:pt x="597444" y="-703"/>
                      <a:pt x="594196" y="3"/>
                    </a:cubicBezTo>
                    <a:cubicBezTo>
                      <a:pt x="596173" y="568"/>
                      <a:pt x="478123" y="57617"/>
                      <a:pt x="364026" y="200661"/>
                    </a:cubicBezTo>
                    <a:cubicBezTo>
                      <a:pt x="349058" y="189364"/>
                      <a:pt x="334090" y="178209"/>
                      <a:pt x="319262" y="167054"/>
                    </a:cubicBezTo>
                    <a:cubicBezTo>
                      <a:pt x="331689" y="181033"/>
                      <a:pt x="344398" y="195154"/>
                      <a:pt x="357389" y="209275"/>
                    </a:cubicBezTo>
                    <a:cubicBezTo>
                      <a:pt x="339879" y="232433"/>
                      <a:pt x="322793" y="257709"/>
                      <a:pt x="306977" y="285245"/>
                    </a:cubicBezTo>
                    <a:cubicBezTo>
                      <a:pt x="278877" y="264911"/>
                      <a:pt x="251059" y="244577"/>
                      <a:pt x="223664" y="224384"/>
                    </a:cubicBezTo>
                    <a:cubicBezTo>
                      <a:pt x="247669" y="250084"/>
                      <a:pt x="272381" y="275926"/>
                      <a:pt x="297799" y="302049"/>
                    </a:cubicBezTo>
                    <a:cubicBezTo>
                      <a:pt x="289044" y="318147"/>
                      <a:pt x="280854" y="335092"/>
                      <a:pt x="273087" y="352743"/>
                    </a:cubicBezTo>
                    <a:cubicBezTo>
                      <a:pt x="269274" y="361357"/>
                      <a:pt x="265886" y="369971"/>
                      <a:pt x="262497" y="378443"/>
                    </a:cubicBezTo>
                    <a:cubicBezTo>
                      <a:pt x="224088" y="351613"/>
                      <a:pt x="186385" y="324925"/>
                      <a:pt x="149106" y="298378"/>
                    </a:cubicBezTo>
                    <a:cubicBezTo>
                      <a:pt x="182855" y="332550"/>
                      <a:pt x="217733" y="367146"/>
                      <a:pt x="253883" y="401743"/>
                    </a:cubicBezTo>
                    <a:cubicBezTo>
                      <a:pt x="245551" y="425889"/>
                      <a:pt x="239056" y="449754"/>
                      <a:pt x="233972" y="473053"/>
                    </a:cubicBezTo>
                    <a:cubicBezTo>
                      <a:pt x="187656" y="441987"/>
                      <a:pt x="142328" y="411063"/>
                      <a:pt x="97706" y="380279"/>
                    </a:cubicBezTo>
                    <a:cubicBezTo>
                      <a:pt x="139645" y="420523"/>
                      <a:pt x="183278" y="460909"/>
                      <a:pt x="228465" y="501436"/>
                    </a:cubicBezTo>
                    <a:cubicBezTo>
                      <a:pt x="223099" y="532502"/>
                      <a:pt x="220416" y="562439"/>
                      <a:pt x="219569" y="590821"/>
                    </a:cubicBezTo>
                    <a:cubicBezTo>
                      <a:pt x="171134" y="560038"/>
                      <a:pt x="123406" y="529254"/>
                      <a:pt x="76666" y="498471"/>
                    </a:cubicBezTo>
                    <a:cubicBezTo>
                      <a:pt x="122559" y="539139"/>
                      <a:pt x="170146" y="579948"/>
                      <a:pt x="219428" y="620617"/>
                    </a:cubicBezTo>
                    <a:cubicBezTo>
                      <a:pt x="220134" y="659449"/>
                      <a:pt x="224229" y="694610"/>
                      <a:pt x="229736" y="724829"/>
                    </a:cubicBezTo>
                    <a:cubicBezTo>
                      <a:pt x="177489" y="694186"/>
                      <a:pt x="126371" y="663261"/>
                      <a:pt x="76242" y="632337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C33E2ADD-C38F-434D-B944-4CE3D1F76F21}"/>
                  </a:ext>
                </a:extLst>
              </p:cNvPr>
              <p:cNvSpPr/>
              <p:nvPr/>
            </p:nvSpPr>
            <p:spPr>
              <a:xfrm>
                <a:off x="5270745" y="4414364"/>
                <a:ext cx="869470" cy="542664"/>
              </a:xfrm>
              <a:custGeom>
                <a:avLst/>
                <a:gdLst>
                  <a:gd name="connsiteX0" fmla="*/ 61035 w 869470"/>
                  <a:gd name="connsiteY0" fmla="*/ 261942 h 542664"/>
                  <a:gd name="connsiteX1" fmla="*/ 95914 w 869470"/>
                  <a:gd name="connsiteY1" fmla="*/ 461470 h 542664"/>
                  <a:gd name="connsiteX2" fmla="*/ 57929 w 869470"/>
                  <a:gd name="connsiteY2" fmla="*/ 542665 h 542664"/>
                  <a:gd name="connsiteX3" fmla="*/ 2010 w 869470"/>
                  <a:gd name="connsiteY3" fmla="*/ 377733 h 542664"/>
                  <a:gd name="connsiteX4" fmla="*/ 194760 w 869470"/>
                  <a:gd name="connsiteY4" fmla="*/ 39114 h 542664"/>
                  <a:gd name="connsiteX5" fmla="*/ 869456 w 869470"/>
                  <a:gd name="connsiteY5" fmla="*/ 140643 h 542664"/>
                  <a:gd name="connsiteX6" fmla="*/ 564163 w 869470"/>
                  <a:gd name="connsiteY6" fmla="*/ 134995 h 542664"/>
                  <a:gd name="connsiteX7" fmla="*/ 553572 w 869470"/>
                  <a:gd name="connsiteY7" fmla="*/ 80065 h 542664"/>
                  <a:gd name="connsiteX8" fmla="*/ 553431 w 869470"/>
                  <a:gd name="connsiteY8" fmla="*/ 136972 h 542664"/>
                  <a:gd name="connsiteX9" fmla="*/ 465034 w 869470"/>
                  <a:gd name="connsiteY9" fmla="*/ 159424 h 542664"/>
                  <a:gd name="connsiteX10" fmla="*/ 444135 w 869470"/>
                  <a:gd name="connsiteY10" fmla="*/ 58319 h 542664"/>
                  <a:gd name="connsiteX11" fmla="*/ 446959 w 869470"/>
                  <a:gd name="connsiteY11" fmla="*/ 165637 h 542664"/>
                  <a:gd name="connsiteX12" fmla="*/ 394712 w 869470"/>
                  <a:gd name="connsiteY12" fmla="*/ 186677 h 542664"/>
                  <a:gd name="connsiteX13" fmla="*/ 369577 w 869470"/>
                  <a:gd name="connsiteY13" fmla="*/ 198680 h 542664"/>
                  <a:gd name="connsiteX14" fmla="*/ 339217 w 869470"/>
                  <a:gd name="connsiteY14" fmla="*/ 63261 h 542664"/>
                  <a:gd name="connsiteX15" fmla="*/ 347548 w 869470"/>
                  <a:gd name="connsiteY15" fmla="*/ 210259 h 542664"/>
                  <a:gd name="connsiteX16" fmla="*/ 284852 w 869470"/>
                  <a:gd name="connsiteY16" fmla="*/ 249798 h 542664"/>
                  <a:gd name="connsiteX17" fmla="*/ 246019 w 869470"/>
                  <a:gd name="connsiteY17" fmla="*/ 89526 h 542664"/>
                  <a:gd name="connsiteX18" fmla="*/ 261693 w 869470"/>
                  <a:gd name="connsiteY18" fmla="*/ 267167 h 542664"/>
                  <a:gd name="connsiteX19" fmla="*/ 195043 w 869470"/>
                  <a:gd name="connsiteY19" fmla="*/ 327463 h 542664"/>
                  <a:gd name="connsiteX20" fmla="*/ 150985 w 869470"/>
                  <a:gd name="connsiteY20" fmla="*/ 163096 h 542664"/>
                  <a:gd name="connsiteX21" fmla="*/ 174850 w 869470"/>
                  <a:gd name="connsiteY21" fmla="*/ 349491 h 542664"/>
                  <a:gd name="connsiteX22" fmla="*/ 112577 w 869470"/>
                  <a:gd name="connsiteY22" fmla="*/ 433652 h 542664"/>
                  <a:gd name="connsiteX23" fmla="*/ 61035 w 869470"/>
                  <a:gd name="connsiteY23" fmla="*/ 261942 h 54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9470" h="542664">
                    <a:moveTo>
                      <a:pt x="61035" y="261942"/>
                    </a:moveTo>
                    <a:cubicBezTo>
                      <a:pt x="71344" y="327321"/>
                      <a:pt x="82923" y="393831"/>
                      <a:pt x="95914" y="461470"/>
                    </a:cubicBezTo>
                    <a:cubicBezTo>
                      <a:pt x="69084" y="509905"/>
                      <a:pt x="58070" y="542665"/>
                      <a:pt x="57929" y="542665"/>
                    </a:cubicBezTo>
                    <a:cubicBezTo>
                      <a:pt x="57364" y="541535"/>
                      <a:pt x="14295" y="479404"/>
                      <a:pt x="2010" y="377733"/>
                    </a:cubicBezTo>
                    <a:cubicBezTo>
                      <a:pt x="-7875" y="278463"/>
                      <a:pt x="13024" y="139514"/>
                      <a:pt x="194760" y="39114"/>
                    </a:cubicBezTo>
                    <a:cubicBezTo>
                      <a:pt x="441876" y="-90092"/>
                      <a:pt x="872281" y="142338"/>
                      <a:pt x="869456" y="140643"/>
                    </a:cubicBezTo>
                    <a:cubicBezTo>
                      <a:pt x="870586" y="142479"/>
                      <a:pt x="744769" y="105341"/>
                      <a:pt x="564163" y="134995"/>
                    </a:cubicBezTo>
                    <a:cubicBezTo>
                      <a:pt x="560491" y="116638"/>
                      <a:pt x="556961" y="98280"/>
                      <a:pt x="553572" y="80065"/>
                    </a:cubicBezTo>
                    <a:cubicBezTo>
                      <a:pt x="553431" y="98845"/>
                      <a:pt x="553431" y="117767"/>
                      <a:pt x="553431" y="136972"/>
                    </a:cubicBezTo>
                    <a:cubicBezTo>
                      <a:pt x="524907" y="142338"/>
                      <a:pt x="495253" y="149681"/>
                      <a:pt x="465034" y="159424"/>
                    </a:cubicBezTo>
                    <a:cubicBezTo>
                      <a:pt x="457833" y="125393"/>
                      <a:pt x="450913" y="91644"/>
                      <a:pt x="444135" y="58319"/>
                    </a:cubicBezTo>
                    <a:cubicBezTo>
                      <a:pt x="444700" y="93479"/>
                      <a:pt x="445547" y="129205"/>
                      <a:pt x="446959" y="165637"/>
                    </a:cubicBezTo>
                    <a:cubicBezTo>
                      <a:pt x="429591" y="171709"/>
                      <a:pt x="412222" y="178770"/>
                      <a:pt x="394712" y="186677"/>
                    </a:cubicBezTo>
                    <a:cubicBezTo>
                      <a:pt x="386098" y="190490"/>
                      <a:pt x="377767" y="194585"/>
                      <a:pt x="369577" y="198680"/>
                    </a:cubicBezTo>
                    <a:cubicBezTo>
                      <a:pt x="359127" y="153070"/>
                      <a:pt x="348960" y="107883"/>
                      <a:pt x="339217" y="63261"/>
                    </a:cubicBezTo>
                    <a:cubicBezTo>
                      <a:pt x="341335" y="111272"/>
                      <a:pt x="344018" y="160271"/>
                      <a:pt x="347548" y="210259"/>
                    </a:cubicBezTo>
                    <a:cubicBezTo>
                      <a:pt x="325237" y="222545"/>
                      <a:pt x="304339" y="235818"/>
                      <a:pt x="284852" y="249798"/>
                    </a:cubicBezTo>
                    <a:cubicBezTo>
                      <a:pt x="271295" y="195715"/>
                      <a:pt x="258446" y="142338"/>
                      <a:pt x="246019" y="89526"/>
                    </a:cubicBezTo>
                    <a:cubicBezTo>
                      <a:pt x="250114" y="147563"/>
                      <a:pt x="255339" y="206729"/>
                      <a:pt x="261693" y="267167"/>
                    </a:cubicBezTo>
                    <a:cubicBezTo>
                      <a:pt x="236982" y="286654"/>
                      <a:pt x="214812" y="306987"/>
                      <a:pt x="195043" y="327463"/>
                    </a:cubicBezTo>
                    <a:cubicBezTo>
                      <a:pt x="179792" y="272109"/>
                      <a:pt x="165106" y="217320"/>
                      <a:pt x="150985" y="163096"/>
                    </a:cubicBezTo>
                    <a:cubicBezTo>
                      <a:pt x="157764" y="224098"/>
                      <a:pt x="165671" y="286229"/>
                      <a:pt x="174850" y="349491"/>
                    </a:cubicBezTo>
                    <a:cubicBezTo>
                      <a:pt x="149291" y="378722"/>
                      <a:pt x="128816" y="407528"/>
                      <a:pt x="112577" y="433652"/>
                    </a:cubicBezTo>
                    <a:cubicBezTo>
                      <a:pt x="94643" y="375756"/>
                      <a:pt x="77557" y="318566"/>
                      <a:pt x="61035" y="26194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8AF3067-BD16-4CA7-B132-9741F2E6B85C}"/>
                  </a:ext>
                </a:extLst>
              </p:cNvPr>
              <p:cNvSpPr/>
              <p:nvPr/>
            </p:nvSpPr>
            <p:spPr>
              <a:xfrm>
                <a:off x="5924966" y="4456639"/>
                <a:ext cx="280647" cy="280701"/>
              </a:xfrm>
              <a:custGeom>
                <a:avLst/>
                <a:gdLst>
                  <a:gd name="connsiteX0" fmla="*/ 185157 w 280647"/>
                  <a:gd name="connsiteY0" fmla="*/ 7430 h 280701"/>
                  <a:gd name="connsiteX1" fmla="*/ 273272 w 280647"/>
                  <a:gd name="connsiteY1" fmla="*/ 185212 h 280701"/>
                  <a:gd name="connsiteX2" fmla="*/ 95490 w 280647"/>
                  <a:gd name="connsiteY2" fmla="*/ 273327 h 280701"/>
                  <a:gd name="connsiteX3" fmla="*/ 7375 w 280647"/>
                  <a:gd name="connsiteY3" fmla="*/ 95545 h 280701"/>
                  <a:gd name="connsiteX4" fmla="*/ 185157 w 280647"/>
                  <a:gd name="connsiteY4" fmla="*/ 7430 h 28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47" h="280701">
                    <a:moveTo>
                      <a:pt x="185157" y="7430"/>
                    </a:moveTo>
                    <a:cubicBezTo>
                      <a:pt x="258586" y="32141"/>
                      <a:pt x="297983" y="111783"/>
                      <a:pt x="273272" y="185212"/>
                    </a:cubicBezTo>
                    <a:cubicBezTo>
                      <a:pt x="248560" y="258641"/>
                      <a:pt x="168918" y="298038"/>
                      <a:pt x="95490" y="273327"/>
                    </a:cubicBezTo>
                    <a:cubicBezTo>
                      <a:pt x="22061" y="248615"/>
                      <a:pt x="-17336" y="168973"/>
                      <a:pt x="7375" y="95545"/>
                    </a:cubicBezTo>
                    <a:cubicBezTo>
                      <a:pt x="32087" y="22116"/>
                      <a:pt x="111729" y="-17423"/>
                      <a:pt x="185157" y="7430"/>
                    </a:cubicBezTo>
                    <a:close/>
                  </a:path>
                </a:pathLst>
              </a:custGeom>
              <a:solidFill>
                <a:srgbClr val="1866D6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D1800EC-975B-461B-9B7A-6C00F1DBE3A5}"/>
                  </a:ext>
                </a:extLst>
              </p:cNvPr>
              <p:cNvSpPr/>
              <p:nvPr/>
            </p:nvSpPr>
            <p:spPr>
              <a:xfrm rot="-4337061">
                <a:off x="6080469" y="4504074"/>
                <a:ext cx="280729" cy="280729"/>
              </a:xfrm>
              <a:custGeom>
                <a:avLst/>
                <a:gdLst>
                  <a:gd name="connsiteX0" fmla="*/ 280730 w 280729"/>
                  <a:gd name="connsiteY0" fmla="*/ 140365 h 280729"/>
                  <a:gd name="connsiteX1" fmla="*/ 140365 w 280729"/>
                  <a:gd name="connsiteY1" fmla="*/ 280730 h 280729"/>
                  <a:gd name="connsiteX2" fmla="*/ 0 w 280729"/>
                  <a:gd name="connsiteY2" fmla="*/ 140365 h 280729"/>
                  <a:gd name="connsiteX3" fmla="*/ 140365 w 280729"/>
                  <a:gd name="connsiteY3" fmla="*/ 0 h 280729"/>
                  <a:gd name="connsiteX4" fmla="*/ 280730 w 280729"/>
                  <a:gd name="connsiteY4" fmla="*/ 140365 h 28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29" h="280729">
                    <a:moveTo>
                      <a:pt x="280730" y="140365"/>
                    </a:moveTo>
                    <a:cubicBezTo>
                      <a:pt x="280730" y="217886"/>
                      <a:pt x="217886" y="280730"/>
                      <a:pt x="140365" y="280730"/>
                    </a:cubicBezTo>
                    <a:cubicBezTo>
                      <a:pt x="62843" y="280730"/>
                      <a:pt x="0" y="217886"/>
                      <a:pt x="0" y="140365"/>
                    </a:cubicBezTo>
                    <a:cubicBezTo>
                      <a:pt x="0" y="62843"/>
                      <a:pt x="62843" y="0"/>
                      <a:pt x="140365" y="0"/>
                    </a:cubicBezTo>
                    <a:cubicBezTo>
                      <a:pt x="217886" y="0"/>
                      <a:pt x="280730" y="62843"/>
                      <a:pt x="280730" y="140365"/>
                    </a:cubicBezTo>
                    <a:close/>
                  </a:path>
                </a:pathLst>
              </a:custGeom>
              <a:solidFill>
                <a:srgbClr val="5A9AF9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C1D6B3A-6B33-4301-BD07-9AC2999805CF}"/>
                  </a:ext>
                </a:extLst>
              </p:cNvPr>
              <p:cNvSpPr/>
              <p:nvPr/>
            </p:nvSpPr>
            <p:spPr>
              <a:xfrm rot="-4887593">
                <a:off x="6059782" y="4323128"/>
                <a:ext cx="280719" cy="280719"/>
              </a:xfrm>
              <a:custGeom>
                <a:avLst/>
                <a:gdLst>
                  <a:gd name="connsiteX0" fmla="*/ 280720 w 280719"/>
                  <a:gd name="connsiteY0" fmla="*/ 140360 h 280719"/>
                  <a:gd name="connsiteX1" fmla="*/ 140360 w 280719"/>
                  <a:gd name="connsiteY1" fmla="*/ 280720 h 280719"/>
                  <a:gd name="connsiteX2" fmla="*/ 0 w 280719"/>
                  <a:gd name="connsiteY2" fmla="*/ 140360 h 280719"/>
                  <a:gd name="connsiteX3" fmla="*/ 140360 w 280719"/>
                  <a:gd name="connsiteY3" fmla="*/ 0 h 280719"/>
                  <a:gd name="connsiteX4" fmla="*/ 280720 w 280719"/>
                  <a:gd name="connsiteY4" fmla="*/ 140360 h 280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19" h="280719">
                    <a:moveTo>
                      <a:pt x="280720" y="140360"/>
                    </a:moveTo>
                    <a:cubicBezTo>
                      <a:pt x="280720" y="217879"/>
                      <a:pt x="217879" y="280720"/>
                      <a:pt x="140360" y="280720"/>
                    </a:cubicBezTo>
                    <a:cubicBezTo>
                      <a:pt x="62841" y="280720"/>
                      <a:pt x="0" y="217879"/>
                      <a:pt x="0" y="140360"/>
                    </a:cubicBezTo>
                    <a:cubicBezTo>
                      <a:pt x="0" y="62841"/>
                      <a:pt x="62841" y="0"/>
                      <a:pt x="140360" y="0"/>
                    </a:cubicBezTo>
                    <a:cubicBezTo>
                      <a:pt x="217879" y="0"/>
                      <a:pt x="280720" y="62841"/>
                      <a:pt x="280720" y="14036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FF9E2D0-2FB1-4BEC-86D2-B5F7D05D0D21}"/>
                  </a:ext>
                </a:extLst>
              </p:cNvPr>
              <p:cNvSpPr/>
              <p:nvPr/>
            </p:nvSpPr>
            <p:spPr>
              <a:xfrm>
                <a:off x="7078817" y="5429796"/>
                <a:ext cx="136125" cy="223251"/>
              </a:xfrm>
              <a:custGeom>
                <a:avLst/>
                <a:gdLst>
                  <a:gd name="connsiteX0" fmla="*/ 115933 w 136125"/>
                  <a:gd name="connsiteY0" fmla="*/ 0 h 223251"/>
                  <a:gd name="connsiteX1" fmla="*/ 136126 w 136125"/>
                  <a:gd name="connsiteY1" fmla="*/ 10167 h 223251"/>
                  <a:gd name="connsiteX2" fmla="*/ 18640 w 136125"/>
                  <a:gd name="connsiteY2" fmla="*/ 223251 h 223251"/>
                  <a:gd name="connsiteX3" fmla="*/ 0 w 136125"/>
                  <a:gd name="connsiteY3" fmla="*/ 210825 h 223251"/>
                  <a:gd name="connsiteX4" fmla="*/ 115933 w 136125"/>
                  <a:gd name="connsiteY4" fmla="*/ 0 h 223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125" h="223251">
                    <a:moveTo>
                      <a:pt x="115933" y="0"/>
                    </a:moveTo>
                    <a:cubicBezTo>
                      <a:pt x="122570" y="3389"/>
                      <a:pt x="129489" y="6637"/>
                      <a:pt x="136126" y="10167"/>
                    </a:cubicBezTo>
                    <a:cubicBezTo>
                      <a:pt x="104636" y="85149"/>
                      <a:pt x="65380" y="156742"/>
                      <a:pt x="18640" y="223251"/>
                    </a:cubicBezTo>
                    <a:cubicBezTo>
                      <a:pt x="12568" y="219015"/>
                      <a:pt x="6073" y="215061"/>
                      <a:pt x="0" y="210825"/>
                    </a:cubicBezTo>
                    <a:cubicBezTo>
                      <a:pt x="46176" y="145021"/>
                      <a:pt x="85149" y="74276"/>
                      <a:pt x="115933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6B16B8B-0050-448A-8BD2-9C06FA10B97A}"/>
                  </a:ext>
                </a:extLst>
              </p:cNvPr>
              <p:cNvSpPr/>
              <p:nvPr/>
            </p:nvSpPr>
            <p:spPr>
              <a:xfrm>
                <a:off x="6865309" y="5309487"/>
                <a:ext cx="128217" cy="193597"/>
              </a:xfrm>
              <a:custGeom>
                <a:avLst/>
                <a:gdLst>
                  <a:gd name="connsiteX0" fmla="*/ 108731 w 128217"/>
                  <a:gd name="connsiteY0" fmla="*/ 0 h 193597"/>
                  <a:gd name="connsiteX1" fmla="*/ 128218 w 128217"/>
                  <a:gd name="connsiteY1" fmla="*/ 11297 h 193597"/>
                  <a:gd name="connsiteX2" fmla="*/ 17934 w 128217"/>
                  <a:gd name="connsiteY2" fmla="*/ 193597 h 193597"/>
                  <a:gd name="connsiteX3" fmla="*/ 0 w 128217"/>
                  <a:gd name="connsiteY3" fmla="*/ 180182 h 193597"/>
                  <a:gd name="connsiteX4" fmla="*/ 108731 w 128217"/>
                  <a:gd name="connsiteY4" fmla="*/ 0 h 193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217" h="193597">
                    <a:moveTo>
                      <a:pt x="108731" y="0"/>
                    </a:moveTo>
                    <a:cubicBezTo>
                      <a:pt x="115227" y="3812"/>
                      <a:pt x="121722" y="7625"/>
                      <a:pt x="128218" y="11297"/>
                    </a:cubicBezTo>
                    <a:lnTo>
                      <a:pt x="17934" y="193597"/>
                    </a:lnTo>
                    <a:cubicBezTo>
                      <a:pt x="12145" y="189220"/>
                      <a:pt x="6072" y="184842"/>
                      <a:pt x="0" y="180182"/>
                    </a:cubicBezTo>
                    <a:lnTo>
                      <a:pt x="108731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8A82D67D-B433-4050-93BC-D6C9C680E142}"/>
                  </a:ext>
                </a:extLst>
              </p:cNvPr>
              <p:cNvSpPr/>
              <p:nvPr/>
            </p:nvSpPr>
            <p:spPr>
              <a:xfrm>
                <a:off x="6644035" y="5164748"/>
                <a:ext cx="134431" cy="148975"/>
              </a:xfrm>
              <a:custGeom>
                <a:avLst/>
                <a:gdLst>
                  <a:gd name="connsiteX0" fmla="*/ 116215 w 134431"/>
                  <a:gd name="connsiteY0" fmla="*/ 0 h 148975"/>
                  <a:gd name="connsiteX1" fmla="*/ 134431 w 134431"/>
                  <a:gd name="connsiteY1" fmla="*/ 12991 h 148975"/>
                  <a:gd name="connsiteX2" fmla="*/ 16381 w 134431"/>
                  <a:gd name="connsiteY2" fmla="*/ 148975 h 148975"/>
                  <a:gd name="connsiteX3" fmla="*/ 0 w 134431"/>
                  <a:gd name="connsiteY3" fmla="*/ 133725 h 148975"/>
                  <a:gd name="connsiteX4" fmla="*/ 116215 w 134431"/>
                  <a:gd name="connsiteY4" fmla="*/ 0 h 148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1" h="148975">
                    <a:moveTo>
                      <a:pt x="116215" y="0"/>
                    </a:moveTo>
                    <a:cubicBezTo>
                      <a:pt x="122287" y="4377"/>
                      <a:pt x="128359" y="8614"/>
                      <a:pt x="134431" y="12991"/>
                    </a:cubicBezTo>
                    <a:lnTo>
                      <a:pt x="16381" y="148975"/>
                    </a:lnTo>
                    <a:cubicBezTo>
                      <a:pt x="10873" y="143751"/>
                      <a:pt x="5366" y="138950"/>
                      <a:pt x="0" y="133725"/>
                    </a:cubicBezTo>
                    <a:lnTo>
                      <a:pt x="116215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31B7462-09E8-4308-BE64-B9E3EB8DA030}"/>
                  </a:ext>
                </a:extLst>
              </p:cNvPr>
              <p:cNvSpPr/>
              <p:nvPr/>
            </p:nvSpPr>
            <p:spPr>
              <a:xfrm>
                <a:off x="6468795" y="5009559"/>
                <a:ext cx="118333" cy="124122"/>
              </a:xfrm>
              <a:custGeom>
                <a:avLst/>
                <a:gdLst>
                  <a:gd name="connsiteX0" fmla="*/ 101670 w 118333"/>
                  <a:gd name="connsiteY0" fmla="*/ 0 h 124122"/>
                  <a:gd name="connsiteX1" fmla="*/ 118333 w 118333"/>
                  <a:gd name="connsiteY1" fmla="*/ 15109 h 124122"/>
                  <a:gd name="connsiteX2" fmla="*/ 14827 w 118333"/>
                  <a:gd name="connsiteY2" fmla="*/ 124123 h 124122"/>
                  <a:gd name="connsiteX3" fmla="*/ 0 w 118333"/>
                  <a:gd name="connsiteY3" fmla="*/ 107037 h 124122"/>
                  <a:gd name="connsiteX4" fmla="*/ 101670 w 118333"/>
                  <a:gd name="connsiteY4" fmla="*/ 0 h 12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333" h="124122">
                    <a:moveTo>
                      <a:pt x="101670" y="0"/>
                    </a:moveTo>
                    <a:cubicBezTo>
                      <a:pt x="107036" y="5084"/>
                      <a:pt x="112684" y="10026"/>
                      <a:pt x="118333" y="15109"/>
                    </a:cubicBezTo>
                    <a:lnTo>
                      <a:pt x="14827" y="124123"/>
                    </a:lnTo>
                    <a:cubicBezTo>
                      <a:pt x="9884" y="118616"/>
                      <a:pt x="4942" y="112967"/>
                      <a:pt x="0" y="107037"/>
                    </a:cubicBezTo>
                    <a:lnTo>
                      <a:pt x="101670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CF263B68-71A3-49FD-BCB1-5B3B526201FD}"/>
                  </a:ext>
                </a:extLst>
              </p:cNvPr>
              <p:cNvSpPr/>
              <p:nvPr/>
            </p:nvSpPr>
            <p:spPr>
              <a:xfrm>
                <a:off x="6315159" y="4842367"/>
                <a:ext cx="100117" cy="102376"/>
              </a:xfrm>
              <a:custGeom>
                <a:avLst/>
                <a:gdLst>
                  <a:gd name="connsiteX0" fmla="*/ 84726 w 100117"/>
                  <a:gd name="connsiteY0" fmla="*/ 0 h 102376"/>
                  <a:gd name="connsiteX1" fmla="*/ 91928 w 100117"/>
                  <a:gd name="connsiteY1" fmla="*/ 7908 h 102376"/>
                  <a:gd name="connsiteX2" fmla="*/ 100117 w 100117"/>
                  <a:gd name="connsiteY2" fmla="*/ 16380 h 102376"/>
                  <a:gd name="connsiteX3" fmla="*/ 13697 w 100117"/>
                  <a:gd name="connsiteY3" fmla="*/ 102376 h 102376"/>
                  <a:gd name="connsiteX4" fmla="*/ 0 w 100117"/>
                  <a:gd name="connsiteY4" fmla="*/ 84302 h 102376"/>
                  <a:gd name="connsiteX5" fmla="*/ 84726 w 100117"/>
                  <a:gd name="connsiteY5" fmla="*/ 0 h 102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17" h="102376">
                    <a:moveTo>
                      <a:pt x="84726" y="0"/>
                    </a:moveTo>
                    <a:cubicBezTo>
                      <a:pt x="87126" y="2683"/>
                      <a:pt x="89526" y="5225"/>
                      <a:pt x="91928" y="7908"/>
                    </a:cubicBezTo>
                    <a:cubicBezTo>
                      <a:pt x="94751" y="10732"/>
                      <a:pt x="97293" y="13556"/>
                      <a:pt x="100117" y="16380"/>
                    </a:cubicBezTo>
                    <a:lnTo>
                      <a:pt x="13697" y="102376"/>
                    </a:lnTo>
                    <a:cubicBezTo>
                      <a:pt x="9179" y="96305"/>
                      <a:pt x="4519" y="90374"/>
                      <a:pt x="0" y="84302"/>
                    </a:cubicBezTo>
                    <a:lnTo>
                      <a:pt x="84726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2">
              <a:extLst>
                <a:ext uri="{FF2B5EF4-FFF2-40B4-BE49-F238E27FC236}">
                  <a16:creationId xmlns:a16="http://schemas.microsoft.com/office/drawing/2014/main" id="{C750D81D-89C3-42B2-B01E-84C15096F811}"/>
                </a:ext>
              </a:extLst>
            </p:cNvPr>
            <p:cNvGrpSpPr/>
            <p:nvPr/>
          </p:nvGrpSpPr>
          <p:grpSpPr>
            <a:xfrm>
              <a:off x="4946443" y="5763123"/>
              <a:ext cx="1334402" cy="1560358"/>
              <a:chOff x="4946443" y="5763123"/>
              <a:chExt cx="1334402" cy="1560358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FFF78F1-41D8-404A-B548-D4F830EE4C4A}"/>
                  </a:ext>
                </a:extLst>
              </p:cNvPr>
              <p:cNvSpPr/>
              <p:nvPr/>
            </p:nvSpPr>
            <p:spPr>
              <a:xfrm>
                <a:off x="5333578" y="6193454"/>
                <a:ext cx="261980" cy="1130027"/>
              </a:xfrm>
              <a:custGeom>
                <a:avLst/>
                <a:gdLst>
                  <a:gd name="connsiteX0" fmla="*/ 174996 w 261980"/>
                  <a:gd name="connsiteY0" fmla="*/ 1013739 h 1130027"/>
                  <a:gd name="connsiteX1" fmla="*/ 173160 w 261980"/>
                  <a:gd name="connsiteY1" fmla="*/ 1001878 h 1130027"/>
                  <a:gd name="connsiteX2" fmla="*/ 170760 w 261980"/>
                  <a:gd name="connsiteY2" fmla="*/ 986203 h 1130027"/>
                  <a:gd name="connsiteX3" fmla="*/ 155509 w 261980"/>
                  <a:gd name="connsiteY3" fmla="*/ 872813 h 1130027"/>
                  <a:gd name="connsiteX4" fmla="*/ 150849 w 261980"/>
                  <a:gd name="connsiteY4" fmla="*/ 826920 h 1130027"/>
                  <a:gd name="connsiteX5" fmla="*/ 149296 w 261980"/>
                  <a:gd name="connsiteY5" fmla="*/ 811104 h 1130027"/>
                  <a:gd name="connsiteX6" fmla="*/ 148448 w 261980"/>
                  <a:gd name="connsiteY6" fmla="*/ 801502 h 1130027"/>
                  <a:gd name="connsiteX7" fmla="*/ 145342 w 261980"/>
                  <a:gd name="connsiteY7" fmla="*/ 729909 h 1130027"/>
                  <a:gd name="connsiteX8" fmla="*/ 144354 w 261980"/>
                  <a:gd name="connsiteY8" fmla="*/ 658316 h 1130027"/>
                  <a:gd name="connsiteX9" fmla="*/ 144636 w 261980"/>
                  <a:gd name="connsiteY9" fmla="*/ 645607 h 1130027"/>
                  <a:gd name="connsiteX10" fmla="*/ 144636 w 261980"/>
                  <a:gd name="connsiteY10" fmla="*/ 629933 h 1130027"/>
                  <a:gd name="connsiteX11" fmla="*/ 145907 w 261980"/>
                  <a:gd name="connsiteY11" fmla="*/ 586441 h 1130027"/>
                  <a:gd name="connsiteX12" fmla="*/ 153956 w 261980"/>
                  <a:gd name="connsiteY12" fmla="*/ 473898 h 1130027"/>
                  <a:gd name="connsiteX13" fmla="*/ 155792 w 261980"/>
                  <a:gd name="connsiteY13" fmla="*/ 458224 h 1130027"/>
                  <a:gd name="connsiteX14" fmla="*/ 178667 w 261980"/>
                  <a:gd name="connsiteY14" fmla="*/ 308118 h 1130027"/>
                  <a:gd name="connsiteX15" fmla="*/ 180079 w 261980"/>
                  <a:gd name="connsiteY15" fmla="*/ 299928 h 1130027"/>
                  <a:gd name="connsiteX16" fmla="*/ 181633 w 261980"/>
                  <a:gd name="connsiteY16" fmla="*/ 292585 h 1130027"/>
                  <a:gd name="connsiteX17" fmla="*/ 261980 w 261980"/>
                  <a:gd name="connsiteY17" fmla="*/ 23158 h 1130027"/>
                  <a:gd name="connsiteX18" fmla="*/ 219336 w 261980"/>
                  <a:gd name="connsiteY18" fmla="*/ 0 h 1130027"/>
                  <a:gd name="connsiteX19" fmla="*/ 98884 w 261980"/>
                  <a:gd name="connsiteY19" fmla="*/ 278605 h 1130027"/>
                  <a:gd name="connsiteX20" fmla="*/ 94224 w 261980"/>
                  <a:gd name="connsiteY20" fmla="*/ 293856 h 1130027"/>
                  <a:gd name="connsiteX21" fmla="*/ 53132 w 261980"/>
                  <a:gd name="connsiteY21" fmla="*/ 443820 h 1130027"/>
                  <a:gd name="connsiteX22" fmla="*/ 49461 w 261980"/>
                  <a:gd name="connsiteY22" fmla="*/ 459211 h 1130027"/>
                  <a:gd name="connsiteX23" fmla="*/ 27433 w 261980"/>
                  <a:gd name="connsiteY23" fmla="*/ 574014 h 1130027"/>
                  <a:gd name="connsiteX24" fmla="*/ 20796 w 261980"/>
                  <a:gd name="connsiteY24" fmla="*/ 618213 h 1130027"/>
                  <a:gd name="connsiteX25" fmla="*/ 18819 w 261980"/>
                  <a:gd name="connsiteY25" fmla="*/ 633746 h 1130027"/>
                  <a:gd name="connsiteX26" fmla="*/ 16842 w 261980"/>
                  <a:gd name="connsiteY26" fmla="*/ 649703 h 1130027"/>
                  <a:gd name="connsiteX27" fmla="*/ 8511 w 261980"/>
                  <a:gd name="connsiteY27" fmla="*/ 725814 h 1130027"/>
                  <a:gd name="connsiteX28" fmla="*/ 2721 w 261980"/>
                  <a:gd name="connsiteY28" fmla="*/ 802350 h 1130027"/>
                  <a:gd name="connsiteX29" fmla="*/ 1874 w 261980"/>
                  <a:gd name="connsiteY29" fmla="*/ 822401 h 1130027"/>
                  <a:gd name="connsiteX30" fmla="*/ 1591 w 261980"/>
                  <a:gd name="connsiteY30" fmla="*/ 838075 h 1130027"/>
                  <a:gd name="connsiteX31" fmla="*/ 744 w 261980"/>
                  <a:gd name="connsiteY31" fmla="*/ 879026 h 1130027"/>
                  <a:gd name="connsiteX32" fmla="*/ 2862 w 261980"/>
                  <a:gd name="connsiteY32" fmla="*/ 1005831 h 1130027"/>
                  <a:gd name="connsiteX33" fmla="*/ 3427 w 261980"/>
                  <a:gd name="connsiteY33" fmla="*/ 1021647 h 1130027"/>
                  <a:gd name="connsiteX34" fmla="*/ 3851 w 261980"/>
                  <a:gd name="connsiteY34" fmla="*/ 1033226 h 1130027"/>
                  <a:gd name="connsiteX35" fmla="*/ 64853 w 261980"/>
                  <a:gd name="connsiteY35" fmla="*/ 1127271 h 1130027"/>
                  <a:gd name="connsiteX36" fmla="*/ 160028 w 261980"/>
                  <a:gd name="connsiteY36" fmla="*/ 1108490 h 1130027"/>
                  <a:gd name="connsiteX37" fmla="*/ 174996 w 261980"/>
                  <a:gd name="connsiteY37" fmla="*/ 1013739 h 113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61980" h="1130027">
                    <a:moveTo>
                      <a:pt x="174996" y="1013739"/>
                    </a:moveTo>
                    <a:cubicBezTo>
                      <a:pt x="174431" y="1009786"/>
                      <a:pt x="173725" y="1005831"/>
                      <a:pt x="173160" y="1001878"/>
                    </a:cubicBezTo>
                    <a:cubicBezTo>
                      <a:pt x="172454" y="996652"/>
                      <a:pt x="171466" y="991428"/>
                      <a:pt x="170760" y="986203"/>
                    </a:cubicBezTo>
                    <a:cubicBezTo>
                      <a:pt x="164688" y="948500"/>
                      <a:pt x="158192" y="910798"/>
                      <a:pt x="155509" y="872813"/>
                    </a:cubicBezTo>
                    <a:cubicBezTo>
                      <a:pt x="153956" y="857562"/>
                      <a:pt x="152261" y="842311"/>
                      <a:pt x="150849" y="826920"/>
                    </a:cubicBezTo>
                    <a:cubicBezTo>
                      <a:pt x="150284" y="821695"/>
                      <a:pt x="149720" y="816470"/>
                      <a:pt x="149296" y="811104"/>
                    </a:cubicBezTo>
                    <a:cubicBezTo>
                      <a:pt x="149013" y="807856"/>
                      <a:pt x="148872" y="804750"/>
                      <a:pt x="148448" y="801502"/>
                    </a:cubicBezTo>
                    <a:lnTo>
                      <a:pt x="145342" y="729909"/>
                    </a:lnTo>
                    <a:cubicBezTo>
                      <a:pt x="143647" y="706186"/>
                      <a:pt x="144212" y="682181"/>
                      <a:pt x="144354" y="658316"/>
                    </a:cubicBezTo>
                    <a:cubicBezTo>
                      <a:pt x="144354" y="654080"/>
                      <a:pt x="144636" y="649843"/>
                      <a:pt x="144636" y="645607"/>
                    </a:cubicBezTo>
                    <a:cubicBezTo>
                      <a:pt x="144636" y="640383"/>
                      <a:pt x="144636" y="635158"/>
                      <a:pt x="144636" y="629933"/>
                    </a:cubicBezTo>
                    <a:cubicBezTo>
                      <a:pt x="144636" y="615388"/>
                      <a:pt x="144636" y="600844"/>
                      <a:pt x="145907" y="586441"/>
                    </a:cubicBezTo>
                    <a:cubicBezTo>
                      <a:pt x="147319" y="549021"/>
                      <a:pt x="150143" y="511317"/>
                      <a:pt x="153956" y="473898"/>
                    </a:cubicBezTo>
                    <a:cubicBezTo>
                      <a:pt x="154521" y="468673"/>
                      <a:pt x="155085" y="463448"/>
                      <a:pt x="155792" y="458224"/>
                    </a:cubicBezTo>
                    <a:cubicBezTo>
                      <a:pt x="161298" y="407952"/>
                      <a:pt x="169065" y="357965"/>
                      <a:pt x="178667" y="308118"/>
                    </a:cubicBezTo>
                    <a:cubicBezTo>
                      <a:pt x="179091" y="305294"/>
                      <a:pt x="179656" y="302752"/>
                      <a:pt x="180079" y="299928"/>
                    </a:cubicBezTo>
                    <a:cubicBezTo>
                      <a:pt x="180644" y="297528"/>
                      <a:pt x="181068" y="294985"/>
                      <a:pt x="181633" y="292585"/>
                    </a:cubicBezTo>
                    <a:cubicBezTo>
                      <a:pt x="200272" y="200658"/>
                      <a:pt x="225972" y="108307"/>
                      <a:pt x="261980" y="23158"/>
                    </a:cubicBezTo>
                    <a:lnTo>
                      <a:pt x="219336" y="0"/>
                    </a:lnTo>
                    <a:cubicBezTo>
                      <a:pt x="167935" y="89385"/>
                      <a:pt x="130797" y="182159"/>
                      <a:pt x="98884" y="278605"/>
                    </a:cubicBezTo>
                    <a:cubicBezTo>
                      <a:pt x="97331" y="283689"/>
                      <a:pt x="95778" y="288773"/>
                      <a:pt x="94224" y="293856"/>
                    </a:cubicBezTo>
                    <a:cubicBezTo>
                      <a:pt x="78550" y="343279"/>
                      <a:pt x="64712" y="393126"/>
                      <a:pt x="53132" y="443820"/>
                    </a:cubicBezTo>
                    <a:cubicBezTo>
                      <a:pt x="51721" y="449045"/>
                      <a:pt x="50591" y="454128"/>
                      <a:pt x="49461" y="459211"/>
                    </a:cubicBezTo>
                    <a:cubicBezTo>
                      <a:pt x="40847" y="497056"/>
                      <a:pt x="33505" y="535464"/>
                      <a:pt x="27433" y="574014"/>
                    </a:cubicBezTo>
                    <a:cubicBezTo>
                      <a:pt x="24467" y="588700"/>
                      <a:pt x="22632" y="603386"/>
                      <a:pt x="20796" y="618213"/>
                    </a:cubicBezTo>
                    <a:cubicBezTo>
                      <a:pt x="20090" y="623296"/>
                      <a:pt x="19525" y="628380"/>
                      <a:pt x="18819" y="633746"/>
                    </a:cubicBezTo>
                    <a:cubicBezTo>
                      <a:pt x="18113" y="638971"/>
                      <a:pt x="17548" y="644477"/>
                      <a:pt x="16842" y="649703"/>
                    </a:cubicBezTo>
                    <a:cubicBezTo>
                      <a:pt x="13594" y="674979"/>
                      <a:pt x="9922" y="700396"/>
                      <a:pt x="8511" y="725814"/>
                    </a:cubicBezTo>
                    <a:lnTo>
                      <a:pt x="2721" y="802350"/>
                    </a:lnTo>
                    <a:cubicBezTo>
                      <a:pt x="2438" y="808986"/>
                      <a:pt x="2156" y="815764"/>
                      <a:pt x="1874" y="822401"/>
                    </a:cubicBezTo>
                    <a:cubicBezTo>
                      <a:pt x="1733" y="827767"/>
                      <a:pt x="1591" y="832992"/>
                      <a:pt x="1591" y="838075"/>
                    </a:cubicBezTo>
                    <a:cubicBezTo>
                      <a:pt x="1309" y="851773"/>
                      <a:pt x="1168" y="865328"/>
                      <a:pt x="744" y="879026"/>
                    </a:cubicBezTo>
                    <a:cubicBezTo>
                      <a:pt x="-1233" y="921247"/>
                      <a:pt x="1168" y="963469"/>
                      <a:pt x="2862" y="1005831"/>
                    </a:cubicBezTo>
                    <a:cubicBezTo>
                      <a:pt x="3003" y="1011056"/>
                      <a:pt x="3286" y="1016422"/>
                      <a:pt x="3427" y="1021647"/>
                    </a:cubicBezTo>
                    <a:cubicBezTo>
                      <a:pt x="3568" y="1025460"/>
                      <a:pt x="3568" y="1029272"/>
                      <a:pt x="3851" y="1033226"/>
                    </a:cubicBezTo>
                    <a:cubicBezTo>
                      <a:pt x="6251" y="1081378"/>
                      <a:pt x="10205" y="1118798"/>
                      <a:pt x="64853" y="1127271"/>
                    </a:cubicBezTo>
                    <a:cubicBezTo>
                      <a:pt x="95919" y="1132072"/>
                      <a:pt x="136305" y="1133202"/>
                      <a:pt x="160028" y="1108490"/>
                    </a:cubicBezTo>
                    <a:cubicBezTo>
                      <a:pt x="183610" y="1083920"/>
                      <a:pt x="178950" y="1044381"/>
                      <a:pt x="174996" y="1013739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DC6C4456-1D12-400C-8DF8-F47271396032}"/>
                  </a:ext>
                </a:extLst>
              </p:cNvPr>
              <p:cNvSpPr/>
              <p:nvPr/>
            </p:nvSpPr>
            <p:spPr>
              <a:xfrm>
                <a:off x="5550363" y="6110164"/>
                <a:ext cx="551735" cy="352858"/>
              </a:xfrm>
              <a:custGeom>
                <a:avLst/>
                <a:gdLst>
                  <a:gd name="connsiteX0" fmla="*/ 514150 w 551735"/>
                  <a:gd name="connsiteY0" fmla="*/ 173522 h 352858"/>
                  <a:gd name="connsiteX1" fmla="*/ 488027 w 551735"/>
                  <a:gd name="connsiteY1" fmla="*/ 300328 h 352858"/>
                  <a:gd name="connsiteX2" fmla="*/ 510761 w 551735"/>
                  <a:gd name="connsiteY2" fmla="*/ 352857 h 352858"/>
                  <a:gd name="connsiteX3" fmla="*/ 549594 w 551735"/>
                  <a:gd name="connsiteY3" fmla="*/ 248646 h 352858"/>
                  <a:gd name="connsiteX4" fmla="*/ 432955 w 551735"/>
                  <a:gd name="connsiteY4" fmla="*/ 28642 h 352858"/>
                  <a:gd name="connsiteX5" fmla="*/ 9 w 551735"/>
                  <a:gd name="connsiteY5" fmla="*/ 80466 h 352858"/>
                  <a:gd name="connsiteX6" fmla="*/ 195159 w 551735"/>
                  <a:gd name="connsiteY6" fmla="*/ 82725 h 352858"/>
                  <a:gd name="connsiteX7" fmla="*/ 203067 w 551735"/>
                  <a:gd name="connsiteY7" fmla="*/ 47847 h 352858"/>
                  <a:gd name="connsiteX8" fmla="*/ 202079 w 551735"/>
                  <a:gd name="connsiteY8" fmla="*/ 84137 h 352858"/>
                  <a:gd name="connsiteX9" fmla="*/ 258139 w 551735"/>
                  <a:gd name="connsiteY9" fmla="*/ 100235 h 352858"/>
                  <a:gd name="connsiteX10" fmla="*/ 273531 w 551735"/>
                  <a:gd name="connsiteY10" fmla="*/ 35985 h 352858"/>
                  <a:gd name="connsiteX11" fmla="*/ 269718 w 551735"/>
                  <a:gd name="connsiteY11" fmla="*/ 104471 h 352858"/>
                  <a:gd name="connsiteX12" fmla="*/ 302761 w 551735"/>
                  <a:gd name="connsiteY12" fmla="*/ 118875 h 352858"/>
                  <a:gd name="connsiteX13" fmla="*/ 318576 w 551735"/>
                  <a:gd name="connsiteY13" fmla="*/ 127065 h 352858"/>
                  <a:gd name="connsiteX14" fmla="*/ 340605 w 551735"/>
                  <a:gd name="connsiteY14" fmla="*/ 41210 h 352858"/>
                  <a:gd name="connsiteX15" fmla="*/ 332414 w 551735"/>
                  <a:gd name="connsiteY15" fmla="*/ 134972 h 352858"/>
                  <a:gd name="connsiteX16" fmla="*/ 371671 w 551735"/>
                  <a:gd name="connsiteY16" fmla="*/ 161378 h 352858"/>
                  <a:gd name="connsiteX17" fmla="*/ 399630 w 551735"/>
                  <a:gd name="connsiteY17" fmla="*/ 59849 h 352858"/>
                  <a:gd name="connsiteX18" fmla="*/ 386215 w 551735"/>
                  <a:gd name="connsiteY18" fmla="*/ 172957 h 352858"/>
                  <a:gd name="connsiteX19" fmla="*/ 427590 w 551735"/>
                  <a:gd name="connsiteY19" fmla="*/ 212778 h 352858"/>
                  <a:gd name="connsiteX20" fmla="*/ 458938 w 551735"/>
                  <a:gd name="connsiteY20" fmla="*/ 108708 h 352858"/>
                  <a:gd name="connsiteX21" fmla="*/ 440157 w 551735"/>
                  <a:gd name="connsiteY21" fmla="*/ 227323 h 352858"/>
                  <a:gd name="connsiteX22" fmla="*/ 478284 w 551735"/>
                  <a:gd name="connsiteY22" fmla="*/ 282253 h 352858"/>
                  <a:gd name="connsiteX23" fmla="*/ 514150 w 551735"/>
                  <a:gd name="connsiteY23" fmla="*/ 173522 h 35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51735" h="352858">
                    <a:moveTo>
                      <a:pt x="514150" y="173522"/>
                    </a:moveTo>
                    <a:cubicBezTo>
                      <a:pt x="506384" y="215038"/>
                      <a:pt x="497629" y="257401"/>
                      <a:pt x="488027" y="300328"/>
                    </a:cubicBezTo>
                    <a:cubicBezTo>
                      <a:pt x="504266" y="331818"/>
                      <a:pt x="510620" y="352999"/>
                      <a:pt x="510761" y="352857"/>
                    </a:cubicBezTo>
                    <a:cubicBezTo>
                      <a:pt x="511185" y="352152"/>
                      <a:pt x="539850" y="313319"/>
                      <a:pt x="549594" y="248646"/>
                    </a:cubicBezTo>
                    <a:cubicBezTo>
                      <a:pt x="557784" y="185384"/>
                      <a:pt x="547194" y="96281"/>
                      <a:pt x="432955" y="28642"/>
                    </a:cubicBezTo>
                    <a:cubicBezTo>
                      <a:pt x="277625" y="-58625"/>
                      <a:pt x="-1827" y="81454"/>
                      <a:pt x="9" y="80466"/>
                    </a:cubicBezTo>
                    <a:cubicBezTo>
                      <a:pt x="-697" y="81595"/>
                      <a:pt x="80356" y="60414"/>
                      <a:pt x="195159" y="82725"/>
                    </a:cubicBezTo>
                    <a:cubicBezTo>
                      <a:pt x="197842" y="71005"/>
                      <a:pt x="200384" y="59426"/>
                      <a:pt x="203067" y="47847"/>
                    </a:cubicBezTo>
                    <a:cubicBezTo>
                      <a:pt x="202785" y="59849"/>
                      <a:pt x="202503" y="71993"/>
                      <a:pt x="202079" y="84137"/>
                    </a:cubicBezTo>
                    <a:cubicBezTo>
                      <a:pt x="220154" y="88091"/>
                      <a:pt x="238934" y="93316"/>
                      <a:pt x="258139" y="100235"/>
                    </a:cubicBezTo>
                    <a:cubicBezTo>
                      <a:pt x="263364" y="78630"/>
                      <a:pt x="268447" y="57307"/>
                      <a:pt x="273531" y="35985"/>
                    </a:cubicBezTo>
                    <a:cubicBezTo>
                      <a:pt x="272542" y="58437"/>
                      <a:pt x="271271" y="81313"/>
                      <a:pt x="269718" y="104471"/>
                    </a:cubicBezTo>
                    <a:cubicBezTo>
                      <a:pt x="280591" y="108708"/>
                      <a:pt x="291605" y="113509"/>
                      <a:pt x="302761" y="118875"/>
                    </a:cubicBezTo>
                    <a:cubicBezTo>
                      <a:pt x="308127" y="121558"/>
                      <a:pt x="313351" y="124241"/>
                      <a:pt x="318576" y="127065"/>
                    </a:cubicBezTo>
                    <a:cubicBezTo>
                      <a:pt x="326201" y="98117"/>
                      <a:pt x="333544" y="69452"/>
                      <a:pt x="340605" y="41210"/>
                    </a:cubicBezTo>
                    <a:cubicBezTo>
                      <a:pt x="338345" y="71852"/>
                      <a:pt x="335662" y="103059"/>
                      <a:pt x="332414" y="134972"/>
                    </a:cubicBezTo>
                    <a:cubicBezTo>
                      <a:pt x="346394" y="143304"/>
                      <a:pt x="359527" y="152200"/>
                      <a:pt x="371671" y="161378"/>
                    </a:cubicBezTo>
                    <a:cubicBezTo>
                      <a:pt x="381273" y="127065"/>
                      <a:pt x="390592" y="93316"/>
                      <a:pt x="399630" y="59849"/>
                    </a:cubicBezTo>
                    <a:cubicBezTo>
                      <a:pt x="395818" y="96846"/>
                      <a:pt x="391440" y="134549"/>
                      <a:pt x="386215" y="172957"/>
                    </a:cubicBezTo>
                    <a:cubicBezTo>
                      <a:pt x="401607" y="185808"/>
                      <a:pt x="415445" y="199223"/>
                      <a:pt x="427590" y="212778"/>
                    </a:cubicBezTo>
                    <a:cubicBezTo>
                      <a:pt x="438462" y="177759"/>
                      <a:pt x="448912" y="143021"/>
                      <a:pt x="458938" y="108708"/>
                    </a:cubicBezTo>
                    <a:cubicBezTo>
                      <a:pt x="453431" y="147540"/>
                      <a:pt x="447217" y="187078"/>
                      <a:pt x="440157" y="227323"/>
                    </a:cubicBezTo>
                    <a:cubicBezTo>
                      <a:pt x="455972" y="246528"/>
                      <a:pt x="468399" y="265308"/>
                      <a:pt x="478284" y="282253"/>
                    </a:cubicBezTo>
                    <a:cubicBezTo>
                      <a:pt x="490427" y="245539"/>
                      <a:pt x="502430" y="209390"/>
                      <a:pt x="514150" y="17352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60BEE6A-A703-4E52-990B-B4CAA9FF0D89}"/>
                  </a:ext>
                </a:extLst>
              </p:cNvPr>
              <p:cNvSpPr/>
              <p:nvPr/>
            </p:nvSpPr>
            <p:spPr>
              <a:xfrm>
                <a:off x="5522551" y="5771262"/>
                <a:ext cx="758294" cy="514567"/>
              </a:xfrm>
              <a:custGeom>
                <a:avLst/>
                <a:gdLst>
                  <a:gd name="connsiteX0" fmla="*/ 576418 w 758294"/>
                  <a:gd name="connsiteY0" fmla="*/ 71006 h 514567"/>
                  <a:gd name="connsiteX1" fmla="*/ 682889 w 758294"/>
                  <a:gd name="connsiteY1" fmla="*/ 216310 h 514567"/>
                  <a:gd name="connsiteX2" fmla="*/ 758295 w 758294"/>
                  <a:gd name="connsiteY2" fmla="*/ 242010 h 514567"/>
                  <a:gd name="connsiteX3" fmla="*/ 686984 w 758294"/>
                  <a:gd name="connsiteY3" fmla="*/ 104472 h 514567"/>
                  <a:gd name="connsiteX4" fmla="*/ 350907 w 758294"/>
                  <a:gd name="connsiteY4" fmla="*/ 19323 h 514567"/>
                  <a:gd name="connsiteX5" fmla="*/ 3 w 758294"/>
                  <a:gd name="connsiteY5" fmla="*/ 514543 h 514567"/>
                  <a:gd name="connsiteX6" fmla="*/ 184704 w 758294"/>
                  <a:gd name="connsiteY6" fmla="*/ 315156 h 514567"/>
                  <a:gd name="connsiteX7" fmla="*/ 156039 w 758294"/>
                  <a:gd name="connsiteY7" fmla="*/ 274488 h 514567"/>
                  <a:gd name="connsiteX8" fmla="*/ 192612 w 758294"/>
                  <a:gd name="connsiteY8" fmla="*/ 309508 h 514567"/>
                  <a:gd name="connsiteX9" fmla="*/ 261522 w 758294"/>
                  <a:gd name="connsiteY9" fmla="*/ 266722 h 514567"/>
                  <a:gd name="connsiteX10" fmla="*/ 209557 w 758294"/>
                  <a:gd name="connsiteY10" fmla="*/ 190892 h 514567"/>
                  <a:gd name="connsiteX11" fmla="*/ 276631 w 758294"/>
                  <a:gd name="connsiteY11" fmla="*/ 258814 h 514567"/>
                  <a:gd name="connsiteX12" fmla="*/ 322383 w 758294"/>
                  <a:gd name="connsiteY12" fmla="*/ 238197 h 514567"/>
                  <a:gd name="connsiteX13" fmla="*/ 345541 w 758294"/>
                  <a:gd name="connsiteY13" fmla="*/ 229442 h 514567"/>
                  <a:gd name="connsiteX14" fmla="*/ 277337 w 758294"/>
                  <a:gd name="connsiteY14" fmla="*/ 126501 h 514567"/>
                  <a:gd name="connsiteX15" fmla="*/ 366440 w 758294"/>
                  <a:gd name="connsiteY15" fmla="*/ 222523 h 514567"/>
                  <a:gd name="connsiteX16" fmla="*/ 430408 w 758294"/>
                  <a:gd name="connsiteY16" fmla="*/ 206708 h 514567"/>
                  <a:gd name="connsiteX17" fmla="*/ 351613 w 758294"/>
                  <a:gd name="connsiteY17" fmla="*/ 83009 h 514567"/>
                  <a:gd name="connsiteX18" fmla="*/ 455826 w 758294"/>
                  <a:gd name="connsiteY18" fmla="*/ 202613 h 514567"/>
                  <a:gd name="connsiteX19" fmla="*/ 535609 w 758294"/>
                  <a:gd name="connsiteY19" fmla="*/ 197106 h 514567"/>
                  <a:gd name="connsiteX20" fmla="*/ 457379 w 758294"/>
                  <a:gd name="connsiteY20" fmla="*/ 67476 h 514567"/>
                  <a:gd name="connsiteX21" fmla="*/ 562156 w 758294"/>
                  <a:gd name="connsiteY21" fmla="*/ 197670 h 514567"/>
                  <a:gd name="connsiteX22" fmla="*/ 654506 w 758294"/>
                  <a:gd name="connsiteY22" fmla="*/ 209532 h 514567"/>
                  <a:gd name="connsiteX23" fmla="*/ 576418 w 758294"/>
                  <a:gd name="connsiteY23" fmla="*/ 71006 h 5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8294" h="514567">
                    <a:moveTo>
                      <a:pt x="576418" y="71006"/>
                    </a:moveTo>
                    <a:cubicBezTo>
                      <a:pt x="612003" y="117887"/>
                      <a:pt x="647587" y="166322"/>
                      <a:pt x="682889" y="216310"/>
                    </a:cubicBezTo>
                    <a:cubicBezTo>
                      <a:pt x="730477" y="229019"/>
                      <a:pt x="758295" y="242151"/>
                      <a:pt x="758295" y="242010"/>
                    </a:cubicBezTo>
                    <a:cubicBezTo>
                      <a:pt x="757871" y="240880"/>
                      <a:pt x="744598" y="175077"/>
                      <a:pt x="686984" y="104472"/>
                    </a:cubicBezTo>
                    <a:cubicBezTo>
                      <a:pt x="629371" y="36834"/>
                      <a:pt x="527418" y="-35465"/>
                      <a:pt x="350907" y="19323"/>
                    </a:cubicBezTo>
                    <a:cubicBezTo>
                      <a:pt x="115653" y="98118"/>
                      <a:pt x="-703" y="517508"/>
                      <a:pt x="3" y="514543"/>
                    </a:cubicBezTo>
                    <a:cubicBezTo>
                      <a:pt x="568" y="516379"/>
                      <a:pt x="54368" y="412873"/>
                      <a:pt x="184704" y="315156"/>
                    </a:cubicBezTo>
                    <a:cubicBezTo>
                      <a:pt x="175102" y="301459"/>
                      <a:pt x="165500" y="287903"/>
                      <a:pt x="156039" y="274488"/>
                    </a:cubicBezTo>
                    <a:cubicBezTo>
                      <a:pt x="168183" y="285926"/>
                      <a:pt x="180327" y="297646"/>
                      <a:pt x="192612" y="309508"/>
                    </a:cubicBezTo>
                    <a:cubicBezTo>
                      <a:pt x="213652" y="294540"/>
                      <a:pt x="236528" y="279995"/>
                      <a:pt x="261522" y="266722"/>
                    </a:cubicBezTo>
                    <a:cubicBezTo>
                      <a:pt x="244153" y="241163"/>
                      <a:pt x="226785" y="215886"/>
                      <a:pt x="209557" y="190892"/>
                    </a:cubicBezTo>
                    <a:cubicBezTo>
                      <a:pt x="231727" y="212921"/>
                      <a:pt x="254179" y="235655"/>
                      <a:pt x="276631" y="258814"/>
                    </a:cubicBezTo>
                    <a:cubicBezTo>
                      <a:pt x="291176" y="251471"/>
                      <a:pt x="306426" y="244552"/>
                      <a:pt x="322383" y="238197"/>
                    </a:cubicBezTo>
                    <a:cubicBezTo>
                      <a:pt x="330149" y="235091"/>
                      <a:pt x="337916" y="232267"/>
                      <a:pt x="345541" y="229442"/>
                    </a:cubicBezTo>
                    <a:cubicBezTo>
                      <a:pt x="322807" y="194564"/>
                      <a:pt x="300072" y="160250"/>
                      <a:pt x="277337" y="126501"/>
                    </a:cubicBezTo>
                    <a:cubicBezTo>
                      <a:pt x="306850" y="157426"/>
                      <a:pt x="336645" y="189480"/>
                      <a:pt x="366440" y="222523"/>
                    </a:cubicBezTo>
                    <a:cubicBezTo>
                      <a:pt x="388045" y="215886"/>
                      <a:pt x="409509" y="210662"/>
                      <a:pt x="430408" y="206708"/>
                    </a:cubicBezTo>
                    <a:cubicBezTo>
                      <a:pt x="404143" y="164769"/>
                      <a:pt x="377737" y="123536"/>
                      <a:pt x="351613" y="83009"/>
                    </a:cubicBezTo>
                    <a:cubicBezTo>
                      <a:pt x="386209" y="121418"/>
                      <a:pt x="421088" y="161239"/>
                      <a:pt x="455826" y="202613"/>
                    </a:cubicBezTo>
                    <a:cubicBezTo>
                      <a:pt x="483644" y="198659"/>
                      <a:pt x="510332" y="197106"/>
                      <a:pt x="535609" y="197106"/>
                    </a:cubicBezTo>
                    <a:cubicBezTo>
                      <a:pt x="509485" y="153190"/>
                      <a:pt x="483502" y="109980"/>
                      <a:pt x="457379" y="67476"/>
                    </a:cubicBezTo>
                    <a:cubicBezTo>
                      <a:pt x="492257" y="109415"/>
                      <a:pt x="527277" y="152907"/>
                      <a:pt x="562156" y="197670"/>
                    </a:cubicBezTo>
                    <a:cubicBezTo>
                      <a:pt x="596611" y="199365"/>
                      <a:pt x="627818" y="203883"/>
                      <a:pt x="654506" y="209532"/>
                    </a:cubicBezTo>
                    <a:cubicBezTo>
                      <a:pt x="628665" y="162792"/>
                      <a:pt x="602541" y="116475"/>
                      <a:pt x="576418" y="7100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50DA3F1-9744-4130-89BB-AE0C8C80FC14}"/>
                  </a:ext>
                </a:extLst>
              </p:cNvPr>
              <p:cNvSpPr/>
              <p:nvPr/>
            </p:nvSpPr>
            <p:spPr>
              <a:xfrm>
                <a:off x="4946443" y="6037996"/>
                <a:ext cx="631472" cy="332533"/>
              </a:xfrm>
              <a:custGeom>
                <a:avLst/>
                <a:gdLst>
                  <a:gd name="connsiteX0" fmla="*/ 59145 w 631472"/>
                  <a:gd name="connsiteY0" fmla="*/ 140631 h 332533"/>
                  <a:gd name="connsiteX1" fmla="*/ 53214 w 631472"/>
                  <a:gd name="connsiteY1" fmla="*/ 282546 h 332533"/>
                  <a:gd name="connsiteX2" fmla="*/ 15088 w 631472"/>
                  <a:gd name="connsiteY2" fmla="*/ 332534 h 332533"/>
                  <a:gd name="connsiteX3" fmla="*/ 1390 w 631472"/>
                  <a:gd name="connsiteY3" fmla="*/ 211094 h 332533"/>
                  <a:gd name="connsiteX4" fmla="*/ 184115 w 631472"/>
                  <a:gd name="connsiteY4" fmla="*/ 7753 h 332533"/>
                  <a:gd name="connsiteX5" fmla="*/ 631464 w 631472"/>
                  <a:gd name="connsiteY5" fmla="*/ 178193 h 332533"/>
                  <a:gd name="connsiteX6" fmla="*/ 422899 w 631472"/>
                  <a:gd name="connsiteY6" fmla="*/ 128769 h 332533"/>
                  <a:gd name="connsiteX7" fmla="*/ 423888 w 631472"/>
                  <a:gd name="connsiteY7" fmla="*/ 89513 h 332533"/>
                  <a:gd name="connsiteX8" fmla="*/ 415274 w 631472"/>
                  <a:gd name="connsiteY8" fmla="*/ 128487 h 332533"/>
                  <a:gd name="connsiteX9" fmla="*/ 351306 w 631472"/>
                  <a:gd name="connsiteY9" fmla="*/ 130746 h 332533"/>
                  <a:gd name="connsiteX10" fmla="*/ 352012 w 631472"/>
                  <a:gd name="connsiteY10" fmla="*/ 58306 h 332533"/>
                  <a:gd name="connsiteX11" fmla="*/ 337891 w 631472"/>
                  <a:gd name="connsiteY11" fmla="*/ 132300 h 332533"/>
                  <a:gd name="connsiteX12" fmla="*/ 298918 w 631472"/>
                  <a:gd name="connsiteY12" fmla="*/ 138937 h 332533"/>
                  <a:gd name="connsiteX13" fmla="*/ 279854 w 631472"/>
                  <a:gd name="connsiteY13" fmla="*/ 143455 h 332533"/>
                  <a:gd name="connsiteX14" fmla="*/ 279289 w 631472"/>
                  <a:gd name="connsiteY14" fmla="*/ 46162 h 332533"/>
                  <a:gd name="connsiteX15" fmla="*/ 263050 w 631472"/>
                  <a:gd name="connsiteY15" fmla="*/ 148256 h 332533"/>
                  <a:gd name="connsiteX16" fmla="*/ 214192 w 631472"/>
                  <a:gd name="connsiteY16" fmla="*/ 165908 h 332533"/>
                  <a:gd name="connsiteX17" fmla="*/ 211509 w 631472"/>
                  <a:gd name="connsiteY17" fmla="*/ 50257 h 332533"/>
                  <a:gd name="connsiteX18" fmla="*/ 195694 w 631472"/>
                  <a:gd name="connsiteY18" fmla="*/ 174380 h 332533"/>
                  <a:gd name="connsiteX19" fmla="*/ 141046 w 631472"/>
                  <a:gd name="connsiteY19" fmla="*/ 205729 h 332533"/>
                  <a:gd name="connsiteX20" fmla="*/ 135397 w 631472"/>
                  <a:gd name="connsiteY20" fmla="*/ 86407 h 332533"/>
                  <a:gd name="connsiteX21" fmla="*/ 123960 w 631472"/>
                  <a:gd name="connsiteY21" fmla="*/ 217731 h 332533"/>
                  <a:gd name="connsiteX22" fmla="*/ 68606 w 631472"/>
                  <a:gd name="connsiteY22" fmla="*/ 266166 h 332533"/>
                  <a:gd name="connsiteX23" fmla="*/ 59145 w 631472"/>
                  <a:gd name="connsiteY23" fmla="*/ 140631 h 3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31472" h="332533">
                    <a:moveTo>
                      <a:pt x="59145" y="140631"/>
                    </a:moveTo>
                    <a:cubicBezTo>
                      <a:pt x="56462" y="186947"/>
                      <a:pt x="54344" y="234394"/>
                      <a:pt x="53214" y="282546"/>
                    </a:cubicBezTo>
                    <a:cubicBezTo>
                      <a:pt x="27514" y="311776"/>
                      <a:pt x="15088" y="332534"/>
                      <a:pt x="15088" y="332534"/>
                    </a:cubicBezTo>
                    <a:cubicBezTo>
                      <a:pt x="14805" y="331687"/>
                      <a:pt x="-5388" y="282687"/>
                      <a:pt x="1390" y="211094"/>
                    </a:cubicBezTo>
                    <a:cubicBezTo>
                      <a:pt x="9439" y="141478"/>
                      <a:pt x="44459" y="49410"/>
                      <a:pt x="184115" y="7753"/>
                    </a:cubicBezTo>
                    <a:cubicBezTo>
                      <a:pt x="372770" y="-43929"/>
                      <a:pt x="633159" y="179746"/>
                      <a:pt x="631464" y="178193"/>
                    </a:cubicBezTo>
                    <a:cubicBezTo>
                      <a:pt x="631888" y="179605"/>
                      <a:pt x="551258" y="135406"/>
                      <a:pt x="422899" y="128769"/>
                    </a:cubicBezTo>
                    <a:cubicBezTo>
                      <a:pt x="423181" y="115637"/>
                      <a:pt x="423464" y="102504"/>
                      <a:pt x="423888" y="89513"/>
                    </a:cubicBezTo>
                    <a:cubicBezTo>
                      <a:pt x="420922" y="102363"/>
                      <a:pt x="418098" y="115354"/>
                      <a:pt x="415274" y="128487"/>
                    </a:cubicBezTo>
                    <a:cubicBezTo>
                      <a:pt x="394940" y="127922"/>
                      <a:pt x="373476" y="128487"/>
                      <a:pt x="351306" y="130746"/>
                    </a:cubicBezTo>
                    <a:cubicBezTo>
                      <a:pt x="351447" y="106317"/>
                      <a:pt x="351730" y="82171"/>
                      <a:pt x="352012" y="58306"/>
                    </a:cubicBezTo>
                    <a:cubicBezTo>
                      <a:pt x="347070" y="82453"/>
                      <a:pt x="342410" y="107165"/>
                      <a:pt x="337891" y="132300"/>
                    </a:cubicBezTo>
                    <a:cubicBezTo>
                      <a:pt x="325041" y="133994"/>
                      <a:pt x="312050" y="136112"/>
                      <a:pt x="298918" y="138937"/>
                    </a:cubicBezTo>
                    <a:cubicBezTo>
                      <a:pt x="292422" y="140349"/>
                      <a:pt x="286209" y="141760"/>
                      <a:pt x="279854" y="143455"/>
                    </a:cubicBezTo>
                    <a:cubicBezTo>
                      <a:pt x="279431" y="110553"/>
                      <a:pt x="279289" y="78216"/>
                      <a:pt x="279289" y="46162"/>
                    </a:cubicBezTo>
                    <a:cubicBezTo>
                      <a:pt x="273500" y="79346"/>
                      <a:pt x="268134" y="113378"/>
                      <a:pt x="263050" y="148256"/>
                    </a:cubicBezTo>
                    <a:cubicBezTo>
                      <a:pt x="245964" y="153340"/>
                      <a:pt x="229584" y="159271"/>
                      <a:pt x="214192" y="165908"/>
                    </a:cubicBezTo>
                    <a:cubicBezTo>
                      <a:pt x="213062" y="126792"/>
                      <a:pt x="212074" y="88243"/>
                      <a:pt x="211509" y="50257"/>
                    </a:cubicBezTo>
                    <a:cubicBezTo>
                      <a:pt x="205720" y="90643"/>
                      <a:pt x="200354" y="132017"/>
                      <a:pt x="195694" y="174380"/>
                    </a:cubicBezTo>
                    <a:cubicBezTo>
                      <a:pt x="175783" y="183982"/>
                      <a:pt x="157567" y="194573"/>
                      <a:pt x="141046" y="205729"/>
                    </a:cubicBezTo>
                    <a:cubicBezTo>
                      <a:pt x="138787" y="165484"/>
                      <a:pt x="136951" y="125804"/>
                      <a:pt x="135397" y="86407"/>
                    </a:cubicBezTo>
                    <a:cubicBezTo>
                      <a:pt x="130879" y="129193"/>
                      <a:pt x="127066" y="172968"/>
                      <a:pt x="123960" y="217731"/>
                    </a:cubicBezTo>
                    <a:cubicBezTo>
                      <a:pt x="102072" y="233970"/>
                      <a:pt x="83715" y="250633"/>
                      <a:pt x="68606" y="266166"/>
                    </a:cubicBezTo>
                    <a:cubicBezTo>
                      <a:pt x="65076" y="223662"/>
                      <a:pt x="61969" y="182005"/>
                      <a:pt x="59145" y="140631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92C992B7-F716-4E68-9DF5-742FB0C6FEFE}"/>
                  </a:ext>
                </a:extLst>
              </p:cNvPr>
              <p:cNvSpPr/>
              <p:nvPr/>
            </p:nvSpPr>
            <p:spPr>
              <a:xfrm>
                <a:off x="5012790" y="5763123"/>
                <a:ext cx="560599" cy="457460"/>
              </a:xfrm>
              <a:custGeom>
                <a:avLst/>
                <a:gdLst>
                  <a:gd name="connsiteX0" fmla="*/ 161543 w 560599"/>
                  <a:gd name="connsiteY0" fmla="*/ 45678 h 457460"/>
                  <a:gd name="connsiteX1" fmla="*/ 61850 w 560599"/>
                  <a:gd name="connsiteY1" fmla="*/ 146925 h 457460"/>
                  <a:gd name="connsiteX2" fmla="*/ 0 w 560599"/>
                  <a:gd name="connsiteY2" fmla="*/ 158363 h 457460"/>
                  <a:gd name="connsiteX3" fmla="*/ 71310 w 560599"/>
                  <a:gd name="connsiteY3" fmla="*/ 59093 h 457460"/>
                  <a:gd name="connsiteX4" fmla="*/ 343279 w 560599"/>
                  <a:gd name="connsiteY4" fmla="*/ 30992 h 457460"/>
                  <a:gd name="connsiteX5" fmla="*/ 560599 w 560599"/>
                  <a:gd name="connsiteY5" fmla="*/ 457443 h 457460"/>
                  <a:gd name="connsiteX6" fmla="*/ 439160 w 560599"/>
                  <a:gd name="connsiteY6" fmla="*/ 280791 h 457460"/>
                  <a:gd name="connsiteX7" fmla="*/ 466130 w 560599"/>
                  <a:gd name="connsiteY7" fmla="*/ 252267 h 457460"/>
                  <a:gd name="connsiteX8" fmla="*/ 433652 w 560599"/>
                  <a:gd name="connsiteY8" fmla="*/ 275425 h 457460"/>
                  <a:gd name="connsiteX9" fmla="*/ 384794 w 560599"/>
                  <a:gd name="connsiteY9" fmla="*/ 234192 h 457460"/>
                  <a:gd name="connsiteX10" fmla="*/ 433935 w 560599"/>
                  <a:gd name="connsiteY10" fmla="*/ 180956 h 457460"/>
                  <a:gd name="connsiteX11" fmla="*/ 373780 w 560599"/>
                  <a:gd name="connsiteY11" fmla="*/ 226284 h 457460"/>
                  <a:gd name="connsiteX12" fmla="*/ 340454 w 560599"/>
                  <a:gd name="connsiteY12" fmla="*/ 204962 h 457460"/>
                  <a:gd name="connsiteX13" fmla="*/ 323368 w 560599"/>
                  <a:gd name="connsiteY13" fmla="*/ 195501 h 457460"/>
                  <a:gd name="connsiteX14" fmla="*/ 388325 w 560599"/>
                  <a:gd name="connsiteY14" fmla="*/ 122919 h 457460"/>
                  <a:gd name="connsiteX15" fmla="*/ 307835 w 560599"/>
                  <a:gd name="connsiteY15" fmla="*/ 187593 h 457460"/>
                  <a:gd name="connsiteX16" fmla="*/ 259683 w 560599"/>
                  <a:gd name="connsiteY16" fmla="*/ 167965 h 457460"/>
                  <a:gd name="connsiteX17" fmla="*/ 335230 w 560599"/>
                  <a:gd name="connsiteY17" fmla="*/ 80415 h 457460"/>
                  <a:gd name="connsiteX18" fmla="*/ 240196 w 560599"/>
                  <a:gd name="connsiteY18" fmla="*/ 161752 h 457460"/>
                  <a:gd name="connsiteX19" fmla="*/ 178629 w 560599"/>
                  <a:gd name="connsiteY19" fmla="*/ 148337 h 457460"/>
                  <a:gd name="connsiteX20" fmla="*/ 254458 w 560599"/>
                  <a:gd name="connsiteY20" fmla="*/ 56127 h 457460"/>
                  <a:gd name="connsiteX21" fmla="*/ 157871 w 560599"/>
                  <a:gd name="connsiteY21" fmla="*/ 145795 h 457460"/>
                  <a:gd name="connsiteX22" fmla="*/ 84443 w 560599"/>
                  <a:gd name="connsiteY22" fmla="*/ 144524 h 457460"/>
                  <a:gd name="connsiteX23" fmla="*/ 161543 w 560599"/>
                  <a:gd name="connsiteY23" fmla="*/ 45678 h 45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60599" h="457460">
                    <a:moveTo>
                      <a:pt x="161543" y="45678"/>
                    </a:moveTo>
                    <a:cubicBezTo>
                      <a:pt x="128359" y="78156"/>
                      <a:pt x="95175" y="111905"/>
                      <a:pt x="61850" y="146925"/>
                    </a:cubicBezTo>
                    <a:cubicBezTo>
                      <a:pt x="23299" y="151443"/>
                      <a:pt x="0" y="158504"/>
                      <a:pt x="0" y="158363"/>
                    </a:cubicBezTo>
                    <a:cubicBezTo>
                      <a:pt x="424" y="157516"/>
                      <a:pt x="18357" y="107669"/>
                      <a:pt x="71310" y="59093"/>
                    </a:cubicBezTo>
                    <a:cubicBezTo>
                      <a:pt x="123981" y="12917"/>
                      <a:pt x="211813" y="-31846"/>
                      <a:pt x="343279" y="30992"/>
                    </a:cubicBezTo>
                    <a:cubicBezTo>
                      <a:pt x="517813" y="119389"/>
                      <a:pt x="560740" y="459844"/>
                      <a:pt x="560599" y="457443"/>
                    </a:cubicBezTo>
                    <a:cubicBezTo>
                      <a:pt x="560035" y="458855"/>
                      <a:pt x="529816" y="371871"/>
                      <a:pt x="439160" y="280791"/>
                    </a:cubicBezTo>
                    <a:cubicBezTo>
                      <a:pt x="448197" y="271189"/>
                      <a:pt x="457235" y="261728"/>
                      <a:pt x="466130" y="252267"/>
                    </a:cubicBezTo>
                    <a:cubicBezTo>
                      <a:pt x="455399" y="259892"/>
                      <a:pt x="444525" y="267517"/>
                      <a:pt x="433652" y="275425"/>
                    </a:cubicBezTo>
                    <a:cubicBezTo>
                      <a:pt x="418967" y="261304"/>
                      <a:pt x="402728" y="247466"/>
                      <a:pt x="384794" y="234192"/>
                    </a:cubicBezTo>
                    <a:cubicBezTo>
                      <a:pt x="401315" y="216259"/>
                      <a:pt x="417696" y="198466"/>
                      <a:pt x="433935" y="180956"/>
                    </a:cubicBezTo>
                    <a:cubicBezTo>
                      <a:pt x="414025" y="195642"/>
                      <a:pt x="393973" y="210751"/>
                      <a:pt x="373780" y="226284"/>
                    </a:cubicBezTo>
                    <a:cubicBezTo>
                      <a:pt x="363189" y="218941"/>
                      <a:pt x="352175" y="211740"/>
                      <a:pt x="340454" y="204962"/>
                    </a:cubicBezTo>
                    <a:cubicBezTo>
                      <a:pt x="334806" y="201714"/>
                      <a:pt x="329017" y="198466"/>
                      <a:pt x="323368" y="195501"/>
                    </a:cubicBezTo>
                    <a:cubicBezTo>
                      <a:pt x="345115" y="170930"/>
                      <a:pt x="366720" y="146642"/>
                      <a:pt x="388325" y="122919"/>
                    </a:cubicBezTo>
                    <a:cubicBezTo>
                      <a:pt x="361777" y="143677"/>
                      <a:pt x="334948" y="165282"/>
                      <a:pt x="307835" y="187593"/>
                    </a:cubicBezTo>
                    <a:cubicBezTo>
                      <a:pt x="291738" y="179826"/>
                      <a:pt x="275640" y="173331"/>
                      <a:pt x="259683" y="167965"/>
                    </a:cubicBezTo>
                    <a:cubicBezTo>
                      <a:pt x="284959" y="138170"/>
                      <a:pt x="310236" y="109081"/>
                      <a:pt x="335230" y="80415"/>
                    </a:cubicBezTo>
                    <a:cubicBezTo>
                      <a:pt x="303881" y="106398"/>
                      <a:pt x="272109" y="133510"/>
                      <a:pt x="240196" y="161752"/>
                    </a:cubicBezTo>
                    <a:cubicBezTo>
                      <a:pt x="219015" y="155538"/>
                      <a:pt x="198398" y="151161"/>
                      <a:pt x="178629" y="148337"/>
                    </a:cubicBezTo>
                    <a:cubicBezTo>
                      <a:pt x="204047" y="116989"/>
                      <a:pt x="229323" y="86346"/>
                      <a:pt x="254458" y="56127"/>
                    </a:cubicBezTo>
                    <a:cubicBezTo>
                      <a:pt x="222404" y="84934"/>
                      <a:pt x="190208" y="114729"/>
                      <a:pt x="157871" y="145795"/>
                    </a:cubicBezTo>
                    <a:cubicBezTo>
                      <a:pt x="130759" y="143112"/>
                      <a:pt x="105907" y="143253"/>
                      <a:pt x="84443" y="144524"/>
                    </a:cubicBezTo>
                    <a:cubicBezTo>
                      <a:pt x="110284" y="111340"/>
                      <a:pt x="135984" y="78156"/>
                      <a:pt x="161543" y="4567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66D264C-BB2A-468E-8D22-1C012B45D0E2}"/>
                  </a:ext>
                </a:extLst>
              </p:cNvPr>
              <p:cNvSpPr/>
              <p:nvPr/>
            </p:nvSpPr>
            <p:spPr>
              <a:xfrm>
                <a:off x="5420414" y="6096617"/>
                <a:ext cx="196935" cy="196998"/>
              </a:xfrm>
              <a:custGeom>
                <a:avLst/>
                <a:gdLst>
                  <a:gd name="connsiteX0" fmla="*/ 192654 w 196935"/>
                  <a:gd name="connsiteY0" fmla="*/ 69866 h 196998"/>
                  <a:gd name="connsiteX1" fmla="*/ 127133 w 196935"/>
                  <a:gd name="connsiteY1" fmla="*/ 192718 h 196998"/>
                  <a:gd name="connsiteX2" fmla="*/ 4281 w 196935"/>
                  <a:gd name="connsiteY2" fmla="*/ 127197 h 196998"/>
                  <a:gd name="connsiteX3" fmla="*/ 69802 w 196935"/>
                  <a:gd name="connsiteY3" fmla="*/ 4345 h 196998"/>
                  <a:gd name="connsiteX4" fmla="*/ 192654 w 196935"/>
                  <a:gd name="connsiteY4" fmla="*/ 69866 h 19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98">
                    <a:moveTo>
                      <a:pt x="192654" y="69866"/>
                    </a:moveTo>
                    <a:cubicBezTo>
                      <a:pt x="208470" y="121831"/>
                      <a:pt x="179098" y="176902"/>
                      <a:pt x="127133" y="192718"/>
                    </a:cubicBezTo>
                    <a:cubicBezTo>
                      <a:pt x="75168" y="208533"/>
                      <a:pt x="20097" y="179162"/>
                      <a:pt x="4281" y="127197"/>
                    </a:cubicBezTo>
                    <a:cubicBezTo>
                      <a:pt x="-11534" y="75232"/>
                      <a:pt x="17838" y="20160"/>
                      <a:pt x="69802" y="4345"/>
                    </a:cubicBezTo>
                    <a:cubicBezTo>
                      <a:pt x="121767" y="-11612"/>
                      <a:pt x="176839" y="17760"/>
                      <a:pt x="192654" y="69866"/>
                    </a:cubicBezTo>
                    <a:close/>
                  </a:path>
                </a:pathLst>
              </a:custGeom>
              <a:solidFill>
                <a:srgbClr val="1866D6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A15B336-6A81-4827-B2FC-43535EFB3DDC}"/>
                  </a:ext>
                </a:extLst>
              </p:cNvPr>
              <p:cNvSpPr/>
              <p:nvPr/>
            </p:nvSpPr>
            <p:spPr>
              <a:xfrm>
                <a:off x="5456705" y="6204565"/>
                <a:ext cx="196935" cy="196935"/>
              </a:xfrm>
              <a:custGeom>
                <a:avLst/>
                <a:gdLst>
                  <a:gd name="connsiteX0" fmla="*/ 192654 w 196935"/>
                  <a:gd name="connsiteY0" fmla="*/ 69802 h 196935"/>
                  <a:gd name="connsiteX1" fmla="*/ 127133 w 196935"/>
                  <a:gd name="connsiteY1" fmla="*/ 192654 h 196935"/>
                  <a:gd name="connsiteX2" fmla="*/ 4281 w 196935"/>
                  <a:gd name="connsiteY2" fmla="*/ 127133 h 196935"/>
                  <a:gd name="connsiteX3" fmla="*/ 69802 w 196935"/>
                  <a:gd name="connsiteY3" fmla="*/ 4281 h 196935"/>
                  <a:gd name="connsiteX4" fmla="*/ 192654 w 196935"/>
                  <a:gd name="connsiteY4" fmla="*/ 69802 h 19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35">
                    <a:moveTo>
                      <a:pt x="192654" y="69802"/>
                    </a:moveTo>
                    <a:cubicBezTo>
                      <a:pt x="208469" y="121767"/>
                      <a:pt x="179098" y="176839"/>
                      <a:pt x="127133" y="192654"/>
                    </a:cubicBezTo>
                    <a:cubicBezTo>
                      <a:pt x="75168" y="208469"/>
                      <a:pt x="20097" y="179098"/>
                      <a:pt x="4281" y="127133"/>
                    </a:cubicBezTo>
                    <a:cubicBezTo>
                      <a:pt x="-11534" y="75168"/>
                      <a:pt x="17837" y="20097"/>
                      <a:pt x="69802" y="4281"/>
                    </a:cubicBezTo>
                    <a:cubicBezTo>
                      <a:pt x="121767" y="-11534"/>
                      <a:pt x="176839" y="17837"/>
                      <a:pt x="192654" y="69802"/>
                    </a:cubicBezTo>
                    <a:close/>
                  </a:path>
                </a:pathLst>
              </a:custGeom>
              <a:solidFill>
                <a:srgbClr val="5A9AF9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AFFFEE7-C35B-456B-8334-B7776788A7E7}"/>
                  </a:ext>
                </a:extLst>
              </p:cNvPr>
              <p:cNvSpPr/>
              <p:nvPr/>
            </p:nvSpPr>
            <p:spPr>
              <a:xfrm>
                <a:off x="5551739" y="6118992"/>
                <a:ext cx="196935" cy="196935"/>
              </a:xfrm>
              <a:custGeom>
                <a:avLst/>
                <a:gdLst>
                  <a:gd name="connsiteX0" fmla="*/ 192654 w 196935"/>
                  <a:gd name="connsiteY0" fmla="*/ 69802 h 196935"/>
                  <a:gd name="connsiteX1" fmla="*/ 127133 w 196935"/>
                  <a:gd name="connsiteY1" fmla="*/ 192654 h 196935"/>
                  <a:gd name="connsiteX2" fmla="*/ 4281 w 196935"/>
                  <a:gd name="connsiteY2" fmla="*/ 127133 h 196935"/>
                  <a:gd name="connsiteX3" fmla="*/ 69802 w 196935"/>
                  <a:gd name="connsiteY3" fmla="*/ 4281 h 196935"/>
                  <a:gd name="connsiteX4" fmla="*/ 192654 w 196935"/>
                  <a:gd name="connsiteY4" fmla="*/ 69802 h 19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35">
                    <a:moveTo>
                      <a:pt x="192654" y="69802"/>
                    </a:moveTo>
                    <a:cubicBezTo>
                      <a:pt x="208469" y="121767"/>
                      <a:pt x="179098" y="176839"/>
                      <a:pt x="127133" y="192654"/>
                    </a:cubicBezTo>
                    <a:cubicBezTo>
                      <a:pt x="75168" y="208470"/>
                      <a:pt x="20097" y="179098"/>
                      <a:pt x="4281" y="127133"/>
                    </a:cubicBezTo>
                    <a:cubicBezTo>
                      <a:pt x="-11534" y="75168"/>
                      <a:pt x="17837" y="20097"/>
                      <a:pt x="69802" y="4281"/>
                    </a:cubicBezTo>
                    <a:cubicBezTo>
                      <a:pt x="121767" y="-11534"/>
                      <a:pt x="176839" y="17838"/>
                      <a:pt x="192654" y="6980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0284E2A-F4D1-472A-B9DF-6D2D70ADBC6A}"/>
                  </a:ext>
                </a:extLst>
              </p:cNvPr>
              <p:cNvSpPr/>
              <p:nvPr/>
            </p:nvSpPr>
            <p:spPr>
              <a:xfrm>
                <a:off x="5336582" y="7179516"/>
                <a:ext cx="170156" cy="35584"/>
              </a:xfrm>
              <a:custGeom>
                <a:avLst/>
                <a:gdLst>
                  <a:gd name="connsiteX0" fmla="*/ 167756 w 170156"/>
                  <a:gd name="connsiteY0" fmla="*/ 0 h 35584"/>
                  <a:gd name="connsiteX1" fmla="*/ 170157 w 170156"/>
                  <a:gd name="connsiteY1" fmla="*/ 15675 h 35584"/>
                  <a:gd name="connsiteX2" fmla="*/ 565 w 170156"/>
                  <a:gd name="connsiteY2" fmla="*/ 35585 h 35584"/>
                  <a:gd name="connsiteX3" fmla="*/ 0 w 170156"/>
                  <a:gd name="connsiteY3" fmla="*/ 19770 h 35584"/>
                  <a:gd name="connsiteX4" fmla="*/ 167756 w 170156"/>
                  <a:gd name="connsiteY4" fmla="*/ 0 h 3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156" h="35584">
                    <a:moveTo>
                      <a:pt x="167756" y="0"/>
                    </a:moveTo>
                    <a:cubicBezTo>
                      <a:pt x="168462" y="5226"/>
                      <a:pt x="169451" y="10450"/>
                      <a:pt x="170157" y="15675"/>
                    </a:cubicBezTo>
                    <a:cubicBezTo>
                      <a:pt x="114521" y="28383"/>
                      <a:pt x="57613" y="35162"/>
                      <a:pt x="565" y="35585"/>
                    </a:cubicBezTo>
                    <a:cubicBezTo>
                      <a:pt x="424" y="30360"/>
                      <a:pt x="141" y="24994"/>
                      <a:pt x="0" y="19770"/>
                    </a:cubicBezTo>
                    <a:cubicBezTo>
                      <a:pt x="56625" y="19487"/>
                      <a:pt x="112826" y="12850"/>
                      <a:pt x="167756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CA32FAB-FB23-44F2-9384-2F33F7418FDA}"/>
                  </a:ext>
                </a:extLst>
              </p:cNvPr>
              <p:cNvSpPr/>
              <p:nvPr/>
            </p:nvSpPr>
            <p:spPr>
              <a:xfrm>
                <a:off x="5335452" y="7004559"/>
                <a:ext cx="148975" cy="27253"/>
              </a:xfrm>
              <a:custGeom>
                <a:avLst/>
                <a:gdLst>
                  <a:gd name="connsiteX0" fmla="*/ 147422 w 148975"/>
                  <a:gd name="connsiteY0" fmla="*/ 0 h 27253"/>
                  <a:gd name="connsiteX1" fmla="*/ 148975 w 148975"/>
                  <a:gd name="connsiteY1" fmla="*/ 15815 h 27253"/>
                  <a:gd name="connsiteX2" fmla="*/ 0 w 148975"/>
                  <a:gd name="connsiteY2" fmla="*/ 27253 h 27253"/>
                  <a:gd name="connsiteX3" fmla="*/ 282 w 148975"/>
                  <a:gd name="connsiteY3" fmla="*/ 11579 h 27253"/>
                  <a:gd name="connsiteX4" fmla="*/ 147422 w 148975"/>
                  <a:gd name="connsiteY4" fmla="*/ 0 h 27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975" h="27253">
                    <a:moveTo>
                      <a:pt x="147422" y="0"/>
                    </a:moveTo>
                    <a:cubicBezTo>
                      <a:pt x="147846" y="5225"/>
                      <a:pt x="148269" y="10591"/>
                      <a:pt x="148975" y="15815"/>
                    </a:cubicBezTo>
                    <a:lnTo>
                      <a:pt x="0" y="27253"/>
                    </a:lnTo>
                    <a:cubicBezTo>
                      <a:pt x="141" y="22170"/>
                      <a:pt x="141" y="16944"/>
                      <a:pt x="282" y="11579"/>
                    </a:cubicBezTo>
                    <a:lnTo>
                      <a:pt x="147422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2CCC54E-1262-4941-9057-F4F30DFFFDB8}"/>
                  </a:ext>
                </a:extLst>
              </p:cNvPr>
              <p:cNvSpPr/>
              <p:nvPr/>
            </p:nvSpPr>
            <p:spPr>
              <a:xfrm>
                <a:off x="5352538" y="6811667"/>
                <a:ext cx="125817" cy="27394"/>
              </a:xfrm>
              <a:custGeom>
                <a:avLst/>
                <a:gdLst>
                  <a:gd name="connsiteX0" fmla="*/ 125817 w 125817"/>
                  <a:gd name="connsiteY0" fmla="*/ 11721 h 27394"/>
                  <a:gd name="connsiteX1" fmla="*/ 125817 w 125817"/>
                  <a:gd name="connsiteY1" fmla="*/ 27395 h 27394"/>
                  <a:gd name="connsiteX2" fmla="*/ 0 w 125817"/>
                  <a:gd name="connsiteY2" fmla="*/ 15533 h 27394"/>
                  <a:gd name="connsiteX3" fmla="*/ 1977 w 125817"/>
                  <a:gd name="connsiteY3" fmla="*/ 0 h 27394"/>
                  <a:gd name="connsiteX4" fmla="*/ 125817 w 125817"/>
                  <a:gd name="connsiteY4" fmla="*/ 11721 h 2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17" h="27394">
                    <a:moveTo>
                      <a:pt x="125817" y="11721"/>
                    </a:moveTo>
                    <a:cubicBezTo>
                      <a:pt x="125817" y="16945"/>
                      <a:pt x="125817" y="22170"/>
                      <a:pt x="125817" y="27395"/>
                    </a:cubicBezTo>
                    <a:lnTo>
                      <a:pt x="0" y="15533"/>
                    </a:lnTo>
                    <a:cubicBezTo>
                      <a:pt x="706" y="10309"/>
                      <a:pt x="1271" y="5083"/>
                      <a:pt x="1977" y="0"/>
                    </a:cubicBezTo>
                    <a:lnTo>
                      <a:pt x="125817" y="11721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B556071-41ED-4C2D-97A4-A792DF090B55}"/>
                  </a:ext>
                </a:extLst>
              </p:cNvPr>
              <p:cNvSpPr/>
              <p:nvPr/>
            </p:nvSpPr>
            <p:spPr>
              <a:xfrm>
                <a:off x="5383180" y="6637415"/>
                <a:ext cx="106330" cy="30077"/>
              </a:xfrm>
              <a:custGeom>
                <a:avLst/>
                <a:gdLst>
                  <a:gd name="connsiteX0" fmla="*/ 106330 w 106330"/>
                  <a:gd name="connsiteY0" fmla="*/ 14403 h 30077"/>
                  <a:gd name="connsiteX1" fmla="*/ 104495 w 106330"/>
                  <a:gd name="connsiteY1" fmla="*/ 30078 h 30077"/>
                  <a:gd name="connsiteX2" fmla="*/ 0 w 106330"/>
                  <a:gd name="connsiteY2" fmla="*/ 15391 h 30077"/>
                  <a:gd name="connsiteX3" fmla="*/ 3672 w 106330"/>
                  <a:gd name="connsiteY3" fmla="*/ 0 h 30077"/>
                  <a:gd name="connsiteX4" fmla="*/ 106330 w 106330"/>
                  <a:gd name="connsiteY4" fmla="*/ 14403 h 3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30" h="30077">
                    <a:moveTo>
                      <a:pt x="106330" y="14403"/>
                    </a:moveTo>
                    <a:cubicBezTo>
                      <a:pt x="105624" y="19487"/>
                      <a:pt x="105059" y="24853"/>
                      <a:pt x="104495" y="30078"/>
                    </a:cubicBezTo>
                    <a:lnTo>
                      <a:pt x="0" y="15391"/>
                    </a:lnTo>
                    <a:cubicBezTo>
                      <a:pt x="1130" y="10308"/>
                      <a:pt x="2259" y="5225"/>
                      <a:pt x="3672" y="0"/>
                    </a:cubicBezTo>
                    <a:lnTo>
                      <a:pt x="106330" y="14403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F9A43577-E38B-495D-BE53-2AF7FF07B56A}"/>
                  </a:ext>
                </a:extLst>
              </p:cNvPr>
              <p:cNvSpPr/>
              <p:nvPr/>
            </p:nvSpPr>
            <p:spPr>
              <a:xfrm>
                <a:off x="5428085" y="6472201"/>
                <a:ext cx="87267" cy="29512"/>
              </a:xfrm>
              <a:custGeom>
                <a:avLst/>
                <a:gdLst>
                  <a:gd name="connsiteX0" fmla="*/ 87267 w 87267"/>
                  <a:gd name="connsiteY0" fmla="*/ 13980 h 29512"/>
                  <a:gd name="connsiteX1" fmla="*/ 85713 w 87267"/>
                  <a:gd name="connsiteY1" fmla="*/ 21323 h 29512"/>
                  <a:gd name="connsiteX2" fmla="*/ 84302 w 87267"/>
                  <a:gd name="connsiteY2" fmla="*/ 29512 h 29512"/>
                  <a:gd name="connsiteX3" fmla="*/ 0 w 87267"/>
                  <a:gd name="connsiteY3" fmla="*/ 15251 h 29512"/>
                  <a:gd name="connsiteX4" fmla="*/ 4660 w 87267"/>
                  <a:gd name="connsiteY4" fmla="*/ 0 h 29512"/>
                  <a:gd name="connsiteX5" fmla="*/ 87267 w 87267"/>
                  <a:gd name="connsiteY5" fmla="*/ 13980 h 29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267" h="29512">
                    <a:moveTo>
                      <a:pt x="87267" y="13980"/>
                    </a:moveTo>
                    <a:cubicBezTo>
                      <a:pt x="86702" y="16380"/>
                      <a:pt x="86278" y="18922"/>
                      <a:pt x="85713" y="21323"/>
                    </a:cubicBezTo>
                    <a:cubicBezTo>
                      <a:pt x="85290" y="24147"/>
                      <a:pt x="84725" y="26689"/>
                      <a:pt x="84302" y="29512"/>
                    </a:cubicBezTo>
                    <a:lnTo>
                      <a:pt x="0" y="15251"/>
                    </a:lnTo>
                    <a:cubicBezTo>
                      <a:pt x="1553" y="10167"/>
                      <a:pt x="3107" y="5083"/>
                      <a:pt x="4660" y="0"/>
                    </a:cubicBezTo>
                    <a:lnTo>
                      <a:pt x="87267" y="1398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2177D535-AB9F-4241-B01D-4CC2322C72A2}"/>
                </a:ext>
              </a:extLst>
            </p:cNvPr>
            <p:cNvGrpSpPr/>
            <p:nvPr/>
          </p:nvGrpSpPr>
          <p:grpSpPr>
            <a:xfrm>
              <a:off x="4502743" y="5676347"/>
              <a:ext cx="2492902" cy="1619525"/>
              <a:chOff x="4502743" y="5676347"/>
              <a:chExt cx="2492902" cy="1619525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99BCF8F-3AFB-4FB7-AC22-7FA7F980F9E9}"/>
                  </a:ext>
                </a:extLst>
              </p:cNvPr>
              <p:cNvSpPr/>
              <p:nvPr/>
            </p:nvSpPr>
            <p:spPr>
              <a:xfrm>
                <a:off x="4502743" y="5676347"/>
                <a:ext cx="2492902" cy="1487212"/>
              </a:xfrm>
              <a:custGeom>
                <a:avLst/>
                <a:gdLst>
                  <a:gd name="connsiteX0" fmla="*/ 1314231 w 2492902"/>
                  <a:gd name="connsiteY0" fmla="*/ 860104 h 1487212"/>
                  <a:gd name="connsiteX1" fmla="*/ 7908 w 2492902"/>
                  <a:gd name="connsiteY1" fmla="*/ 1487213 h 1487212"/>
                  <a:gd name="connsiteX2" fmla="*/ 0 w 2492902"/>
                  <a:gd name="connsiteY2" fmla="*/ 1466172 h 1487212"/>
                  <a:gd name="connsiteX3" fmla="*/ 2478357 w 2492902"/>
                  <a:gd name="connsiteY3" fmla="*/ 0 h 1487212"/>
                  <a:gd name="connsiteX4" fmla="*/ 2492902 w 2492902"/>
                  <a:gd name="connsiteY4" fmla="*/ 17087 h 1487212"/>
                  <a:gd name="connsiteX5" fmla="*/ 1314231 w 2492902"/>
                  <a:gd name="connsiteY5" fmla="*/ 860104 h 148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2902" h="1487212">
                    <a:moveTo>
                      <a:pt x="1314231" y="860104"/>
                    </a:moveTo>
                    <a:cubicBezTo>
                      <a:pt x="899077" y="1105666"/>
                      <a:pt x="462741" y="1315361"/>
                      <a:pt x="7908" y="1487213"/>
                    </a:cubicBezTo>
                    <a:lnTo>
                      <a:pt x="0" y="1466172"/>
                    </a:lnTo>
                    <a:cubicBezTo>
                      <a:pt x="907126" y="1123176"/>
                      <a:pt x="1740964" y="629933"/>
                      <a:pt x="2478357" y="0"/>
                    </a:cubicBezTo>
                    <a:lnTo>
                      <a:pt x="2492902" y="17087"/>
                    </a:lnTo>
                    <a:cubicBezTo>
                      <a:pt x="2123217" y="332971"/>
                      <a:pt x="1729244" y="614541"/>
                      <a:pt x="1314231" y="860104"/>
                    </a:cubicBezTo>
                    <a:close/>
                  </a:path>
                </a:pathLst>
              </a:custGeom>
              <a:solidFill>
                <a:srgbClr val="F9FBF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121E1CE-9046-4A27-B7AB-EC703668D0FF}"/>
                  </a:ext>
                </a:extLst>
              </p:cNvPr>
              <p:cNvSpPr/>
              <p:nvPr/>
            </p:nvSpPr>
            <p:spPr>
              <a:xfrm>
                <a:off x="5604173" y="6375896"/>
                <a:ext cx="362814" cy="406822"/>
              </a:xfrm>
              <a:custGeom>
                <a:avLst/>
                <a:gdLst>
                  <a:gd name="connsiteX0" fmla="*/ 362059 w 362814"/>
                  <a:gd name="connsiteY0" fmla="*/ 0 h 406822"/>
                  <a:gd name="connsiteX1" fmla="*/ 358388 w 362814"/>
                  <a:gd name="connsiteY1" fmla="*/ 406823 h 406822"/>
                  <a:gd name="connsiteX2" fmla="*/ 0 w 362814"/>
                  <a:gd name="connsiteY2" fmla="*/ 214072 h 406822"/>
                  <a:gd name="connsiteX3" fmla="*/ 362059 w 362814"/>
                  <a:gd name="connsiteY3" fmla="*/ 0 h 40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814" h="406822">
                    <a:moveTo>
                      <a:pt x="362059" y="0"/>
                    </a:moveTo>
                    <a:cubicBezTo>
                      <a:pt x="363754" y="134854"/>
                      <a:pt x="362624" y="270556"/>
                      <a:pt x="358388" y="406823"/>
                    </a:cubicBezTo>
                    <a:cubicBezTo>
                      <a:pt x="236949" y="344832"/>
                      <a:pt x="117485" y="280582"/>
                      <a:pt x="0" y="214072"/>
                    </a:cubicBezTo>
                    <a:cubicBezTo>
                      <a:pt x="122569" y="145869"/>
                      <a:pt x="243162" y="74417"/>
                      <a:pt x="362059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5E05786-DA1F-470B-8B2F-38F1C63F9A9C}"/>
                  </a:ext>
                </a:extLst>
              </p:cNvPr>
              <p:cNvSpPr/>
              <p:nvPr/>
            </p:nvSpPr>
            <p:spPr>
              <a:xfrm>
                <a:off x="6071433" y="6071450"/>
                <a:ext cx="370249" cy="406258"/>
              </a:xfrm>
              <a:custGeom>
                <a:avLst/>
                <a:gdLst>
                  <a:gd name="connsiteX0" fmla="*/ 347374 w 370249"/>
                  <a:gd name="connsiteY0" fmla="*/ 0 h 406258"/>
                  <a:gd name="connsiteX1" fmla="*/ 370249 w 370249"/>
                  <a:gd name="connsiteY1" fmla="*/ 406258 h 406258"/>
                  <a:gd name="connsiteX2" fmla="*/ 0 w 370249"/>
                  <a:gd name="connsiteY2" fmla="*/ 237372 h 406258"/>
                  <a:gd name="connsiteX3" fmla="*/ 347374 w 370249"/>
                  <a:gd name="connsiteY3" fmla="*/ 0 h 406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0249" h="406258">
                    <a:moveTo>
                      <a:pt x="347374" y="0"/>
                    </a:moveTo>
                    <a:cubicBezTo>
                      <a:pt x="357823" y="134431"/>
                      <a:pt x="365449" y="269991"/>
                      <a:pt x="370249" y="406258"/>
                    </a:cubicBezTo>
                    <a:cubicBezTo>
                      <a:pt x="244856" y="352316"/>
                      <a:pt x="121440" y="295974"/>
                      <a:pt x="0" y="237372"/>
                    </a:cubicBezTo>
                    <a:cubicBezTo>
                      <a:pt x="117627" y="161260"/>
                      <a:pt x="233559" y="82184"/>
                      <a:pt x="347374" y="0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CD169311-1243-46D9-B7E0-7987C636B2BA}"/>
                  </a:ext>
                </a:extLst>
              </p:cNvPr>
              <p:cNvSpPr/>
              <p:nvPr/>
            </p:nvSpPr>
            <p:spPr>
              <a:xfrm>
                <a:off x="6519488" y="5737632"/>
                <a:ext cx="380699" cy="404140"/>
              </a:xfrm>
              <a:custGeom>
                <a:avLst/>
                <a:gdLst>
                  <a:gd name="connsiteX0" fmla="*/ 331559 w 380699"/>
                  <a:gd name="connsiteY0" fmla="*/ 0 h 404140"/>
                  <a:gd name="connsiteX1" fmla="*/ 380700 w 380699"/>
                  <a:gd name="connsiteY1" fmla="*/ 404140 h 404140"/>
                  <a:gd name="connsiteX2" fmla="*/ 0 w 380699"/>
                  <a:gd name="connsiteY2" fmla="*/ 260107 h 404140"/>
                  <a:gd name="connsiteX3" fmla="*/ 331559 w 380699"/>
                  <a:gd name="connsiteY3" fmla="*/ 0 h 404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699" h="404140">
                    <a:moveTo>
                      <a:pt x="331559" y="0"/>
                    </a:moveTo>
                    <a:cubicBezTo>
                      <a:pt x="350763" y="133584"/>
                      <a:pt x="367143" y="268438"/>
                      <a:pt x="380700" y="404140"/>
                    </a:cubicBezTo>
                    <a:cubicBezTo>
                      <a:pt x="252058" y="358671"/>
                      <a:pt x="125111" y="310519"/>
                      <a:pt x="0" y="260107"/>
                    </a:cubicBezTo>
                    <a:cubicBezTo>
                      <a:pt x="112544" y="176229"/>
                      <a:pt x="223110" y="89527"/>
                      <a:pt x="331559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D1290A8-6339-4DB7-8E47-95B60E04A045}"/>
                  </a:ext>
                </a:extLst>
              </p:cNvPr>
              <p:cNvSpPr/>
              <p:nvPr/>
            </p:nvSpPr>
            <p:spPr>
              <a:xfrm>
                <a:off x="5119544" y="6649842"/>
                <a:ext cx="375333" cy="405834"/>
              </a:xfrm>
              <a:custGeom>
                <a:avLst/>
                <a:gdLst>
                  <a:gd name="connsiteX0" fmla="*/ 0 w 375333"/>
                  <a:gd name="connsiteY0" fmla="*/ 190208 h 405834"/>
                  <a:gd name="connsiteX1" fmla="*/ 345115 w 375333"/>
                  <a:gd name="connsiteY1" fmla="*/ 405834 h 405834"/>
                  <a:gd name="connsiteX2" fmla="*/ 375333 w 375333"/>
                  <a:gd name="connsiteY2" fmla="*/ 0 h 405834"/>
                  <a:gd name="connsiteX3" fmla="*/ 0 w 375333"/>
                  <a:gd name="connsiteY3" fmla="*/ 190208 h 40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333" h="405834">
                    <a:moveTo>
                      <a:pt x="0" y="190208"/>
                    </a:moveTo>
                    <a:cubicBezTo>
                      <a:pt x="112826" y="264201"/>
                      <a:pt x="227911" y="336077"/>
                      <a:pt x="345115" y="405834"/>
                    </a:cubicBezTo>
                    <a:cubicBezTo>
                      <a:pt x="358247" y="269991"/>
                      <a:pt x="368273" y="134713"/>
                      <a:pt x="375333" y="0"/>
                    </a:cubicBezTo>
                    <a:cubicBezTo>
                      <a:pt x="251917" y="66650"/>
                      <a:pt x="126806" y="130053"/>
                      <a:pt x="0" y="190208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835B605-A3CC-454C-9988-450D25B013E3}"/>
                  </a:ext>
                </a:extLst>
              </p:cNvPr>
              <p:cNvSpPr/>
              <p:nvPr/>
            </p:nvSpPr>
            <p:spPr>
              <a:xfrm>
                <a:off x="4618817" y="6892862"/>
                <a:ext cx="387618" cy="403010"/>
              </a:xfrm>
              <a:custGeom>
                <a:avLst/>
                <a:gdLst>
                  <a:gd name="connsiteX0" fmla="*/ 0 w 387618"/>
                  <a:gd name="connsiteY0" fmla="*/ 165356 h 403010"/>
                  <a:gd name="connsiteX1" fmla="*/ 330570 w 387618"/>
                  <a:gd name="connsiteY1" fmla="*/ 403011 h 403010"/>
                  <a:gd name="connsiteX2" fmla="*/ 387618 w 387618"/>
                  <a:gd name="connsiteY2" fmla="*/ 0 h 403010"/>
                  <a:gd name="connsiteX3" fmla="*/ 0 w 387618"/>
                  <a:gd name="connsiteY3" fmla="*/ 165356 h 40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618" h="403010">
                    <a:moveTo>
                      <a:pt x="0" y="165356"/>
                    </a:moveTo>
                    <a:cubicBezTo>
                      <a:pt x="107883" y="246551"/>
                      <a:pt x="218168" y="325769"/>
                      <a:pt x="330570" y="403011"/>
                    </a:cubicBezTo>
                    <a:cubicBezTo>
                      <a:pt x="352599" y="268297"/>
                      <a:pt x="371662" y="133867"/>
                      <a:pt x="387618" y="0"/>
                    </a:cubicBezTo>
                    <a:cubicBezTo>
                      <a:pt x="259965" y="58319"/>
                      <a:pt x="130759" y="113391"/>
                      <a:pt x="0" y="16535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2">
              <a:extLst>
                <a:ext uri="{FF2B5EF4-FFF2-40B4-BE49-F238E27FC236}">
                  <a16:creationId xmlns:a16="http://schemas.microsoft.com/office/drawing/2014/main" id="{3B418DA2-DDEB-4B55-9056-2D4427249F99}"/>
                </a:ext>
              </a:extLst>
            </p:cNvPr>
            <p:cNvGrpSpPr/>
            <p:nvPr/>
          </p:nvGrpSpPr>
          <p:grpSpPr>
            <a:xfrm>
              <a:off x="5192972" y="5021985"/>
              <a:ext cx="1981495" cy="1049135"/>
              <a:chOff x="5192972" y="5021985"/>
              <a:chExt cx="1981495" cy="1049135"/>
            </a:xfrm>
          </p:grpSpPr>
          <p:grpSp>
            <p:nvGrpSpPr>
              <p:cNvPr id="101" name="Graphic 2">
                <a:extLst>
                  <a:ext uri="{FF2B5EF4-FFF2-40B4-BE49-F238E27FC236}">
                    <a16:creationId xmlns:a16="http://schemas.microsoft.com/office/drawing/2014/main" id="{1AB7E3D6-B12D-4346-A1A2-06C1D8CCE844}"/>
                  </a:ext>
                </a:extLst>
              </p:cNvPr>
              <p:cNvGrpSpPr/>
              <p:nvPr/>
            </p:nvGrpSpPr>
            <p:grpSpPr>
              <a:xfrm>
                <a:off x="5863679" y="5139189"/>
                <a:ext cx="569729" cy="503126"/>
                <a:chOff x="5863679" y="5139189"/>
                <a:chExt cx="569729" cy="503126"/>
              </a:xfrm>
            </p:grpSpPr>
            <p:grpSp>
              <p:nvGrpSpPr>
                <p:cNvPr id="123" name="Graphic 2">
                  <a:extLst>
                    <a:ext uri="{FF2B5EF4-FFF2-40B4-BE49-F238E27FC236}">
                      <a16:creationId xmlns:a16="http://schemas.microsoft.com/office/drawing/2014/main" id="{FBAF63D3-0B5E-443E-94E0-E9FD272C3B20}"/>
                    </a:ext>
                  </a:extLst>
                </p:cNvPr>
                <p:cNvGrpSpPr/>
                <p:nvPr/>
              </p:nvGrpSpPr>
              <p:grpSpPr>
                <a:xfrm>
                  <a:off x="6226282" y="5139189"/>
                  <a:ext cx="207126" cy="489288"/>
                  <a:chOff x="6226282" y="5139189"/>
                  <a:chExt cx="207126" cy="489288"/>
                </a:xfrm>
              </p:grpSpPr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E349807D-55A4-44FD-A2EC-21D16678017A}"/>
                      </a:ext>
                    </a:extLst>
                  </p:cNvPr>
                  <p:cNvSpPr/>
                  <p:nvPr/>
                </p:nvSpPr>
                <p:spPr>
                  <a:xfrm>
                    <a:off x="6226282" y="5139330"/>
                    <a:ext cx="180663" cy="489147"/>
                  </a:xfrm>
                  <a:custGeom>
                    <a:avLst/>
                    <a:gdLst>
                      <a:gd name="connsiteX0" fmla="*/ 26463 w 180663"/>
                      <a:gd name="connsiteY0" fmla="*/ 489148 h 489147"/>
                      <a:gd name="connsiteX1" fmla="*/ 16720 w 180663"/>
                      <a:gd name="connsiteY1" fmla="*/ 217179 h 489147"/>
                      <a:gd name="connsiteX2" fmla="*/ 180664 w 180663"/>
                      <a:gd name="connsiteY2" fmla="*/ 0 h 489147"/>
                      <a:gd name="connsiteX3" fmla="*/ 26463 w 180663"/>
                      <a:gd name="connsiteY3" fmla="*/ 489148 h 489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663" h="489147">
                        <a:moveTo>
                          <a:pt x="26463" y="489148"/>
                        </a:moveTo>
                        <a:cubicBezTo>
                          <a:pt x="26463" y="489148"/>
                          <a:pt x="-25925" y="352316"/>
                          <a:pt x="16720" y="217179"/>
                        </a:cubicBezTo>
                        <a:cubicBezTo>
                          <a:pt x="59365" y="82042"/>
                          <a:pt x="180664" y="0"/>
                          <a:pt x="180664" y="0"/>
                        </a:cubicBezTo>
                        <a:lnTo>
                          <a:pt x="26463" y="489148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4CCB94E2-51CF-47D3-9421-BE9675FF455D}"/>
                      </a:ext>
                    </a:extLst>
                  </p:cNvPr>
                  <p:cNvSpPr/>
                  <p:nvPr/>
                </p:nvSpPr>
                <p:spPr>
                  <a:xfrm>
                    <a:off x="6252745" y="5139189"/>
                    <a:ext cx="180663" cy="489147"/>
                  </a:xfrm>
                  <a:custGeom>
                    <a:avLst/>
                    <a:gdLst>
                      <a:gd name="connsiteX0" fmla="*/ 154200 w 180663"/>
                      <a:gd name="connsiteY0" fmla="*/ 0 h 489147"/>
                      <a:gd name="connsiteX1" fmla="*/ 163944 w 180663"/>
                      <a:gd name="connsiteY1" fmla="*/ 271968 h 489147"/>
                      <a:gd name="connsiteX2" fmla="*/ 0 w 180663"/>
                      <a:gd name="connsiteY2" fmla="*/ 489147 h 489147"/>
                      <a:gd name="connsiteX3" fmla="*/ 154200 w 180663"/>
                      <a:gd name="connsiteY3" fmla="*/ 0 h 489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663" h="489147">
                        <a:moveTo>
                          <a:pt x="154200" y="0"/>
                        </a:moveTo>
                        <a:cubicBezTo>
                          <a:pt x="154200" y="0"/>
                          <a:pt x="206588" y="136831"/>
                          <a:pt x="163944" y="271968"/>
                        </a:cubicBezTo>
                        <a:cubicBezTo>
                          <a:pt x="121298" y="407105"/>
                          <a:pt x="0" y="489147"/>
                          <a:pt x="0" y="489147"/>
                        </a:cubicBezTo>
                        <a:lnTo>
                          <a:pt x="154200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4" name="Graphic 2">
                  <a:extLst>
                    <a:ext uri="{FF2B5EF4-FFF2-40B4-BE49-F238E27FC236}">
                      <a16:creationId xmlns:a16="http://schemas.microsoft.com/office/drawing/2014/main" id="{BA6BA35A-D92D-4D81-8E91-412F9F753F03}"/>
                    </a:ext>
                  </a:extLst>
                </p:cNvPr>
                <p:cNvGrpSpPr/>
                <p:nvPr/>
              </p:nvGrpSpPr>
              <p:grpSpPr>
                <a:xfrm>
                  <a:off x="5863679" y="5231398"/>
                  <a:ext cx="307058" cy="410917"/>
                  <a:chOff x="5863679" y="5231398"/>
                  <a:chExt cx="307058" cy="410917"/>
                </a:xfrm>
              </p:grpSpPr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A90BF5E5-91B0-48BB-A9AB-88ED19D3F157}"/>
                      </a:ext>
                    </a:extLst>
                  </p:cNvPr>
                  <p:cNvSpPr/>
                  <p:nvPr/>
                </p:nvSpPr>
                <p:spPr>
                  <a:xfrm>
                    <a:off x="5863714" y="5231398"/>
                    <a:ext cx="307023" cy="410917"/>
                  </a:xfrm>
                  <a:custGeom>
                    <a:avLst/>
                    <a:gdLst>
                      <a:gd name="connsiteX0" fmla="*/ 306988 w 307023"/>
                      <a:gd name="connsiteY0" fmla="*/ 410918 h 410917"/>
                      <a:gd name="connsiteX1" fmla="*/ 226499 w 307023"/>
                      <a:gd name="connsiteY1" fmla="*/ 150952 h 410917"/>
                      <a:gd name="connsiteX2" fmla="*/ 0 w 307023"/>
                      <a:gd name="connsiteY2" fmla="*/ 0 h 410917"/>
                      <a:gd name="connsiteX3" fmla="*/ 306988 w 307023"/>
                      <a:gd name="connsiteY3" fmla="*/ 410918 h 41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023" h="410917">
                        <a:moveTo>
                          <a:pt x="306988" y="410918"/>
                        </a:moveTo>
                        <a:cubicBezTo>
                          <a:pt x="306988" y="410918"/>
                          <a:pt x="311225" y="264484"/>
                          <a:pt x="226499" y="150952"/>
                        </a:cubicBezTo>
                        <a:cubicBezTo>
                          <a:pt x="141774" y="37420"/>
                          <a:pt x="0" y="0"/>
                          <a:pt x="0" y="0"/>
                        </a:cubicBezTo>
                        <a:lnTo>
                          <a:pt x="306988" y="410918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FC639BE4-1CB1-48E5-9EB0-FD005341E164}"/>
                      </a:ext>
                    </a:extLst>
                  </p:cNvPr>
                  <p:cNvSpPr/>
                  <p:nvPr/>
                </p:nvSpPr>
                <p:spPr>
                  <a:xfrm>
                    <a:off x="5863679" y="5231398"/>
                    <a:ext cx="307023" cy="410917"/>
                  </a:xfrm>
                  <a:custGeom>
                    <a:avLst/>
                    <a:gdLst>
                      <a:gd name="connsiteX0" fmla="*/ 35 w 307023"/>
                      <a:gd name="connsiteY0" fmla="*/ 0 h 410917"/>
                      <a:gd name="connsiteX1" fmla="*/ 80524 w 307023"/>
                      <a:gd name="connsiteY1" fmla="*/ 259965 h 410917"/>
                      <a:gd name="connsiteX2" fmla="*/ 307023 w 307023"/>
                      <a:gd name="connsiteY2" fmla="*/ 410918 h 410917"/>
                      <a:gd name="connsiteX3" fmla="*/ 35 w 307023"/>
                      <a:gd name="connsiteY3" fmla="*/ 0 h 41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023" h="410917">
                        <a:moveTo>
                          <a:pt x="35" y="0"/>
                        </a:moveTo>
                        <a:cubicBezTo>
                          <a:pt x="35" y="0"/>
                          <a:pt x="-4201" y="146434"/>
                          <a:pt x="80524" y="259965"/>
                        </a:cubicBezTo>
                        <a:cubicBezTo>
                          <a:pt x="165250" y="373497"/>
                          <a:pt x="307023" y="410918"/>
                          <a:pt x="307023" y="410918"/>
                        </a:cubicBez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2" name="Graphic 2">
                <a:extLst>
                  <a:ext uri="{FF2B5EF4-FFF2-40B4-BE49-F238E27FC236}">
                    <a16:creationId xmlns:a16="http://schemas.microsoft.com/office/drawing/2014/main" id="{58B73F00-5EB6-4964-B447-E85FD0305F85}"/>
                  </a:ext>
                </a:extLst>
              </p:cNvPr>
              <p:cNvGrpSpPr/>
              <p:nvPr/>
            </p:nvGrpSpPr>
            <p:grpSpPr>
              <a:xfrm>
                <a:off x="6073720" y="5021985"/>
                <a:ext cx="261317" cy="754449"/>
                <a:chOff x="6073720" y="5021985"/>
                <a:chExt cx="261317" cy="754449"/>
              </a:xfrm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C37AC52C-61AC-4498-9DCC-9FF86C5FFA6B}"/>
                    </a:ext>
                  </a:extLst>
                </p:cNvPr>
                <p:cNvSpPr/>
                <p:nvPr/>
              </p:nvSpPr>
              <p:spPr>
                <a:xfrm>
                  <a:off x="6073720" y="5021985"/>
                  <a:ext cx="161515" cy="754449"/>
                </a:xfrm>
                <a:custGeom>
                  <a:avLst/>
                  <a:gdLst>
                    <a:gd name="connsiteX0" fmla="*/ 161515 w 161515"/>
                    <a:gd name="connsiteY0" fmla="*/ 752502 h 754449"/>
                    <a:gd name="connsiteX1" fmla="*/ 5762 w 161515"/>
                    <a:gd name="connsiteY1" fmla="*/ 592372 h 754449"/>
                    <a:gd name="connsiteX2" fmla="*/ 33721 w 161515"/>
                    <a:gd name="connsiteY2" fmla="*/ 0 h 754449"/>
                    <a:gd name="connsiteX3" fmla="*/ 161515 w 161515"/>
                    <a:gd name="connsiteY3" fmla="*/ 752502 h 754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515" h="754449">
                      <a:moveTo>
                        <a:pt x="161515" y="752502"/>
                      </a:moveTo>
                      <a:cubicBezTo>
                        <a:pt x="92464" y="764223"/>
                        <a:pt x="28214" y="724543"/>
                        <a:pt x="5762" y="592372"/>
                      </a:cubicBezTo>
                      <a:cubicBezTo>
                        <a:pt x="-16691" y="460200"/>
                        <a:pt x="33721" y="0"/>
                        <a:pt x="33721" y="0"/>
                      </a:cubicBezTo>
                      <a:lnTo>
                        <a:pt x="161515" y="752502"/>
                      </a:lnTo>
                      <a:close/>
                    </a:path>
                  </a:pathLst>
                </a:custGeom>
                <a:solidFill>
                  <a:srgbClr val="FE9C0A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75BC7803-C53E-459C-A5BE-D1065F35F8AD}"/>
                    </a:ext>
                  </a:extLst>
                </p:cNvPr>
                <p:cNvSpPr/>
                <p:nvPr/>
              </p:nvSpPr>
              <p:spPr>
                <a:xfrm>
                  <a:off x="6107582" y="5021985"/>
                  <a:ext cx="227455" cy="752502"/>
                </a:xfrm>
                <a:custGeom>
                  <a:avLst/>
                  <a:gdLst>
                    <a:gd name="connsiteX0" fmla="*/ 0 w 227455"/>
                    <a:gd name="connsiteY0" fmla="*/ 0 h 752502"/>
                    <a:gd name="connsiteX1" fmla="*/ 221839 w 227455"/>
                    <a:gd name="connsiteY1" fmla="*/ 550009 h 752502"/>
                    <a:gd name="connsiteX2" fmla="*/ 127653 w 227455"/>
                    <a:gd name="connsiteY2" fmla="*/ 752502 h 752502"/>
                    <a:gd name="connsiteX3" fmla="*/ 0 w 227455"/>
                    <a:gd name="connsiteY3" fmla="*/ 0 h 75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455" h="752502">
                      <a:moveTo>
                        <a:pt x="0" y="0"/>
                      </a:moveTo>
                      <a:cubicBezTo>
                        <a:pt x="0" y="0"/>
                        <a:pt x="199387" y="417837"/>
                        <a:pt x="221839" y="550009"/>
                      </a:cubicBezTo>
                      <a:cubicBezTo>
                        <a:pt x="244291" y="682180"/>
                        <a:pt x="196704" y="740782"/>
                        <a:pt x="127653" y="75250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8E21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6F90FBA-51DF-4E91-B2C8-8C1490771F11}"/>
                  </a:ext>
                </a:extLst>
              </p:cNvPr>
              <p:cNvSpPr/>
              <p:nvPr/>
            </p:nvSpPr>
            <p:spPr>
              <a:xfrm>
                <a:off x="5192972" y="5289717"/>
                <a:ext cx="1981495" cy="781403"/>
              </a:xfrm>
              <a:custGeom>
                <a:avLst/>
                <a:gdLst>
                  <a:gd name="connsiteX0" fmla="*/ 1977207 w 1981495"/>
                  <a:gd name="connsiteY0" fmla="*/ 0 h 781403"/>
                  <a:gd name="connsiteX1" fmla="*/ 1567702 w 1981495"/>
                  <a:gd name="connsiteY1" fmla="*/ 82890 h 781403"/>
                  <a:gd name="connsiteX2" fmla="*/ 1018681 w 1981495"/>
                  <a:gd name="connsiteY2" fmla="*/ 345538 h 781403"/>
                  <a:gd name="connsiteX3" fmla="*/ 413884 w 1981495"/>
                  <a:gd name="connsiteY3" fmla="*/ 278747 h 781403"/>
                  <a:gd name="connsiteX4" fmla="*/ 0 w 1981495"/>
                  <a:gd name="connsiteY4" fmla="*/ 335654 h 781403"/>
                  <a:gd name="connsiteX5" fmla="*/ 33326 w 1981495"/>
                  <a:gd name="connsiteY5" fmla="*/ 420803 h 781403"/>
                  <a:gd name="connsiteX6" fmla="*/ 121299 w 1981495"/>
                  <a:gd name="connsiteY6" fmla="*/ 496208 h 781403"/>
                  <a:gd name="connsiteX7" fmla="*/ 58602 w 1981495"/>
                  <a:gd name="connsiteY7" fmla="*/ 485900 h 781403"/>
                  <a:gd name="connsiteX8" fmla="*/ 202635 w 1981495"/>
                  <a:gd name="connsiteY8" fmla="*/ 619201 h 781403"/>
                  <a:gd name="connsiteX9" fmla="*/ 311790 w 1981495"/>
                  <a:gd name="connsiteY9" fmla="*/ 669189 h 781403"/>
                  <a:gd name="connsiteX10" fmla="*/ 249658 w 1981495"/>
                  <a:gd name="connsiteY10" fmla="*/ 684016 h 781403"/>
                  <a:gd name="connsiteX11" fmla="*/ 472768 w 1981495"/>
                  <a:gd name="connsiteY11" fmla="*/ 773402 h 781403"/>
                  <a:gd name="connsiteX12" fmla="*/ 724261 w 1981495"/>
                  <a:gd name="connsiteY12" fmla="*/ 770295 h 781403"/>
                  <a:gd name="connsiteX13" fmla="*/ 730897 w 1981495"/>
                  <a:gd name="connsiteY13" fmla="*/ 769165 h 781403"/>
                  <a:gd name="connsiteX14" fmla="*/ 971376 w 1981495"/>
                  <a:gd name="connsiteY14" fmla="*/ 658316 h 781403"/>
                  <a:gd name="connsiteX15" fmla="*/ 1050030 w 1981495"/>
                  <a:gd name="connsiteY15" fmla="*/ 529816 h 781403"/>
                  <a:gd name="connsiteX16" fmla="*/ 1166668 w 1981495"/>
                  <a:gd name="connsiteY16" fmla="*/ 625132 h 781403"/>
                  <a:gd name="connsiteX17" fmla="*/ 1430306 w 1981495"/>
                  <a:gd name="connsiteY17" fmla="*/ 650409 h 781403"/>
                  <a:gd name="connsiteX18" fmla="*/ 1436942 w 1981495"/>
                  <a:gd name="connsiteY18" fmla="*/ 649279 h 781403"/>
                  <a:gd name="connsiteX19" fmla="*/ 1675444 w 1981495"/>
                  <a:gd name="connsiteY19" fmla="*/ 569214 h 781403"/>
                  <a:gd name="connsiteX20" fmla="*/ 1856615 w 1981495"/>
                  <a:gd name="connsiteY20" fmla="*/ 411342 h 781403"/>
                  <a:gd name="connsiteX21" fmla="*/ 1793071 w 1981495"/>
                  <a:gd name="connsiteY21" fmla="*/ 417838 h 781403"/>
                  <a:gd name="connsiteX22" fmla="*/ 1879632 w 1981495"/>
                  <a:gd name="connsiteY22" fmla="*/ 334665 h 781403"/>
                  <a:gd name="connsiteX23" fmla="*/ 1971700 w 1981495"/>
                  <a:gd name="connsiteY23" fmla="*/ 161261 h 781403"/>
                  <a:gd name="connsiteX24" fmla="*/ 1915922 w 1981495"/>
                  <a:gd name="connsiteY24" fmla="*/ 191621 h 781403"/>
                  <a:gd name="connsiteX25" fmla="*/ 1974100 w 1981495"/>
                  <a:gd name="connsiteY25" fmla="*/ 91362 h 781403"/>
                  <a:gd name="connsiteX26" fmla="*/ 1977207 w 1981495"/>
                  <a:gd name="connsiteY26" fmla="*/ 0 h 781403"/>
                  <a:gd name="connsiteX27" fmla="*/ 896536 w 1981495"/>
                  <a:gd name="connsiteY27" fmla="*/ 533487 h 781403"/>
                  <a:gd name="connsiteX28" fmla="*/ 618213 w 1981495"/>
                  <a:gd name="connsiteY28" fmla="*/ 633746 h 781403"/>
                  <a:gd name="connsiteX29" fmla="*/ 484347 w 1981495"/>
                  <a:gd name="connsiteY29" fmla="*/ 485194 h 781403"/>
                  <a:gd name="connsiteX30" fmla="*/ 746713 w 1981495"/>
                  <a:gd name="connsiteY30" fmla="*/ 431111 h 781403"/>
                  <a:gd name="connsiteX31" fmla="*/ 896536 w 1981495"/>
                  <a:gd name="connsiteY31" fmla="*/ 533487 h 781403"/>
                  <a:gd name="connsiteX32" fmla="*/ 1491872 w 1981495"/>
                  <a:gd name="connsiteY32" fmla="*/ 485476 h 781403"/>
                  <a:gd name="connsiteX33" fmla="*/ 1196040 w 1981495"/>
                  <a:gd name="connsiteY33" fmla="*/ 482652 h 781403"/>
                  <a:gd name="connsiteX34" fmla="*/ 1303782 w 1981495"/>
                  <a:gd name="connsiteY34" fmla="*/ 336642 h 781403"/>
                  <a:gd name="connsiteX35" fmla="*/ 1569255 w 1981495"/>
                  <a:gd name="connsiteY35" fmla="*/ 301058 h 781403"/>
                  <a:gd name="connsiteX36" fmla="*/ 1491872 w 1981495"/>
                  <a:gd name="connsiteY36" fmla="*/ 485476 h 781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81495" h="781403">
                    <a:moveTo>
                      <a:pt x="1977207" y="0"/>
                    </a:moveTo>
                    <a:cubicBezTo>
                      <a:pt x="1976078" y="1271"/>
                      <a:pt x="1861980" y="126664"/>
                      <a:pt x="1567702" y="82890"/>
                    </a:cubicBezTo>
                    <a:cubicBezTo>
                      <a:pt x="1209172" y="29513"/>
                      <a:pt x="1080672" y="183572"/>
                      <a:pt x="1018681" y="345538"/>
                    </a:cubicBezTo>
                    <a:cubicBezTo>
                      <a:pt x="906844" y="213085"/>
                      <a:pt x="734569" y="110143"/>
                      <a:pt x="413884" y="278747"/>
                    </a:cubicBezTo>
                    <a:cubicBezTo>
                      <a:pt x="150529" y="417273"/>
                      <a:pt x="1412" y="336501"/>
                      <a:pt x="0" y="335654"/>
                    </a:cubicBezTo>
                    <a:cubicBezTo>
                      <a:pt x="5225" y="338478"/>
                      <a:pt x="-2542" y="370109"/>
                      <a:pt x="33326" y="420803"/>
                    </a:cubicBezTo>
                    <a:cubicBezTo>
                      <a:pt x="55919" y="452575"/>
                      <a:pt x="86420" y="478699"/>
                      <a:pt x="121299" y="496208"/>
                    </a:cubicBezTo>
                    <a:cubicBezTo>
                      <a:pt x="99976" y="499174"/>
                      <a:pt x="77806" y="495502"/>
                      <a:pt x="58602" y="485900"/>
                    </a:cubicBezTo>
                    <a:cubicBezTo>
                      <a:pt x="102236" y="535041"/>
                      <a:pt x="146575" y="584888"/>
                      <a:pt x="202635" y="619201"/>
                    </a:cubicBezTo>
                    <a:cubicBezTo>
                      <a:pt x="236808" y="640100"/>
                      <a:pt x="274510" y="654786"/>
                      <a:pt x="311790" y="669189"/>
                    </a:cubicBezTo>
                    <a:cubicBezTo>
                      <a:pt x="292303" y="678226"/>
                      <a:pt x="270980" y="683169"/>
                      <a:pt x="249658" y="684016"/>
                    </a:cubicBezTo>
                    <a:cubicBezTo>
                      <a:pt x="317579" y="731462"/>
                      <a:pt x="390867" y="761116"/>
                      <a:pt x="472768" y="773402"/>
                    </a:cubicBezTo>
                    <a:cubicBezTo>
                      <a:pt x="545349" y="784274"/>
                      <a:pt x="628662" y="784839"/>
                      <a:pt x="724261" y="770295"/>
                    </a:cubicBezTo>
                    <a:lnTo>
                      <a:pt x="730897" y="769165"/>
                    </a:lnTo>
                    <a:cubicBezTo>
                      <a:pt x="848666" y="750102"/>
                      <a:pt x="923789" y="704774"/>
                      <a:pt x="971376" y="658316"/>
                    </a:cubicBezTo>
                    <a:cubicBezTo>
                      <a:pt x="1036897" y="595055"/>
                      <a:pt x="1050030" y="529816"/>
                      <a:pt x="1050030" y="529816"/>
                    </a:cubicBezTo>
                    <a:cubicBezTo>
                      <a:pt x="1050030" y="529816"/>
                      <a:pt x="1083778" y="587006"/>
                      <a:pt x="1166668" y="625132"/>
                    </a:cubicBezTo>
                    <a:cubicBezTo>
                      <a:pt x="1226964" y="653233"/>
                      <a:pt x="1312820" y="671307"/>
                      <a:pt x="1430306" y="650409"/>
                    </a:cubicBezTo>
                    <a:lnTo>
                      <a:pt x="1436942" y="649279"/>
                    </a:lnTo>
                    <a:cubicBezTo>
                      <a:pt x="1531975" y="631486"/>
                      <a:pt x="1610487" y="603386"/>
                      <a:pt x="1675444" y="569214"/>
                    </a:cubicBezTo>
                    <a:cubicBezTo>
                      <a:pt x="1748732" y="530663"/>
                      <a:pt x="1808039" y="478416"/>
                      <a:pt x="1856615" y="411342"/>
                    </a:cubicBezTo>
                    <a:cubicBezTo>
                      <a:pt x="1836140" y="417696"/>
                      <a:pt x="1814393" y="419956"/>
                      <a:pt x="1793071" y="417838"/>
                    </a:cubicBezTo>
                    <a:cubicBezTo>
                      <a:pt x="1823572" y="391855"/>
                      <a:pt x="1854356" y="365731"/>
                      <a:pt x="1879632" y="334665"/>
                    </a:cubicBezTo>
                    <a:cubicBezTo>
                      <a:pt x="1921147" y="283830"/>
                      <a:pt x="1946706" y="222122"/>
                      <a:pt x="1971700" y="161261"/>
                    </a:cubicBezTo>
                    <a:cubicBezTo>
                      <a:pt x="1956732" y="176652"/>
                      <a:pt x="1936963" y="187385"/>
                      <a:pt x="1915922" y="191621"/>
                    </a:cubicBezTo>
                    <a:cubicBezTo>
                      <a:pt x="1943035" y="163520"/>
                      <a:pt x="1963228" y="128924"/>
                      <a:pt x="1974100" y="91362"/>
                    </a:cubicBezTo>
                    <a:cubicBezTo>
                      <a:pt x="1990904" y="31631"/>
                      <a:pt x="1973253" y="4378"/>
                      <a:pt x="1977207" y="0"/>
                    </a:cubicBezTo>
                    <a:close/>
                    <a:moveTo>
                      <a:pt x="896536" y="533487"/>
                    </a:moveTo>
                    <a:cubicBezTo>
                      <a:pt x="891170" y="588983"/>
                      <a:pt x="706610" y="651256"/>
                      <a:pt x="618213" y="633746"/>
                    </a:cubicBezTo>
                    <a:cubicBezTo>
                      <a:pt x="504822" y="611294"/>
                      <a:pt x="484347" y="485194"/>
                      <a:pt x="484347" y="485194"/>
                    </a:cubicBezTo>
                    <a:cubicBezTo>
                      <a:pt x="484347" y="485194"/>
                      <a:pt x="634452" y="416708"/>
                      <a:pt x="746713" y="431111"/>
                    </a:cubicBezTo>
                    <a:cubicBezTo>
                      <a:pt x="835957" y="442690"/>
                      <a:pt x="901760" y="478134"/>
                      <a:pt x="896536" y="533487"/>
                    </a:cubicBezTo>
                    <a:close/>
                    <a:moveTo>
                      <a:pt x="1491872" y="485476"/>
                    </a:moveTo>
                    <a:cubicBezTo>
                      <a:pt x="1414208" y="531228"/>
                      <a:pt x="1219339" y="533205"/>
                      <a:pt x="1196040" y="482652"/>
                    </a:cubicBezTo>
                    <a:cubicBezTo>
                      <a:pt x="1172882" y="432099"/>
                      <a:pt x="1223293" y="376887"/>
                      <a:pt x="1303782" y="336642"/>
                    </a:cubicBezTo>
                    <a:cubicBezTo>
                      <a:pt x="1404887" y="285948"/>
                      <a:pt x="1569255" y="301058"/>
                      <a:pt x="1569255" y="301058"/>
                    </a:cubicBezTo>
                    <a:cubicBezTo>
                      <a:pt x="1569255" y="301058"/>
                      <a:pt x="1591425" y="426875"/>
                      <a:pt x="1491872" y="485476"/>
                    </a:cubicBezTo>
                    <a:close/>
                  </a:path>
                </a:pathLst>
              </a:custGeom>
              <a:solidFill>
                <a:srgbClr val="FE9C0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4" name="Graphic 2">
                <a:extLst>
                  <a:ext uri="{FF2B5EF4-FFF2-40B4-BE49-F238E27FC236}">
                    <a16:creationId xmlns:a16="http://schemas.microsoft.com/office/drawing/2014/main" id="{45757BE0-3BD9-480A-8F12-E1C38F8A0182}"/>
                  </a:ext>
                </a:extLst>
              </p:cNvPr>
              <p:cNvGrpSpPr/>
              <p:nvPr/>
            </p:nvGrpSpPr>
            <p:grpSpPr>
              <a:xfrm>
                <a:off x="5227850" y="5334904"/>
                <a:ext cx="1921147" cy="712502"/>
                <a:chOff x="5227850" y="5334904"/>
                <a:chExt cx="1921147" cy="712502"/>
              </a:xfrm>
            </p:grpSpPr>
            <p:grpSp>
              <p:nvGrpSpPr>
                <p:cNvPr id="105" name="Graphic 2">
                  <a:extLst>
                    <a:ext uri="{FF2B5EF4-FFF2-40B4-BE49-F238E27FC236}">
                      <a16:creationId xmlns:a16="http://schemas.microsoft.com/office/drawing/2014/main" id="{C7FF4C78-1325-46EF-8EFB-141FF3611DB6}"/>
                    </a:ext>
                  </a:extLst>
                </p:cNvPr>
                <p:cNvGrpSpPr/>
                <p:nvPr/>
              </p:nvGrpSpPr>
              <p:grpSpPr>
                <a:xfrm>
                  <a:off x="6183270" y="5334904"/>
                  <a:ext cx="965727" cy="591534"/>
                  <a:chOff x="6183270" y="5334904"/>
                  <a:chExt cx="965727" cy="591534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8D95F4F5-F0B5-47FA-87BC-B63CF2D0D406}"/>
                      </a:ext>
                    </a:extLst>
                  </p:cNvPr>
                  <p:cNvSpPr/>
                  <p:nvPr/>
                </p:nvSpPr>
                <p:spPr>
                  <a:xfrm>
                    <a:off x="6183270" y="5334904"/>
                    <a:ext cx="965727" cy="591534"/>
                  </a:xfrm>
                  <a:custGeom>
                    <a:avLst/>
                    <a:gdLst>
                      <a:gd name="connsiteX0" fmla="*/ 428710 w 965727"/>
                      <a:gd name="connsiteY0" fmla="*/ 583616 h 591534"/>
                      <a:gd name="connsiteX1" fmla="*/ 183713 w 965727"/>
                      <a:gd name="connsiteY1" fmla="*/ 559329 h 591534"/>
                      <a:gd name="connsiteX2" fmla="*/ 77241 w 965727"/>
                      <a:gd name="connsiteY2" fmla="*/ 473191 h 591534"/>
                      <a:gd name="connsiteX3" fmla="*/ 69193 w 965727"/>
                      <a:gd name="connsiteY3" fmla="*/ 459494 h 591534"/>
                      <a:gd name="connsiteX4" fmla="*/ 23582 w 965727"/>
                      <a:gd name="connsiteY4" fmla="*/ 467260 h 591534"/>
                      <a:gd name="connsiteX5" fmla="*/ 0 w 965727"/>
                      <a:gd name="connsiteY5" fmla="*/ 328452 h 591534"/>
                      <a:gd name="connsiteX6" fmla="*/ 42928 w 965727"/>
                      <a:gd name="connsiteY6" fmla="*/ 321109 h 591534"/>
                      <a:gd name="connsiteX7" fmla="*/ 47587 w 965727"/>
                      <a:gd name="connsiteY7" fmla="*/ 308824 h 591534"/>
                      <a:gd name="connsiteX8" fmla="*/ 340173 w 965727"/>
                      <a:gd name="connsiteY8" fmla="*/ 58178 h 591534"/>
                      <a:gd name="connsiteX9" fmla="*/ 571613 w 965727"/>
                      <a:gd name="connsiteY9" fmla="*/ 60861 h 591534"/>
                      <a:gd name="connsiteX10" fmla="*/ 800513 w 965727"/>
                      <a:gd name="connsiteY10" fmla="*/ 61850 h 591534"/>
                      <a:gd name="connsiteX11" fmla="*/ 965728 w 965727"/>
                      <a:gd name="connsiteY11" fmla="*/ 0 h 591534"/>
                      <a:gd name="connsiteX12" fmla="*/ 959091 w 965727"/>
                      <a:gd name="connsiteY12" fmla="*/ 40245 h 591534"/>
                      <a:gd name="connsiteX13" fmla="*/ 906561 w 965727"/>
                      <a:gd name="connsiteY13" fmla="*/ 130760 h 591534"/>
                      <a:gd name="connsiteX14" fmla="*/ 855020 w 965727"/>
                      <a:gd name="connsiteY14" fmla="*/ 184137 h 591534"/>
                      <a:gd name="connsiteX15" fmla="*/ 931696 w 965727"/>
                      <a:gd name="connsiteY15" fmla="*/ 168462 h 591534"/>
                      <a:gd name="connsiteX16" fmla="*/ 869000 w 965727"/>
                      <a:gd name="connsiteY16" fmla="*/ 275075 h 591534"/>
                      <a:gd name="connsiteX17" fmla="*/ 785263 w 965727"/>
                      <a:gd name="connsiteY17" fmla="*/ 355282 h 591534"/>
                      <a:gd name="connsiteX18" fmla="*/ 743747 w 965727"/>
                      <a:gd name="connsiteY18" fmla="*/ 390725 h 591534"/>
                      <a:gd name="connsiteX19" fmla="*/ 798113 w 965727"/>
                      <a:gd name="connsiteY19" fmla="*/ 395950 h 591534"/>
                      <a:gd name="connsiteX20" fmla="*/ 809974 w 965727"/>
                      <a:gd name="connsiteY20" fmla="*/ 396656 h 591534"/>
                      <a:gd name="connsiteX21" fmla="*/ 672014 w 965727"/>
                      <a:gd name="connsiteY21" fmla="*/ 503833 h 591534"/>
                      <a:gd name="connsiteX22" fmla="*/ 440007 w 965727"/>
                      <a:gd name="connsiteY22" fmla="*/ 581640 h 591534"/>
                      <a:gd name="connsiteX23" fmla="*/ 428710 w 965727"/>
                      <a:gd name="connsiteY23" fmla="*/ 583616 h 591534"/>
                      <a:gd name="connsiteX24" fmla="*/ 402022 w 965727"/>
                      <a:gd name="connsiteY24" fmla="*/ 240197 h 591534"/>
                      <a:gd name="connsiteX25" fmla="*/ 300634 w 965727"/>
                      <a:gd name="connsiteY25" fmla="*/ 271121 h 591534"/>
                      <a:gd name="connsiteX26" fmla="*/ 182301 w 965727"/>
                      <a:gd name="connsiteY26" fmla="*/ 447350 h 591534"/>
                      <a:gd name="connsiteX27" fmla="*/ 416284 w 965727"/>
                      <a:gd name="connsiteY27" fmla="*/ 491266 h 591534"/>
                      <a:gd name="connsiteX28" fmla="*/ 510894 w 965727"/>
                      <a:gd name="connsiteY28" fmla="*/ 460482 h 591534"/>
                      <a:gd name="connsiteX29" fmla="*/ 599291 w 965727"/>
                      <a:gd name="connsiteY29" fmla="*/ 252199 h 591534"/>
                      <a:gd name="connsiteX30" fmla="*/ 596184 w 965727"/>
                      <a:gd name="connsiteY30" fmla="*/ 234830 h 591534"/>
                      <a:gd name="connsiteX31" fmla="*/ 578674 w 965727"/>
                      <a:gd name="connsiteY31" fmla="*/ 233277 h 591534"/>
                      <a:gd name="connsiteX32" fmla="*/ 402022 w 965727"/>
                      <a:gd name="connsiteY32" fmla="*/ 240197 h 59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965727" h="591534">
                        <a:moveTo>
                          <a:pt x="428710" y="583616"/>
                        </a:moveTo>
                        <a:cubicBezTo>
                          <a:pt x="334665" y="599573"/>
                          <a:pt x="252340" y="591383"/>
                          <a:pt x="183713" y="559329"/>
                        </a:cubicBezTo>
                        <a:cubicBezTo>
                          <a:pt x="108307" y="524591"/>
                          <a:pt x="77524" y="473615"/>
                          <a:pt x="77241" y="473191"/>
                        </a:cubicBezTo>
                        <a:lnTo>
                          <a:pt x="69193" y="459494"/>
                        </a:lnTo>
                        <a:lnTo>
                          <a:pt x="23582" y="467260"/>
                        </a:lnTo>
                        <a:lnTo>
                          <a:pt x="0" y="328452"/>
                        </a:lnTo>
                        <a:lnTo>
                          <a:pt x="42928" y="321109"/>
                        </a:lnTo>
                        <a:lnTo>
                          <a:pt x="47587" y="308824"/>
                        </a:lnTo>
                        <a:cubicBezTo>
                          <a:pt x="103647" y="162108"/>
                          <a:pt x="196563" y="82466"/>
                          <a:pt x="340173" y="58178"/>
                        </a:cubicBezTo>
                        <a:cubicBezTo>
                          <a:pt x="406400" y="46881"/>
                          <a:pt x="484206" y="47870"/>
                          <a:pt x="571613" y="60861"/>
                        </a:cubicBezTo>
                        <a:cubicBezTo>
                          <a:pt x="654644" y="73287"/>
                          <a:pt x="731603" y="73570"/>
                          <a:pt x="800513" y="61850"/>
                        </a:cubicBezTo>
                        <a:cubicBezTo>
                          <a:pt x="880297" y="48294"/>
                          <a:pt x="933956" y="21181"/>
                          <a:pt x="965728" y="0"/>
                        </a:cubicBezTo>
                        <a:cubicBezTo>
                          <a:pt x="965445" y="10732"/>
                          <a:pt x="963751" y="24006"/>
                          <a:pt x="959091" y="40245"/>
                        </a:cubicBezTo>
                        <a:cubicBezTo>
                          <a:pt x="949489" y="73852"/>
                          <a:pt x="931273" y="105201"/>
                          <a:pt x="906561" y="130760"/>
                        </a:cubicBezTo>
                        <a:lnTo>
                          <a:pt x="855020" y="184137"/>
                        </a:lnTo>
                        <a:cubicBezTo>
                          <a:pt x="855020" y="184137"/>
                          <a:pt x="930426" y="168745"/>
                          <a:pt x="931696" y="168462"/>
                        </a:cubicBezTo>
                        <a:cubicBezTo>
                          <a:pt x="914469" y="206447"/>
                          <a:pt x="894982" y="243303"/>
                          <a:pt x="869000" y="275075"/>
                        </a:cubicBezTo>
                        <a:cubicBezTo>
                          <a:pt x="844995" y="304588"/>
                          <a:pt x="814634" y="330288"/>
                          <a:pt x="785263" y="355282"/>
                        </a:cubicBezTo>
                        <a:lnTo>
                          <a:pt x="743747" y="390725"/>
                        </a:lnTo>
                        <a:lnTo>
                          <a:pt x="798113" y="395950"/>
                        </a:lnTo>
                        <a:cubicBezTo>
                          <a:pt x="802066" y="396374"/>
                          <a:pt x="806021" y="396514"/>
                          <a:pt x="809974" y="396656"/>
                        </a:cubicBezTo>
                        <a:cubicBezTo>
                          <a:pt x="770577" y="440572"/>
                          <a:pt x="725108" y="476015"/>
                          <a:pt x="672014" y="503833"/>
                        </a:cubicBezTo>
                        <a:cubicBezTo>
                          <a:pt x="604939" y="539136"/>
                          <a:pt x="526850" y="565401"/>
                          <a:pt x="440007" y="581640"/>
                        </a:cubicBezTo>
                        <a:lnTo>
                          <a:pt x="428710" y="583616"/>
                        </a:lnTo>
                        <a:close/>
                        <a:moveTo>
                          <a:pt x="402022" y="240197"/>
                        </a:moveTo>
                        <a:cubicBezTo>
                          <a:pt x="362343" y="246974"/>
                          <a:pt x="328311" y="257283"/>
                          <a:pt x="300634" y="271121"/>
                        </a:cubicBezTo>
                        <a:cubicBezTo>
                          <a:pt x="199387" y="321956"/>
                          <a:pt x="155048" y="387760"/>
                          <a:pt x="182301" y="447350"/>
                        </a:cubicBezTo>
                        <a:cubicBezTo>
                          <a:pt x="208424" y="503975"/>
                          <a:pt x="339607" y="504257"/>
                          <a:pt x="416284" y="491266"/>
                        </a:cubicBezTo>
                        <a:cubicBezTo>
                          <a:pt x="443396" y="486747"/>
                          <a:pt x="481663" y="477569"/>
                          <a:pt x="510894" y="460482"/>
                        </a:cubicBezTo>
                        <a:cubicBezTo>
                          <a:pt x="623014" y="394538"/>
                          <a:pt x="600279" y="257989"/>
                          <a:pt x="599291" y="252199"/>
                        </a:cubicBezTo>
                        <a:lnTo>
                          <a:pt x="596184" y="234830"/>
                        </a:lnTo>
                        <a:lnTo>
                          <a:pt x="578674" y="233277"/>
                        </a:lnTo>
                        <a:cubicBezTo>
                          <a:pt x="575003" y="232995"/>
                          <a:pt x="489431" y="225369"/>
                          <a:pt x="402022" y="240197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5" name="Graphic 2">
                    <a:extLst>
                      <a:ext uri="{FF2B5EF4-FFF2-40B4-BE49-F238E27FC236}">
                        <a16:creationId xmlns:a16="http://schemas.microsoft.com/office/drawing/2014/main" id="{6ACFF7A4-000B-4D08-BB76-053A6165F70F}"/>
                      </a:ext>
                    </a:extLst>
                  </p:cNvPr>
                  <p:cNvGrpSpPr/>
                  <p:nvPr/>
                </p:nvGrpSpPr>
                <p:grpSpPr>
                  <a:xfrm>
                    <a:off x="6295798" y="5491716"/>
                    <a:ext cx="501040" cy="218734"/>
                    <a:chOff x="6295798" y="5491716"/>
                    <a:chExt cx="501040" cy="218734"/>
                  </a:xfrm>
                  <a:solidFill>
                    <a:srgbClr val="FE9C0A"/>
                  </a:solidFill>
                </p:grpSpPr>
                <p:sp>
                  <p:nvSpPr>
                    <p:cNvPr id="118" name="Freeform: Shape 117">
                      <a:extLst>
                        <a:ext uri="{FF2B5EF4-FFF2-40B4-BE49-F238E27FC236}">
                          <a16:creationId xmlns:a16="http://schemas.microsoft.com/office/drawing/2014/main" id="{0923277F-D6DE-4542-8CD2-AA08418F57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95798" y="5664187"/>
                      <a:ext cx="46207" cy="46263"/>
                    </a:xfrm>
                    <a:custGeom>
                      <a:avLst/>
                      <a:gdLst>
                        <a:gd name="connsiteX0" fmla="*/ 25998 w 46207"/>
                        <a:gd name="connsiteY0" fmla="*/ 46050 h 46263"/>
                        <a:gd name="connsiteX1" fmla="*/ 41390 w 46207"/>
                        <a:gd name="connsiteY1" fmla="*/ 37295 h 46263"/>
                        <a:gd name="connsiteX2" fmla="*/ 46050 w 46207"/>
                        <a:gd name="connsiteY2" fmla="*/ 20209 h 46263"/>
                        <a:gd name="connsiteX3" fmla="*/ 37295 w 46207"/>
                        <a:gd name="connsiteY3" fmla="*/ 4817 h 46263"/>
                        <a:gd name="connsiteX4" fmla="*/ 20209 w 46207"/>
                        <a:gd name="connsiteY4" fmla="*/ 157 h 46263"/>
                        <a:gd name="connsiteX5" fmla="*/ 4817 w 46207"/>
                        <a:gd name="connsiteY5" fmla="*/ 8912 h 46263"/>
                        <a:gd name="connsiteX6" fmla="*/ 157 w 46207"/>
                        <a:gd name="connsiteY6" fmla="*/ 25999 h 46263"/>
                        <a:gd name="connsiteX7" fmla="*/ 8912 w 46207"/>
                        <a:gd name="connsiteY7" fmla="*/ 41390 h 46263"/>
                        <a:gd name="connsiteX8" fmla="*/ 25998 w 46207"/>
                        <a:gd name="connsiteY8" fmla="*/ 46050 h 46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7" h="46263">
                          <a:moveTo>
                            <a:pt x="25998" y="46050"/>
                          </a:moveTo>
                          <a:cubicBezTo>
                            <a:pt x="32070" y="45344"/>
                            <a:pt x="37577" y="42096"/>
                            <a:pt x="41390" y="37295"/>
                          </a:cubicBezTo>
                          <a:cubicBezTo>
                            <a:pt x="45061" y="32494"/>
                            <a:pt x="46756" y="26281"/>
                            <a:pt x="46050" y="20209"/>
                          </a:cubicBezTo>
                          <a:cubicBezTo>
                            <a:pt x="45344" y="14137"/>
                            <a:pt x="42096" y="8630"/>
                            <a:pt x="37295" y="4817"/>
                          </a:cubicBezTo>
                          <a:cubicBezTo>
                            <a:pt x="32494" y="1146"/>
                            <a:pt x="26281" y="-549"/>
                            <a:pt x="20209" y="157"/>
                          </a:cubicBezTo>
                          <a:cubicBezTo>
                            <a:pt x="14137" y="863"/>
                            <a:pt x="8630" y="4111"/>
                            <a:pt x="4817" y="8912"/>
                          </a:cubicBezTo>
                          <a:cubicBezTo>
                            <a:pt x="1146" y="13713"/>
                            <a:pt x="-549" y="19927"/>
                            <a:pt x="157" y="25999"/>
                          </a:cubicBezTo>
                          <a:cubicBezTo>
                            <a:pt x="863" y="32070"/>
                            <a:pt x="4111" y="37578"/>
                            <a:pt x="8912" y="41390"/>
                          </a:cubicBezTo>
                          <a:cubicBezTo>
                            <a:pt x="13713" y="45203"/>
                            <a:pt x="19926" y="46898"/>
                            <a:pt x="25998" y="46050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Freeform: Shape 118">
                      <a:extLst>
                        <a:ext uri="{FF2B5EF4-FFF2-40B4-BE49-F238E27FC236}">
                          <a16:creationId xmlns:a16="http://schemas.microsoft.com/office/drawing/2014/main" id="{E24AA348-A656-4965-9862-0E7F5FC213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6294" y="5491716"/>
                      <a:ext cx="364765" cy="149012"/>
                    </a:xfrm>
                    <a:custGeom>
                      <a:avLst/>
                      <a:gdLst>
                        <a:gd name="connsiteX0" fmla="*/ 339680 w 364765"/>
                        <a:gd name="connsiteY0" fmla="*/ 46670 h 149012"/>
                        <a:gd name="connsiteX1" fmla="*/ 339680 w 364765"/>
                        <a:gd name="connsiteY1" fmla="*/ 46670 h 149012"/>
                        <a:gd name="connsiteX2" fmla="*/ 364673 w 364765"/>
                        <a:gd name="connsiteY2" fmla="*/ 25630 h 149012"/>
                        <a:gd name="connsiteX3" fmla="*/ 343633 w 364765"/>
                        <a:gd name="connsiteY3" fmla="*/ 635 h 149012"/>
                        <a:gd name="connsiteX4" fmla="*/ 343633 w 364765"/>
                        <a:gd name="connsiteY4" fmla="*/ 635 h 149012"/>
                        <a:gd name="connsiteX5" fmla="*/ 318639 w 364765"/>
                        <a:gd name="connsiteY5" fmla="*/ 21676 h 149012"/>
                        <a:gd name="connsiteX6" fmla="*/ 339680 w 364765"/>
                        <a:gd name="connsiteY6" fmla="*/ 46670 h 149012"/>
                        <a:gd name="connsiteX7" fmla="*/ 339680 w 364765"/>
                        <a:gd name="connsiteY7" fmla="*/ 46670 h 149012"/>
                        <a:gd name="connsiteX8" fmla="*/ 257072 w 364765"/>
                        <a:gd name="connsiteY8" fmla="*/ 46105 h 149012"/>
                        <a:gd name="connsiteX9" fmla="*/ 257072 w 364765"/>
                        <a:gd name="connsiteY9" fmla="*/ 46105 h 149012"/>
                        <a:gd name="connsiteX10" fmla="*/ 278254 w 364765"/>
                        <a:gd name="connsiteY10" fmla="*/ 21252 h 149012"/>
                        <a:gd name="connsiteX11" fmla="*/ 253401 w 364765"/>
                        <a:gd name="connsiteY11" fmla="*/ 71 h 149012"/>
                        <a:gd name="connsiteX12" fmla="*/ 253401 w 364765"/>
                        <a:gd name="connsiteY12" fmla="*/ 71 h 149012"/>
                        <a:gd name="connsiteX13" fmla="*/ 232219 w 364765"/>
                        <a:gd name="connsiteY13" fmla="*/ 24923 h 149012"/>
                        <a:gd name="connsiteX14" fmla="*/ 257072 w 364765"/>
                        <a:gd name="connsiteY14" fmla="*/ 46105 h 149012"/>
                        <a:gd name="connsiteX15" fmla="*/ 257072 w 364765"/>
                        <a:gd name="connsiteY15" fmla="*/ 46105 h 149012"/>
                        <a:gd name="connsiteX16" fmla="*/ 176866 w 364765"/>
                        <a:gd name="connsiteY16" fmla="*/ 60791 h 149012"/>
                        <a:gd name="connsiteX17" fmla="*/ 176866 w 364765"/>
                        <a:gd name="connsiteY17" fmla="*/ 60791 h 149012"/>
                        <a:gd name="connsiteX18" fmla="*/ 192398 w 364765"/>
                        <a:gd name="connsiteY18" fmla="*/ 32125 h 149012"/>
                        <a:gd name="connsiteX19" fmla="*/ 163733 w 364765"/>
                        <a:gd name="connsiteY19" fmla="*/ 16592 h 149012"/>
                        <a:gd name="connsiteX20" fmla="*/ 163733 w 364765"/>
                        <a:gd name="connsiteY20" fmla="*/ 16592 h 149012"/>
                        <a:gd name="connsiteX21" fmla="*/ 148201 w 364765"/>
                        <a:gd name="connsiteY21" fmla="*/ 45258 h 149012"/>
                        <a:gd name="connsiteX22" fmla="*/ 176866 w 364765"/>
                        <a:gd name="connsiteY22" fmla="*/ 60791 h 149012"/>
                        <a:gd name="connsiteX23" fmla="*/ 176866 w 364765"/>
                        <a:gd name="connsiteY23" fmla="*/ 60791 h 149012"/>
                        <a:gd name="connsiteX24" fmla="*/ 102872 w 364765"/>
                        <a:gd name="connsiteY24" fmla="*/ 92704 h 149012"/>
                        <a:gd name="connsiteX25" fmla="*/ 102872 w 364765"/>
                        <a:gd name="connsiteY25" fmla="*/ 92704 h 149012"/>
                        <a:gd name="connsiteX26" fmla="*/ 111063 w 364765"/>
                        <a:gd name="connsiteY26" fmla="*/ 61073 h 149012"/>
                        <a:gd name="connsiteX27" fmla="*/ 79431 w 364765"/>
                        <a:gd name="connsiteY27" fmla="*/ 52883 h 149012"/>
                        <a:gd name="connsiteX28" fmla="*/ 79431 w 364765"/>
                        <a:gd name="connsiteY28" fmla="*/ 52883 h 149012"/>
                        <a:gd name="connsiteX29" fmla="*/ 71242 w 364765"/>
                        <a:gd name="connsiteY29" fmla="*/ 84514 h 149012"/>
                        <a:gd name="connsiteX30" fmla="*/ 102872 w 364765"/>
                        <a:gd name="connsiteY30" fmla="*/ 92704 h 149012"/>
                        <a:gd name="connsiteX31" fmla="*/ 102872 w 364765"/>
                        <a:gd name="connsiteY31" fmla="*/ 92704 h 149012"/>
                        <a:gd name="connsiteX32" fmla="*/ 39611 w 364765"/>
                        <a:gd name="connsiteY32" fmla="*/ 142127 h 149012"/>
                        <a:gd name="connsiteX33" fmla="*/ 39611 w 364765"/>
                        <a:gd name="connsiteY33" fmla="*/ 142127 h 149012"/>
                        <a:gd name="connsiteX34" fmla="*/ 39187 w 364765"/>
                        <a:gd name="connsiteY34" fmla="*/ 109508 h 149012"/>
                        <a:gd name="connsiteX35" fmla="*/ 6568 w 364765"/>
                        <a:gd name="connsiteY35" fmla="*/ 109931 h 149012"/>
                        <a:gd name="connsiteX36" fmla="*/ 6568 w 364765"/>
                        <a:gd name="connsiteY36" fmla="*/ 109931 h 149012"/>
                        <a:gd name="connsiteX37" fmla="*/ 6991 w 364765"/>
                        <a:gd name="connsiteY37" fmla="*/ 142551 h 149012"/>
                        <a:gd name="connsiteX38" fmla="*/ 39611 w 364765"/>
                        <a:gd name="connsiteY38" fmla="*/ 142127 h 149012"/>
                        <a:gd name="connsiteX39" fmla="*/ 39611 w 364765"/>
                        <a:gd name="connsiteY39" fmla="*/ 142127 h 1490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64765" h="149012">
                          <a:moveTo>
                            <a:pt x="339680" y="46670"/>
                          </a:moveTo>
                          <a:lnTo>
                            <a:pt x="339680" y="46670"/>
                          </a:lnTo>
                          <a:cubicBezTo>
                            <a:pt x="352388" y="47799"/>
                            <a:pt x="363544" y="38338"/>
                            <a:pt x="364673" y="25630"/>
                          </a:cubicBezTo>
                          <a:cubicBezTo>
                            <a:pt x="365803" y="12921"/>
                            <a:pt x="356343" y="1765"/>
                            <a:pt x="343633" y="635"/>
                          </a:cubicBezTo>
                          <a:lnTo>
                            <a:pt x="343633" y="635"/>
                          </a:lnTo>
                          <a:cubicBezTo>
                            <a:pt x="330924" y="-494"/>
                            <a:pt x="319769" y="8967"/>
                            <a:pt x="318639" y="21676"/>
                          </a:cubicBezTo>
                          <a:cubicBezTo>
                            <a:pt x="317652" y="34385"/>
                            <a:pt x="326971" y="45540"/>
                            <a:pt x="339680" y="46670"/>
                          </a:cubicBezTo>
                          <a:lnTo>
                            <a:pt x="339680" y="46670"/>
                          </a:lnTo>
                          <a:close/>
                          <a:moveTo>
                            <a:pt x="257072" y="46105"/>
                          </a:moveTo>
                          <a:lnTo>
                            <a:pt x="257072" y="46105"/>
                          </a:lnTo>
                          <a:cubicBezTo>
                            <a:pt x="269781" y="45116"/>
                            <a:pt x="279242" y="33961"/>
                            <a:pt x="278254" y="21252"/>
                          </a:cubicBezTo>
                          <a:cubicBezTo>
                            <a:pt x="277265" y="8543"/>
                            <a:pt x="266110" y="-918"/>
                            <a:pt x="253401" y="71"/>
                          </a:cubicBezTo>
                          <a:lnTo>
                            <a:pt x="253401" y="71"/>
                          </a:lnTo>
                          <a:cubicBezTo>
                            <a:pt x="240692" y="1059"/>
                            <a:pt x="231231" y="12215"/>
                            <a:pt x="232219" y="24923"/>
                          </a:cubicBezTo>
                          <a:cubicBezTo>
                            <a:pt x="233208" y="37632"/>
                            <a:pt x="244364" y="47093"/>
                            <a:pt x="257072" y="46105"/>
                          </a:cubicBezTo>
                          <a:lnTo>
                            <a:pt x="257072" y="46105"/>
                          </a:lnTo>
                          <a:close/>
                          <a:moveTo>
                            <a:pt x="176866" y="60791"/>
                          </a:moveTo>
                          <a:lnTo>
                            <a:pt x="176866" y="60791"/>
                          </a:lnTo>
                          <a:cubicBezTo>
                            <a:pt x="189151" y="57119"/>
                            <a:pt x="196070" y="44269"/>
                            <a:pt x="192398" y="32125"/>
                          </a:cubicBezTo>
                          <a:cubicBezTo>
                            <a:pt x="188728" y="19840"/>
                            <a:pt x="175877" y="12921"/>
                            <a:pt x="163733" y="16592"/>
                          </a:cubicBezTo>
                          <a:lnTo>
                            <a:pt x="163733" y="16592"/>
                          </a:lnTo>
                          <a:cubicBezTo>
                            <a:pt x="151448" y="20264"/>
                            <a:pt x="144529" y="32972"/>
                            <a:pt x="148201" y="45258"/>
                          </a:cubicBezTo>
                          <a:cubicBezTo>
                            <a:pt x="151731" y="57402"/>
                            <a:pt x="164581" y="64321"/>
                            <a:pt x="176866" y="60791"/>
                          </a:cubicBezTo>
                          <a:lnTo>
                            <a:pt x="176866" y="60791"/>
                          </a:lnTo>
                          <a:close/>
                          <a:moveTo>
                            <a:pt x="102872" y="92704"/>
                          </a:moveTo>
                          <a:lnTo>
                            <a:pt x="102872" y="92704"/>
                          </a:lnTo>
                          <a:cubicBezTo>
                            <a:pt x="113886" y="86208"/>
                            <a:pt x="117558" y="72087"/>
                            <a:pt x="111063" y="61073"/>
                          </a:cubicBezTo>
                          <a:cubicBezTo>
                            <a:pt x="104567" y="50059"/>
                            <a:pt x="90446" y="46387"/>
                            <a:pt x="79431" y="52883"/>
                          </a:cubicBezTo>
                          <a:lnTo>
                            <a:pt x="79431" y="52883"/>
                          </a:lnTo>
                          <a:cubicBezTo>
                            <a:pt x="68417" y="59378"/>
                            <a:pt x="64746" y="73499"/>
                            <a:pt x="71242" y="84514"/>
                          </a:cubicBezTo>
                          <a:cubicBezTo>
                            <a:pt x="77737" y="95528"/>
                            <a:pt x="91858" y="99199"/>
                            <a:pt x="102872" y="92704"/>
                          </a:cubicBezTo>
                          <a:lnTo>
                            <a:pt x="102872" y="92704"/>
                          </a:lnTo>
                          <a:close/>
                          <a:moveTo>
                            <a:pt x="39611" y="142127"/>
                          </a:moveTo>
                          <a:lnTo>
                            <a:pt x="39611" y="142127"/>
                          </a:lnTo>
                          <a:cubicBezTo>
                            <a:pt x="48507" y="132948"/>
                            <a:pt x="48366" y="118404"/>
                            <a:pt x="39187" y="109508"/>
                          </a:cubicBezTo>
                          <a:cubicBezTo>
                            <a:pt x="30009" y="100612"/>
                            <a:pt x="15464" y="100753"/>
                            <a:pt x="6568" y="109931"/>
                          </a:cubicBezTo>
                          <a:lnTo>
                            <a:pt x="6568" y="109931"/>
                          </a:lnTo>
                          <a:cubicBezTo>
                            <a:pt x="-2328" y="119110"/>
                            <a:pt x="-2187" y="133654"/>
                            <a:pt x="6991" y="142551"/>
                          </a:cubicBezTo>
                          <a:cubicBezTo>
                            <a:pt x="16170" y="151306"/>
                            <a:pt x="30714" y="151164"/>
                            <a:pt x="39611" y="142127"/>
                          </a:cubicBezTo>
                          <a:lnTo>
                            <a:pt x="39611" y="142127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45293120-162F-4A31-8956-8D15A6784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50632" y="5505469"/>
                      <a:ext cx="46207" cy="46263"/>
                    </a:xfrm>
                    <a:custGeom>
                      <a:avLst/>
                      <a:gdLst>
                        <a:gd name="connsiteX0" fmla="*/ 25999 w 46207"/>
                        <a:gd name="connsiteY0" fmla="*/ 46050 h 46263"/>
                        <a:gd name="connsiteX1" fmla="*/ 41390 w 46207"/>
                        <a:gd name="connsiteY1" fmla="*/ 37295 h 46263"/>
                        <a:gd name="connsiteX2" fmla="*/ 46050 w 46207"/>
                        <a:gd name="connsiteY2" fmla="*/ 20209 h 46263"/>
                        <a:gd name="connsiteX3" fmla="*/ 37295 w 46207"/>
                        <a:gd name="connsiteY3" fmla="*/ 4817 h 46263"/>
                        <a:gd name="connsiteX4" fmla="*/ 20208 w 46207"/>
                        <a:gd name="connsiteY4" fmla="*/ 157 h 46263"/>
                        <a:gd name="connsiteX5" fmla="*/ 4817 w 46207"/>
                        <a:gd name="connsiteY5" fmla="*/ 8912 h 46263"/>
                        <a:gd name="connsiteX6" fmla="*/ 157 w 46207"/>
                        <a:gd name="connsiteY6" fmla="*/ 25999 h 46263"/>
                        <a:gd name="connsiteX7" fmla="*/ 8912 w 46207"/>
                        <a:gd name="connsiteY7" fmla="*/ 41390 h 46263"/>
                        <a:gd name="connsiteX8" fmla="*/ 25999 w 46207"/>
                        <a:gd name="connsiteY8" fmla="*/ 46050 h 46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7" h="46263">
                          <a:moveTo>
                            <a:pt x="25999" y="46050"/>
                          </a:moveTo>
                          <a:cubicBezTo>
                            <a:pt x="32070" y="45344"/>
                            <a:pt x="37578" y="42096"/>
                            <a:pt x="41390" y="37295"/>
                          </a:cubicBezTo>
                          <a:cubicBezTo>
                            <a:pt x="45061" y="32494"/>
                            <a:pt x="46756" y="26281"/>
                            <a:pt x="46050" y="20209"/>
                          </a:cubicBezTo>
                          <a:cubicBezTo>
                            <a:pt x="45344" y="14137"/>
                            <a:pt x="42097" y="8630"/>
                            <a:pt x="37295" y="4817"/>
                          </a:cubicBezTo>
                          <a:cubicBezTo>
                            <a:pt x="32494" y="1146"/>
                            <a:pt x="26281" y="-549"/>
                            <a:pt x="20208" y="157"/>
                          </a:cubicBezTo>
                          <a:cubicBezTo>
                            <a:pt x="14137" y="863"/>
                            <a:pt x="8630" y="4111"/>
                            <a:pt x="4817" y="8912"/>
                          </a:cubicBezTo>
                          <a:cubicBezTo>
                            <a:pt x="1146" y="13713"/>
                            <a:pt x="-549" y="19926"/>
                            <a:pt x="157" y="25999"/>
                          </a:cubicBezTo>
                          <a:cubicBezTo>
                            <a:pt x="863" y="32070"/>
                            <a:pt x="4111" y="37577"/>
                            <a:pt x="8912" y="41390"/>
                          </a:cubicBezTo>
                          <a:cubicBezTo>
                            <a:pt x="13713" y="45203"/>
                            <a:pt x="19927" y="46897"/>
                            <a:pt x="25999" y="46050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55A423E4-444B-4CA9-B874-EF6BECE1B1BB}"/>
                      </a:ext>
                    </a:extLst>
                  </p:cNvPr>
                  <p:cNvSpPr/>
                  <p:nvPr/>
                </p:nvSpPr>
                <p:spPr>
                  <a:xfrm>
                    <a:off x="6739068" y="5395906"/>
                    <a:ext cx="363612" cy="438250"/>
                  </a:xfrm>
                  <a:custGeom>
                    <a:avLst/>
                    <a:gdLst>
                      <a:gd name="connsiteX0" fmla="*/ 143610 w 363612"/>
                      <a:gd name="connsiteY0" fmla="*/ 363613 h 438250"/>
                      <a:gd name="connsiteX1" fmla="*/ 112827 w 363612"/>
                      <a:gd name="connsiteY1" fmla="*/ 366578 h 438250"/>
                      <a:gd name="connsiteX2" fmla="*/ 80207 w 363612"/>
                      <a:gd name="connsiteY2" fmla="*/ 375474 h 438250"/>
                      <a:gd name="connsiteX3" fmla="*/ 49706 w 363612"/>
                      <a:gd name="connsiteY3" fmla="*/ 389595 h 438250"/>
                      <a:gd name="connsiteX4" fmla="*/ 24430 w 363612"/>
                      <a:gd name="connsiteY4" fmla="*/ 406541 h 438250"/>
                      <a:gd name="connsiteX5" fmla="*/ 6779 w 363612"/>
                      <a:gd name="connsiteY5" fmla="*/ 421650 h 438250"/>
                      <a:gd name="connsiteX6" fmla="*/ 0 w 363612"/>
                      <a:gd name="connsiteY6" fmla="*/ 428710 h 438250"/>
                      <a:gd name="connsiteX7" fmla="*/ 9038 w 363612"/>
                      <a:gd name="connsiteY7" fmla="*/ 432382 h 438250"/>
                      <a:gd name="connsiteX8" fmla="*/ 32619 w 363612"/>
                      <a:gd name="connsiteY8" fmla="*/ 437465 h 438250"/>
                      <a:gd name="connsiteX9" fmla="*/ 64957 w 363612"/>
                      <a:gd name="connsiteY9" fmla="*/ 437465 h 438250"/>
                      <a:gd name="connsiteX10" fmla="*/ 99693 w 363612"/>
                      <a:gd name="connsiteY10" fmla="*/ 429275 h 438250"/>
                      <a:gd name="connsiteX11" fmla="*/ 131465 w 363612"/>
                      <a:gd name="connsiteY11" fmla="*/ 413460 h 438250"/>
                      <a:gd name="connsiteX12" fmla="*/ 156177 w 363612"/>
                      <a:gd name="connsiteY12" fmla="*/ 393408 h 438250"/>
                      <a:gd name="connsiteX13" fmla="*/ 171569 w 363612"/>
                      <a:gd name="connsiteY13" fmla="*/ 375192 h 438250"/>
                      <a:gd name="connsiteX14" fmla="*/ 176652 w 363612"/>
                      <a:gd name="connsiteY14" fmla="*/ 366860 h 438250"/>
                      <a:gd name="connsiteX15" fmla="*/ 167050 w 363612"/>
                      <a:gd name="connsiteY15" fmla="*/ 365025 h 438250"/>
                      <a:gd name="connsiteX16" fmla="*/ 143610 w 363612"/>
                      <a:gd name="connsiteY16" fmla="*/ 363613 h 438250"/>
                      <a:gd name="connsiteX17" fmla="*/ 244151 w 363612"/>
                      <a:gd name="connsiteY17" fmla="*/ 186113 h 438250"/>
                      <a:gd name="connsiteX18" fmla="*/ 215062 w 363612"/>
                      <a:gd name="connsiteY18" fmla="*/ 193739 h 438250"/>
                      <a:gd name="connsiteX19" fmla="*/ 185126 w 363612"/>
                      <a:gd name="connsiteY19" fmla="*/ 207295 h 438250"/>
                      <a:gd name="connsiteX20" fmla="*/ 158013 w 363612"/>
                      <a:gd name="connsiteY20" fmla="*/ 225793 h 438250"/>
                      <a:gd name="connsiteX21" fmla="*/ 136408 w 363612"/>
                      <a:gd name="connsiteY21" fmla="*/ 246692 h 438250"/>
                      <a:gd name="connsiteX22" fmla="*/ 122287 w 363612"/>
                      <a:gd name="connsiteY22" fmla="*/ 264908 h 438250"/>
                      <a:gd name="connsiteX23" fmla="*/ 117345 w 363612"/>
                      <a:gd name="connsiteY23" fmla="*/ 273098 h 438250"/>
                      <a:gd name="connsiteX24" fmla="*/ 126806 w 363612"/>
                      <a:gd name="connsiteY24" fmla="*/ 274934 h 438250"/>
                      <a:gd name="connsiteX25" fmla="*/ 150246 w 363612"/>
                      <a:gd name="connsiteY25" fmla="*/ 275640 h 438250"/>
                      <a:gd name="connsiteX26" fmla="*/ 181030 w 363612"/>
                      <a:gd name="connsiteY26" fmla="*/ 270415 h 438250"/>
                      <a:gd name="connsiteX27" fmla="*/ 213085 w 363612"/>
                      <a:gd name="connsiteY27" fmla="*/ 257000 h 438250"/>
                      <a:gd name="connsiteX28" fmla="*/ 241185 w 363612"/>
                      <a:gd name="connsiteY28" fmla="*/ 236666 h 438250"/>
                      <a:gd name="connsiteX29" fmla="*/ 261661 w 363612"/>
                      <a:gd name="connsiteY29" fmla="*/ 213084 h 438250"/>
                      <a:gd name="connsiteX30" fmla="*/ 273240 w 363612"/>
                      <a:gd name="connsiteY30" fmla="*/ 192750 h 438250"/>
                      <a:gd name="connsiteX31" fmla="*/ 276629 w 363612"/>
                      <a:gd name="connsiteY31" fmla="*/ 183713 h 438250"/>
                      <a:gd name="connsiteX32" fmla="*/ 267027 w 363612"/>
                      <a:gd name="connsiteY32" fmla="*/ 183572 h 438250"/>
                      <a:gd name="connsiteX33" fmla="*/ 244151 w 363612"/>
                      <a:gd name="connsiteY33" fmla="*/ 186113 h 438250"/>
                      <a:gd name="connsiteX34" fmla="*/ 351752 w 363612"/>
                      <a:gd name="connsiteY34" fmla="*/ 2542 h 438250"/>
                      <a:gd name="connsiteX35" fmla="*/ 323793 w 363612"/>
                      <a:gd name="connsiteY35" fmla="*/ 11579 h 438250"/>
                      <a:gd name="connsiteX36" fmla="*/ 287502 w 363612"/>
                      <a:gd name="connsiteY36" fmla="*/ 26688 h 438250"/>
                      <a:gd name="connsiteX37" fmla="*/ 249093 w 363612"/>
                      <a:gd name="connsiteY37" fmla="*/ 47164 h 438250"/>
                      <a:gd name="connsiteX38" fmla="*/ 212661 w 363612"/>
                      <a:gd name="connsiteY38" fmla="*/ 71028 h 438250"/>
                      <a:gd name="connsiteX39" fmla="*/ 181877 w 363612"/>
                      <a:gd name="connsiteY39" fmla="*/ 95457 h 438250"/>
                      <a:gd name="connsiteX40" fmla="*/ 160414 w 363612"/>
                      <a:gd name="connsiteY40" fmla="*/ 115509 h 438250"/>
                      <a:gd name="connsiteX41" fmla="*/ 152506 w 363612"/>
                      <a:gd name="connsiteY41" fmla="*/ 124405 h 438250"/>
                      <a:gd name="connsiteX42" fmla="*/ 164367 w 363612"/>
                      <a:gd name="connsiteY42" fmla="*/ 125817 h 438250"/>
                      <a:gd name="connsiteX43" fmla="*/ 194586 w 363612"/>
                      <a:gd name="connsiteY43" fmla="*/ 124829 h 438250"/>
                      <a:gd name="connsiteX44" fmla="*/ 235255 w 363612"/>
                      <a:gd name="connsiteY44" fmla="*/ 115791 h 438250"/>
                      <a:gd name="connsiteX45" fmla="*/ 278182 w 363612"/>
                      <a:gd name="connsiteY45" fmla="*/ 96305 h 438250"/>
                      <a:gd name="connsiteX46" fmla="*/ 316026 w 363612"/>
                      <a:gd name="connsiteY46" fmla="*/ 68204 h 438250"/>
                      <a:gd name="connsiteX47" fmla="*/ 343562 w 363612"/>
                      <a:gd name="connsiteY47" fmla="*/ 36997 h 438250"/>
                      <a:gd name="connsiteX48" fmla="*/ 359095 w 363612"/>
                      <a:gd name="connsiteY48" fmla="*/ 11156 h 438250"/>
                      <a:gd name="connsiteX49" fmla="*/ 363613 w 363612"/>
                      <a:gd name="connsiteY49" fmla="*/ 0 h 438250"/>
                      <a:gd name="connsiteX50" fmla="*/ 351752 w 363612"/>
                      <a:gd name="connsiteY50" fmla="*/ 2542 h 4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363612" h="438250">
                        <a:moveTo>
                          <a:pt x="143610" y="363613"/>
                        </a:moveTo>
                        <a:cubicBezTo>
                          <a:pt x="134573" y="364742"/>
                          <a:pt x="123417" y="364037"/>
                          <a:pt x="112827" y="366578"/>
                        </a:cubicBezTo>
                        <a:cubicBezTo>
                          <a:pt x="101953" y="368273"/>
                          <a:pt x="91080" y="372086"/>
                          <a:pt x="80207" y="375474"/>
                        </a:cubicBezTo>
                        <a:cubicBezTo>
                          <a:pt x="69757" y="379852"/>
                          <a:pt x="59167" y="384088"/>
                          <a:pt x="49706" y="389595"/>
                        </a:cubicBezTo>
                        <a:cubicBezTo>
                          <a:pt x="40104" y="394538"/>
                          <a:pt x="32055" y="401880"/>
                          <a:pt x="24430" y="406541"/>
                        </a:cubicBezTo>
                        <a:cubicBezTo>
                          <a:pt x="16945" y="411342"/>
                          <a:pt x="11156" y="418261"/>
                          <a:pt x="6779" y="421650"/>
                        </a:cubicBezTo>
                        <a:cubicBezTo>
                          <a:pt x="2543" y="426168"/>
                          <a:pt x="0" y="428710"/>
                          <a:pt x="0" y="428710"/>
                        </a:cubicBezTo>
                        <a:cubicBezTo>
                          <a:pt x="0" y="428710"/>
                          <a:pt x="3248" y="430122"/>
                          <a:pt x="9038" y="432382"/>
                        </a:cubicBezTo>
                        <a:cubicBezTo>
                          <a:pt x="14545" y="433511"/>
                          <a:pt x="23158" y="437324"/>
                          <a:pt x="32619" y="437465"/>
                        </a:cubicBezTo>
                        <a:cubicBezTo>
                          <a:pt x="42081" y="437606"/>
                          <a:pt x="53519" y="439160"/>
                          <a:pt x="64957" y="437465"/>
                        </a:cubicBezTo>
                        <a:cubicBezTo>
                          <a:pt x="76536" y="436335"/>
                          <a:pt x="88115" y="432805"/>
                          <a:pt x="99693" y="429275"/>
                        </a:cubicBezTo>
                        <a:cubicBezTo>
                          <a:pt x="110850" y="424474"/>
                          <a:pt x="121863" y="419955"/>
                          <a:pt x="131465" y="413460"/>
                        </a:cubicBezTo>
                        <a:cubicBezTo>
                          <a:pt x="141209" y="407670"/>
                          <a:pt x="148976" y="399197"/>
                          <a:pt x="156177" y="393408"/>
                        </a:cubicBezTo>
                        <a:cubicBezTo>
                          <a:pt x="163379" y="387618"/>
                          <a:pt x="167898" y="379428"/>
                          <a:pt x="171569" y="375192"/>
                        </a:cubicBezTo>
                        <a:cubicBezTo>
                          <a:pt x="174817" y="369826"/>
                          <a:pt x="176652" y="366860"/>
                          <a:pt x="176652" y="366860"/>
                        </a:cubicBezTo>
                        <a:cubicBezTo>
                          <a:pt x="176652" y="366860"/>
                          <a:pt x="173122" y="366155"/>
                          <a:pt x="167050" y="365025"/>
                        </a:cubicBezTo>
                        <a:cubicBezTo>
                          <a:pt x="161543" y="364884"/>
                          <a:pt x="152647" y="362624"/>
                          <a:pt x="143610" y="363613"/>
                        </a:cubicBezTo>
                        <a:close/>
                        <a:moveTo>
                          <a:pt x="244151" y="186113"/>
                        </a:moveTo>
                        <a:cubicBezTo>
                          <a:pt x="235678" y="188655"/>
                          <a:pt x="224805" y="189643"/>
                          <a:pt x="215062" y="193739"/>
                        </a:cubicBezTo>
                        <a:cubicBezTo>
                          <a:pt x="204894" y="197128"/>
                          <a:pt x="195151" y="202352"/>
                          <a:pt x="185126" y="207295"/>
                        </a:cubicBezTo>
                        <a:cubicBezTo>
                          <a:pt x="175805" y="213226"/>
                          <a:pt x="166203" y="218874"/>
                          <a:pt x="158013" y="225793"/>
                        </a:cubicBezTo>
                        <a:cubicBezTo>
                          <a:pt x="149541" y="232147"/>
                          <a:pt x="142903" y="240761"/>
                          <a:pt x="136408" y="246692"/>
                        </a:cubicBezTo>
                        <a:cubicBezTo>
                          <a:pt x="129912" y="252623"/>
                          <a:pt x="125818" y="260672"/>
                          <a:pt x="122287" y="264908"/>
                        </a:cubicBezTo>
                        <a:cubicBezTo>
                          <a:pt x="119180" y="270133"/>
                          <a:pt x="117345" y="273098"/>
                          <a:pt x="117345" y="273098"/>
                        </a:cubicBezTo>
                        <a:cubicBezTo>
                          <a:pt x="117345" y="273098"/>
                          <a:pt x="120734" y="273804"/>
                          <a:pt x="126806" y="274934"/>
                        </a:cubicBezTo>
                        <a:cubicBezTo>
                          <a:pt x="132313" y="274934"/>
                          <a:pt x="141209" y="277052"/>
                          <a:pt x="150246" y="275640"/>
                        </a:cubicBezTo>
                        <a:cubicBezTo>
                          <a:pt x="159143" y="274227"/>
                          <a:pt x="170439" y="273804"/>
                          <a:pt x="181030" y="270415"/>
                        </a:cubicBezTo>
                        <a:cubicBezTo>
                          <a:pt x="191903" y="267450"/>
                          <a:pt x="202494" y="262225"/>
                          <a:pt x="213085" y="257000"/>
                        </a:cubicBezTo>
                        <a:cubicBezTo>
                          <a:pt x="222969" y="250646"/>
                          <a:pt x="232995" y="244433"/>
                          <a:pt x="241185" y="236666"/>
                        </a:cubicBezTo>
                        <a:cubicBezTo>
                          <a:pt x="249658" y="229464"/>
                          <a:pt x="255730" y="219862"/>
                          <a:pt x="261661" y="213084"/>
                        </a:cubicBezTo>
                        <a:cubicBezTo>
                          <a:pt x="267591" y="206165"/>
                          <a:pt x="270415" y="197410"/>
                          <a:pt x="273240" y="192750"/>
                        </a:cubicBezTo>
                        <a:cubicBezTo>
                          <a:pt x="275357" y="186960"/>
                          <a:pt x="276629" y="183713"/>
                          <a:pt x="276629" y="183713"/>
                        </a:cubicBezTo>
                        <a:cubicBezTo>
                          <a:pt x="276629" y="183713"/>
                          <a:pt x="273098" y="183713"/>
                          <a:pt x="267027" y="183572"/>
                        </a:cubicBezTo>
                        <a:cubicBezTo>
                          <a:pt x="261661" y="184277"/>
                          <a:pt x="252623" y="183572"/>
                          <a:pt x="244151" y="186113"/>
                        </a:cubicBezTo>
                        <a:close/>
                        <a:moveTo>
                          <a:pt x="351752" y="2542"/>
                        </a:moveTo>
                        <a:cubicBezTo>
                          <a:pt x="345115" y="5083"/>
                          <a:pt x="334242" y="6778"/>
                          <a:pt x="323793" y="11579"/>
                        </a:cubicBezTo>
                        <a:cubicBezTo>
                          <a:pt x="313343" y="16521"/>
                          <a:pt x="299928" y="20193"/>
                          <a:pt x="287502" y="26688"/>
                        </a:cubicBezTo>
                        <a:cubicBezTo>
                          <a:pt x="274652" y="32478"/>
                          <a:pt x="262084" y="40103"/>
                          <a:pt x="249093" y="47164"/>
                        </a:cubicBezTo>
                        <a:cubicBezTo>
                          <a:pt x="236666" y="55071"/>
                          <a:pt x="223958" y="62555"/>
                          <a:pt x="212661" y="71028"/>
                        </a:cubicBezTo>
                        <a:cubicBezTo>
                          <a:pt x="201082" y="78794"/>
                          <a:pt x="191339" y="88679"/>
                          <a:pt x="181877" y="95457"/>
                        </a:cubicBezTo>
                        <a:cubicBezTo>
                          <a:pt x="172558" y="102376"/>
                          <a:pt x="165920" y="110990"/>
                          <a:pt x="160414" y="115509"/>
                        </a:cubicBezTo>
                        <a:cubicBezTo>
                          <a:pt x="155330" y="121157"/>
                          <a:pt x="152506" y="124405"/>
                          <a:pt x="152506" y="124405"/>
                        </a:cubicBezTo>
                        <a:cubicBezTo>
                          <a:pt x="152506" y="124405"/>
                          <a:pt x="156884" y="124970"/>
                          <a:pt x="164367" y="125817"/>
                        </a:cubicBezTo>
                        <a:cubicBezTo>
                          <a:pt x="171569" y="125535"/>
                          <a:pt x="182724" y="127088"/>
                          <a:pt x="194586" y="124829"/>
                        </a:cubicBezTo>
                        <a:cubicBezTo>
                          <a:pt x="206447" y="122569"/>
                          <a:pt x="220992" y="120875"/>
                          <a:pt x="235255" y="115791"/>
                        </a:cubicBezTo>
                        <a:cubicBezTo>
                          <a:pt x="249658" y="111131"/>
                          <a:pt x="263919" y="103789"/>
                          <a:pt x="278182" y="96305"/>
                        </a:cubicBezTo>
                        <a:cubicBezTo>
                          <a:pt x="291597" y="87549"/>
                          <a:pt x="305012" y="78653"/>
                          <a:pt x="316026" y="68204"/>
                        </a:cubicBezTo>
                        <a:cubicBezTo>
                          <a:pt x="327323" y="58319"/>
                          <a:pt x="335795" y="46175"/>
                          <a:pt x="343562" y="36997"/>
                        </a:cubicBezTo>
                        <a:cubicBezTo>
                          <a:pt x="351469" y="27818"/>
                          <a:pt x="355423" y="17228"/>
                          <a:pt x="359095" y="11156"/>
                        </a:cubicBezTo>
                        <a:cubicBezTo>
                          <a:pt x="361919" y="4095"/>
                          <a:pt x="363613" y="0"/>
                          <a:pt x="363613" y="0"/>
                        </a:cubicBezTo>
                        <a:cubicBezTo>
                          <a:pt x="363613" y="0"/>
                          <a:pt x="359095" y="847"/>
                          <a:pt x="351752" y="2542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8E1F12C8-B386-4387-A07E-B7EDCF5282D7}"/>
                      </a:ext>
                    </a:extLst>
                  </p:cNvPr>
                  <p:cNvSpPr/>
                  <p:nvPr/>
                </p:nvSpPr>
                <p:spPr>
                  <a:xfrm>
                    <a:off x="6306404" y="5423241"/>
                    <a:ext cx="411342" cy="151012"/>
                  </a:xfrm>
                  <a:custGeom>
                    <a:avLst/>
                    <a:gdLst>
                      <a:gd name="connsiteX0" fmla="*/ 0 w 411342"/>
                      <a:gd name="connsiteY0" fmla="*/ 151013 h 151012"/>
                      <a:gd name="connsiteX1" fmla="*/ 11014 w 411342"/>
                      <a:gd name="connsiteY1" fmla="*/ 134773 h 151012"/>
                      <a:gd name="connsiteX2" fmla="*/ 45893 w 411342"/>
                      <a:gd name="connsiteY2" fmla="*/ 96082 h 151012"/>
                      <a:gd name="connsiteX3" fmla="*/ 105766 w 411342"/>
                      <a:gd name="connsiteY3" fmla="*/ 52449 h 151012"/>
                      <a:gd name="connsiteX4" fmla="*/ 183995 w 411342"/>
                      <a:gd name="connsiteY4" fmla="*/ 18841 h 151012"/>
                      <a:gd name="connsiteX5" fmla="*/ 267167 w 411342"/>
                      <a:gd name="connsiteY5" fmla="*/ 2320 h 151012"/>
                      <a:gd name="connsiteX6" fmla="*/ 340596 w 411342"/>
                      <a:gd name="connsiteY6" fmla="*/ 343 h 151012"/>
                      <a:gd name="connsiteX7" fmla="*/ 391996 w 411342"/>
                      <a:gd name="connsiteY7" fmla="*/ 5285 h 151012"/>
                      <a:gd name="connsiteX8" fmla="*/ 411342 w 411342"/>
                      <a:gd name="connsiteY8" fmla="*/ 8674 h 151012"/>
                      <a:gd name="connsiteX9" fmla="*/ 391855 w 411342"/>
                      <a:gd name="connsiteY9" fmla="*/ 10792 h 151012"/>
                      <a:gd name="connsiteX10" fmla="*/ 341161 w 411342"/>
                      <a:gd name="connsiteY10" fmla="*/ 16299 h 151012"/>
                      <a:gd name="connsiteX11" fmla="*/ 270698 w 411342"/>
                      <a:gd name="connsiteY11" fmla="*/ 27172 h 151012"/>
                      <a:gd name="connsiteX12" fmla="*/ 192327 w 411342"/>
                      <a:gd name="connsiteY12" fmla="*/ 46094 h 151012"/>
                      <a:gd name="connsiteX13" fmla="*/ 117345 w 411342"/>
                      <a:gd name="connsiteY13" fmla="*/ 74619 h 151012"/>
                      <a:gd name="connsiteX14" fmla="*/ 55778 w 411342"/>
                      <a:gd name="connsiteY14" fmla="*/ 108650 h 151012"/>
                      <a:gd name="connsiteX15" fmla="*/ 15109 w 411342"/>
                      <a:gd name="connsiteY15" fmla="*/ 138586 h 151012"/>
                      <a:gd name="connsiteX16" fmla="*/ 0 w 411342"/>
                      <a:gd name="connsiteY16" fmla="*/ 151013 h 151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11342" h="151012">
                        <a:moveTo>
                          <a:pt x="0" y="151013"/>
                        </a:moveTo>
                        <a:cubicBezTo>
                          <a:pt x="0" y="151013"/>
                          <a:pt x="3672" y="144940"/>
                          <a:pt x="11014" y="134773"/>
                        </a:cubicBezTo>
                        <a:cubicBezTo>
                          <a:pt x="18640" y="124889"/>
                          <a:pt x="29654" y="110485"/>
                          <a:pt x="45893" y="96082"/>
                        </a:cubicBezTo>
                        <a:cubicBezTo>
                          <a:pt x="62132" y="81820"/>
                          <a:pt x="82042" y="65864"/>
                          <a:pt x="105766" y="52449"/>
                        </a:cubicBezTo>
                        <a:cubicBezTo>
                          <a:pt x="129347" y="38751"/>
                          <a:pt x="156319" y="27596"/>
                          <a:pt x="183995" y="18841"/>
                        </a:cubicBezTo>
                        <a:cubicBezTo>
                          <a:pt x="211814" y="10792"/>
                          <a:pt x="240337" y="5003"/>
                          <a:pt x="267167" y="2320"/>
                        </a:cubicBezTo>
                        <a:cubicBezTo>
                          <a:pt x="293997" y="-646"/>
                          <a:pt x="319132" y="-81"/>
                          <a:pt x="340596" y="343"/>
                        </a:cubicBezTo>
                        <a:cubicBezTo>
                          <a:pt x="362059" y="908"/>
                          <a:pt x="379711" y="3873"/>
                          <a:pt x="391996" y="5285"/>
                        </a:cubicBezTo>
                        <a:cubicBezTo>
                          <a:pt x="404282" y="7403"/>
                          <a:pt x="411342" y="8674"/>
                          <a:pt x="411342" y="8674"/>
                        </a:cubicBezTo>
                        <a:cubicBezTo>
                          <a:pt x="411342" y="8674"/>
                          <a:pt x="404282" y="9521"/>
                          <a:pt x="391855" y="10792"/>
                        </a:cubicBezTo>
                        <a:cubicBezTo>
                          <a:pt x="379570" y="11639"/>
                          <a:pt x="361919" y="14322"/>
                          <a:pt x="341161" y="16299"/>
                        </a:cubicBezTo>
                        <a:cubicBezTo>
                          <a:pt x="320262" y="18417"/>
                          <a:pt x="296256" y="22654"/>
                          <a:pt x="270698" y="27172"/>
                        </a:cubicBezTo>
                        <a:cubicBezTo>
                          <a:pt x="245280" y="31973"/>
                          <a:pt x="218450" y="37904"/>
                          <a:pt x="192327" y="46094"/>
                        </a:cubicBezTo>
                        <a:cubicBezTo>
                          <a:pt x="166061" y="53720"/>
                          <a:pt x="140644" y="63887"/>
                          <a:pt x="117345" y="74619"/>
                        </a:cubicBezTo>
                        <a:cubicBezTo>
                          <a:pt x="94187" y="85633"/>
                          <a:pt x="72864" y="96930"/>
                          <a:pt x="55778" y="108650"/>
                        </a:cubicBezTo>
                        <a:cubicBezTo>
                          <a:pt x="38692" y="120370"/>
                          <a:pt x="24288" y="130396"/>
                          <a:pt x="15109" y="138586"/>
                        </a:cubicBezTo>
                        <a:cubicBezTo>
                          <a:pt x="5225" y="146212"/>
                          <a:pt x="0" y="151013"/>
                          <a:pt x="0" y="151013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" name="Graphic 2">
                  <a:extLst>
                    <a:ext uri="{FF2B5EF4-FFF2-40B4-BE49-F238E27FC236}">
                      <a16:creationId xmlns:a16="http://schemas.microsoft.com/office/drawing/2014/main" id="{25F1FF61-7EC2-4CEE-8431-10B793FECE1C}"/>
                    </a:ext>
                  </a:extLst>
                </p:cNvPr>
                <p:cNvGrpSpPr/>
                <p:nvPr/>
              </p:nvGrpSpPr>
              <p:grpSpPr>
                <a:xfrm>
                  <a:off x="5227850" y="5502759"/>
                  <a:ext cx="1043392" cy="544647"/>
                  <a:chOff x="5227850" y="5502759"/>
                  <a:chExt cx="1043392" cy="544647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9B31F355-2CDF-4C81-948A-5DD46E3F2D78}"/>
                      </a:ext>
                    </a:extLst>
                  </p:cNvPr>
                  <p:cNvSpPr/>
                  <p:nvPr/>
                </p:nvSpPr>
                <p:spPr>
                  <a:xfrm>
                    <a:off x="5227850" y="5502759"/>
                    <a:ext cx="1043392" cy="544647"/>
                  </a:xfrm>
                  <a:custGeom>
                    <a:avLst/>
                    <a:gdLst>
                      <a:gd name="connsiteX0" fmla="*/ 688253 w 1043392"/>
                      <a:gd name="connsiteY0" fmla="*/ 533812 h 544647"/>
                      <a:gd name="connsiteX1" fmla="*/ 443679 w 1043392"/>
                      <a:gd name="connsiteY1" fmla="*/ 536919 h 544647"/>
                      <a:gd name="connsiteX2" fmla="*/ 278040 w 1043392"/>
                      <a:gd name="connsiteY2" fmla="*/ 481141 h 544647"/>
                      <a:gd name="connsiteX3" fmla="*/ 288914 w 1043392"/>
                      <a:gd name="connsiteY3" fmla="*/ 476481 h 544647"/>
                      <a:gd name="connsiteX4" fmla="*/ 338478 w 1043392"/>
                      <a:gd name="connsiteY4" fmla="*/ 453746 h 544647"/>
                      <a:gd name="connsiteX5" fmla="*/ 287643 w 1043392"/>
                      <a:gd name="connsiteY5" fmla="*/ 433977 h 544647"/>
                      <a:gd name="connsiteX6" fmla="*/ 182160 w 1043392"/>
                      <a:gd name="connsiteY6" fmla="*/ 385825 h 544647"/>
                      <a:gd name="connsiteX7" fmla="*/ 87832 w 1043392"/>
                      <a:gd name="connsiteY7" fmla="*/ 305901 h 544647"/>
                      <a:gd name="connsiteX8" fmla="*/ 165356 w 1043392"/>
                      <a:gd name="connsiteY8" fmla="*/ 295310 h 544647"/>
                      <a:gd name="connsiteX9" fmla="*/ 99129 w 1043392"/>
                      <a:gd name="connsiteY9" fmla="*/ 261844 h 544647"/>
                      <a:gd name="connsiteX10" fmla="*/ 19628 w 1043392"/>
                      <a:gd name="connsiteY10" fmla="*/ 193640 h 544647"/>
                      <a:gd name="connsiteX11" fmla="*/ 0 w 1043392"/>
                      <a:gd name="connsiteY11" fmla="*/ 157773 h 544647"/>
                      <a:gd name="connsiteX12" fmla="*/ 176370 w 1043392"/>
                      <a:gd name="connsiteY12" fmla="*/ 161727 h 544647"/>
                      <a:gd name="connsiteX13" fmla="*/ 391996 w 1043392"/>
                      <a:gd name="connsiteY13" fmla="*/ 85192 h 544647"/>
                      <a:gd name="connsiteX14" fmla="*/ 609599 w 1043392"/>
                      <a:gd name="connsiteY14" fmla="*/ 6397 h 544647"/>
                      <a:gd name="connsiteX15" fmla="*/ 968411 w 1043392"/>
                      <a:gd name="connsiteY15" fmla="*/ 146617 h 544647"/>
                      <a:gd name="connsiteX16" fmla="*/ 976884 w 1043392"/>
                      <a:gd name="connsiteY16" fmla="*/ 156643 h 544647"/>
                      <a:gd name="connsiteX17" fmla="*/ 1019811 w 1043392"/>
                      <a:gd name="connsiteY17" fmla="*/ 149300 h 544647"/>
                      <a:gd name="connsiteX18" fmla="*/ 1043393 w 1043392"/>
                      <a:gd name="connsiteY18" fmla="*/ 288109 h 544647"/>
                      <a:gd name="connsiteX19" fmla="*/ 997782 w 1043392"/>
                      <a:gd name="connsiteY19" fmla="*/ 295875 h 544647"/>
                      <a:gd name="connsiteX20" fmla="*/ 994676 w 1043392"/>
                      <a:gd name="connsiteY20" fmla="*/ 311408 h 544647"/>
                      <a:gd name="connsiteX21" fmla="*/ 922518 w 1043392"/>
                      <a:gd name="connsiteY21" fmla="*/ 427905 h 544647"/>
                      <a:gd name="connsiteX22" fmla="*/ 699267 w 1043392"/>
                      <a:gd name="connsiteY22" fmla="*/ 531694 h 544647"/>
                      <a:gd name="connsiteX23" fmla="*/ 688253 w 1043392"/>
                      <a:gd name="connsiteY23" fmla="*/ 533812 h 544647"/>
                      <a:gd name="connsiteX24" fmla="*/ 442266 w 1043392"/>
                      <a:gd name="connsiteY24" fmla="*/ 250688 h 544647"/>
                      <a:gd name="connsiteX25" fmla="*/ 426310 w 1043392"/>
                      <a:gd name="connsiteY25" fmla="*/ 258031 h 544647"/>
                      <a:gd name="connsiteX26" fmla="*/ 429134 w 1043392"/>
                      <a:gd name="connsiteY26" fmla="*/ 275400 h 544647"/>
                      <a:gd name="connsiteX27" fmla="*/ 581216 w 1043392"/>
                      <a:gd name="connsiteY27" fmla="*/ 442874 h 544647"/>
                      <a:gd name="connsiteX28" fmla="*/ 680627 w 1043392"/>
                      <a:gd name="connsiteY28" fmla="*/ 440755 h 544647"/>
                      <a:gd name="connsiteX29" fmla="*/ 886934 w 1043392"/>
                      <a:gd name="connsiteY29" fmla="*/ 321999 h 544647"/>
                      <a:gd name="connsiteX30" fmla="*/ 717059 w 1043392"/>
                      <a:gd name="connsiteY30" fmla="*/ 194628 h 544647"/>
                      <a:gd name="connsiteX31" fmla="*/ 611152 w 1043392"/>
                      <a:gd name="connsiteY31" fmla="*/ 198865 h 544647"/>
                      <a:gd name="connsiteX32" fmla="*/ 442266 w 1043392"/>
                      <a:gd name="connsiteY32" fmla="*/ 250688 h 544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043392" h="544647">
                        <a:moveTo>
                          <a:pt x="688253" y="533812"/>
                        </a:moveTo>
                        <a:cubicBezTo>
                          <a:pt x="600986" y="547086"/>
                          <a:pt x="518660" y="548215"/>
                          <a:pt x="443679" y="536919"/>
                        </a:cubicBezTo>
                        <a:cubicBezTo>
                          <a:pt x="384371" y="528023"/>
                          <a:pt x="329723" y="509666"/>
                          <a:pt x="278040" y="481141"/>
                        </a:cubicBezTo>
                        <a:cubicBezTo>
                          <a:pt x="281712" y="479729"/>
                          <a:pt x="285384" y="478176"/>
                          <a:pt x="288914" y="476481"/>
                        </a:cubicBezTo>
                        <a:lnTo>
                          <a:pt x="338478" y="453746"/>
                        </a:lnTo>
                        <a:lnTo>
                          <a:pt x="287643" y="433977"/>
                        </a:lnTo>
                        <a:cubicBezTo>
                          <a:pt x="251776" y="420139"/>
                          <a:pt x="214496" y="405736"/>
                          <a:pt x="182160" y="385825"/>
                        </a:cubicBezTo>
                        <a:cubicBezTo>
                          <a:pt x="147140" y="364361"/>
                          <a:pt x="116497" y="336120"/>
                          <a:pt x="87832" y="305901"/>
                        </a:cubicBezTo>
                        <a:cubicBezTo>
                          <a:pt x="89244" y="305760"/>
                          <a:pt x="165356" y="295310"/>
                          <a:pt x="165356" y="295310"/>
                        </a:cubicBezTo>
                        <a:lnTo>
                          <a:pt x="99129" y="261844"/>
                        </a:lnTo>
                        <a:cubicBezTo>
                          <a:pt x="67357" y="245746"/>
                          <a:pt x="39821" y="222164"/>
                          <a:pt x="19628" y="193640"/>
                        </a:cubicBezTo>
                        <a:cubicBezTo>
                          <a:pt x="9885" y="179943"/>
                          <a:pt x="3813" y="167940"/>
                          <a:pt x="0" y="157773"/>
                        </a:cubicBezTo>
                        <a:cubicBezTo>
                          <a:pt x="36997" y="167375"/>
                          <a:pt x="96587" y="175282"/>
                          <a:pt x="176370" y="161727"/>
                        </a:cubicBezTo>
                        <a:cubicBezTo>
                          <a:pt x="245280" y="150006"/>
                          <a:pt x="317861" y="124306"/>
                          <a:pt x="391996" y="85192"/>
                        </a:cubicBezTo>
                        <a:cubicBezTo>
                          <a:pt x="470226" y="44100"/>
                          <a:pt x="543372" y="17552"/>
                          <a:pt x="609599" y="6397"/>
                        </a:cubicBezTo>
                        <a:cubicBezTo>
                          <a:pt x="753067" y="-17891"/>
                          <a:pt x="867164" y="26589"/>
                          <a:pt x="968411" y="146617"/>
                        </a:cubicBezTo>
                        <a:lnTo>
                          <a:pt x="976884" y="156643"/>
                        </a:lnTo>
                        <a:lnTo>
                          <a:pt x="1019811" y="149300"/>
                        </a:lnTo>
                        <a:lnTo>
                          <a:pt x="1043393" y="288109"/>
                        </a:lnTo>
                        <a:lnTo>
                          <a:pt x="997782" y="295875"/>
                        </a:lnTo>
                        <a:lnTo>
                          <a:pt x="994676" y="311408"/>
                        </a:lnTo>
                        <a:cubicBezTo>
                          <a:pt x="994535" y="311973"/>
                          <a:pt x="982390" y="370151"/>
                          <a:pt x="922518" y="427905"/>
                        </a:cubicBezTo>
                        <a:cubicBezTo>
                          <a:pt x="868294" y="480859"/>
                          <a:pt x="793171" y="515737"/>
                          <a:pt x="699267" y="531694"/>
                        </a:cubicBezTo>
                        <a:lnTo>
                          <a:pt x="688253" y="533812"/>
                        </a:lnTo>
                        <a:close/>
                        <a:moveTo>
                          <a:pt x="442266" y="250688"/>
                        </a:moveTo>
                        <a:lnTo>
                          <a:pt x="426310" y="258031"/>
                        </a:lnTo>
                        <a:lnTo>
                          <a:pt x="429134" y="275400"/>
                        </a:lnTo>
                        <a:cubicBezTo>
                          <a:pt x="430123" y="281189"/>
                          <a:pt x="453704" y="417597"/>
                          <a:pt x="581216" y="442874"/>
                        </a:cubicBezTo>
                        <a:cubicBezTo>
                          <a:pt x="614400" y="449510"/>
                          <a:pt x="653656" y="445415"/>
                          <a:pt x="680627" y="440755"/>
                        </a:cubicBezTo>
                        <a:cubicBezTo>
                          <a:pt x="757303" y="427764"/>
                          <a:pt x="881003" y="383989"/>
                          <a:pt x="886934" y="321999"/>
                        </a:cubicBezTo>
                        <a:cubicBezTo>
                          <a:pt x="893005" y="256760"/>
                          <a:pt x="829461" y="209173"/>
                          <a:pt x="717059" y="194628"/>
                        </a:cubicBezTo>
                        <a:cubicBezTo>
                          <a:pt x="686417" y="190675"/>
                          <a:pt x="650832" y="192086"/>
                          <a:pt x="611152" y="198865"/>
                        </a:cubicBezTo>
                        <a:cubicBezTo>
                          <a:pt x="523885" y="213833"/>
                          <a:pt x="445656" y="249276"/>
                          <a:pt x="442266" y="250688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08" name="Graphic 2">
                    <a:extLst>
                      <a:ext uri="{FF2B5EF4-FFF2-40B4-BE49-F238E27FC236}">
                        <a16:creationId xmlns:a16="http://schemas.microsoft.com/office/drawing/2014/main" id="{6963CBC6-5CAB-4326-90BC-F53EE2FF9C25}"/>
                      </a:ext>
                    </a:extLst>
                  </p:cNvPr>
                  <p:cNvGrpSpPr/>
                  <p:nvPr/>
                </p:nvGrpSpPr>
                <p:grpSpPr>
                  <a:xfrm>
                    <a:off x="5622870" y="5613756"/>
                    <a:ext cx="527864" cy="129325"/>
                    <a:chOff x="5622870" y="5613756"/>
                    <a:chExt cx="527864" cy="129325"/>
                  </a:xfrm>
                  <a:solidFill>
                    <a:srgbClr val="FE9C0A"/>
                  </a:solidFill>
                </p:grpSpPr>
                <p:sp>
                  <p:nvSpPr>
                    <p:cNvPr id="111" name="Freeform: Shape 110">
                      <a:extLst>
                        <a:ext uri="{FF2B5EF4-FFF2-40B4-BE49-F238E27FC236}">
                          <a16:creationId xmlns:a16="http://schemas.microsoft.com/office/drawing/2014/main" id="{27AA876E-6F32-4FE0-BD1F-F7DA173F19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4533" y="5696739"/>
                      <a:ext cx="46201" cy="46201"/>
                    </a:xfrm>
                    <a:custGeom>
                      <a:avLst/>
                      <a:gdLst>
                        <a:gd name="connsiteX0" fmla="*/ 27902 w 46201"/>
                        <a:gd name="connsiteY0" fmla="*/ 45694 h 46201"/>
                        <a:gd name="connsiteX1" fmla="*/ 10533 w 46201"/>
                        <a:gd name="connsiteY1" fmla="*/ 42446 h 46201"/>
                        <a:gd name="connsiteX2" fmla="*/ 507 w 46201"/>
                        <a:gd name="connsiteY2" fmla="*/ 27902 h 46201"/>
                        <a:gd name="connsiteX3" fmla="*/ 3755 w 46201"/>
                        <a:gd name="connsiteY3" fmla="*/ 10533 h 46201"/>
                        <a:gd name="connsiteX4" fmla="*/ 18299 w 46201"/>
                        <a:gd name="connsiteY4" fmla="*/ 507 h 46201"/>
                        <a:gd name="connsiteX5" fmla="*/ 35668 w 46201"/>
                        <a:gd name="connsiteY5" fmla="*/ 3755 h 46201"/>
                        <a:gd name="connsiteX6" fmla="*/ 45694 w 46201"/>
                        <a:gd name="connsiteY6" fmla="*/ 18300 h 46201"/>
                        <a:gd name="connsiteX7" fmla="*/ 42447 w 46201"/>
                        <a:gd name="connsiteY7" fmla="*/ 35668 h 46201"/>
                        <a:gd name="connsiteX8" fmla="*/ 27902 w 46201"/>
                        <a:gd name="connsiteY8" fmla="*/ 45694 h 4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1" h="46201">
                          <a:moveTo>
                            <a:pt x="27902" y="45694"/>
                          </a:moveTo>
                          <a:cubicBezTo>
                            <a:pt x="21971" y="46965"/>
                            <a:pt x="15616" y="45835"/>
                            <a:pt x="10533" y="42446"/>
                          </a:cubicBezTo>
                          <a:cubicBezTo>
                            <a:pt x="5449" y="39198"/>
                            <a:pt x="1778" y="33832"/>
                            <a:pt x="507" y="27902"/>
                          </a:cubicBezTo>
                          <a:cubicBezTo>
                            <a:pt x="-764" y="21971"/>
                            <a:pt x="366" y="15617"/>
                            <a:pt x="3755" y="10533"/>
                          </a:cubicBezTo>
                          <a:cubicBezTo>
                            <a:pt x="7003" y="5450"/>
                            <a:pt x="12369" y="1778"/>
                            <a:pt x="18299" y="507"/>
                          </a:cubicBezTo>
                          <a:cubicBezTo>
                            <a:pt x="24230" y="-764"/>
                            <a:pt x="30585" y="366"/>
                            <a:pt x="35668" y="3755"/>
                          </a:cubicBezTo>
                          <a:cubicBezTo>
                            <a:pt x="40752" y="7003"/>
                            <a:pt x="44423" y="12369"/>
                            <a:pt x="45694" y="18300"/>
                          </a:cubicBezTo>
                          <a:cubicBezTo>
                            <a:pt x="46965" y="24230"/>
                            <a:pt x="45835" y="30585"/>
                            <a:pt x="42447" y="35668"/>
                          </a:cubicBezTo>
                          <a:cubicBezTo>
                            <a:pt x="39199" y="40752"/>
                            <a:pt x="33833" y="44423"/>
                            <a:pt x="27902" y="45694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id="{C335DAE9-2451-4A1A-815D-EAF03024F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99437" y="5613756"/>
                      <a:ext cx="380608" cy="88625"/>
                    </a:xfrm>
                    <a:custGeom>
                      <a:avLst/>
                      <a:gdLst>
                        <a:gd name="connsiteX0" fmla="*/ 32530 w 380608"/>
                        <a:gd name="connsiteY0" fmla="*/ 86597 h 88625"/>
                        <a:gd name="connsiteX1" fmla="*/ 44109 w 380608"/>
                        <a:gd name="connsiteY1" fmla="*/ 56096 h 88625"/>
                        <a:gd name="connsiteX2" fmla="*/ 13608 w 380608"/>
                        <a:gd name="connsiteY2" fmla="*/ 44516 h 88625"/>
                        <a:gd name="connsiteX3" fmla="*/ 13608 w 380608"/>
                        <a:gd name="connsiteY3" fmla="*/ 44516 h 88625"/>
                        <a:gd name="connsiteX4" fmla="*/ 2028 w 380608"/>
                        <a:gd name="connsiteY4" fmla="*/ 75017 h 88625"/>
                        <a:gd name="connsiteX5" fmla="*/ 32530 w 380608"/>
                        <a:gd name="connsiteY5" fmla="*/ 86597 h 88625"/>
                        <a:gd name="connsiteX6" fmla="*/ 32530 w 380608"/>
                        <a:gd name="connsiteY6" fmla="*/ 86597 h 88625"/>
                        <a:gd name="connsiteX7" fmla="*/ 32530 w 380608"/>
                        <a:gd name="connsiteY7" fmla="*/ 86597 h 88625"/>
                        <a:gd name="connsiteX8" fmla="*/ 110336 w 380608"/>
                        <a:gd name="connsiteY8" fmla="*/ 58779 h 88625"/>
                        <a:gd name="connsiteX9" fmla="*/ 126857 w 380608"/>
                        <a:gd name="connsiteY9" fmla="*/ 30537 h 88625"/>
                        <a:gd name="connsiteX10" fmla="*/ 98615 w 380608"/>
                        <a:gd name="connsiteY10" fmla="*/ 14015 h 88625"/>
                        <a:gd name="connsiteX11" fmla="*/ 98615 w 380608"/>
                        <a:gd name="connsiteY11" fmla="*/ 14015 h 88625"/>
                        <a:gd name="connsiteX12" fmla="*/ 82094 w 380608"/>
                        <a:gd name="connsiteY12" fmla="*/ 42257 h 88625"/>
                        <a:gd name="connsiteX13" fmla="*/ 110336 w 380608"/>
                        <a:gd name="connsiteY13" fmla="*/ 58779 h 88625"/>
                        <a:gd name="connsiteX14" fmla="*/ 110336 w 380608"/>
                        <a:gd name="connsiteY14" fmla="*/ 58779 h 88625"/>
                        <a:gd name="connsiteX15" fmla="*/ 110336 w 380608"/>
                        <a:gd name="connsiteY15" fmla="*/ 58779 h 88625"/>
                        <a:gd name="connsiteX16" fmla="*/ 190966 w 380608"/>
                        <a:gd name="connsiteY16" fmla="*/ 46070 h 88625"/>
                        <a:gd name="connsiteX17" fmla="*/ 212853 w 380608"/>
                        <a:gd name="connsiteY17" fmla="*/ 21923 h 88625"/>
                        <a:gd name="connsiteX18" fmla="*/ 188707 w 380608"/>
                        <a:gd name="connsiteY18" fmla="*/ 36 h 88625"/>
                        <a:gd name="connsiteX19" fmla="*/ 188707 w 380608"/>
                        <a:gd name="connsiteY19" fmla="*/ 36 h 88625"/>
                        <a:gd name="connsiteX20" fmla="*/ 166819 w 380608"/>
                        <a:gd name="connsiteY20" fmla="*/ 24182 h 88625"/>
                        <a:gd name="connsiteX21" fmla="*/ 190966 w 380608"/>
                        <a:gd name="connsiteY21" fmla="*/ 46070 h 88625"/>
                        <a:gd name="connsiteX22" fmla="*/ 190966 w 380608"/>
                        <a:gd name="connsiteY22" fmla="*/ 46070 h 88625"/>
                        <a:gd name="connsiteX23" fmla="*/ 190966 w 380608"/>
                        <a:gd name="connsiteY23" fmla="*/ 46070 h 88625"/>
                        <a:gd name="connsiteX24" fmla="*/ 271314 w 380608"/>
                        <a:gd name="connsiteY24" fmla="*/ 51859 h 88625"/>
                        <a:gd name="connsiteX25" fmla="*/ 298426 w 380608"/>
                        <a:gd name="connsiteY25" fmla="*/ 33785 h 88625"/>
                        <a:gd name="connsiteX26" fmla="*/ 280351 w 380608"/>
                        <a:gd name="connsiteY26" fmla="*/ 6672 h 88625"/>
                        <a:gd name="connsiteX27" fmla="*/ 280351 w 380608"/>
                        <a:gd name="connsiteY27" fmla="*/ 6672 h 88625"/>
                        <a:gd name="connsiteX28" fmla="*/ 253239 w 380608"/>
                        <a:gd name="connsiteY28" fmla="*/ 24747 h 88625"/>
                        <a:gd name="connsiteX29" fmla="*/ 271314 w 380608"/>
                        <a:gd name="connsiteY29" fmla="*/ 51859 h 88625"/>
                        <a:gd name="connsiteX30" fmla="*/ 271314 w 380608"/>
                        <a:gd name="connsiteY30" fmla="*/ 51859 h 88625"/>
                        <a:gd name="connsiteX31" fmla="*/ 271314 w 380608"/>
                        <a:gd name="connsiteY31" fmla="*/ 51859 h 88625"/>
                        <a:gd name="connsiteX32" fmla="*/ 347284 w 380608"/>
                        <a:gd name="connsiteY32" fmla="*/ 77559 h 88625"/>
                        <a:gd name="connsiteX33" fmla="*/ 378209 w 380608"/>
                        <a:gd name="connsiteY33" fmla="*/ 67110 h 88625"/>
                        <a:gd name="connsiteX34" fmla="*/ 367759 w 380608"/>
                        <a:gd name="connsiteY34" fmla="*/ 36185 h 88625"/>
                        <a:gd name="connsiteX35" fmla="*/ 367759 w 380608"/>
                        <a:gd name="connsiteY35" fmla="*/ 36185 h 88625"/>
                        <a:gd name="connsiteX36" fmla="*/ 336835 w 380608"/>
                        <a:gd name="connsiteY36" fmla="*/ 46634 h 88625"/>
                        <a:gd name="connsiteX37" fmla="*/ 347284 w 380608"/>
                        <a:gd name="connsiteY37" fmla="*/ 77559 h 88625"/>
                        <a:gd name="connsiteX38" fmla="*/ 347284 w 380608"/>
                        <a:gd name="connsiteY38" fmla="*/ 77559 h 88625"/>
                        <a:gd name="connsiteX39" fmla="*/ 347284 w 380608"/>
                        <a:gd name="connsiteY39" fmla="*/ 77559 h 88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80608" h="88625">
                          <a:moveTo>
                            <a:pt x="32530" y="86597"/>
                          </a:moveTo>
                          <a:cubicBezTo>
                            <a:pt x="44109" y="81372"/>
                            <a:pt x="49334" y="67675"/>
                            <a:pt x="44109" y="56096"/>
                          </a:cubicBezTo>
                          <a:cubicBezTo>
                            <a:pt x="38884" y="44516"/>
                            <a:pt x="25187" y="39292"/>
                            <a:pt x="13608" y="44516"/>
                          </a:cubicBezTo>
                          <a:lnTo>
                            <a:pt x="13608" y="44516"/>
                          </a:lnTo>
                          <a:cubicBezTo>
                            <a:pt x="2028" y="49741"/>
                            <a:pt x="-3196" y="63438"/>
                            <a:pt x="2028" y="75017"/>
                          </a:cubicBezTo>
                          <a:cubicBezTo>
                            <a:pt x="7253" y="86597"/>
                            <a:pt x="20950" y="91821"/>
                            <a:pt x="32530" y="86597"/>
                          </a:cubicBezTo>
                          <a:lnTo>
                            <a:pt x="32530" y="86597"/>
                          </a:lnTo>
                          <a:lnTo>
                            <a:pt x="32530" y="86597"/>
                          </a:lnTo>
                          <a:close/>
                          <a:moveTo>
                            <a:pt x="110336" y="58779"/>
                          </a:moveTo>
                          <a:cubicBezTo>
                            <a:pt x="122621" y="55531"/>
                            <a:pt x="129964" y="42963"/>
                            <a:pt x="126857" y="30537"/>
                          </a:cubicBezTo>
                          <a:cubicBezTo>
                            <a:pt x="123610" y="18252"/>
                            <a:pt x="111042" y="10909"/>
                            <a:pt x="98615" y="14015"/>
                          </a:cubicBezTo>
                          <a:lnTo>
                            <a:pt x="98615" y="14015"/>
                          </a:lnTo>
                          <a:cubicBezTo>
                            <a:pt x="86330" y="17263"/>
                            <a:pt x="78987" y="29831"/>
                            <a:pt x="82094" y="42257"/>
                          </a:cubicBezTo>
                          <a:cubicBezTo>
                            <a:pt x="85342" y="54683"/>
                            <a:pt x="98051" y="62026"/>
                            <a:pt x="110336" y="58779"/>
                          </a:cubicBezTo>
                          <a:lnTo>
                            <a:pt x="110336" y="58779"/>
                          </a:lnTo>
                          <a:lnTo>
                            <a:pt x="110336" y="58779"/>
                          </a:lnTo>
                          <a:close/>
                          <a:moveTo>
                            <a:pt x="190966" y="46070"/>
                          </a:moveTo>
                          <a:cubicBezTo>
                            <a:pt x="203675" y="45505"/>
                            <a:pt x="213560" y="34632"/>
                            <a:pt x="212853" y="21923"/>
                          </a:cubicBezTo>
                          <a:cubicBezTo>
                            <a:pt x="212289" y="9214"/>
                            <a:pt x="201415" y="-670"/>
                            <a:pt x="188707" y="36"/>
                          </a:cubicBezTo>
                          <a:lnTo>
                            <a:pt x="188707" y="36"/>
                          </a:lnTo>
                          <a:cubicBezTo>
                            <a:pt x="175998" y="601"/>
                            <a:pt x="166113" y="11473"/>
                            <a:pt x="166819" y="24182"/>
                          </a:cubicBezTo>
                          <a:cubicBezTo>
                            <a:pt x="167384" y="36891"/>
                            <a:pt x="178116" y="46634"/>
                            <a:pt x="190966" y="46070"/>
                          </a:cubicBezTo>
                          <a:lnTo>
                            <a:pt x="190966" y="46070"/>
                          </a:lnTo>
                          <a:lnTo>
                            <a:pt x="190966" y="46070"/>
                          </a:lnTo>
                          <a:close/>
                          <a:moveTo>
                            <a:pt x="271314" y="51859"/>
                          </a:moveTo>
                          <a:cubicBezTo>
                            <a:pt x="283881" y="54401"/>
                            <a:pt x="296026" y="46211"/>
                            <a:pt x="298426" y="33785"/>
                          </a:cubicBezTo>
                          <a:cubicBezTo>
                            <a:pt x="300968" y="21217"/>
                            <a:pt x="292778" y="9073"/>
                            <a:pt x="280351" y="6672"/>
                          </a:cubicBezTo>
                          <a:lnTo>
                            <a:pt x="280351" y="6672"/>
                          </a:lnTo>
                          <a:cubicBezTo>
                            <a:pt x="267925" y="4131"/>
                            <a:pt x="255640" y="12321"/>
                            <a:pt x="253239" y="24747"/>
                          </a:cubicBezTo>
                          <a:cubicBezTo>
                            <a:pt x="250698" y="37174"/>
                            <a:pt x="258887" y="49317"/>
                            <a:pt x="271314" y="51859"/>
                          </a:cubicBezTo>
                          <a:lnTo>
                            <a:pt x="271314" y="51859"/>
                          </a:lnTo>
                          <a:lnTo>
                            <a:pt x="271314" y="51859"/>
                          </a:lnTo>
                          <a:close/>
                          <a:moveTo>
                            <a:pt x="347284" y="77559"/>
                          </a:moveTo>
                          <a:cubicBezTo>
                            <a:pt x="358722" y="83208"/>
                            <a:pt x="372560" y="78548"/>
                            <a:pt x="378209" y="67110"/>
                          </a:cubicBezTo>
                          <a:cubicBezTo>
                            <a:pt x="383857" y="55672"/>
                            <a:pt x="379197" y="41833"/>
                            <a:pt x="367759" y="36185"/>
                          </a:cubicBezTo>
                          <a:lnTo>
                            <a:pt x="367759" y="36185"/>
                          </a:lnTo>
                          <a:cubicBezTo>
                            <a:pt x="356322" y="30537"/>
                            <a:pt x="342483" y="35196"/>
                            <a:pt x="336835" y="46634"/>
                          </a:cubicBezTo>
                          <a:cubicBezTo>
                            <a:pt x="331186" y="58073"/>
                            <a:pt x="335847" y="71911"/>
                            <a:pt x="347284" y="77559"/>
                          </a:cubicBezTo>
                          <a:lnTo>
                            <a:pt x="347284" y="77559"/>
                          </a:lnTo>
                          <a:lnTo>
                            <a:pt x="347284" y="77559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id="{DE2C6E6E-BE72-43E6-9CE7-0FD3C009C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2870" y="5696880"/>
                      <a:ext cx="46201" cy="46201"/>
                    </a:xfrm>
                    <a:custGeom>
                      <a:avLst/>
                      <a:gdLst>
                        <a:gd name="connsiteX0" fmla="*/ 27902 w 46201"/>
                        <a:gd name="connsiteY0" fmla="*/ 45694 h 46201"/>
                        <a:gd name="connsiteX1" fmla="*/ 10533 w 46201"/>
                        <a:gd name="connsiteY1" fmla="*/ 42447 h 46201"/>
                        <a:gd name="connsiteX2" fmla="*/ 507 w 46201"/>
                        <a:gd name="connsiteY2" fmla="*/ 27902 h 46201"/>
                        <a:gd name="connsiteX3" fmla="*/ 3755 w 46201"/>
                        <a:gd name="connsiteY3" fmla="*/ 10533 h 46201"/>
                        <a:gd name="connsiteX4" fmla="*/ 18300 w 46201"/>
                        <a:gd name="connsiteY4" fmla="*/ 507 h 46201"/>
                        <a:gd name="connsiteX5" fmla="*/ 35668 w 46201"/>
                        <a:gd name="connsiteY5" fmla="*/ 3755 h 46201"/>
                        <a:gd name="connsiteX6" fmla="*/ 45694 w 46201"/>
                        <a:gd name="connsiteY6" fmla="*/ 18299 h 46201"/>
                        <a:gd name="connsiteX7" fmla="*/ 42446 w 46201"/>
                        <a:gd name="connsiteY7" fmla="*/ 35668 h 46201"/>
                        <a:gd name="connsiteX8" fmla="*/ 27902 w 46201"/>
                        <a:gd name="connsiteY8" fmla="*/ 45694 h 4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1" h="46201">
                          <a:moveTo>
                            <a:pt x="27902" y="45694"/>
                          </a:moveTo>
                          <a:cubicBezTo>
                            <a:pt x="21971" y="46965"/>
                            <a:pt x="15617" y="45835"/>
                            <a:pt x="10533" y="42447"/>
                          </a:cubicBezTo>
                          <a:cubicBezTo>
                            <a:pt x="5450" y="39199"/>
                            <a:pt x="1778" y="33833"/>
                            <a:pt x="507" y="27902"/>
                          </a:cubicBezTo>
                          <a:cubicBezTo>
                            <a:pt x="-764" y="21971"/>
                            <a:pt x="366" y="15616"/>
                            <a:pt x="3755" y="10533"/>
                          </a:cubicBezTo>
                          <a:cubicBezTo>
                            <a:pt x="7003" y="5449"/>
                            <a:pt x="12369" y="1778"/>
                            <a:pt x="18300" y="507"/>
                          </a:cubicBezTo>
                          <a:cubicBezTo>
                            <a:pt x="24230" y="-764"/>
                            <a:pt x="30585" y="366"/>
                            <a:pt x="35668" y="3755"/>
                          </a:cubicBezTo>
                          <a:cubicBezTo>
                            <a:pt x="40752" y="7003"/>
                            <a:pt x="44423" y="12369"/>
                            <a:pt x="45694" y="18299"/>
                          </a:cubicBezTo>
                          <a:cubicBezTo>
                            <a:pt x="46965" y="24230"/>
                            <a:pt x="45835" y="30585"/>
                            <a:pt x="42446" y="35668"/>
                          </a:cubicBezTo>
                          <a:cubicBezTo>
                            <a:pt x="39057" y="40752"/>
                            <a:pt x="33833" y="44423"/>
                            <a:pt x="27902" y="45694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D8EB8BC1-FC87-4102-A444-78CB07F0ACA5}"/>
                      </a:ext>
                    </a:extLst>
                  </p:cNvPr>
                  <p:cNvSpPr/>
                  <p:nvPr/>
                </p:nvSpPr>
                <p:spPr>
                  <a:xfrm>
                    <a:off x="5291818" y="5700724"/>
                    <a:ext cx="484346" cy="320313"/>
                  </a:xfrm>
                  <a:custGeom>
                    <a:avLst/>
                    <a:gdLst>
                      <a:gd name="connsiteX0" fmla="*/ 305576 w 484346"/>
                      <a:gd name="connsiteY0" fmla="*/ 282046 h 320313"/>
                      <a:gd name="connsiteX1" fmla="*/ 297104 w 484346"/>
                      <a:gd name="connsiteY1" fmla="*/ 286847 h 320313"/>
                      <a:gd name="connsiteX2" fmla="*/ 304729 w 484346"/>
                      <a:gd name="connsiteY2" fmla="*/ 293061 h 320313"/>
                      <a:gd name="connsiteX3" fmla="*/ 325345 w 484346"/>
                      <a:gd name="connsiteY3" fmla="*/ 305063 h 320313"/>
                      <a:gd name="connsiteX4" fmla="*/ 355282 w 484346"/>
                      <a:gd name="connsiteY4" fmla="*/ 315795 h 320313"/>
                      <a:gd name="connsiteX5" fmla="*/ 390443 w 484346"/>
                      <a:gd name="connsiteY5" fmla="*/ 320314 h 320313"/>
                      <a:gd name="connsiteX6" fmla="*/ 425886 w 484346"/>
                      <a:gd name="connsiteY6" fmla="*/ 316642 h 320313"/>
                      <a:gd name="connsiteX7" fmla="*/ 456387 w 484346"/>
                      <a:gd name="connsiteY7" fmla="*/ 306052 h 320313"/>
                      <a:gd name="connsiteX8" fmla="*/ 477004 w 484346"/>
                      <a:gd name="connsiteY8" fmla="*/ 293484 h 320313"/>
                      <a:gd name="connsiteX9" fmla="*/ 484347 w 484346"/>
                      <a:gd name="connsiteY9" fmla="*/ 286989 h 320313"/>
                      <a:gd name="connsiteX10" fmla="*/ 475733 w 484346"/>
                      <a:gd name="connsiteY10" fmla="*/ 282611 h 320313"/>
                      <a:gd name="connsiteX11" fmla="*/ 453987 w 484346"/>
                      <a:gd name="connsiteY11" fmla="*/ 274139 h 320313"/>
                      <a:gd name="connsiteX12" fmla="*/ 424474 w 484346"/>
                      <a:gd name="connsiteY12" fmla="*/ 266513 h 320313"/>
                      <a:gd name="connsiteX13" fmla="*/ 391008 w 484346"/>
                      <a:gd name="connsiteY13" fmla="*/ 263265 h 320313"/>
                      <a:gd name="connsiteX14" fmla="*/ 357259 w 484346"/>
                      <a:gd name="connsiteY14" fmla="*/ 265666 h 320313"/>
                      <a:gd name="connsiteX15" fmla="*/ 327181 w 484346"/>
                      <a:gd name="connsiteY15" fmla="*/ 273150 h 320313"/>
                      <a:gd name="connsiteX16" fmla="*/ 305576 w 484346"/>
                      <a:gd name="connsiteY16" fmla="*/ 282046 h 320313"/>
                      <a:gd name="connsiteX17" fmla="*/ 151376 w 484346"/>
                      <a:gd name="connsiteY17" fmla="*/ 143803 h 320313"/>
                      <a:gd name="connsiteX18" fmla="*/ 142339 w 484346"/>
                      <a:gd name="connsiteY18" fmla="*/ 147051 h 320313"/>
                      <a:gd name="connsiteX19" fmla="*/ 148411 w 484346"/>
                      <a:gd name="connsiteY19" fmla="*/ 154535 h 320313"/>
                      <a:gd name="connsiteX20" fmla="*/ 166062 w 484346"/>
                      <a:gd name="connsiteY20" fmla="*/ 169926 h 320313"/>
                      <a:gd name="connsiteX21" fmla="*/ 193174 w 484346"/>
                      <a:gd name="connsiteY21" fmla="*/ 185459 h 320313"/>
                      <a:gd name="connsiteX22" fmla="*/ 226358 w 484346"/>
                      <a:gd name="connsiteY22" fmla="*/ 195485 h 320313"/>
                      <a:gd name="connsiteX23" fmla="*/ 260954 w 484346"/>
                      <a:gd name="connsiteY23" fmla="*/ 197603 h 320313"/>
                      <a:gd name="connsiteX24" fmla="*/ 291738 w 484346"/>
                      <a:gd name="connsiteY24" fmla="*/ 192379 h 320313"/>
                      <a:gd name="connsiteX25" fmla="*/ 313625 w 484346"/>
                      <a:gd name="connsiteY25" fmla="*/ 184047 h 320313"/>
                      <a:gd name="connsiteX26" fmla="*/ 321957 w 484346"/>
                      <a:gd name="connsiteY26" fmla="*/ 179246 h 320313"/>
                      <a:gd name="connsiteX27" fmla="*/ 314614 w 484346"/>
                      <a:gd name="connsiteY27" fmla="*/ 173033 h 320313"/>
                      <a:gd name="connsiteX28" fmla="*/ 295268 w 484346"/>
                      <a:gd name="connsiteY28" fmla="*/ 160607 h 320313"/>
                      <a:gd name="connsiteX29" fmla="*/ 268015 w 484346"/>
                      <a:gd name="connsiteY29" fmla="*/ 148039 h 320313"/>
                      <a:gd name="connsiteX30" fmla="*/ 236384 w 484346"/>
                      <a:gd name="connsiteY30" fmla="*/ 139425 h 320313"/>
                      <a:gd name="connsiteX31" fmla="*/ 203623 w 484346"/>
                      <a:gd name="connsiteY31" fmla="*/ 136460 h 320313"/>
                      <a:gd name="connsiteX32" fmla="*/ 173687 w 484346"/>
                      <a:gd name="connsiteY32" fmla="*/ 138860 h 320313"/>
                      <a:gd name="connsiteX33" fmla="*/ 151376 w 484346"/>
                      <a:gd name="connsiteY33" fmla="*/ 143803 h 320313"/>
                      <a:gd name="connsiteX34" fmla="*/ 0 w 484346"/>
                      <a:gd name="connsiteY34" fmla="*/ 2311 h 320313"/>
                      <a:gd name="connsiteX35" fmla="*/ 7908 w 484346"/>
                      <a:gd name="connsiteY35" fmla="*/ 11349 h 320313"/>
                      <a:gd name="connsiteX36" fmla="*/ 31066 w 484346"/>
                      <a:gd name="connsiteY36" fmla="*/ 30694 h 320313"/>
                      <a:gd name="connsiteX37" fmla="*/ 67357 w 484346"/>
                      <a:gd name="connsiteY37" fmla="*/ 51170 h 320313"/>
                      <a:gd name="connsiteX38" fmla="*/ 112261 w 484346"/>
                      <a:gd name="connsiteY38" fmla="*/ 65149 h 320313"/>
                      <a:gd name="connsiteX39" fmla="*/ 159143 w 484346"/>
                      <a:gd name="connsiteY39" fmla="*/ 69386 h 320313"/>
                      <a:gd name="connsiteX40" fmla="*/ 200517 w 484346"/>
                      <a:gd name="connsiteY40" fmla="*/ 64443 h 320313"/>
                      <a:gd name="connsiteX41" fmla="*/ 229324 w 484346"/>
                      <a:gd name="connsiteY41" fmla="*/ 55547 h 320313"/>
                      <a:gd name="connsiteX42" fmla="*/ 240055 w 484346"/>
                      <a:gd name="connsiteY42" fmla="*/ 50322 h 320313"/>
                      <a:gd name="connsiteX43" fmla="*/ 229606 w 484346"/>
                      <a:gd name="connsiteY43" fmla="*/ 44533 h 320313"/>
                      <a:gd name="connsiteX44" fmla="*/ 202776 w 484346"/>
                      <a:gd name="connsiteY44" fmla="*/ 32671 h 320313"/>
                      <a:gd name="connsiteX45" fmla="*/ 165638 w 484346"/>
                      <a:gd name="connsiteY45" fmla="*/ 19821 h 320313"/>
                      <a:gd name="connsiteX46" fmla="*/ 123417 w 484346"/>
                      <a:gd name="connsiteY46" fmla="*/ 9372 h 320313"/>
                      <a:gd name="connsiteX47" fmla="*/ 80348 w 484346"/>
                      <a:gd name="connsiteY47" fmla="*/ 2735 h 320313"/>
                      <a:gd name="connsiteX48" fmla="*/ 41092 w 484346"/>
                      <a:gd name="connsiteY48" fmla="*/ 334 h 320313"/>
                      <a:gd name="connsiteX49" fmla="*/ 11721 w 484346"/>
                      <a:gd name="connsiteY49" fmla="*/ 1041 h 320313"/>
                      <a:gd name="connsiteX50" fmla="*/ 0 w 484346"/>
                      <a:gd name="connsiteY50" fmla="*/ 2311 h 320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484346" h="320313">
                        <a:moveTo>
                          <a:pt x="305576" y="282046"/>
                        </a:moveTo>
                        <a:cubicBezTo>
                          <a:pt x="300210" y="285153"/>
                          <a:pt x="297104" y="286847"/>
                          <a:pt x="297104" y="286847"/>
                        </a:cubicBezTo>
                        <a:cubicBezTo>
                          <a:pt x="297104" y="286847"/>
                          <a:pt x="299787" y="289107"/>
                          <a:pt x="304729" y="293061"/>
                        </a:cubicBezTo>
                        <a:cubicBezTo>
                          <a:pt x="309671" y="295744"/>
                          <a:pt x="316591" y="301957"/>
                          <a:pt x="325345" y="305063"/>
                        </a:cubicBezTo>
                        <a:cubicBezTo>
                          <a:pt x="334100" y="308170"/>
                          <a:pt x="344126" y="313677"/>
                          <a:pt x="355282" y="315795"/>
                        </a:cubicBezTo>
                        <a:cubicBezTo>
                          <a:pt x="366437" y="318761"/>
                          <a:pt x="378440" y="319467"/>
                          <a:pt x="390443" y="320314"/>
                        </a:cubicBezTo>
                        <a:cubicBezTo>
                          <a:pt x="402587" y="319749"/>
                          <a:pt x="414590" y="319325"/>
                          <a:pt x="425886" y="316642"/>
                        </a:cubicBezTo>
                        <a:cubicBezTo>
                          <a:pt x="437183" y="314524"/>
                          <a:pt x="447632" y="309299"/>
                          <a:pt x="456387" y="306052"/>
                        </a:cubicBezTo>
                        <a:cubicBezTo>
                          <a:pt x="465284" y="302804"/>
                          <a:pt x="472203" y="296449"/>
                          <a:pt x="477004" y="293484"/>
                        </a:cubicBezTo>
                        <a:cubicBezTo>
                          <a:pt x="481664" y="289389"/>
                          <a:pt x="484347" y="286989"/>
                          <a:pt x="484347" y="286989"/>
                        </a:cubicBezTo>
                        <a:cubicBezTo>
                          <a:pt x="484347" y="286989"/>
                          <a:pt x="481240" y="285435"/>
                          <a:pt x="475733" y="282611"/>
                        </a:cubicBezTo>
                        <a:cubicBezTo>
                          <a:pt x="470367" y="280916"/>
                          <a:pt x="462742" y="276115"/>
                          <a:pt x="453987" y="274139"/>
                        </a:cubicBezTo>
                        <a:cubicBezTo>
                          <a:pt x="445232" y="272303"/>
                          <a:pt x="435206" y="268067"/>
                          <a:pt x="424474" y="266513"/>
                        </a:cubicBezTo>
                        <a:cubicBezTo>
                          <a:pt x="413742" y="264395"/>
                          <a:pt x="402445" y="263972"/>
                          <a:pt x="391008" y="263265"/>
                        </a:cubicBezTo>
                        <a:cubicBezTo>
                          <a:pt x="379570" y="263689"/>
                          <a:pt x="368132" y="263689"/>
                          <a:pt x="357259" y="265666"/>
                        </a:cubicBezTo>
                        <a:cubicBezTo>
                          <a:pt x="346386" y="266937"/>
                          <a:pt x="336077" y="271173"/>
                          <a:pt x="327181" y="273150"/>
                        </a:cubicBezTo>
                        <a:cubicBezTo>
                          <a:pt x="318568" y="275127"/>
                          <a:pt x="310942" y="280210"/>
                          <a:pt x="305576" y="282046"/>
                        </a:cubicBezTo>
                        <a:close/>
                        <a:moveTo>
                          <a:pt x="151376" y="143803"/>
                        </a:moveTo>
                        <a:cubicBezTo>
                          <a:pt x="145587" y="145921"/>
                          <a:pt x="142339" y="147051"/>
                          <a:pt x="142339" y="147051"/>
                        </a:cubicBezTo>
                        <a:cubicBezTo>
                          <a:pt x="142339" y="147051"/>
                          <a:pt x="144598" y="149734"/>
                          <a:pt x="148411" y="154535"/>
                        </a:cubicBezTo>
                        <a:cubicBezTo>
                          <a:pt x="152647" y="158065"/>
                          <a:pt x="158154" y="165408"/>
                          <a:pt x="166062" y="169926"/>
                        </a:cubicBezTo>
                        <a:cubicBezTo>
                          <a:pt x="173969" y="174445"/>
                          <a:pt x="182724" y="181506"/>
                          <a:pt x="193174" y="185459"/>
                        </a:cubicBezTo>
                        <a:cubicBezTo>
                          <a:pt x="203482" y="190119"/>
                          <a:pt x="214920" y="192802"/>
                          <a:pt x="226358" y="195485"/>
                        </a:cubicBezTo>
                        <a:cubicBezTo>
                          <a:pt x="238078" y="196897"/>
                          <a:pt x="249799" y="198309"/>
                          <a:pt x="260954" y="197603"/>
                        </a:cubicBezTo>
                        <a:cubicBezTo>
                          <a:pt x="272110" y="197321"/>
                          <a:pt x="282842" y="193932"/>
                          <a:pt x="291738" y="192379"/>
                        </a:cubicBezTo>
                        <a:cubicBezTo>
                          <a:pt x="300634" y="190825"/>
                          <a:pt x="308401" y="185883"/>
                          <a:pt x="313625" y="184047"/>
                        </a:cubicBezTo>
                        <a:cubicBezTo>
                          <a:pt x="318850" y="180941"/>
                          <a:pt x="321957" y="179246"/>
                          <a:pt x="321957" y="179246"/>
                        </a:cubicBezTo>
                        <a:cubicBezTo>
                          <a:pt x="321957" y="179246"/>
                          <a:pt x="319274" y="176987"/>
                          <a:pt x="314614" y="173033"/>
                        </a:cubicBezTo>
                        <a:cubicBezTo>
                          <a:pt x="309812" y="170209"/>
                          <a:pt x="303317" y="163995"/>
                          <a:pt x="295268" y="160607"/>
                        </a:cubicBezTo>
                        <a:cubicBezTo>
                          <a:pt x="287219" y="157218"/>
                          <a:pt x="278040" y="151146"/>
                          <a:pt x="268015" y="148039"/>
                        </a:cubicBezTo>
                        <a:cubicBezTo>
                          <a:pt x="257989" y="144226"/>
                          <a:pt x="247116" y="141967"/>
                          <a:pt x="236384" y="139425"/>
                        </a:cubicBezTo>
                        <a:cubicBezTo>
                          <a:pt x="225370" y="138013"/>
                          <a:pt x="214355" y="136319"/>
                          <a:pt x="203623" y="136460"/>
                        </a:cubicBezTo>
                        <a:cubicBezTo>
                          <a:pt x="193033" y="135895"/>
                          <a:pt x="182442" y="138437"/>
                          <a:pt x="173687" y="138860"/>
                        </a:cubicBezTo>
                        <a:cubicBezTo>
                          <a:pt x="165073" y="139284"/>
                          <a:pt x="156742" y="142814"/>
                          <a:pt x="151376" y="143803"/>
                        </a:cubicBezTo>
                        <a:close/>
                        <a:moveTo>
                          <a:pt x="0" y="2311"/>
                        </a:moveTo>
                        <a:cubicBezTo>
                          <a:pt x="0" y="2311"/>
                          <a:pt x="2824" y="5559"/>
                          <a:pt x="7908" y="11349"/>
                        </a:cubicBezTo>
                        <a:cubicBezTo>
                          <a:pt x="13415" y="15867"/>
                          <a:pt x="20617" y="24622"/>
                          <a:pt x="31066" y="30694"/>
                        </a:cubicBezTo>
                        <a:cubicBezTo>
                          <a:pt x="41375" y="36907"/>
                          <a:pt x="53377" y="45521"/>
                          <a:pt x="67357" y="51170"/>
                        </a:cubicBezTo>
                        <a:cubicBezTo>
                          <a:pt x="81195" y="57383"/>
                          <a:pt x="96728" y="61478"/>
                          <a:pt x="112261" y="65149"/>
                        </a:cubicBezTo>
                        <a:cubicBezTo>
                          <a:pt x="128077" y="67691"/>
                          <a:pt x="144033" y="69809"/>
                          <a:pt x="159143" y="69386"/>
                        </a:cubicBezTo>
                        <a:cubicBezTo>
                          <a:pt x="174252" y="69386"/>
                          <a:pt x="188514" y="66138"/>
                          <a:pt x="200517" y="64443"/>
                        </a:cubicBezTo>
                        <a:cubicBezTo>
                          <a:pt x="212520" y="62749"/>
                          <a:pt x="222545" y="57665"/>
                          <a:pt x="229324" y="55547"/>
                        </a:cubicBezTo>
                        <a:cubicBezTo>
                          <a:pt x="236101" y="52300"/>
                          <a:pt x="240055" y="50322"/>
                          <a:pt x="240055" y="50322"/>
                        </a:cubicBezTo>
                        <a:cubicBezTo>
                          <a:pt x="240055" y="50322"/>
                          <a:pt x="236243" y="48204"/>
                          <a:pt x="229606" y="44533"/>
                        </a:cubicBezTo>
                        <a:cubicBezTo>
                          <a:pt x="222969" y="41991"/>
                          <a:pt x="213790" y="36060"/>
                          <a:pt x="202776" y="32671"/>
                        </a:cubicBezTo>
                        <a:cubicBezTo>
                          <a:pt x="191762" y="29423"/>
                          <a:pt x="179194" y="23210"/>
                          <a:pt x="165638" y="19821"/>
                        </a:cubicBezTo>
                        <a:cubicBezTo>
                          <a:pt x="152224" y="15585"/>
                          <a:pt x="137679" y="12761"/>
                          <a:pt x="123417" y="9372"/>
                        </a:cubicBezTo>
                        <a:cubicBezTo>
                          <a:pt x="108872" y="6971"/>
                          <a:pt x="94469" y="4006"/>
                          <a:pt x="80348" y="2735"/>
                        </a:cubicBezTo>
                        <a:cubicBezTo>
                          <a:pt x="66510" y="617"/>
                          <a:pt x="52671" y="1605"/>
                          <a:pt x="41092" y="334"/>
                        </a:cubicBezTo>
                        <a:cubicBezTo>
                          <a:pt x="29654" y="-795"/>
                          <a:pt x="18781" y="1323"/>
                          <a:pt x="11721" y="1041"/>
                        </a:cubicBezTo>
                        <a:cubicBezTo>
                          <a:pt x="4237" y="1888"/>
                          <a:pt x="0" y="2311"/>
                          <a:pt x="0" y="2311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CD11F349-7759-48AA-A4D5-2DE9BD328808}"/>
                      </a:ext>
                    </a:extLst>
                  </p:cNvPr>
                  <p:cNvSpPr/>
                  <p:nvPr/>
                </p:nvSpPr>
                <p:spPr>
                  <a:xfrm>
                    <a:off x="5667152" y="5544533"/>
                    <a:ext cx="435064" cy="65587"/>
                  </a:xfrm>
                  <a:custGeom>
                    <a:avLst/>
                    <a:gdLst>
                      <a:gd name="connsiteX0" fmla="*/ 435065 w 435064"/>
                      <a:gd name="connsiteY0" fmla="*/ 64458 h 65587"/>
                      <a:gd name="connsiteX1" fmla="*/ 419391 w 435064"/>
                      <a:gd name="connsiteY1" fmla="*/ 52737 h 65587"/>
                      <a:gd name="connsiteX2" fmla="*/ 373780 w 435064"/>
                      <a:gd name="connsiteY2" fmla="*/ 27602 h 65587"/>
                      <a:gd name="connsiteX3" fmla="*/ 302752 w 435064"/>
                      <a:gd name="connsiteY3" fmla="*/ 6139 h 65587"/>
                      <a:gd name="connsiteX4" fmla="*/ 217744 w 435064"/>
                      <a:gd name="connsiteY4" fmla="*/ 208 h 65587"/>
                      <a:gd name="connsiteX5" fmla="*/ 133866 w 435064"/>
                      <a:gd name="connsiteY5" fmla="*/ 12070 h 65587"/>
                      <a:gd name="connsiteX6" fmla="*/ 63968 w 435064"/>
                      <a:gd name="connsiteY6" fmla="*/ 34381 h 65587"/>
                      <a:gd name="connsiteX7" fmla="*/ 17086 w 435064"/>
                      <a:gd name="connsiteY7" fmla="*/ 55985 h 65587"/>
                      <a:gd name="connsiteX8" fmla="*/ 0 w 435064"/>
                      <a:gd name="connsiteY8" fmla="*/ 65588 h 65587"/>
                      <a:gd name="connsiteX9" fmla="*/ 19063 w 435064"/>
                      <a:gd name="connsiteY9" fmla="*/ 61210 h 65587"/>
                      <a:gd name="connsiteX10" fmla="*/ 68769 w 435064"/>
                      <a:gd name="connsiteY10" fmla="*/ 49772 h 65587"/>
                      <a:gd name="connsiteX11" fmla="*/ 138808 w 435064"/>
                      <a:gd name="connsiteY11" fmla="*/ 36781 h 65587"/>
                      <a:gd name="connsiteX12" fmla="*/ 219156 w 435064"/>
                      <a:gd name="connsiteY12" fmla="*/ 28732 h 65587"/>
                      <a:gd name="connsiteX13" fmla="*/ 299363 w 435064"/>
                      <a:gd name="connsiteY13" fmla="*/ 30992 h 65587"/>
                      <a:gd name="connsiteX14" fmla="*/ 368696 w 435064"/>
                      <a:gd name="connsiteY14" fmla="*/ 42712 h 65587"/>
                      <a:gd name="connsiteX15" fmla="*/ 416990 w 435064"/>
                      <a:gd name="connsiteY15" fmla="*/ 57539 h 65587"/>
                      <a:gd name="connsiteX16" fmla="*/ 435065 w 435064"/>
                      <a:gd name="connsiteY16" fmla="*/ 64458 h 6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35064" h="65587">
                        <a:moveTo>
                          <a:pt x="435065" y="64458"/>
                        </a:moveTo>
                        <a:cubicBezTo>
                          <a:pt x="435065" y="64458"/>
                          <a:pt x="429557" y="59939"/>
                          <a:pt x="419391" y="52737"/>
                        </a:cubicBezTo>
                        <a:cubicBezTo>
                          <a:pt x="408941" y="45960"/>
                          <a:pt x="393831" y="35934"/>
                          <a:pt x="373780" y="27602"/>
                        </a:cubicBezTo>
                        <a:cubicBezTo>
                          <a:pt x="353728" y="19554"/>
                          <a:pt x="329723" y="10940"/>
                          <a:pt x="302752" y="6139"/>
                        </a:cubicBezTo>
                        <a:cubicBezTo>
                          <a:pt x="275922" y="1055"/>
                          <a:pt x="246833" y="-639"/>
                          <a:pt x="217744" y="208"/>
                        </a:cubicBezTo>
                        <a:cubicBezTo>
                          <a:pt x="188796" y="1761"/>
                          <a:pt x="159990" y="5715"/>
                          <a:pt x="133866" y="12070"/>
                        </a:cubicBezTo>
                        <a:cubicBezTo>
                          <a:pt x="107601" y="18142"/>
                          <a:pt x="84019" y="27038"/>
                          <a:pt x="63968" y="34381"/>
                        </a:cubicBezTo>
                        <a:cubicBezTo>
                          <a:pt x="43916" y="41865"/>
                          <a:pt x="28242" y="50619"/>
                          <a:pt x="17086" y="55985"/>
                        </a:cubicBezTo>
                        <a:cubicBezTo>
                          <a:pt x="6213" y="62057"/>
                          <a:pt x="0" y="65588"/>
                          <a:pt x="0" y="65588"/>
                        </a:cubicBezTo>
                        <a:cubicBezTo>
                          <a:pt x="0" y="65588"/>
                          <a:pt x="6919" y="64034"/>
                          <a:pt x="19063" y="61210"/>
                        </a:cubicBezTo>
                        <a:cubicBezTo>
                          <a:pt x="30925" y="57963"/>
                          <a:pt x="48435" y="54715"/>
                          <a:pt x="68769" y="49772"/>
                        </a:cubicBezTo>
                        <a:cubicBezTo>
                          <a:pt x="89103" y="44830"/>
                          <a:pt x="113249" y="40876"/>
                          <a:pt x="138808" y="36781"/>
                        </a:cubicBezTo>
                        <a:cubicBezTo>
                          <a:pt x="164367" y="32968"/>
                          <a:pt x="191762" y="29579"/>
                          <a:pt x="219156" y="28732"/>
                        </a:cubicBezTo>
                        <a:cubicBezTo>
                          <a:pt x="246551" y="27320"/>
                          <a:pt x="273804" y="28450"/>
                          <a:pt x="299363" y="30992"/>
                        </a:cubicBezTo>
                        <a:cubicBezTo>
                          <a:pt x="324780" y="33816"/>
                          <a:pt x="348786" y="37346"/>
                          <a:pt x="368696" y="42712"/>
                        </a:cubicBezTo>
                        <a:cubicBezTo>
                          <a:pt x="388607" y="48078"/>
                          <a:pt x="405552" y="52879"/>
                          <a:pt x="416990" y="57539"/>
                        </a:cubicBezTo>
                        <a:cubicBezTo>
                          <a:pt x="428428" y="61634"/>
                          <a:pt x="435065" y="64458"/>
                          <a:pt x="435065" y="64458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5" name="Graphic 2">
              <a:extLst>
                <a:ext uri="{FF2B5EF4-FFF2-40B4-BE49-F238E27FC236}">
                  <a16:creationId xmlns:a16="http://schemas.microsoft.com/office/drawing/2014/main" id="{B766B4EF-4EF3-4854-868E-6CCD1212B819}"/>
                </a:ext>
              </a:extLst>
            </p:cNvPr>
            <p:cNvGrpSpPr/>
            <p:nvPr/>
          </p:nvGrpSpPr>
          <p:grpSpPr>
            <a:xfrm>
              <a:off x="5688424" y="6117695"/>
              <a:ext cx="1073038" cy="1464836"/>
              <a:chOff x="5688424" y="6117695"/>
              <a:chExt cx="1073038" cy="1464836"/>
            </a:xfrm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E30A84C4-ABE4-4406-9F9F-DC6C8341C86E}"/>
                  </a:ext>
                </a:extLst>
              </p:cNvPr>
              <p:cNvSpPr/>
              <p:nvPr/>
            </p:nvSpPr>
            <p:spPr>
              <a:xfrm>
                <a:off x="5858766" y="6117695"/>
                <a:ext cx="902696" cy="1436508"/>
              </a:xfrm>
              <a:custGeom>
                <a:avLst/>
                <a:gdLst>
                  <a:gd name="connsiteX0" fmla="*/ 1842 w 902696"/>
                  <a:gd name="connsiteY0" fmla="*/ 1291285 h 1436508"/>
                  <a:gd name="connsiteX1" fmla="*/ 103088 w 902696"/>
                  <a:gd name="connsiteY1" fmla="*/ 1051371 h 1436508"/>
                  <a:gd name="connsiteX2" fmla="*/ 176094 w 902696"/>
                  <a:gd name="connsiteY2" fmla="*/ 1080601 h 1436508"/>
                  <a:gd name="connsiteX3" fmla="*/ 146016 w 902696"/>
                  <a:gd name="connsiteY3" fmla="*/ 988251 h 1436508"/>
                  <a:gd name="connsiteX4" fmla="*/ 208007 w 902696"/>
                  <a:gd name="connsiteY4" fmla="*/ 917222 h 1436508"/>
                  <a:gd name="connsiteX5" fmla="*/ 331988 w 902696"/>
                  <a:gd name="connsiteY5" fmla="*/ 726167 h 1436508"/>
                  <a:gd name="connsiteX6" fmla="*/ 398215 w 902696"/>
                  <a:gd name="connsiteY6" fmla="*/ 617436 h 1436508"/>
                  <a:gd name="connsiteX7" fmla="*/ 449050 w 902696"/>
                  <a:gd name="connsiteY7" fmla="*/ 532852 h 1436508"/>
                  <a:gd name="connsiteX8" fmla="*/ 592942 w 902696"/>
                  <a:gd name="connsiteY8" fmla="*/ 561941 h 1436508"/>
                  <a:gd name="connsiteX9" fmla="*/ 486470 w 902696"/>
                  <a:gd name="connsiteY9" fmla="*/ 466484 h 1436508"/>
                  <a:gd name="connsiteX10" fmla="*/ 585599 w 902696"/>
                  <a:gd name="connsiteY10" fmla="*/ 267661 h 1436508"/>
                  <a:gd name="connsiteX11" fmla="*/ 611017 w 902696"/>
                  <a:gd name="connsiteY11" fmla="*/ 232642 h 1436508"/>
                  <a:gd name="connsiteX12" fmla="*/ 654933 w 902696"/>
                  <a:gd name="connsiteY12" fmla="*/ 234054 h 1436508"/>
                  <a:gd name="connsiteX13" fmla="*/ 622596 w 902696"/>
                  <a:gd name="connsiteY13" fmla="*/ 196351 h 1436508"/>
                  <a:gd name="connsiteX14" fmla="*/ 709157 w 902696"/>
                  <a:gd name="connsiteY14" fmla="*/ 218521 h 1436508"/>
                  <a:gd name="connsiteX15" fmla="*/ 646178 w 902696"/>
                  <a:gd name="connsiteY15" fmla="*/ 146646 h 1436508"/>
                  <a:gd name="connsiteX16" fmla="*/ 738528 w 902696"/>
                  <a:gd name="connsiteY16" fmla="*/ 13627 h 1436508"/>
                  <a:gd name="connsiteX17" fmla="*/ 867735 w 902696"/>
                  <a:gd name="connsiteY17" fmla="*/ 107390 h 1436508"/>
                  <a:gd name="connsiteX18" fmla="*/ 824807 w 902696"/>
                  <a:gd name="connsiteY18" fmla="*/ 137891 h 1436508"/>
                  <a:gd name="connsiteX19" fmla="*/ 867875 w 902696"/>
                  <a:gd name="connsiteY19" fmla="*/ 140433 h 1436508"/>
                  <a:gd name="connsiteX20" fmla="*/ 889622 w 902696"/>
                  <a:gd name="connsiteY20" fmla="*/ 184913 h 1436508"/>
                  <a:gd name="connsiteX21" fmla="*/ 894564 w 902696"/>
                  <a:gd name="connsiteY21" fmla="*/ 427934 h 1436508"/>
                  <a:gd name="connsiteX22" fmla="*/ 884256 w 902696"/>
                  <a:gd name="connsiteY22" fmla="*/ 522543 h 1436508"/>
                  <a:gd name="connsiteX23" fmla="*/ 833421 w 902696"/>
                  <a:gd name="connsiteY23" fmla="*/ 529887 h 1436508"/>
                  <a:gd name="connsiteX24" fmla="*/ 886798 w 902696"/>
                  <a:gd name="connsiteY24" fmla="*/ 549656 h 1436508"/>
                  <a:gd name="connsiteX25" fmla="*/ 870841 w 902696"/>
                  <a:gd name="connsiteY25" fmla="*/ 625908 h 1436508"/>
                  <a:gd name="connsiteX26" fmla="*/ 841329 w 902696"/>
                  <a:gd name="connsiteY26" fmla="*/ 721648 h 1436508"/>
                  <a:gd name="connsiteX27" fmla="*/ 782021 w 902696"/>
                  <a:gd name="connsiteY27" fmla="*/ 843794 h 1436508"/>
                  <a:gd name="connsiteX28" fmla="*/ 711840 w 902696"/>
                  <a:gd name="connsiteY28" fmla="*/ 967351 h 1436508"/>
                  <a:gd name="connsiteX29" fmla="*/ 618784 w 902696"/>
                  <a:gd name="connsiteY29" fmla="*/ 928237 h 1436508"/>
                  <a:gd name="connsiteX30" fmla="*/ 565689 w 902696"/>
                  <a:gd name="connsiteY30" fmla="*/ 912281 h 1436508"/>
                  <a:gd name="connsiteX31" fmla="*/ 656628 w 902696"/>
                  <a:gd name="connsiteY31" fmla="*/ 1016775 h 1436508"/>
                  <a:gd name="connsiteX32" fmla="*/ 530951 w 902696"/>
                  <a:gd name="connsiteY32" fmla="*/ 963115 h 1436508"/>
                  <a:gd name="connsiteX33" fmla="*/ 649143 w 902696"/>
                  <a:gd name="connsiteY33" fmla="*/ 1084556 h 1436508"/>
                  <a:gd name="connsiteX34" fmla="*/ 615112 w 902696"/>
                  <a:gd name="connsiteY34" fmla="*/ 1120140 h 1436508"/>
                  <a:gd name="connsiteX35" fmla="*/ 399486 w 902696"/>
                  <a:gd name="connsiteY35" fmla="*/ 1305124 h 1436508"/>
                  <a:gd name="connsiteX36" fmla="*/ 374633 w 902696"/>
                  <a:gd name="connsiteY36" fmla="*/ 1288884 h 1436508"/>
                  <a:gd name="connsiteX37" fmla="*/ 371385 w 902696"/>
                  <a:gd name="connsiteY37" fmla="*/ 1332660 h 1436508"/>
                  <a:gd name="connsiteX38" fmla="*/ 261807 w 902696"/>
                  <a:gd name="connsiteY38" fmla="*/ 1396768 h 1436508"/>
                  <a:gd name="connsiteX39" fmla="*/ 76400 w 902696"/>
                  <a:gd name="connsiteY39" fmla="*/ 1421621 h 1436508"/>
                  <a:gd name="connsiteX40" fmla="*/ 1842 w 902696"/>
                  <a:gd name="connsiteY40" fmla="*/ 1291285 h 143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2696" h="1436508">
                    <a:moveTo>
                      <a:pt x="1842" y="1291285"/>
                    </a:moveTo>
                    <a:cubicBezTo>
                      <a:pt x="16245" y="1207548"/>
                      <a:pt x="64821" y="1126636"/>
                      <a:pt x="103088" y="1051371"/>
                    </a:cubicBezTo>
                    <a:cubicBezTo>
                      <a:pt x="127518" y="1058290"/>
                      <a:pt x="151523" y="1079331"/>
                      <a:pt x="176094" y="1080601"/>
                    </a:cubicBezTo>
                    <a:cubicBezTo>
                      <a:pt x="168186" y="1055043"/>
                      <a:pt x="134437" y="1015504"/>
                      <a:pt x="146016" y="988251"/>
                    </a:cubicBezTo>
                    <a:cubicBezTo>
                      <a:pt x="154206" y="969047"/>
                      <a:pt x="195298" y="935862"/>
                      <a:pt x="208007" y="917222"/>
                    </a:cubicBezTo>
                    <a:cubicBezTo>
                      <a:pt x="250793" y="854526"/>
                      <a:pt x="291602" y="790276"/>
                      <a:pt x="331988" y="726167"/>
                    </a:cubicBezTo>
                    <a:cubicBezTo>
                      <a:pt x="354440" y="690441"/>
                      <a:pt x="375481" y="653021"/>
                      <a:pt x="398215" y="617436"/>
                    </a:cubicBezTo>
                    <a:cubicBezTo>
                      <a:pt x="415584" y="590183"/>
                      <a:pt x="439165" y="564200"/>
                      <a:pt x="449050" y="532852"/>
                    </a:cubicBezTo>
                    <a:cubicBezTo>
                      <a:pt x="491413" y="541183"/>
                      <a:pt x="550155" y="569425"/>
                      <a:pt x="592942" y="561941"/>
                    </a:cubicBezTo>
                    <a:cubicBezTo>
                      <a:pt x="565406" y="523673"/>
                      <a:pt x="522338" y="496137"/>
                      <a:pt x="486470" y="466484"/>
                    </a:cubicBezTo>
                    <a:cubicBezTo>
                      <a:pt x="532928" y="410706"/>
                      <a:pt x="558064" y="331630"/>
                      <a:pt x="585599" y="267661"/>
                    </a:cubicBezTo>
                    <a:cubicBezTo>
                      <a:pt x="592942" y="250434"/>
                      <a:pt x="592518" y="239702"/>
                      <a:pt x="611017" y="232642"/>
                    </a:cubicBezTo>
                    <a:cubicBezTo>
                      <a:pt x="616524" y="230524"/>
                      <a:pt x="651544" y="230665"/>
                      <a:pt x="654933" y="234054"/>
                    </a:cubicBezTo>
                    <a:cubicBezTo>
                      <a:pt x="643354" y="222616"/>
                      <a:pt x="632339" y="209060"/>
                      <a:pt x="622596" y="196351"/>
                    </a:cubicBezTo>
                    <a:cubicBezTo>
                      <a:pt x="653097" y="196916"/>
                      <a:pt x="682045" y="203129"/>
                      <a:pt x="709157" y="218521"/>
                    </a:cubicBezTo>
                    <a:cubicBezTo>
                      <a:pt x="687694" y="197198"/>
                      <a:pt x="673855" y="159213"/>
                      <a:pt x="646178" y="146646"/>
                    </a:cubicBezTo>
                    <a:cubicBezTo>
                      <a:pt x="668630" y="101176"/>
                      <a:pt x="698707" y="44975"/>
                      <a:pt x="738528" y="13627"/>
                    </a:cubicBezTo>
                    <a:cubicBezTo>
                      <a:pt x="797412" y="-32831"/>
                      <a:pt x="844435" y="49776"/>
                      <a:pt x="867735" y="107390"/>
                    </a:cubicBezTo>
                    <a:cubicBezTo>
                      <a:pt x="852060" y="113744"/>
                      <a:pt x="836669" y="123346"/>
                      <a:pt x="824807" y="137891"/>
                    </a:cubicBezTo>
                    <a:cubicBezTo>
                      <a:pt x="837092" y="141421"/>
                      <a:pt x="857426" y="135349"/>
                      <a:pt x="867875" y="140433"/>
                    </a:cubicBezTo>
                    <a:cubicBezTo>
                      <a:pt x="882703" y="147775"/>
                      <a:pt x="884398" y="163026"/>
                      <a:pt x="889622" y="184913"/>
                    </a:cubicBezTo>
                    <a:cubicBezTo>
                      <a:pt x="907696" y="260460"/>
                      <a:pt x="904732" y="352528"/>
                      <a:pt x="894564" y="427934"/>
                    </a:cubicBezTo>
                    <a:cubicBezTo>
                      <a:pt x="890328" y="458718"/>
                      <a:pt x="891740" y="491901"/>
                      <a:pt x="884256" y="522543"/>
                    </a:cubicBezTo>
                    <a:cubicBezTo>
                      <a:pt x="869005" y="517743"/>
                      <a:pt x="848813" y="527769"/>
                      <a:pt x="833421" y="529887"/>
                    </a:cubicBezTo>
                    <a:cubicBezTo>
                      <a:pt x="845706" y="532711"/>
                      <a:pt x="880585" y="535111"/>
                      <a:pt x="886798" y="549656"/>
                    </a:cubicBezTo>
                    <a:cubicBezTo>
                      <a:pt x="895694" y="570413"/>
                      <a:pt x="877902" y="604021"/>
                      <a:pt x="870841" y="625908"/>
                    </a:cubicBezTo>
                    <a:cubicBezTo>
                      <a:pt x="860675" y="657399"/>
                      <a:pt x="852343" y="689876"/>
                      <a:pt x="841329" y="721648"/>
                    </a:cubicBezTo>
                    <a:cubicBezTo>
                      <a:pt x="825654" y="766836"/>
                      <a:pt x="803767" y="801714"/>
                      <a:pt x="782021" y="843794"/>
                    </a:cubicBezTo>
                    <a:cubicBezTo>
                      <a:pt x="760557" y="885592"/>
                      <a:pt x="743189" y="931485"/>
                      <a:pt x="711840" y="967351"/>
                    </a:cubicBezTo>
                    <a:cubicBezTo>
                      <a:pt x="682469" y="948853"/>
                      <a:pt x="651120" y="940664"/>
                      <a:pt x="618784" y="928237"/>
                    </a:cubicBezTo>
                    <a:cubicBezTo>
                      <a:pt x="601133" y="921459"/>
                      <a:pt x="587153" y="908468"/>
                      <a:pt x="565689" y="912281"/>
                    </a:cubicBezTo>
                    <a:cubicBezTo>
                      <a:pt x="600708" y="938828"/>
                      <a:pt x="630363" y="980343"/>
                      <a:pt x="656628" y="1016775"/>
                    </a:cubicBezTo>
                    <a:cubicBezTo>
                      <a:pt x="612712" y="1013951"/>
                      <a:pt x="569502" y="980625"/>
                      <a:pt x="530951" y="963115"/>
                    </a:cubicBezTo>
                    <a:cubicBezTo>
                      <a:pt x="580233" y="990934"/>
                      <a:pt x="606922" y="1050382"/>
                      <a:pt x="649143" y="1084556"/>
                    </a:cubicBezTo>
                    <a:cubicBezTo>
                      <a:pt x="630786" y="1090909"/>
                      <a:pt x="628244" y="1106160"/>
                      <a:pt x="615112" y="1120140"/>
                    </a:cubicBezTo>
                    <a:cubicBezTo>
                      <a:pt x="548461" y="1191027"/>
                      <a:pt x="480540" y="1248216"/>
                      <a:pt x="399486" y="1305124"/>
                    </a:cubicBezTo>
                    <a:cubicBezTo>
                      <a:pt x="392990" y="1298063"/>
                      <a:pt x="384941" y="1290156"/>
                      <a:pt x="374633" y="1288884"/>
                    </a:cubicBezTo>
                    <a:cubicBezTo>
                      <a:pt x="374916" y="1303005"/>
                      <a:pt x="374774" y="1317692"/>
                      <a:pt x="371385" y="1332660"/>
                    </a:cubicBezTo>
                    <a:cubicBezTo>
                      <a:pt x="334247" y="1347910"/>
                      <a:pt x="299651" y="1380670"/>
                      <a:pt x="261807" y="1396768"/>
                    </a:cubicBezTo>
                    <a:cubicBezTo>
                      <a:pt x="199252" y="1423174"/>
                      <a:pt x="122999" y="1456218"/>
                      <a:pt x="76400" y="1421621"/>
                    </a:cubicBezTo>
                    <a:cubicBezTo>
                      <a:pt x="30931" y="1387589"/>
                      <a:pt x="-9173" y="1355536"/>
                      <a:pt x="1842" y="129128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E8F8E11B-CCDD-4AE3-868B-F25F88B0769A}"/>
                  </a:ext>
                </a:extLst>
              </p:cNvPr>
              <p:cNvSpPr/>
              <p:nvPr/>
            </p:nvSpPr>
            <p:spPr>
              <a:xfrm>
                <a:off x="5688424" y="6219955"/>
                <a:ext cx="937114" cy="1362576"/>
              </a:xfrm>
              <a:custGeom>
                <a:avLst/>
                <a:gdLst>
                  <a:gd name="connsiteX0" fmla="*/ 932029 w 937114"/>
                  <a:gd name="connsiteY0" fmla="*/ 3294 h 1362576"/>
                  <a:gd name="connsiteX1" fmla="*/ 751563 w 937114"/>
                  <a:gd name="connsiteY1" fmla="*/ 614306 h 1362576"/>
                  <a:gd name="connsiteX2" fmla="*/ 328219 w 937114"/>
                  <a:gd name="connsiteY2" fmla="*/ 1120257 h 1362576"/>
                  <a:gd name="connsiteX3" fmla="*/ 11770 w 937114"/>
                  <a:gd name="connsiteY3" fmla="*/ 1327975 h 1362576"/>
                  <a:gd name="connsiteX4" fmla="*/ 32104 w 937114"/>
                  <a:gd name="connsiteY4" fmla="*/ 1358900 h 1362576"/>
                  <a:gd name="connsiteX5" fmla="*/ 319182 w 937114"/>
                  <a:gd name="connsiteY5" fmla="*/ 1170245 h 1362576"/>
                  <a:gd name="connsiteX6" fmla="*/ 565309 w 937114"/>
                  <a:gd name="connsiteY6" fmla="*/ 929625 h 1362576"/>
                  <a:gd name="connsiteX7" fmla="*/ 879781 w 937114"/>
                  <a:gd name="connsiteY7" fmla="*/ 351657 h 1362576"/>
                  <a:gd name="connsiteX8" fmla="*/ 937112 w 937114"/>
                  <a:gd name="connsiteY8" fmla="*/ 2589 h 1362576"/>
                  <a:gd name="connsiteX9" fmla="*/ 932029 w 937114"/>
                  <a:gd name="connsiteY9" fmla="*/ 3294 h 136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7114" h="1362576">
                    <a:moveTo>
                      <a:pt x="932029" y="3294"/>
                    </a:moveTo>
                    <a:cubicBezTo>
                      <a:pt x="914801" y="225557"/>
                      <a:pt x="853798" y="425368"/>
                      <a:pt x="751563" y="614306"/>
                    </a:cubicBezTo>
                    <a:cubicBezTo>
                      <a:pt x="646504" y="808750"/>
                      <a:pt x="500070" y="980883"/>
                      <a:pt x="328219" y="1120257"/>
                    </a:cubicBezTo>
                    <a:cubicBezTo>
                      <a:pt x="231773" y="1198487"/>
                      <a:pt x="122760" y="1267820"/>
                      <a:pt x="11770" y="1327975"/>
                    </a:cubicBezTo>
                    <a:cubicBezTo>
                      <a:pt x="-13507" y="1341672"/>
                      <a:pt x="5980" y="1373304"/>
                      <a:pt x="32104" y="1358900"/>
                    </a:cubicBezTo>
                    <a:cubicBezTo>
                      <a:pt x="132503" y="1303970"/>
                      <a:pt x="230079" y="1242261"/>
                      <a:pt x="319182" y="1170245"/>
                    </a:cubicBezTo>
                    <a:cubicBezTo>
                      <a:pt x="408426" y="1098087"/>
                      <a:pt x="493575" y="1016610"/>
                      <a:pt x="565309" y="929625"/>
                    </a:cubicBezTo>
                    <a:cubicBezTo>
                      <a:pt x="707224" y="757491"/>
                      <a:pt x="809318" y="564458"/>
                      <a:pt x="879781" y="351657"/>
                    </a:cubicBezTo>
                    <a:cubicBezTo>
                      <a:pt x="916495" y="240949"/>
                      <a:pt x="935982" y="121063"/>
                      <a:pt x="937112" y="2589"/>
                    </a:cubicBezTo>
                    <a:cubicBezTo>
                      <a:pt x="937253" y="-1366"/>
                      <a:pt x="932170" y="-518"/>
                      <a:pt x="932029" y="3294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2">
              <a:extLst>
                <a:ext uri="{FF2B5EF4-FFF2-40B4-BE49-F238E27FC236}">
                  <a16:creationId xmlns:a16="http://schemas.microsoft.com/office/drawing/2014/main" id="{EF336E61-2E94-4EDC-88AB-04D261A5D73B}"/>
                </a:ext>
              </a:extLst>
            </p:cNvPr>
            <p:cNvGrpSpPr/>
            <p:nvPr/>
          </p:nvGrpSpPr>
          <p:grpSpPr>
            <a:xfrm>
              <a:off x="3674129" y="5798917"/>
              <a:ext cx="1529998" cy="1892622"/>
              <a:chOff x="3674129" y="5798917"/>
              <a:chExt cx="1529998" cy="1892622"/>
            </a:xfrm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AD94365-6315-4588-B778-7604A776A73C}"/>
                  </a:ext>
                </a:extLst>
              </p:cNvPr>
              <p:cNvSpPr/>
              <p:nvPr/>
            </p:nvSpPr>
            <p:spPr>
              <a:xfrm>
                <a:off x="4273420" y="6963466"/>
                <a:ext cx="459493" cy="233418"/>
              </a:xfrm>
              <a:custGeom>
                <a:avLst/>
                <a:gdLst>
                  <a:gd name="connsiteX0" fmla="*/ 139091 w 459493"/>
                  <a:gd name="connsiteY0" fmla="*/ 26124 h 233418"/>
                  <a:gd name="connsiteX1" fmla="*/ 459494 w 459493"/>
                  <a:gd name="connsiteY1" fmla="*/ 233419 h 233418"/>
                  <a:gd name="connsiteX2" fmla="*/ 39115 w 459493"/>
                  <a:gd name="connsiteY2" fmla="*/ 44057 h 233418"/>
                  <a:gd name="connsiteX3" fmla="*/ 0 w 459493"/>
                  <a:gd name="connsiteY3" fmla="*/ 0 h 233418"/>
                  <a:gd name="connsiteX4" fmla="*/ 139091 w 459493"/>
                  <a:gd name="connsiteY4" fmla="*/ 26124 h 2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493" h="233418">
                    <a:moveTo>
                      <a:pt x="139091" y="26124"/>
                    </a:moveTo>
                    <a:cubicBezTo>
                      <a:pt x="344974" y="87550"/>
                      <a:pt x="459494" y="233419"/>
                      <a:pt x="459494" y="233419"/>
                    </a:cubicBezTo>
                    <a:cubicBezTo>
                      <a:pt x="459494" y="233419"/>
                      <a:pt x="207154" y="215909"/>
                      <a:pt x="39115" y="44057"/>
                    </a:cubicBezTo>
                    <a:cubicBezTo>
                      <a:pt x="25700" y="30360"/>
                      <a:pt x="12568" y="15674"/>
                      <a:pt x="0" y="0"/>
                    </a:cubicBezTo>
                    <a:cubicBezTo>
                      <a:pt x="45328" y="12144"/>
                      <a:pt x="91927" y="20617"/>
                      <a:pt x="139091" y="26124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72B0F06-AF02-4619-A70C-06B2D6776A6E}"/>
                  </a:ext>
                </a:extLst>
              </p:cNvPr>
              <p:cNvSpPr/>
              <p:nvPr/>
            </p:nvSpPr>
            <p:spPr>
              <a:xfrm>
                <a:off x="4273420" y="6894949"/>
                <a:ext cx="810256" cy="102210"/>
              </a:xfrm>
              <a:custGeom>
                <a:avLst/>
                <a:gdLst>
                  <a:gd name="connsiteX0" fmla="*/ 0 w 810256"/>
                  <a:gd name="connsiteY0" fmla="*/ 68517 h 102210"/>
                  <a:gd name="connsiteX1" fmla="*/ 325487 w 810256"/>
                  <a:gd name="connsiteY1" fmla="*/ 8645 h 102210"/>
                  <a:gd name="connsiteX2" fmla="*/ 810257 w 810256"/>
                  <a:gd name="connsiteY2" fmla="*/ 18247 h 102210"/>
                  <a:gd name="connsiteX3" fmla="*/ 139091 w 810256"/>
                  <a:gd name="connsiteY3" fmla="*/ 94641 h 102210"/>
                  <a:gd name="connsiteX4" fmla="*/ 0 w 810256"/>
                  <a:gd name="connsiteY4" fmla="*/ 68517 h 102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256" h="102210">
                    <a:moveTo>
                      <a:pt x="0" y="68517"/>
                    </a:moveTo>
                    <a:cubicBezTo>
                      <a:pt x="106472" y="61034"/>
                      <a:pt x="217603" y="39005"/>
                      <a:pt x="325487" y="8645"/>
                    </a:cubicBezTo>
                    <a:cubicBezTo>
                      <a:pt x="591242" y="-15361"/>
                      <a:pt x="810257" y="18247"/>
                      <a:pt x="810257" y="18247"/>
                    </a:cubicBezTo>
                    <a:cubicBezTo>
                      <a:pt x="593784" y="85039"/>
                      <a:pt x="362766" y="118223"/>
                      <a:pt x="139091" y="94641"/>
                    </a:cubicBezTo>
                    <a:cubicBezTo>
                      <a:pt x="92351" y="89699"/>
                      <a:pt x="45328" y="80661"/>
                      <a:pt x="0" y="68517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EBC23FE-0234-4B20-BFBD-BD78E3C88102}"/>
                  </a:ext>
                </a:extLst>
              </p:cNvPr>
              <p:cNvSpPr/>
              <p:nvPr/>
            </p:nvSpPr>
            <p:spPr>
              <a:xfrm>
                <a:off x="4273420" y="6643063"/>
                <a:ext cx="930707" cy="320403"/>
              </a:xfrm>
              <a:custGeom>
                <a:avLst/>
                <a:gdLst>
                  <a:gd name="connsiteX0" fmla="*/ 0 w 930707"/>
                  <a:gd name="connsiteY0" fmla="*/ 320403 h 320403"/>
                  <a:gd name="connsiteX1" fmla="*/ 470650 w 930707"/>
                  <a:gd name="connsiteY1" fmla="*/ 120028 h 320403"/>
                  <a:gd name="connsiteX2" fmla="*/ 930708 w 930707"/>
                  <a:gd name="connsiteY2" fmla="*/ 0 h 320403"/>
                  <a:gd name="connsiteX3" fmla="*/ 325487 w 930707"/>
                  <a:gd name="connsiteY3" fmla="*/ 260389 h 320403"/>
                  <a:gd name="connsiteX4" fmla="*/ 0 w 930707"/>
                  <a:gd name="connsiteY4" fmla="*/ 320403 h 32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0707" h="320403">
                    <a:moveTo>
                      <a:pt x="0" y="320403"/>
                    </a:moveTo>
                    <a:cubicBezTo>
                      <a:pt x="159566" y="276063"/>
                      <a:pt x="325063" y="201647"/>
                      <a:pt x="470650" y="120028"/>
                    </a:cubicBezTo>
                    <a:cubicBezTo>
                      <a:pt x="721860" y="37703"/>
                      <a:pt x="930708" y="0"/>
                      <a:pt x="930708" y="0"/>
                    </a:cubicBezTo>
                    <a:cubicBezTo>
                      <a:pt x="740923" y="111555"/>
                      <a:pt x="536735" y="200234"/>
                      <a:pt x="325487" y="260389"/>
                    </a:cubicBezTo>
                    <a:cubicBezTo>
                      <a:pt x="218027" y="291173"/>
                      <a:pt x="106472" y="312919"/>
                      <a:pt x="0" y="320403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C6E67D-0482-408E-8E55-18877897E6E0}"/>
                  </a:ext>
                </a:extLst>
              </p:cNvPr>
              <p:cNvSpPr/>
              <p:nvPr/>
            </p:nvSpPr>
            <p:spPr>
              <a:xfrm>
                <a:off x="4273420" y="6453561"/>
                <a:ext cx="916587" cy="509905"/>
              </a:xfrm>
              <a:custGeom>
                <a:avLst/>
                <a:gdLst>
                  <a:gd name="connsiteX0" fmla="*/ 470650 w 916587"/>
                  <a:gd name="connsiteY0" fmla="*/ 309530 h 509905"/>
                  <a:gd name="connsiteX1" fmla="*/ 0 w 916587"/>
                  <a:gd name="connsiteY1" fmla="*/ 509905 h 509905"/>
                  <a:gd name="connsiteX2" fmla="*/ 55213 w 916587"/>
                  <a:gd name="connsiteY2" fmla="*/ 480393 h 509905"/>
                  <a:gd name="connsiteX3" fmla="*/ 403999 w 916587"/>
                  <a:gd name="connsiteY3" fmla="*/ 245844 h 509905"/>
                  <a:gd name="connsiteX4" fmla="*/ 916587 w 916587"/>
                  <a:gd name="connsiteY4" fmla="*/ 0 h 509905"/>
                  <a:gd name="connsiteX5" fmla="*/ 470650 w 916587"/>
                  <a:gd name="connsiteY5" fmla="*/ 309530 h 50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6587" h="509905">
                    <a:moveTo>
                      <a:pt x="470650" y="309530"/>
                    </a:moveTo>
                    <a:cubicBezTo>
                      <a:pt x="325063" y="391008"/>
                      <a:pt x="159707" y="465565"/>
                      <a:pt x="0" y="509905"/>
                    </a:cubicBezTo>
                    <a:cubicBezTo>
                      <a:pt x="18498" y="500444"/>
                      <a:pt x="36856" y="490560"/>
                      <a:pt x="55213" y="480393"/>
                    </a:cubicBezTo>
                    <a:cubicBezTo>
                      <a:pt x="177217" y="413036"/>
                      <a:pt x="296962" y="331135"/>
                      <a:pt x="403999" y="245844"/>
                    </a:cubicBezTo>
                    <a:cubicBezTo>
                      <a:pt x="673143" y="95457"/>
                      <a:pt x="916587" y="0"/>
                      <a:pt x="916587" y="0"/>
                    </a:cubicBezTo>
                    <a:cubicBezTo>
                      <a:pt x="916587" y="0"/>
                      <a:pt x="727509" y="165638"/>
                      <a:pt x="470650" y="30953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1EF938D-2B1C-4FCC-9EF6-DEC015A9177A}"/>
                  </a:ext>
                </a:extLst>
              </p:cNvPr>
              <p:cNvSpPr/>
              <p:nvPr/>
            </p:nvSpPr>
            <p:spPr>
              <a:xfrm>
                <a:off x="4273420" y="6238076"/>
                <a:ext cx="861374" cy="725390"/>
              </a:xfrm>
              <a:custGeom>
                <a:avLst/>
                <a:gdLst>
                  <a:gd name="connsiteX0" fmla="*/ 0 w 861374"/>
                  <a:gd name="connsiteY0" fmla="*/ 725390 h 725390"/>
                  <a:gd name="connsiteX1" fmla="*/ 331417 w 861374"/>
                  <a:gd name="connsiteY1" fmla="*/ 409083 h 725390"/>
                  <a:gd name="connsiteX2" fmla="*/ 861374 w 861374"/>
                  <a:gd name="connsiteY2" fmla="*/ 0 h 725390"/>
                  <a:gd name="connsiteX3" fmla="*/ 404140 w 861374"/>
                  <a:gd name="connsiteY3" fmla="*/ 461329 h 725390"/>
                  <a:gd name="connsiteX4" fmla="*/ 55354 w 861374"/>
                  <a:gd name="connsiteY4" fmla="*/ 695878 h 725390"/>
                  <a:gd name="connsiteX5" fmla="*/ 0 w 861374"/>
                  <a:gd name="connsiteY5" fmla="*/ 725390 h 72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374" h="725390">
                    <a:moveTo>
                      <a:pt x="0" y="725390"/>
                    </a:moveTo>
                    <a:cubicBezTo>
                      <a:pt x="120310" y="630780"/>
                      <a:pt x="233701" y="520920"/>
                      <a:pt x="331417" y="409083"/>
                    </a:cubicBezTo>
                    <a:cubicBezTo>
                      <a:pt x="503692" y="266179"/>
                      <a:pt x="676250" y="126100"/>
                      <a:pt x="861374" y="0"/>
                    </a:cubicBezTo>
                    <a:cubicBezTo>
                      <a:pt x="729062" y="171851"/>
                      <a:pt x="573591" y="326193"/>
                      <a:pt x="404140" y="461329"/>
                    </a:cubicBezTo>
                    <a:cubicBezTo>
                      <a:pt x="297104" y="546620"/>
                      <a:pt x="177358" y="628662"/>
                      <a:pt x="55354" y="695878"/>
                    </a:cubicBezTo>
                    <a:cubicBezTo>
                      <a:pt x="36856" y="706045"/>
                      <a:pt x="18498" y="715929"/>
                      <a:pt x="0" y="72539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806ECFF-C0E6-41F3-BF1C-455819FEEE31}"/>
                  </a:ext>
                </a:extLst>
              </p:cNvPr>
              <p:cNvSpPr/>
              <p:nvPr/>
            </p:nvSpPr>
            <p:spPr>
              <a:xfrm>
                <a:off x="4260999" y="6963608"/>
                <a:ext cx="94885" cy="336782"/>
              </a:xfrm>
              <a:custGeom>
                <a:avLst/>
                <a:gdLst>
                  <a:gd name="connsiteX0" fmla="*/ 51535 w 94885"/>
                  <a:gd name="connsiteY0" fmla="*/ 43916 h 336782"/>
                  <a:gd name="connsiteX1" fmla="*/ 70316 w 94885"/>
                  <a:gd name="connsiteY1" fmla="*/ 336783 h 336782"/>
                  <a:gd name="connsiteX2" fmla="*/ 3665 w 94885"/>
                  <a:gd name="connsiteY2" fmla="*/ 50976 h 336782"/>
                  <a:gd name="connsiteX3" fmla="*/ 12420 w 94885"/>
                  <a:gd name="connsiteY3" fmla="*/ 0 h 336782"/>
                  <a:gd name="connsiteX4" fmla="*/ 51535 w 94885"/>
                  <a:gd name="connsiteY4" fmla="*/ 43916 h 33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885" h="336782">
                    <a:moveTo>
                      <a:pt x="51535" y="43916"/>
                    </a:moveTo>
                    <a:cubicBezTo>
                      <a:pt x="136543" y="167050"/>
                      <a:pt x="70316" y="336783"/>
                      <a:pt x="70316" y="336783"/>
                    </a:cubicBezTo>
                    <a:cubicBezTo>
                      <a:pt x="70316" y="336783"/>
                      <a:pt x="-18928" y="235678"/>
                      <a:pt x="3665" y="50976"/>
                    </a:cubicBezTo>
                    <a:cubicBezTo>
                      <a:pt x="5642" y="34596"/>
                      <a:pt x="8466" y="17651"/>
                      <a:pt x="12420" y="0"/>
                    </a:cubicBezTo>
                    <a:cubicBezTo>
                      <a:pt x="24988" y="15533"/>
                      <a:pt x="38120" y="30219"/>
                      <a:pt x="51535" y="43916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D02258-5224-44A8-9E48-ABF0DC24BA19}"/>
                  </a:ext>
                </a:extLst>
              </p:cNvPr>
              <p:cNvSpPr/>
              <p:nvPr/>
            </p:nvSpPr>
            <p:spPr>
              <a:xfrm>
                <a:off x="4273420" y="6021885"/>
                <a:ext cx="730615" cy="941580"/>
              </a:xfrm>
              <a:custGeom>
                <a:avLst/>
                <a:gdLst>
                  <a:gd name="connsiteX0" fmla="*/ 331417 w 730615"/>
                  <a:gd name="connsiteY0" fmla="*/ 625274 h 941580"/>
                  <a:gd name="connsiteX1" fmla="*/ 0 w 730615"/>
                  <a:gd name="connsiteY1" fmla="*/ 941581 h 941580"/>
                  <a:gd name="connsiteX2" fmla="*/ 215909 w 730615"/>
                  <a:gd name="connsiteY2" fmla="*/ 638688 h 941580"/>
                  <a:gd name="connsiteX3" fmla="*/ 730615 w 730615"/>
                  <a:gd name="connsiteY3" fmla="*/ 0 h 941580"/>
                  <a:gd name="connsiteX4" fmla="*/ 331417 w 730615"/>
                  <a:gd name="connsiteY4" fmla="*/ 625274 h 94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615" h="941580">
                    <a:moveTo>
                      <a:pt x="331417" y="625274"/>
                    </a:moveTo>
                    <a:cubicBezTo>
                      <a:pt x="239491" y="736687"/>
                      <a:pt x="120310" y="846971"/>
                      <a:pt x="0" y="941581"/>
                    </a:cubicBezTo>
                    <a:cubicBezTo>
                      <a:pt x="81336" y="845559"/>
                      <a:pt x="154200" y="742618"/>
                      <a:pt x="215909" y="638688"/>
                    </a:cubicBezTo>
                    <a:cubicBezTo>
                      <a:pt x="377169" y="418967"/>
                      <a:pt x="547749" y="202211"/>
                      <a:pt x="730615" y="0"/>
                    </a:cubicBezTo>
                    <a:cubicBezTo>
                      <a:pt x="630498" y="232712"/>
                      <a:pt x="487453" y="435912"/>
                      <a:pt x="331417" y="625274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9C1D0F4-E9E7-4BEA-B064-67E3177E19A7}"/>
                  </a:ext>
                </a:extLst>
              </p:cNvPr>
              <p:cNvSpPr/>
              <p:nvPr/>
            </p:nvSpPr>
            <p:spPr>
              <a:xfrm>
                <a:off x="4273420" y="5798917"/>
                <a:ext cx="497479" cy="1164549"/>
              </a:xfrm>
              <a:custGeom>
                <a:avLst/>
                <a:gdLst>
                  <a:gd name="connsiteX0" fmla="*/ 215909 w 497479"/>
                  <a:gd name="connsiteY0" fmla="*/ 861656 h 1164549"/>
                  <a:gd name="connsiteX1" fmla="*/ 0 w 497479"/>
                  <a:gd name="connsiteY1" fmla="*/ 1164550 h 1164549"/>
                  <a:gd name="connsiteX2" fmla="*/ 149399 w 497479"/>
                  <a:gd name="connsiteY2" fmla="*/ 830026 h 1164549"/>
                  <a:gd name="connsiteX3" fmla="*/ 149399 w 497479"/>
                  <a:gd name="connsiteY3" fmla="*/ 829884 h 1164549"/>
                  <a:gd name="connsiteX4" fmla="*/ 497479 w 497479"/>
                  <a:gd name="connsiteY4" fmla="*/ 0 h 1164549"/>
                  <a:gd name="connsiteX5" fmla="*/ 215909 w 497479"/>
                  <a:gd name="connsiteY5" fmla="*/ 861656 h 116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479" h="1164549">
                    <a:moveTo>
                      <a:pt x="215909" y="861656"/>
                    </a:moveTo>
                    <a:cubicBezTo>
                      <a:pt x="159566" y="964033"/>
                      <a:pt x="81336" y="1068528"/>
                      <a:pt x="0" y="1164550"/>
                    </a:cubicBezTo>
                    <a:cubicBezTo>
                      <a:pt x="52106" y="1051159"/>
                      <a:pt x="102376" y="938474"/>
                      <a:pt x="149399" y="830026"/>
                    </a:cubicBezTo>
                    <a:cubicBezTo>
                      <a:pt x="149399" y="830026"/>
                      <a:pt x="149399" y="830026"/>
                      <a:pt x="149399" y="829884"/>
                    </a:cubicBezTo>
                    <a:cubicBezTo>
                      <a:pt x="266885" y="553962"/>
                      <a:pt x="378017" y="275075"/>
                      <a:pt x="497479" y="0"/>
                    </a:cubicBezTo>
                    <a:cubicBezTo>
                      <a:pt x="478981" y="311083"/>
                      <a:pt x="358953" y="601550"/>
                      <a:pt x="215909" y="86165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9C05178-1616-4158-AA41-303EEFE61A18}"/>
                  </a:ext>
                </a:extLst>
              </p:cNvPr>
              <p:cNvSpPr/>
              <p:nvPr/>
            </p:nvSpPr>
            <p:spPr>
              <a:xfrm>
                <a:off x="3674129" y="6963466"/>
                <a:ext cx="599290" cy="728073"/>
              </a:xfrm>
              <a:custGeom>
                <a:avLst/>
                <a:gdLst>
                  <a:gd name="connsiteX0" fmla="*/ 599291 w 599290"/>
                  <a:gd name="connsiteY0" fmla="*/ 0 h 728073"/>
                  <a:gd name="connsiteX1" fmla="*/ 590536 w 599290"/>
                  <a:gd name="connsiteY1" fmla="*/ 50976 h 728073"/>
                  <a:gd name="connsiteX2" fmla="*/ 35867 w 599290"/>
                  <a:gd name="connsiteY2" fmla="*/ 728073 h 728073"/>
                  <a:gd name="connsiteX3" fmla="*/ 17934 w 599290"/>
                  <a:gd name="connsiteY3" fmla="*/ 709433 h 728073"/>
                  <a:gd name="connsiteX4" fmla="*/ 0 w 599290"/>
                  <a:gd name="connsiteY4" fmla="*/ 690653 h 728073"/>
                  <a:gd name="connsiteX5" fmla="*/ 555799 w 599290"/>
                  <a:gd name="connsiteY5" fmla="*/ 29654 h 728073"/>
                  <a:gd name="connsiteX6" fmla="*/ 599291 w 599290"/>
                  <a:gd name="connsiteY6" fmla="*/ 0 h 728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290" h="728073">
                    <a:moveTo>
                      <a:pt x="599291" y="0"/>
                    </a:moveTo>
                    <a:cubicBezTo>
                      <a:pt x="595478" y="17651"/>
                      <a:pt x="592654" y="34738"/>
                      <a:pt x="590536" y="50976"/>
                    </a:cubicBezTo>
                    <a:cubicBezTo>
                      <a:pt x="425322" y="293856"/>
                      <a:pt x="235678" y="513295"/>
                      <a:pt x="35867" y="728073"/>
                    </a:cubicBezTo>
                    <a:cubicBezTo>
                      <a:pt x="28665" y="720590"/>
                      <a:pt x="25135" y="716918"/>
                      <a:pt x="17934" y="709433"/>
                    </a:cubicBezTo>
                    <a:cubicBezTo>
                      <a:pt x="10732" y="701950"/>
                      <a:pt x="7202" y="698137"/>
                      <a:pt x="0" y="690653"/>
                    </a:cubicBezTo>
                    <a:cubicBezTo>
                      <a:pt x="212943" y="502422"/>
                      <a:pt x="406399" y="272110"/>
                      <a:pt x="555799" y="29654"/>
                    </a:cubicBezTo>
                    <a:cubicBezTo>
                      <a:pt x="570061" y="21040"/>
                      <a:pt x="584605" y="11297"/>
                      <a:pt x="599291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E75867C-3BD9-468B-86A5-AF8648358547}"/>
                  </a:ext>
                </a:extLst>
              </p:cNvPr>
              <p:cNvSpPr/>
              <p:nvPr/>
            </p:nvSpPr>
            <p:spPr>
              <a:xfrm>
                <a:off x="3938896" y="6946334"/>
                <a:ext cx="334523" cy="102930"/>
              </a:xfrm>
              <a:custGeom>
                <a:avLst/>
                <a:gdLst>
                  <a:gd name="connsiteX0" fmla="*/ 334524 w 334523"/>
                  <a:gd name="connsiteY0" fmla="*/ 17132 h 102930"/>
                  <a:gd name="connsiteX1" fmla="*/ 291032 w 334523"/>
                  <a:gd name="connsiteY1" fmla="*/ 46927 h 102930"/>
                  <a:gd name="connsiteX2" fmla="*/ 0 w 334523"/>
                  <a:gd name="connsiteY2" fmla="*/ 85054 h 102930"/>
                  <a:gd name="connsiteX3" fmla="*/ 276346 w 334523"/>
                  <a:gd name="connsiteY3" fmla="*/ 2730 h 102930"/>
                  <a:gd name="connsiteX4" fmla="*/ 334524 w 334523"/>
                  <a:gd name="connsiteY4" fmla="*/ 17132 h 102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523" h="102930">
                    <a:moveTo>
                      <a:pt x="334524" y="17132"/>
                    </a:moveTo>
                    <a:cubicBezTo>
                      <a:pt x="319839" y="28429"/>
                      <a:pt x="305294" y="38314"/>
                      <a:pt x="291032" y="46927"/>
                    </a:cubicBezTo>
                    <a:cubicBezTo>
                      <a:pt x="128783" y="144362"/>
                      <a:pt x="0" y="85054"/>
                      <a:pt x="0" y="85054"/>
                    </a:cubicBezTo>
                    <a:cubicBezTo>
                      <a:pt x="0" y="85054"/>
                      <a:pt x="125394" y="-17887"/>
                      <a:pt x="276346" y="2730"/>
                    </a:cubicBezTo>
                    <a:cubicBezTo>
                      <a:pt x="294844" y="8377"/>
                      <a:pt x="314331" y="13320"/>
                      <a:pt x="334524" y="1713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ADA72D5-7E5B-421D-82E8-B42AED8B3348}"/>
                  </a:ext>
                </a:extLst>
              </p:cNvPr>
              <p:cNvSpPr/>
              <p:nvPr/>
            </p:nvSpPr>
            <p:spPr>
              <a:xfrm>
                <a:off x="4273420" y="5869521"/>
                <a:ext cx="219800" cy="1093803"/>
              </a:xfrm>
              <a:custGeom>
                <a:avLst/>
                <a:gdLst>
                  <a:gd name="connsiteX0" fmla="*/ 149399 w 219800"/>
                  <a:gd name="connsiteY0" fmla="*/ 759280 h 1093803"/>
                  <a:gd name="connsiteX1" fmla="*/ 0 w 219800"/>
                  <a:gd name="connsiteY1" fmla="*/ 1093804 h 1093803"/>
                  <a:gd name="connsiteX2" fmla="*/ 87691 w 219800"/>
                  <a:gd name="connsiteY2" fmla="*/ 665659 h 1093803"/>
                  <a:gd name="connsiteX3" fmla="*/ 186396 w 219800"/>
                  <a:gd name="connsiteY3" fmla="*/ 0 h 1093803"/>
                  <a:gd name="connsiteX4" fmla="*/ 149399 w 219800"/>
                  <a:gd name="connsiteY4" fmla="*/ 759280 h 1093803"/>
                  <a:gd name="connsiteX5" fmla="*/ 149399 w 219800"/>
                  <a:gd name="connsiteY5" fmla="*/ 759280 h 109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00" h="1093803">
                    <a:moveTo>
                      <a:pt x="149399" y="759280"/>
                    </a:moveTo>
                    <a:cubicBezTo>
                      <a:pt x="102236" y="867869"/>
                      <a:pt x="52106" y="980555"/>
                      <a:pt x="0" y="1093804"/>
                    </a:cubicBezTo>
                    <a:cubicBezTo>
                      <a:pt x="33466" y="947511"/>
                      <a:pt x="64533" y="800655"/>
                      <a:pt x="87691" y="665659"/>
                    </a:cubicBezTo>
                    <a:cubicBezTo>
                      <a:pt x="125394" y="445938"/>
                      <a:pt x="156460" y="222545"/>
                      <a:pt x="186396" y="0"/>
                    </a:cubicBezTo>
                    <a:cubicBezTo>
                      <a:pt x="239349" y="245844"/>
                      <a:pt x="231018" y="520496"/>
                      <a:pt x="149399" y="759280"/>
                    </a:cubicBezTo>
                    <a:cubicBezTo>
                      <a:pt x="149399" y="759280"/>
                      <a:pt x="149399" y="759280"/>
                      <a:pt x="149399" y="75928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8095B89-06DD-40A9-A8A1-86F0F6FD861D}"/>
                  </a:ext>
                </a:extLst>
              </p:cNvPr>
              <p:cNvSpPr/>
              <p:nvPr/>
            </p:nvSpPr>
            <p:spPr>
              <a:xfrm>
                <a:off x="4236706" y="5953258"/>
                <a:ext cx="124831" cy="1010208"/>
              </a:xfrm>
              <a:custGeom>
                <a:avLst/>
                <a:gdLst>
                  <a:gd name="connsiteX0" fmla="*/ 124405 w 124831"/>
                  <a:gd name="connsiteY0" fmla="*/ 582063 h 1010208"/>
                  <a:gd name="connsiteX1" fmla="*/ 36714 w 124831"/>
                  <a:gd name="connsiteY1" fmla="*/ 1010208 h 1010208"/>
                  <a:gd name="connsiteX2" fmla="*/ 37985 w 124831"/>
                  <a:gd name="connsiteY2" fmla="*/ 949630 h 1010208"/>
                  <a:gd name="connsiteX3" fmla="*/ 37138 w 124831"/>
                  <a:gd name="connsiteY3" fmla="*/ 559046 h 1010208"/>
                  <a:gd name="connsiteX4" fmla="*/ 0 w 124831"/>
                  <a:gd name="connsiteY4" fmla="*/ 0 h 1010208"/>
                  <a:gd name="connsiteX5" fmla="*/ 124405 w 124831"/>
                  <a:gd name="connsiteY5" fmla="*/ 582063 h 101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831" h="1010208">
                    <a:moveTo>
                      <a:pt x="124405" y="582063"/>
                    </a:moveTo>
                    <a:cubicBezTo>
                      <a:pt x="100117" y="717906"/>
                      <a:pt x="70180" y="863916"/>
                      <a:pt x="36714" y="1010208"/>
                    </a:cubicBezTo>
                    <a:cubicBezTo>
                      <a:pt x="37138" y="990015"/>
                      <a:pt x="37703" y="969823"/>
                      <a:pt x="37985" y="949630"/>
                    </a:cubicBezTo>
                    <a:cubicBezTo>
                      <a:pt x="40527" y="815764"/>
                      <a:pt x="40668" y="681898"/>
                      <a:pt x="37138" y="559046"/>
                    </a:cubicBezTo>
                    <a:cubicBezTo>
                      <a:pt x="28383" y="243303"/>
                      <a:pt x="0" y="0"/>
                      <a:pt x="0" y="0"/>
                    </a:cubicBezTo>
                    <a:cubicBezTo>
                      <a:pt x="0" y="0"/>
                      <a:pt x="133301" y="249375"/>
                      <a:pt x="124405" y="582063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731EDDED-DF96-4EC6-91FC-52B8B3B9029B}"/>
                  </a:ext>
                </a:extLst>
              </p:cNvPr>
              <p:cNvSpPr/>
              <p:nvPr/>
            </p:nvSpPr>
            <p:spPr>
              <a:xfrm>
                <a:off x="4070079" y="6051681"/>
                <a:ext cx="206487" cy="911785"/>
              </a:xfrm>
              <a:custGeom>
                <a:avLst/>
                <a:gdLst>
                  <a:gd name="connsiteX0" fmla="*/ 204612 w 206487"/>
                  <a:gd name="connsiteY0" fmla="*/ 851207 h 911785"/>
                  <a:gd name="connsiteX1" fmla="*/ 203341 w 206487"/>
                  <a:gd name="connsiteY1" fmla="*/ 911786 h 911785"/>
                  <a:gd name="connsiteX2" fmla="*/ 112402 w 206487"/>
                  <a:gd name="connsiteY2" fmla="*/ 446502 h 911785"/>
                  <a:gd name="connsiteX3" fmla="*/ 0 w 206487"/>
                  <a:gd name="connsiteY3" fmla="*/ 0 h 911785"/>
                  <a:gd name="connsiteX4" fmla="*/ 203906 w 206487"/>
                  <a:gd name="connsiteY4" fmla="*/ 460623 h 911785"/>
                  <a:gd name="connsiteX5" fmla="*/ 204612 w 206487"/>
                  <a:gd name="connsiteY5" fmla="*/ 851207 h 91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487" h="911785">
                    <a:moveTo>
                      <a:pt x="204612" y="851207"/>
                    </a:moveTo>
                    <a:cubicBezTo>
                      <a:pt x="204188" y="871400"/>
                      <a:pt x="203764" y="891593"/>
                      <a:pt x="203341" y="911786"/>
                    </a:cubicBezTo>
                    <a:cubicBezTo>
                      <a:pt x="172416" y="754338"/>
                      <a:pt x="143610" y="590677"/>
                      <a:pt x="112402" y="446502"/>
                    </a:cubicBezTo>
                    <a:cubicBezTo>
                      <a:pt x="57190" y="192185"/>
                      <a:pt x="0" y="0"/>
                      <a:pt x="0" y="0"/>
                    </a:cubicBezTo>
                    <a:cubicBezTo>
                      <a:pt x="0" y="0"/>
                      <a:pt x="146010" y="186396"/>
                      <a:pt x="203906" y="460623"/>
                    </a:cubicBezTo>
                    <a:cubicBezTo>
                      <a:pt x="207295" y="583616"/>
                      <a:pt x="207154" y="717342"/>
                      <a:pt x="204612" y="851207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6B75CA8-AA63-4E84-909B-B47D5775C7F5}"/>
                  </a:ext>
                </a:extLst>
              </p:cNvPr>
              <p:cNvSpPr/>
              <p:nvPr/>
            </p:nvSpPr>
            <p:spPr>
              <a:xfrm>
                <a:off x="3845839" y="6679213"/>
                <a:ext cx="427439" cy="284253"/>
              </a:xfrm>
              <a:custGeom>
                <a:avLst/>
                <a:gdLst>
                  <a:gd name="connsiteX0" fmla="*/ 338478 w 427439"/>
                  <a:gd name="connsiteY0" fmla="*/ 178488 h 284253"/>
                  <a:gd name="connsiteX1" fmla="*/ 427440 w 427439"/>
                  <a:gd name="connsiteY1" fmla="*/ 284254 h 284253"/>
                  <a:gd name="connsiteX2" fmla="*/ 369261 w 427439"/>
                  <a:gd name="connsiteY2" fmla="*/ 269851 h 284253"/>
                  <a:gd name="connsiteX3" fmla="*/ 0 w 427439"/>
                  <a:gd name="connsiteY3" fmla="*/ 0 h 284253"/>
                  <a:gd name="connsiteX4" fmla="*/ 338478 w 427439"/>
                  <a:gd name="connsiteY4" fmla="*/ 178488 h 28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439" h="284253">
                    <a:moveTo>
                      <a:pt x="338478" y="178488"/>
                    </a:moveTo>
                    <a:cubicBezTo>
                      <a:pt x="366437" y="215062"/>
                      <a:pt x="395809" y="250646"/>
                      <a:pt x="427440" y="284254"/>
                    </a:cubicBezTo>
                    <a:cubicBezTo>
                      <a:pt x="407246" y="280442"/>
                      <a:pt x="387901" y="275499"/>
                      <a:pt x="369261" y="269851"/>
                    </a:cubicBezTo>
                    <a:cubicBezTo>
                      <a:pt x="136267" y="198822"/>
                      <a:pt x="0" y="0"/>
                      <a:pt x="0" y="0"/>
                    </a:cubicBezTo>
                    <a:cubicBezTo>
                      <a:pt x="0" y="0"/>
                      <a:pt x="183431" y="35020"/>
                      <a:pt x="338478" y="178488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D0897BD-C0C6-4C17-B00D-3F8570BAAE4C}"/>
                  </a:ext>
                </a:extLst>
              </p:cNvPr>
              <p:cNvSpPr/>
              <p:nvPr/>
            </p:nvSpPr>
            <p:spPr>
              <a:xfrm>
                <a:off x="3849934" y="6333957"/>
                <a:ext cx="423485" cy="629509"/>
              </a:xfrm>
              <a:custGeom>
                <a:avLst/>
                <a:gdLst>
                  <a:gd name="connsiteX0" fmla="*/ 0 w 423485"/>
                  <a:gd name="connsiteY0" fmla="*/ 0 h 629509"/>
                  <a:gd name="connsiteX1" fmla="*/ 309107 w 423485"/>
                  <a:gd name="connsiteY1" fmla="*/ 338195 h 629509"/>
                  <a:gd name="connsiteX2" fmla="*/ 423485 w 423485"/>
                  <a:gd name="connsiteY2" fmla="*/ 629509 h 629509"/>
                  <a:gd name="connsiteX3" fmla="*/ 334524 w 423485"/>
                  <a:gd name="connsiteY3" fmla="*/ 523744 h 629509"/>
                  <a:gd name="connsiteX4" fmla="*/ 0 w 423485"/>
                  <a:gd name="connsiteY4" fmla="*/ 0 h 629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485" h="629509">
                    <a:moveTo>
                      <a:pt x="0" y="0"/>
                    </a:moveTo>
                    <a:cubicBezTo>
                      <a:pt x="0" y="0"/>
                      <a:pt x="177923" y="124405"/>
                      <a:pt x="309107" y="338195"/>
                    </a:cubicBezTo>
                    <a:cubicBezTo>
                      <a:pt x="345397" y="434358"/>
                      <a:pt x="382394" y="534334"/>
                      <a:pt x="423485" y="629509"/>
                    </a:cubicBezTo>
                    <a:cubicBezTo>
                      <a:pt x="391855" y="595901"/>
                      <a:pt x="362342" y="560317"/>
                      <a:pt x="334524" y="523744"/>
                    </a:cubicBezTo>
                    <a:cubicBezTo>
                      <a:pt x="148975" y="28100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0A2ADA-0FF2-4D53-8964-65F16F8F76D1}"/>
                  </a:ext>
                </a:extLst>
              </p:cNvPr>
              <p:cNvSpPr/>
              <p:nvPr/>
            </p:nvSpPr>
            <p:spPr>
              <a:xfrm>
                <a:off x="3943979" y="6141348"/>
                <a:ext cx="329440" cy="822117"/>
              </a:xfrm>
              <a:custGeom>
                <a:avLst/>
                <a:gdLst>
                  <a:gd name="connsiteX0" fmla="*/ 238502 w 329440"/>
                  <a:gd name="connsiteY0" fmla="*/ 356834 h 822117"/>
                  <a:gd name="connsiteX1" fmla="*/ 329440 w 329440"/>
                  <a:gd name="connsiteY1" fmla="*/ 822118 h 822117"/>
                  <a:gd name="connsiteX2" fmla="*/ 215061 w 329440"/>
                  <a:gd name="connsiteY2" fmla="*/ 530804 h 822117"/>
                  <a:gd name="connsiteX3" fmla="*/ 0 w 329440"/>
                  <a:gd name="connsiteY3" fmla="*/ 0 h 822117"/>
                  <a:gd name="connsiteX4" fmla="*/ 238502 w 329440"/>
                  <a:gd name="connsiteY4" fmla="*/ 356834 h 82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40" h="822117">
                    <a:moveTo>
                      <a:pt x="238502" y="356834"/>
                    </a:moveTo>
                    <a:cubicBezTo>
                      <a:pt x="269709" y="501009"/>
                      <a:pt x="298515" y="664670"/>
                      <a:pt x="329440" y="822118"/>
                    </a:cubicBezTo>
                    <a:cubicBezTo>
                      <a:pt x="288348" y="727085"/>
                      <a:pt x="251352" y="626967"/>
                      <a:pt x="215061" y="530804"/>
                    </a:cubicBezTo>
                    <a:cubicBezTo>
                      <a:pt x="107742" y="246692"/>
                      <a:pt x="0" y="0"/>
                      <a:pt x="0" y="0"/>
                    </a:cubicBezTo>
                    <a:cubicBezTo>
                      <a:pt x="0" y="0"/>
                      <a:pt x="140079" y="137537"/>
                      <a:pt x="238502" y="356834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0E5B03E-BCED-4797-8BED-332819E493D1}"/>
                </a:ext>
              </a:extLst>
            </p:cNvPr>
            <p:cNvSpPr/>
            <p:nvPr/>
          </p:nvSpPr>
          <p:spPr>
            <a:xfrm>
              <a:off x="5679860" y="-183822"/>
              <a:ext cx="1446261" cy="1835009"/>
            </a:xfrm>
            <a:custGeom>
              <a:avLst/>
              <a:gdLst>
                <a:gd name="connsiteX0" fmla="*/ 1158478 w 1446261"/>
                <a:gd name="connsiteY0" fmla="*/ 1223999 h 1835009"/>
                <a:gd name="connsiteX1" fmla="*/ 1161161 w 1446261"/>
                <a:gd name="connsiteY1" fmla="*/ 1220751 h 1835009"/>
                <a:gd name="connsiteX2" fmla="*/ 1161161 w 1446261"/>
                <a:gd name="connsiteY2" fmla="*/ 1220610 h 1835009"/>
                <a:gd name="connsiteX3" fmla="*/ 1161444 w 1446261"/>
                <a:gd name="connsiteY3" fmla="*/ 1220328 h 1835009"/>
                <a:gd name="connsiteX4" fmla="*/ 1297145 w 1446261"/>
                <a:gd name="connsiteY4" fmla="*/ 1047911 h 1835009"/>
                <a:gd name="connsiteX5" fmla="*/ 1329199 w 1446261"/>
                <a:gd name="connsiteY5" fmla="*/ 774672 h 1835009"/>
                <a:gd name="connsiteX6" fmla="*/ 1205360 w 1446261"/>
                <a:gd name="connsiteY6" fmla="*/ 972506 h 1835009"/>
                <a:gd name="connsiteX7" fmla="*/ 1152971 w 1446261"/>
                <a:gd name="connsiteY7" fmla="*/ 1214397 h 1835009"/>
                <a:gd name="connsiteX8" fmla="*/ 1152688 w 1446261"/>
                <a:gd name="connsiteY8" fmla="*/ 1214679 h 1835009"/>
                <a:gd name="connsiteX9" fmla="*/ 1151982 w 1446261"/>
                <a:gd name="connsiteY9" fmla="*/ 1215526 h 1835009"/>
                <a:gd name="connsiteX10" fmla="*/ 1137720 w 1446261"/>
                <a:gd name="connsiteY10" fmla="*/ 1230212 h 1835009"/>
                <a:gd name="connsiteX11" fmla="*/ 1064009 w 1446261"/>
                <a:gd name="connsiteY11" fmla="*/ 1057937 h 1835009"/>
                <a:gd name="connsiteX12" fmla="*/ 1073047 w 1446261"/>
                <a:gd name="connsiteY12" fmla="*/ 1041275 h 1835009"/>
                <a:gd name="connsiteX13" fmla="*/ 1073047 w 1446261"/>
                <a:gd name="connsiteY13" fmla="*/ 1041133 h 1835009"/>
                <a:gd name="connsiteX14" fmla="*/ 1083072 w 1446261"/>
                <a:gd name="connsiteY14" fmla="*/ 1020658 h 1835009"/>
                <a:gd name="connsiteX15" fmla="*/ 1200982 w 1446261"/>
                <a:gd name="connsiteY15" fmla="*/ 834545 h 1835009"/>
                <a:gd name="connsiteX16" fmla="*/ 1205218 w 1446261"/>
                <a:gd name="connsiteY16" fmla="*/ 556787 h 1835009"/>
                <a:gd name="connsiteX17" fmla="*/ 1101147 w 1446261"/>
                <a:gd name="connsiteY17" fmla="*/ 768177 h 1835009"/>
                <a:gd name="connsiteX18" fmla="*/ 1073188 w 1446261"/>
                <a:gd name="connsiteY18" fmla="*/ 1019528 h 1835009"/>
                <a:gd name="connsiteX19" fmla="*/ 1068245 w 1446261"/>
                <a:gd name="connsiteY19" fmla="*/ 1028989 h 1835009"/>
                <a:gd name="connsiteX20" fmla="*/ 1058361 w 1446261"/>
                <a:gd name="connsiteY20" fmla="*/ 1045793 h 1835009"/>
                <a:gd name="connsiteX21" fmla="*/ 924636 w 1446261"/>
                <a:gd name="connsiteY21" fmla="*/ 811669 h 1835009"/>
                <a:gd name="connsiteX22" fmla="*/ 937910 w 1446261"/>
                <a:gd name="connsiteY22" fmla="*/ 788511 h 1835009"/>
                <a:gd name="connsiteX23" fmla="*/ 941863 w 1446261"/>
                <a:gd name="connsiteY23" fmla="*/ 780744 h 1835009"/>
                <a:gd name="connsiteX24" fmla="*/ 941863 w 1446261"/>
                <a:gd name="connsiteY24" fmla="*/ 780603 h 1835009"/>
                <a:gd name="connsiteX25" fmla="*/ 941863 w 1446261"/>
                <a:gd name="connsiteY25" fmla="*/ 780603 h 1835009"/>
                <a:gd name="connsiteX26" fmla="*/ 942146 w 1446261"/>
                <a:gd name="connsiteY26" fmla="*/ 780179 h 1835009"/>
                <a:gd name="connsiteX27" fmla="*/ 1036756 w 1446261"/>
                <a:gd name="connsiteY27" fmla="*/ 578533 h 1835009"/>
                <a:gd name="connsiteX28" fmla="*/ 1004701 w 1446261"/>
                <a:gd name="connsiteY28" fmla="*/ 302469 h 1835009"/>
                <a:gd name="connsiteX29" fmla="*/ 929155 w 1446261"/>
                <a:gd name="connsiteY29" fmla="*/ 525862 h 1835009"/>
                <a:gd name="connsiteX30" fmla="*/ 933532 w 1446261"/>
                <a:gd name="connsiteY30" fmla="*/ 774813 h 1835009"/>
                <a:gd name="connsiteX31" fmla="*/ 933391 w 1446261"/>
                <a:gd name="connsiteY31" fmla="*/ 775096 h 1835009"/>
                <a:gd name="connsiteX32" fmla="*/ 929719 w 1446261"/>
                <a:gd name="connsiteY32" fmla="*/ 781591 h 1835009"/>
                <a:gd name="connsiteX33" fmla="*/ 917576 w 1446261"/>
                <a:gd name="connsiteY33" fmla="*/ 801078 h 1835009"/>
                <a:gd name="connsiteX34" fmla="*/ 796560 w 1446261"/>
                <a:gd name="connsiteY34" fmla="*/ 640100 h 1835009"/>
                <a:gd name="connsiteX35" fmla="*/ 808139 w 1446261"/>
                <a:gd name="connsiteY35" fmla="*/ 612847 h 1835009"/>
                <a:gd name="connsiteX36" fmla="*/ 809550 w 1446261"/>
                <a:gd name="connsiteY36" fmla="*/ 609034 h 1835009"/>
                <a:gd name="connsiteX37" fmla="*/ 809550 w 1446261"/>
                <a:gd name="connsiteY37" fmla="*/ 608893 h 1835009"/>
                <a:gd name="connsiteX38" fmla="*/ 809692 w 1446261"/>
                <a:gd name="connsiteY38" fmla="*/ 608469 h 1835009"/>
                <a:gd name="connsiteX39" fmla="*/ 881849 w 1446261"/>
                <a:gd name="connsiteY39" fmla="*/ 401457 h 1835009"/>
                <a:gd name="connsiteX40" fmla="*/ 822683 w 1446261"/>
                <a:gd name="connsiteY40" fmla="*/ 132595 h 1835009"/>
                <a:gd name="connsiteX41" fmla="*/ 770436 w 1446261"/>
                <a:gd name="connsiteY41" fmla="*/ 360365 h 1835009"/>
                <a:gd name="connsiteX42" fmla="*/ 799525 w 1446261"/>
                <a:gd name="connsiteY42" fmla="*/ 605645 h 1835009"/>
                <a:gd name="connsiteX43" fmla="*/ 799384 w 1446261"/>
                <a:gd name="connsiteY43" fmla="*/ 605928 h 1835009"/>
                <a:gd name="connsiteX44" fmla="*/ 798960 w 1446261"/>
                <a:gd name="connsiteY44" fmla="*/ 606916 h 1835009"/>
                <a:gd name="connsiteX45" fmla="*/ 788087 w 1446261"/>
                <a:gd name="connsiteY45" fmla="*/ 629933 h 1835009"/>
                <a:gd name="connsiteX46" fmla="*/ 663541 w 1446261"/>
                <a:gd name="connsiteY46" fmla="*/ 494372 h 1835009"/>
                <a:gd name="connsiteX47" fmla="*/ 667918 w 1446261"/>
                <a:gd name="connsiteY47" fmla="*/ 468531 h 1835009"/>
                <a:gd name="connsiteX48" fmla="*/ 685287 w 1446261"/>
                <a:gd name="connsiteY48" fmla="*/ 276205 h 1835009"/>
                <a:gd name="connsiteX49" fmla="*/ 589265 w 1446261"/>
                <a:gd name="connsiteY49" fmla="*/ 63544 h 1835009"/>
                <a:gd name="connsiteX50" fmla="*/ 593077 w 1446261"/>
                <a:gd name="connsiteY50" fmla="*/ 264202 h 1835009"/>
                <a:gd name="connsiteX51" fmla="*/ 659304 w 1446261"/>
                <a:gd name="connsiteY51" fmla="*/ 458223 h 1835009"/>
                <a:gd name="connsiteX52" fmla="*/ 659304 w 1446261"/>
                <a:gd name="connsiteY52" fmla="*/ 458505 h 1835009"/>
                <a:gd name="connsiteX53" fmla="*/ 653938 w 1446261"/>
                <a:gd name="connsiteY53" fmla="*/ 484629 h 1835009"/>
                <a:gd name="connsiteX54" fmla="*/ 482652 w 1446261"/>
                <a:gd name="connsiteY54" fmla="*/ 333394 h 1835009"/>
                <a:gd name="connsiteX55" fmla="*/ 482652 w 1446261"/>
                <a:gd name="connsiteY55" fmla="*/ 316873 h 1835009"/>
                <a:gd name="connsiteX56" fmla="*/ 482652 w 1446261"/>
                <a:gd name="connsiteY56" fmla="*/ 316732 h 1835009"/>
                <a:gd name="connsiteX57" fmla="*/ 486041 w 1446261"/>
                <a:gd name="connsiteY57" fmla="*/ 321674 h 1835009"/>
                <a:gd name="connsiteX58" fmla="*/ 484770 w 1446261"/>
                <a:gd name="connsiteY58" fmla="*/ 162814 h 1835009"/>
                <a:gd name="connsiteX59" fmla="*/ 393549 w 1446261"/>
                <a:gd name="connsiteY59" fmla="*/ 0 h 1835009"/>
                <a:gd name="connsiteX60" fmla="*/ 410071 w 1446261"/>
                <a:gd name="connsiteY60" fmla="*/ 160837 h 1835009"/>
                <a:gd name="connsiteX61" fmla="*/ 477286 w 1446261"/>
                <a:gd name="connsiteY61" fmla="*/ 308824 h 1835009"/>
                <a:gd name="connsiteX62" fmla="*/ 477004 w 1446261"/>
                <a:gd name="connsiteY62" fmla="*/ 328876 h 1835009"/>
                <a:gd name="connsiteX63" fmla="*/ 376463 w 1446261"/>
                <a:gd name="connsiteY63" fmla="*/ 254741 h 1835009"/>
                <a:gd name="connsiteX64" fmla="*/ 214355 w 1446261"/>
                <a:gd name="connsiteY64" fmla="*/ 111131 h 1835009"/>
                <a:gd name="connsiteX65" fmla="*/ 0 w 1446261"/>
                <a:gd name="connsiteY65" fmla="*/ 44763 h 1835009"/>
                <a:gd name="connsiteX66" fmla="*/ 178629 w 1446261"/>
                <a:gd name="connsiteY66" fmla="*/ 174393 h 1835009"/>
                <a:gd name="connsiteX67" fmla="*/ 374204 w 1446261"/>
                <a:gd name="connsiteY67" fmla="*/ 257989 h 1835009"/>
                <a:gd name="connsiteX68" fmla="*/ 472768 w 1446261"/>
                <a:gd name="connsiteY68" fmla="*/ 334241 h 1835009"/>
                <a:gd name="connsiteX69" fmla="*/ 453281 w 1446261"/>
                <a:gd name="connsiteY69" fmla="*/ 339043 h 1835009"/>
                <a:gd name="connsiteX70" fmla="*/ 298233 w 1446261"/>
                <a:gd name="connsiteY70" fmla="*/ 322521 h 1835009"/>
                <a:gd name="connsiteX71" fmla="*/ 156177 w 1446261"/>
                <a:gd name="connsiteY71" fmla="*/ 379146 h 1835009"/>
                <a:gd name="connsiteX72" fmla="*/ 319132 w 1446261"/>
                <a:gd name="connsiteY72" fmla="*/ 388607 h 1835009"/>
                <a:gd name="connsiteX73" fmla="*/ 467402 w 1446261"/>
                <a:gd name="connsiteY73" fmla="*/ 344550 h 1835009"/>
                <a:gd name="connsiteX74" fmla="*/ 461894 w 1446261"/>
                <a:gd name="connsiteY74" fmla="*/ 342432 h 1835009"/>
                <a:gd name="connsiteX75" fmla="*/ 462036 w 1446261"/>
                <a:gd name="connsiteY75" fmla="*/ 342432 h 1835009"/>
                <a:gd name="connsiteX76" fmla="*/ 478134 w 1446261"/>
                <a:gd name="connsiteY76" fmla="*/ 338901 h 1835009"/>
                <a:gd name="connsiteX77" fmla="*/ 645184 w 1446261"/>
                <a:gd name="connsiteY77" fmla="*/ 493243 h 1835009"/>
                <a:gd name="connsiteX78" fmla="*/ 619201 w 1446261"/>
                <a:gd name="connsiteY78" fmla="*/ 498750 h 1835009"/>
                <a:gd name="connsiteX79" fmla="*/ 619201 w 1446261"/>
                <a:gd name="connsiteY79" fmla="*/ 498750 h 1835009"/>
                <a:gd name="connsiteX80" fmla="*/ 429275 w 1446261"/>
                <a:gd name="connsiteY80" fmla="*/ 458929 h 1835009"/>
                <a:gd name="connsiteX81" fmla="*/ 250787 w 1446261"/>
                <a:gd name="connsiteY81" fmla="*/ 514848 h 1835009"/>
                <a:gd name="connsiteX82" fmla="*/ 445797 w 1446261"/>
                <a:gd name="connsiteY82" fmla="*/ 541677 h 1835009"/>
                <a:gd name="connsiteX83" fmla="*/ 628521 w 1446261"/>
                <a:gd name="connsiteY83" fmla="*/ 507222 h 1835009"/>
                <a:gd name="connsiteX84" fmla="*/ 628662 w 1446261"/>
                <a:gd name="connsiteY84" fmla="*/ 507222 h 1835009"/>
                <a:gd name="connsiteX85" fmla="*/ 628803 w 1446261"/>
                <a:gd name="connsiteY85" fmla="*/ 507222 h 1835009"/>
                <a:gd name="connsiteX86" fmla="*/ 654645 w 1446261"/>
                <a:gd name="connsiteY86" fmla="*/ 502986 h 1835009"/>
                <a:gd name="connsiteX87" fmla="*/ 775095 w 1446261"/>
                <a:gd name="connsiteY87" fmla="*/ 640524 h 1835009"/>
                <a:gd name="connsiteX88" fmla="*/ 750525 w 1446261"/>
                <a:gd name="connsiteY88" fmla="*/ 647019 h 1835009"/>
                <a:gd name="connsiteX89" fmla="*/ 749395 w 1446261"/>
                <a:gd name="connsiteY89" fmla="*/ 647302 h 1835009"/>
                <a:gd name="connsiteX90" fmla="*/ 748972 w 1446261"/>
                <a:gd name="connsiteY90" fmla="*/ 647443 h 1835009"/>
                <a:gd name="connsiteX91" fmla="*/ 520496 w 1446261"/>
                <a:gd name="connsiteY91" fmla="*/ 609599 h 1835009"/>
                <a:gd name="connsiteX92" fmla="*/ 315743 w 1446261"/>
                <a:gd name="connsiteY92" fmla="*/ 692065 h 1835009"/>
                <a:gd name="connsiteX93" fmla="*/ 543231 w 1446261"/>
                <a:gd name="connsiteY93" fmla="*/ 709151 h 1835009"/>
                <a:gd name="connsiteX94" fmla="*/ 749678 w 1446261"/>
                <a:gd name="connsiteY94" fmla="*/ 657469 h 1835009"/>
                <a:gd name="connsiteX95" fmla="*/ 750102 w 1446261"/>
                <a:gd name="connsiteY95" fmla="*/ 657328 h 1835009"/>
                <a:gd name="connsiteX96" fmla="*/ 750243 w 1446261"/>
                <a:gd name="connsiteY96" fmla="*/ 657328 h 1835009"/>
                <a:gd name="connsiteX97" fmla="*/ 754197 w 1446261"/>
                <a:gd name="connsiteY97" fmla="*/ 656621 h 1835009"/>
                <a:gd name="connsiteX98" fmla="*/ 783003 w 1446261"/>
                <a:gd name="connsiteY98" fmla="*/ 650549 h 1835009"/>
                <a:gd name="connsiteX99" fmla="*/ 899219 w 1446261"/>
                <a:gd name="connsiteY99" fmla="*/ 812798 h 1835009"/>
                <a:gd name="connsiteX100" fmla="*/ 876766 w 1446261"/>
                <a:gd name="connsiteY100" fmla="*/ 816611 h 1835009"/>
                <a:gd name="connsiteX101" fmla="*/ 869423 w 1446261"/>
                <a:gd name="connsiteY101" fmla="*/ 817600 h 1835009"/>
                <a:gd name="connsiteX102" fmla="*/ 869282 w 1446261"/>
                <a:gd name="connsiteY102" fmla="*/ 817600 h 1835009"/>
                <a:gd name="connsiteX103" fmla="*/ 644336 w 1446261"/>
                <a:gd name="connsiteY103" fmla="*/ 757303 h 1835009"/>
                <a:gd name="connsiteX104" fmla="*/ 430969 w 1446261"/>
                <a:gd name="connsiteY104" fmla="*/ 819859 h 1835009"/>
                <a:gd name="connsiteX105" fmla="*/ 656763 w 1446261"/>
                <a:gd name="connsiteY105" fmla="*/ 859256 h 1835009"/>
                <a:gd name="connsiteX106" fmla="*/ 869847 w 1446261"/>
                <a:gd name="connsiteY106" fmla="*/ 827625 h 1835009"/>
                <a:gd name="connsiteX107" fmla="*/ 871118 w 1446261"/>
                <a:gd name="connsiteY107" fmla="*/ 827484 h 1835009"/>
                <a:gd name="connsiteX108" fmla="*/ 871118 w 1446261"/>
                <a:gd name="connsiteY108" fmla="*/ 827484 h 1835009"/>
                <a:gd name="connsiteX109" fmla="*/ 871259 w 1446261"/>
                <a:gd name="connsiteY109" fmla="*/ 827484 h 1835009"/>
                <a:gd name="connsiteX110" fmla="*/ 879873 w 1446261"/>
                <a:gd name="connsiteY110" fmla="*/ 826637 h 1835009"/>
                <a:gd name="connsiteX111" fmla="*/ 906138 w 1446261"/>
                <a:gd name="connsiteY111" fmla="*/ 823389 h 1835009"/>
                <a:gd name="connsiteX112" fmla="*/ 1036615 w 1446261"/>
                <a:gd name="connsiteY112" fmla="*/ 1055960 h 1835009"/>
                <a:gd name="connsiteX113" fmla="*/ 1017410 w 1446261"/>
                <a:gd name="connsiteY113" fmla="*/ 1053701 h 1835009"/>
                <a:gd name="connsiteX114" fmla="*/ 1007102 w 1446261"/>
                <a:gd name="connsiteY114" fmla="*/ 1052148 h 1835009"/>
                <a:gd name="connsiteX115" fmla="*/ 788935 w 1446261"/>
                <a:gd name="connsiteY115" fmla="*/ 960503 h 1835009"/>
                <a:gd name="connsiteX116" fmla="*/ 569213 w 1446261"/>
                <a:gd name="connsiteY116" fmla="*/ 994676 h 1835009"/>
                <a:gd name="connsiteX117" fmla="*/ 787946 w 1446261"/>
                <a:gd name="connsiteY117" fmla="*/ 1063162 h 1835009"/>
                <a:gd name="connsiteX118" fmla="*/ 1001171 w 1446261"/>
                <a:gd name="connsiteY118" fmla="*/ 1060338 h 1835009"/>
                <a:gd name="connsiteX119" fmla="*/ 1023765 w 1446261"/>
                <a:gd name="connsiteY119" fmla="*/ 1064857 h 1835009"/>
                <a:gd name="connsiteX120" fmla="*/ 1023906 w 1446261"/>
                <a:gd name="connsiteY120" fmla="*/ 1064857 h 1835009"/>
                <a:gd name="connsiteX121" fmla="*/ 1042545 w 1446261"/>
                <a:gd name="connsiteY121" fmla="*/ 1068104 h 1835009"/>
                <a:gd name="connsiteX122" fmla="*/ 1113997 w 1446261"/>
                <a:gd name="connsiteY122" fmla="*/ 1238967 h 1835009"/>
                <a:gd name="connsiteX123" fmla="*/ 1093663 w 1446261"/>
                <a:gd name="connsiteY123" fmla="*/ 1237414 h 1835009"/>
                <a:gd name="connsiteX124" fmla="*/ 1092534 w 1446261"/>
                <a:gd name="connsiteY124" fmla="*/ 1237273 h 1835009"/>
                <a:gd name="connsiteX125" fmla="*/ 1092392 w 1446261"/>
                <a:gd name="connsiteY125" fmla="*/ 1237273 h 1835009"/>
                <a:gd name="connsiteX126" fmla="*/ 888204 w 1446261"/>
                <a:gd name="connsiteY126" fmla="*/ 1126424 h 1835009"/>
                <a:gd name="connsiteX127" fmla="*/ 667918 w 1446261"/>
                <a:gd name="connsiteY127" fmla="*/ 1137720 h 1835009"/>
                <a:gd name="connsiteX128" fmla="*/ 877190 w 1446261"/>
                <a:gd name="connsiteY128" fmla="*/ 1228094 h 1835009"/>
                <a:gd name="connsiteX129" fmla="*/ 1088579 w 1446261"/>
                <a:gd name="connsiteY129" fmla="*/ 1247157 h 1835009"/>
                <a:gd name="connsiteX130" fmla="*/ 1089851 w 1446261"/>
                <a:gd name="connsiteY130" fmla="*/ 1247298 h 1835009"/>
                <a:gd name="connsiteX131" fmla="*/ 1089992 w 1446261"/>
                <a:gd name="connsiteY131" fmla="*/ 1247298 h 1835009"/>
                <a:gd name="connsiteX132" fmla="*/ 1094087 w 1446261"/>
                <a:gd name="connsiteY132" fmla="*/ 1247863 h 1835009"/>
                <a:gd name="connsiteX133" fmla="*/ 1118374 w 1446261"/>
                <a:gd name="connsiteY133" fmla="*/ 1250970 h 1835009"/>
                <a:gd name="connsiteX134" fmla="*/ 1177541 w 1446261"/>
                <a:gd name="connsiteY134" fmla="*/ 1444567 h 1835009"/>
                <a:gd name="connsiteX135" fmla="*/ 1158195 w 1446261"/>
                <a:gd name="connsiteY135" fmla="*/ 1441178 h 1835009"/>
                <a:gd name="connsiteX136" fmla="*/ 1150853 w 1446261"/>
                <a:gd name="connsiteY136" fmla="*/ 1439625 h 1835009"/>
                <a:gd name="connsiteX137" fmla="*/ 1150712 w 1446261"/>
                <a:gd name="connsiteY137" fmla="*/ 1439625 h 1835009"/>
                <a:gd name="connsiteX138" fmla="*/ 957397 w 1446261"/>
                <a:gd name="connsiteY138" fmla="*/ 1307171 h 1835009"/>
                <a:gd name="connsiteX139" fmla="*/ 734993 w 1446261"/>
                <a:gd name="connsiteY139" fmla="*/ 1296016 h 1835009"/>
                <a:gd name="connsiteX140" fmla="*/ 935933 w 1446261"/>
                <a:gd name="connsiteY140" fmla="*/ 1408135 h 1835009"/>
                <a:gd name="connsiteX141" fmla="*/ 1147887 w 1446261"/>
                <a:gd name="connsiteY141" fmla="*/ 1449368 h 1835009"/>
                <a:gd name="connsiteX142" fmla="*/ 1149158 w 1446261"/>
                <a:gd name="connsiteY142" fmla="*/ 1449651 h 1835009"/>
                <a:gd name="connsiteX143" fmla="*/ 1149158 w 1446261"/>
                <a:gd name="connsiteY143" fmla="*/ 1449651 h 1835009"/>
                <a:gd name="connsiteX144" fmla="*/ 1149299 w 1446261"/>
                <a:gd name="connsiteY144" fmla="*/ 1449651 h 1835009"/>
                <a:gd name="connsiteX145" fmla="*/ 1157772 w 1446261"/>
                <a:gd name="connsiteY145" fmla="*/ 1451769 h 1835009"/>
                <a:gd name="connsiteX146" fmla="*/ 1180648 w 1446261"/>
                <a:gd name="connsiteY146" fmla="*/ 1456852 h 1835009"/>
                <a:gd name="connsiteX147" fmla="*/ 1237413 w 1446261"/>
                <a:gd name="connsiteY147" fmla="*/ 1835010 h 1835009"/>
                <a:gd name="connsiteX148" fmla="*/ 1268056 w 1446261"/>
                <a:gd name="connsiteY148" fmla="*/ 1833174 h 1835009"/>
                <a:gd name="connsiteX149" fmla="*/ 1207477 w 1446261"/>
                <a:gd name="connsiteY149" fmla="*/ 1450074 h 1835009"/>
                <a:gd name="connsiteX150" fmla="*/ 1225128 w 1446261"/>
                <a:gd name="connsiteY150" fmla="*/ 1434541 h 1835009"/>
                <a:gd name="connsiteX151" fmla="*/ 1231483 w 1446261"/>
                <a:gd name="connsiteY151" fmla="*/ 1428469 h 1835009"/>
                <a:gd name="connsiteX152" fmla="*/ 1231483 w 1446261"/>
                <a:gd name="connsiteY152" fmla="*/ 1428328 h 1835009"/>
                <a:gd name="connsiteX153" fmla="*/ 1231483 w 1446261"/>
                <a:gd name="connsiteY153" fmla="*/ 1428328 h 1835009"/>
                <a:gd name="connsiteX154" fmla="*/ 1231907 w 1446261"/>
                <a:gd name="connsiteY154" fmla="*/ 1427905 h 1835009"/>
                <a:gd name="connsiteX155" fmla="*/ 1386954 w 1446261"/>
                <a:gd name="connsiteY155" fmla="*/ 1267068 h 1835009"/>
                <a:gd name="connsiteX156" fmla="*/ 1446262 w 1446261"/>
                <a:gd name="connsiteY156" fmla="*/ 994111 h 1835009"/>
                <a:gd name="connsiteX157" fmla="*/ 1302087 w 1446261"/>
                <a:gd name="connsiteY157" fmla="*/ 1181071 h 1835009"/>
                <a:gd name="connsiteX158" fmla="*/ 1225270 w 1446261"/>
                <a:gd name="connsiteY158" fmla="*/ 1419856 h 1835009"/>
                <a:gd name="connsiteX159" fmla="*/ 1224988 w 1446261"/>
                <a:gd name="connsiteY159" fmla="*/ 1420138 h 1835009"/>
                <a:gd name="connsiteX160" fmla="*/ 1219339 w 1446261"/>
                <a:gd name="connsiteY160" fmla="*/ 1425080 h 1835009"/>
                <a:gd name="connsiteX161" fmla="*/ 1204088 w 1446261"/>
                <a:gd name="connsiteY161" fmla="*/ 1437507 h 1835009"/>
                <a:gd name="connsiteX162" fmla="*/ 1142663 w 1446261"/>
                <a:gd name="connsiteY162" fmla="*/ 1241932 h 1835009"/>
                <a:gd name="connsiteX163" fmla="*/ 1158478 w 1446261"/>
                <a:gd name="connsiteY163" fmla="*/ 1223999 h 18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1446261" h="1835009">
                  <a:moveTo>
                    <a:pt x="1158478" y="1223999"/>
                  </a:moveTo>
                  <a:cubicBezTo>
                    <a:pt x="1159325" y="1222869"/>
                    <a:pt x="1160172" y="1221881"/>
                    <a:pt x="1161161" y="1220751"/>
                  </a:cubicBezTo>
                  <a:lnTo>
                    <a:pt x="1161161" y="1220610"/>
                  </a:lnTo>
                  <a:cubicBezTo>
                    <a:pt x="1161302" y="1220469"/>
                    <a:pt x="1161302" y="1220328"/>
                    <a:pt x="1161444" y="1220328"/>
                  </a:cubicBezTo>
                  <a:cubicBezTo>
                    <a:pt x="1224141" y="1179659"/>
                    <a:pt x="1272434" y="1114844"/>
                    <a:pt x="1297145" y="1047911"/>
                  </a:cubicBezTo>
                  <a:cubicBezTo>
                    <a:pt x="1329059" y="961209"/>
                    <a:pt x="1344027" y="870553"/>
                    <a:pt x="1329199" y="774672"/>
                  </a:cubicBezTo>
                  <a:cubicBezTo>
                    <a:pt x="1270033" y="826637"/>
                    <a:pt x="1230353" y="900348"/>
                    <a:pt x="1205360" y="972506"/>
                  </a:cubicBezTo>
                  <a:cubicBezTo>
                    <a:pt x="1178388" y="1050312"/>
                    <a:pt x="1158337" y="1130519"/>
                    <a:pt x="1152971" y="1214397"/>
                  </a:cubicBezTo>
                  <a:cubicBezTo>
                    <a:pt x="1152829" y="1214538"/>
                    <a:pt x="1152829" y="1214538"/>
                    <a:pt x="1152688" y="1214679"/>
                  </a:cubicBezTo>
                  <a:lnTo>
                    <a:pt x="1151982" y="1215526"/>
                  </a:lnTo>
                  <a:cubicBezTo>
                    <a:pt x="1147323" y="1220610"/>
                    <a:pt x="1142521" y="1225411"/>
                    <a:pt x="1137720" y="1230212"/>
                  </a:cubicBezTo>
                  <a:cubicBezTo>
                    <a:pt x="1116115" y="1171893"/>
                    <a:pt x="1091262" y="1113856"/>
                    <a:pt x="1064009" y="1057937"/>
                  </a:cubicBezTo>
                  <a:cubicBezTo>
                    <a:pt x="1067115" y="1052430"/>
                    <a:pt x="1070222" y="1046923"/>
                    <a:pt x="1073047" y="1041275"/>
                  </a:cubicBezTo>
                  <a:lnTo>
                    <a:pt x="1073047" y="1041133"/>
                  </a:lnTo>
                  <a:cubicBezTo>
                    <a:pt x="1076577" y="1034497"/>
                    <a:pt x="1079825" y="1027577"/>
                    <a:pt x="1083072" y="1020658"/>
                  </a:cubicBezTo>
                  <a:cubicBezTo>
                    <a:pt x="1141391" y="973494"/>
                    <a:pt x="1183048" y="904020"/>
                    <a:pt x="1200982" y="834545"/>
                  </a:cubicBezTo>
                  <a:cubicBezTo>
                    <a:pt x="1225128" y="740782"/>
                    <a:pt x="1223999" y="655068"/>
                    <a:pt x="1205218" y="556787"/>
                  </a:cubicBezTo>
                  <a:cubicBezTo>
                    <a:pt x="1151135" y="614965"/>
                    <a:pt x="1118798" y="693195"/>
                    <a:pt x="1101147" y="768177"/>
                  </a:cubicBezTo>
                  <a:cubicBezTo>
                    <a:pt x="1081802" y="850078"/>
                    <a:pt x="1069658" y="933815"/>
                    <a:pt x="1073188" y="1019528"/>
                  </a:cubicBezTo>
                  <a:cubicBezTo>
                    <a:pt x="1071493" y="1022635"/>
                    <a:pt x="1069940" y="1026024"/>
                    <a:pt x="1068245" y="1028989"/>
                  </a:cubicBezTo>
                  <a:cubicBezTo>
                    <a:pt x="1064998" y="1034638"/>
                    <a:pt x="1061609" y="1040286"/>
                    <a:pt x="1058361" y="1045793"/>
                  </a:cubicBezTo>
                  <a:cubicBezTo>
                    <a:pt x="1017269" y="965163"/>
                    <a:pt x="973071" y="888063"/>
                    <a:pt x="924636" y="811669"/>
                  </a:cubicBezTo>
                  <a:cubicBezTo>
                    <a:pt x="929155" y="804044"/>
                    <a:pt x="933814" y="796418"/>
                    <a:pt x="937910" y="788511"/>
                  </a:cubicBezTo>
                  <a:cubicBezTo>
                    <a:pt x="939322" y="785828"/>
                    <a:pt x="940451" y="783286"/>
                    <a:pt x="941863" y="780744"/>
                  </a:cubicBezTo>
                  <a:lnTo>
                    <a:pt x="941863" y="780603"/>
                  </a:lnTo>
                  <a:lnTo>
                    <a:pt x="941863" y="780603"/>
                  </a:lnTo>
                  <a:cubicBezTo>
                    <a:pt x="942005" y="780462"/>
                    <a:pt x="942005" y="780321"/>
                    <a:pt x="942146" y="780179"/>
                  </a:cubicBezTo>
                  <a:cubicBezTo>
                    <a:pt x="994958" y="725673"/>
                    <a:pt x="1027860" y="650549"/>
                    <a:pt x="1036756" y="578533"/>
                  </a:cubicBezTo>
                  <a:cubicBezTo>
                    <a:pt x="1048477" y="482370"/>
                    <a:pt x="1036191" y="397503"/>
                    <a:pt x="1004701" y="302469"/>
                  </a:cubicBezTo>
                  <a:cubicBezTo>
                    <a:pt x="958808" y="367284"/>
                    <a:pt x="936921" y="449044"/>
                    <a:pt x="929155" y="525862"/>
                  </a:cubicBezTo>
                  <a:cubicBezTo>
                    <a:pt x="920823" y="608328"/>
                    <a:pt x="919553" y="691500"/>
                    <a:pt x="933532" y="774813"/>
                  </a:cubicBezTo>
                  <a:cubicBezTo>
                    <a:pt x="933532" y="774954"/>
                    <a:pt x="933391" y="775096"/>
                    <a:pt x="933391" y="775096"/>
                  </a:cubicBezTo>
                  <a:cubicBezTo>
                    <a:pt x="932120" y="777214"/>
                    <a:pt x="930991" y="779473"/>
                    <a:pt x="929719" y="781591"/>
                  </a:cubicBezTo>
                  <a:cubicBezTo>
                    <a:pt x="926048" y="788228"/>
                    <a:pt x="921812" y="794583"/>
                    <a:pt x="917576" y="801078"/>
                  </a:cubicBezTo>
                  <a:cubicBezTo>
                    <a:pt x="878602" y="745724"/>
                    <a:pt x="838781" y="692912"/>
                    <a:pt x="796560" y="640100"/>
                  </a:cubicBezTo>
                  <a:cubicBezTo>
                    <a:pt x="800514" y="631063"/>
                    <a:pt x="804467" y="622166"/>
                    <a:pt x="808139" y="612847"/>
                  </a:cubicBezTo>
                  <a:cubicBezTo>
                    <a:pt x="808562" y="611576"/>
                    <a:pt x="809127" y="610305"/>
                    <a:pt x="809550" y="609034"/>
                  </a:cubicBezTo>
                  <a:lnTo>
                    <a:pt x="809550" y="608893"/>
                  </a:lnTo>
                  <a:cubicBezTo>
                    <a:pt x="809550" y="608752"/>
                    <a:pt x="809692" y="608610"/>
                    <a:pt x="809692" y="608469"/>
                  </a:cubicBezTo>
                  <a:cubicBezTo>
                    <a:pt x="855726" y="549585"/>
                    <a:pt x="880296" y="472909"/>
                    <a:pt x="881849" y="401457"/>
                  </a:cubicBezTo>
                  <a:cubicBezTo>
                    <a:pt x="883827" y="308965"/>
                    <a:pt x="868294" y="218450"/>
                    <a:pt x="822683" y="132595"/>
                  </a:cubicBezTo>
                  <a:cubicBezTo>
                    <a:pt x="783850" y="201082"/>
                    <a:pt x="770436" y="283830"/>
                    <a:pt x="770436" y="360365"/>
                  </a:cubicBezTo>
                  <a:cubicBezTo>
                    <a:pt x="770436" y="442549"/>
                    <a:pt x="777497" y="524874"/>
                    <a:pt x="799525" y="605645"/>
                  </a:cubicBezTo>
                  <a:cubicBezTo>
                    <a:pt x="799525" y="605786"/>
                    <a:pt x="799384" y="605928"/>
                    <a:pt x="799384" y="605928"/>
                  </a:cubicBezTo>
                  <a:lnTo>
                    <a:pt x="798960" y="606916"/>
                  </a:lnTo>
                  <a:cubicBezTo>
                    <a:pt x="795571" y="614682"/>
                    <a:pt x="791758" y="622308"/>
                    <a:pt x="788087" y="629933"/>
                  </a:cubicBezTo>
                  <a:cubicBezTo>
                    <a:pt x="748972" y="582910"/>
                    <a:pt x="707033" y="537300"/>
                    <a:pt x="663541" y="494372"/>
                  </a:cubicBezTo>
                  <a:cubicBezTo>
                    <a:pt x="665094" y="485759"/>
                    <a:pt x="666647" y="477145"/>
                    <a:pt x="667918" y="468531"/>
                  </a:cubicBezTo>
                  <a:cubicBezTo>
                    <a:pt x="696584" y="406964"/>
                    <a:pt x="693336" y="338337"/>
                    <a:pt x="685287" y="276205"/>
                  </a:cubicBezTo>
                  <a:cubicBezTo>
                    <a:pt x="675543" y="201788"/>
                    <a:pt x="638405" y="124970"/>
                    <a:pt x="589265" y="63544"/>
                  </a:cubicBezTo>
                  <a:cubicBezTo>
                    <a:pt x="572178" y="130053"/>
                    <a:pt x="581922" y="199952"/>
                    <a:pt x="593077" y="264202"/>
                  </a:cubicBezTo>
                  <a:cubicBezTo>
                    <a:pt x="604515" y="329864"/>
                    <a:pt x="627956" y="396938"/>
                    <a:pt x="659304" y="458223"/>
                  </a:cubicBezTo>
                  <a:cubicBezTo>
                    <a:pt x="659304" y="458364"/>
                    <a:pt x="659304" y="458364"/>
                    <a:pt x="659304" y="458505"/>
                  </a:cubicBezTo>
                  <a:cubicBezTo>
                    <a:pt x="657751" y="467260"/>
                    <a:pt x="655916" y="476015"/>
                    <a:pt x="653938" y="484629"/>
                  </a:cubicBezTo>
                  <a:cubicBezTo>
                    <a:pt x="599573" y="431111"/>
                    <a:pt x="542383" y="380699"/>
                    <a:pt x="482652" y="333394"/>
                  </a:cubicBezTo>
                  <a:cubicBezTo>
                    <a:pt x="482793" y="327887"/>
                    <a:pt x="482793" y="322380"/>
                    <a:pt x="482652" y="316873"/>
                  </a:cubicBezTo>
                  <a:cubicBezTo>
                    <a:pt x="482652" y="316873"/>
                    <a:pt x="482652" y="316873"/>
                    <a:pt x="482652" y="316732"/>
                  </a:cubicBezTo>
                  <a:cubicBezTo>
                    <a:pt x="483782" y="318285"/>
                    <a:pt x="484770" y="320121"/>
                    <a:pt x="486041" y="321674"/>
                  </a:cubicBezTo>
                  <a:cubicBezTo>
                    <a:pt x="500162" y="280723"/>
                    <a:pt x="501150" y="224663"/>
                    <a:pt x="484770" y="162814"/>
                  </a:cubicBezTo>
                  <a:cubicBezTo>
                    <a:pt x="469943" y="106613"/>
                    <a:pt x="434782" y="41939"/>
                    <a:pt x="393549" y="0"/>
                  </a:cubicBezTo>
                  <a:cubicBezTo>
                    <a:pt x="385783" y="43210"/>
                    <a:pt x="392420" y="99835"/>
                    <a:pt x="410071" y="160837"/>
                  </a:cubicBezTo>
                  <a:cubicBezTo>
                    <a:pt x="424333" y="210401"/>
                    <a:pt x="448056" y="264484"/>
                    <a:pt x="477286" y="308824"/>
                  </a:cubicBezTo>
                  <a:cubicBezTo>
                    <a:pt x="477286" y="315602"/>
                    <a:pt x="477286" y="322239"/>
                    <a:pt x="477004" y="328876"/>
                  </a:cubicBezTo>
                  <a:cubicBezTo>
                    <a:pt x="437748" y="298092"/>
                    <a:pt x="417696" y="283265"/>
                    <a:pt x="376463" y="254741"/>
                  </a:cubicBezTo>
                  <a:cubicBezTo>
                    <a:pt x="335089" y="195292"/>
                    <a:pt x="277475" y="146716"/>
                    <a:pt x="214355" y="111131"/>
                  </a:cubicBezTo>
                  <a:cubicBezTo>
                    <a:pt x="148976" y="74135"/>
                    <a:pt x="75406" y="48717"/>
                    <a:pt x="0" y="44763"/>
                  </a:cubicBezTo>
                  <a:cubicBezTo>
                    <a:pt x="52953" y="96022"/>
                    <a:pt x="114944" y="139938"/>
                    <a:pt x="178629" y="174393"/>
                  </a:cubicBezTo>
                  <a:cubicBezTo>
                    <a:pt x="240196" y="207718"/>
                    <a:pt x="305859" y="239490"/>
                    <a:pt x="374204" y="257989"/>
                  </a:cubicBezTo>
                  <a:cubicBezTo>
                    <a:pt x="414590" y="287360"/>
                    <a:pt x="434359" y="302611"/>
                    <a:pt x="472768" y="334241"/>
                  </a:cubicBezTo>
                  <a:cubicBezTo>
                    <a:pt x="466272" y="335936"/>
                    <a:pt x="459776" y="337489"/>
                    <a:pt x="453281" y="339043"/>
                  </a:cubicBezTo>
                  <a:cubicBezTo>
                    <a:pt x="405693" y="321815"/>
                    <a:pt x="345820" y="316167"/>
                    <a:pt x="298233" y="322521"/>
                  </a:cubicBezTo>
                  <a:cubicBezTo>
                    <a:pt x="238926" y="330429"/>
                    <a:pt x="188938" y="351610"/>
                    <a:pt x="156177" y="379146"/>
                  </a:cubicBezTo>
                  <a:cubicBezTo>
                    <a:pt x="203058" y="391008"/>
                    <a:pt x="259683" y="394820"/>
                    <a:pt x="319132" y="388607"/>
                  </a:cubicBezTo>
                  <a:cubicBezTo>
                    <a:pt x="378581" y="382535"/>
                    <a:pt x="430687" y="367143"/>
                    <a:pt x="467402" y="344550"/>
                  </a:cubicBezTo>
                  <a:cubicBezTo>
                    <a:pt x="465707" y="343844"/>
                    <a:pt x="463730" y="343138"/>
                    <a:pt x="461894" y="342432"/>
                  </a:cubicBezTo>
                  <a:cubicBezTo>
                    <a:pt x="461894" y="342432"/>
                    <a:pt x="462036" y="342432"/>
                    <a:pt x="462036" y="342432"/>
                  </a:cubicBezTo>
                  <a:cubicBezTo>
                    <a:pt x="467402" y="341302"/>
                    <a:pt x="472768" y="340172"/>
                    <a:pt x="478134" y="338901"/>
                  </a:cubicBezTo>
                  <a:cubicBezTo>
                    <a:pt x="536594" y="387336"/>
                    <a:pt x="592372" y="438877"/>
                    <a:pt x="645184" y="493243"/>
                  </a:cubicBezTo>
                  <a:cubicBezTo>
                    <a:pt x="636570" y="495220"/>
                    <a:pt x="627815" y="497055"/>
                    <a:pt x="619201" y="498750"/>
                  </a:cubicBezTo>
                  <a:cubicBezTo>
                    <a:pt x="619201" y="498750"/>
                    <a:pt x="619201" y="498750"/>
                    <a:pt x="619201" y="498750"/>
                  </a:cubicBezTo>
                  <a:cubicBezTo>
                    <a:pt x="558622" y="467684"/>
                    <a:pt x="489854" y="456811"/>
                    <a:pt x="429275" y="458929"/>
                  </a:cubicBezTo>
                  <a:cubicBezTo>
                    <a:pt x="371238" y="461047"/>
                    <a:pt x="303741" y="475309"/>
                    <a:pt x="250787" y="514848"/>
                  </a:cubicBezTo>
                  <a:cubicBezTo>
                    <a:pt x="314331" y="536312"/>
                    <a:pt x="382958" y="542666"/>
                    <a:pt x="445797" y="541677"/>
                  </a:cubicBezTo>
                  <a:cubicBezTo>
                    <a:pt x="504963" y="540689"/>
                    <a:pt x="570767" y="533629"/>
                    <a:pt x="628521" y="507222"/>
                  </a:cubicBezTo>
                  <a:cubicBezTo>
                    <a:pt x="628521" y="507222"/>
                    <a:pt x="628662" y="507222"/>
                    <a:pt x="628662" y="507222"/>
                  </a:cubicBezTo>
                  <a:lnTo>
                    <a:pt x="628803" y="507222"/>
                  </a:lnTo>
                  <a:cubicBezTo>
                    <a:pt x="637417" y="505952"/>
                    <a:pt x="646031" y="504540"/>
                    <a:pt x="654645" y="502986"/>
                  </a:cubicBezTo>
                  <a:cubicBezTo>
                    <a:pt x="696866" y="546620"/>
                    <a:pt x="737393" y="593077"/>
                    <a:pt x="775095" y="640524"/>
                  </a:cubicBezTo>
                  <a:cubicBezTo>
                    <a:pt x="766906" y="642642"/>
                    <a:pt x="758857" y="644901"/>
                    <a:pt x="750525" y="647019"/>
                  </a:cubicBezTo>
                  <a:lnTo>
                    <a:pt x="749395" y="647302"/>
                  </a:lnTo>
                  <a:cubicBezTo>
                    <a:pt x="749255" y="647302"/>
                    <a:pt x="749114" y="647443"/>
                    <a:pt x="748972" y="647443"/>
                  </a:cubicBezTo>
                  <a:cubicBezTo>
                    <a:pt x="678085" y="613976"/>
                    <a:pt x="598302" y="601409"/>
                    <a:pt x="520496" y="609599"/>
                  </a:cubicBezTo>
                  <a:cubicBezTo>
                    <a:pt x="446503" y="617365"/>
                    <a:pt x="373639" y="644477"/>
                    <a:pt x="315743" y="692065"/>
                  </a:cubicBezTo>
                  <a:cubicBezTo>
                    <a:pt x="389737" y="710987"/>
                    <a:pt x="467543" y="714658"/>
                    <a:pt x="543231" y="709151"/>
                  </a:cubicBezTo>
                  <a:cubicBezTo>
                    <a:pt x="613694" y="704068"/>
                    <a:pt x="686275" y="690229"/>
                    <a:pt x="749678" y="657469"/>
                  </a:cubicBezTo>
                  <a:cubicBezTo>
                    <a:pt x="749819" y="657469"/>
                    <a:pt x="749961" y="657469"/>
                    <a:pt x="750102" y="657328"/>
                  </a:cubicBezTo>
                  <a:lnTo>
                    <a:pt x="750243" y="657328"/>
                  </a:lnTo>
                  <a:cubicBezTo>
                    <a:pt x="751514" y="657045"/>
                    <a:pt x="752926" y="656763"/>
                    <a:pt x="754197" y="656621"/>
                  </a:cubicBezTo>
                  <a:cubicBezTo>
                    <a:pt x="763799" y="654786"/>
                    <a:pt x="773401" y="652526"/>
                    <a:pt x="783003" y="650549"/>
                  </a:cubicBezTo>
                  <a:cubicBezTo>
                    <a:pt x="823671" y="703785"/>
                    <a:pt x="861939" y="757162"/>
                    <a:pt x="899219" y="812798"/>
                  </a:cubicBezTo>
                  <a:cubicBezTo>
                    <a:pt x="891734" y="814069"/>
                    <a:pt x="884251" y="815623"/>
                    <a:pt x="876766" y="816611"/>
                  </a:cubicBezTo>
                  <a:cubicBezTo>
                    <a:pt x="874366" y="816894"/>
                    <a:pt x="871824" y="817317"/>
                    <a:pt x="869423" y="817600"/>
                  </a:cubicBezTo>
                  <a:cubicBezTo>
                    <a:pt x="869423" y="817600"/>
                    <a:pt x="869282" y="817600"/>
                    <a:pt x="869282" y="817600"/>
                  </a:cubicBezTo>
                  <a:cubicBezTo>
                    <a:pt x="801784" y="777073"/>
                    <a:pt x="722989" y="756739"/>
                    <a:pt x="644336" y="757303"/>
                  </a:cubicBezTo>
                  <a:cubicBezTo>
                    <a:pt x="569354" y="757868"/>
                    <a:pt x="493666" y="777920"/>
                    <a:pt x="430969" y="819859"/>
                  </a:cubicBezTo>
                  <a:cubicBezTo>
                    <a:pt x="503127" y="845983"/>
                    <a:pt x="580510" y="857138"/>
                    <a:pt x="656763" y="859256"/>
                  </a:cubicBezTo>
                  <a:cubicBezTo>
                    <a:pt x="728214" y="861233"/>
                    <a:pt x="802631" y="854173"/>
                    <a:pt x="869847" y="827625"/>
                  </a:cubicBezTo>
                  <a:cubicBezTo>
                    <a:pt x="870270" y="827625"/>
                    <a:pt x="870694" y="827484"/>
                    <a:pt x="871118" y="827484"/>
                  </a:cubicBezTo>
                  <a:lnTo>
                    <a:pt x="871118" y="827484"/>
                  </a:lnTo>
                  <a:lnTo>
                    <a:pt x="871259" y="827484"/>
                  </a:lnTo>
                  <a:cubicBezTo>
                    <a:pt x="874083" y="827061"/>
                    <a:pt x="876907" y="826919"/>
                    <a:pt x="879873" y="826637"/>
                  </a:cubicBezTo>
                  <a:cubicBezTo>
                    <a:pt x="888628" y="825790"/>
                    <a:pt x="897383" y="824519"/>
                    <a:pt x="906138" y="823389"/>
                  </a:cubicBezTo>
                  <a:cubicBezTo>
                    <a:pt x="953442" y="899360"/>
                    <a:pt x="996511" y="976036"/>
                    <a:pt x="1036615" y="1055960"/>
                  </a:cubicBezTo>
                  <a:cubicBezTo>
                    <a:pt x="1030260" y="1055254"/>
                    <a:pt x="1023765" y="1054548"/>
                    <a:pt x="1017410" y="1053701"/>
                  </a:cubicBezTo>
                  <a:cubicBezTo>
                    <a:pt x="1014022" y="1053277"/>
                    <a:pt x="1010632" y="1052713"/>
                    <a:pt x="1007102" y="1052148"/>
                  </a:cubicBezTo>
                  <a:cubicBezTo>
                    <a:pt x="944970" y="1001595"/>
                    <a:pt x="868294" y="970246"/>
                    <a:pt x="788935" y="960503"/>
                  </a:cubicBezTo>
                  <a:cubicBezTo>
                    <a:pt x="714517" y="951325"/>
                    <a:pt x="636852" y="961350"/>
                    <a:pt x="569213" y="994676"/>
                  </a:cubicBezTo>
                  <a:cubicBezTo>
                    <a:pt x="637276" y="1029837"/>
                    <a:pt x="712681" y="1051018"/>
                    <a:pt x="787946" y="1063162"/>
                  </a:cubicBezTo>
                  <a:cubicBezTo>
                    <a:pt x="857845" y="1074317"/>
                    <a:pt x="931555" y="1077283"/>
                    <a:pt x="1001171" y="1060338"/>
                  </a:cubicBezTo>
                  <a:cubicBezTo>
                    <a:pt x="1008656" y="1061891"/>
                    <a:pt x="1016281" y="1063586"/>
                    <a:pt x="1023765" y="1064857"/>
                  </a:cubicBezTo>
                  <a:lnTo>
                    <a:pt x="1023906" y="1064857"/>
                  </a:lnTo>
                  <a:cubicBezTo>
                    <a:pt x="1030119" y="1065986"/>
                    <a:pt x="1036332" y="1066975"/>
                    <a:pt x="1042545" y="1068104"/>
                  </a:cubicBezTo>
                  <a:cubicBezTo>
                    <a:pt x="1068951" y="1123599"/>
                    <a:pt x="1093098" y="1181071"/>
                    <a:pt x="1113997" y="1238967"/>
                  </a:cubicBezTo>
                  <a:cubicBezTo>
                    <a:pt x="1107219" y="1238402"/>
                    <a:pt x="1100441" y="1237979"/>
                    <a:pt x="1093663" y="1237414"/>
                  </a:cubicBezTo>
                  <a:lnTo>
                    <a:pt x="1092534" y="1237273"/>
                  </a:lnTo>
                  <a:cubicBezTo>
                    <a:pt x="1092534" y="1237273"/>
                    <a:pt x="1092392" y="1237273"/>
                    <a:pt x="1092392" y="1237273"/>
                  </a:cubicBezTo>
                  <a:cubicBezTo>
                    <a:pt x="1036332" y="1182201"/>
                    <a:pt x="964739" y="1144075"/>
                    <a:pt x="888204" y="1126424"/>
                  </a:cubicBezTo>
                  <a:cubicBezTo>
                    <a:pt x="815622" y="1109620"/>
                    <a:pt x="737957" y="1111455"/>
                    <a:pt x="667918" y="1137720"/>
                  </a:cubicBezTo>
                  <a:cubicBezTo>
                    <a:pt x="731744" y="1179659"/>
                    <a:pt x="804044" y="1208466"/>
                    <a:pt x="877190" y="1228094"/>
                  </a:cubicBezTo>
                  <a:cubicBezTo>
                    <a:pt x="945253" y="1246451"/>
                    <a:pt x="1018116" y="1256901"/>
                    <a:pt x="1088579" y="1247157"/>
                  </a:cubicBezTo>
                  <a:cubicBezTo>
                    <a:pt x="1089004" y="1247157"/>
                    <a:pt x="1089427" y="1247298"/>
                    <a:pt x="1089851" y="1247298"/>
                  </a:cubicBezTo>
                  <a:lnTo>
                    <a:pt x="1089992" y="1247298"/>
                  </a:lnTo>
                  <a:cubicBezTo>
                    <a:pt x="1091262" y="1247440"/>
                    <a:pt x="1092674" y="1247722"/>
                    <a:pt x="1094087" y="1247863"/>
                  </a:cubicBezTo>
                  <a:cubicBezTo>
                    <a:pt x="1102136" y="1248993"/>
                    <a:pt x="1110325" y="1249981"/>
                    <a:pt x="1118374" y="1250970"/>
                  </a:cubicBezTo>
                  <a:cubicBezTo>
                    <a:pt x="1140262" y="1315361"/>
                    <a:pt x="1159748" y="1378905"/>
                    <a:pt x="1177541" y="1444567"/>
                  </a:cubicBezTo>
                  <a:cubicBezTo>
                    <a:pt x="1171046" y="1443437"/>
                    <a:pt x="1164550" y="1442590"/>
                    <a:pt x="1158195" y="1441178"/>
                  </a:cubicBezTo>
                  <a:cubicBezTo>
                    <a:pt x="1155795" y="1440613"/>
                    <a:pt x="1153395" y="1440190"/>
                    <a:pt x="1150853" y="1439625"/>
                  </a:cubicBezTo>
                  <a:cubicBezTo>
                    <a:pt x="1150853" y="1439625"/>
                    <a:pt x="1150712" y="1439625"/>
                    <a:pt x="1150712" y="1439625"/>
                  </a:cubicBezTo>
                  <a:cubicBezTo>
                    <a:pt x="1100300" y="1378481"/>
                    <a:pt x="1032237" y="1332730"/>
                    <a:pt x="957397" y="1307171"/>
                  </a:cubicBezTo>
                  <a:cubicBezTo>
                    <a:pt x="886368" y="1282883"/>
                    <a:pt x="808139" y="1276952"/>
                    <a:pt x="734993" y="1296016"/>
                  </a:cubicBezTo>
                  <a:cubicBezTo>
                    <a:pt x="794865" y="1344450"/>
                    <a:pt x="864481" y="1380882"/>
                    <a:pt x="935933" y="1408135"/>
                  </a:cubicBezTo>
                  <a:cubicBezTo>
                    <a:pt x="1002866" y="1433835"/>
                    <a:pt x="1075588" y="1452051"/>
                    <a:pt x="1147887" y="1449368"/>
                  </a:cubicBezTo>
                  <a:cubicBezTo>
                    <a:pt x="1148311" y="1449510"/>
                    <a:pt x="1148735" y="1449510"/>
                    <a:pt x="1149158" y="1449651"/>
                  </a:cubicBezTo>
                  <a:lnTo>
                    <a:pt x="1149158" y="1449651"/>
                  </a:lnTo>
                  <a:lnTo>
                    <a:pt x="1149299" y="1449651"/>
                  </a:lnTo>
                  <a:cubicBezTo>
                    <a:pt x="1152123" y="1450216"/>
                    <a:pt x="1154806" y="1451063"/>
                    <a:pt x="1157772" y="1451769"/>
                  </a:cubicBezTo>
                  <a:cubicBezTo>
                    <a:pt x="1165256" y="1453605"/>
                    <a:pt x="1173022" y="1455158"/>
                    <a:pt x="1180648" y="1456852"/>
                  </a:cubicBezTo>
                  <a:cubicBezTo>
                    <a:pt x="1209313" y="1582387"/>
                    <a:pt x="1227953" y="1706651"/>
                    <a:pt x="1237413" y="1835010"/>
                  </a:cubicBezTo>
                  <a:cubicBezTo>
                    <a:pt x="1249699" y="1834304"/>
                    <a:pt x="1255771" y="1833880"/>
                    <a:pt x="1268056" y="1833174"/>
                  </a:cubicBezTo>
                  <a:cubicBezTo>
                    <a:pt x="1257324" y="1703121"/>
                    <a:pt x="1237555" y="1577162"/>
                    <a:pt x="1207477" y="1450074"/>
                  </a:cubicBezTo>
                  <a:cubicBezTo>
                    <a:pt x="1213409" y="1444991"/>
                    <a:pt x="1219480" y="1439907"/>
                    <a:pt x="1225128" y="1434541"/>
                  </a:cubicBezTo>
                  <a:cubicBezTo>
                    <a:pt x="1227247" y="1432565"/>
                    <a:pt x="1229224" y="1430446"/>
                    <a:pt x="1231483" y="1428469"/>
                  </a:cubicBezTo>
                  <a:lnTo>
                    <a:pt x="1231483" y="1428328"/>
                  </a:lnTo>
                  <a:lnTo>
                    <a:pt x="1231483" y="1428328"/>
                  </a:lnTo>
                  <a:cubicBezTo>
                    <a:pt x="1231624" y="1428187"/>
                    <a:pt x="1231766" y="1428046"/>
                    <a:pt x="1231907" y="1427905"/>
                  </a:cubicBezTo>
                  <a:cubicBezTo>
                    <a:pt x="1299828" y="1393450"/>
                    <a:pt x="1355323" y="1332589"/>
                    <a:pt x="1386954" y="1267068"/>
                  </a:cubicBezTo>
                  <a:cubicBezTo>
                    <a:pt x="1429317" y="1179518"/>
                    <a:pt x="1445273" y="1094793"/>
                    <a:pt x="1446262" y="994111"/>
                  </a:cubicBezTo>
                  <a:cubicBezTo>
                    <a:pt x="1381588" y="1040427"/>
                    <a:pt x="1334283" y="1110891"/>
                    <a:pt x="1302087" y="1181071"/>
                  </a:cubicBezTo>
                  <a:cubicBezTo>
                    <a:pt x="1267209" y="1256901"/>
                    <a:pt x="1239109" y="1335836"/>
                    <a:pt x="1225270" y="1419856"/>
                  </a:cubicBezTo>
                  <a:cubicBezTo>
                    <a:pt x="1225128" y="1419997"/>
                    <a:pt x="1225128" y="1419997"/>
                    <a:pt x="1224988" y="1420138"/>
                  </a:cubicBezTo>
                  <a:cubicBezTo>
                    <a:pt x="1223152" y="1421833"/>
                    <a:pt x="1221175" y="1423527"/>
                    <a:pt x="1219339" y="1425080"/>
                  </a:cubicBezTo>
                  <a:cubicBezTo>
                    <a:pt x="1214538" y="1429458"/>
                    <a:pt x="1209172" y="1433553"/>
                    <a:pt x="1204088" y="1437507"/>
                  </a:cubicBezTo>
                  <a:cubicBezTo>
                    <a:pt x="1185590" y="1371139"/>
                    <a:pt x="1165397" y="1306888"/>
                    <a:pt x="1142663" y="1241932"/>
                  </a:cubicBezTo>
                  <a:cubicBezTo>
                    <a:pt x="1147605" y="1236284"/>
                    <a:pt x="1153253" y="1230212"/>
                    <a:pt x="1158478" y="1223999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">
              <a:extLst>
                <a:ext uri="{FF2B5EF4-FFF2-40B4-BE49-F238E27FC236}">
                  <a16:creationId xmlns:a16="http://schemas.microsoft.com/office/drawing/2014/main" id="{E5900EF2-2B86-42D1-A8FB-7B3A2463B520}"/>
                </a:ext>
              </a:extLst>
            </p:cNvPr>
            <p:cNvGrpSpPr/>
            <p:nvPr/>
          </p:nvGrpSpPr>
          <p:grpSpPr>
            <a:xfrm>
              <a:off x="6304569" y="3680449"/>
              <a:ext cx="579566" cy="778219"/>
              <a:chOff x="6304569" y="3680449"/>
              <a:chExt cx="579566" cy="778219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8A3167C-37FB-469C-AAD9-4E78B4200E8A}"/>
                  </a:ext>
                </a:extLst>
              </p:cNvPr>
              <p:cNvSpPr/>
              <p:nvPr/>
            </p:nvSpPr>
            <p:spPr>
              <a:xfrm>
                <a:off x="6594268" y="4024877"/>
                <a:ext cx="289868" cy="433791"/>
              </a:xfrm>
              <a:custGeom>
                <a:avLst/>
                <a:gdLst>
                  <a:gd name="connsiteX0" fmla="*/ 267229 w 289868"/>
                  <a:gd name="connsiteY0" fmla="*/ 428177 h 433791"/>
                  <a:gd name="connsiteX1" fmla="*/ 267229 w 289868"/>
                  <a:gd name="connsiteY1" fmla="*/ 428177 h 433791"/>
                  <a:gd name="connsiteX2" fmla="*/ 203967 w 289868"/>
                  <a:gd name="connsiteY2" fmla="*/ 415186 h 433791"/>
                  <a:gd name="connsiteX3" fmla="*/ 908 w 289868"/>
                  <a:gd name="connsiteY3" fmla="*/ 31380 h 433791"/>
                  <a:gd name="connsiteX4" fmla="*/ 16865 w 289868"/>
                  <a:gd name="connsiteY4" fmla="*/ 6104 h 433791"/>
                  <a:gd name="connsiteX5" fmla="*/ 16865 w 289868"/>
                  <a:gd name="connsiteY5" fmla="*/ 6104 h 433791"/>
                  <a:gd name="connsiteX6" fmla="*/ 46661 w 289868"/>
                  <a:gd name="connsiteY6" fmla="*/ 4268 h 433791"/>
                  <a:gd name="connsiteX7" fmla="*/ 286151 w 289868"/>
                  <a:gd name="connsiteY7" fmla="*/ 366610 h 433791"/>
                  <a:gd name="connsiteX8" fmla="*/ 267229 w 289868"/>
                  <a:gd name="connsiteY8" fmla="*/ 428177 h 4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9868" h="433791">
                    <a:moveTo>
                      <a:pt x="267229" y="428177"/>
                    </a:moveTo>
                    <a:lnTo>
                      <a:pt x="267229" y="428177"/>
                    </a:lnTo>
                    <a:cubicBezTo>
                      <a:pt x="244071" y="441874"/>
                      <a:pt x="210604" y="427753"/>
                      <a:pt x="203967" y="415186"/>
                    </a:cubicBezTo>
                    <a:lnTo>
                      <a:pt x="908" y="31380"/>
                    </a:lnTo>
                    <a:cubicBezTo>
                      <a:pt x="-2622" y="24602"/>
                      <a:pt x="4439" y="13446"/>
                      <a:pt x="16865" y="6104"/>
                    </a:cubicBezTo>
                    <a:lnTo>
                      <a:pt x="16865" y="6104"/>
                    </a:lnTo>
                    <a:cubicBezTo>
                      <a:pt x="29292" y="-1239"/>
                      <a:pt x="42565" y="-2087"/>
                      <a:pt x="46661" y="4268"/>
                    </a:cubicBezTo>
                    <a:lnTo>
                      <a:pt x="286151" y="366610"/>
                    </a:lnTo>
                    <a:cubicBezTo>
                      <a:pt x="293917" y="378330"/>
                      <a:pt x="290387" y="414480"/>
                      <a:pt x="267229" y="428177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06A4D63-5E69-4E3E-A766-DD9A7D53F19B}"/>
                  </a:ext>
                </a:extLst>
              </p:cNvPr>
              <p:cNvSpPr/>
              <p:nvPr/>
            </p:nvSpPr>
            <p:spPr>
              <a:xfrm>
                <a:off x="6376135" y="3749040"/>
                <a:ext cx="367867" cy="391399"/>
              </a:xfrm>
              <a:custGeom>
                <a:avLst/>
                <a:gdLst>
                  <a:gd name="connsiteX0" fmla="*/ 336245 w 367867"/>
                  <a:gd name="connsiteY0" fmla="*/ 105148 h 391399"/>
                  <a:gd name="connsiteX1" fmla="*/ 341187 w 367867"/>
                  <a:gd name="connsiteY1" fmla="*/ 113903 h 391399"/>
                  <a:gd name="connsiteX2" fmla="*/ 345706 w 367867"/>
                  <a:gd name="connsiteY2" fmla="*/ 122516 h 391399"/>
                  <a:gd name="connsiteX3" fmla="*/ 354178 w 367867"/>
                  <a:gd name="connsiteY3" fmla="*/ 142427 h 391399"/>
                  <a:gd name="connsiteX4" fmla="*/ 357144 w 367867"/>
                  <a:gd name="connsiteY4" fmla="*/ 151041 h 391399"/>
                  <a:gd name="connsiteX5" fmla="*/ 367029 w 367867"/>
                  <a:gd name="connsiteY5" fmla="*/ 199758 h 391399"/>
                  <a:gd name="connsiteX6" fmla="*/ 367311 w 367867"/>
                  <a:gd name="connsiteY6" fmla="*/ 232095 h 391399"/>
                  <a:gd name="connsiteX7" fmla="*/ 286822 w 367867"/>
                  <a:gd name="connsiteY7" fmla="*/ 369208 h 391399"/>
                  <a:gd name="connsiteX8" fmla="*/ 127962 w 367867"/>
                  <a:gd name="connsiteY8" fmla="*/ 374009 h 391399"/>
                  <a:gd name="connsiteX9" fmla="*/ 99721 w 367867"/>
                  <a:gd name="connsiteY9" fmla="*/ 358335 h 391399"/>
                  <a:gd name="connsiteX10" fmla="*/ 61735 w 367867"/>
                  <a:gd name="connsiteY10" fmla="*/ 326281 h 391399"/>
                  <a:gd name="connsiteX11" fmla="*/ 55663 w 367867"/>
                  <a:gd name="connsiteY11" fmla="*/ 319644 h 391399"/>
                  <a:gd name="connsiteX12" fmla="*/ 42248 w 367867"/>
                  <a:gd name="connsiteY12" fmla="*/ 302558 h 391399"/>
                  <a:gd name="connsiteX13" fmla="*/ 36882 w 367867"/>
                  <a:gd name="connsiteY13" fmla="*/ 294509 h 391399"/>
                  <a:gd name="connsiteX14" fmla="*/ 31516 w 367867"/>
                  <a:gd name="connsiteY14" fmla="*/ 286037 h 391399"/>
                  <a:gd name="connsiteX15" fmla="*/ 29681 w 367867"/>
                  <a:gd name="connsiteY15" fmla="*/ 282647 h 391399"/>
                  <a:gd name="connsiteX16" fmla="*/ 17396 w 367867"/>
                  <a:gd name="connsiteY16" fmla="*/ 257936 h 391399"/>
                  <a:gd name="connsiteX17" fmla="*/ 450 w 367867"/>
                  <a:gd name="connsiteY17" fmla="*/ 186060 h 391399"/>
                  <a:gd name="connsiteX18" fmla="*/ 27 w 367867"/>
                  <a:gd name="connsiteY18" fmla="*/ 176741 h 391399"/>
                  <a:gd name="connsiteX19" fmla="*/ 1157 w 367867"/>
                  <a:gd name="connsiteY19" fmla="*/ 151182 h 391399"/>
                  <a:gd name="connsiteX20" fmla="*/ 2427 w 367867"/>
                  <a:gd name="connsiteY20" fmla="*/ 141721 h 391399"/>
                  <a:gd name="connsiteX21" fmla="*/ 6099 w 367867"/>
                  <a:gd name="connsiteY21" fmla="*/ 124352 h 391399"/>
                  <a:gd name="connsiteX22" fmla="*/ 17254 w 367867"/>
                  <a:gd name="connsiteY22" fmla="*/ 93145 h 391399"/>
                  <a:gd name="connsiteX23" fmla="*/ 80940 w 367867"/>
                  <a:gd name="connsiteY23" fmla="*/ 22117 h 391399"/>
                  <a:gd name="connsiteX24" fmla="*/ 173714 w 367867"/>
                  <a:gd name="connsiteY24" fmla="*/ 371 h 391399"/>
                  <a:gd name="connsiteX25" fmla="*/ 206474 w 367867"/>
                  <a:gd name="connsiteY25" fmla="*/ 5595 h 391399"/>
                  <a:gd name="connsiteX26" fmla="*/ 223560 w 367867"/>
                  <a:gd name="connsiteY26" fmla="*/ 10679 h 391399"/>
                  <a:gd name="connsiteX27" fmla="*/ 232456 w 367867"/>
                  <a:gd name="connsiteY27" fmla="*/ 14068 h 391399"/>
                  <a:gd name="connsiteX28" fmla="*/ 255332 w 367867"/>
                  <a:gd name="connsiteY28" fmla="*/ 25224 h 391399"/>
                  <a:gd name="connsiteX29" fmla="*/ 263523 w 367867"/>
                  <a:gd name="connsiteY29" fmla="*/ 30025 h 391399"/>
                  <a:gd name="connsiteX30" fmla="*/ 318453 w 367867"/>
                  <a:gd name="connsiteY30" fmla="*/ 79448 h 391399"/>
                  <a:gd name="connsiteX31" fmla="*/ 334127 w 367867"/>
                  <a:gd name="connsiteY31" fmla="*/ 102041 h 391399"/>
                  <a:gd name="connsiteX32" fmla="*/ 336245 w 367867"/>
                  <a:gd name="connsiteY32" fmla="*/ 105148 h 39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67867" h="391399">
                    <a:moveTo>
                      <a:pt x="336245" y="105148"/>
                    </a:moveTo>
                    <a:cubicBezTo>
                      <a:pt x="337940" y="107972"/>
                      <a:pt x="339634" y="110937"/>
                      <a:pt x="341187" y="113903"/>
                    </a:cubicBezTo>
                    <a:cubicBezTo>
                      <a:pt x="342741" y="116727"/>
                      <a:pt x="344294" y="119692"/>
                      <a:pt x="345706" y="122516"/>
                    </a:cubicBezTo>
                    <a:cubicBezTo>
                      <a:pt x="348812" y="129153"/>
                      <a:pt x="351778" y="135790"/>
                      <a:pt x="354178" y="142427"/>
                    </a:cubicBezTo>
                    <a:cubicBezTo>
                      <a:pt x="355308" y="145392"/>
                      <a:pt x="356297" y="148075"/>
                      <a:pt x="357144" y="151041"/>
                    </a:cubicBezTo>
                    <a:cubicBezTo>
                      <a:pt x="362369" y="167138"/>
                      <a:pt x="365758" y="183519"/>
                      <a:pt x="367029" y="199758"/>
                    </a:cubicBezTo>
                    <a:cubicBezTo>
                      <a:pt x="368017" y="210631"/>
                      <a:pt x="368158" y="221504"/>
                      <a:pt x="367311" y="232095"/>
                    </a:cubicBezTo>
                    <a:cubicBezTo>
                      <a:pt x="363216" y="288860"/>
                      <a:pt x="335398" y="340402"/>
                      <a:pt x="286822" y="369208"/>
                    </a:cubicBezTo>
                    <a:cubicBezTo>
                      <a:pt x="238246" y="398015"/>
                      <a:pt x="179644" y="397874"/>
                      <a:pt x="127962" y="374009"/>
                    </a:cubicBezTo>
                    <a:cubicBezTo>
                      <a:pt x="118219" y="369632"/>
                      <a:pt x="108757" y="364407"/>
                      <a:pt x="99721" y="358335"/>
                    </a:cubicBezTo>
                    <a:cubicBezTo>
                      <a:pt x="86164" y="349298"/>
                      <a:pt x="73315" y="338707"/>
                      <a:pt x="61735" y="326281"/>
                    </a:cubicBezTo>
                    <a:cubicBezTo>
                      <a:pt x="59617" y="324163"/>
                      <a:pt x="57640" y="321903"/>
                      <a:pt x="55663" y="319644"/>
                    </a:cubicBezTo>
                    <a:cubicBezTo>
                      <a:pt x="51003" y="314278"/>
                      <a:pt x="46485" y="308489"/>
                      <a:pt x="42248" y="302558"/>
                    </a:cubicBezTo>
                    <a:cubicBezTo>
                      <a:pt x="40413" y="300016"/>
                      <a:pt x="38577" y="297333"/>
                      <a:pt x="36882" y="294509"/>
                    </a:cubicBezTo>
                    <a:cubicBezTo>
                      <a:pt x="35047" y="291685"/>
                      <a:pt x="33211" y="288860"/>
                      <a:pt x="31516" y="286037"/>
                    </a:cubicBezTo>
                    <a:cubicBezTo>
                      <a:pt x="30811" y="284907"/>
                      <a:pt x="30105" y="283777"/>
                      <a:pt x="29681" y="282647"/>
                    </a:cubicBezTo>
                    <a:cubicBezTo>
                      <a:pt x="25020" y="274457"/>
                      <a:pt x="20926" y="266267"/>
                      <a:pt x="17396" y="257936"/>
                    </a:cubicBezTo>
                    <a:cubicBezTo>
                      <a:pt x="7511" y="234354"/>
                      <a:pt x="1862" y="209925"/>
                      <a:pt x="450" y="186060"/>
                    </a:cubicBezTo>
                    <a:cubicBezTo>
                      <a:pt x="168" y="182954"/>
                      <a:pt x="168" y="179847"/>
                      <a:pt x="27" y="176741"/>
                    </a:cubicBezTo>
                    <a:cubicBezTo>
                      <a:pt x="-114" y="168127"/>
                      <a:pt x="309" y="159513"/>
                      <a:pt x="1157" y="151182"/>
                    </a:cubicBezTo>
                    <a:cubicBezTo>
                      <a:pt x="1580" y="148075"/>
                      <a:pt x="1862" y="144969"/>
                      <a:pt x="2427" y="141721"/>
                    </a:cubicBezTo>
                    <a:cubicBezTo>
                      <a:pt x="3416" y="135931"/>
                      <a:pt x="4545" y="130000"/>
                      <a:pt x="6099" y="124352"/>
                    </a:cubicBezTo>
                    <a:cubicBezTo>
                      <a:pt x="8782" y="113479"/>
                      <a:pt x="12594" y="103029"/>
                      <a:pt x="17254" y="93145"/>
                    </a:cubicBezTo>
                    <a:cubicBezTo>
                      <a:pt x="30811" y="63915"/>
                      <a:pt x="52274" y="39062"/>
                      <a:pt x="80940" y="22117"/>
                    </a:cubicBezTo>
                    <a:cubicBezTo>
                      <a:pt x="109604" y="5172"/>
                      <a:pt x="141659" y="-1747"/>
                      <a:pt x="173714" y="371"/>
                    </a:cubicBezTo>
                    <a:cubicBezTo>
                      <a:pt x="184728" y="936"/>
                      <a:pt x="195601" y="2630"/>
                      <a:pt x="206474" y="5595"/>
                    </a:cubicBezTo>
                    <a:cubicBezTo>
                      <a:pt x="212264" y="7008"/>
                      <a:pt x="217912" y="8702"/>
                      <a:pt x="223560" y="10679"/>
                    </a:cubicBezTo>
                    <a:cubicBezTo>
                      <a:pt x="226667" y="11667"/>
                      <a:pt x="229492" y="12797"/>
                      <a:pt x="232456" y="14068"/>
                    </a:cubicBezTo>
                    <a:cubicBezTo>
                      <a:pt x="240223" y="17175"/>
                      <a:pt x="247849" y="20987"/>
                      <a:pt x="255332" y="25224"/>
                    </a:cubicBezTo>
                    <a:cubicBezTo>
                      <a:pt x="258157" y="26777"/>
                      <a:pt x="260840" y="28330"/>
                      <a:pt x="263523" y="30025"/>
                    </a:cubicBezTo>
                    <a:cubicBezTo>
                      <a:pt x="283857" y="42733"/>
                      <a:pt x="302496" y="59396"/>
                      <a:pt x="318453" y="79448"/>
                    </a:cubicBezTo>
                    <a:cubicBezTo>
                      <a:pt x="324101" y="86508"/>
                      <a:pt x="329326" y="93992"/>
                      <a:pt x="334127" y="102041"/>
                    </a:cubicBezTo>
                    <a:cubicBezTo>
                      <a:pt x="334974" y="102889"/>
                      <a:pt x="335680" y="104018"/>
                      <a:pt x="336245" y="105148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0FD55C7-566A-4763-9DF2-8D74DE92C87F}"/>
                  </a:ext>
                </a:extLst>
              </p:cNvPr>
              <p:cNvSpPr/>
              <p:nvPr/>
            </p:nvSpPr>
            <p:spPr>
              <a:xfrm>
                <a:off x="6377291" y="3749410"/>
                <a:ext cx="344408" cy="302186"/>
              </a:xfrm>
              <a:custGeom>
                <a:avLst/>
                <a:gdLst>
                  <a:gd name="connsiteX0" fmla="*/ 205318 w 344408"/>
                  <a:gd name="connsiteY0" fmla="*/ 233277 h 302186"/>
                  <a:gd name="connsiteX1" fmla="*/ 35443 w 344408"/>
                  <a:gd name="connsiteY1" fmla="*/ 294138 h 302186"/>
                  <a:gd name="connsiteX2" fmla="*/ 40809 w 344408"/>
                  <a:gd name="connsiteY2" fmla="*/ 302187 h 302186"/>
                  <a:gd name="connsiteX3" fmla="*/ 209695 w 344408"/>
                  <a:gd name="connsiteY3" fmla="*/ 240902 h 302186"/>
                  <a:gd name="connsiteX4" fmla="*/ 344408 w 344408"/>
                  <a:gd name="connsiteY4" fmla="*/ 122146 h 302186"/>
                  <a:gd name="connsiteX5" fmla="*/ 339890 w 344408"/>
                  <a:gd name="connsiteY5" fmla="*/ 113532 h 302186"/>
                  <a:gd name="connsiteX6" fmla="*/ 205318 w 344408"/>
                  <a:gd name="connsiteY6" fmla="*/ 233277 h 302186"/>
                  <a:gd name="connsiteX7" fmla="*/ 172557 w 344408"/>
                  <a:gd name="connsiteY7" fmla="*/ 0 h 302186"/>
                  <a:gd name="connsiteX8" fmla="*/ 98846 w 344408"/>
                  <a:gd name="connsiteY8" fmla="*/ 54083 h 302186"/>
                  <a:gd name="connsiteX9" fmla="*/ 16098 w 344408"/>
                  <a:gd name="connsiteY9" fmla="*/ 92774 h 302186"/>
                  <a:gd name="connsiteX10" fmla="*/ 4942 w 344408"/>
                  <a:gd name="connsiteY10" fmla="*/ 123981 h 302186"/>
                  <a:gd name="connsiteX11" fmla="*/ 112402 w 344408"/>
                  <a:gd name="connsiteY11" fmla="*/ 76676 h 302186"/>
                  <a:gd name="connsiteX12" fmla="*/ 205459 w 344408"/>
                  <a:gd name="connsiteY12" fmla="*/ 5083 h 302186"/>
                  <a:gd name="connsiteX13" fmla="*/ 172557 w 344408"/>
                  <a:gd name="connsiteY13" fmla="*/ 0 h 302186"/>
                  <a:gd name="connsiteX14" fmla="*/ 317296 w 344408"/>
                  <a:gd name="connsiteY14" fmla="*/ 78936 h 302186"/>
                  <a:gd name="connsiteX15" fmla="*/ 184137 w 344408"/>
                  <a:gd name="connsiteY15" fmla="*/ 197692 h 302186"/>
                  <a:gd name="connsiteX16" fmla="*/ 15956 w 344408"/>
                  <a:gd name="connsiteY16" fmla="*/ 257565 h 302186"/>
                  <a:gd name="connsiteX17" fmla="*/ 28241 w 344408"/>
                  <a:gd name="connsiteY17" fmla="*/ 282276 h 302186"/>
                  <a:gd name="connsiteX18" fmla="*/ 197551 w 344408"/>
                  <a:gd name="connsiteY18" fmla="*/ 220286 h 302186"/>
                  <a:gd name="connsiteX19" fmla="*/ 332970 w 344408"/>
                  <a:gd name="connsiteY19" fmla="*/ 101388 h 302186"/>
                  <a:gd name="connsiteX20" fmla="*/ 317296 w 344408"/>
                  <a:gd name="connsiteY20" fmla="*/ 78936 h 302186"/>
                  <a:gd name="connsiteX21" fmla="*/ 222404 w 344408"/>
                  <a:gd name="connsiteY21" fmla="*/ 10167 h 302186"/>
                  <a:gd name="connsiteX22" fmla="*/ 120874 w 344408"/>
                  <a:gd name="connsiteY22" fmla="*/ 91080 h 302186"/>
                  <a:gd name="connsiteX23" fmla="*/ 1271 w 344408"/>
                  <a:gd name="connsiteY23" fmla="*/ 141350 h 302186"/>
                  <a:gd name="connsiteX24" fmla="*/ 0 w 344408"/>
                  <a:gd name="connsiteY24" fmla="*/ 150811 h 302186"/>
                  <a:gd name="connsiteX25" fmla="*/ 125393 w 344408"/>
                  <a:gd name="connsiteY25" fmla="*/ 98705 h 302186"/>
                  <a:gd name="connsiteX26" fmla="*/ 231300 w 344408"/>
                  <a:gd name="connsiteY26" fmla="*/ 13697 h 302186"/>
                  <a:gd name="connsiteX27" fmla="*/ 222404 w 344408"/>
                  <a:gd name="connsiteY27" fmla="*/ 10167 h 30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44408" h="302186">
                    <a:moveTo>
                      <a:pt x="205318" y="233277"/>
                    </a:moveTo>
                    <a:cubicBezTo>
                      <a:pt x="153635" y="263920"/>
                      <a:pt x="96022" y="284819"/>
                      <a:pt x="35443" y="294138"/>
                    </a:cubicBezTo>
                    <a:cubicBezTo>
                      <a:pt x="37138" y="296821"/>
                      <a:pt x="38973" y="299645"/>
                      <a:pt x="40809" y="302187"/>
                    </a:cubicBezTo>
                    <a:cubicBezTo>
                      <a:pt x="100964" y="292444"/>
                      <a:pt x="158154" y="271545"/>
                      <a:pt x="209695" y="240902"/>
                    </a:cubicBezTo>
                    <a:cubicBezTo>
                      <a:pt x="261236" y="210401"/>
                      <a:pt x="306988" y="170298"/>
                      <a:pt x="344408" y="122146"/>
                    </a:cubicBezTo>
                    <a:cubicBezTo>
                      <a:pt x="342997" y="119322"/>
                      <a:pt x="341584" y="116356"/>
                      <a:pt x="339890" y="113532"/>
                    </a:cubicBezTo>
                    <a:cubicBezTo>
                      <a:pt x="302893" y="162249"/>
                      <a:pt x="257000" y="202776"/>
                      <a:pt x="205318" y="233277"/>
                    </a:cubicBezTo>
                    <a:close/>
                    <a:moveTo>
                      <a:pt x="172557" y="0"/>
                    </a:moveTo>
                    <a:cubicBezTo>
                      <a:pt x="149682" y="20334"/>
                      <a:pt x="125111" y="38550"/>
                      <a:pt x="98846" y="54083"/>
                    </a:cubicBezTo>
                    <a:cubicBezTo>
                      <a:pt x="72581" y="69616"/>
                      <a:pt x="44904" y="82466"/>
                      <a:pt x="16098" y="92774"/>
                    </a:cubicBezTo>
                    <a:cubicBezTo>
                      <a:pt x="11438" y="102659"/>
                      <a:pt x="7625" y="113108"/>
                      <a:pt x="4942" y="123981"/>
                    </a:cubicBezTo>
                    <a:cubicBezTo>
                      <a:pt x="42645" y="112544"/>
                      <a:pt x="78794" y="96587"/>
                      <a:pt x="112402" y="76676"/>
                    </a:cubicBezTo>
                    <a:cubicBezTo>
                      <a:pt x="146151" y="56766"/>
                      <a:pt x="177358" y="32761"/>
                      <a:pt x="205459" y="5083"/>
                    </a:cubicBezTo>
                    <a:cubicBezTo>
                      <a:pt x="194445" y="2259"/>
                      <a:pt x="183571" y="565"/>
                      <a:pt x="172557" y="0"/>
                    </a:cubicBezTo>
                    <a:close/>
                    <a:moveTo>
                      <a:pt x="317296" y="78936"/>
                    </a:moveTo>
                    <a:cubicBezTo>
                      <a:pt x="280723" y="127229"/>
                      <a:pt x="235395" y="167333"/>
                      <a:pt x="184137" y="197692"/>
                    </a:cubicBezTo>
                    <a:cubicBezTo>
                      <a:pt x="132878" y="228052"/>
                      <a:pt x="75970" y="248669"/>
                      <a:pt x="15956" y="257565"/>
                    </a:cubicBezTo>
                    <a:cubicBezTo>
                      <a:pt x="19486" y="265896"/>
                      <a:pt x="23582" y="274087"/>
                      <a:pt x="28241" y="282276"/>
                    </a:cubicBezTo>
                    <a:cubicBezTo>
                      <a:pt x="88679" y="272251"/>
                      <a:pt x="145869" y="250928"/>
                      <a:pt x="197551" y="220286"/>
                    </a:cubicBezTo>
                    <a:cubicBezTo>
                      <a:pt x="249234" y="189643"/>
                      <a:pt x="295268" y="149399"/>
                      <a:pt x="332970" y="101388"/>
                    </a:cubicBezTo>
                    <a:cubicBezTo>
                      <a:pt x="328310" y="93480"/>
                      <a:pt x="322944" y="85996"/>
                      <a:pt x="317296" y="78936"/>
                    </a:cubicBezTo>
                    <a:close/>
                    <a:moveTo>
                      <a:pt x="222404" y="10167"/>
                    </a:moveTo>
                    <a:cubicBezTo>
                      <a:pt x="192467" y="41798"/>
                      <a:pt x="158154" y="69051"/>
                      <a:pt x="120874" y="91080"/>
                    </a:cubicBezTo>
                    <a:cubicBezTo>
                      <a:pt x="83596" y="113108"/>
                      <a:pt x="43351" y="130195"/>
                      <a:pt x="1271" y="141350"/>
                    </a:cubicBezTo>
                    <a:cubicBezTo>
                      <a:pt x="706" y="144598"/>
                      <a:pt x="282" y="147704"/>
                      <a:pt x="0" y="150811"/>
                    </a:cubicBezTo>
                    <a:cubicBezTo>
                      <a:pt x="44198" y="139373"/>
                      <a:pt x="86419" y="121722"/>
                      <a:pt x="125393" y="98705"/>
                    </a:cubicBezTo>
                    <a:cubicBezTo>
                      <a:pt x="164367" y="75547"/>
                      <a:pt x="200093" y="47022"/>
                      <a:pt x="231300" y="13697"/>
                    </a:cubicBezTo>
                    <a:cubicBezTo>
                      <a:pt x="228335" y="12426"/>
                      <a:pt x="225511" y="11297"/>
                      <a:pt x="222404" y="10167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0438689-9980-4659-9632-A183F8454B5F}"/>
                  </a:ext>
                </a:extLst>
              </p:cNvPr>
              <p:cNvSpPr/>
              <p:nvPr/>
            </p:nvSpPr>
            <p:spPr>
              <a:xfrm>
                <a:off x="6375738" y="3774122"/>
                <a:ext cx="357399" cy="306705"/>
              </a:xfrm>
              <a:custGeom>
                <a:avLst/>
                <a:gdLst>
                  <a:gd name="connsiteX0" fmla="*/ 347374 w 357399"/>
                  <a:gd name="connsiteY0" fmla="*/ 118050 h 306705"/>
                  <a:gd name="connsiteX1" fmla="*/ 343843 w 357399"/>
                  <a:gd name="connsiteY1" fmla="*/ 118333 h 306705"/>
                  <a:gd name="connsiteX2" fmla="*/ 343279 w 357399"/>
                  <a:gd name="connsiteY2" fmla="*/ 121863 h 306705"/>
                  <a:gd name="connsiteX3" fmla="*/ 339043 w 357399"/>
                  <a:gd name="connsiteY3" fmla="*/ 149540 h 306705"/>
                  <a:gd name="connsiteX4" fmla="*/ 319414 w 357399"/>
                  <a:gd name="connsiteY4" fmla="*/ 149822 h 306705"/>
                  <a:gd name="connsiteX5" fmla="*/ 315884 w 357399"/>
                  <a:gd name="connsiteY5" fmla="*/ 149822 h 306705"/>
                  <a:gd name="connsiteX6" fmla="*/ 315178 w 357399"/>
                  <a:gd name="connsiteY6" fmla="*/ 153353 h 306705"/>
                  <a:gd name="connsiteX7" fmla="*/ 309812 w 357399"/>
                  <a:gd name="connsiteY7" fmla="*/ 179618 h 306705"/>
                  <a:gd name="connsiteX8" fmla="*/ 289055 w 357399"/>
                  <a:gd name="connsiteY8" fmla="*/ 178771 h 306705"/>
                  <a:gd name="connsiteX9" fmla="*/ 285384 w 357399"/>
                  <a:gd name="connsiteY9" fmla="*/ 178488 h 306705"/>
                  <a:gd name="connsiteX10" fmla="*/ 284536 w 357399"/>
                  <a:gd name="connsiteY10" fmla="*/ 182019 h 306705"/>
                  <a:gd name="connsiteX11" fmla="*/ 278182 w 357399"/>
                  <a:gd name="connsiteY11" fmla="*/ 206730 h 306705"/>
                  <a:gd name="connsiteX12" fmla="*/ 256295 w 357399"/>
                  <a:gd name="connsiteY12" fmla="*/ 204612 h 306705"/>
                  <a:gd name="connsiteX13" fmla="*/ 252623 w 357399"/>
                  <a:gd name="connsiteY13" fmla="*/ 204188 h 306705"/>
                  <a:gd name="connsiteX14" fmla="*/ 251634 w 357399"/>
                  <a:gd name="connsiteY14" fmla="*/ 207577 h 306705"/>
                  <a:gd name="connsiteX15" fmla="*/ 244291 w 357399"/>
                  <a:gd name="connsiteY15" fmla="*/ 230877 h 306705"/>
                  <a:gd name="connsiteX16" fmla="*/ 221274 w 357399"/>
                  <a:gd name="connsiteY16" fmla="*/ 227487 h 306705"/>
                  <a:gd name="connsiteX17" fmla="*/ 217603 w 357399"/>
                  <a:gd name="connsiteY17" fmla="*/ 226923 h 306705"/>
                  <a:gd name="connsiteX18" fmla="*/ 216332 w 357399"/>
                  <a:gd name="connsiteY18" fmla="*/ 230453 h 306705"/>
                  <a:gd name="connsiteX19" fmla="*/ 208283 w 357399"/>
                  <a:gd name="connsiteY19" fmla="*/ 252199 h 306705"/>
                  <a:gd name="connsiteX20" fmla="*/ 184419 w 357399"/>
                  <a:gd name="connsiteY20" fmla="*/ 247398 h 306705"/>
                  <a:gd name="connsiteX21" fmla="*/ 180747 w 357399"/>
                  <a:gd name="connsiteY21" fmla="*/ 246551 h 306705"/>
                  <a:gd name="connsiteX22" fmla="*/ 179335 w 357399"/>
                  <a:gd name="connsiteY22" fmla="*/ 249940 h 306705"/>
                  <a:gd name="connsiteX23" fmla="*/ 170581 w 357399"/>
                  <a:gd name="connsiteY23" fmla="*/ 270274 h 306705"/>
                  <a:gd name="connsiteX24" fmla="*/ 145869 w 357399"/>
                  <a:gd name="connsiteY24" fmla="*/ 263920 h 306705"/>
                  <a:gd name="connsiteX25" fmla="*/ 142339 w 357399"/>
                  <a:gd name="connsiteY25" fmla="*/ 263072 h 306705"/>
                  <a:gd name="connsiteX26" fmla="*/ 140786 w 357399"/>
                  <a:gd name="connsiteY26" fmla="*/ 266320 h 306705"/>
                  <a:gd name="connsiteX27" fmla="*/ 131465 w 357399"/>
                  <a:gd name="connsiteY27" fmla="*/ 284959 h 306705"/>
                  <a:gd name="connsiteX28" fmla="*/ 105907 w 357399"/>
                  <a:gd name="connsiteY28" fmla="*/ 277052 h 306705"/>
                  <a:gd name="connsiteX29" fmla="*/ 102518 w 357399"/>
                  <a:gd name="connsiteY29" fmla="*/ 275922 h 306705"/>
                  <a:gd name="connsiteX30" fmla="*/ 100823 w 357399"/>
                  <a:gd name="connsiteY30" fmla="*/ 279029 h 306705"/>
                  <a:gd name="connsiteX31" fmla="*/ 91080 w 357399"/>
                  <a:gd name="connsiteY31" fmla="*/ 296115 h 306705"/>
                  <a:gd name="connsiteX32" fmla="*/ 64815 w 357399"/>
                  <a:gd name="connsiteY32" fmla="*/ 286654 h 306705"/>
                  <a:gd name="connsiteX33" fmla="*/ 61426 w 357399"/>
                  <a:gd name="connsiteY33" fmla="*/ 285383 h 306705"/>
                  <a:gd name="connsiteX34" fmla="*/ 59449 w 357399"/>
                  <a:gd name="connsiteY34" fmla="*/ 288349 h 306705"/>
                  <a:gd name="connsiteX35" fmla="*/ 55636 w 357399"/>
                  <a:gd name="connsiteY35" fmla="*/ 294421 h 306705"/>
                  <a:gd name="connsiteX36" fmla="*/ 61708 w 357399"/>
                  <a:gd name="connsiteY36" fmla="*/ 301058 h 306705"/>
                  <a:gd name="connsiteX37" fmla="*/ 64956 w 357399"/>
                  <a:gd name="connsiteY37" fmla="*/ 295974 h 306705"/>
                  <a:gd name="connsiteX38" fmla="*/ 91503 w 357399"/>
                  <a:gd name="connsiteY38" fmla="*/ 305576 h 306705"/>
                  <a:gd name="connsiteX39" fmla="*/ 94893 w 357399"/>
                  <a:gd name="connsiteY39" fmla="*/ 306706 h 306705"/>
                  <a:gd name="connsiteX40" fmla="*/ 96728 w 357399"/>
                  <a:gd name="connsiteY40" fmla="*/ 303599 h 306705"/>
                  <a:gd name="connsiteX41" fmla="*/ 106613 w 357399"/>
                  <a:gd name="connsiteY41" fmla="*/ 286372 h 306705"/>
                  <a:gd name="connsiteX42" fmla="*/ 132454 w 357399"/>
                  <a:gd name="connsiteY42" fmla="*/ 294279 h 306705"/>
                  <a:gd name="connsiteX43" fmla="*/ 135843 w 357399"/>
                  <a:gd name="connsiteY43" fmla="*/ 295268 h 306705"/>
                  <a:gd name="connsiteX44" fmla="*/ 137537 w 357399"/>
                  <a:gd name="connsiteY44" fmla="*/ 292020 h 306705"/>
                  <a:gd name="connsiteX45" fmla="*/ 146858 w 357399"/>
                  <a:gd name="connsiteY45" fmla="*/ 273098 h 306705"/>
                  <a:gd name="connsiteX46" fmla="*/ 171992 w 357399"/>
                  <a:gd name="connsiteY46" fmla="*/ 279593 h 306705"/>
                  <a:gd name="connsiteX47" fmla="*/ 175523 w 357399"/>
                  <a:gd name="connsiteY47" fmla="*/ 280441 h 306705"/>
                  <a:gd name="connsiteX48" fmla="*/ 177076 w 357399"/>
                  <a:gd name="connsiteY48" fmla="*/ 277052 h 306705"/>
                  <a:gd name="connsiteX49" fmla="*/ 185831 w 357399"/>
                  <a:gd name="connsiteY49" fmla="*/ 256577 h 306705"/>
                  <a:gd name="connsiteX50" fmla="*/ 210119 w 357399"/>
                  <a:gd name="connsiteY50" fmla="*/ 261519 h 306705"/>
                  <a:gd name="connsiteX51" fmla="*/ 213649 w 357399"/>
                  <a:gd name="connsiteY51" fmla="*/ 262225 h 306705"/>
                  <a:gd name="connsiteX52" fmla="*/ 214920 w 357399"/>
                  <a:gd name="connsiteY52" fmla="*/ 258836 h 306705"/>
                  <a:gd name="connsiteX53" fmla="*/ 223110 w 357399"/>
                  <a:gd name="connsiteY53" fmla="*/ 236807 h 306705"/>
                  <a:gd name="connsiteX54" fmla="*/ 246410 w 357399"/>
                  <a:gd name="connsiteY54" fmla="*/ 240337 h 306705"/>
                  <a:gd name="connsiteX55" fmla="*/ 250081 w 357399"/>
                  <a:gd name="connsiteY55" fmla="*/ 240761 h 306705"/>
                  <a:gd name="connsiteX56" fmla="*/ 251210 w 357399"/>
                  <a:gd name="connsiteY56" fmla="*/ 237231 h 306705"/>
                  <a:gd name="connsiteX57" fmla="*/ 258553 w 357399"/>
                  <a:gd name="connsiteY57" fmla="*/ 213649 h 306705"/>
                  <a:gd name="connsiteX58" fmla="*/ 280865 w 357399"/>
                  <a:gd name="connsiteY58" fmla="*/ 215767 h 306705"/>
                  <a:gd name="connsiteX59" fmla="*/ 284536 w 357399"/>
                  <a:gd name="connsiteY59" fmla="*/ 216049 h 306705"/>
                  <a:gd name="connsiteX60" fmla="*/ 285384 w 357399"/>
                  <a:gd name="connsiteY60" fmla="*/ 212519 h 306705"/>
                  <a:gd name="connsiteX61" fmla="*/ 291879 w 357399"/>
                  <a:gd name="connsiteY61" fmla="*/ 187384 h 306705"/>
                  <a:gd name="connsiteX62" fmla="*/ 313060 w 357399"/>
                  <a:gd name="connsiteY62" fmla="*/ 188231 h 306705"/>
                  <a:gd name="connsiteX63" fmla="*/ 316731 w 357399"/>
                  <a:gd name="connsiteY63" fmla="*/ 188373 h 306705"/>
                  <a:gd name="connsiteX64" fmla="*/ 317437 w 357399"/>
                  <a:gd name="connsiteY64" fmla="*/ 184842 h 306705"/>
                  <a:gd name="connsiteX65" fmla="*/ 322803 w 357399"/>
                  <a:gd name="connsiteY65" fmla="*/ 158295 h 306705"/>
                  <a:gd name="connsiteX66" fmla="*/ 342714 w 357399"/>
                  <a:gd name="connsiteY66" fmla="*/ 157871 h 306705"/>
                  <a:gd name="connsiteX67" fmla="*/ 346386 w 357399"/>
                  <a:gd name="connsiteY67" fmla="*/ 157731 h 306705"/>
                  <a:gd name="connsiteX68" fmla="*/ 346950 w 357399"/>
                  <a:gd name="connsiteY68" fmla="*/ 154200 h 306705"/>
                  <a:gd name="connsiteX69" fmla="*/ 351328 w 357399"/>
                  <a:gd name="connsiteY69" fmla="*/ 126241 h 306705"/>
                  <a:gd name="connsiteX70" fmla="*/ 357400 w 357399"/>
                  <a:gd name="connsiteY70" fmla="*/ 125817 h 306705"/>
                  <a:gd name="connsiteX71" fmla="*/ 354434 w 357399"/>
                  <a:gd name="connsiteY71" fmla="*/ 117203 h 306705"/>
                  <a:gd name="connsiteX72" fmla="*/ 347374 w 357399"/>
                  <a:gd name="connsiteY72" fmla="*/ 118050 h 306705"/>
                  <a:gd name="connsiteX73" fmla="*/ 255729 w 357399"/>
                  <a:gd name="connsiteY73" fmla="*/ 0 h 306705"/>
                  <a:gd name="connsiteX74" fmla="*/ 254600 w 357399"/>
                  <a:gd name="connsiteY74" fmla="*/ 7060 h 306705"/>
                  <a:gd name="connsiteX75" fmla="*/ 234972 w 357399"/>
                  <a:gd name="connsiteY75" fmla="*/ 7343 h 306705"/>
                  <a:gd name="connsiteX76" fmla="*/ 231442 w 357399"/>
                  <a:gd name="connsiteY76" fmla="*/ 7343 h 306705"/>
                  <a:gd name="connsiteX77" fmla="*/ 230736 w 357399"/>
                  <a:gd name="connsiteY77" fmla="*/ 10873 h 306705"/>
                  <a:gd name="connsiteX78" fmla="*/ 225370 w 357399"/>
                  <a:gd name="connsiteY78" fmla="*/ 37138 h 306705"/>
                  <a:gd name="connsiteX79" fmla="*/ 204612 w 357399"/>
                  <a:gd name="connsiteY79" fmla="*/ 36291 h 306705"/>
                  <a:gd name="connsiteX80" fmla="*/ 200940 w 357399"/>
                  <a:gd name="connsiteY80" fmla="*/ 36008 h 306705"/>
                  <a:gd name="connsiteX81" fmla="*/ 200093 w 357399"/>
                  <a:gd name="connsiteY81" fmla="*/ 39538 h 306705"/>
                  <a:gd name="connsiteX82" fmla="*/ 193739 w 357399"/>
                  <a:gd name="connsiteY82" fmla="*/ 64391 h 306705"/>
                  <a:gd name="connsiteX83" fmla="*/ 171851 w 357399"/>
                  <a:gd name="connsiteY83" fmla="*/ 62273 h 306705"/>
                  <a:gd name="connsiteX84" fmla="*/ 168180 w 357399"/>
                  <a:gd name="connsiteY84" fmla="*/ 61850 h 306705"/>
                  <a:gd name="connsiteX85" fmla="*/ 167192 w 357399"/>
                  <a:gd name="connsiteY85" fmla="*/ 65238 h 306705"/>
                  <a:gd name="connsiteX86" fmla="*/ 159849 w 357399"/>
                  <a:gd name="connsiteY86" fmla="*/ 88538 h 306705"/>
                  <a:gd name="connsiteX87" fmla="*/ 136831 w 357399"/>
                  <a:gd name="connsiteY87" fmla="*/ 85149 h 306705"/>
                  <a:gd name="connsiteX88" fmla="*/ 133160 w 357399"/>
                  <a:gd name="connsiteY88" fmla="*/ 84584 h 306705"/>
                  <a:gd name="connsiteX89" fmla="*/ 131890 w 357399"/>
                  <a:gd name="connsiteY89" fmla="*/ 88114 h 306705"/>
                  <a:gd name="connsiteX90" fmla="*/ 123840 w 357399"/>
                  <a:gd name="connsiteY90" fmla="*/ 109861 h 306705"/>
                  <a:gd name="connsiteX91" fmla="*/ 99976 w 357399"/>
                  <a:gd name="connsiteY91" fmla="*/ 105059 h 306705"/>
                  <a:gd name="connsiteX92" fmla="*/ 96305 w 357399"/>
                  <a:gd name="connsiteY92" fmla="*/ 104212 h 306705"/>
                  <a:gd name="connsiteX93" fmla="*/ 94893 w 357399"/>
                  <a:gd name="connsiteY93" fmla="*/ 107601 h 306705"/>
                  <a:gd name="connsiteX94" fmla="*/ 86137 w 357399"/>
                  <a:gd name="connsiteY94" fmla="*/ 127935 h 306705"/>
                  <a:gd name="connsiteX95" fmla="*/ 61426 w 357399"/>
                  <a:gd name="connsiteY95" fmla="*/ 121581 h 306705"/>
                  <a:gd name="connsiteX96" fmla="*/ 57895 w 357399"/>
                  <a:gd name="connsiteY96" fmla="*/ 120733 h 306705"/>
                  <a:gd name="connsiteX97" fmla="*/ 56342 w 357399"/>
                  <a:gd name="connsiteY97" fmla="*/ 123981 h 306705"/>
                  <a:gd name="connsiteX98" fmla="*/ 47023 w 357399"/>
                  <a:gd name="connsiteY98" fmla="*/ 142621 h 306705"/>
                  <a:gd name="connsiteX99" fmla="*/ 21464 w 357399"/>
                  <a:gd name="connsiteY99" fmla="*/ 134713 h 306705"/>
                  <a:gd name="connsiteX100" fmla="*/ 18075 w 357399"/>
                  <a:gd name="connsiteY100" fmla="*/ 133584 h 306705"/>
                  <a:gd name="connsiteX101" fmla="*/ 16239 w 357399"/>
                  <a:gd name="connsiteY101" fmla="*/ 136831 h 306705"/>
                  <a:gd name="connsiteX102" fmla="*/ 6637 w 357399"/>
                  <a:gd name="connsiteY102" fmla="*/ 153918 h 306705"/>
                  <a:gd name="connsiteX103" fmla="*/ 0 w 357399"/>
                  <a:gd name="connsiteY103" fmla="*/ 151658 h 306705"/>
                  <a:gd name="connsiteX104" fmla="*/ 424 w 357399"/>
                  <a:gd name="connsiteY104" fmla="*/ 160978 h 306705"/>
                  <a:gd name="connsiteX105" fmla="*/ 7202 w 357399"/>
                  <a:gd name="connsiteY105" fmla="*/ 163520 h 306705"/>
                  <a:gd name="connsiteX106" fmla="*/ 10591 w 357399"/>
                  <a:gd name="connsiteY106" fmla="*/ 164650 h 306705"/>
                  <a:gd name="connsiteX107" fmla="*/ 12426 w 357399"/>
                  <a:gd name="connsiteY107" fmla="*/ 161543 h 306705"/>
                  <a:gd name="connsiteX108" fmla="*/ 22311 w 357399"/>
                  <a:gd name="connsiteY108" fmla="*/ 144316 h 306705"/>
                  <a:gd name="connsiteX109" fmla="*/ 48153 w 357399"/>
                  <a:gd name="connsiteY109" fmla="*/ 152223 h 306705"/>
                  <a:gd name="connsiteX110" fmla="*/ 51683 w 357399"/>
                  <a:gd name="connsiteY110" fmla="*/ 153353 h 306705"/>
                  <a:gd name="connsiteX111" fmla="*/ 53236 w 357399"/>
                  <a:gd name="connsiteY111" fmla="*/ 150105 h 306705"/>
                  <a:gd name="connsiteX112" fmla="*/ 62555 w 357399"/>
                  <a:gd name="connsiteY112" fmla="*/ 131183 h 306705"/>
                  <a:gd name="connsiteX113" fmla="*/ 87691 w 357399"/>
                  <a:gd name="connsiteY113" fmla="*/ 137679 h 306705"/>
                  <a:gd name="connsiteX114" fmla="*/ 91221 w 357399"/>
                  <a:gd name="connsiteY114" fmla="*/ 138526 h 306705"/>
                  <a:gd name="connsiteX115" fmla="*/ 92774 w 357399"/>
                  <a:gd name="connsiteY115" fmla="*/ 135137 h 306705"/>
                  <a:gd name="connsiteX116" fmla="*/ 101529 w 357399"/>
                  <a:gd name="connsiteY116" fmla="*/ 114662 h 306705"/>
                  <a:gd name="connsiteX117" fmla="*/ 125818 w 357399"/>
                  <a:gd name="connsiteY117" fmla="*/ 119604 h 306705"/>
                  <a:gd name="connsiteX118" fmla="*/ 129348 w 357399"/>
                  <a:gd name="connsiteY118" fmla="*/ 120310 h 306705"/>
                  <a:gd name="connsiteX119" fmla="*/ 130618 w 357399"/>
                  <a:gd name="connsiteY119" fmla="*/ 116921 h 306705"/>
                  <a:gd name="connsiteX120" fmla="*/ 138809 w 357399"/>
                  <a:gd name="connsiteY120" fmla="*/ 94892 h 306705"/>
                  <a:gd name="connsiteX121" fmla="*/ 162108 w 357399"/>
                  <a:gd name="connsiteY121" fmla="*/ 98281 h 306705"/>
                  <a:gd name="connsiteX122" fmla="*/ 165779 w 357399"/>
                  <a:gd name="connsiteY122" fmla="*/ 98705 h 306705"/>
                  <a:gd name="connsiteX123" fmla="*/ 166909 w 357399"/>
                  <a:gd name="connsiteY123" fmla="*/ 95316 h 306705"/>
                  <a:gd name="connsiteX124" fmla="*/ 174252 w 357399"/>
                  <a:gd name="connsiteY124" fmla="*/ 71734 h 306705"/>
                  <a:gd name="connsiteX125" fmla="*/ 196563 w 357399"/>
                  <a:gd name="connsiteY125" fmla="*/ 73852 h 306705"/>
                  <a:gd name="connsiteX126" fmla="*/ 200234 w 357399"/>
                  <a:gd name="connsiteY126" fmla="*/ 74276 h 306705"/>
                  <a:gd name="connsiteX127" fmla="*/ 201081 w 357399"/>
                  <a:gd name="connsiteY127" fmla="*/ 70746 h 306705"/>
                  <a:gd name="connsiteX128" fmla="*/ 207577 w 357399"/>
                  <a:gd name="connsiteY128" fmla="*/ 45611 h 306705"/>
                  <a:gd name="connsiteX129" fmla="*/ 228759 w 357399"/>
                  <a:gd name="connsiteY129" fmla="*/ 46458 h 306705"/>
                  <a:gd name="connsiteX130" fmla="*/ 232430 w 357399"/>
                  <a:gd name="connsiteY130" fmla="*/ 46599 h 306705"/>
                  <a:gd name="connsiteX131" fmla="*/ 233136 w 357399"/>
                  <a:gd name="connsiteY131" fmla="*/ 43069 h 306705"/>
                  <a:gd name="connsiteX132" fmla="*/ 238502 w 357399"/>
                  <a:gd name="connsiteY132" fmla="*/ 16522 h 306705"/>
                  <a:gd name="connsiteX133" fmla="*/ 258412 w 357399"/>
                  <a:gd name="connsiteY133" fmla="*/ 16098 h 306705"/>
                  <a:gd name="connsiteX134" fmla="*/ 262084 w 357399"/>
                  <a:gd name="connsiteY134" fmla="*/ 15957 h 306705"/>
                  <a:gd name="connsiteX135" fmla="*/ 262648 w 357399"/>
                  <a:gd name="connsiteY135" fmla="*/ 12426 h 306705"/>
                  <a:gd name="connsiteX136" fmla="*/ 263778 w 357399"/>
                  <a:gd name="connsiteY136" fmla="*/ 5083 h 306705"/>
                  <a:gd name="connsiteX137" fmla="*/ 255729 w 357399"/>
                  <a:gd name="connsiteY137" fmla="*/ 0 h 306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357399" h="306705">
                    <a:moveTo>
                      <a:pt x="347374" y="118050"/>
                    </a:moveTo>
                    <a:lnTo>
                      <a:pt x="343843" y="118333"/>
                    </a:lnTo>
                    <a:lnTo>
                      <a:pt x="343279" y="121863"/>
                    </a:lnTo>
                    <a:cubicBezTo>
                      <a:pt x="342008" y="131183"/>
                      <a:pt x="340596" y="140362"/>
                      <a:pt x="339043" y="149540"/>
                    </a:cubicBezTo>
                    <a:cubicBezTo>
                      <a:pt x="332547" y="149682"/>
                      <a:pt x="326052" y="149822"/>
                      <a:pt x="319414" y="149822"/>
                    </a:cubicBezTo>
                    <a:lnTo>
                      <a:pt x="315884" y="149822"/>
                    </a:lnTo>
                    <a:lnTo>
                      <a:pt x="315178" y="153353"/>
                    </a:lnTo>
                    <a:cubicBezTo>
                      <a:pt x="313484" y="162249"/>
                      <a:pt x="311648" y="171004"/>
                      <a:pt x="309812" y="179618"/>
                    </a:cubicBezTo>
                    <a:cubicBezTo>
                      <a:pt x="302893" y="179335"/>
                      <a:pt x="295974" y="179194"/>
                      <a:pt x="289055" y="178771"/>
                    </a:cubicBezTo>
                    <a:lnTo>
                      <a:pt x="285384" y="178488"/>
                    </a:lnTo>
                    <a:lnTo>
                      <a:pt x="284536" y="182019"/>
                    </a:lnTo>
                    <a:cubicBezTo>
                      <a:pt x="282559" y="190350"/>
                      <a:pt x="280441" y="198540"/>
                      <a:pt x="278182" y="206730"/>
                    </a:cubicBezTo>
                    <a:cubicBezTo>
                      <a:pt x="270980" y="206165"/>
                      <a:pt x="263637" y="205459"/>
                      <a:pt x="256295" y="204612"/>
                    </a:cubicBezTo>
                    <a:lnTo>
                      <a:pt x="252623" y="204188"/>
                    </a:lnTo>
                    <a:lnTo>
                      <a:pt x="251634" y="207577"/>
                    </a:lnTo>
                    <a:cubicBezTo>
                      <a:pt x="249234" y="215485"/>
                      <a:pt x="246833" y="223251"/>
                      <a:pt x="244291" y="230877"/>
                    </a:cubicBezTo>
                    <a:cubicBezTo>
                      <a:pt x="236808" y="229888"/>
                      <a:pt x="229041" y="228617"/>
                      <a:pt x="221274" y="227487"/>
                    </a:cubicBezTo>
                    <a:lnTo>
                      <a:pt x="217603" y="226923"/>
                    </a:lnTo>
                    <a:lnTo>
                      <a:pt x="216332" y="230453"/>
                    </a:lnTo>
                    <a:cubicBezTo>
                      <a:pt x="213790" y="237796"/>
                      <a:pt x="211107" y="245138"/>
                      <a:pt x="208283" y="252199"/>
                    </a:cubicBezTo>
                    <a:cubicBezTo>
                      <a:pt x="200375" y="250646"/>
                      <a:pt x="192326" y="249093"/>
                      <a:pt x="184419" y="247398"/>
                    </a:cubicBezTo>
                    <a:lnTo>
                      <a:pt x="180747" y="246551"/>
                    </a:lnTo>
                    <a:lnTo>
                      <a:pt x="179335" y="249940"/>
                    </a:lnTo>
                    <a:cubicBezTo>
                      <a:pt x="176511" y="256859"/>
                      <a:pt x="173687" y="263496"/>
                      <a:pt x="170581" y="270274"/>
                    </a:cubicBezTo>
                    <a:cubicBezTo>
                      <a:pt x="162390" y="268297"/>
                      <a:pt x="154200" y="266179"/>
                      <a:pt x="145869" y="263920"/>
                    </a:cubicBezTo>
                    <a:lnTo>
                      <a:pt x="142339" y="263072"/>
                    </a:lnTo>
                    <a:lnTo>
                      <a:pt x="140786" y="266320"/>
                    </a:lnTo>
                    <a:cubicBezTo>
                      <a:pt x="137679" y="272674"/>
                      <a:pt x="134573" y="278888"/>
                      <a:pt x="131465" y="284959"/>
                    </a:cubicBezTo>
                    <a:cubicBezTo>
                      <a:pt x="122993" y="282418"/>
                      <a:pt x="114379" y="279876"/>
                      <a:pt x="105907" y="277052"/>
                    </a:cubicBezTo>
                    <a:lnTo>
                      <a:pt x="102518" y="275922"/>
                    </a:lnTo>
                    <a:lnTo>
                      <a:pt x="100823" y="279029"/>
                    </a:lnTo>
                    <a:cubicBezTo>
                      <a:pt x="97716" y="284819"/>
                      <a:pt x="94327" y="290467"/>
                      <a:pt x="91080" y="296115"/>
                    </a:cubicBezTo>
                    <a:cubicBezTo>
                      <a:pt x="82325" y="293009"/>
                      <a:pt x="73570" y="289902"/>
                      <a:pt x="64815" y="286654"/>
                    </a:cubicBezTo>
                    <a:lnTo>
                      <a:pt x="61426" y="285383"/>
                    </a:lnTo>
                    <a:lnTo>
                      <a:pt x="59449" y="288349"/>
                    </a:lnTo>
                    <a:cubicBezTo>
                      <a:pt x="58178" y="290467"/>
                      <a:pt x="56908" y="292444"/>
                      <a:pt x="55636" y="294421"/>
                    </a:cubicBezTo>
                    <a:cubicBezTo>
                      <a:pt x="57613" y="296680"/>
                      <a:pt x="59731" y="298939"/>
                      <a:pt x="61708" y="301058"/>
                    </a:cubicBezTo>
                    <a:cubicBezTo>
                      <a:pt x="62838" y="299363"/>
                      <a:pt x="63827" y="297668"/>
                      <a:pt x="64956" y="295974"/>
                    </a:cubicBezTo>
                    <a:cubicBezTo>
                      <a:pt x="73712" y="299363"/>
                      <a:pt x="82607" y="302470"/>
                      <a:pt x="91503" y="305576"/>
                    </a:cubicBezTo>
                    <a:lnTo>
                      <a:pt x="94893" y="306706"/>
                    </a:lnTo>
                    <a:lnTo>
                      <a:pt x="96728" y="303599"/>
                    </a:lnTo>
                    <a:cubicBezTo>
                      <a:pt x="99976" y="297951"/>
                      <a:pt x="103365" y="292161"/>
                      <a:pt x="106613" y="286372"/>
                    </a:cubicBezTo>
                    <a:cubicBezTo>
                      <a:pt x="115227" y="289055"/>
                      <a:pt x="123840" y="291879"/>
                      <a:pt x="132454" y="294279"/>
                    </a:cubicBezTo>
                    <a:lnTo>
                      <a:pt x="135843" y="295268"/>
                    </a:lnTo>
                    <a:lnTo>
                      <a:pt x="137537" y="292020"/>
                    </a:lnTo>
                    <a:cubicBezTo>
                      <a:pt x="140786" y="285807"/>
                      <a:pt x="143751" y="279593"/>
                      <a:pt x="146858" y="273098"/>
                    </a:cubicBezTo>
                    <a:cubicBezTo>
                      <a:pt x="155188" y="275357"/>
                      <a:pt x="163662" y="277617"/>
                      <a:pt x="171992" y="279593"/>
                    </a:cubicBezTo>
                    <a:lnTo>
                      <a:pt x="175523" y="280441"/>
                    </a:lnTo>
                    <a:lnTo>
                      <a:pt x="177076" y="277052"/>
                    </a:lnTo>
                    <a:cubicBezTo>
                      <a:pt x="180041" y="270274"/>
                      <a:pt x="183007" y="263496"/>
                      <a:pt x="185831" y="256577"/>
                    </a:cubicBezTo>
                    <a:cubicBezTo>
                      <a:pt x="194021" y="258271"/>
                      <a:pt x="202070" y="259966"/>
                      <a:pt x="210119" y="261519"/>
                    </a:cubicBezTo>
                    <a:lnTo>
                      <a:pt x="213649" y="262225"/>
                    </a:lnTo>
                    <a:lnTo>
                      <a:pt x="214920" y="258836"/>
                    </a:lnTo>
                    <a:cubicBezTo>
                      <a:pt x="217744" y="251493"/>
                      <a:pt x="220427" y="244291"/>
                      <a:pt x="223110" y="236807"/>
                    </a:cubicBezTo>
                    <a:cubicBezTo>
                      <a:pt x="230876" y="238078"/>
                      <a:pt x="238643" y="239208"/>
                      <a:pt x="246410" y="240337"/>
                    </a:cubicBezTo>
                    <a:lnTo>
                      <a:pt x="250081" y="240761"/>
                    </a:lnTo>
                    <a:lnTo>
                      <a:pt x="251210" y="237231"/>
                    </a:lnTo>
                    <a:cubicBezTo>
                      <a:pt x="253753" y="229464"/>
                      <a:pt x="256153" y="221557"/>
                      <a:pt x="258553" y="213649"/>
                    </a:cubicBezTo>
                    <a:cubicBezTo>
                      <a:pt x="266038" y="214355"/>
                      <a:pt x="273522" y="215202"/>
                      <a:pt x="280865" y="215767"/>
                    </a:cubicBezTo>
                    <a:lnTo>
                      <a:pt x="284536" y="216049"/>
                    </a:lnTo>
                    <a:lnTo>
                      <a:pt x="285384" y="212519"/>
                    </a:lnTo>
                    <a:cubicBezTo>
                      <a:pt x="287642" y="204188"/>
                      <a:pt x="289761" y="195998"/>
                      <a:pt x="291879" y="187384"/>
                    </a:cubicBezTo>
                    <a:cubicBezTo>
                      <a:pt x="298939" y="187808"/>
                      <a:pt x="305999" y="188090"/>
                      <a:pt x="313060" y="188231"/>
                    </a:cubicBezTo>
                    <a:lnTo>
                      <a:pt x="316731" y="188373"/>
                    </a:lnTo>
                    <a:lnTo>
                      <a:pt x="317437" y="184842"/>
                    </a:lnTo>
                    <a:cubicBezTo>
                      <a:pt x="319273" y="176088"/>
                      <a:pt x="321109" y="167191"/>
                      <a:pt x="322803" y="158295"/>
                    </a:cubicBezTo>
                    <a:cubicBezTo>
                      <a:pt x="329441" y="158154"/>
                      <a:pt x="336218" y="158154"/>
                      <a:pt x="342714" y="157871"/>
                    </a:cubicBezTo>
                    <a:lnTo>
                      <a:pt x="346386" y="157731"/>
                    </a:lnTo>
                    <a:lnTo>
                      <a:pt x="346950" y="154200"/>
                    </a:lnTo>
                    <a:cubicBezTo>
                      <a:pt x="348503" y="144880"/>
                      <a:pt x="349916" y="135561"/>
                      <a:pt x="351328" y="126241"/>
                    </a:cubicBezTo>
                    <a:cubicBezTo>
                      <a:pt x="353305" y="126099"/>
                      <a:pt x="355423" y="125959"/>
                      <a:pt x="357400" y="125817"/>
                    </a:cubicBezTo>
                    <a:cubicBezTo>
                      <a:pt x="356411" y="122852"/>
                      <a:pt x="355564" y="120028"/>
                      <a:pt x="354434" y="117203"/>
                    </a:cubicBezTo>
                    <a:cubicBezTo>
                      <a:pt x="352175" y="117768"/>
                      <a:pt x="349775" y="117768"/>
                      <a:pt x="347374" y="118050"/>
                    </a:cubicBezTo>
                    <a:close/>
                    <a:moveTo>
                      <a:pt x="255729" y="0"/>
                    </a:moveTo>
                    <a:cubicBezTo>
                      <a:pt x="255447" y="2401"/>
                      <a:pt x="255023" y="4660"/>
                      <a:pt x="254600" y="7060"/>
                    </a:cubicBezTo>
                    <a:cubicBezTo>
                      <a:pt x="248104" y="7202"/>
                      <a:pt x="241608" y="7343"/>
                      <a:pt x="234972" y="7343"/>
                    </a:cubicBezTo>
                    <a:lnTo>
                      <a:pt x="231442" y="7343"/>
                    </a:lnTo>
                    <a:lnTo>
                      <a:pt x="230736" y="10873"/>
                    </a:lnTo>
                    <a:cubicBezTo>
                      <a:pt x="229041" y="19769"/>
                      <a:pt x="227206" y="28524"/>
                      <a:pt x="225370" y="37138"/>
                    </a:cubicBezTo>
                    <a:cubicBezTo>
                      <a:pt x="218451" y="36855"/>
                      <a:pt x="211531" y="36714"/>
                      <a:pt x="204612" y="36291"/>
                    </a:cubicBezTo>
                    <a:lnTo>
                      <a:pt x="200940" y="36008"/>
                    </a:lnTo>
                    <a:lnTo>
                      <a:pt x="200093" y="39538"/>
                    </a:lnTo>
                    <a:cubicBezTo>
                      <a:pt x="198117" y="47870"/>
                      <a:pt x="195857" y="56060"/>
                      <a:pt x="193739" y="64391"/>
                    </a:cubicBezTo>
                    <a:cubicBezTo>
                      <a:pt x="186537" y="63826"/>
                      <a:pt x="179194" y="63120"/>
                      <a:pt x="171851" y="62273"/>
                    </a:cubicBezTo>
                    <a:lnTo>
                      <a:pt x="168180" y="61850"/>
                    </a:lnTo>
                    <a:lnTo>
                      <a:pt x="167192" y="65238"/>
                    </a:lnTo>
                    <a:cubicBezTo>
                      <a:pt x="164791" y="73146"/>
                      <a:pt x="162390" y="80913"/>
                      <a:pt x="159849" y="88538"/>
                    </a:cubicBezTo>
                    <a:cubicBezTo>
                      <a:pt x="152364" y="87550"/>
                      <a:pt x="144598" y="86278"/>
                      <a:pt x="136831" y="85149"/>
                    </a:cubicBezTo>
                    <a:lnTo>
                      <a:pt x="133160" y="84584"/>
                    </a:lnTo>
                    <a:lnTo>
                      <a:pt x="131890" y="88114"/>
                    </a:lnTo>
                    <a:cubicBezTo>
                      <a:pt x="129348" y="95457"/>
                      <a:pt x="126665" y="102800"/>
                      <a:pt x="123840" y="109861"/>
                    </a:cubicBezTo>
                    <a:cubicBezTo>
                      <a:pt x="115933" y="108307"/>
                      <a:pt x="107884" y="106754"/>
                      <a:pt x="99976" y="105059"/>
                    </a:cubicBezTo>
                    <a:lnTo>
                      <a:pt x="96305" y="104212"/>
                    </a:lnTo>
                    <a:lnTo>
                      <a:pt x="94893" y="107601"/>
                    </a:lnTo>
                    <a:cubicBezTo>
                      <a:pt x="92068" y="114520"/>
                      <a:pt x="89244" y="121157"/>
                      <a:pt x="86137" y="127935"/>
                    </a:cubicBezTo>
                    <a:cubicBezTo>
                      <a:pt x="77948" y="125959"/>
                      <a:pt x="69757" y="123840"/>
                      <a:pt x="61426" y="121581"/>
                    </a:cubicBezTo>
                    <a:lnTo>
                      <a:pt x="57895" y="120733"/>
                    </a:lnTo>
                    <a:lnTo>
                      <a:pt x="56342" y="123981"/>
                    </a:lnTo>
                    <a:cubicBezTo>
                      <a:pt x="53236" y="130336"/>
                      <a:pt x="50129" y="136549"/>
                      <a:pt x="47023" y="142621"/>
                    </a:cubicBezTo>
                    <a:cubicBezTo>
                      <a:pt x="38550" y="140079"/>
                      <a:pt x="29936" y="137537"/>
                      <a:pt x="21464" y="134713"/>
                    </a:cubicBezTo>
                    <a:lnTo>
                      <a:pt x="18075" y="133584"/>
                    </a:lnTo>
                    <a:lnTo>
                      <a:pt x="16239" y="136831"/>
                    </a:lnTo>
                    <a:cubicBezTo>
                      <a:pt x="13132" y="142621"/>
                      <a:pt x="9885" y="148269"/>
                      <a:pt x="6637" y="153918"/>
                    </a:cubicBezTo>
                    <a:cubicBezTo>
                      <a:pt x="4519" y="153212"/>
                      <a:pt x="2259" y="152365"/>
                      <a:pt x="0" y="151658"/>
                    </a:cubicBezTo>
                    <a:cubicBezTo>
                      <a:pt x="0" y="154765"/>
                      <a:pt x="141" y="157871"/>
                      <a:pt x="424" y="160978"/>
                    </a:cubicBezTo>
                    <a:cubicBezTo>
                      <a:pt x="2542" y="161825"/>
                      <a:pt x="4942" y="162673"/>
                      <a:pt x="7202" y="163520"/>
                    </a:cubicBezTo>
                    <a:lnTo>
                      <a:pt x="10591" y="164650"/>
                    </a:lnTo>
                    <a:lnTo>
                      <a:pt x="12426" y="161543"/>
                    </a:lnTo>
                    <a:cubicBezTo>
                      <a:pt x="15674" y="155895"/>
                      <a:pt x="19063" y="150105"/>
                      <a:pt x="22311" y="144316"/>
                    </a:cubicBezTo>
                    <a:cubicBezTo>
                      <a:pt x="30925" y="146999"/>
                      <a:pt x="39538" y="149822"/>
                      <a:pt x="48153" y="152223"/>
                    </a:cubicBezTo>
                    <a:lnTo>
                      <a:pt x="51683" y="153353"/>
                    </a:lnTo>
                    <a:lnTo>
                      <a:pt x="53236" y="150105"/>
                    </a:lnTo>
                    <a:cubicBezTo>
                      <a:pt x="56484" y="143892"/>
                      <a:pt x="59449" y="137679"/>
                      <a:pt x="62555" y="131183"/>
                    </a:cubicBezTo>
                    <a:cubicBezTo>
                      <a:pt x="70887" y="133443"/>
                      <a:pt x="79359" y="135702"/>
                      <a:pt x="87691" y="137679"/>
                    </a:cubicBezTo>
                    <a:lnTo>
                      <a:pt x="91221" y="138526"/>
                    </a:lnTo>
                    <a:lnTo>
                      <a:pt x="92774" y="135137"/>
                    </a:lnTo>
                    <a:cubicBezTo>
                      <a:pt x="95740" y="128359"/>
                      <a:pt x="98705" y="121581"/>
                      <a:pt x="101529" y="114662"/>
                    </a:cubicBezTo>
                    <a:cubicBezTo>
                      <a:pt x="109720" y="116356"/>
                      <a:pt x="117769" y="118050"/>
                      <a:pt x="125818" y="119604"/>
                    </a:cubicBezTo>
                    <a:lnTo>
                      <a:pt x="129348" y="120310"/>
                    </a:lnTo>
                    <a:lnTo>
                      <a:pt x="130618" y="116921"/>
                    </a:lnTo>
                    <a:cubicBezTo>
                      <a:pt x="133443" y="109578"/>
                      <a:pt x="136126" y="102376"/>
                      <a:pt x="138809" y="94892"/>
                    </a:cubicBezTo>
                    <a:cubicBezTo>
                      <a:pt x="146575" y="96163"/>
                      <a:pt x="154341" y="97293"/>
                      <a:pt x="162108" y="98281"/>
                    </a:cubicBezTo>
                    <a:lnTo>
                      <a:pt x="165779" y="98705"/>
                    </a:lnTo>
                    <a:lnTo>
                      <a:pt x="166909" y="95316"/>
                    </a:lnTo>
                    <a:cubicBezTo>
                      <a:pt x="169451" y="87550"/>
                      <a:pt x="171851" y="79642"/>
                      <a:pt x="174252" y="71734"/>
                    </a:cubicBezTo>
                    <a:cubicBezTo>
                      <a:pt x="181736" y="72440"/>
                      <a:pt x="189220" y="73287"/>
                      <a:pt x="196563" y="73852"/>
                    </a:cubicBezTo>
                    <a:lnTo>
                      <a:pt x="200234" y="74276"/>
                    </a:lnTo>
                    <a:lnTo>
                      <a:pt x="201081" y="70746"/>
                    </a:lnTo>
                    <a:cubicBezTo>
                      <a:pt x="203341" y="62415"/>
                      <a:pt x="205459" y="54224"/>
                      <a:pt x="207577" y="45611"/>
                    </a:cubicBezTo>
                    <a:cubicBezTo>
                      <a:pt x="214638" y="46034"/>
                      <a:pt x="221698" y="46317"/>
                      <a:pt x="228759" y="46458"/>
                    </a:cubicBezTo>
                    <a:lnTo>
                      <a:pt x="232430" y="46599"/>
                    </a:lnTo>
                    <a:lnTo>
                      <a:pt x="233136" y="43069"/>
                    </a:lnTo>
                    <a:cubicBezTo>
                      <a:pt x="234972" y="34314"/>
                      <a:pt x="236808" y="25417"/>
                      <a:pt x="238502" y="16522"/>
                    </a:cubicBezTo>
                    <a:cubicBezTo>
                      <a:pt x="245138" y="16380"/>
                      <a:pt x="251917" y="16380"/>
                      <a:pt x="258412" y="16098"/>
                    </a:cubicBezTo>
                    <a:lnTo>
                      <a:pt x="262084" y="15957"/>
                    </a:lnTo>
                    <a:lnTo>
                      <a:pt x="262648" y="12426"/>
                    </a:lnTo>
                    <a:cubicBezTo>
                      <a:pt x="263072" y="10026"/>
                      <a:pt x="263496" y="7625"/>
                      <a:pt x="263778" y="5083"/>
                    </a:cubicBezTo>
                    <a:cubicBezTo>
                      <a:pt x="261236" y="3248"/>
                      <a:pt x="258553" y="1553"/>
                      <a:pt x="255729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3A75154-5B28-4403-BE49-A2A5672AC226}"/>
                  </a:ext>
                </a:extLst>
              </p:cNvPr>
              <p:cNvSpPr/>
              <p:nvPr/>
            </p:nvSpPr>
            <p:spPr>
              <a:xfrm>
                <a:off x="6389576" y="3800387"/>
                <a:ext cx="354425" cy="322662"/>
              </a:xfrm>
              <a:custGeom>
                <a:avLst/>
                <a:gdLst>
                  <a:gd name="connsiteX0" fmla="*/ 339748 w 354425"/>
                  <a:gd name="connsiteY0" fmla="*/ 142197 h 322662"/>
                  <a:gd name="connsiteX1" fmla="*/ 343561 w 354425"/>
                  <a:gd name="connsiteY1" fmla="*/ 191621 h 322662"/>
                  <a:gd name="connsiteX2" fmla="*/ 353869 w 354425"/>
                  <a:gd name="connsiteY2" fmla="*/ 180748 h 322662"/>
                  <a:gd name="connsiteX3" fmla="*/ 353587 w 354425"/>
                  <a:gd name="connsiteY3" fmla="*/ 148411 h 322662"/>
                  <a:gd name="connsiteX4" fmla="*/ 339748 w 354425"/>
                  <a:gd name="connsiteY4" fmla="*/ 142197 h 322662"/>
                  <a:gd name="connsiteX5" fmla="*/ 297386 w 354425"/>
                  <a:gd name="connsiteY5" fmla="*/ 184419 h 322662"/>
                  <a:gd name="connsiteX6" fmla="*/ 299363 w 354425"/>
                  <a:gd name="connsiteY6" fmla="*/ 231724 h 322662"/>
                  <a:gd name="connsiteX7" fmla="*/ 333535 w 354425"/>
                  <a:gd name="connsiteY7" fmla="*/ 201647 h 322662"/>
                  <a:gd name="connsiteX8" fmla="*/ 297386 w 354425"/>
                  <a:gd name="connsiteY8" fmla="*/ 184419 h 322662"/>
                  <a:gd name="connsiteX9" fmla="*/ 250364 w 354425"/>
                  <a:gd name="connsiteY9" fmla="*/ 220992 h 322662"/>
                  <a:gd name="connsiteX10" fmla="*/ 250787 w 354425"/>
                  <a:gd name="connsiteY10" fmla="*/ 266038 h 322662"/>
                  <a:gd name="connsiteX11" fmla="*/ 288349 w 354425"/>
                  <a:gd name="connsiteY11" fmla="*/ 240479 h 322662"/>
                  <a:gd name="connsiteX12" fmla="*/ 250364 w 354425"/>
                  <a:gd name="connsiteY12" fmla="*/ 220992 h 322662"/>
                  <a:gd name="connsiteX13" fmla="*/ 199386 w 354425"/>
                  <a:gd name="connsiteY13" fmla="*/ 251211 h 322662"/>
                  <a:gd name="connsiteX14" fmla="*/ 198399 w 354425"/>
                  <a:gd name="connsiteY14" fmla="*/ 293715 h 322662"/>
                  <a:gd name="connsiteX15" fmla="*/ 238784 w 354425"/>
                  <a:gd name="connsiteY15" fmla="*/ 273098 h 322662"/>
                  <a:gd name="connsiteX16" fmla="*/ 199386 w 354425"/>
                  <a:gd name="connsiteY16" fmla="*/ 251211 h 322662"/>
                  <a:gd name="connsiteX17" fmla="*/ 144880 w 354425"/>
                  <a:gd name="connsiteY17" fmla="*/ 274934 h 322662"/>
                  <a:gd name="connsiteX18" fmla="*/ 142621 w 354425"/>
                  <a:gd name="connsiteY18" fmla="*/ 314896 h 322662"/>
                  <a:gd name="connsiteX19" fmla="*/ 185407 w 354425"/>
                  <a:gd name="connsiteY19" fmla="*/ 299363 h 322662"/>
                  <a:gd name="connsiteX20" fmla="*/ 144880 w 354425"/>
                  <a:gd name="connsiteY20" fmla="*/ 274934 h 322662"/>
                  <a:gd name="connsiteX21" fmla="*/ 87408 w 354425"/>
                  <a:gd name="connsiteY21" fmla="*/ 291879 h 322662"/>
                  <a:gd name="connsiteX22" fmla="*/ 86138 w 354425"/>
                  <a:gd name="connsiteY22" fmla="*/ 306988 h 322662"/>
                  <a:gd name="connsiteX23" fmla="*/ 114379 w 354425"/>
                  <a:gd name="connsiteY23" fmla="*/ 322662 h 322662"/>
                  <a:gd name="connsiteX24" fmla="*/ 128923 w 354425"/>
                  <a:gd name="connsiteY24" fmla="*/ 318850 h 322662"/>
                  <a:gd name="connsiteX25" fmla="*/ 87408 w 354425"/>
                  <a:gd name="connsiteY25" fmla="*/ 291879 h 322662"/>
                  <a:gd name="connsiteX26" fmla="*/ 255447 w 354425"/>
                  <a:gd name="connsiteY26" fmla="*/ 0 h 322662"/>
                  <a:gd name="connsiteX27" fmla="*/ 259260 w 354425"/>
                  <a:gd name="connsiteY27" fmla="*/ 49423 h 322662"/>
                  <a:gd name="connsiteX28" fmla="*/ 289619 w 354425"/>
                  <a:gd name="connsiteY28" fmla="*/ 15109 h 322662"/>
                  <a:gd name="connsiteX29" fmla="*/ 255447 w 354425"/>
                  <a:gd name="connsiteY29" fmla="*/ 0 h 322662"/>
                  <a:gd name="connsiteX30" fmla="*/ 213084 w 354425"/>
                  <a:gd name="connsiteY30" fmla="*/ 42222 h 322662"/>
                  <a:gd name="connsiteX31" fmla="*/ 215061 w 354425"/>
                  <a:gd name="connsiteY31" fmla="*/ 89527 h 322662"/>
                  <a:gd name="connsiteX32" fmla="*/ 249234 w 354425"/>
                  <a:gd name="connsiteY32" fmla="*/ 59449 h 322662"/>
                  <a:gd name="connsiteX33" fmla="*/ 213084 w 354425"/>
                  <a:gd name="connsiteY33" fmla="*/ 42222 h 322662"/>
                  <a:gd name="connsiteX34" fmla="*/ 166061 w 354425"/>
                  <a:gd name="connsiteY34" fmla="*/ 78653 h 322662"/>
                  <a:gd name="connsiteX35" fmla="*/ 166485 w 354425"/>
                  <a:gd name="connsiteY35" fmla="*/ 123699 h 322662"/>
                  <a:gd name="connsiteX36" fmla="*/ 204047 w 354425"/>
                  <a:gd name="connsiteY36" fmla="*/ 98140 h 322662"/>
                  <a:gd name="connsiteX37" fmla="*/ 166061 w 354425"/>
                  <a:gd name="connsiteY37" fmla="*/ 78653 h 322662"/>
                  <a:gd name="connsiteX38" fmla="*/ 114944 w 354425"/>
                  <a:gd name="connsiteY38" fmla="*/ 109013 h 322662"/>
                  <a:gd name="connsiteX39" fmla="*/ 113955 w 354425"/>
                  <a:gd name="connsiteY39" fmla="*/ 151517 h 322662"/>
                  <a:gd name="connsiteX40" fmla="*/ 154342 w 354425"/>
                  <a:gd name="connsiteY40" fmla="*/ 130901 h 322662"/>
                  <a:gd name="connsiteX41" fmla="*/ 114944 w 354425"/>
                  <a:gd name="connsiteY41" fmla="*/ 109013 h 322662"/>
                  <a:gd name="connsiteX42" fmla="*/ 60437 w 354425"/>
                  <a:gd name="connsiteY42" fmla="*/ 132737 h 322662"/>
                  <a:gd name="connsiteX43" fmla="*/ 58178 w 354425"/>
                  <a:gd name="connsiteY43" fmla="*/ 172699 h 322662"/>
                  <a:gd name="connsiteX44" fmla="*/ 100964 w 354425"/>
                  <a:gd name="connsiteY44" fmla="*/ 157166 h 322662"/>
                  <a:gd name="connsiteX45" fmla="*/ 60437 w 354425"/>
                  <a:gd name="connsiteY45" fmla="*/ 132737 h 322662"/>
                  <a:gd name="connsiteX46" fmla="*/ 3107 w 354425"/>
                  <a:gd name="connsiteY46" fmla="*/ 149541 h 322662"/>
                  <a:gd name="connsiteX47" fmla="*/ 0 w 354425"/>
                  <a:gd name="connsiteY47" fmla="*/ 186820 h 322662"/>
                  <a:gd name="connsiteX48" fmla="*/ 44763 w 354425"/>
                  <a:gd name="connsiteY48" fmla="*/ 176652 h 322662"/>
                  <a:gd name="connsiteX49" fmla="*/ 3107 w 354425"/>
                  <a:gd name="connsiteY49" fmla="*/ 149541 h 3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54425" h="322662">
                    <a:moveTo>
                      <a:pt x="339748" y="142197"/>
                    </a:moveTo>
                    <a:cubicBezTo>
                      <a:pt x="341161" y="158860"/>
                      <a:pt x="342431" y="175240"/>
                      <a:pt x="343561" y="191621"/>
                    </a:cubicBezTo>
                    <a:cubicBezTo>
                      <a:pt x="347091" y="188090"/>
                      <a:pt x="350480" y="184419"/>
                      <a:pt x="353869" y="180748"/>
                    </a:cubicBezTo>
                    <a:cubicBezTo>
                      <a:pt x="354716" y="170016"/>
                      <a:pt x="354576" y="159284"/>
                      <a:pt x="353587" y="148411"/>
                    </a:cubicBezTo>
                    <a:cubicBezTo>
                      <a:pt x="348927" y="146434"/>
                      <a:pt x="344408" y="144316"/>
                      <a:pt x="339748" y="142197"/>
                    </a:cubicBezTo>
                    <a:close/>
                    <a:moveTo>
                      <a:pt x="297386" y="184419"/>
                    </a:moveTo>
                    <a:cubicBezTo>
                      <a:pt x="298092" y="200375"/>
                      <a:pt x="298798" y="216050"/>
                      <a:pt x="299363" y="231724"/>
                    </a:cubicBezTo>
                    <a:cubicBezTo>
                      <a:pt x="311225" y="222263"/>
                      <a:pt x="322662" y="212237"/>
                      <a:pt x="333535" y="201647"/>
                    </a:cubicBezTo>
                    <a:cubicBezTo>
                      <a:pt x="321674" y="196139"/>
                      <a:pt x="309530" y="190350"/>
                      <a:pt x="297386" y="184419"/>
                    </a:cubicBezTo>
                    <a:close/>
                    <a:moveTo>
                      <a:pt x="250364" y="220992"/>
                    </a:moveTo>
                    <a:cubicBezTo>
                      <a:pt x="250645" y="236101"/>
                      <a:pt x="250645" y="251070"/>
                      <a:pt x="250787" y="266038"/>
                    </a:cubicBezTo>
                    <a:cubicBezTo>
                      <a:pt x="263779" y="258130"/>
                      <a:pt x="276204" y="249658"/>
                      <a:pt x="288349" y="240479"/>
                    </a:cubicBezTo>
                    <a:cubicBezTo>
                      <a:pt x="275781" y="234125"/>
                      <a:pt x="263072" y="227629"/>
                      <a:pt x="250364" y="220992"/>
                    </a:cubicBezTo>
                    <a:close/>
                    <a:moveTo>
                      <a:pt x="199386" y="251211"/>
                    </a:moveTo>
                    <a:cubicBezTo>
                      <a:pt x="199105" y="265614"/>
                      <a:pt x="198822" y="279735"/>
                      <a:pt x="198399" y="293715"/>
                    </a:cubicBezTo>
                    <a:cubicBezTo>
                      <a:pt x="212096" y="287502"/>
                      <a:pt x="225652" y="280582"/>
                      <a:pt x="238784" y="273098"/>
                    </a:cubicBezTo>
                    <a:cubicBezTo>
                      <a:pt x="225652" y="265897"/>
                      <a:pt x="212520" y="258695"/>
                      <a:pt x="199386" y="251211"/>
                    </a:cubicBezTo>
                    <a:close/>
                    <a:moveTo>
                      <a:pt x="144880" y="274934"/>
                    </a:moveTo>
                    <a:cubicBezTo>
                      <a:pt x="144174" y="288349"/>
                      <a:pt x="143468" y="301764"/>
                      <a:pt x="142621" y="314896"/>
                    </a:cubicBezTo>
                    <a:cubicBezTo>
                      <a:pt x="157165" y="310377"/>
                      <a:pt x="171427" y="305153"/>
                      <a:pt x="185407" y="299363"/>
                    </a:cubicBezTo>
                    <a:cubicBezTo>
                      <a:pt x="171993" y="291455"/>
                      <a:pt x="158436" y="283265"/>
                      <a:pt x="144880" y="274934"/>
                    </a:cubicBezTo>
                    <a:close/>
                    <a:moveTo>
                      <a:pt x="87408" y="291879"/>
                    </a:moveTo>
                    <a:cubicBezTo>
                      <a:pt x="86985" y="296963"/>
                      <a:pt x="86561" y="302046"/>
                      <a:pt x="86138" y="306988"/>
                    </a:cubicBezTo>
                    <a:cubicBezTo>
                      <a:pt x="95175" y="313060"/>
                      <a:pt x="104636" y="318426"/>
                      <a:pt x="114379" y="322662"/>
                    </a:cubicBezTo>
                    <a:cubicBezTo>
                      <a:pt x="119180" y="321533"/>
                      <a:pt x="124123" y="320262"/>
                      <a:pt x="128923" y="318850"/>
                    </a:cubicBezTo>
                    <a:cubicBezTo>
                      <a:pt x="115227" y="310095"/>
                      <a:pt x="101388" y="301058"/>
                      <a:pt x="87408" y="291879"/>
                    </a:cubicBezTo>
                    <a:close/>
                    <a:moveTo>
                      <a:pt x="255447" y="0"/>
                    </a:moveTo>
                    <a:cubicBezTo>
                      <a:pt x="256859" y="16663"/>
                      <a:pt x="258130" y="33043"/>
                      <a:pt x="259260" y="49423"/>
                    </a:cubicBezTo>
                    <a:cubicBezTo>
                      <a:pt x="269850" y="38550"/>
                      <a:pt x="280017" y="27112"/>
                      <a:pt x="289619" y="15109"/>
                    </a:cubicBezTo>
                    <a:cubicBezTo>
                      <a:pt x="278323" y="10167"/>
                      <a:pt x="266885" y="5084"/>
                      <a:pt x="255447" y="0"/>
                    </a:cubicBezTo>
                    <a:close/>
                    <a:moveTo>
                      <a:pt x="213084" y="42222"/>
                    </a:moveTo>
                    <a:cubicBezTo>
                      <a:pt x="213790" y="58178"/>
                      <a:pt x="214496" y="73852"/>
                      <a:pt x="215061" y="89527"/>
                    </a:cubicBezTo>
                    <a:cubicBezTo>
                      <a:pt x="226922" y="80066"/>
                      <a:pt x="238360" y="70040"/>
                      <a:pt x="249234" y="59449"/>
                    </a:cubicBezTo>
                    <a:cubicBezTo>
                      <a:pt x="237231" y="53942"/>
                      <a:pt x="225087" y="48152"/>
                      <a:pt x="213084" y="42222"/>
                    </a:cubicBezTo>
                    <a:close/>
                    <a:moveTo>
                      <a:pt x="166061" y="78653"/>
                    </a:moveTo>
                    <a:cubicBezTo>
                      <a:pt x="166344" y="93763"/>
                      <a:pt x="166344" y="108731"/>
                      <a:pt x="166485" y="123699"/>
                    </a:cubicBezTo>
                    <a:cubicBezTo>
                      <a:pt x="179476" y="115791"/>
                      <a:pt x="191903" y="107319"/>
                      <a:pt x="204047" y="98140"/>
                    </a:cubicBezTo>
                    <a:cubicBezTo>
                      <a:pt x="191338" y="91786"/>
                      <a:pt x="178771" y="85290"/>
                      <a:pt x="166061" y="78653"/>
                    </a:cubicBezTo>
                    <a:close/>
                    <a:moveTo>
                      <a:pt x="114944" y="109013"/>
                    </a:moveTo>
                    <a:cubicBezTo>
                      <a:pt x="114661" y="123417"/>
                      <a:pt x="114379" y="137538"/>
                      <a:pt x="113955" y="151517"/>
                    </a:cubicBezTo>
                    <a:cubicBezTo>
                      <a:pt x="127653" y="145304"/>
                      <a:pt x="141208" y="138385"/>
                      <a:pt x="154342" y="130901"/>
                    </a:cubicBezTo>
                    <a:cubicBezTo>
                      <a:pt x="141208" y="123699"/>
                      <a:pt x="128076" y="116356"/>
                      <a:pt x="114944" y="109013"/>
                    </a:cubicBezTo>
                    <a:close/>
                    <a:moveTo>
                      <a:pt x="60437" y="132737"/>
                    </a:moveTo>
                    <a:cubicBezTo>
                      <a:pt x="59732" y="146151"/>
                      <a:pt x="59026" y="159566"/>
                      <a:pt x="58178" y="172699"/>
                    </a:cubicBezTo>
                    <a:cubicBezTo>
                      <a:pt x="72723" y="168180"/>
                      <a:pt x="86985" y="162955"/>
                      <a:pt x="100964" y="157166"/>
                    </a:cubicBezTo>
                    <a:cubicBezTo>
                      <a:pt x="87549" y="149258"/>
                      <a:pt x="73994" y="140927"/>
                      <a:pt x="60437" y="132737"/>
                    </a:cubicBezTo>
                    <a:close/>
                    <a:moveTo>
                      <a:pt x="3107" y="149541"/>
                    </a:moveTo>
                    <a:cubicBezTo>
                      <a:pt x="2118" y="162108"/>
                      <a:pt x="1129" y="174534"/>
                      <a:pt x="0" y="186820"/>
                    </a:cubicBezTo>
                    <a:cubicBezTo>
                      <a:pt x="15109" y="184137"/>
                      <a:pt x="29936" y="180748"/>
                      <a:pt x="44763" y="176652"/>
                    </a:cubicBezTo>
                    <a:cubicBezTo>
                      <a:pt x="30924" y="167756"/>
                      <a:pt x="17086" y="158719"/>
                      <a:pt x="3107" y="149541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C0516-0A8C-4E0B-9EF4-6BDEB3706D9E}"/>
                  </a:ext>
                </a:extLst>
              </p:cNvPr>
              <p:cNvSpPr/>
              <p:nvPr/>
            </p:nvSpPr>
            <p:spPr>
              <a:xfrm rot="-1840256">
                <a:off x="6382711" y="3742620"/>
                <a:ext cx="354429" cy="403569"/>
              </a:xfrm>
              <a:custGeom>
                <a:avLst/>
                <a:gdLst>
                  <a:gd name="connsiteX0" fmla="*/ 354429 w 354429"/>
                  <a:gd name="connsiteY0" fmla="*/ 201785 h 403569"/>
                  <a:gd name="connsiteX1" fmla="*/ 177215 w 354429"/>
                  <a:gd name="connsiteY1" fmla="*/ 403570 h 403569"/>
                  <a:gd name="connsiteX2" fmla="*/ 0 w 354429"/>
                  <a:gd name="connsiteY2" fmla="*/ 201785 h 403569"/>
                  <a:gd name="connsiteX3" fmla="*/ 177215 w 354429"/>
                  <a:gd name="connsiteY3" fmla="*/ 0 h 403569"/>
                  <a:gd name="connsiteX4" fmla="*/ 354429 w 354429"/>
                  <a:gd name="connsiteY4" fmla="*/ 201785 h 40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429" h="403569">
                    <a:moveTo>
                      <a:pt x="354429" y="201785"/>
                    </a:moveTo>
                    <a:cubicBezTo>
                      <a:pt x="354429" y="313227"/>
                      <a:pt x="275087" y="403570"/>
                      <a:pt x="177215" y="403570"/>
                    </a:cubicBezTo>
                    <a:cubicBezTo>
                      <a:pt x="79342" y="403570"/>
                      <a:pt x="0" y="313227"/>
                      <a:pt x="0" y="201785"/>
                    </a:cubicBezTo>
                    <a:cubicBezTo>
                      <a:pt x="0" y="90342"/>
                      <a:pt x="79342" y="0"/>
                      <a:pt x="177215" y="0"/>
                    </a:cubicBezTo>
                    <a:cubicBezTo>
                      <a:pt x="275087" y="0"/>
                      <a:pt x="354429" y="90342"/>
                      <a:pt x="354429" y="201785"/>
                    </a:cubicBezTo>
                    <a:close/>
                  </a:path>
                </a:pathLst>
              </a:custGeom>
              <a:noFill/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F0BB7E0-D41B-45F3-8192-DDF7B65A0AC7}"/>
                  </a:ext>
                </a:extLst>
              </p:cNvPr>
              <p:cNvSpPr/>
              <p:nvPr/>
            </p:nvSpPr>
            <p:spPr>
              <a:xfrm>
                <a:off x="6756013" y="4315941"/>
                <a:ext cx="79359" cy="51964"/>
              </a:xfrm>
              <a:custGeom>
                <a:avLst/>
                <a:gdLst>
                  <a:gd name="connsiteX0" fmla="*/ 0 w 79359"/>
                  <a:gd name="connsiteY0" fmla="*/ 44198 h 51964"/>
                  <a:gd name="connsiteX1" fmla="*/ 4096 w 79359"/>
                  <a:gd name="connsiteY1" fmla="*/ 51965 h 51964"/>
                  <a:gd name="connsiteX2" fmla="*/ 42787 w 79359"/>
                  <a:gd name="connsiteY2" fmla="*/ 31348 h 51964"/>
                  <a:gd name="connsiteX3" fmla="*/ 79359 w 79359"/>
                  <a:gd name="connsiteY3" fmla="*/ 7343 h 51964"/>
                  <a:gd name="connsiteX4" fmla="*/ 74559 w 79359"/>
                  <a:gd name="connsiteY4" fmla="*/ 0 h 51964"/>
                  <a:gd name="connsiteX5" fmla="*/ 38409 w 79359"/>
                  <a:gd name="connsiteY5" fmla="*/ 23864 h 51964"/>
                  <a:gd name="connsiteX6" fmla="*/ 0 w 79359"/>
                  <a:gd name="connsiteY6" fmla="*/ 44198 h 5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59" h="51964">
                    <a:moveTo>
                      <a:pt x="0" y="44198"/>
                    </a:moveTo>
                    <a:lnTo>
                      <a:pt x="4096" y="51965"/>
                    </a:lnTo>
                    <a:cubicBezTo>
                      <a:pt x="17369" y="45611"/>
                      <a:pt x="30219" y="38832"/>
                      <a:pt x="42787" y="31348"/>
                    </a:cubicBezTo>
                    <a:cubicBezTo>
                      <a:pt x="55354" y="23864"/>
                      <a:pt x="67498" y="15815"/>
                      <a:pt x="79359" y="7343"/>
                    </a:cubicBezTo>
                    <a:lnTo>
                      <a:pt x="74559" y="0"/>
                    </a:lnTo>
                    <a:cubicBezTo>
                      <a:pt x="62838" y="8473"/>
                      <a:pt x="50836" y="16380"/>
                      <a:pt x="38409" y="23864"/>
                    </a:cubicBezTo>
                    <a:cubicBezTo>
                      <a:pt x="25841" y="31207"/>
                      <a:pt x="13132" y="37985"/>
                      <a:pt x="0" y="44198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3C1C059-3616-4200-AB90-9932215B511F}"/>
                  </a:ext>
                </a:extLst>
              </p:cNvPr>
              <p:cNvSpPr/>
              <p:nvPr/>
            </p:nvSpPr>
            <p:spPr>
              <a:xfrm>
                <a:off x="6736668" y="4281345"/>
                <a:ext cx="85572" cy="65520"/>
              </a:xfrm>
              <a:custGeom>
                <a:avLst/>
                <a:gdLst>
                  <a:gd name="connsiteX0" fmla="*/ 36573 w 85572"/>
                  <a:gd name="connsiteY0" fmla="*/ 22734 h 65520"/>
                  <a:gd name="connsiteX1" fmla="*/ 0 w 85572"/>
                  <a:gd name="connsiteY1" fmla="*/ 42221 h 65520"/>
                  <a:gd name="connsiteX2" fmla="*/ 12285 w 85572"/>
                  <a:gd name="connsiteY2" fmla="*/ 65521 h 65520"/>
                  <a:gd name="connsiteX3" fmla="*/ 49988 w 85572"/>
                  <a:gd name="connsiteY3" fmla="*/ 45328 h 65520"/>
                  <a:gd name="connsiteX4" fmla="*/ 85573 w 85572"/>
                  <a:gd name="connsiteY4" fmla="*/ 22029 h 65520"/>
                  <a:gd name="connsiteX5" fmla="*/ 71028 w 85572"/>
                  <a:gd name="connsiteY5" fmla="*/ 0 h 65520"/>
                  <a:gd name="connsiteX6" fmla="*/ 36573 w 85572"/>
                  <a:gd name="connsiteY6" fmla="*/ 22734 h 6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72" h="65520">
                    <a:moveTo>
                      <a:pt x="36573" y="22734"/>
                    </a:moveTo>
                    <a:cubicBezTo>
                      <a:pt x="24712" y="29795"/>
                      <a:pt x="12426" y="36290"/>
                      <a:pt x="0" y="42221"/>
                    </a:cubicBezTo>
                    <a:lnTo>
                      <a:pt x="12285" y="65521"/>
                    </a:lnTo>
                    <a:cubicBezTo>
                      <a:pt x="25136" y="59307"/>
                      <a:pt x="37703" y="52671"/>
                      <a:pt x="49988" y="45328"/>
                    </a:cubicBezTo>
                    <a:cubicBezTo>
                      <a:pt x="62132" y="38126"/>
                      <a:pt x="73993" y="30218"/>
                      <a:pt x="85573" y="22029"/>
                    </a:cubicBezTo>
                    <a:lnTo>
                      <a:pt x="71028" y="0"/>
                    </a:lnTo>
                    <a:cubicBezTo>
                      <a:pt x="59872" y="8049"/>
                      <a:pt x="48435" y="15674"/>
                      <a:pt x="36573" y="22734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79F95D9-F034-44DF-B17F-0ADF262010F0}"/>
                  </a:ext>
                </a:extLst>
              </p:cNvPr>
              <p:cNvSpPr/>
              <p:nvPr/>
            </p:nvSpPr>
            <p:spPr>
              <a:xfrm>
                <a:off x="6658580" y="4142254"/>
                <a:ext cx="71733" cy="57189"/>
              </a:xfrm>
              <a:custGeom>
                <a:avLst/>
                <a:gdLst>
                  <a:gd name="connsiteX0" fmla="*/ 71734 w 71733"/>
                  <a:gd name="connsiteY0" fmla="*/ 22029 h 57189"/>
                  <a:gd name="connsiteX1" fmla="*/ 57189 w 71733"/>
                  <a:gd name="connsiteY1" fmla="*/ 0 h 57189"/>
                  <a:gd name="connsiteX2" fmla="*/ 29229 w 71733"/>
                  <a:gd name="connsiteY2" fmla="*/ 18075 h 57189"/>
                  <a:gd name="connsiteX3" fmla="*/ 0 w 71733"/>
                  <a:gd name="connsiteY3" fmla="*/ 33890 h 57189"/>
                  <a:gd name="connsiteX4" fmla="*/ 12285 w 71733"/>
                  <a:gd name="connsiteY4" fmla="*/ 57189 h 57189"/>
                  <a:gd name="connsiteX5" fmla="*/ 42645 w 71733"/>
                  <a:gd name="connsiteY5" fmla="*/ 40809 h 57189"/>
                  <a:gd name="connsiteX6" fmla="*/ 71734 w 71733"/>
                  <a:gd name="connsiteY6" fmla="*/ 22029 h 57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33" h="57189">
                    <a:moveTo>
                      <a:pt x="71734" y="22029"/>
                    </a:moveTo>
                    <a:lnTo>
                      <a:pt x="57189" y="0"/>
                    </a:lnTo>
                    <a:cubicBezTo>
                      <a:pt x="48152" y="6354"/>
                      <a:pt x="38832" y="12426"/>
                      <a:pt x="29229" y="18075"/>
                    </a:cubicBezTo>
                    <a:cubicBezTo>
                      <a:pt x="19769" y="23723"/>
                      <a:pt x="9884" y="28948"/>
                      <a:pt x="0" y="33890"/>
                    </a:cubicBezTo>
                    <a:lnTo>
                      <a:pt x="12285" y="57189"/>
                    </a:lnTo>
                    <a:cubicBezTo>
                      <a:pt x="22593" y="51965"/>
                      <a:pt x="32760" y="46599"/>
                      <a:pt x="42645" y="40809"/>
                    </a:cubicBezTo>
                    <a:cubicBezTo>
                      <a:pt x="52671" y="34879"/>
                      <a:pt x="62273" y="28665"/>
                      <a:pt x="71734" y="22029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C2DC3514-B85E-4270-906C-B0FDB3B43BD5}"/>
                  </a:ext>
                </a:extLst>
              </p:cNvPr>
              <p:cNvSpPr/>
              <p:nvPr/>
            </p:nvSpPr>
            <p:spPr>
              <a:xfrm>
                <a:off x="6678914" y="4178403"/>
                <a:ext cx="65520" cy="43774"/>
              </a:xfrm>
              <a:custGeom>
                <a:avLst/>
                <a:gdLst>
                  <a:gd name="connsiteX0" fmla="*/ 35443 w 65520"/>
                  <a:gd name="connsiteY0" fmla="*/ 26688 h 43774"/>
                  <a:gd name="connsiteX1" fmla="*/ 65520 w 65520"/>
                  <a:gd name="connsiteY1" fmla="*/ 7343 h 43774"/>
                  <a:gd name="connsiteX2" fmla="*/ 60720 w 65520"/>
                  <a:gd name="connsiteY2" fmla="*/ 0 h 43774"/>
                  <a:gd name="connsiteX3" fmla="*/ 31065 w 65520"/>
                  <a:gd name="connsiteY3" fmla="*/ 19204 h 43774"/>
                  <a:gd name="connsiteX4" fmla="*/ 0 w 65520"/>
                  <a:gd name="connsiteY4" fmla="*/ 36008 h 43774"/>
                  <a:gd name="connsiteX5" fmla="*/ 4095 w 65520"/>
                  <a:gd name="connsiteY5" fmla="*/ 43775 h 43774"/>
                  <a:gd name="connsiteX6" fmla="*/ 35443 w 65520"/>
                  <a:gd name="connsiteY6" fmla="*/ 26688 h 4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20" h="43774">
                    <a:moveTo>
                      <a:pt x="35443" y="26688"/>
                    </a:moveTo>
                    <a:cubicBezTo>
                      <a:pt x="45752" y="20616"/>
                      <a:pt x="55777" y="14121"/>
                      <a:pt x="65520" y="7343"/>
                    </a:cubicBezTo>
                    <a:lnTo>
                      <a:pt x="60720" y="0"/>
                    </a:lnTo>
                    <a:cubicBezTo>
                      <a:pt x="51118" y="6778"/>
                      <a:pt x="41091" y="13132"/>
                      <a:pt x="31065" y="19204"/>
                    </a:cubicBezTo>
                    <a:cubicBezTo>
                      <a:pt x="20899" y="25277"/>
                      <a:pt x="10591" y="30783"/>
                      <a:pt x="0" y="36008"/>
                    </a:cubicBezTo>
                    <a:lnTo>
                      <a:pt x="4095" y="43775"/>
                    </a:lnTo>
                    <a:cubicBezTo>
                      <a:pt x="14685" y="38409"/>
                      <a:pt x="25276" y="32761"/>
                      <a:pt x="35443" y="2668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FF212177-0E52-4067-A813-6EFE7F18BC1D}"/>
                </a:ext>
              </a:extLst>
            </p:cNvPr>
            <p:cNvGrpSpPr/>
            <p:nvPr/>
          </p:nvGrpSpPr>
          <p:grpSpPr>
            <a:xfrm>
              <a:off x="5817215" y="2811761"/>
              <a:ext cx="803711" cy="492688"/>
              <a:chOff x="5817215" y="2811761"/>
              <a:chExt cx="803711" cy="49268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BB72A00-BC44-49D3-9A56-70A86712C467}"/>
                  </a:ext>
                </a:extLst>
              </p:cNvPr>
              <p:cNvSpPr/>
              <p:nvPr/>
            </p:nvSpPr>
            <p:spPr>
              <a:xfrm>
                <a:off x="6159984" y="3069893"/>
                <a:ext cx="460942" cy="234557"/>
              </a:xfrm>
              <a:custGeom>
                <a:avLst/>
                <a:gdLst>
                  <a:gd name="connsiteX0" fmla="*/ 458069 w 460942"/>
                  <a:gd name="connsiteY0" fmla="*/ 204915 h 234557"/>
                  <a:gd name="connsiteX1" fmla="*/ 458069 w 460942"/>
                  <a:gd name="connsiteY1" fmla="*/ 204915 h 234557"/>
                  <a:gd name="connsiteX2" fmla="*/ 399890 w 460942"/>
                  <a:gd name="connsiteY2" fmla="*/ 232733 h 234557"/>
                  <a:gd name="connsiteX3" fmla="*/ 6059 w 460942"/>
                  <a:gd name="connsiteY3" fmla="*/ 49726 h 234557"/>
                  <a:gd name="connsiteX4" fmla="*/ 3376 w 460942"/>
                  <a:gd name="connsiteY4" fmla="*/ 19931 h 234557"/>
                  <a:gd name="connsiteX5" fmla="*/ 3376 w 460942"/>
                  <a:gd name="connsiteY5" fmla="*/ 19931 h 234557"/>
                  <a:gd name="connsiteX6" fmla="*/ 26111 w 460942"/>
                  <a:gd name="connsiteY6" fmla="*/ 444 h 234557"/>
                  <a:gd name="connsiteX7" fmla="*/ 435899 w 460942"/>
                  <a:gd name="connsiteY7" fmla="*/ 144336 h 234557"/>
                  <a:gd name="connsiteX8" fmla="*/ 458069 w 460942"/>
                  <a:gd name="connsiteY8" fmla="*/ 204915 h 234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0942" h="234557">
                    <a:moveTo>
                      <a:pt x="458069" y="204915"/>
                    </a:moveTo>
                    <a:lnTo>
                      <a:pt x="458069" y="204915"/>
                    </a:lnTo>
                    <a:cubicBezTo>
                      <a:pt x="447902" y="229767"/>
                      <a:pt x="412741" y="238805"/>
                      <a:pt x="399890" y="232733"/>
                    </a:cubicBezTo>
                    <a:lnTo>
                      <a:pt x="6059" y="49726"/>
                    </a:lnTo>
                    <a:cubicBezTo>
                      <a:pt x="-860" y="46478"/>
                      <a:pt x="-1990" y="33346"/>
                      <a:pt x="3376" y="19931"/>
                    </a:cubicBezTo>
                    <a:lnTo>
                      <a:pt x="3376" y="19931"/>
                    </a:lnTo>
                    <a:cubicBezTo>
                      <a:pt x="8742" y="6516"/>
                      <a:pt x="18909" y="-2097"/>
                      <a:pt x="26111" y="444"/>
                    </a:cubicBezTo>
                    <a:lnTo>
                      <a:pt x="435899" y="144336"/>
                    </a:lnTo>
                    <a:cubicBezTo>
                      <a:pt x="449173" y="149137"/>
                      <a:pt x="468236" y="180062"/>
                      <a:pt x="458069" y="204915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9DD0C4F-88EB-4071-B7C2-BB3785E0BCA2}"/>
                  </a:ext>
                </a:extLst>
              </p:cNvPr>
              <p:cNvSpPr/>
              <p:nvPr/>
            </p:nvSpPr>
            <p:spPr>
              <a:xfrm>
                <a:off x="5872165" y="2871098"/>
                <a:ext cx="396940" cy="361831"/>
              </a:xfrm>
              <a:custGeom>
                <a:avLst/>
                <a:gdLst>
                  <a:gd name="connsiteX0" fmla="*/ 265213 w 396940"/>
                  <a:gd name="connsiteY0" fmla="*/ 16797 h 361831"/>
                  <a:gd name="connsiteX1" fmla="*/ 274392 w 396940"/>
                  <a:gd name="connsiteY1" fmla="*/ 20751 h 361831"/>
                  <a:gd name="connsiteX2" fmla="*/ 283146 w 396940"/>
                  <a:gd name="connsiteY2" fmla="*/ 24846 h 361831"/>
                  <a:gd name="connsiteX3" fmla="*/ 301927 w 396940"/>
                  <a:gd name="connsiteY3" fmla="*/ 35578 h 361831"/>
                  <a:gd name="connsiteX4" fmla="*/ 309552 w 396940"/>
                  <a:gd name="connsiteY4" fmla="*/ 40661 h 361831"/>
                  <a:gd name="connsiteX5" fmla="*/ 346831 w 396940"/>
                  <a:gd name="connsiteY5" fmla="*/ 73422 h 361831"/>
                  <a:gd name="connsiteX6" fmla="*/ 366601 w 396940"/>
                  <a:gd name="connsiteY6" fmla="*/ 98981 h 361831"/>
                  <a:gd name="connsiteX7" fmla="*/ 385382 w 396940"/>
                  <a:gd name="connsiteY7" fmla="*/ 256852 h 361831"/>
                  <a:gd name="connsiteX8" fmla="*/ 261682 w 396940"/>
                  <a:gd name="connsiteY8" fmla="*/ 356828 h 361831"/>
                  <a:gd name="connsiteX9" fmla="*/ 229769 w 396940"/>
                  <a:gd name="connsiteY9" fmla="*/ 361347 h 361831"/>
                  <a:gd name="connsiteX10" fmla="*/ 180064 w 396940"/>
                  <a:gd name="connsiteY10" fmla="*/ 358805 h 361831"/>
                  <a:gd name="connsiteX11" fmla="*/ 171167 w 396940"/>
                  <a:gd name="connsiteY11" fmla="*/ 357111 h 361831"/>
                  <a:gd name="connsiteX12" fmla="*/ 150127 w 396940"/>
                  <a:gd name="connsiteY12" fmla="*/ 351745 h 361831"/>
                  <a:gd name="connsiteX13" fmla="*/ 140949 w 396940"/>
                  <a:gd name="connsiteY13" fmla="*/ 348638 h 361831"/>
                  <a:gd name="connsiteX14" fmla="*/ 131629 w 396940"/>
                  <a:gd name="connsiteY14" fmla="*/ 345108 h 361831"/>
                  <a:gd name="connsiteX15" fmla="*/ 128099 w 396940"/>
                  <a:gd name="connsiteY15" fmla="*/ 343555 h 361831"/>
                  <a:gd name="connsiteX16" fmla="*/ 103387 w 396940"/>
                  <a:gd name="connsiteY16" fmla="*/ 331270 h 361831"/>
                  <a:gd name="connsiteX17" fmla="*/ 46480 w 396940"/>
                  <a:gd name="connsiteY17" fmla="*/ 284247 h 361831"/>
                  <a:gd name="connsiteX18" fmla="*/ 40549 w 396940"/>
                  <a:gd name="connsiteY18" fmla="*/ 277045 h 361831"/>
                  <a:gd name="connsiteX19" fmla="*/ 26146 w 396940"/>
                  <a:gd name="connsiteY19" fmla="*/ 256005 h 361831"/>
                  <a:gd name="connsiteX20" fmla="*/ 21486 w 396940"/>
                  <a:gd name="connsiteY20" fmla="*/ 247674 h 361831"/>
                  <a:gd name="connsiteX21" fmla="*/ 13861 w 396940"/>
                  <a:gd name="connsiteY21" fmla="*/ 231576 h 361831"/>
                  <a:gd name="connsiteX22" fmla="*/ 3835 w 396940"/>
                  <a:gd name="connsiteY22" fmla="*/ 199945 h 361831"/>
                  <a:gd name="connsiteX23" fmla="*/ 11602 w 396940"/>
                  <a:gd name="connsiteY23" fmla="*/ 104912 h 361831"/>
                  <a:gd name="connsiteX24" fmla="*/ 72321 w 396940"/>
                  <a:gd name="connsiteY24" fmla="*/ 31483 h 361831"/>
                  <a:gd name="connsiteX25" fmla="*/ 101552 w 396940"/>
                  <a:gd name="connsiteY25" fmla="*/ 15809 h 361831"/>
                  <a:gd name="connsiteX26" fmla="*/ 118214 w 396940"/>
                  <a:gd name="connsiteY26" fmla="*/ 9596 h 361831"/>
                  <a:gd name="connsiteX27" fmla="*/ 127393 w 396940"/>
                  <a:gd name="connsiteY27" fmla="*/ 6913 h 361831"/>
                  <a:gd name="connsiteX28" fmla="*/ 152387 w 396940"/>
                  <a:gd name="connsiteY28" fmla="*/ 1970 h 361831"/>
                  <a:gd name="connsiteX29" fmla="*/ 161848 w 396940"/>
                  <a:gd name="connsiteY29" fmla="*/ 840 h 361831"/>
                  <a:gd name="connsiteX30" fmla="*/ 235418 w 396940"/>
                  <a:gd name="connsiteY30" fmla="*/ 6913 h 361831"/>
                  <a:gd name="connsiteX31" fmla="*/ 261541 w 396940"/>
                  <a:gd name="connsiteY31" fmla="*/ 15385 h 361831"/>
                  <a:gd name="connsiteX32" fmla="*/ 265213 w 396940"/>
                  <a:gd name="connsiteY32" fmla="*/ 16797 h 36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6940" h="361831">
                    <a:moveTo>
                      <a:pt x="265213" y="16797"/>
                    </a:moveTo>
                    <a:cubicBezTo>
                      <a:pt x="268319" y="18068"/>
                      <a:pt x="271426" y="19339"/>
                      <a:pt x="274392" y="20751"/>
                    </a:cubicBezTo>
                    <a:cubicBezTo>
                      <a:pt x="277357" y="22022"/>
                      <a:pt x="280322" y="23434"/>
                      <a:pt x="283146" y="24846"/>
                    </a:cubicBezTo>
                    <a:cubicBezTo>
                      <a:pt x="289642" y="28235"/>
                      <a:pt x="295996" y="31765"/>
                      <a:pt x="301927" y="35578"/>
                    </a:cubicBezTo>
                    <a:cubicBezTo>
                      <a:pt x="304610" y="37273"/>
                      <a:pt x="307011" y="38826"/>
                      <a:pt x="309552" y="40661"/>
                    </a:cubicBezTo>
                    <a:cubicBezTo>
                      <a:pt x="323391" y="50264"/>
                      <a:pt x="335958" y="61419"/>
                      <a:pt x="346831" y="73422"/>
                    </a:cubicBezTo>
                    <a:cubicBezTo>
                      <a:pt x="354315" y="81471"/>
                      <a:pt x="360811" y="90085"/>
                      <a:pt x="366601" y="98981"/>
                    </a:cubicBezTo>
                    <a:cubicBezTo>
                      <a:pt x="397667" y="146709"/>
                      <a:pt x="406563" y="204605"/>
                      <a:pt x="385382" y="256852"/>
                    </a:cubicBezTo>
                    <a:cubicBezTo>
                      <a:pt x="364059" y="309100"/>
                      <a:pt x="317319" y="344402"/>
                      <a:pt x="261682" y="356828"/>
                    </a:cubicBezTo>
                    <a:cubicBezTo>
                      <a:pt x="251374" y="359229"/>
                      <a:pt x="240501" y="360782"/>
                      <a:pt x="229769" y="361347"/>
                    </a:cubicBezTo>
                    <a:cubicBezTo>
                      <a:pt x="213530" y="362477"/>
                      <a:pt x="196868" y="361629"/>
                      <a:pt x="180064" y="358805"/>
                    </a:cubicBezTo>
                    <a:cubicBezTo>
                      <a:pt x="177098" y="358381"/>
                      <a:pt x="174133" y="357817"/>
                      <a:pt x="171167" y="357111"/>
                    </a:cubicBezTo>
                    <a:cubicBezTo>
                      <a:pt x="164107" y="355698"/>
                      <a:pt x="157188" y="353722"/>
                      <a:pt x="150127" y="351745"/>
                    </a:cubicBezTo>
                    <a:cubicBezTo>
                      <a:pt x="147162" y="350757"/>
                      <a:pt x="144056" y="349768"/>
                      <a:pt x="140949" y="348638"/>
                    </a:cubicBezTo>
                    <a:cubicBezTo>
                      <a:pt x="137842" y="347509"/>
                      <a:pt x="134736" y="346379"/>
                      <a:pt x="131629" y="345108"/>
                    </a:cubicBezTo>
                    <a:cubicBezTo>
                      <a:pt x="130358" y="344543"/>
                      <a:pt x="129228" y="344120"/>
                      <a:pt x="128099" y="343555"/>
                    </a:cubicBezTo>
                    <a:cubicBezTo>
                      <a:pt x="119485" y="339883"/>
                      <a:pt x="111295" y="335788"/>
                      <a:pt x="103387" y="331270"/>
                    </a:cubicBezTo>
                    <a:cubicBezTo>
                      <a:pt x="81217" y="318420"/>
                      <a:pt x="62013" y="302322"/>
                      <a:pt x="46480" y="284247"/>
                    </a:cubicBezTo>
                    <a:cubicBezTo>
                      <a:pt x="44362" y="281847"/>
                      <a:pt x="42385" y="279446"/>
                      <a:pt x="40549" y="277045"/>
                    </a:cubicBezTo>
                    <a:cubicBezTo>
                      <a:pt x="35325" y="270267"/>
                      <a:pt x="30382" y="263207"/>
                      <a:pt x="26146" y="256005"/>
                    </a:cubicBezTo>
                    <a:cubicBezTo>
                      <a:pt x="24452" y="253322"/>
                      <a:pt x="22898" y="250498"/>
                      <a:pt x="21486" y="247674"/>
                    </a:cubicBezTo>
                    <a:cubicBezTo>
                      <a:pt x="18662" y="242449"/>
                      <a:pt x="16120" y="237083"/>
                      <a:pt x="13861" y="231576"/>
                    </a:cubicBezTo>
                    <a:cubicBezTo>
                      <a:pt x="9483" y="221268"/>
                      <a:pt x="6095" y="210677"/>
                      <a:pt x="3835" y="199945"/>
                    </a:cubicBezTo>
                    <a:cubicBezTo>
                      <a:pt x="-2943" y="168456"/>
                      <a:pt x="-966" y="135695"/>
                      <a:pt x="11602" y="104912"/>
                    </a:cubicBezTo>
                    <a:cubicBezTo>
                      <a:pt x="24169" y="74128"/>
                      <a:pt x="45492" y="49275"/>
                      <a:pt x="72321" y="31483"/>
                    </a:cubicBezTo>
                    <a:cubicBezTo>
                      <a:pt x="81500" y="25411"/>
                      <a:pt x="91102" y="20045"/>
                      <a:pt x="101552" y="15809"/>
                    </a:cubicBezTo>
                    <a:cubicBezTo>
                      <a:pt x="106918" y="13408"/>
                      <a:pt x="112566" y="11431"/>
                      <a:pt x="118214" y="9596"/>
                    </a:cubicBezTo>
                    <a:cubicBezTo>
                      <a:pt x="121321" y="8607"/>
                      <a:pt x="124286" y="7760"/>
                      <a:pt x="127393" y="6913"/>
                    </a:cubicBezTo>
                    <a:cubicBezTo>
                      <a:pt x="135442" y="4653"/>
                      <a:pt x="143773" y="3100"/>
                      <a:pt x="152387" y="1970"/>
                    </a:cubicBezTo>
                    <a:cubicBezTo>
                      <a:pt x="155493" y="1405"/>
                      <a:pt x="158741" y="1123"/>
                      <a:pt x="161848" y="840"/>
                    </a:cubicBezTo>
                    <a:cubicBezTo>
                      <a:pt x="185712" y="-1278"/>
                      <a:pt x="210706" y="558"/>
                      <a:pt x="235418" y="6913"/>
                    </a:cubicBezTo>
                    <a:cubicBezTo>
                      <a:pt x="244173" y="9172"/>
                      <a:pt x="252928" y="11996"/>
                      <a:pt x="261541" y="15385"/>
                    </a:cubicBezTo>
                    <a:cubicBezTo>
                      <a:pt x="262671" y="15809"/>
                      <a:pt x="263942" y="16373"/>
                      <a:pt x="265213" y="16797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8A3F29E-DB7F-41EA-AF79-33EF66626165}"/>
                  </a:ext>
                </a:extLst>
              </p:cNvPr>
              <p:cNvSpPr/>
              <p:nvPr/>
            </p:nvSpPr>
            <p:spPr>
              <a:xfrm>
                <a:off x="5876000" y="2878010"/>
                <a:ext cx="279311" cy="344973"/>
              </a:xfrm>
              <a:custGeom>
                <a:avLst/>
                <a:gdLst>
                  <a:gd name="connsiteX0" fmla="*/ 235678 w 279311"/>
                  <a:gd name="connsiteY0" fmla="*/ 190773 h 344973"/>
                  <a:gd name="connsiteX1" fmla="*/ 137114 w 279311"/>
                  <a:gd name="connsiteY1" fmla="*/ 341867 h 344973"/>
                  <a:gd name="connsiteX2" fmla="*/ 146292 w 279311"/>
                  <a:gd name="connsiteY2" fmla="*/ 344973 h 344973"/>
                  <a:gd name="connsiteX3" fmla="*/ 243868 w 279311"/>
                  <a:gd name="connsiteY3" fmla="*/ 194021 h 344973"/>
                  <a:gd name="connsiteX4" fmla="*/ 279311 w 279311"/>
                  <a:gd name="connsiteY4" fmla="*/ 18075 h 344973"/>
                  <a:gd name="connsiteX5" fmla="*/ 270556 w 279311"/>
                  <a:gd name="connsiteY5" fmla="*/ 13980 h 344973"/>
                  <a:gd name="connsiteX6" fmla="*/ 235678 w 279311"/>
                  <a:gd name="connsiteY6" fmla="*/ 190773 h 344973"/>
                  <a:gd name="connsiteX7" fmla="*/ 68486 w 279311"/>
                  <a:gd name="connsiteY7" fmla="*/ 24570 h 344973"/>
                  <a:gd name="connsiteX8" fmla="*/ 42504 w 279311"/>
                  <a:gd name="connsiteY8" fmla="*/ 112261 h 344973"/>
                  <a:gd name="connsiteX9" fmla="*/ 0 w 279311"/>
                  <a:gd name="connsiteY9" fmla="*/ 193174 h 344973"/>
                  <a:gd name="connsiteX10" fmla="*/ 10026 w 279311"/>
                  <a:gd name="connsiteY10" fmla="*/ 224804 h 344973"/>
                  <a:gd name="connsiteX11" fmla="*/ 67074 w 279311"/>
                  <a:gd name="connsiteY11" fmla="*/ 122287 h 344973"/>
                  <a:gd name="connsiteX12" fmla="*/ 97858 w 279311"/>
                  <a:gd name="connsiteY12" fmla="*/ 9037 h 344973"/>
                  <a:gd name="connsiteX13" fmla="*/ 68486 w 279311"/>
                  <a:gd name="connsiteY13" fmla="*/ 24570 h 344973"/>
                  <a:gd name="connsiteX14" fmla="*/ 231441 w 279311"/>
                  <a:gd name="connsiteY14" fmla="*/ 0 h 344973"/>
                  <a:gd name="connsiteX15" fmla="*/ 197128 w 279311"/>
                  <a:gd name="connsiteY15" fmla="*/ 175099 h 344973"/>
                  <a:gd name="connsiteX16" fmla="*/ 99411 w 279311"/>
                  <a:gd name="connsiteY16" fmla="*/ 324498 h 344973"/>
                  <a:gd name="connsiteX17" fmla="*/ 124122 w 279311"/>
                  <a:gd name="connsiteY17" fmla="*/ 336783 h 344973"/>
                  <a:gd name="connsiteX18" fmla="*/ 221557 w 279311"/>
                  <a:gd name="connsiteY18" fmla="*/ 185125 h 344973"/>
                  <a:gd name="connsiteX19" fmla="*/ 257565 w 279311"/>
                  <a:gd name="connsiteY19" fmla="*/ 8614 h 344973"/>
                  <a:gd name="connsiteX20" fmla="*/ 231441 w 279311"/>
                  <a:gd name="connsiteY20" fmla="*/ 0 h 344973"/>
                  <a:gd name="connsiteX21" fmla="*/ 114379 w 279311"/>
                  <a:gd name="connsiteY21" fmla="*/ 2683 h 344973"/>
                  <a:gd name="connsiteX22" fmla="*/ 82466 w 279311"/>
                  <a:gd name="connsiteY22" fmla="*/ 128500 h 344973"/>
                  <a:gd name="connsiteX23" fmla="*/ 17510 w 279311"/>
                  <a:gd name="connsiteY23" fmla="*/ 240902 h 344973"/>
                  <a:gd name="connsiteX24" fmla="*/ 22169 w 279311"/>
                  <a:gd name="connsiteY24" fmla="*/ 249234 h 344973"/>
                  <a:gd name="connsiteX25" fmla="*/ 90656 w 279311"/>
                  <a:gd name="connsiteY25" fmla="*/ 131889 h 344973"/>
                  <a:gd name="connsiteX26" fmla="*/ 123558 w 279311"/>
                  <a:gd name="connsiteY26" fmla="*/ 141 h 344973"/>
                  <a:gd name="connsiteX27" fmla="*/ 114379 w 279311"/>
                  <a:gd name="connsiteY27" fmla="*/ 2683 h 34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9311" h="344973">
                    <a:moveTo>
                      <a:pt x="235678" y="190773"/>
                    </a:moveTo>
                    <a:cubicBezTo>
                      <a:pt x="213084" y="246409"/>
                      <a:pt x="179759" y="297951"/>
                      <a:pt x="137114" y="341867"/>
                    </a:cubicBezTo>
                    <a:cubicBezTo>
                      <a:pt x="140220" y="342996"/>
                      <a:pt x="143186" y="344126"/>
                      <a:pt x="146292" y="344973"/>
                    </a:cubicBezTo>
                    <a:cubicBezTo>
                      <a:pt x="188373" y="300775"/>
                      <a:pt x="221274" y="249516"/>
                      <a:pt x="243868" y="194021"/>
                    </a:cubicBezTo>
                    <a:cubicBezTo>
                      <a:pt x="266461" y="138526"/>
                      <a:pt x="278605" y="78936"/>
                      <a:pt x="279311" y="18075"/>
                    </a:cubicBezTo>
                    <a:cubicBezTo>
                      <a:pt x="276487" y="16663"/>
                      <a:pt x="273522" y="15250"/>
                      <a:pt x="270556" y="13980"/>
                    </a:cubicBezTo>
                    <a:cubicBezTo>
                      <a:pt x="270415" y="75123"/>
                      <a:pt x="258271" y="135137"/>
                      <a:pt x="235678" y="190773"/>
                    </a:cubicBezTo>
                    <a:close/>
                    <a:moveTo>
                      <a:pt x="68486" y="24570"/>
                    </a:moveTo>
                    <a:cubicBezTo>
                      <a:pt x="62555" y="54648"/>
                      <a:pt x="54083" y="83878"/>
                      <a:pt x="42504" y="112261"/>
                    </a:cubicBezTo>
                    <a:cubicBezTo>
                      <a:pt x="31066" y="140503"/>
                      <a:pt x="16663" y="167474"/>
                      <a:pt x="0" y="193174"/>
                    </a:cubicBezTo>
                    <a:cubicBezTo>
                      <a:pt x="2259" y="203906"/>
                      <a:pt x="5507" y="214496"/>
                      <a:pt x="10026" y="224804"/>
                    </a:cubicBezTo>
                    <a:cubicBezTo>
                      <a:pt x="33184" y="192891"/>
                      <a:pt x="52247" y="158436"/>
                      <a:pt x="67074" y="122287"/>
                    </a:cubicBezTo>
                    <a:cubicBezTo>
                      <a:pt x="81901" y="85996"/>
                      <a:pt x="92209" y="48011"/>
                      <a:pt x="97858" y="9037"/>
                    </a:cubicBezTo>
                    <a:cubicBezTo>
                      <a:pt x="87267" y="13274"/>
                      <a:pt x="77524" y="18498"/>
                      <a:pt x="68486" y="24570"/>
                    </a:cubicBezTo>
                    <a:close/>
                    <a:moveTo>
                      <a:pt x="231441" y="0"/>
                    </a:moveTo>
                    <a:cubicBezTo>
                      <a:pt x="231441" y="60578"/>
                      <a:pt x="219580" y="119886"/>
                      <a:pt x="197128" y="175099"/>
                    </a:cubicBezTo>
                    <a:cubicBezTo>
                      <a:pt x="174675" y="230170"/>
                      <a:pt x="141633" y="281006"/>
                      <a:pt x="99411" y="324498"/>
                    </a:cubicBezTo>
                    <a:cubicBezTo>
                      <a:pt x="107178" y="329017"/>
                      <a:pt x="115367" y="333112"/>
                      <a:pt x="124122" y="336783"/>
                    </a:cubicBezTo>
                    <a:cubicBezTo>
                      <a:pt x="166061" y="292302"/>
                      <a:pt x="198963" y="240761"/>
                      <a:pt x="221557" y="185125"/>
                    </a:cubicBezTo>
                    <a:cubicBezTo>
                      <a:pt x="244150" y="129488"/>
                      <a:pt x="256576" y="69616"/>
                      <a:pt x="257565" y="8614"/>
                    </a:cubicBezTo>
                    <a:cubicBezTo>
                      <a:pt x="248951" y="5083"/>
                      <a:pt x="240196" y="2259"/>
                      <a:pt x="231441" y="0"/>
                    </a:cubicBezTo>
                    <a:close/>
                    <a:moveTo>
                      <a:pt x="114379" y="2683"/>
                    </a:moveTo>
                    <a:cubicBezTo>
                      <a:pt x="109578" y="46034"/>
                      <a:pt x="98705" y="88396"/>
                      <a:pt x="82466" y="128500"/>
                    </a:cubicBezTo>
                    <a:cubicBezTo>
                      <a:pt x="66086" y="168603"/>
                      <a:pt x="44339" y="206447"/>
                      <a:pt x="17510" y="240902"/>
                    </a:cubicBezTo>
                    <a:cubicBezTo>
                      <a:pt x="18922" y="243726"/>
                      <a:pt x="20475" y="246551"/>
                      <a:pt x="22169" y="249234"/>
                    </a:cubicBezTo>
                    <a:cubicBezTo>
                      <a:pt x="50553" y="213366"/>
                      <a:pt x="73570" y="173828"/>
                      <a:pt x="90656" y="131889"/>
                    </a:cubicBezTo>
                    <a:cubicBezTo>
                      <a:pt x="107742" y="89950"/>
                      <a:pt x="118898" y="45610"/>
                      <a:pt x="123558" y="141"/>
                    </a:cubicBezTo>
                    <a:cubicBezTo>
                      <a:pt x="120451" y="847"/>
                      <a:pt x="117345" y="1694"/>
                      <a:pt x="114379" y="2683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C9D41600-082A-4F77-BAA2-33F3D1FED196}"/>
                  </a:ext>
                </a:extLst>
              </p:cNvPr>
              <p:cNvSpPr/>
              <p:nvPr/>
            </p:nvSpPr>
            <p:spPr>
              <a:xfrm>
                <a:off x="5912714" y="2872079"/>
                <a:ext cx="280017" cy="358246"/>
              </a:xfrm>
              <a:custGeom>
                <a:avLst/>
                <a:gdLst>
                  <a:gd name="connsiteX0" fmla="*/ 256012 w 280017"/>
                  <a:gd name="connsiteY0" fmla="*/ 39539 h 358246"/>
                  <a:gd name="connsiteX1" fmla="*/ 253329 w 280017"/>
                  <a:gd name="connsiteY1" fmla="*/ 41939 h 358246"/>
                  <a:gd name="connsiteX2" fmla="*/ 255024 w 280017"/>
                  <a:gd name="connsiteY2" fmla="*/ 45046 h 358246"/>
                  <a:gd name="connsiteX3" fmla="*/ 268297 w 280017"/>
                  <a:gd name="connsiteY3" fmla="*/ 69616 h 358246"/>
                  <a:gd name="connsiteX4" fmla="*/ 252764 w 280017"/>
                  <a:gd name="connsiteY4" fmla="*/ 81760 h 358246"/>
                  <a:gd name="connsiteX5" fmla="*/ 249940 w 280017"/>
                  <a:gd name="connsiteY5" fmla="*/ 83878 h 358246"/>
                  <a:gd name="connsiteX6" fmla="*/ 251634 w 280017"/>
                  <a:gd name="connsiteY6" fmla="*/ 87126 h 358246"/>
                  <a:gd name="connsiteX7" fmla="*/ 263214 w 280017"/>
                  <a:gd name="connsiteY7" fmla="*/ 111273 h 358246"/>
                  <a:gd name="connsiteX8" fmla="*/ 246127 w 280017"/>
                  <a:gd name="connsiteY8" fmla="*/ 123134 h 358246"/>
                  <a:gd name="connsiteX9" fmla="*/ 243021 w 280017"/>
                  <a:gd name="connsiteY9" fmla="*/ 125252 h 358246"/>
                  <a:gd name="connsiteX10" fmla="*/ 244433 w 280017"/>
                  <a:gd name="connsiteY10" fmla="*/ 128642 h 358246"/>
                  <a:gd name="connsiteX11" fmla="*/ 254317 w 280017"/>
                  <a:gd name="connsiteY11" fmla="*/ 152223 h 358246"/>
                  <a:gd name="connsiteX12" fmla="*/ 235537 w 280017"/>
                  <a:gd name="connsiteY12" fmla="*/ 163802 h 358246"/>
                  <a:gd name="connsiteX13" fmla="*/ 232430 w 280017"/>
                  <a:gd name="connsiteY13" fmla="*/ 165779 h 358246"/>
                  <a:gd name="connsiteX14" fmla="*/ 233701 w 280017"/>
                  <a:gd name="connsiteY14" fmla="*/ 169168 h 358246"/>
                  <a:gd name="connsiteX15" fmla="*/ 242032 w 280017"/>
                  <a:gd name="connsiteY15" fmla="*/ 192186 h 358246"/>
                  <a:gd name="connsiteX16" fmla="*/ 221698 w 280017"/>
                  <a:gd name="connsiteY16" fmla="*/ 203341 h 358246"/>
                  <a:gd name="connsiteX17" fmla="*/ 218450 w 280017"/>
                  <a:gd name="connsiteY17" fmla="*/ 205036 h 358246"/>
                  <a:gd name="connsiteX18" fmla="*/ 219580 w 280017"/>
                  <a:gd name="connsiteY18" fmla="*/ 208566 h 358246"/>
                  <a:gd name="connsiteX19" fmla="*/ 226358 w 280017"/>
                  <a:gd name="connsiteY19" fmla="*/ 230735 h 358246"/>
                  <a:gd name="connsiteX20" fmla="*/ 204471 w 280017"/>
                  <a:gd name="connsiteY20" fmla="*/ 241326 h 358246"/>
                  <a:gd name="connsiteX21" fmla="*/ 201082 w 280017"/>
                  <a:gd name="connsiteY21" fmla="*/ 242880 h 358246"/>
                  <a:gd name="connsiteX22" fmla="*/ 202070 w 280017"/>
                  <a:gd name="connsiteY22" fmla="*/ 246410 h 358246"/>
                  <a:gd name="connsiteX23" fmla="*/ 207436 w 280017"/>
                  <a:gd name="connsiteY23" fmla="*/ 267873 h 358246"/>
                  <a:gd name="connsiteX24" fmla="*/ 183854 w 280017"/>
                  <a:gd name="connsiteY24" fmla="*/ 277758 h 358246"/>
                  <a:gd name="connsiteX25" fmla="*/ 180606 w 280017"/>
                  <a:gd name="connsiteY25" fmla="*/ 279170 h 358246"/>
                  <a:gd name="connsiteX26" fmla="*/ 181313 w 280017"/>
                  <a:gd name="connsiteY26" fmla="*/ 282701 h 358246"/>
                  <a:gd name="connsiteX27" fmla="*/ 185266 w 280017"/>
                  <a:gd name="connsiteY27" fmla="*/ 303176 h 358246"/>
                  <a:gd name="connsiteX28" fmla="*/ 160131 w 280017"/>
                  <a:gd name="connsiteY28" fmla="*/ 312354 h 358246"/>
                  <a:gd name="connsiteX29" fmla="*/ 156742 w 280017"/>
                  <a:gd name="connsiteY29" fmla="*/ 313484 h 358246"/>
                  <a:gd name="connsiteX30" fmla="*/ 157307 w 280017"/>
                  <a:gd name="connsiteY30" fmla="*/ 317014 h 358246"/>
                  <a:gd name="connsiteX31" fmla="*/ 159849 w 280017"/>
                  <a:gd name="connsiteY31" fmla="*/ 336501 h 358246"/>
                  <a:gd name="connsiteX32" fmla="*/ 133301 w 280017"/>
                  <a:gd name="connsiteY32" fmla="*/ 344832 h 358246"/>
                  <a:gd name="connsiteX33" fmla="*/ 129912 w 280017"/>
                  <a:gd name="connsiteY33" fmla="*/ 345821 h 358246"/>
                  <a:gd name="connsiteX34" fmla="*/ 130195 w 280017"/>
                  <a:gd name="connsiteY34" fmla="*/ 349351 h 358246"/>
                  <a:gd name="connsiteX35" fmla="*/ 130760 w 280017"/>
                  <a:gd name="connsiteY35" fmla="*/ 356553 h 358246"/>
                  <a:gd name="connsiteX36" fmla="*/ 139656 w 280017"/>
                  <a:gd name="connsiteY36" fmla="*/ 358247 h 358246"/>
                  <a:gd name="connsiteX37" fmla="*/ 139091 w 280017"/>
                  <a:gd name="connsiteY37" fmla="*/ 352316 h 358246"/>
                  <a:gd name="connsiteX38" fmla="*/ 166062 w 280017"/>
                  <a:gd name="connsiteY38" fmla="*/ 343985 h 358246"/>
                  <a:gd name="connsiteX39" fmla="*/ 169451 w 280017"/>
                  <a:gd name="connsiteY39" fmla="*/ 342855 h 358246"/>
                  <a:gd name="connsiteX40" fmla="*/ 169027 w 280017"/>
                  <a:gd name="connsiteY40" fmla="*/ 339325 h 358246"/>
                  <a:gd name="connsiteX41" fmla="*/ 166485 w 280017"/>
                  <a:gd name="connsiteY41" fmla="*/ 319556 h 358246"/>
                  <a:gd name="connsiteX42" fmla="*/ 191903 w 280017"/>
                  <a:gd name="connsiteY42" fmla="*/ 310236 h 358246"/>
                  <a:gd name="connsiteX43" fmla="*/ 195292 w 280017"/>
                  <a:gd name="connsiteY43" fmla="*/ 308965 h 358246"/>
                  <a:gd name="connsiteX44" fmla="*/ 194727 w 280017"/>
                  <a:gd name="connsiteY44" fmla="*/ 305435 h 358246"/>
                  <a:gd name="connsiteX45" fmla="*/ 190773 w 280017"/>
                  <a:gd name="connsiteY45" fmla="*/ 284677 h 358246"/>
                  <a:gd name="connsiteX46" fmla="*/ 214638 w 280017"/>
                  <a:gd name="connsiteY46" fmla="*/ 274652 h 358246"/>
                  <a:gd name="connsiteX47" fmla="*/ 218027 w 280017"/>
                  <a:gd name="connsiteY47" fmla="*/ 273239 h 358246"/>
                  <a:gd name="connsiteX48" fmla="*/ 217179 w 280017"/>
                  <a:gd name="connsiteY48" fmla="*/ 269709 h 358246"/>
                  <a:gd name="connsiteX49" fmla="*/ 211813 w 280017"/>
                  <a:gd name="connsiteY49" fmla="*/ 248104 h 358246"/>
                  <a:gd name="connsiteX50" fmla="*/ 234125 w 280017"/>
                  <a:gd name="connsiteY50" fmla="*/ 237372 h 358246"/>
                  <a:gd name="connsiteX51" fmla="*/ 237373 w 280017"/>
                  <a:gd name="connsiteY51" fmla="*/ 235678 h 358246"/>
                  <a:gd name="connsiteX52" fmla="*/ 236384 w 280017"/>
                  <a:gd name="connsiteY52" fmla="*/ 232147 h 358246"/>
                  <a:gd name="connsiteX53" fmla="*/ 229464 w 280017"/>
                  <a:gd name="connsiteY53" fmla="*/ 209695 h 358246"/>
                  <a:gd name="connsiteX54" fmla="*/ 250222 w 280017"/>
                  <a:gd name="connsiteY54" fmla="*/ 198399 h 358246"/>
                  <a:gd name="connsiteX55" fmla="*/ 253470 w 280017"/>
                  <a:gd name="connsiteY55" fmla="*/ 196563 h 358246"/>
                  <a:gd name="connsiteX56" fmla="*/ 252199 w 280017"/>
                  <a:gd name="connsiteY56" fmla="*/ 193174 h 358246"/>
                  <a:gd name="connsiteX57" fmla="*/ 243727 w 280017"/>
                  <a:gd name="connsiteY57" fmla="*/ 169874 h 358246"/>
                  <a:gd name="connsiteX58" fmla="*/ 262790 w 280017"/>
                  <a:gd name="connsiteY58" fmla="*/ 158154 h 358246"/>
                  <a:gd name="connsiteX59" fmla="*/ 265897 w 280017"/>
                  <a:gd name="connsiteY59" fmla="*/ 156177 h 358246"/>
                  <a:gd name="connsiteX60" fmla="*/ 264484 w 280017"/>
                  <a:gd name="connsiteY60" fmla="*/ 152788 h 358246"/>
                  <a:gd name="connsiteX61" fmla="*/ 254459 w 280017"/>
                  <a:gd name="connsiteY61" fmla="*/ 128924 h 358246"/>
                  <a:gd name="connsiteX62" fmla="*/ 271827 w 280017"/>
                  <a:gd name="connsiteY62" fmla="*/ 116780 h 358246"/>
                  <a:gd name="connsiteX63" fmla="*/ 274793 w 280017"/>
                  <a:gd name="connsiteY63" fmla="*/ 114662 h 358246"/>
                  <a:gd name="connsiteX64" fmla="*/ 273239 w 280017"/>
                  <a:gd name="connsiteY64" fmla="*/ 111414 h 358246"/>
                  <a:gd name="connsiteX65" fmla="*/ 261519 w 280017"/>
                  <a:gd name="connsiteY65" fmla="*/ 86985 h 358246"/>
                  <a:gd name="connsiteX66" fmla="*/ 277193 w 280017"/>
                  <a:gd name="connsiteY66" fmla="*/ 74558 h 358246"/>
                  <a:gd name="connsiteX67" fmla="*/ 280018 w 280017"/>
                  <a:gd name="connsiteY67" fmla="*/ 72299 h 358246"/>
                  <a:gd name="connsiteX68" fmla="*/ 278323 w 280017"/>
                  <a:gd name="connsiteY68" fmla="*/ 69192 h 358246"/>
                  <a:gd name="connsiteX69" fmla="*/ 264908 w 280017"/>
                  <a:gd name="connsiteY69" fmla="*/ 44340 h 358246"/>
                  <a:gd name="connsiteX70" fmla="*/ 269427 w 280017"/>
                  <a:gd name="connsiteY70" fmla="*/ 40386 h 358246"/>
                  <a:gd name="connsiteX71" fmla="*/ 261801 w 280017"/>
                  <a:gd name="connsiteY71" fmla="*/ 35302 h 358246"/>
                  <a:gd name="connsiteX72" fmla="*/ 256012 w 280017"/>
                  <a:gd name="connsiteY72" fmla="*/ 39539 h 358246"/>
                  <a:gd name="connsiteX73" fmla="*/ 111696 w 280017"/>
                  <a:gd name="connsiteY73" fmla="*/ 989 h 358246"/>
                  <a:gd name="connsiteX74" fmla="*/ 115086 w 280017"/>
                  <a:gd name="connsiteY74" fmla="*/ 7343 h 358246"/>
                  <a:gd name="connsiteX75" fmla="*/ 99553 w 280017"/>
                  <a:gd name="connsiteY75" fmla="*/ 19487 h 358246"/>
                  <a:gd name="connsiteX76" fmla="*/ 96728 w 280017"/>
                  <a:gd name="connsiteY76" fmla="*/ 21605 h 358246"/>
                  <a:gd name="connsiteX77" fmla="*/ 98423 w 280017"/>
                  <a:gd name="connsiteY77" fmla="*/ 24853 h 358246"/>
                  <a:gd name="connsiteX78" fmla="*/ 110002 w 280017"/>
                  <a:gd name="connsiteY78" fmla="*/ 49000 h 358246"/>
                  <a:gd name="connsiteX79" fmla="*/ 92916 w 280017"/>
                  <a:gd name="connsiteY79" fmla="*/ 60861 h 358246"/>
                  <a:gd name="connsiteX80" fmla="*/ 89809 w 280017"/>
                  <a:gd name="connsiteY80" fmla="*/ 62979 h 358246"/>
                  <a:gd name="connsiteX81" fmla="*/ 91221 w 280017"/>
                  <a:gd name="connsiteY81" fmla="*/ 66368 h 358246"/>
                  <a:gd name="connsiteX82" fmla="*/ 101106 w 280017"/>
                  <a:gd name="connsiteY82" fmla="*/ 89950 h 358246"/>
                  <a:gd name="connsiteX83" fmla="*/ 82325 w 280017"/>
                  <a:gd name="connsiteY83" fmla="*/ 101529 h 358246"/>
                  <a:gd name="connsiteX84" fmla="*/ 79218 w 280017"/>
                  <a:gd name="connsiteY84" fmla="*/ 103506 h 358246"/>
                  <a:gd name="connsiteX85" fmla="*/ 80489 w 280017"/>
                  <a:gd name="connsiteY85" fmla="*/ 106895 h 358246"/>
                  <a:gd name="connsiteX86" fmla="*/ 88821 w 280017"/>
                  <a:gd name="connsiteY86" fmla="*/ 129912 h 358246"/>
                  <a:gd name="connsiteX87" fmla="*/ 68486 w 280017"/>
                  <a:gd name="connsiteY87" fmla="*/ 141068 h 358246"/>
                  <a:gd name="connsiteX88" fmla="*/ 65239 w 280017"/>
                  <a:gd name="connsiteY88" fmla="*/ 142762 h 358246"/>
                  <a:gd name="connsiteX89" fmla="*/ 66368 w 280017"/>
                  <a:gd name="connsiteY89" fmla="*/ 146293 h 358246"/>
                  <a:gd name="connsiteX90" fmla="*/ 73147 w 280017"/>
                  <a:gd name="connsiteY90" fmla="*/ 168462 h 358246"/>
                  <a:gd name="connsiteX91" fmla="*/ 51259 w 280017"/>
                  <a:gd name="connsiteY91" fmla="*/ 179053 h 358246"/>
                  <a:gd name="connsiteX92" fmla="*/ 47870 w 280017"/>
                  <a:gd name="connsiteY92" fmla="*/ 180606 h 358246"/>
                  <a:gd name="connsiteX93" fmla="*/ 48859 w 280017"/>
                  <a:gd name="connsiteY93" fmla="*/ 184137 h 358246"/>
                  <a:gd name="connsiteX94" fmla="*/ 54225 w 280017"/>
                  <a:gd name="connsiteY94" fmla="*/ 205600 h 358246"/>
                  <a:gd name="connsiteX95" fmla="*/ 30643 w 280017"/>
                  <a:gd name="connsiteY95" fmla="*/ 215485 h 358246"/>
                  <a:gd name="connsiteX96" fmla="*/ 27254 w 280017"/>
                  <a:gd name="connsiteY96" fmla="*/ 216897 h 358246"/>
                  <a:gd name="connsiteX97" fmla="*/ 27960 w 280017"/>
                  <a:gd name="connsiteY97" fmla="*/ 220427 h 358246"/>
                  <a:gd name="connsiteX98" fmla="*/ 31913 w 280017"/>
                  <a:gd name="connsiteY98" fmla="*/ 240902 h 358246"/>
                  <a:gd name="connsiteX99" fmla="*/ 6778 w 280017"/>
                  <a:gd name="connsiteY99" fmla="*/ 250081 h 358246"/>
                  <a:gd name="connsiteX100" fmla="*/ 3389 w 280017"/>
                  <a:gd name="connsiteY100" fmla="*/ 251211 h 358246"/>
                  <a:gd name="connsiteX101" fmla="*/ 3954 w 280017"/>
                  <a:gd name="connsiteY101" fmla="*/ 254882 h 358246"/>
                  <a:gd name="connsiteX102" fmla="*/ 6637 w 280017"/>
                  <a:gd name="connsiteY102" fmla="*/ 274228 h 358246"/>
                  <a:gd name="connsiteX103" fmla="*/ 0 w 280017"/>
                  <a:gd name="connsiteY103" fmla="*/ 276346 h 358246"/>
                  <a:gd name="connsiteX104" fmla="*/ 5931 w 280017"/>
                  <a:gd name="connsiteY104" fmla="*/ 283548 h 358246"/>
                  <a:gd name="connsiteX105" fmla="*/ 12850 w 280017"/>
                  <a:gd name="connsiteY105" fmla="*/ 281429 h 358246"/>
                  <a:gd name="connsiteX106" fmla="*/ 16239 w 280017"/>
                  <a:gd name="connsiteY106" fmla="*/ 280300 h 358246"/>
                  <a:gd name="connsiteX107" fmla="*/ 15816 w 280017"/>
                  <a:gd name="connsiteY107" fmla="*/ 276770 h 358246"/>
                  <a:gd name="connsiteX108" fmla="*/ 13274 w 280017"/>
                  <a:gd name="connsiteY108" fmla="*/ 257000 h 358246"/>
                  <a:gd name="connsiteX109" fmla="*/ 38692 w 280017"/>
                  <a:gd name="connsiteY109" fmla="*/ 247681 h 358246"/>
                  <a:gd name="connsiteX110" fmla="*/ 42080 w 280017"/>
                  <a:gd name="connsiteY110" fmla="*/ 246410 h 358246"/>
                  <a:gd name="connsiteX111" fmla="*/ 41375 w 280017"/>
                  <a:gd name="connsiteY111" fmla="*/ 242738 h 358246"/>
                  <a:gd name="connsiteX112" fmla="*/ 37421 w 280017"/>
                  <a:gd name="connsiteY112" fmla="*/ 221980 h 358246"/>
                  <a:gd name="connsiteX113" fmla="*/ 61285 w 280017"/>
                  <a:gd name="connsiteY113" fmla="*/ 211955 h 358246"/>
                  <a:gd name="connsiteX114" fmla="*/ 64674 w 280017"/>
                  <a:gd name="connsiteY114" fmla="*/ 210543 h 358246"/>
                  <a:gd name="connsiteX115" fmla="*/ 63827 w 280017"/>
                  <a:gd name="connsiteY115" fmla="*/ 207012 h 358246"/>
                  <a:gd name="connsiteX116" fmla="*/ 58461 w 280017"/>
                  <a:gd name="connsiteY116" fmla="*/ 185407 h 358246"/>
                  <a:gd name="connsiteX117" fmla="*/ 80772 w 280017"/>
                  <a:gd name="connsiteY117" fmla="*/ 174675 h 358246"/>
                  <a:gd name="connsiteX118" fmla="*/ 84019 w 280017"/>
                  <a:gd name="connsiteY118" fmla="*/ 172981 h 358246"/>
                  <a:gd name="connsiteX119" fmla="*/ 83031 w 280017"/>
                  <a:gd name="connsiteY119" fmla="*/ 169451 h 358246"/>
                  <a:gd name="connsiteX120" fmla="*/ 76112 w 280017"/>
                  <a:gd name="connsiteY120" fmla="*/ 146999 h 358246"/>
                  <a:gd name="connsiteX121" fmla="*/ 96728 w 280017"/>
                  <a:gd name="connsiteY121" fmla="*/ 135702 h 358246"/>
                  <a:gd name="connsiteX122" fmla="*/ 99976 w 280017"/>
                  <a:gd name="connsiteY122" fmla="*/ 133866 h 358246"/>
                  <a:gd name="connsiteX123" fmla="*/ 98846 w 280017"/>
                  <a:gd name="connsiteY123" fmla="*/ 130477 h 358246"/>
                  <a:gd name="connsiteX124" fmla="*/ 90374 w 280017"/>
                  <a:gd name="connsiteY124" fmla="*/ 107178 h 358246"/>
                  <a:gd name="connsiteX125" fmla="*/ 109437 w 280017"/>
                  <a:gd name="connsiteY125" fmla="*/ 95457 h 358246"/>
                  <a:gd name="connsiteX126" fmla="*/ 112544 w 280017"/>
                  <a:gd name="connsiteY126" fmla="*/ 93480 h 358246"/>
                  <a:gd name="connsiteX127" fmla="*/ 111132 w 280017"/>
                  <a:gd name="connsiteY127" fmla="*/ 90091 h 358246"/>
                  <a:gd name="connsiteX128" fmla="*/ 101106 w 280017"/>
                  <a:gd name="connsiteY128" fmla="*/ 66227 h 358246"/>
                  <a:gd name="connsiteX129" fmla="*/ 118474 w 280017"/>
                  <a:gd name="connsiteY129" fmla="*/ 54083 h 358246"/>
                  <a:gd name="connsiteX130" fmla="*/ 121440 w 280017"/>
                  <a:gd name="connsiteY130" fmla="*/ 51965 h 358246"/>
                  <a:gd name="connsiteX131" fmla="*/ 119887 w 280017"/>
                  <a:gd name="connsiteY131" fmla="*/ 48717 h 358246"/>
                  <a:gd name="connsiteX132" fmla="*/ 108166 w 280017"/>
                  <a:gd name="connsiteY132" fmla="*/ 24288 h 358246"/>
                  <a:gd name="connsiteX133" fmla="*/ 123840 w 280017"/>
                  <a:gd name="connsiteY133" fmla="*/ 11861 h 358246"/>
                  <a:gd name="connsiteX134" fmla="*/ 126664 w 280017"/>
                  <a:gd name="connsiteY134" fmla="*/ 9602 h 358246"/>
                  <a:gd name="connsiteX135" fmla="*/ 124970 w 280017"/>
                  <a:gd name="connsiteY135" fmla="*/ 6495 h 358246"/>
                  <a:gd name="connsiteX136" fmla="*/ 121440 w 280017"/>
                  <a:gd name="connsiteY136" fmla="*/ 0 h 358246"/>
                  <a:gd name="connsiteX137" fmla="*/ 111696 w 280017"/>
                  <a:gd name="connsiteY137" fmla="*/ 989 h 35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280017" h="358246">
                    <a:moveTo>
                      <a:pt x="256012" y="39539"/>
                    </a:moveTo>
                    <a:lnTo>
                      <a:pt x="253329" y="41939"/>
                    </a:lnTo>
                    <a:lnTo>
                      <a:pt x="255024" y="45046"/>
                    </a:lnTo>
                    <a:cubicBezTo>
                      <a:pt x="259683" y="53236"/>
                      <a:pt x="264061" y="61426"/>
                      <a:pt x="268297" y="69616"/>
                    </a:cubicBezTo>
                    <a:cubicBezTo>
                      <a:pt x="263214" y="73711"/>
                      <a:pt x="258130" y="77665"/>
                      <a:pt x="252764" y="81760"/>
                    </a:cubicBezTo>
                    <a:lnTo>
                      <a:pt x="249940" y="83878"/>
                    </a:lnTo>
                    <a:lnTo>
                      <a:pt x="251634" y="87126"/>
                    </a:lnTo>
                    <a:cubicBezTo>
                      <a:pt x="255588" y="95175"/>
                      <a:pt x="259401" y="103365"/>
                      <a:pt x="263214" y="111273"/>
                    </a:cubicBezTo>
                    <a:cubicBezTo>
                      <a:pt x="257565" y="115227"/>
                      <a:pt x="251917" y="119322"/>
                      <a:pt x="246127" y="123134"/>
                    </a:cubicBezTo>
                    <a:lnTo>
                      <a:pt x="243021" y="125252"/>
                    </a:lnTo>
                    <a:lnTo>
                      <a:pt x="244433" y="128642"/>
                    </a:lnTo>
                    <a:cubicBezTo>
                      <a:pt x="247822" y="136549"/>
                      <a:pt x="251069" y="144316"/>
                      <a:pt x="254317" y="152223"/>
                    </a:cubicBezTo>
                    <a:cubicBezTo>
                      <a:pt x="248246" y="156036"/>
                      <a:pt x="241891" y="159990"/>
                      <a:pt x="235537" y="163802"/>
                    </a:cubicBezTo>
                    <a:lnTo>
                      <a:pt x="232430" y="165779"/>
                    </a:lnTo>
                    <a:lnTo>
                      <a:pt x="233701" y="169168"/>
                    </a:lnTo>
                    <a:cubicBezTo>
                      <a:pt x="236666" y="176935"/>
                      <a:pt x="239349" y="184560"/>
                      <a:pt x="242032" y="192186"/>
                    </a:cubicBezTo>
                    <a:cubicBezTo>
                      <a:pt x="235395" y="195998"/>
                      <a:pt x="228617" y="199670"/>
                      <a:pt x="221698" y="203341"/>
                    </a:cubicBezTo>
                    <a:lnTo>
                      <a:pt x="218450" y="205036"/>
                    </a:lnTo>
                    <a:lnTo>
                      <a:pt x="219580" y="208566"/>
                    </a:lnTo>
                    <a:cubicBezTo>
                      <a:pt x="221980" y="216050"/>
                      <a:pt x="224240" y="223393"/>
                      <a:pt x="226358" y="230735"/>
                    </a:cubicBezTo>
                    <a:cubicBezTo>
                      <a:pt x="219157" y="234266"/>
                      <a:pt x="211813" y="237937"/>
                      <a:pt x="204471" y="241326"/>
                    </a:cubicBezTo>
                    <a:lnTo>
                      <a:pt x="201082" y="242880"/>
                    </a:lnTo>
                    <a:lnTo>
                      <a:pt x="202070" y="246410"/>
                    </a:lnTo>
                    <a:cubicBezTo>
                      <a:pt x="203906" y="253611"/>
                      <a:pt x="205741" y="260672"/>
                      <a:pt x="207436" y="267873"/>
                    </a:cubicBezTo>
                    <a:cubicBezTo>
                      <a:pt x="199670" y="271262"/>
                      <a:pt x="191903" y="274510"/>
                      <a:pt x="183854" y="277758"/>
                    </a:cubicBezTo>
                    <a:lnTo>
                      <a:pt x="180606" y="279170"/>
                    </a:lnTo>
                    <a:lnTo>
                      <a:pt x="181313" y="282701"/>
                    </a:lnTo>
                    <a:cubicBezTo>
                      <a:pt x="182724" y="289620"/>
                      <a:pt x="183995" y="296397"/>
                      <a:pt x="185266" y="303176"/>
                    </a:cubicBezTo>
                    <a:cubicBezTo>
                      <a:pt x="176935" y="306282"/>
                      <a:pt x="168603" y="309389"/>
                      <a:pt x="160131" y="312354"/>
                    </a:cubicBezTo>
                    <a:lnTo>
                      <a:pt x="156742" y="313484"/>
                    </a:lnTo>
                    <a:lnTo>
                      <a:pt x="157307" y="317014"/>
                    </a:lnTo>
                    <a:cubicBezTo>
                      <a:pt x="158296" y="323651"/>
                      <a:pt x="159143" y="330005"/>
                      <a:pt x="159849" y="336501"/>
                    </a:cubicBezTo>
                    <a:cubicBezTo>
                      <a:pt x="150952" y="339325"/>
                      <a:pt x="142197" y="342149"/>
                      <a:pt x="133301" y="344832"/>
                    </a:cubicBezTo>
                    <a:lnTo>
                      <a:pt x="129912" y="345821"/>
                    </a:lnTo>
                    <a:lnTo>
                      <a:pt x="130195" y="349351"/>
                    </a:lnTo>
                    <a:cubicBezTo>
                      <a:pt x="130477" y="351751"/>
                      <a:pt x="130618" y="354152"/>
                      <a:pt x="130760" y="356553"/>
                    </a:cubicBezTo>
                    <a:cubicBezTo>
                      <a:pt x="133725" y="357259"/>
                      <a:pt x="136691" y="357682"/>
                      <a:pt x="139656" y="358247"/>
                    </a:cubicBezTo>
                    <a:cubicBezTo>
                      <a:pt x="139514" y="356270"/>
                      <a:pt x="139374" y="354152"/>
                      <a:pt x="139091" y="352316"/>
                    </a:cubicBezTo>
                    <a:cubicBezTo>
                      <a:pt x="148128" y="349633"/>
                      <a:pt x="157166" y="346809"/>
                      <a:pt x="166062" y="343985"/>
                    </a:cubicBezTo>
                    <a:lnTo>
                      <a:pt x="169451" y="342855"/>
                    </a:lnTo>
                    <a:lnTo>
                      <a:pt x="169027" y="339325"/>
                    </a:lnTo>
                    <a:cubicBezTo>
                      <a:pt x="168321" y="332830"/>
                      <a:pt x="167333" y="326193"/>
                      <a:pt x="166485" y="319556"/>
                    </a:cubicBezTo>
                    <a:cubicBezTo>
                      <a:pt x="175099" y="316449"/>
                      <a:pt x="183572" y="313484"/>
                      <a:pt x="191903" y="310236"/>
                    </a:cubicBezTo>
                    <a:lnTo>
                      <a:pt x="195292" y="308965"/>
                    </a:lnTo>
                    <a:lnTo>
                      <a:pt x="194727" y="305435"/>
                    </a:lnTo>
                    <a:cubicBezTo>
                      <a:pt x="193598" y="298657"/>
                      <a:pt x="192186" y="291738"/>
                      <a:pt x="190773" y="284677"/>
                    </a:cubicBezTo>
                    <a:cubicBezTo>
                      <a:pt x="198822" y="281429"/>
                      <a:pt x="206871" y="278182"/>
                      <a:pt x="214638" y="274652"/>
                    </a:cubicBezTo>
                    <a:lnTo>
                      <a:pt x="218027" y="273239"/>
                    </a:lnTo>
                    <a:lnTo>
                      <a:pt x="217179" y="269709"/>
                    </a:lnTo>
                    <a:cubicBezTo>
                      <a:pt x="215485" y="262507"/>
                      <a:pt x="213649" y="255306"/>
                      <a:pt x="211813" y="248104"/>
                    </a:cubicBezTo>
                    <a:cubicBezTo>
                      <a:pt x="219297" y="244574"/>
                      <a:pt x="226782" y="241044"/>
                      <a:pt x="234125" y="237372"/>
                    </a:cubicBezTo>
                    <a:lnTo>
                      <a:pt x="237373" y="235678"/>
                    </a:lnTo>
                    <a:lnTo>
                      <a:pt x="236384" y="232147"/>
                    </a:lnTo>
                    <a:cubicBezTo>
                      <a:pt x="234266" y="224663"/>
                      <a:pt x="232007" y="217179"/>
                      <a:pt x="229464" y="209695"/>
                    </a:cubicBezTo>
                    <a:cubicBezTo>
                      <a:pt x="236525" y="206024"/>
                      <a:pt x="243303" y="202211"/>
                      <a:pt x="250222" y="198399"/>
                    </a:cubicBezTo>
                    <a:lnTo>
                      <a:pt x="253470" y="196563"/>
                    </a:lnTo>
                    <a:lnTo>
                      <a:pt x="252199" y="193174"/>
                    </a:lnTo>
                    <a:cubicBezTo>
                      <a:pt x="249516" y="185407"/>
                      <a:pt x="246692" y="177782"/>
                      <a:pt x="243727" y="169874"/>
                    </a:cubicBezTo>
                    <a:cubicBezTo>
                      <a:pt x="250222" y="165920"/>
                      <a:pt x="256577" y="162108"/>
                      <a:pt x="262790" y="158154"/>
                    </a:cubicBezTo>
                    <a:lnTo>
                      <a:pt x="265897" y="156177"/>
                    </a:lnTo>
                    <a:lnTo>
                      <a:pt x="264484" y="152788"/>
                    </a:lnTo>
                    <a:cubicBezTo>
                      <a:pt x="261236" y="144880"/>
                      <a:pt x="257989" y="136973"/>
                      <a:pt x="254459" y="128924"/>
                    </a:cubicBezTo>
                    <a:cubicBezTo>
                      <a:pt x="260389" y="124970"/>
                      <a:pt x="266179" y="120875"/>
                      <a:pt x="271827" y="116780"/>
                    </a:cubicBezTo>
                    <a:lnTo>
                      <a:pt x="274793" y="114662"/>
                    </a:lnTo>
                    <a:lnTo>
                      <a:pt x="273239" y="111414"/>
                    </a:lnTo>
                    <a:cubicBezTo>
                      <a:pt x="269427" y="103365"/>
                      <a:pt x="265473" y="95175"/>
                      <a:pt x="261519" y="86985"/>
                    </a:cubicBezTo>
                    <a:cubicBezTo>
                      <a:pt x="266744" y="82890"/>
                      <a:pt x="272110" y="78795"/>
                      <a:pt x="277193" y="74558"/>
                    </a:cubicBezTo>
                    <a:lnTo>
                      <a:pt x="280018" y="72299"/>
                    </a:lnTo>
                    <a:lnTo>
                      <a:pt x="278323" y="69192"/>
                    </a:lnTo>
                    <a:cubicBezTo>
                      <a:pt x="273946" y="60861"/>
                      <a:pt x="269427" y="52530"/>
                      <a:pt x="264908" y="44340"/>
                    </a:cubicBezTo>
                    <a:cubicBezTo>
                      <a:pt x="266462" y="42928"/>
                      <a:pt x="268015" y="41657"/>
                      <a:pt x="269427" y="40386"/>
                    </a:cubicBezTo>
                    <a:cubicBezTo>
                      <a:pt x="266885" y="38550"/>
                      <a:pt x="264484" y="36997"/>
                      <a:pt x="261801" y="35302"/>
                    </a:cubicBezTo>
                    <a:cubicBezTo>
                      <a:pt x="259683" y="36432"/>
                      <a:pt x="257848" y="37985"/>
                      <a:pt x="256012" y="39539"/>
                    </a:cubicBezTo>
                    <a:close/>
                    <a:moveTo>
                      <a:pt x="111696" y="989"/>
                    </a:moveTo>
                    <a:cubicBezTo>
                      <a:pt x="112826" y="3107"/>
                      <a:pt x="113956" y="5084"/>
                      <a:pt x="115086" y="7343"/>
                    </a:cubicBezTo>
                    <a:cubicBezTo>
                      <a:pt x="110002" y="11438"/>
                      <a:pt x="104919" y="15392"/>
                      <a:pt x="99553" y="19487"/>
                    </a:cubicBezTo>
                    <a:lnTo>
                      <a:pt x="96728" y="21605"/>
                    </a:lnTo>
                    <a:lnTo>
                      <a:pt x="98423" y="24853"/>
                    </a:lnTo>
                    <a:cubicBezTo>
                      <a:pt x="102376" y="32902"/>
                      <a:pt x="106189" y="41092"/>
                      <a:pt x="110002" y="49000"/>
                    </a:cubicBezTo>
                    <a:cubicBezTo>
                      <a:pt x="104354" y="52953"/>
                      <a:pt x="98705" y="57049"/>
                      <a:pt x="92916" y="60861"/>
                    </a:cubicBezTo>
                    <a:lnTo>
                      <a:pt x="89809" y="62979"/>
                    </a:lnTo>
                    <a:lnTo>
                      <a:pt x="91221" y="66368"/>
                    </a:lnTo>
                    <a:cubicBezTo>
                      <a:pt x="94610" y="74276"/>
                      <a:pt x="97858" y="82042"/>
                      <a:pt x="101106" y="89950"/>
                    </a:cubicBezTo>
                    <a:cubicBezTo>
                      <a:pt x="95034" y="93763"/>
                      <a:pt x="88679" y="97717"/>
                      <a:pt x="82325" y="101529"/>
                    </a:cubicBezTo>
                    <a:lnTo>
                      <a:pt x="79218" y="103506"/>
                    </a:lnTo>
                    <a:lnTo>
                      <a:pt x="80489" y="106895"/>
                    </a:lnTo>
                    <a:cubicBezTo>
                      <a:pt x="83455" y="114662"/>
                      <a:pt x="86138" y="122287"/>
                      <a:pt x="88821" y="129912"/>
                    </a:cubicBezTo>
                    <a:cubicBezTo>
                      <a:pt x="82184" y="133725"/>
                      <a:pt x="75406" y="137396"/>
                      <a:pt x="68486" y="141068"/>
                    </a:cubicBezTo>
                    <a:lnTo>
                      <a:pt x="65239" y="142762"/>
                    </a:lnTo>
                    <a:lnTo>
                      <a:pt x="66368" y="146293"/>
                    </a:lnTo>
                    <a:cubicBezTo>
                      <a:pt x="68769" y="153777"/>
                      <a:pt x="71028" y="161119"/>
                      <a:pt x="73147" y="168462"/>
                    </a:cubicBezTo>
                    <a:cubicBezTo>
                      <a:pt x="65945" y="171992"/>
                      <a:pt x="58602" y="175664"/>
                      <a:pt x="51259" y="179053"/>
                    </a:cubicBezTo>
                    <a:lnTo>
                      <a:pt x="47870" y="180606"/>
                    </a:lnTo>
                    <a:lnTo>
                      <a:pt x="48859" y="184137"/>
                    </a:lnTo>
                    <a:cubicBezTo>
                      <a:pt x="50694" y="191338"/>
                      <a:pt x="52530" y="198399"/>
                      <a:pt x="54225" y="205600"/>
                    </a:cubicBezTo>
                    <a:cubicBezTo>
                      <a:pt x="46458" y="208989"/>
                      <a:pt x="38692" y="212237"/>
                      <a:pt x="30643" y="215485"/>
                    </a:cubicBezTo>
                    <a:lnTo>
                      <a:pt x="27254" y="216897"/>
                    </a:lnTo>
                    <a:lnTo>
                      <a:pt x="27960" y="220427"/>
                    </a:lnTo>
                    <a:cubicBezTo>
                      <a:pt x="29372" y="227346"/>
                      <a:pt x="30643" y="234125"/>
                      <a:pt x="31913" y="240902"/>
                    </a:cubicBezTo>
                    <a:cubicBezTo>
                      <a:pt x="23582" y="244009"/>
                      <a:pt x="15251" y="247116"/>
                      <a:pt x="6778" y="250081"/>
                    </a:cubicBezTo>
                    <a:lnTo>
                      <a:pt x="3389" y="251211"/>
                    </a:lnTo>
                    <a:lnTo>
                      <a:pt x="3954" y="254882"/>
                    </a:lnTo>
                    <a:cubicBezTo>
                      <a:pt x="4942" y="261378"/>
                      <a:pt x="5790" y="267873"/>
                      <a:pt x="6637" y="274228"/>
                    </a:cubicBezTo>
                    <a:cubicBezTo>
                      <a:pt x="4378" y="274934"/>
                      <a:pt x="2259" y="275640"/>
                      <a:pt x="0" y="276346"/>
                    </a:cubicBezTo>
                    <a:cubicBezTo>
                      <a:pt x="1977" y="278888"/>
                      <a:pt x="3813" y="281288"/>
                      <a:pt x="5931" y="283548"/>
                    </a:cubicBezTo>
                    <a:cubicBezTo>
                      <a:pt x="8190" y="282983"/>
                      <a:pt x="10591" y="282136"/>
                      <a:pt x="12850" y="281429"/>
                    </a:cubicBezTo>
                    <a:lnTo>
                      <a:pt x="16239" y="280300"/>
                    </a:lnTo>
                    <a:lnTo>
                      <a:pt x="15816" y="276770"/>
                    </a:lnTo>
                    <a:cubicBezTo>
                      <a:pt x="15109" y="270274"/>
                      <a:pt x="14121" y="263637"/>
                      <a:pt x="13274" y="257000"/>
                    </a:cubicBezTo>
                    <a:cubicBezTo>
                      <a:pt x="21888" y="253894"/>
                      <a:pt x="30360" y="250929"/>
                      <a:pt x="38692" y="247681"/>
                    </a:cubicBezTo>
                    <a:lnTo>
                      <a:pt x="42080" y="246410"/>
                    </a:lnTo>
                    <a:lnTo>
                      <a:pt x="41375" y="242738"/>
                    </a:lnTo>
                    <a:cubicBezTo>
                      <a:pt x="40245" y="235960"/>
                      <a:pt x="38832" y="229041"/>
                      <a:pt x="37421" y="221980"/>
                    </a:cubicBezTo>
                    <a:cubicBezTo>
                      <a:pt x="45469" y="218732"/>
                      <a:pt x="53518" y="215485"/>
                      <a:pt x="61285" y="211955"/>
                    </a:cubicBezTo>
                    <a:lnTo>
                      <a:pt x="64674" y="210543"/>
                    </a:lnTo>
                    <a:lnTo>
                      <a:pt x="63827" y="207012"/>
                    </a:lnTo>
                    <a:cubicBezTo>
                      <a:pt x="62132" y="199811"/>
                      <a:pt x="60296" y="192609"/>
                      <a:pt x="58461" y="185407"/>
                    </a:cubicBezTo>
                    <a:cubicBezTo>
                      <a:pt x="65945" y="181877"/>
                      <a:pt x="73429" y="178347"/>
                      <a:pt x="80772" y="174675"/>
                    </a:cubicBezTo>
                    <a:lnTo>
                      <a:pt x="84019" y="172981"/>
                    </a:lnTo>
                    <a:lnTo>
                      <a:pt x="83031" y="169451"/>
                    </a:lnTo>
                    <a:cubicBezTo>
                      <a:pt x="80913" y="161967"/>
                      <a:pt x="78653" y="154483"/>
                      <a:pt x="76112" y="146999"/>
                    </a:cubicBezTo>
                    <a:cubicBezTo>
                      <a:pt x="83172" y="143327"/>
                      <a:pt x="89950" y="139514"/>
                      <a:pt x="96728" y="135702"/>
                    </a:cubicBezTo>
                    <a:lnTo>
                      <a:pt x="99976" y="133866"/>
                    </a:lnTo>
                    <a:lnTo>
                      <a:pt x="98846" y="130477"/>
                    </a:lnTo>
                    <a:cubicBezTo>
                      <a:pt x="96164" y="122711"/>
                      <a:pt x="93339" y="115085"/>
                      <a:pt x="90374" y="107178"/>
                    </a:cubicBezTo>
                    <a:cubicBezTo>
                      <a:pt x="96870" y="103224"/>
                      <a:pt x="103224" y="99411"/>
                      <a:pt x="109437" y="95457"/>
                    </a:cubicBezTo>
                    <a:lnTo>
                      <a:pt x="112544" y="93480"/>
                    </a:lnTo>
                    <a:lnTo>
                      <a:pt x="111132" y="90091"/>
                    </a:lnTo>
                    <a:cubicBezTo>
                      <a:pt x="107884" y="82184"/>
                      <a:pt x="104636" y="74276"/>
                      <a:pt x="101106" y="66227"/>
                    </a:cubicBezTo>
                    <a:cubicBezTo>
                      <a:pt x="107037" y="62273"/>
                      <a:pt x="112826" y="58178"/>
                      <a:pt x="118474" y="54083"/>
                    </a:cubicBezTo>
                    <a:lnTo>
                      <a:pt x="121440" y="51965"/>
                    </a:lnTo>
                    <a:lnTo>
                      <a:pt x="119887" y="48717"/>
                    </a:lnTo>
                    <a:cubicBezTo>
                      <a:pt x="116074" y="40668"/>
                      <a:pt x="112120" y="32478"/>
                      <a:pt x="108166" y="24288"/>
                    </a:cubicBezTo>
                    <a:cubicBezTo>
                      <a:pt x="113391" y="20193"/>
                      <a:pt x="118757" y="16098"/>
                      <a:pt x="123840" y="11861"/>
                    </a:cubicBezTo>
                    <a:lnTo>
                      <a:pt x="126664" y="9602"/>
                    </a:lnTo>
                    <a:lnTo>
                      <a:pt x="124970" y="6495"/>
                    </a:lnTo>
                    <a:cubicBezTo>
                      <a:pt x="123840" y="4237"/>
                      <a:pt x="122711" y="2118"/>
                      <a:pt x="121440" y="0"/>
                    </a:cubicBezTo>
                    <a:cubicBezTo>
                      <a:pt x="118051" y="141"/>
                      <a:pt x="114803" y="424"/>
                      <a:pt x="111696" y="989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363ED8A-8A77-4ECB-B941-532F82A0F12F}"/>
                  </a:ext>
                </a:extLst>
              </p:cNvPr>
              <p:cNvSpPr/>
              <p:nvPr/>
            </p:nvSpPr>
            <p:spPr>
              <a:xfrm>
                <a:off x="5940391" y="2877163"/>
                <a:ext cx="298233" cy="355563"/>
              </a:xfrm>
              <a:custGeom>
                <a:avLst/>
                <a:gdLst>
                  <a:gd name="connsiteX0" fmla="*/ 263778 w 298233"/>
                  <a:gd name="connsiteY0" fmla="*/ 71028 h 355563"/>
                  <a:gd name="connsiteX1" fmla="*/ 296680 w 298233"/>
                  <a:gd name="connsiteY1" fmla="*/ 108166 h 355563"/>
                  <a:gd name="connsiteX2" fmla="*/ 298233 w 298233"/>
                  <a:gd name="connsiteY2" fmla="*/ 93339 h 355563"/>
                  <a:gd name="connsiteX3" fmla="*/ 278464 w 298233"/>
                  <a:gd name="connsiteY3" fmla="*/ 67780 h 355563"/>
                  <a:gd name="connsiteX4" fmla="*/ 263778 w 298233"/>
                  <a:gd name="connsiteY4" fmla="*/ 71028 h 355563"/>
                  <a:gd name="connsiteX5" fmla="*/ 255588 w 298233"/>
                  <a:gd name="connsiteY5" fmla="*/ 130195 h 355563"/>
                  <a:gd name="connsiteX6" fmla="*/ 285807 w 298233"/>
                  <a:gd name="connsiteY6" fmla="*/ 166768 h 355563"/>
                  <a:gd name="connsiteX7" fmla="*/ 294844 w 298233"/>
                  <a:gd name="connsiteY7" fmla="*/ 122146 h 355563"/>
                  <a:gd name="connsiteX8" fmla="*/ 255588 w 298233"/>
                  <a:gd name="connsiteY8" fmla="*/ 130195 h 355563"/>
                  <a:gd name="connsiteX9" fmla="*/ 240196 w 298233"/>
                  <a:gd name="connsiteY9" fmla="*/ 187666 h 355563"/>
                  <a:gd name="connsiteX10" fmla="*/ 267732 w 298233"/>
                  <a:gd name="connsiteY10" fmla="*/ 223251 h 355563"/>
                  <a:gd name="connsiteX11" fmla="*/ 282135 w 298233"/>
                  <a:gd name="connsiteY11" fmla="*/ 180182 h 355563"/>
                  <a:gd name="connsiteX12" fmla="*/ 240196 w 298233"/>
                  <a:gd name="connsiteY12" fmla="*/ 187666 h 355563"/>
                  <a:gd name="connsiteX13" fmla="*/ 217885 w 298233"/>
                  <a:gd name="connsiteY13" fmla="*/ 242738 h 355563"/>
                  <a:gd name="connsiteX14" fmla="*/ 242738 w 298233"/>
                  <a:gd name="connsiteY14" fmla="*/ 277193 h 355563"/>
                  <a:gd name="connsiteX15" fmla="*/ 262366 w 298233"/>
                  <a:gd name="connsiteY15" fmla="*/ 236384 h 355563"/>
                  <a:gd name="connsiteX16" fmla="*/ 217885 w 298233"/>
                  <a:gd name="connsiteY16" fmla="*/ 242738 h 355563"/>
                  <a:gd name="connsiteX17" fmla="*/ 188796 w 298233"/>
                  <a:gd name="connsiteY17" fmla="*/ 294562 h 355563"/>
                  <a:gd name="connsiteX18" fmla="*/ 211248 w 298233"/>
                  <a:gd name="connsiteY18" fmla="*/ 327746 h 355563"/>
                  <a:gd name="connsiteX19" fmla="*/ 235960 w 298233"/>
                  <a:gd name="connsiteY19" fmla="*/ 289478 h 355563"/>
                  <a:gd name="connsiteX20" fmla="*/ 188796 w 298233"/>
                  <a:gd name="connsiteY20" fmla="*/ 294562 h 355563"/>
                  <a:gd name="connsiteX21" fmla="*/ 153212 w 298233"/>
                  <a:gd name="connsiteY21" fmla="*/ 342714 h 355563"/>
                  <a:gd name="connsiteX22" fmla="*/ 161402 w 298233"/>
                  <a:gd name="connsiteY22" fmla="*/ 355564 h 355563"/>
                  <a:gd name="connsiteX23" fmla="*/ 193315 w 298233"/>
                  <a:gd name="connsiteY23" fmla="*/ 351045 h 355563"/>
                  <a:gd name="connsiteX24" fmla="*/ 202635 w 298233"/>
                  <a:gd name="connsiteY24" fmla="*/ 339184 h 355563"/>
                  <a:gd name="connsiteX25" fmla="*/ 153212 w 298233"/>
                  <a:gd name="connsiteY25" fmla="*/ 342714 h 355563"/>
                  <a:gd name="connsiteX26" fmla="*/ 110566 w 298233"/>
                  <a:gd name="connsiteY26" fmla="*/ 8614 h 355563"/>
                  <a:gd name="connsiteX27" fmla="*/ 143468 w 298233"/>
                  <a:gd name="connsiteY27" fmla="*/ 45752 h 355563"/>
                  <a:gd name="connsiteX28" fmla="*/ 146857 w 298233"/>
                  <a:gd name="connsiteY28" fmla="*/ 0 h 355563"/>
                  <a:gd name="connsiteX29" fmla="*/ 110566 w 298233"/>
                  <a:gd name="connsiteY29" fmla="*/ 8614 h 355563"/>
                  <a:gd name="connsiteX30" fmla="*/ 102376 w 298233"/>
                  <a:gd name="connsiteY30" fmla="*/ 67921 h 355563"/>
                  <a:gd name="connsiteX31" fmla="*/ 132595 w 298233"/>
                  <a:gd name="connsiteY31" fmla="*/ 104495 h 355563"/>
                  <a:gd name="connsiteX32" fmla="*/ 141633 w 298233"/>
                  <a:gd name="connsiteY32" fmla="*/ 59872 h 355563"/>
                  <a:gd name="connsiteX33" fmla="*/ 102376 w 298233"/>
                  <a:gd name="connsiteY33" fmla="*/ 67921 h 355563"/>
                  <a:gd name="connsiteX34" fmla="*/ 86985 w 298233"/>
                  <a:gd name="connsiteY34" fmla="*/ 125393 h 355563"/>
                  <a:gd name="connsiteX35" fmla="*/ 114520 w 298233"/>
                  <a:gd name="connsiteY35" fmla="*/ 160978 h 355563"/>
                  <a:gd name="connsiteX36" fmla="*/ 128924 w 298233"/>
                  <a:gd name="connsiteY36" fmla="*/ 117909 h 355563"/>
                  <a:gd name="connsiteX37" fmla="*/ 86985 w 298233"/>
                  <a:gd name="connsiteY37" fmla="*/ 125393 h 355563"/>
                  <a:gd name="connsiteX38" fmla="*/ 64673 w 298233"/>
                  <a:gd name="connsiteY38" fmla="*/ 180324 h 355563"/>
                  <a:gd name="connsiteX39" fmla="*/ 89526 w 298233"/>
                  <a:gd name="connsiteY39" fmla="*/ 214779 h 355563"/>
                  <a:gd name="connsiteX40" fmla="*/ 109154 w 298233"/>
                  <a:gd name="connsiteY40" fmla="*/ 173969 h 355563"/>
                  <a:gd name="connsiteX41" fmla="*/ 64673 w 298233"/>
                  <a:gd name="connsiteY41" fmla="*/ 180324 h 355563"/>
                  <a:gd name="connsiteX42" fmla="*/ 35584 w 298233"/>
                  <a:gd name="connsiteY42" fmla="*/ 232147 h 355563"/>
                  <a:gd name="connsiteX43" fmla="*/ 58037 w 298233"/>
                  <a:gd name="connsiteY43" fmla="*/ 265331 h 355563"/>
                  <a:gd name="connsiteX44" fmla="*/ 82748 w 298233"/>
                  <a:gd name="connsiteY44" fmla="*/ 227064 h 355563"/>
                  <a:gd name="connsiteX45" fmla="*/ 35584 w 298233"/>
                  <a:gd name="connsiteY45" fmla="*/ 232147 h 355563"/>
                  <a:gd name="connsiteX46" fmla="*/ 0 w 298233"/>
                  <a:gd name="connsiteY46" fmla="*/ 280299 h 355563"/>
                  <a:gd name="connsiteX47" fmla="*/ 20051 w 298233"/>
                  <a:gd name="connsiteY47" fmla="*/ 311930 h 355563"/>
                  <a:gd name="connsiteX48" fmla="*/ 49564 w 298233"/>
                  <a:gd name="connsiteY48" fmla="*/ 276769 h 355563"/>
                  <a:gd name="connsiteX49" fmla="*/ 0 w 298233"/>
                  <a:gd name="connsiteY49" fmla="*/ 280299 h 355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98233" h="355563">
                    <a:moveTo>
                      <a:pt x="263778" y="71028"/>
                    </a:moveTo>
                    <a:cubicBezTo>
                      <a:pt x="274934" y="83455"/>
                      <a:pt x="285948" y="95740"/>
                      <a:pt x="296680" y="108166"/>
                    </a:cubicBezTo>
                    <a:cubicBezTo>
                      <a:pt x="297245" y="103224"/>
                      <a:pt x="297810" y="98281"/>
                      <a:pt x="298233" y="93339"/>
                    </a:cubicBezTo>
                    <a:cubicBezTo>
                      <a:pt x="292444" y="84302"/>
                      <a:pt x="285807" y="75829"/>
                      <a:pt x="278464" y="67780"/>
                    </a:cubicBezTo>
                    <a:cubicBezTo>
                      <a:pt x="273663" y="68769"/>
                      <a:pt x="268721" y="69898"/>
                      <a:pt x="263778" y="71028"/>
                    </a:cubicBezTo>
                    <a:close/>
                    <a:moveTo>
                      <a:pt x="255588" y="130195"/>
                    </a:moveTo>
                    <a:cubicBezTo>
                      <a:pt x="265755" y="142338"/>
                      <a:pt x="275922" y="154624"/>
                      <a:pt x="285807" y="166768"/>
                    </a:cubicBezTo>
                    <a:cubicBezTo>
                      <a:pt x="289478" y="152082"/>
                      <a:pt x="292585" y="137114"/>
                      <a:pt x="294844" y="122146"/>
                    </a:cubicBezTo>
                    <a:cubicBezTo>
                      <a:pt x="281994" y="124829"/>
                      <a:pt x="268861" y="127653"/>
                      <a:pt x="255588" y="130195"/>
                    </a:cubicBezTo>
                    <a:close/>
                    <a:moveTo>
                      <a:pt x="240196" y="187666"/>
                    </a:moveTo>
                    <a:cubicBezTo>
                      <a:pt x="249516" y="199528"/>
                      <a:pt x="258694" y="211531"/>
                      <a:pt x="267732" y="223251"/>
                    </a:cubicBezTo>
                    <a:cubicBezTo>
                      <a:pt x="273239" y="209130"/>
                      <a:pt x="278040" y="194868"/>
                      <a:pt x="282135" y="180182"/>
                    </a:cubicBezTo>
                    <a:cubicBezTo>
                      <a:pt x="268297" y="182865"/>
                      <a:pt x="254317" y="185266"/>
                      <a:pt x="240196" y="187666"/>
                    </a:cubicBezTo>
                    <a:close/>
                    <a:moveTo>
                      <a:pt x="217885" y="242738"/>
                    </a:moveTo>
                    <a:cubicBezTo>
                      <a:pt x="226358" y="254317"/>
                      <a:pt x="234689" y="265755"/>
                      <a:pt x="242738" y="277193"/>
                    </a:cubicBezTo>
                    <a:cubicBezTo>
                      <a:pt x="249940" y="263920"/>
                      <a:pt x="256576" y="250363"/>
                      <a:pt x="262366" y="236384"/>
                    </a:cubicBezTo>
                    <a:cubicBezTo>
                      <a:pt x="247680" y="238502"/>
                      <a:pt x="232853" y="240620"/>
                      <a:pt x="217885" y="242738"/>
                    </a:cubicBezTo>
                    <a:close/>
                    <a:moveTo>
                      <a:pt x="188796" y="294562"/>
                    </a:moveTo>
                    <a:cubicBezTo>
                      <a:pt x="196422" y="305717"/>
                      <a:pt x="203906" y="316731"/>
                      <a:pt x="211248" y="327746"/>
                    </a:cubicBezTo>
                    <a:cubicBezTo>
                      <a:pt x="220145" y="315319"/>
                      <a:pt x="228335" y="302611"/>
                      <a:pt x="235960" y="289478"/>
                    </a:cubicBezTo>
                    <a:cubicBezTo>
                      <a:pt x="220286" y="291314"/>
                      <a:pt x="204612" y="292867"/>
                      <a:pt x="188796" y="294562"/>
                    </a:cubicBezTo>
                    <a:close/>
                    <a:moveTo>
                      <a:pt x="153212" y="342714"/>
                    </a:moveTo>
                    <a:cubicBezTo>
                      <a:pt x="155894" y="346950"/>
                      <a:pt x="158577" y="351327"/>
                      <a:pt x="161402" y="355564"/>
                    </a:cubicBezTo>
                    <a:cubicBezTo>
                      <a:pt x="172275" y="354999"/>
                      <a:pt x="183007" y="353446"/>
                      <a:pt x="193315" y="351045"/>
                    </a:cubicBezTo>
                    <a:cubicBezTo>
                      <a:pt x="196422" y="347233"/>
                      <a:pt x="199669" y="343137"/>
                      <a:pt x="202635" y="339184"/>
                    </a:cubicBezTo>
                    <a:cubicBezTo>
                      <a:pt x="186396" y="340454"/>
                      <a:pt x="169874" y="341584"/>
                      <a:pt x="153212" y="342714"/>
                    </a:cubicBezTo>
                    <a:close/>
                    <a:moveTo>
                      <a:pt x="110566" y="8614"/>
                    </a:moveTo>
                    <a:cubicBezTo>
                      <a:pt x="121722" y="21040"/>
                      <a:pt x="132736" y="33325"/>
                      <a:pt x="143468" y="45752"/>
                    </a:cubicBezTo>
                    <a:cubicBezTo>
                      <a:pt x="145304" y="30642"/>
                      <a:pt x="146575" y="15392"/>
                      <a:pt x="146857" y="0"/>
                    </a:cubicBezTo>
                    <a:cubicBezTo>
                      <a:pt x="134996" y="2965"/>
                      <a:pt x="122851" y="5790"/>
                      <a:pt x="110566" y="8614"/>
                    </a:cubicBezTo>
                    <a:close/>
                    <a:moveTo>
                      <a:pt x="102376" y="67921"/>
                    </a:moveTo>
                    <a:cubicBezTo>
                      <a:pt x="112544" y="80065"/>
                      <a:pt x="122711" y="92350"/>
                      <a:pt x="132595" y="104495"/>
                    </a:cubicBezTo>
                    <a:cubicBezTo>
                      <a:pt x="136267" y="89809"/>
                      <a:pt x="139373" y="74841"/>
                      <a:pt x="141633" y="59872"/>
                    </a:cubicBezTo>
                    <a:cubicBezTo>
                      <a:pt x="128782" y="62555"/>
                      <a:pt x="115650" y="65238"/>
                      <a:pt x="102376" y="67921"/>
                    </a:cubicBezTo>
                    <a:close/>
                    <a:moveTo>
                      <a:pt x="86985" y="125393"/>
                    </a:moveTo>
                    <a:cubicBezTo>
                      <a:pt x="96304" y="137255"/>
                      <a:pt x="105483" y="149257"/>
                      <a:pt x="114520" y="160978"/>
                    </a:cubicBezTo>
                    <a:cubicBezTo>
                      <a:pt x="120028" y="146857"/>
                      <a:pt x="124829" y="132595"/>
                      <a:pt x="128924" y="117909"/>
                    </a:cubicBezTo>
                    <a:cubicBezTo>
                      <a:pt x="115085" y="120451"/>
                      <a:pt x="101106" y="122993"/>
                      <a:pt x="86985" y="125393"/>
                    </a:cubicBezTo>
                    <a:close/>
                    <a:moveTo>
                      <a:pt x="64673" y="180324"/>
                    </a:moveTo>
                    <a:cubicBezTo>
                      <a:pt x="73146" y="191903"/>
                      <a:pt x="81477" y="203341"/>
                      <a:pt x="89526" y="214779"/>
                    </a:cubicBezTo>
                    <a:cubicBezTo>
                      <a:pt x="96728" y="201505"/>
                      <a:pt x="103365" y="187949"/>
                      <a:pt x="109154" y="173969"/>
                    </a:cubicBezTo>
                    <a:cubicBezTo>
                      <a:pt x="94469" y="176228"/>
                      <a:pt x="79642" y="178206"/>
                      <a:pt x="64673" y="180324"/>
                    </a:cubicBezTo>
                    <a:close/>
                    <a:moveTo>
                      <a:pt x="35584" y="232147"/>
                    </a:moveTo>
                    <a:cubicBezTo>
                      <a:pt x="43210" y="243303"/>
                      <a:pt x="50694" y="254317"/>
                      <a:pt x="58037" y="265331"/>
                    </a:cubicBezTo>
                    <a:cubicBezTo>
                      <a:pt x="66933" y="252905"/>
                      <a:pt x="75123" y="240196"/>
                      <a:pt x="82748" y="227064"/>
                    </a:cubicBezTo>
                    <a:cubicBezTo>
                      <a:pt x="67074" y="228900"/>
                      <a:pt x="51400" y="230594"/>
                      <a:pt x="35584" y="232147"/>
                    </a:cubicBezTo>
                    <a:close/>
                    <a:moveTo>
                      <a:pt x="0" y="280299"/>
                    </a:moveTo>
                    <a:cubicBezTo>
                      <a:pt x="6778" y="290890"/>
                      <a:pt x="13556" y="301481"/>
                      <a:pt x="20051" y="311930"/>
                    </a:cubicBezTo>
                    <a:cubicBezTo>
                      <a:pt x="30501" y="300633"/>
                      <a:pt x="40245" y="288913"/>
                      <a:pt x="49564" y="276769"/>
                    </a:cubicBezTo>
                    <a:cubicBezTo>
                      <a:pt x="33184" y="278040"/>
                      <a:pt x="16663" y="279170"/>
                      <a:pt x="0" y="280299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84884AA-7EA2-46E1-9315-E62167807AAB}"/>
                  </a:ext>
                </a:extLst>
              </p:cNvPr>
              <p:cNvSpPr/>
              <p:nvPr/>
            </p:nvSpPr>
            <p:spPr>
              <a:xfrm rot="-4071552">
                <a:off x="5893699" y="2850175"/>
                <a:ext cx="354449" cy="403592"/>
              </a:xfrm>
              <a:custGeom>
                <a:avLst/>
                <a:gdLst>
                  <a:gd name="connsiteX0" fmla="*/ 354449 w 354449"/>
                  <a:gd name="connsiteY0" fmla="*/ 201796 h 403592"/>
                  <a:gd name="connsiteX1" fmla="*/ 177225 w 354449"/>
                  <a:gd name="connsiteY1" fmla="*/ 403592 h 403592"/>
                  <a:gd name="connsiteX2" fmla="*/ 0 w 354449"/>
                  <a:gd name="connsiteY2" fmla="*/ 201796 h 403592"/>
                  <a:gd name="connsiteX3" fmla="*/ 177225 w 354449"/>
                  <a:gd name="connsiteY3" fmla="*/ 0 h 403592"/>
                  <a:gd name="connsiteX4" fmla="*/ 354449 w 354449"/>
                  <a:gd name="connsiteY4" fmla="*/ 201796 h 403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449" h="403592">
                    <a:moveTo>
                      <a:pt x="354449" y="201796"/>
                    </a:moveTo>
                    <a:cubicBezTo>
                      <a:pt x="354449" y="313245"/>
                      <a:pt x="275103" y="403592"/>
                      <a:pt x="177225" y="403592"/>
                    </a:cubicBezTo>
                    <a:cubicBezTo>
                      <a:pt x="79346" y="403592"/>
                      <a:pt x="0" y="313245"/>
                      <a:pt x="0" y="201796"/>
                    </a:cubicBezTo>
                    <a:cubicBezTo>
                      <a:pt x="0" y="90347"/>
                      <a:pt x="79347" y="0"/>
                      <a:pt x="177225" y="0"/>
                    </a:cubicBezTo>
                    <a:cubicBezTo>
                      <a:pt x="275104" y="0"/>
                      <a:pt x="354449" y="90347"/>
                      <a:pt x="354449" y="201796"/>
                    </a:cubicBezTo>
                    <a:close/>
                  </a:path>
                </a:pathLst>
              </a:custGeom>
              <a:noFill/>
              <a:ln w="14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3FE2B83-BE14-4264-98F4-F2F50D119272}"/>
                  </a:ext>
                </a:extLst>
              </p:cNvPr>
              <p:cNvSpPr/>
              <p:nvPr/>
            </p:nvSpPr>
            <p:spPr>
              <a:xfrm>
                <a:off x="6477832" y="3184293"/>
                <a:ext cx="40950" cy="84019"/>
              </a:xfrm>
              <a:custGeom>
                <a:avLst/>
                <a:gdLst>
                  <a:gd name="connsiteX0" fmla="*/ 0 w 40950"/>
                  <a:gd name="connsiteY0" fmla="*/ 80348 h 84019"/>
                  <a:gd name="connsiteX1" fmla="*/ 8049 w 40950"/>
                  <a:gd name="connsiteY1" fmla="*/ 84019 h 84019"/>
                  <a:gd name="connsiteX2" fmla="*/ 26406 w 40950"/>
                  <a:gd name="connsiteY2" fmla="*/ 44198 h 84019"/>
                  <a:gd name="connsiteX3" fmla="*/ 40951 w 40950"/>
                  <a:gd name="connsiteY3" fmla="*/ 2965 h 84019"/>
                  <a:gd name="connsiteX4" fmla="*/ 32619 w 40950"/>
                  <a:gd name="connsiteY4" fmla="*/ 0 h 84019"/>
                  <a:gd name="connsiteX5" fmla="*/ 18217 w 40950"/>
                  <a:gd name="connsiteY5" fmla="*/ 40809 h 84019"/>
                  <a:gd name="connsiteX6" fmla="*/ 0 w 40950"/>
                  <a:gd name="connsiteY6" fmla="*/ 80348 h 8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50" h="84019">
                    <a:moveTo>
                      <a:pt x="0" y="80348"/>
                    </a:moveTo>
                    <a:lnTo>
                      <a:pt x="8049" y="84019"/>
                    </a:lnTo>
                    <a:cubicBezTo>
                      <a:pt x="14828" y="71028"/>
                      <a:pt x="20900" y="57754"/>
                      <a:pt x="26406" y="44198"/>
                    </a:cubicBezTo>
                    <a:cubicBezTo>
                      <a:pt x="31913" y="30642"/>
                      <a:pt x="36715" y="16945"/>
                      <a:pt x="40951" y="2965"/>
                    </a:cubicBezTo>
                    <a:lnTo>
                      <a:pt x="32619" y="0"/>
                    </a:lnTo>
                    <a:cubicBezTo>
                      <a:pt x="28383" y="13838"/>
                      <a:pt x="23583" y="27535"/>
                      <a:pt x="18217" y="40809"/>
                    </a:cubicBezTo>
                    <a:cubicBezTo>
                      <a:pt x="12709" y="54224"/>
                      <a:pt x="6637" y="67356"/>
                      <a:pt x="0" y="80348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2DB4401-3F2C-45F0-8ECE-A5297EAFF604}"/>
                  </a:ext>
                </a:extLst>
              </p:cNvPr>
              <p:cNvSpPr/>
              <p:nvPr/>
            </p:nvSpPr>
            <p:spPr>
              <a:xfrm>
                <a:off x="6440270" y="3170595"/>
                <a:ext cx="55919" cy="87690"/>
              </a:xfrm>
              <a:custGeom>
                <a:avLst/>
                <a:gdLst>
                  <a:gd name="connsiteX0" fmla="*/ 17368 w 55919"/>
                  <a:gd name="connsiteY0" fmla="*/ 38973 h 87690"/>
                  <a:gd name="connsiteX1" fmla="*/ 0 w 55919"/>
                  <a:gd name="connsiteY1" fmla="*/ 76535 h 87690"/>
                  <a:gd name="connsiteX2" fmla="*/ 23864 w 55919"/>
                  <a:gd name="connsiteY2" fmla="*/ 87691 h 87690"/>
                  <a:gd name="connsiteX3" fmla="*/ 41657 w 55919"/>
                  <a:gd name="connsiteY3" fmla="*/ 48858 h 87690"/>
                  <a:gd name="connsiteX4" fmla="*/ 55919 w 55919"/>
                  <a:gd name="connsiteY4" fmla="*/ 8755 h 87690"/>
                  <a:gd name="connsiteX5" fmla="*/ 31066 w 55919"/>
                  <a:gd name="connsiteY5" fmla="*/ 0 h 87690"/>
                  <a:gd name="connsiteX6" fmla="*/ 17368 w 55919"/>
                  <a:gd name="connsiteY6" fmla="*/ 38973 h 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19" h="87690">
                    <a:moveTo>
                      <a:pt x="17368" y="38973"/>
                    </a:moveTo>
                    <a:cubicBezTo>
                      <a:pt x="12144" y="51823"/>
                      <a:pt x="6355" y="64250"/>
                      <a:pt x="0" y="76535"/>
                    </a:cubicBezTo>
                    <a:lnTo>
                      <a:pt x="23864" y="87691"/>
                    </a:lnTo>
                    <a:cubicBezTo>
                      <a:pt x="30360" y="74982"/>
                      <a:pt x="36291" y="62132"/>
                      <a:pt x="41657" y="48858"/>
                    </a:cubicBezTo>
                    <a:cubicBezTo>
                      <a:pt x="47023" y="35726"/>
                      <a:pt x="51682" y="22311"/>
                      <a:pt x="55919" y="8755"/>
                    </a:cubicBezTo>
                    <a:lnTo>
                      <a:pt x="31066" y="0"/>
                    </a:lnTo>
                    <a:cubicBezTo>
                      <a:pt x="27112" y="13132"/>
                      <a:pt x="22593" y="26123"/>
                      <a:pt x="17368" y="38973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1A92A59-7C38-445E-8558-F451523B1DBD}"/>
                  </a:ext>
                </a:extLst>
              </p:cNvPr>
              <p:cNvSpPr/>
              <p:nvPr/>
            </p:nvSpPr>
            <p:spPr>
              <a:xfrm>
                <a:off x="6289177" y="3115383"/>
                <a:ext cx="49846" cy="72722"/>
              </a:xfrm>
              <a:custGeom>
                <a:avLst/>
                <a:gdLst>
                  <a:gd name="connsiteX0" fmla="*/ 49847 w 49846"/>
                  <a:gd name="connsiteY0" fmla="*/ 8755 h 72722"/>
                  <a:gd name="connsiteX1" fmla="*/ 24994 w 49846"/>
                  <a:gd name="connsiteY1" fmla="*/ 0 h 72722"/>
                  <a:gd name="connsiteX2" fmla="*/ 13697 w 49846"/>
                  <a:gd name="connsiteY2" fmla="*/ 31348 h 72722"/>
                  <a:gd name="connsiteX3" fmla="*/ 0 w 49846"/>
                  <a:gd name="connsiteY3" fmla="*/ 61567 h 72722"/>
                  <a:gd name="connsiteX4" fmla="*/ 23864 w 49846"/>
                  <a:gd name="connsiteY4" fmla="*/ 72723 h 72722"/>
                  <a:gd name="connsiteX5" fmla="*/ 38127 w 49846"/>
                  <a:gd name="connsiteY5" fmla="*/ 41374 h 72722"/>
                  <a:gd name="connsiteX6" fmla="*/ 49847 w 49846"/>
                  <a:gd name="connsiteY6" fmla="*/ 8755 h 7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46" h="72722">
                    <a:moveTo>
                      <a:pt x="49847" y="8755"/>
                    </a:moveTo>
                    <a:lnTo>
                      <a:pt x="24994" y="0"/>
                    </a:lnTo>
                    <a:cubicBezTo>
                      <a:pt x="21605" y="10591"/>
                      <a:pt x="17934" y="21040"/>
                      <a:pt x="13697" y="31348"/>
                    </a:cubicBezTo>
                    <a:cubicBezTo>
                      <a:pt x="9461" y="41656"/>
                      <a:pt x="4801" y="51683"/>
                      <a:pt x="0" y="61567"/>
                    </a:cubicBezTo>
                    <a:lnTo>
                      <a:pt x="23864" y="72723"/>
                    </a:lnTo>
                    <a:cubicBezTo>
                      <a:pt x="28948" y="62414"/>
                      <a:pt x="33749" y="51965"/>
                      <a:pt x="38127" y="41374"/>
                    </a:cubicBezTo>
                    <a:cubicBezTo>
                      <a:pt x="42363" y="30501"/>
                      <a:pt x="46317" y="19628"/>
                      <a:pt x="49847" y="875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7095D1F8-E192-4291-9C73-B529B02FC745}"/>
                  </a:ext>
                </a:extLst>
              </p:cNvPr>
              <p:cNvSpPr/>
              <p:nvPr/>
            </p:nvSpPr>
            <p:spPr>
              <a:xfrm>
                <a:off x="6328292" y="3129644"/>
                <a:ext cx="34878" cy="69051"/>
              </a:xfrm>
              <a:custGeom>
                <a:avLst/>
                <a:gdLst>
                  <a:gd name="connsiteX0" fmla="*/ 22593 w 34878"/>
                  <a:gd name="connsiteY0" fmla="*/ 36573 h 69051"/>
                  <a:gd name="connsiteX1" fmla="*/ 34879 w 34878"/>
                  <a:gd name="connsiteY1" fmla="*/ 2966 h 69051"/>
                  <a:gd name="connsiteX2" fmla="*/ 26547 w 34878"/>
                  <a:gd name="connsiteY2" fmla="*/ 0 h 69051"/>
                  <a:gd name="connsiteX3" fmla="*/ 14545 w 34878"/>
                  <a:gd name="connsiteY3" fmla="*/ 33184 h 69051"/>
                  <a:gd name="connsiteX4" fmla="*/ 0 w 34878"/>
                  <a:gd name="connsiteY4" fmla="*/ 65380 h 69051"/>
                  <a:gd name="connsiteX5" fmla="*/ 7908 w 34878"/>
                  <a:gd name="connsiteY5" fmla="*/ 69051 h 69051"/>
                  <a:gd name="connsiteX6" fmla="*/ 22593 w 34878"/>
                  <a:gd name="connsiteY6" fmla="*/ 36573 h 69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78" h="69051">
                    <a:moveTo>
                      <a:pt x="22593" y="36573"/>
                    </a:moveTo>
                    <a:cubicBezTo>
                      <a:pt x="27112" y="25559"/>
                      <a:pt x="31207" y="14262"/>
                      <a:pt x="34879" y="2966"/>
                    </a:cubicBezTo>
                    <a:lnTo>
                      <a:pt x="26547" y="0"/>
                    </a:lnTo>
                    <a:cubicBezTo>
                      <a:pt x="22876" y="11156"/>
                      <a:pt x="18922" y="22311"/>
                      <a:pt x="14545" y="33184"/>
                    </a:cubicBezTo>
                    <a:cubicBezTo>
                      <a:pt x="10167" y="44058"/>
                      <a:pt x="5225" y="54789"/>
                      <a:pt x="0" y="65380"/>
                    </a:cubicBezTo>
                    <a:lnTo>
                      <a:pt x="7908" y="69051"/>
                    </a:lnTo>
                    <a:cubicBezTo>
                      <a:pt x="13274" y="58461"/>
                      <a:pt x="18216" y="47588"/>
                      <a:pt x="22593" y="36573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" name="Graphic 2">
              <a:extLst>
                <a:ext uri="{FF2B5EF4-FFF2-40B4-BE49-F238E27FC236}">
                  <a16:creationId xmlns:a16="http://schemas.microsoft.com/office/drawing/2014/main" id="{A9AD2372-F388-450C-ACEC-A91435B850A5}"/>
                </a:ext>
              </a:extLst>
            </p:cNvPr>
            <p:cNvGrpSpPr/>
            <p:nvPr/>
          </p:nvGrpSpPr>
          <p:grpSpPr>
            <a:xfrm>
              <a:off x="6314512" y="2826185"/>
              <a:ext cx="1035426" cy="1146119"/>
              <a:chOff x="6314512" y="2826185"/>
              <a:chExt cx="1035426" cy="1146119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51E6646-4529-47D0-B100-7CF8C61237C6}"/>
                  </a:ext>
                </a:extLst>
              </p:cNvPr>
              <p:cNvSpPr/>
              <p:nvPr/>
            </p:nvSpPr>
            <p:spPr>
              <a:xfrm>
                <a:off x="6314512" y="2826185"/>
                <a:ext cx="986076" cy="1146119"/>
              </a:xfrm>
              <a:custGeom>
                <a:avLst/>
                <a:gdLst>
                  <a:gd name="connsiteX0" fmla="*/ 241832 w 986076"/>
                  <a:gd name="connsiteY0" fmla="*/ 954856 h 1146119"/>
                  <a:gd name="connsiteX1" fmla="*/ 731121 w 986076"/>
                  <a:gd name="connsiteY1" fmla="*/ 1087875 h 1146119"/>
                  <a:gd name="connsiteX2" fmla="*/ 781533 w 986076"/>
                  <a:gd name="connsiteY2" fmla="*/ 858128 h 1146119"/>
                  <a:gd name="connsiteX3" fmla="*/ 974989 w 986076"/>
                  <a:gd name="connsiteY3" fmla="*/ 699551 h 1146119"/>
                  <a:gd name="connsiteX4" fmla="*/ 817258 w 986076"/>
                  <a:gd name="connsiteY4" fmla="*/ 339750 h 1146119"/>
                  <a:gd name="connsiteX5" fmla="*/ 812175 w 986076"/>
                  <a:gd name="connsiteY5" fmla="*/ 473051 h 1146119"/>
                  <a:gd name="connsiteX6" fmla="*/ 793254 w 986076"/>
                  <a:gd name="connsiteY6" fmla="*/ 610871 h 1146119"/>
                  <a:gd name="connsiteX7" fmla="*/ 737052 w 986076"/>
                  <a:gd name="connsiteY7" fmla="*/ 669332 h 1146119"/>
                  <a:gd name="connsiteX8" fmla="*/ 726320 w 986076"/>
                  <a:gd name="connsiteY8" fmla="*/ 669473 h 1146119"/>
                  <a:gd name="connsiteX9" fmla="*/ 720813 w 986076"/>
                  <a:gd name="connsiteY9" fmla="*/ 666508 h 1146119"/>
                  <a:gd name="connsiteX10" fmla="*/ 681698 w 986076"/>
                  <a:gd name="connsiteY10" fmla="*/ 590820 h 1146119"/>
                  <a:gd name="connsiteX11" fmla="*/ 700761 w 986076"/>
                  <a:gd name="connsiteY11" fmla="*/ 516968 h 1146119"/>
                  <a:gd name="connsiteX12" fmla="*/ 746654 w 986076"/>
                  <a:gd name="connsiteY12" fmla="*/ 417698 h 1146119"/>
                  <a:gd name="connsiteX13" fmla="*/ 774755 w 986076"/>
                  <a:gd name="connsiteY13" fmla="*/ 361073 h 1146119"/>
                  <a:gd name="connsiteX14" fmla="*/ 791982 w 986076"/>
                  <a:gd name="connsiteY14" fmla="*/ 317157 h 1146119"/>
                  <a:gd name="connsiteX15" fmla="*/ 770518 w 986076"/>
                  <a:gd name="connsiteY15" fmla="*/ 299505 h 1146119"/>
                  <a:gd name="connsiteX16" fmla="*/ 597256 w 986076"/>
                  <a:gd name="connsiteY16" fmla="*/ 197129 h 1146119"/>
                  <a:gd name="connsiteX17" fmla="*/ 598244 w 986076"/>
                  <a:gd name="connsiteY17" fmla="*/ 204613 h 1146119"/>
                  <a:gd name="connsiteX18" fmla="*/ 616601 w 986076"/>
                  <a:gd name="connsiteY18" fmla="*/ 357966 h 1146119"/>
                  <a:gd name="connsiteX19" fmla="*/ 622532 w 986076"/>
                  <a:gd name="connsiteY19" fmla="*/ 421934 h 1146119"/>
                  <a:gd name="connsiteX20" fmla="*/ 577627 w 986076"/>
                  <a:gd name="connsiteY20" fmla="*/ 528264 h 1146119"/>
                  <a:gd name="connsiteX21" fmla="*/ 536676 w 986076"/>
                  <a:gd name="connsiteY21" fmla="*/ 540691 h 1146119"/>
                  <a:gd name="connsiteX22" fmla="*/ 516625 w 986076"/>
                  <a:gd name="connsiteY22" fmla="*/ 523181 h 1146119"/>
                  <a:gd name="connsiteX23" fmla="*/ 498691 w 986076"/>
                  <a:gd name="connsiteY23" fmla="*/ 437749 h 1146119"/>
                  <a:gd name="connsiteX24" fmla="*/ 516342 w 986076"/>
                  <a:gd name="connsiteY24" fmla="*/ 404283 h 1146119"/>
                  <a:gd name="connsiteX25" fmla="*/ 531310 w 986076"/>
                  <a:gd name="connsiteY25" fmla="*/ 363332 h 1146119"/>
                  <a:gd name="connsiteX26" fmla="*/ 551645 w 986076"/>
                  <a:gd name="connsiteY26" fmla="*/ 176654 h 1146119"/>
                  <a:gd name="connsiteX27" fmla="*/ 394903 w 986076"/>
                  <a:gd name="connsiteY27" fmla="*/ 124406 h 1146119"/>
                  <a:gd name="connsiteX28" fmla="*/ 393773 w 986076"/>
                  <a:gd name="connsiteY28" fmla="*/ 124124 h 1146119"/>
                  <a:gd name="connsiteX29" fmla="*/ 414107 w 986076"/>
                  <a:gd name="connsiteY29" fmla="*/ 272817 h 1146119"/>
                  <a:gd name="connsiteX30" fmla="*/ 402811 w 986076"/>
                  <a:gd name="connsiteY30" fmla="*/ 294704 h 1146119"/>
                  <a:gd name="connsiteX31" fmla="*/ 384736 w 986076"/>
                  <a:gd name="connsiteY31" fmla="*/ 306284 h 1146119"/>
                  <a:gd name="connsiteX32" fmla="*/ 366661 w 986076"/>
                  <a:gd name="connsiteY32" fmla="*/ 307837 h 1146119"/>
                  <a:gd name="connsiteX33" fmla="*/ 345339 w 986076"/>
                  <a:gd name="connsiteY33" fmla="*/ 285385 h 1146119"/>
                  <a:gd name="connsiteX34" fmla="*/ 340397 w 986076"/>
                  <a:gd name="connsiteY34" fmla="*/ 254319 h 1146119"/>
                  <a:gd name="connsiteX35" fmla="*/ 347880 w 986076"/>
                  <a:gd name="connsiteY35" fmla="*/ 130478 h 1146119"/>
                  <a:gd name="connsiteX36" fmla="*/ 345197 w 986076"/>
                  <a:gd name="connsiteY36" fmla="*/ 112545 h 1146119"/>
                  <a:gd name="connsiteX37" fmla="*/ 140303 w 986076"/>
                  <a:gd name="connsiteY37" fmla="*/ 1 h 1146119"/>
                  <a:gd name="connsiteX38" fmla="*/ 66451 w 986076"/>
                  <a:gd name="connsiteY38" fmla="*/ 244575 h 1146119"/>
                  <a:gd name="connsiteX39" fmla="*/ 67016 w 986076"/>
                  <a:gd name="connsiteY39" fmla="*/ 245140 h 1146119"/>
                  <a:gd name="connsiteX40" fmla="*/ 100906 w 986076"/>
                  <a:gd name="connsiteY40" fmla="*/ 278465 h 1146119"/>
                  <a:gd name="connsiteX41" fmla="*/ 135361 w 986076"/>
                  <a:gd name="connsiteY41" fmla="*/ 299082 h 1146119"/>
                  <a:gd name="connsiteX42" fmla="*/ 256518 w 986076"/>
                  <a:gd name="connsiteY42" fmla="*/ 383949 h 1146119"/>
                  <a:gd name="connsiteX43" fmla="*/ 282783 w 986076"/>
                  <a:gd name="connsiteY43" fmla="*/ 427300 h 1146119"/>
                  <a:gd name="connsiteX44" fmla="*/ 271769 w 986076"/>
                  <a:gd name="connsiteY44" fmla="*/ 453847 h 1146119"/>
                  <a:gd name="connsiteX45" fmla="*/ 220651 w 986076"/>
                  <a:gd name="connsiteY45" fmla="*/ 453988 h 1146119"/>
                  <a:gd name="connsiteX46" fmla="*/ 167416 w 986076"/>
                  <a:gd name="connsiteY46" fmla="*/ 415862 h 1146119"/>
                  <a:gd name="connsiteX47" fmla="*/ 48235 w 986076"/>
                  <a:gd name="connsiteY47" fmla="*/ 281713 h 1146119"/>
                  <a:gd name="connsiteX48" fmla="*/ 20417 w 986076"/>
                  <a:gd name="connsiteY48" fmla="*/ 342151 h 1146119"/>
                  <a:gd name="connsiteX49" fmla="*/ 365 w 986076"/>
                  <a:gd name="connsiteY49" fmla="*/ 462319 h 1146119"/>
                  <a:gd name="connsiteX50" fmla="*/ 5308 w 986076"/>
                  <a:gd name="connsiteY50" fmla="*/ 468674 h 1146119"/>
                  <a:gd name="connsiteX51" fmla="*/ 53319 w 986076"/>
                  <a:gd name="connsiteY51" fmla="*/ 518803 h 1146119"/>
                  <a:gd name="connsiteX52" fmla="*/ 184078 w 986076"/>
                  <a:gd name="connsiteY52" fmla="*/ 579382 h 1146119"/>
                  <a:gd name="connsiteX53" fmla="*/ 312296 w 986076"/>
                  <a:gd name="connsiteY53" fmla="*/ 600139 h 1146119"/>
                  <a:gd name="connsiteX54" fmla="*/ 377111 w 986076"/>
                  <a:gd name="connsiteY54" fmla="*/ 622733 h 1146119"/>
                  <a:gd name="connsiteX55" fmla="*/ 432747 w 986076"/>
                  <a:gd name="connsiteY55" fmla="*/ 673850 h 1146119"/>
                  <a:gd name="connsiteX56" fmla="*/ 440090 w 986076"/>
                  <a:gd name="connsiteY56" fmla="*/ 736265 h 1146119"/>
                  <a:gd name="connsiteX57" fmla="*/ 386431 w 986076"/>
                  <a:gd name="connsiteY57" fmla="*/ 751092 h 1146119"/>
                  <a:gd name="connsiteX58" fmla="*/ 315402 w 986076"/>
                  <a:gd name="connsiteY58" fmla="*/ 739654 h 1146119"/>
                  <a:gd name="connsiteX59" fmla="*/ 239573 w 986076"/>
                  <a:gd name="connsiteY59" fmla="*/ 708447 h 1146119"/>
                  <a:gd name="connsiteX60" fmla="*/ 187608 w 986076"/>
                  <a:gd name="connsiteY60" fmla="*/ 673992 h 1146119"/>
                  <a:gd name="connsiteX61" fmla="*/ 137903 w 986076"/>
                  <a:gd name="connsiteY61" fmla="*/ 636712 h 1146119"/>
                  <a:gd name="connsiteX62" fmla="*/ 72523 w 986076"/>
                  <a:gd name="connsiteY62" fmla="*/ 584324 h 1146119"/>
                  <a:gd name="connsiteX63" fmla="*/ 9967 w 986076"/>
                  <a:gd name="connsiteY63" fmla="*/ 534054 h 1146119"/>
                  <a:gd name="connsiteX64" fmla="*/ 141857 w 986076"/>
                  <a:gd name="connsiteY64" fmla="*/ 828757 h 1146119"/>
                  <a:gd name="connsiteX65" fmla="*/ 167697 w 986076"/>
                  <a:gd name="connsiteY65" fmla="*/ 866600 h 1146119"/>
                  <a:gd name="connsiteX66" fmla="*/ 369344 w 986076"/>
                  <a:gd name="connsiteY66" fmla="*/ 885664 h 1146119"/>
                  <a:gd name="connsiteX67" fmla="*/ 508435 w 986076"/>
                  <a:gd name="connsiteY67" fmla="*/ 840759 h 1146119"/>
                  <a:gd name="connsiteX68" fmla="*/ 553622 w 986076"/>
                  <a:gd name="connsiteY68" fmla="*/ 835252 h 1146119"/>
                  <a:gd name="connsiteX69" fmla="*/ 603045 w 986076"/>
                  <a:gd name="connsiteY69" fmla="*/ 856716 h 1146119"/>
                  <a:gd name="connsiteX70" fmla="*/ 613635 w 986076"/>
                  <a:gd name="connsiteY70" fmla="*/ 869707 h 1146119"/>
                  <a:gd name="connsiteX71" fmla="*/ 609541 w 986076"/>
                  <a:gd name="connsiteY71" fmla="*/ 900067 h 1146119"/>
                  <a:gd name="connsiteX72" fmla="*/ 552492 w 986076"/>
                  <a:gd name="connsiteY72" fmla="*/ 925767 h 1146119"/>
                  <a:gd name="connsiteX73" fmla="*/ 356635 w 986076"/>
                  <a:gd name="connsiteY73" fmla="*/ 942571 h 1146119"/>
                  <a:gd name="connsiteX74" fmla="*/ 241832 w 986076"/>
                  <a:gd name="connsiteY74" fmla="*/ 954856 h 1146119"/>
                  <a:gd name="connsiteX75" fmla="*/ 247339 w 986076"/>
                  <a:gd name="connsiteY75" fmla="*/ 774109 h 1146119"/>
                  <a:gd name="connsiteX76" fmla="*/ 261037 w 986076"/>
                  <a:gd name="connsiteY76" fmla="*/ 802068 h 1146119"/>
                  <a:gd name="connsiteX77" fmla="*/ 236607 w 986076"/>
                  <a:gd name="connsiteY77" fmla="*/ 820002 h 1146119"/>
                  <a:gd name="connsiteX78" fmla="*/ 194810 w 986076"/>
                  <a:gd name="connsiteY78" fmla="*/ 794867 h 1146119"/>
                  <a:gd name="connsiteX79" fmla="*/ 157389 w 986076"/>
                  <a:gd name="connsiteY79" fmla="*/ 756599 h 1146119"/>
                  <a:gd name="connsiteX80" fmla="*/ 137621 w 986076"/>
                  <a:gd name="connsiteY80" fmla="*/ 734288 h 1146119"/>
                  <a:gd name="connsiteX81" fmla="*/ 222487 w 986076"/>
                  <a:gd name="connsiteY81" fmla="*/ 752080 h 1146119"/>
                  <a:gd name="connsiteX82" fmla="*/ 247339 w 986076"/>
                  <a:gd name="connsiteY82" fmla="*/ 774109 h 1146119"/>
                  <a:gd name="connsiteX83" fmla="*/ 669272 w 986076"/>
                  <a:gd name="connsiteY83" fmla="*/ 355283 h 1146119"/>
                  <a:gd name="connsiteX84" fmla="*/ 669836 w 986076"/>
                  <a:gd name="connsiteY84" fmla="*/ 312356 h 1146119"/>
                  <a:gd name="connsiteX85" fmla="*/ 696102 w 986076"/>
                  <a:gd name="connsiteY85" fmla="*/ 306566 h 1146119"/>
                  <a:gd name="connsiteX86" fmla="*/ 708810 w 986076"/>
                  <a:gd name="connsiteY86" fmla="*/ 325347 h 1146119"/>
                  <a:gd name="connsiteX87" fmla="*/ 709799 w 986076"/>
                  <a:gd name="connsiteY87" fmla="*/ 341445 h 1146119"/>
                  <a:gd name="connsiteX88" fmla="*/ 707398 w 986076"/>
                  <a:gd name="connsiteY88" fmla="*/ 393974 h 1146119"/>
                  <a:gd name="connsiteX89" fmla="*/ 703727 w 986076"/>
                  <a:gd name="connsiteY89" fmla="*/ 398775 h 1146119"/>
                  <a:gd name="connsiteX90" fmla="*/ 689747 w 986076"/>
                  <a:gd name="connsiteY90" fmla="*/ 394821 h 1146119"/>
                  <a:gd name="connsiteX91" fmla="*/ 669272 w 986076"/>
                  <a:gd name="connsiteY91" fmla="*/ 355283 h 1146119"/>
                  <a:gd name="connsiteX92" fmla="*/ 842111 w 986076"/>
                  <a:gd name="connsiteY92" fmla="*/ 676251 h 1146119"/>
                  <a:gd name="connsiteX93" fmla="*/ 831239 w 986076"/>
                  <a:gd name="connsiteY93" fmla="*/ 665801 h 1146119"/>
                  <a:gd name="connsiteX94" fmla="*/ 829120 w 986076"/>
                  <a:gd name="connsiteY94" fmla="*/ 648150 h 1146119"/>
                  <a:gd name="connsiteX95" fmla="*/ 870353 w 986076"/>
                  <a:gd name="connsiteY95" fmla="*/ 597598 h 1146119"/>
                  <a:gd name="connsiteX96" fmla="*/ 918506 w 986076"/>
                  <a:gd name="connsiteY96" fmla="*/ 651116 h 1146119"/>
                  <a:gd name="connsiteX97" fmla="*/ 917800 w 986076"/>
                  <a:gd name="connsiteY97" fmla="*/ 671026 h 1146119"/>
                  <a:gd name="connsiteX98" fmla="*/ 881509 w 986076"/>
                  <a:gd name="connsiteY98" fmla="*/ 691925 h 1146119"/>
                  <a:gd name="connsiteX99" fmla="*/ 860468 w 986076"/>
                  <a:gd name="connsiteY99" fmla="*/ 687689 h 1146119"/>
                  <a:gd name="connsiteX100" fmla="*/ 842111 w 986076"/>
                  <a:gd name="connsiteY100" fmla="*/ 676251 h 1146119"/>
                  <a:gd name="connsiteX101" fmla="*/ 496008 w 986076"/>
                  <a:gd name="connsiteY101" fmla="*/ 1028285 h 1146119"/>
                  <a:gd name="connsiteX102" fmla="*/ 507306 w 986076"/>
                  <a:gd name="connsiteY102" fmla="*/ 1011905 h 1146119"/>
                  <a:gd name="connsiteX103" fmla="*/ 531170 w 986076"/>
                  <a:gd name="connsiteY103" fmla="*/ 1007668 h 1146119"/>
                  <a:gd name="connsiteX104" fmla="*/ 616460 w 986076"/>
                  <a:gd name="connsiteY104" fmla="*/ 957822 h 1146119"/>
                  <a:gd name="connsiteX105" fmla="*/ 666871 w 986076"/>
                  <a:gd name="connsiteY105" fmla="*/ 970389 h 1146119"/>
                  <a:gd name="connsiteX106" fmla="*/ 669696 w 986076"/>
                  <a:gd name="connsiteY106" fmla="*/ 1020942 h 1146119"/>
                  <a:gd name="connsiteX107" fmla="*/ 647667 w 986076"/>
                  <a:gd name="connsiteY107" fmla="*/ 1046501 h 1146119"/>
                  <a:gd name="connsiteX108" fmla="*/ 608693 w 986076"/>
                  <a:gd name="connsiteY108" fmla="*/ 1068670 h 1146119"/>
                  <a:gd name="connsiteX109" fmla="*/ 542890 w 986076"/>
                  <a:gd name="connsiteY109" fmla="*/ 1063446 h 1146119"/>
                  <a:gd name="connsiteX110" fmla="*/ 514648 w 986076"/>
                  <a:gd name="connsiteY110" fmla="*/ 1051584 h 1146119"/>
                  <a:gd name="connsiteX111" fmla="*/ 496008 w 986076"/>
                  <a:gd name="connsiteY111" fmla="*/ 1028285 h 114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986076" h="1146119">
                    <a:moveTo>
                      <a:pt x="241832" y="954856"/>
                    </a:moveTo>
                    <a:cubicBezTo>
                      <a:pt x="342232" y="1049890"/>
                      <a:pt x="604033" y="1242923"/>
                      <a:pt x="731121" y="1087875"/>
                    </a:cubicBezTo>
                    <a:cubicBezTo>
                      <a:pt x="781109" y="1027014"/>
                      <a:pt x="800879" y="936358"/>
                      <a:pt x="781533" y="858128"/>
                    </a:cubicBezTo>
                    <a:cubicBezTo>
                      <a:pt x="866823" y="840901"/>
                      <a:pt x="944065" y="779333"/>
                      <a:pt x="974989" y="699551"/>
                    </a:cubicBezTo>
                    <a:cubicBezTo>
                      <a:pt x="1023000" y="575428"/>
                      <a:pt x="904808" y="421510"/>
                      <a:pt x="817258" y="339750"/>
                    </a:cubicBezTo>
                    <a:cubicBezTo>
                      <a:pt x="811045" y="383101"/>
                      <a:pt x="812458" y="427865"/>
                      <a:pt x="812175" y="473051"/>
                    </a:cubicBezTo>
                    <a:cubicBezTo>
                      <a:pt x="811893" y="519933"/>
                      <a:pt x="809633" y="568367"/>
                      <a:pt x="793254" y="610871"/>
                    </a:cubicBezTo>
                    <a:cubicBezTo>
                      <a:pt x="783086" y="637136"/>
                      <a:pt x="765859" y="662130"/>
                      <a:pt x="737052" y="669332"/>
                    </a:cubicBezTo>
                    <a:cubicBezTo>
                      <a:pt x="733663" y="670179"/>
                      <a:pt x="729991" y="670744"/>
                      <a:pt x="726320" y="669473"/>
                    </a:cubicBezTo>
                    <a:cubicBezTo>
                      <a:pt x="724344" y="668767"/>
                      <a:pt x="722649" y="667637"/>
                      <a:pt x="720813" y="666508"/>
                    </a:cubicBezTo>
                    <a:cubicBezTo>
                      <a:pt x="695255" y="649139"/>
                      <a:pt x="682122" y="617649"/>
                      <a:pt x="681698" y="590820"/>
                    </a:cubicBezTo>
                    <a:cubicBezTo>
                      <a:pt x="681275" y="563849"/>
                      <a:pt x="691018" y="539843"/>
                      <a:pt x="700761" y="516968"/>
                    </a:cubicBezTo>
                    <a:cubicBezTo>
                      <a:pt x="715165" y="483360"/>
                      <a:pt x="730557" y="450176"/>
                      <a:pt x="746654" y="417698"/>
                    </a:cubicBezTo>
                    <a:cubicBezTo>
                      <a:pt x="755974" y="398775"/>
                      <a:pt x="765576" y="379995"/>
                      <a:pt x="774755" y="361073"/>
                    </a:cubicBezTo>
                    <a:cubicBezTo>
                      <a:pt x="781674" y="346952"/>
                      <a:pt x="788311" y="332407"/>
                      <a:pt x="791982" y="317157"/>
                    </a:cubicBezTo>
                    <a:cubicBezTo>
                      <a:pt x="784922" y="310944"/>
                      <a:pt x="777720" y="305154"/>
                      <a:pt x="770518" y="299505"/>
                    </a:cubicBezTo>
                    <a:cubicBezTo>
                      <a:pt x="717565" y="258555"/>
                      <a:pt x="658258" y="225371"/>
                      <a:pt x="597256" y="197129"/>
                    </a:cubicBezTo>
                    <a:cubicBezTo>
                      <a:pt x="597537" y="199671"/>
                      <a:pt x="597961" y="202071"/>
                      <a:pt x="598244" y="204613"/>
                    </a:cubicBezTo>
                    <a:cubicBezTo>
                      <a:pt x="603610" y="255590"/>
                      <a:pt x="609258" y="307131"/>
                      <a:pt x="616601" y="357966"/>
                    </a:cubicBezTo>
                    <a:cubicBezTo>
                      <a:pt x="619707" y="379289"/>
                      <a:pt x="623096" y="400894"/>
                      <a:pt x="622532" y="421934"/>
                    </a:cubicBezTo>
                    <a:cubicBezTo>
                      <a:pt x="621402" y="463308"/>
                      <a:pt x="604316" y="501293"/>
                      <a:pt x="577627" y="528264"/>
                    </a:cubicBezTo>
                    <a:cubicBezTo>
                      <a:pt x="567601" y="538431"/>
                      <a:pt x="552916" y="547892"/>
                      <a:pt x="536676" y="540691"/>
                    </a:cubicBezTo>
                    <a:cubicBezTo>
                      <a:pt x="528769" y="537160"/>
                      <a:pt x="521991" y="530382"/>
                      <a:pt x="516625" y="523181"/>
                    </a:cubicBezTo>
                    <a:cubicBezTo>
                      <a:pt x="496855" y="497057"/>
                      <a:pt x="489795" y="462884"/>
                      <a:pt x="498691" y="437749"/>
                    </a:cubicBezTo>
                    <a:cubicBezTo>
                      <a:pt x="503069" y="425605"/>
                      <a:pt x="510553" y="415438"/>
                      <a:pt x="516342" y="404283"/>
                    </a:cubicBezTo>
                    <a:cubicBezTo>
                      <a:pt x="522838" y="391715"/>
                      <a:pt x="527216" y="377312"/>
                      <a:pt x="531310" y="363332"/>
                    </a:cubicBezTo>
                    <a:cubicBezTo>
                      <a:pt x="549244" y="303177"/>
                      <a:pt x="560823" y="239492"/>
                      <a:pt x="551645" y="176654"/>
                    </a:cubicBezTo>
                    <a:cubicBezTo>
                      <a:pt x="500527" y="156602"/>
                      <a:pt x="448986" y="135421"/>
                      <a:pt x="394903" y="124406"/>
                    </a:cubicBezTo>
                    <a:lnTo>
                      <a:pt x="393773" y="124124"/>
                    </a:lnTo>
                    <a:cubicBezTo>
                      <a:pt x="414107" y="165640"/>
                      <a:pt x="427805" y="227630"/>
                      <a:pt x="414107" y="272817"/>
                    </a:cubicBezTo>
                    <a:cubicBezTo>
                      <a:pt x="411707" y="281007"/>
                      <a:pt x="408035" y="288915"/>
                      <a:pt x="402811" y="294704"/>
                    </a:cubicBezTo>
                    <a:cubicBezTo>
                      <a:pt x="397869" y="300070"/>
                      <a:pt x="391514" y="303883"/>
                      <a:pt x="384736" y="306284"/>
                    </a:cubicBezTo>
                    <a:cubicBezTo>
                      <a:pt x="379229" y="308402"/>
                      <a:pt x="373016" y="309814"/>
                      <a:pt x="366661" y="307837"/>
                    </a:cubicBezTo>
                    <a:cubicBezTo>
                      <a:pt x="357624" y="305013"/>
                      <a:pt x="349434" y="295411"/>
                      <a:pt x="345339" y="285385"/>
                    </a:cubicBezTo>
                    <a:cubicBezTo>
                      <a:pt x="341244" y="275217"/>
                      <a:pt x="340397" y="264345"/>
                      <a:pt x="340397" y="254319"/>
                    </a:cubicBezTo>
                    <a:cubicBezTo>
                      <a:pt x="340538" y="212238"/>
                      <a:pt x="352258" y="172841"/>
                      <a:pt x="347880" y="130478"/>
                    </a:cubicBezTo>
                    <a:cubicBezTo>
                      <a:pt x="347316" y="124548"/>
                      <a:pt x="346468" y="118617"/>
                      <a:pt x="345197" y="112545"/>
                    </a:cubicBezTo>
                    <a:cubicBezTo>
                      <a:pt x="275864" y="92494"/>
                      <a:pt x="141151" y="-422"/>
                      <a:pt x="140303" y="1"/>
                    </a:cubicBezTo>
                    <a:cubicBezTo>
                      <a:pt x="140303" y="1"/>
                      <a:pt x="100059" y="178348"/>
                      <a:pt x="66451" y="244575"/>
                    </a:cubicBezTo>
                    <a:lnTo>
                      <a:pt x="67016" y="245140"/>
                    </a:lnTo>
                    <a:cubicBezTo>
                      <a:pt x="77889" y="257284"/>
                      <a:pt x="88904" y="269146"/>
                      <a:pt x="100906" y="278465"/>
                    </a:cubicBezTo>
                    <a:cubicBezTo>
                      <a:pt x="111921" y="287079"/>
                      <a:pt x="123782" y="293151"/>
                      <a:pt x="135361" y="299082"/>
                    </a:cubicBezTo>
                    <a:cubicBezTo>
                      <a:pt x="177300" y="320546"/>
                      <a:pt x="223052" y="350058"/>
                      <a:pt x="256518" y="383949"/>
                    </a:cubicBezTo>
                    <a:cubicBezTo>
                      <a:pt x="268521" y="396093"/>
                      <a:pt x="281089" y="411484"/>
                      <a:pt x="282783" y="427300"/>
                    </a:cubicBezTo>
                    <a:cubicBezTo>
                      <a:pt x="284054" y="438738"/>
                      <a:pt x="278970" y="448340"/>
                      <a:pt x="271769" y="453847"/>
                    </a:cubicBezTo>
                    <a:cubicBezTo>
                      <a:pt x="258777" y="463449"/>
                      <a:pt x="239149" y="462178"/>
                      <a:pt x="220651" y="453988"/>
                    </a:cubicBezTo>
                    <a:cubicBezTo>
                      <a:pt x="202012" y="445798"/>
                      <a:pt x="184078" y="431395"/>
                      <a:pt x="167416" y="415862"/>
                    </a:cubicBezTo>
                    <a:cubicBezTo>
                      <a:pt x="123500" y="375194"/>
                      <a:pt x="86079" y="328030"/>
                      <a:pt x="48235" y="281713"/>
                    </a:cubicBezTo>
                    <a:cubicBezTo>
                      <a:pt x="36797" y="304871"/>
                      <a:pt x="26913" y="325771"/>
                      <a:pt x="20417" y="342151"/>
                    </a:cubicBezTo>
                    <a:cubicBezTo>
                      <a:pt x="7708" y="374346"/>
                      <a:pt x="-2035" y="410496"/>
                      <a:pt x="365" y="462319"/>
                    </a:cubicBezTo>
                    <a:cubicBezTo>
                      <a:pt x="1919" y="464438"/>
                      <a:pt x="3613" y="466556"/>
                      <a:pt x="5308" y="468674"/>
                    </a:cubicBezTo>
                    <a:cubicBezTo>
                      <a:pt x="20134" y="486890"/>
                      <a:pt x="36091" y="504258"/>
                      <a:pt x="53319" y="518803"/>
                    </a:cubicBezTo>
                    <a:cubicBezTo>
                      <a:pt x="95117" y="553964"/>
                      <a:pt x="141010" y="570485"/>
                      <a:pt x="184078" y="579382"/>
                    </a:cubicBezTo>
                    <a:cubicBezTo>
                      <a:pt x="227147" y="588419"/>
                      <a:pt x="269086" y="590679"/>
                      <a:pt x="312296" y="600139"/>
                    </a:cubicBezTo>
                    <a:cubicBezTo>
                      <a:pt x="333759" y="604799"/>
                      <a:pt x="355788" y="611013"/>
                      <a:pt x="377111" y="622733"/>
                    </a:cubicBezTo>
                    <a:cubicBezTo>
                      <a:pt x="398433" y="634453"/>
                      <a:pt x="419332" y="652245"/>
                      <a:pt x="432747" y="673850"/>
                    </a:cubicBezTo>
                    <a:cubicBezTo>
                      <a:pt x="446162" y="695455"/>
                      <a:pt x="450681" y="721438"/>
                      <a:pt x="440090" y="736265"/>
                    </a:cubicBezTo>
                    <a:cubicBezTo>
                      <a:pt x="429781" y="750809"/>
                      <a:pt x="407471" y="752363"/>
                      <a:pt x="386431" y="751092"/>
                    </a:cubicBezTo>
                    <a:cubicBezTo>
                      <a:pt x="363414" y="749821"/>
                      <a:pt x="339549" y="746149"/>
                      <a:pt x="315402" y="739654"/>
                    </a:cubicBezTo>
                    <a:cubicBezTo>
                      <a:pt x="290408" y="732876"/>
                      <a:pt x="264709" y="722709"/>
                      <a:pt x="239573" y="708447"/>
                    </a:cubicBezTo>
                    <a:cubicBezTo>
                      <a:pt x="221922" y="698421"/>
                      <a:pt x="204695" y="686418"/>
                      <a:pt x="187608" y="673992"/>
                    </a:cubicBezTo>
                    <a:cubicBezTo>
                      <a:pt x="170946" y="661989"/>
                      <a:pt x="154283" y="649421"/>
                      <a:pt x="137903" y="636712"/>
                    </a:cubicBezTo>
                    <a:cubicBezTo>
                      <a:pt x="116015" y="619626"/>
                      <a:pt x="94270" y="601975"/>
                      <a:pt x="72523" y="584324"/>
                    </a:cubicBezTo>
                    <a:cubicBezTo>
                      <a:pt x="51765" y="567379"/>
                      <a:pt x="30866" y="550293"/>
                      <a:pt x="9967" y="534054"/>
                    </a:cubicBezTo>
                    <a:cubicBezTo>
                      <a:pt x="33832" y="640666"/>
                      <a:pt x="85232" y="738383"/>
                      <a:pt x="141857" y="828757"/>
                    </a:cubicBezTo>
                    <a:cubicBezTo>
                      <a:pt x="149906" y="841607"/>
                      <a:pt x="158802" y="854457"/>
                      <a:pt x="167697" y="866600"/>
                    </a:cubicBezTo>
                    <a:cubicBezTo>
                      <a:pt x="231807" y="889618"/>
                      <a:pt x="302411" y="899079"/>
                      <a:pt x="369344" y="885664"/>
                    </a:cubicBezTo>
                    <a:cubicBezTo>
                      <a:pt x="418343" y="875779"/>
                      <a:pt x="461130" y="854033"/>
                      <a:pt x="508435" y="840759"/>
                    </a:cubicBezTo>
                    <a:cubicBezTo>
                      <a:pt x="522274" y="836806"/>
                      <a:pt x="537100" y="833699"/>
                      <a:pt x="553622" y="835252"/>
                    </a:cubicBezTo>
                    <a:cubicBezTo>
                      <a:pt x="570002" y="836806"/>
                      <a:pt x="588783" y="843866"/>
                      <a:pt x="603045" y="856716"/>
                    </a:cubicBezTo>
                    <a:cubicBezTo>
                      <a:pt x="607281" y="860529"/>
                      <a:pt x="611094" y="864906"/>
                      <a:pt x="613635" y="869707"/>
                    </a:cubicBezTo>
                    <a:cubicBezTo>
                      <a:pt x="619849" y="881428"/>
                      <a:pt x="616036" y="892583"/>
                      <a:pt x="609541" y="900067"/>
                    </a:cubicBezTo>
                    <a:cubicBezTo>
                      <a:pt x="596690" y="915176"/>
                      <a:pt x="573956" y="922096"/>
                      <a:pt x="552492" y="925767"/>
                    </a:cubicBezTo>
                    <a:cubicBezTo>
                      <a:pt x="488948" y="936640"/>
                      <a:pt x="422721" y="939182"/>
                      <a:pt x="356635" y="942571"/>
                    </a:cubicBezTo>
                    <a:cubicBezTo>
                      <a:pt x="317238" y="944265"/>
                      <a:pt x="277982" y="947513"/>
                      <a:pt x="241832" y="954856"/>
                    </a:cubicBezTo>
                    <a:close/>
                    <a:moveTo>
                      <a:pt x="247339" y="774109"/>
                    </a:moveTo>
                    <a:cubicBezTo>
                      <a:pt x="254683" y="782722"/>
                      <a:pt x="260330" y="793172"/>
                      <a:pt x="261037" y="802068"/>
                    </a:cubicBezTo>
                    <a:cubicBezTo>
                      <a:pt x="262166" y="815907"/>
                      <a:pt x="250447" y="822826"/>
                      <a:pt x="236607" y="820002"/>
                    </a:cubicBezTo>
                    <a:cubicBezTo>
                      <a:pt x="222769" y="817319"/>
                      <a:pt x="207801" y="806869"/>
                      <a:pt x="194810" y="794867"/>
                    </a:cubicBezTo>
                    <a:cubicBezTo>
                      <a:pt x="181818" y="782864"/>
                      <a:pt x="169957" y="769166"/>
                      <a:pt x="157389" y="756599"/>
                    </a:cubicBezTo>
                    <a:cubicBezTo>
                      <a:pt x="150329" y="749680"/>
                      <a:pt x="142704" y="742760"/>
                      <a:pt x="137621" y="734288"/>
                    </a:cubicBezTo>
                    <a:cubicBezTo>
                      <a:pt x="106131" y="682041"/>
                      <a:pt x="208225" y="741772"/>
                      <a:pt x="222487" y="752080"/>
                    </a:cubicBezTo>
                    <a:cubicBezTo>
                      <a:pt x="231241" y="758434"/>
                      <a:pt x="240138" y="765495"/>
                      <a:pt x="247339" y="774109"/>
                    </a:cubicBezTo>
                    <a:close/>
                    <a:moveTo>
                      <a:pt x="669272" y="355283"/>
                    </a:moveTo>
                    <a:cubicBezTo>
                      <a:pt x="666871" y="340739"/>
                      <a:pt x="668142" y="326335"/>
                      <a:pt x="669836" y="312356"/>
                    </a:cubicBezTo>
                    <a:cubicBezTo>
                      <a:pt x="672519" y="290892"/>
                      <a:pt x="682263" y="291880"/>
                      <a:pt x="696102" y="306566"/>
                    </a:cubicBezTo>
                    <a:cubicBezTo>
                      <a:pt x="701326" y="312073"/>
                      <a:pt x="706834" y="318004"/>
                      <a:pt x="708810" y="325347"/>
                    </a:cubicBezTo>
                    <a:cubicBezTo>
                      <a:pt x="710223" y="330572"/>
                      <a:pt x="709799" y="336079"/>
                      <a:pt x="709799" y="341445"/>
                    </a:cubicBezTo>
                    <a:cubicBezTo>
                      <a:pt x="709657" y="359096"/>
                      <a:pt x="714459" y="378300"/>
                      <a:pt x="707398" y="393974"/>
                    </a:cubicBezTo>
                    <a:cubicBezTo>
                      <a:pt x="706551" y="395810"/>
                      <a:pt x="705563" y="397646"/>
                      <a:pt x="703727" y="398775"/>
                    </a:cubicBezTo>
                    <a:cubicBezTo>
                      <a:pt x="699632" y="401317"/>
                      <a:pt x="693842" y="398352"/>
                      <a:pt x="689747" y="394821"/>
                    </a:cubicBezTo>
                    <a:cubicBezTo>
                      <a:pt x="678309" y="384654"/>
                      <a:pt x="671672" y="369828"/>
                      <a:pt x="669272" y="355283"/>
                    </a:cubicBezTo>
                    <a:close/>
                    <a:moveTo>
                      <a:pt x="842111" y="676251"/>
                    </a:moveTo>
                    <a:cubicBezTo>
                      <a:pt x="838017" y="673285"/>
                      <a:pt x="833781" y="670038"/>
                      <a:pt x="831239" y="665801"/>
                    </a:cubicBezTo>
                    <a:cubicBezTo>
                      <a:pt x="827849" y="660153"/>
                      <a:pt x="828132" y="653799"/>
                      <a:pt x="829120" y="648150"/>
                    </a:cubicBezTo>
                    <a:cubicBezTo>
                      <a:pt x="832086" y="631346"/>
                      <a:pt x="848043" y="595480"/>
                      <a:pt x="870353" y="597598"/>
                    </a:cubicBezTo>
                    <a:cubicBezTo>
                      <a:pt x="893653" y="599857"/>
                      <a:pt x="914834" y="631911"/>
                      <a:pt x="918506" y="651116"/>
                    </a:cubicBezTo>
                    <a:cubicBezTo>
                      <a:pt x="919776" y="657894"/>
                      <a:pt x="919918" y="664954"/>
                      <a:pt x="917800" y="671026"/>
                    </a:cubicBezTo>
                    <a:cubicBezTo>
                      <a:pt x="913140" y="684723"/>
                      <a:pt x="897606" y="692066"/>
                      <a:pt x="881509" y="691925"/>
                    </a:cubicBezTo>
                    <a:cubicBezTo>
                      <a:pt x="874589" y="691925"/>
                      <a:pt x="867247" y="690654"/>
                      <a:pt x="860468" y="687689"/>
                    </a:cubicBezTo>
                    <a:cubicBezTo>
                      <a:pt x="853973" y="684865"/>
                      <a:pt x="848043" y="680629"/>
                      <a:pt x="842111" y="676251"/>
                    </a:cubicBezTo>
                    <a:close/>
                    <a:moveTo>
                      <a:pt x="496008" y="1028285"/>
                    </a:moveTo>
                    <a:cubicBezTo>
                      <a:pt x="494455" y="1019812"/>
                      <a:pt x="500104" y="1014305"/>
                      <a:pt x="507306" y="1011905"/>
                    </a:cubicBezTo>
                    <a:cubicBezTo>
                      <a:pt x="514507" y="1009504"/>
                      <a:pt x="523262" y="1009222"/>
                      <a:pt x="531170" y="1007668"/>
                    </a:cubicBezTo>
                    <a:cubicBezTo>
                      <a:pt x="567037" y="1000043"/>
                      <a:pt x="579180" y="962905"/>
                      <a:pt x="616460" y="957822"/>
                    </a:cubicBezTo>
                    <a:cubicBezTo>
                      <a:pt x="629169" y="956127"/>
                      <a:pt x="659105" y="953162"/>
                      <a:pt x="666871" y="970389"/>
                    </a:cubicBezTo>
                    <a:cubicBezTo>
                      <a:pt x="673649" y="985499"/>
                      <a:pt x="673932" y="1008939"/>
                      <a:pt x="669696" y="1020942"/>
                    </a:cubicBezTo>
                    <a:cubicBezTo>
                      <a:pt x="665883" y="1031815"/>
                      <a:pt x="656704" y="1039299"/>
                      <a:pt x="647667" y="1046501"/>
                    </a:cubicBezTo>
                    <a:cubicBezTo>
                      <a:pt x="636370" y="1055538"/>
                      <a:pt x="624650" y="1064717"/>
                      <a:pt x="608693" y="1068670"/>
                    </a:cubicBezTo>
                    <a:cubicBezTo>
                      <a:pt x="589912" y="1073189"/>
                      <a:pt x="566331" y="1070083"/>
                      <a:pt x="542890" y="1063446"/>
                    </a:cubicBezTo>
                    <a:cubicBezTo>
                      <a:pt x="533429" y="1060763"/>
                      <a:pt x="523685" y="1057515"/>
                      <a:pt x="514648" y="1051584"/>
                    </a:cubicBezTo>
                    <a:cubicBezTo>
                      <a:pt x="505470" y="1045512"/>
                      <a:pt x="497421" y="1036475"/>
                      <a:pt x="496008" y="1028285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7A2320D-2747-4621-865A-54FE24967B2A}"/>
                  </a:ext>
                </a:extLst>
              </p:cNvPr>
              <p:cNvSpPr/>
              <p:nvPr/>
            </p:nvSpPr>
            <p:spPr>
              <a:xfrm>
                <a:off x="6362323" y="2952710"/>
                <a:ext cx="987614" cy="888910"/>
              </a:xfrm>
              <a:custGeom>
                <a:avLst/>
                <a:gdLst>
                  <a:gd name="connsiteX0" fmla="*/ 337631 w 987614"/>
                  <a:gd name="connsiteY0" fmla="*/ 676391 h 888910"/>
                  <a:gd name="connsiteX1" fmla="*/ 415295 w 987614"/>
                  <a:gd name="connsiteY1" fmla="*/ 656339 h 888910"/>
                  <a:gd name="connsiteX2" fmla="*/ 483499 w 987614"/>
                  <a:gd name="connsiteY2" fmla="*/ 622026 h 888910"/>
                  <a:gd name="connsiteX3" fmla="*/ 514283 w 987614"/>
                  <a:gd name="connsiteY3" fmla="*/ 600844 h 888910"/>
                  <a:gd name="connsiteX4" fmla="*/ 534899 w 987614"/>
                  <a:gd name="connsiteY4" fmla="*/ 584040 h 888910"/>
                  <a:gd name="connsiteX5" fmla="*/ 377733 w 987614"/>
                  <a:gd name="connsiteY5" fmla="*/ 410494 h 888910"/>
                  <a:gd name="connsiteX6" fmla="*/ 360788 w 987614"/>
                  <a:gd name="connsiteY6" fmla="*/ 413036 h 888910"/>
                  <a:gd name="connsiteX7" fmla="*/ 349633 w 987614"/>
                  <a:gd name="connsiteY7" fmla="*/ 414590 h 888910"/>
                  <a:gd name="connsiteX8" fmla="*/ 338054 w 987614"/>
                  <a:gd name="connsiteY8" fmla="*/ 415155 h 888910"/>
                  <a:gd name="connsiteX9" fmla="*/ 314895 w 987614"/>
                  <a:gd name="connsiteY9" fmla="*/ 415860 h 888910"/>
                  <a:gd name="connsiteX10" fmla="*/ 291172 w 987614"/>
                  <a:gd name="connsiteY10" fmla="*/ 414307 h 888910"/>
                  <a:gd name="connsiteX11" fmla="*/ 193597 w 987614"/>
                  <a:gd name="connsiteY11" fmla="*/ 393550 h 888910"/>
                  <a:gd name="connsiteX12" fmla="*/ 95174 w 987614"/>
                  <a:gd name="connsiteY12" fmla="*/ 349492 h 888910"/>
                  <a:gd name="connsiteX13" fmla="*/ 0 w 987614"/>
                  <a:gd name="connsiteY13" fmla="*/ 283124 h 888910"/>
                  <a:gd name="connsiteX14" fmla="*/ 95598 w 987614"/>
                  <a:gd name="connsiteY14" fmla="*/ 345962 h 888910"/>
                  <a:gd name="connsiteX15" fmla="*/ 193173 w 987614"/>
                  <a:gd name="connsiteY15" fmla="*/ 386206 h 888910"/>
                  <a:gd name="connsiteX16" fmla="*/ 288489 w 987614"/>
                  <a:gd name="connsiteY16" fmla="*/ 403293 h 888910"/>
                  <a:gd name="connsiteX17" fmla="*/ 311506 w 987614"/>
                  <a:gd name="connsiteY17" fmla="*/ 403999 h 888910"/>
                  <a:gd name="connsiteX18" fmla="*/ 333818 w 987614"/>
                  <a:gd name="connsiteY18" fmla="*/ 402587 h 888910"/>
                  <a:gd name="connsiteX19" fmla="*/ 344973 w 987614"/>
                  <a:gd name="connsiteY19" fmla="*/ 401740 h 888910"/>
                  <a:gd name="connsiteX20" fmla="*/ 355705 w 987614"/>
                  <a:gd name="connsiteY20" fmla="*/ 399763 h 888910"/>
                  <a:gd name="connsiteX21" fmla="*/ 367708 w 987614"/>
                  <a:gd name="connsiteY21" fmla="*/ 397503 h 888910"/>
                  <a:gd name="connsiteX22" fmla="*/ 237654 w 987614"/>
                  <a:gd name="connsiteY22" fmla="*/ 201929 h 888910"/>
                  <a:gd name="connsiteX23" fmla="*/ 159707 w 987614"/>
                  <a:gd name="connsiteY23" fmla="*/ 155330 h 888910"/>
                  <a:gd name="connsiteX24" fmla="*/ 85996 w 987614"/>
                  <a:gd name="connsiteY24" fmla="*/ 90233 h 888910"/>
                  <a:gd name="connsiteX25" fmla="*/ 160695 w 987614"/>
                  <a:gd name="connsiteY25" fmla="*/ 152082 h 888910"/>
                  <a:gd name="connsiteX26" fmla="*/ 232147 w 987614"/>
                  <a:gd name="connsiteY26" fmla="*/ 192327 h 888910"/>
                  <a:gd name="connsiteX27" fmla="*/ 139938 w 987614"/>
                  <a:gd name="connsiteY27" fmla="*/ 0 h 888910"/>
                  <a:gd name="connsiteX28" fmla="*/ 217462 w 987614"/>
                  <a:gd name="connsiteY28" fmla="*/ 155048 h 888910"/>
                  <a:gd name="connsiteX29" fmla="*/ 227628 w 987614"/>
                  <a:gd name="connsiteY29" fmla="*/ 124264 h 888910"/>
                  <a:gd name="connsiteX30" fmla="*/ 237513 w 987614"/>
                  <a:gd name="connsiteY30" fmla="*/ 86985 h 888910"/>
                  <a:gd name="connsiteX31" fmla="*/ 244998 w 987614"/>
                  <a:gd name="connsiteY31" fmla="*/ 48435 h 888910"/>
                  <a:gd name="connsiteX32" fmla="*/ 248810 w 987614"/>
                  <a:gd name="connsiteY32" fmla="*/ 8332 h 888910"/>
                  <a:gd name="connsiteX33" fmla="*/ 246551 w 987614"/>
                  <a:gd name="connsiteY33" fmla="*/ 49141 h 888910"/>
                  <a:gd name="connsiteX34" fmla="*/ 240620 w 987614"/>
                  <a:gd name="connsiteY34" fmla="*/ 88679 h 888910"/>
                  <a:gd name="connsiteX35" fmla="*/ 232147 w 987614"/>
                  <a:gd name="connsiteY35" fmla="*/ 127088 h 888910"/>
                  <a:gd name="connsiteX36" fmla="*/ 222122 w 987614"/>
                  <a:gd name="connsiteY36" fmla="*/ 163097 h 888910"/>
                  <a:gd name="connsiteX37" fmla="*/ 334382 w 987614"/>
                  <a:gd name="connsiteY37" fmla="*/ 333818 h 888910"/>
                  <a:gd name="connsiteX38" fmla="*/ 372650 w 987614"/>
                  <a:gd name="connsiteY38" fmla="*/ 277476 h 888910"/>
                  <a:gd name="connsiteX39" fmla="*/ 404846 w 987614"/>
                  <a:gd name="connsiteY39" fmla="*/ 207295 h 888910"/>
                  <a:gd name="connsiteX40" fmla="*/ 427862 w 987614"/>
                  <a:gd name="connsiteY40" fmla="*/ 131325 h 888910"/>
                  <a:gd name="connsiteX41" fmla="*/ 441701 w 987614"/>
                  <a:gd name="connsiteY41" fmla="*/ 51824 h 888910"/>
                  <a:gd name="connsiteX42" fmla="*/ 430828 w 987614"/>
                  <a:gd name="connsiteY42" fmla="*/ 132595 h 888910"/>
                  <a:gd name="connsiteX43" fmla="*/ 410777 w 987614"/>
                  <a:gd name="connsiteY43" fmla="*/ 210825 h 888910"/>
                  <a:gd name="connsiteX44" fmla="*/ 381264 w 987614"/>
                  <a:gd name="connsiteY44" fmla="*/ 284395 h 888910"/>
                  <a:gd name="connsiteX45" fmla="*/ 343844 w 987614"/>
                  <a:gd name="connsiteY45" fmla="*/ 346527 h 888910"/>
                  <a:gd name="connsiteX46" fmla="*/ 509623 w 987614"/>
                  <a:gd name="connsiteY46" fmla="*/ 533064 h 888910"/>
                  <a:gd name="connsiteX47" fmla="*/ 541959 w 987614"/>
                  <a:gd name="connsiteY47" fmla="*/ 488018 h 888910"/>
                  <a:gd name="connsiteX48" fmla="*/ 574437 w 987614"/>
                  <a:gd name="connsiteY48" fmla="*/ 430546 h 888910"/>
                  <a:gd name="connsiteX49" fmla="*/ 601691 w 987614"/>
                  <a:gd name="connsiteY49" fmla="*/ 369544 h 888910"/>
                  <a:gd name="connsiteX50" fmla="*/ 623860 w 987614"/>
                  <a:gd name="connsiteY50" fmla="*/ 305859 h 888910"/>
                  <a:gd name="connsiteX51" fmla="*/ 604656 w 987614"/>
                  <a:gd name="connsiteY51" fmla="*/ 371097 h 888910"/>
                  <a:gd name="connsiteX52" fmla="*/ 580510 w 987614"/>
                  <a:gd name="connsiteY52" fmla="*/ 434359 h 888910"/>
                  <a:gd name="connsiteX53" fmla="*/ 551138 w 987614"/>
                  <a:gd name="connsiteY53" fmla="*/ 494796 h 888910"/>
                  <a:gd name="connsiteX54" fmla="*/ 520778 w 987614"/>
                  <a:gd name="connsiteY54" fmla="*/ 543654 h 888910"/>
                  <a:gd name="connsiteX55" fmla="*/ 679921 w 987614"/>
                  <a:gd name="connsiteY55" fmla="*/ 677238 h 888910"/>
                  <a:gd name="connsiteX56" fmla="*/ 702514 w 987614"/>
                  <a:gd name="connsiteY56" fmla="*/ 663400 h 888910"/>
                  <a:gd name="connsiteX57" fmla="*/ 732310 w 987614"/>
                  <a:gd name="connsiteY57" fmla="*/ 640383 h 888910"/>
                  <a:gd name="connsiteX58" fmla="*/ 783003 w 987614"/>
                  <a:gd name="connsiteY58" fmla="*/ 585593 h 888910"/>
                  <a:gd name="connsiteX59" fmla="*/ 737957 w 987614"/>
                  <a:gd name="connsiteY59" fmla="*/ 645466 h 888910"/>
                  <a:gd name="connsiteX60" fmla="*/ 710563 w 987614"/>
                  <a:gd name="connsiteY60" fmla="*/ 671731 h 888910"/>
                  <a:gd name="connsiteX61" fmla="*/ 692065 w 987614"/>
                  <a:gd name="connsiteY61" fmla="*/ 686135 h 888910"/>
                  <a:gd name="connsiteX62" fmla="*/ 987615 w 987614"/>
                  <a:gd name="connsiteY62" fmla="*/ 857280 h 888910"/>
                  <a:gd name="connsiteX63" fmla="*/ 972929 w 987614"/>
                  <a:gd name="connsiteY63" fmla="*/ 888910 h 888910"/>
                  <a:gd name="connsiteX64" fmla="*/ 679638 w 987614"/>
                  <a:gd name="connsiteY64" fmla="*/ 708587 h 888910"/>
                  <a:gd name="connsiteX65" fmla="*/ 670036 w 987614"/>
                  <a:gd name="connsiteY65" fmla="*/ 747984 h 888910"/>
                  <a:gd name="connsiteX66" fmla="*/ 643771 w 987614"/>
                  <a:gd name="connsiteY66" fmla="*/ 796560 h 888910"/>
                  <a:gd name="connsiteX67" fmla="*/ 662693 w 987614"/>
                  <a:gd name="connsiteY67" fmla="*/ 744453 h 888910"/>
                  <a:gd name="connsiteX68" fmla="*/ 667353 w 987614"/>
                  <a:gd name="connsiteY68" fmla="*/ 699125 h 888910"/>
                  <a:gd name="connsiteX69" fmla="*/ 546478 w 987614"/>
                  <a:gd name="connsiteY69" fmla="*/ 595337 h 888910"/>
                  <a:gd name="connsiteX70" fmla="*/ 523885 w 987614"/>
                  <a:gd name="connsiteY70" fmla="*/ 612000 h 888910"/>
                  <a:gd name="connsiteX71" fmla="*/ 491406 w 987614"/>
                  <a:gd name="connsiteY71" fmla="*/ 632193 h 888910"/>
                  <a:gd name="connsiteX72" fmla="*/ 420096 w 987614"/>
                  <a:gd name="connsiteY72" fmla="*/ 663965 h 888910"/>
                  <a:gd name="connsiteX73" fmla="*/ 339748 w 987614"/>
                  <a:gd name="connsiteY73" fmla="*/ 680769 h 888910"/>
                  <a:gd name="connsiteX74" fmla="*/ 250787 w 987614"/>
                  <a:gd name="connsiteY74" fmla="*/ 677944 h 888910"/>
                  <a:gd name="connsiteX75" fmla="*/ 337631 w 987614"/>
                  <a:gd name="connsiteY75" fmla="*/ 676391 h 88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987614" h="888910">
                    <a:moveTo>
                      <a:pt x="337631" y="676391"/>
                    </a:moveTo>
                    <a:cubicBezTo>
                      <a:pt x="365025" y="672437"/>
                      <a:pt x="391290" y="665518"/>
                      <a:pt x="415295" y="656339"/>
                    </a:cubicBezTo>
                    <a:cubicBezTo>
                      <a:pt x="439018" y="647161"/>
                      <a:pt x="462459" y="635581"/>
                      <a:pt x="483499" y="622026"/>
                    </a:cubicBezTo>
                    <a:cubicBezTo>
                      <a:pt x="494513" y="615812"/>
                      <a:pt x="504116" y="607905"/>
                      <a:pt x="514283" y="600844"/>
                    </a:cubicBezTo>
                    <a:cubicBezTo>
                      <a:pt x="521343" y="595478"/>
                      <a:pt x="528121" y="589830"/>
                      <a:pt x="534899" y="584040"/>
                    </a:cubicBezTo>
                    <a:cubicBezTo>
                      <a:pt x="479263" y="528545"/>
                      <a:pt x="427581" y="471355"/>
                      <a:pt x="377733" y="410494"/>
                    </a:cubicBezTo>
                    <a:cubicBezTo>
                      <a:pt x="370956" y="411483"/>
                      <a:pt x="367567" y="412048"/>
                      <a:pt x="360788" y="413036"/>
                    </a:cubicBezTo>
                    <a:cubicBezTo>
                      <a:pt x="356270" y="413742"/>
                      <a:pt x="354152" y="414025"/>
                      <a:pt x="349633" y="414590"/>
                    </a:cubicBezTo>
                    <a:cubicBezTo>
                      <a:pt x="344973" y="414872"/>
                      <a:pt x="342714" y="414872"/>
                      <a:pt x="338054" y="415155"/>
                    </a:cubicBezTo>
                    <a:cubicBezTo>
                      <a:pt x="328734" y="415437"/>
                      <a:pt x="324216" y="415578"/>
                      <a:pt x="314895" y="415860"/>
                    </a:cubicBezTo>
                    <a:cubicBezTo>
                      <a:pt x="305435" y="415295"/>
                      <a:pt x="300634" y="415013"/>
                      <a:pt x="291172" y="414307"/>
                    </a:cubicBezTo>
                    <a:cubicBezTo>
                      <a:pt x="259260" y="411483"/>
                      <a:pt x="226499" y="404705"/>
                      <a:pt x="193597" y="393550"/>
                    </a:cubicBezTo>
                    <a:cubicBezTo>
                      <a:pt x="160837" y="382394"/>
                      <a:pt x="127653" y="367849"/>
                      <a:pt x="95174" y="349492"/>
                    </a:cubicBezTo>
                    <a:cubicBezTo>
                      <a:pt x="62696" y="330994"/>
                      <a:pt x="30643" y="309107"/>
                      <a:pt x="0" y="283124"/>
                    </a:cubicBezTo>
                    <a:cubicBezTo>
                      <a:pt x="30924" y="308118"/>
                      <a:pt x="63120" y="328734"/>
                      <a:pt x="95598" y="345962"/>
                    </a:cubicBezTo>
                    <a:cubicBezTo>
                      <a:pt x="127935" y="363189"/>
                      <a:pt x="160978" y="376322"/>
                      <a:pt x="193173" y="386206"/>
                    </a:cubicBezTo>
                    <a:cubicBezTo>
                      <a:pt x="225511" y="396091"/>
                      <a:pt x="257564" y="401457"/>
                      <a:pt x="288489" y="403293"/>
                    </a:cubicBezTo>
                    <a:cubicBezTo>
                      <a:pt x="297668" y="403575"/>
                      <a:pt x="302328" y="403717"/>
                      <a:pt x="311506" y="403999"/>
                    </a:cubicBezTo>
                    <a:cubicBezTo>
                      <a:pt x="320403" y="403434"/>
                      <a:pt x="324921" y="403152"/>
                      <a:pt x="333818" y="402587"/>
                    </a:cubicBezTo>
                    <a:cubicBezTo>
                      <a:pt x="338336" y="402304"/>
                      <a:pt x="340455" y="402022"/>
                      <a:pt x="344973" y="401740"/>
                    </a:cubicBezTo>
                    <a:cubicBezTo>
                      <a:pt x="349210" y="401034"/>
                      <a:pt x="351327" y="400610"/>
                      <a:pt x="355705" y="399763"/>
                    </a:cubicBezTo>
                    <a:cubicBezTo>
                      <a:pt x="360506" y="398915"/>
                      <a:pt x="362907" y="398492"/>
                      <a:pt x="367708" y="397503"/>
                    </a:cubicBezTo>
                    <a:cubicBezTo>
                      <a:pt x="320685" y="334100"/>
                      <a:pt x="277899" y="269709"/>
                      <a:pt x="237654" y="201929"/>
                    </a:cubicBezTo>
                    <a:cubicBezTo>
                      <a:pt x="211107" y="189220"/>
                      <a:pt x="184984" y="173687"/>
                      <a:pt x="159707" y="155330"/>
                    </a:cubicBezTo>
                    <a:cubicBezTo>
                      <a:pt x="134007" y="136549"/>
                      <a:pt x="109013" y="115086"/>
                      <a:pt x="85996" y="90233"/>
                    </a:cubicBezTo>
                    <a:cubicBezTo>
                      <a:pt x="109578" y="114097"/>
                      <a:pt x="134854" y="134431"/>
                      <a:pt x="160695" y="152082"/>
                    </a:cubicBezTo>
                    <a:cubicBezTo>
                      <a:pt x="183995" y="168039"/>
                      <a:pt x="208001" y="181313"/>
                      <a:pt x="232147" y="192327"/>
                    </a:cubicBezTo>
                    <a:cubicBezTo>
                      <a:pt x="197410" y="130195"/>
                      <a:pt x="166485" y="65945"/>
                      <a:pt x="139938" y="0"/>
                    </a:cubicBezTo>
                    <a:cubicBezTo>
                      <a:pt x="164226" y="52953"/>
                      <a:pt x="189643" y="103789"/>
                      <a:pt x="217462" y="155048"/>
                    </a:cubicBezTo>
                    <a:cubicBezTo>
                      <a:pt x="220992" y="144880"/>
                      <a:pt x="224522" y="134713"/>
                      <a:pt x="227628" y="124264"/>
                    </a:cubicBezTo>
                    <a:cubicBezTo>
                      <a:pt x="231300" y="112120"/>
                      <a:pt x="234689" y="99694"/>
                      <a:pt x="237513" y="86985"/>
                    </a:cubicBezTo>
                    <a:cubicBezTo>
                      <a:pt x="240479" y="74417"/>
                      <a:pt x="243020" y="61426"/>
                      <a:pt x="244998" y="48435"/>
                    </a:cubicBezTo>
                    <a:cubicBezTo>
                      <a:pt x="246974" y="35302"/>
                      <a:pt x="248528" y="22029"/>
                      <a:pt x="248810" y="8332"/>
                    </a:cubicBezTo>
                    <a:cubicBezTo>
                      <a:pt x="249092" y="22170"/>
                      <a:pt x="247962" y="35726"/>
                      <a:pt x="246551" y="49141"/>
                    </a:cubicBezTo>
                    <a:cubicBezTo>
                      <a:pt x="245139" y="62556"/>
                      <a:pt x="243020" y="75688"/>
                      <a:pt x="240620" y="88679"/>
                    </a:cubicBezTo>
                    <a:cubicBezTo>
                      <a:pt x="238219" y="101671"/>
                      <a:pt x="235395" y="114521"/>
                      <a:pt x="232147" y="127088"/>
                    </a:cubicBezTo>
                    <a:cubicBezTo>
                      <a:pt x="229041" y="139232"/>
                      <a:pt x="225652" y="151235"/>
                      <a:pt x="222122" y="163097"/>
                    </a:cubicBezTo>
                    <a:cubicBezTo>
                      <a:pt x="256011" y="222263"/>
                      <a:pt x="293573" y="279170"/>
                      <a:pt x="334382" y="333818"/>
                    </a:cubicBezTo>
                    <a:cubicBezTo>
                      <a:pt x="348363" y="316167"/>
                      <a:pt x="361495" y="297386"/>
                      <a:pt x="372650" y="277476"/>
                    </a:cubicBezTo>
                    <a:cubicBezTo>
                      <a:pt x="384794" y="255730"/>
                      <a:pt x="395667" y="231583"/>
                      <a:pt x="404846" y="207295"/>
                    </a:cubicBezTo>
                    <a:cubicBezTo>
                      <a:pt x="414024" y="182866"/>
                      <a:pt x="421650" y="157307"/>
                      <a:pt x="427862" y="131325"/>
                    </a:cubicBezTo>
                    <a:cubicBezTo>
                      <a:pt x="434076" y="105342"/>
                      <a:pt x="439160" y="78795"/>
                      <a:pt x="441701" y="51824"/>
                    </a:cubicBezTo>
                    <a:cubicBezTo>
                      <a:pt x="440007" y="79077"/>
                      <a:pt x="436053" y="106048"/>
                      <a:pt x="430828" y="132595"/>
                    </a:cubicBezTo>
                    <a:cubicBezTo>
                      <a:pt x="425603" y="159143"/>
                      <a:pt x="418967" y="185407"/>
                      <a:pt x="410777" y="210825"/>
                    </a:cubicBezTo>
                    <a:cubicBezTo>
                      <a:pt x="402586" y="236101"/>
                      <a:pt x="392560" y="261378"/>
                      <a:pt x="381264" y="284395"/>
                    </a:cubicBezTo>
                    <a:cubicBezTo>
                      <a:pt x="370673" y="306141"/>
                      <a:pt x="357682" y="326899"/>
                      <a:pt x="343844" y="346527"/>
                    </a:cubicBezTo>
                    <a:cubicBezTo>
                      <a:pt x="393973" y="412895"/>
                      <a:pt x="450174" y="474886"/>
                      <a:pt x="509623" y="533064"/>
                    </a:cubicBezTo>
                    <a:cubicBezTo>
                      <a:pt x="521061" y="518661"/>
                      <a:pt x="532075" y="503692"/>
                      <a:pt x="541959" y="488018"/>
                    </a:cubicBezTo>
                    <a:cubicBezTo>
                      <a:pt x="553539" y="469802"/>
                      <a:pt x="564412" y="450315"/>
                      <a:pt x="574437" y="430546"/>
                    </a:cubicBezTo>
                    <a:cubicBezTo>
                      <a:pt x="584322" y="410777"/>
                      <a:pt x="593360" y="390302"/>
                      <a:pt x="601691" y="369544"/>
                    </a:cubicBezTo>
                    <a:cubicBezTo>
                      <a:pt x="610022" y="348786"/>
                      <a:pt x="617647" y="327605"/>
                      <a:pt x="623860" y="305859"/>
                    </a:cubicBezTo>
                    <a:cubicBezTo>
                      <a:pt x="618636" y="328028"/>
                      <a:pt x="611999" y="349775"/>
                      <a:pt x="604656" y="371097"/>
                    </a:cubicBezTo>
                    <a:cubicBezTo>
                      <a:pt x="597454" y="392561"/>
                      <a:pt x="589405" y="413742"/>
                      <a:pt x="580510" y="434359"/>
                    </a:cubicBezTo>
                    <a:cubicBezTo>
                      <a:pt x="571614" y="454975"/>
                      <a:pt x="561729" y="475451"/>
                      <a:pt x="551138" y="494796"/>
                    </a:cubicBezTo>
                    <a:cubicBezTo>
                      <a:pt x="541959" y="511600"/>
                      <a:pt x="531651" y="527839"/>
                      <a:pt x="520778" y="543654"/>
                    </a:cubicBezTo>
                    <a:cubicBezTo>
                      <a:pt x="570907" y="591383"/>
                      <a:pt x="624143" y="636005"/>
                      <a:pt x="679921" y="677238"/>
                    </a:cubicBezTo>
                    <a:cubicBezTo>
                      <a:pt x="687687" y="673002"/>
                      <a:pt x="695312" y="668342"/>
                      <a:pt x="702514" y="663400"/>
                    </a:cubicBezTo>
                    <a:cubicBezTo>
                      <a:pt x="712823" y="656339"/>
                      <a:pt x="722848" y="648573"/>
                      <a:pt x="732310" y="640383"/>
                    </a:cubicBezTo>
                    <a:cubicBezTo>
                      <a:pt x="751090" y="623861"/>
                      <a:pt x="768318" y="605645"/>
                      <a:pt x="783003" y="585593"/>
                    </a:cubicBezTo>
                    <a:cubicBezTo>
                      <a:pt x="770154" y="607057"/>
                      <a:pt x="754903" y="626968"/>
                      <a:pt x="737957" y="645466"/>
                    </a:cubicBezTo>
                    <a:cubicBezTo>
                      <a:pt x="729485" y="654645"/>
                      <a:pt x="720165" y="663541"/>
                      <a:pt x="710563" y="671731"/>
                    </a:cubicBezTo>
                    <a:cubicBezTo>
                      <a:pt x="704774" y="676815"/>
                      <a:pt x="698419" y="681616"/>
                      <a:pt x="692065" y="686135"/>
                    </a:cubicBezTo>
                    <a:cubicBezTo>
                      <a:pt x="786675" y="751937"/>
                      <a:pt x="883544" y="807997"/>
                      <a:pt x="987615" y="857280"/>
                    </a:cubicBezTo>
                    <a:cubicBezTo>
                      <a:pt x="981684" y="869847"/>
                      <a:pt x="978718" y="876202"/>
                      <a:pt x="972929" y="888910"/>
                    </a:cubicBezTo>
                    <a:cubicBezTo>
                      <a:pt x="869282" y="836522"/>
                      <a:pt x="773260" y="777355"/>
                      <a:pt x="679638" y="708587"/>
                    </a:cubicBezTo>
                    <a:cubicBezTo>
                      <a:pt x="677521" y="722284"/>
                      <a:pt x="674413" y="735416"/>
                      <a:pt x="670036" y="747984"/>
                    </a:cubicBezTo>
                    <a:cubicBezTo>
                      <a:pt x="663681" y="765776"/>
                      <a:pt x="655351" y="782439"/>
                      <a:pt x="643771" y="796560"/>
                    </a:cubicBezTo>
                    <a:cubicBezTo>
                      <a:pt x="653091" y="780744"/>
                      <a:pt x="658881" y="762952"/>
                      <a:pt x="662693" y="744453"/>
                    </a:cubicBezTo>
                    <a:cubicBezTo>
                      <a:pt x="665800" y="729768"/>
                      <a:pt x="667212" y="714517"/>
                      <a:pt x="667353" y="699125"/>
                    </a:cubicBezTo>
                    <a:cubicBezTo>
                      <a:pt x="625555" y="666789"/>
                      <a:pt x="584746" y="631769"/>
                      <a:pt x="546478" y="595337"/>
                    </a:cubicBezTo>
                    <a:cubicBezTo>
                      <a:pt x="538995" y="600986"/>
                      <a:pt x="531651" y="606634"/>
                      <a:pt x="523885" y="612000"/>
                    </a:cubicBezTo>
                    <a:cubicBezTo>
                      <a:pt x="513012" y="618778"/>
                      <a:pt x="502986" y="626262"/>
                      <a:pt x="491406" y="632193"/>
                    </a:cubicBezTo>
                    <a:cubicBezTo>
                      <a:pt x="469237" y="645043"/>
                      <a:pt x="444949" y="655633"/>
                      <a:pt x="420096" y="663965"/>
                    </a:cubicBezTo>
                    <a:cubicBezTo>
                      <a:pt x="395103" y="672296"/>
                      <a:pt x="367849" y="678085"/>
                      <a:pt x="339748" y="680769"/>
                    </a:cubicBezTo>
                    <a:cubicBezTo>
                      <a:pt x="311506" y="683452"/>
                      <a:pt x="281994" y="683592"/>
                      <a:pt x="250787" y="677944"/>
                    </a:cubicBezTo>
                    <a:cubicBezTo>
                      <a:pt x="281288" y="681757"/>
                      <a:pt x="310236" y="680345"/>
                      <a:pt x="337631" y="676391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" name="Graphic 2">
              <a:extLst>
                <a:ext uri="{FF2B5EF4-FFF2-40B4-BE49-F238E27FC236}">
                  <a16:creationId xmlns:a16="http://schemas.microsoft.com/office/drawing/2014/main" id="{35C1374E-A42E-4E4A-84A5-34F2BD4BC361}"/>
                </a:ext>
              </a:extLst>
            </p:cNvPr>
            <p:cNvGrpSpPr/>
            <p:nvPr/>
          </p:nvGrpSpPr>
          <p:grpSpPr>
            <a:xfrm>
              <a:off x="5559229" y="4631177"/>
              <a:ext cx="667967" cy="563373"/>
              <a:chOff x="5559229" y="4631177"/>
              <a:chExt cx="667967" cy="563373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84FF4F-F7A0-4E16-8171-3AC47EEA6A0C}"/>
                  </a:ext>
                </a:extLst>
              </p:cNvPr>
              <p:cNvSpPr/>
              <p:nvPr/>
            </p:nvSpPr>
            <p:spPr>
              <a:xfrm>
                <a:off x="5559229" y="4904948"/>
                <a:ext cx="365303" cy="289602"/>
              </a:xfrm>
              <a:custGeom>
                <a:avLst/>
                <a:gdLst>
                  <a:gd name="connsiteX0" fmla="*/ 7241 w 365303"/>
                  <a:gd name="connsiteY0" fmla="*/ 273497 h 289602"/>
                  <a:gd name="connsiteX1" fmla="*/ 7241 w 365303"/>
                  <a:gd name="connsiteY1" fmla="*/ 273497 h 289602"/>
                  <a:gd name="connsiteX2" fmla="*/ 12889 w 365303"/>
                  <a:gd name="connsiteY2" fmla="*/ 216307 h 289602"/>
                  <a:gd name="connsiteX3" fmla="*/ 334140 w 365303"/>
                  <a:gd name="connsiteY3" fmla="*/ 1246 h 289602"/>
                  <a:gd name="connsiteX4" fmla="*/ 358004 w 365303"/>
                  <a:gd name="connsiteY4" fmla="*/ 12967 h 289602"/>
                  <a:gd name="connsiteX5" fmla="*/ 358004 w 365303"/>
                  <a:gd name="connsiteY5" fmla="*/ 12967 h 289602"/>
                  <a:gd name="connsiteX6" fmla="*/ 362381 w 365303"/>
                  <a:gd name="connsiteY6" fmla="*/ 39231 h 289602"/>
                  <a:gd name="connsiteX7" fmla="*/ 63583 w 365303"/>
                  <a:gd name="connsiteY7" fmla="*/ 284511 h 289602"/>
                  <a:gd name="connsiteX8" fmla="*/ 7241 w 365303"/>
                  <a:gd name="connsiteY8" fmla="*/ 273497 h 28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303" h="289602">
                    <a:moveTo>
                      <a:pt x="7241" y="273497"/>
                    </a:moveTo>
                    <a:lnTo>
                      <a:pt x="7241" y="273497"/>
                    </a:lnTo>
                    <a:cubicBezTo>
                      <a:pt x="-7021" y="254293"/>
                      <a:pt x="2440" y="223368"/>
                      <a:pt x="12889" y="216307"/>
                    </a:cubicBezTo>
                    <a:lnTo>
                      <a:pt x="334140" y="1246"/>
                    </a:lnTo>
                    <a:cubicBezTo>
                      <a:pt x="339788" y="-2566"/>
                      <a:pt x="350379" y="2658"/>
                      <a:pt x="358004" y="12967"/>
                    </a:cubicBezTo>
                    <a:lnTo>
                      <a:pt x="358004" y="12967"/>
                    </a:lnTo>
                    <a:cubicBezTo>
                      <a:pt x="365629" y="23275"/>
                      <a:pt x="367606" y="34995"/>
                      <a:pt x="362381" y="39231"/>
                    </a:cubicBezTo>
                    <a:lnTo>
                      <a:pt x="63583" y="284511"/>
                    </a:lnTo>
                    <a:cubicBezTo>
                      <a:pt x="53840" y="292560"/>
                      <a:pt x="21503" y="292560"/>
                      <a:pt x="7241" y="273497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E290579-9A02-4182-A428-7DD9E5D4C8ED}"/>
                  </a:ext>
                </a:extLst>
              </p:cNvPr>
              <p:cNvSpPr/>
              <p:nvPr/>
            </p:nvSpPr>
            <p:spPr>
              <a:xfrm>
                <a:off x="5816683" y="4698736"/>
                <a:ext cx="344430" cy="331805"/>
              </a:xfrm>
              <a:custGeom>
                <a:avLst/>
                <a:gdLst>
                  <a:gd name="connsiteX0" fmla="*/ 266470 w 344430"/>
                  <a:gd name="connsiteY0" fmla="*/ 292607 h 331805"/>
                  <a:gd name="connsiteX1" fmla="*/ 259127 w 344430"/>
                  <a:gd name="connsiteY1" fmla="*/ 297690 h 331805"/>
                  <a:gd name="connsiteX2" fmla="*/ 251925 w 344430"/>
                  <a:gd name="connsiteY2" fmla="*/ 302491 h 331805"/>
                  <a:gd name="connsiteX3" fmla="*/ 234980 w 344430"/>
                  <a:gd name="connsiteY3" fmla="*/ 311811 h 331805"/>
                  <a:gd name="connsiteX4" fmla="*/ 227637 w 344430"/>
                  <a:gd name="connsiteY4" fmla="*/ 315200 h 331805"/>
                  <a:gd name="connsiteX5" fmla="*/ 185416 w 344430"/>
                  <a:gd name="connsiteY5" fmla="*/ 328473 h 331805"/>
                  <a:gd name="connsiteX6" fmla="*/ 156750 w 344430"/>
                  <a:gd name="connsiteY6" fmla="*/ 331721 h 331805"/>
                  <a:gd name="connsiteX7" fmla="*/ 27968 w 344430"/>
                  <a:gd name="connsiteY7" fmla="*/ 272978 h 331805"/>
                  <a:gd name="connsiteX8" fmla="*/ 9046 w 344430"/>
                  <a:gd name="connsiteY8" fmla="*/ 132758 h 331805"/>
                  <a:gd name="connsiteX9" fmla="*/ 20343 w 344430"/>
                  <a:gd name="connsiteY9" fmla="*/ 106352 h 331805"/>
                  <a:gd name="connsiteX10" fmla="*/ 45196 w 344430"/>
                  <a:gd name="connsiteY10" fmla="*/ 69779 h 331805"/>
                  <a:gd name="connsiteX11" fmla="*/ 50561 w 344430"/>
                  <a:gd name="connsiteY11" fmla="*/ 63707 h 331805"/>
                  <a:gd name="connsiteX12" fmla="*/ 64400 w 344430"/>
                  <a:gd name="connsiteY12" fmla="*/ 50151 h 331805"/>
                  <a:gd name="connsiteX13" fmla="*/ 71037 w 344430"/>
                  <a:gd name="connsiteY13" fmla="*/ 44644 h 331805"/>
                  <a:gd name="connsiteX14" fmla="*/ 78097 w 344430"/>
                  <a:gd name="connsiteY14" fmla="*/ 39136 h 331805"/>
                  <a:gd name="connsiteX15" fmla="*/ 80921 w 344430"/>
                  <a:gd name="connsiteY15" fmla="*/ 37159 h 331805"/>
                  <a:gd name="connsiteX16" fmla="*/ 101679 w 344430"/>
                  <a:gd name="connsiteY16" fmla="*/ 24027 h 331805"/>
                  <a:gd name="connsiteX17" fmla="*/ 163811 w 344430"/>
                  <a:gd name="connsiteY17" fmla="*/ 2422 h 331805"/>
                  <a:gd name="connsiteX18" fmla="*/ 172142 w 344430"/>
                  <a:gd name="connsiteY18" fmla="*/ 1292 h 331805"/>
                  <a:gd name="connsiteX19" fmla="*/ 194877 w 344430"/>
                  <a:gd name="connsiteY19" fmla="*/ 22 h 331805"/>
                  <a:gd name="connsiteX20" fmla="*/ 203349 w 344430"/>
                  <a:gd name="connsiteY20" fmla="*/ 304 h 331805"/>
                  <a:gd name="connsiteX21" fmla="*/ 219024 w 344430"/>
                  <a:gd name="connsiteY21" fmla="*/ 1998 h 331805"/>
                  <a:gd name="connsiteX22" fmla="*/ 247689 w 344430"/>
                  <a:gd name="connsiteY22" fmla="*/ 9059 h 331805"/>
                  <a:gd name="connsiteX23" fmla="*/ 316458 w 344430"/>
                  <a:gd name="connsiteY23" fmla="*/ 58906 h 331805"/>
                  <a:gd name="connsiteX24" fmla="*/ 344276 w 344430"/>
                  <a:gd name="connsiteY24" fmla="*/ 139112 h 331805"/>
                  <a:gd name="connsiteX25" fmla="*/ 342722 w 344430"/>
                  <a:gd name="connsiteY25" fmla="*/ 168625 h 331805"/>
                  <a:gd name="connsiteX26" fmla="*/ 339757 w 344430"/>
                  <a:gd name="connsiteY26" fmla="*/ 184158 h 331805"/>
                  <a:gd name="connsiteX27" fmla="*/ 337639 w 344430"/>
                  <a:gd name="connsiteY27" fmla="*/ 192348 h 331805"/>
                  <a:gd name="connsiteX28" fmla="*/ 329873 w 344430"/>
                  <a:gd name="connsiteY28" fmla="*/ 213670 h 331805"/>
                  <a:gd name="connsiteX29" fmla="*/ 326342 w 344430"/>
                  <a:gd name="connsiteY29" fmla="*/ 221296 h 331805"/>
                  <a:gd name="connsiteX30" fmla="*/ 287651 w 344430"/>
                  <a:gd name="connsiteY30" fmla="*/ 274532 h 331805"/>
                  <a:gd name="connsiteX31" fmla="*/ 269153 w 344430"/>
                  <a:gd name="connsiteY31" fmla="*/ 290488 h 331805"/>
                  <a:gd name="connsiteX32" fmla="*/ 266470 w 344430"/>
                  <a:gd name="connsiteY32" fmla="*/ 292607 h 33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4430" h="331805">
                    <a:moveTo>
                      <a:pt x="266470" y="292607"/>
                    </a:moveTo>
                    <a:cubicBezTo>
                      <a:pt x="264069" y="294442"/>
                      <a:pt x="261669" y="296137"/>
                      <a:pt x="259127" y="297690"/>
                    </a:cubicBezTo>
                    <a:cubicBezTo>
                      <a:pt x="256726" y="299384"/>
                      <a:pt x="254326" y="300938"/>
                      <a:pt x="251925" y="302491"/>
                    </a:cubicBezTo>
                    <a:cubicBezTo>
                      <a:pt x="246277" y="305880"/>
                      <a:pt x="240769" y="308986"/>
                      <a:pt x="234980" y="311811"/>
                    </a:cubicBezTo>
                    <a:cubicBezTo>
                      <a:pt x="232438" y="313082"/>
                      <a:pt x="230038" y="314212"/>
                      <a:pt x="227637" y="315200"/>
                    </a:cubicBezTo>
                    <a:cubicBezTo>
                      <a:pt x="213940" y="321272"/>
                      <a:pt x="199678" y="325790"/>
                      <a:pt x="185416" y="328473"/>
                    </a:cubicBezTo>
                    <a:cubicBezTo>
                      <a:pt x="175814" y="330450"/>
                      <a:pt x="166353" y="331439"/>
                      <a:pt x="156750" y="331721"/>
                    </a:cubicBezTo>
                    <a:cubicBezTo>
                      <a:pt x="106057" y="333274"/>
                      <a:pt x="57904" y="313364"/>
                      <a:pt x="27968" y="272978"/>
                    </a:cubicBezTo>
                    <a:cubicBezTo>
                      <a:pt x="-1968" y="232593"/>
                      <a:pt x="-7193" y="180769"/>
                      <a:pt x="9046" y="132758"/>
                    </a:cubicBezTo>
                    <a:cubicBezTo>
                      <a:pt x="12011" y="123720"/>
                      <a:pt x="15824" y="114824"/>
                      <a:pt x="20343" y="106352"/>
                    </a:cubicBezTo>
                    <a:cubicBezTo>
                      <a:pt x="26979" y="93502"/>
                      <a:pt x="35311" y="81217"/>
                      <a:pt x="45196" y="69779"/>
                    </a:cubicBezTo>
                    <a:cubicBezTo>
                      <a:pt x="46890" y="67802"/>
                      <a:pt x="48726" y="65684"/>
                      <a:pt x="50561" y="63707"/>
                    </a:cubicBezTo>
                    <a:cubicBezTo>
                      <a:pt x="54939" y="59047"/>
                      <a:pt x="59599" y="54528"/>
                      <a:pt x="64400" y="50151"/>
                    </a:cubicBezTo>
                    <a:cubicBezTo>
                      <a:pt x="66518" y="48315"/>
                      <a:pt x="68777" y="46479"/>
                      <a:pt x="71037" y="44644"/>
                    </a:cubicBezTo>
                    <a:cubicBezTo>
                      <a:pt x="73296" y="42808"/>
                      <a:pt x="75697" y="40972"/>
                      <a:pt x="78097" y="39136"/>
                    </a:cubicBezTo>
                    <a:cubicBezTo>
                      <a:pt x="79086" y="38431"/>
                      <a:pt x="79933" y="37724"/>
                      <a:pt x="80921" y="37159"/>
                    </a:cubicBezTo>
                    <a:cubicBezTo>
                      <a:pt x="87699" y="32217"/>
                      <a:pt x="94619" y="27840"/>
                      <a:pt x="101679" y="24027"/>
                    </a:cubicBezTo>
                    <a:cubicBezTo>
                      <a:pt x="121730" y="13013"/>
                      <a:pt x="142771" y="5811"/>
                      <a:pt x="163811" y="2422"/>
                    </a:cubicBezTo>
                    <a:cubicBezTo>
                      <a:pt x="166635" y="1998"/>
                      <a:pt x="169318" y="1575"/>
                      <a:pt x="172142" y="1292"/>
                    </a:cubicBezTo>
                    <a:cubicBezTo>
                      <a:pt x="179768" y="445"/>
                      <a:pt x="187393" y="-120"/>
                      <a:pt x="194877" y="22"/>
                    </a:cubicBezTo>
                    <a:cubicBezTo>
                      <a:pt x="197701" y="22"/>
                      <a:pt x="200525" y="163"/>
                      <a:pt x="203349" y="304"/>
                    </a:cubicBezTo>
                    <a:cubicBezTo>
                      <a:pt x="208574" y="586"/>
                      <a:pt x="213940" y="1151"/>
                      <a:pt x="219024" y="1998"/>
                    </a:cubicBezTo>
                    <a:cubicBezTo>
                      <a:pt x="228908" y="3411"/>
                      <a:pt x="238511" y="5811"/>
                      <a:pt x="247689" y="9059"/>
                    </a:cubicBezTo>
                    <a:cubicBezTo>
                      <a:pt x="274801" y="18379"/>
                      <a:pt x="298807" y="35041"/>
                      <a:pt x="316458" y="58906"/>
                    </a:cubicBezTo>
                    <a:cubicBezTo>
                      <a:pt x="334109" y="82629"/>
                      <a:pt x="343146" y="110447"/>
                      <a:pt x="344276" y="139112"/>
                    </a:cubicBezTo>
                    <a:cubicBezTo>
                      <a:pt x="344699" y="148856"/>
                      <a:pt x="344276" y="158740"/>
                      <a:pt x="342722" y="168625"/>
                    </a:cubicBezTo>
                    <a:cubicBezTo>
                      <a:pt x="342016" y="173850"/>
                      <a:pt x="341028" y="179074"/>
                      <a:pt x="339757" y="184158"/>
                    </a:cubicBezTo>
                    <a:cubicBezTo>
                      <a:pt x="339051" y="186982"/>
                      <a:pt x="338345" y="189665"/>
                      <a:pt x="337639" y="192348"/>
                    </a:cubicBezTo>
                    <a:cubicBezTo>
                      <a:pt x="335521" y="199549"/>
                      <a:pt x="332979" y="206610"/>
                      <a:pt x="329873" y="213670"/>
                    </a:cubicBezTo>
                    <a:cubicBezTo>
                      <a:pt x="328743" y="216353"/>
                      <a:pt x="327613" y="218895"/>
                      <a:pt x="326342" y="221296"/>
                    </a:cubicBezTo>
                    <a:cubicBezTo>
                      <a:pt x="317023" y="240359"/>
                      <a:pt x="304031" y="258575"/>
                      <a:pt x="287651" y="274532"/>
                    </a:cubicBezTo>
                    <a:cubicBezTo>
                      <a:pt x="281861" y="280180"/>
                      <a:pt x="275789" y="285546"/>
                      <a:pt x="269153" y="290488"/>
                    </a:cubicBezTo>
                    <a:cubicBezTo>
                      <a:pt x="268305" y="291194"/>
                      <a:pt x="267317" y="291900"/>
                      <a:pt x="266470" y="292607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B0CE201-96EF-4670-9985-D0EA949B248B}"/>
                  </a:ext>
                </a:extLst>
              </p:cNvPr>
              <p:cNvSpPr/>
              <p:nvPr/>
            </p:nvSpPr>
            <p:spPr>
              <a:xfrm>
                <a:off x="5881224" y="4698617"/>
                <a:ext cx="280012" cy="302610"/>
              </a:xfrm>
              <a:custGeom>
                <a:avLst/>
                <a:gdLst>
                  <a:gd name="connsiteX0" fmla="*/ 76111 w 280012"/>
                  <a:gd name="connsiteY0" fmla="*/ 189643 h 302610"/>
                  <a:gd name="connsiteX1" fmla="*/ 6637 w 280012"/>
                  <a:gd name="connsiteY1" fmla="*/ 44904 h 302610"/>
                  <a:gd name="connsiteX2" fmla="*/ 0 w 280012"/>
                  <a:gd name="connsiteY2" fmla="*/ 50412 h 302610"/>
                  <a:gd name="connsiteX3" fmla="*/ 69757 w 280012"/>
                  <a:gd name="connsiteY3" fmla="*/ 194304 h 302610"/>
                  <a:gd name="connsiteX4" fmla="*/ 187243 w 280012"/>
                  <a:gd name="connsiteY4" fmla="*/ 302611 h 302610"/>
                  <a:gd name="connsiteX5" fmla="*/ 194445 w 280012"/>
                  <a:gd name="connsiteY5" fmla="*/ 297810 h 302610"/>
                  <a:gd name="connsiteX6" fmla="*/ 76111 w 280012"/>
                  <a:gd name="connsiteY6" fmla="*/ 189643 h 302610"/>
                  <a:gd name="connsiteX7" fmla="*/ 279876 w 280012"/>
                  <a:gd name="connsiteY7" fmla="*/ 139232 h 302610"/>
                  <a:gd name="connsiteX8" fmla="*/ 225228 w 280012"/>
                  <a:gd name="connsiteY8" fmla="*/ 78936 h 302610"/>
                  <a:gd name="connsiteX9" fmla="*/ 183289 w 280012"/>
                  <a:gd name="connsiteY9" fmla="*/ 9178 h 302610"/>
                  <a:gd name="connsiteX10" fmla="*/ 154624 w 280012"/>
                  <a:gd name="connsiteY10" fmla="*/ 2118 h 302610"/>
                  <a:gd name="connsiteX11" fmla="*/ 206306 w 280012"/>
                  <a:gd name="connsiteY11" fmla="*/ 92915 h 302610"/>
                  <a:gd name="connsiteX12" fmla="*/ 278181 w 280012"/>
                  <a:gd name="connsiteY12" fmla="*/ 168745 h 302610"/>
                  <a:gd name="connsiteX13" fmla="*/ 279876 w 280012"/>
                  <a:gd name="connsiteY13" fmla="*/ 139232 h 302610"/>
                  <a:gd name="connsiteX14" fmla="*/ 223110 w 280012"/>
                  <a:gd name="connsiteY14" fmla="*/ 274652 h 302610"/>
                  <a:gd name="connsiteX15" fmla="*/ 105765 w 280012"/>
                  <a:gd name="connsiteY15" fmla="*/ 167756 h 302610"/>
                  <a:gd name="connsiteX16" fmla="*/ 37279 w 280012"/>
                  <a:gd name="connsiteY16" fmla="*/ 24288 h 302610"/>
                  <a:gd name="connsiteX17" fmla="*/ 16521 w 280012"/>
                  <a:gd name="connsiteY17" fmla="*/ 37420 h 302610"/>
                  <a:gd name="connsiteX18" fmla="*/ 86985 w 280012"/>
                  <a:gd name="connsiteY18" fmla="*/ 181736 h 302610"/>
                  <a:gd name="connsiteX19" fmla="*/ 204753 w 280012"/>
                  <a:gd name="connsiteY19" fmla="*/ 290749 h 302610"/>
                  <a:gd name="connsiteX20" fmla="*/ 223110 w 280012"/>
                  <a:gd name="connsiteY20" fmla="*/ 274652 h 302610"/>
                  <a:gd name="connsiteX21" fmla="*/ 275357 w 280012"/>
                  <a:gd name="connsiteY21" fmla="*/ 184137 h 302610"/>
                  <a:gd name="connsiteX22" fmla="*/ 194445 w 280012"/>
                  <a:gd name="connsiteY22" fmla="*/ 101671 h 302610"/>
                  <a:gd name="connsiteX23" fmla="*/ 138950 w 280012"/>
                  <a:gd name="connsiteY23" fmla="*/ 282 h 302610"/>
                  <a:gd name="connsiteX24" fmla="*/ 130477 w 280012"/>
                  <a:gd name="connsiteY24" fmla="*/ 0 h 302610"/>
                  <a:gd name="connsiteX25" fmla="*/ 188231 w 280012"/>
                  <a:gd name="connsiteY25" fmla="*/ 106330 h 302610"/>
                  <a:gd name="connsiteX26" fmla="*/ 273239 w 280012"/>
                  <a:gd name="connsiteY26" fmla="*/ 192326 h 302610"/>
                  <a:gd name="connsiteX27" fmla="*/ 275357 w 280012"/>
                  <a:gd name="connsiteY27" fmla="*/ 184137 h 302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80012" h="302610">
                    <a:moveTo>
                      <a:pt x="76111" y="189643"/>
                    </a:moveTo>
                    <a:cubicBezTo>
                      <a:pt x="44198" y="146716"/>
                      <a:pt x="20475" y="97575"/>
                      <a:pt x="6637" y="44904"/>
                    </a:cubicBezTo>
                    <a:cubicBezTo>
                      <a:pt x="4377" y="46740"/>
                      <a:pt x="2118" y="48576"/>
                      <a:pt x="0" y="50412"/>
                    </a:cubicBezTo>
                    <a:cubicBezTo>
                      <a:pt x="14121" y="102800"/>
                      <a:pt x="37985" y="151517"/>
                      <a:pt x="69757" y="194304"/>
                    </a:cubicBezTo>
                    <a:cubicBezTo>
                      <a:pt x="101529" y="237090"/>
                      <a:pt x="141350" y="273945"/>
                      <a:pt x="187243" y="302611"/>
                    </a:cubicBezTo>
                    <a:cubicBezTo>
                      <a:pt x="189643" y="301058"/>
                      <a:pt x="192044" y="299504"/>
                      <a:pt x="194445" y="297810"/>
                    </a:cubicBezTo>
                    <a:cubicBezTo>
                      <a:pt x="148128" y="269426"/>
                      <a:pt x="108025" y="232571"/>
                      <a:pt x="76111" y="189643"/>
                    </a:cubicBezTo>
                    <a:close/>
                    <a:moveTo>
                      <a:pt x="279876" y="139232"/>
                    </a:moveTo>
                    <a:cubicBezTo>
                      <a:pt x="259683" y="120875"/>
                      <a:pt x="241467" y="100823"/>
                      <a:pt x="225228" y="78936"/>
                    </a:cubicBezTo>
                    <a:cubicBezTo>
                      <a:pt x="209130" y="57189"/>
                      <a:pt x="195151" y="33749"/>
                      <a:pt x="183289" y="9178"/>
                    </a:cubicBezTo>
                    <a:cubicBezTo>
                      <a:pt x="174110" y="5931"/>
                      <a:pt x="164508" y="3530"/>
                      <a:pt x="154624" y="2118"/>
                    </a:cubicBezTo>
                    <a:cubicBezTo>
                      <a:pt x="168180" y="34455"/>
                      <a:pt x="185548" y="64956"/>
                      <a:pt x="206306" y="92915"/>
                    </a:cubicBezTo>
                    <a:cubicBezTo>
                      <a:pt x="227064" y="120875"/>
                      <a:pt x="251211" y="146434"/>
                      <a:pt x="278181" y="168745"/>
                    </a:cubicBezTo>
                    <a:cubicBezTo>
                      <a:pt x="279735" y="158719"/>
                      <a:pt x="280300" y="148975"/>
                      <a:pt x="279876" y="139232"/>
                    </a:cubicBezTo>
                    <a:close/>
                    <a:moveTo>
                      <a:pt x="223110" y="274652"/>
                    </a:moveTo>
                    <a:cubicBezTo>
                      <a:pt x="177076" y="246692"/>
                      <a:pt x="137255" y="210260"/>
                      <a:pt x="105765" y="167756"/>
                    </a:cubicBezTo>
                    <a:cubicBezTo>
                      <a:pt x="74135" y="125252"/>
                      <a:pt x="50694" y="76535"/>
                      <a:pt x="37279" y="24288"/>
                    </a:cubicBezTo>
                    <a:cubicBezTo>
                      <a:pt x="30218" y="28100"/>
                      <a:pt x="23299" y="32478"/>
                      <a:pt x="16521" y="37420"/>
                    </a:cubicBezTo>
                    <a:cubicBezTo>
                      <a:pt x="30925" y="89950"/>
                      <a:pt x="55071" y="138808"/>
                      <a:pt x="86985" y="181736"/>
                    </a:cubicBezTo>
                    <a:cubicBezTo>
                      <a:pt x="118898" y="224663"/>
                      <a:pt x="158719" y="261801"/>
                      <a:pt x="204753" y="290749"/>
                    </a:cubicBezTo>
                    <a:cubicBezTo>
                      <a:pt x="211248" y="285524"/>
                      <a:pt x="217462" y="280300"/>
                      <a:pt x="223110" y="274652"/>
                    </a:cubicBezTo>
                    <a:close/>
                    <a:moveTo>
                      <a:pt x="275357" y="184137"/>
                    </a:moveTo>
                    <a:cubicBezTo>
                      <a:pt x="244574" y="160413"/>
                      <a:pt x="217320" y="132595"/>
                      <a:pt x="194445" y="101671"/>
                    </a:cubicBezTo>
                    <a:cubicBezTo>
                      <a:pt x="171427" y="70746"/>
                      <a:pt x="152647" y="36714"/>
                      <a:pt x="138950" y="282"/>
                    </a:cubicBezTo>
                    <a:cubicBezTo>
                      <a:pt x="136125" y="141"/>
                      <a:pt x="133301" y="0"/>
                      <a:pt x="130477" y="0"/>
                    </a:cubicBezTo>
                    <a:cubicBezTo>
                      <a:pt x="144739" y="38127"/>
                      <a:pt x="164085" y="73852"/>
                      <a:pt x="188231" y="106330"/>
                    </a:cubicBezTo>
                    <a:cubicBezTo>
                      <a:pt x="212237" y="138667"/>
                      <a:pt x="240902" y="167756"/>
                      <a:pt x="273239" y="192326"/>
                    </a:cubicBezTo>
                    <a:cubicBezTo>
                      <a:pt x="273945" y="189643"/>
                      <a:pt x="274651" y="186960"/>
                      <a:pt x="275357" y="184137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AF64DB7-393C-48D5-A03E-65C4EE897D54}"/>
                  </a:ext>
                </a:extLst>
              </p:cNvPr>
              <p:cNvSpPr/>
              <p:nvPr/>
            </p:nvSpPr>
            <p:spPr>
              <a:xfrm>
                <a:off x="5860184" y="4700170"/>
                <a:ext cx="286372" cy="314048"/>
              </a:xfrm>
              <a:custGeom>
                <a:avLst/>
                <a:gdLst>
                  <a:gd name="connsiteX0" fmla="*/ 190350 w 286372"/>
                  <a:gd name="connsiteY0" fmla="*/ 304023 h 314048"/>
                  <a:gd name="connsiteX1" fmla="*/ 189785 w 286372"/>
                  <a:gd name="connsiteY1" fmla="*/ 300917 h 314048"/>
                  <a:gd name="connsiteX2" fmla="*/ 186678 w 286372"/>
                  <a:gd name="connsiteY2" fmla="*/ 300775 h 314048"/>
                  <a:gd name="connsiteX3" fmla="*/ 161826 w 286372"/>
                  <a:gd name="connsiteY3" fmla="*/ 299504 h 314048"/>
                  <a:gd name="connsiteX4" fmla="*/ 159708 w 286372"/>
                  <a:gd name="connsiteY4" fmla="*/ 282136 h 314048"/>
                  <a:gd name="connsiteX5" fmla="*/ 159425 w 286372"/>
                  <a:gd name="connsiteY5" fmla="*/ 279029 h 314048"/>
                  <a:gd name="connsiteX6" fmla="*/ 156177 w 286372"/>
                  <a:gd name="connsiteY6" fmla="*/ 278747 h 314048"/>
                  <a:gd name="connsiteX7" fmla="*/ 132454 w 286372"/>
                  <a:gd name="connsiteY7" fmla="*/ 276346 h 314048"/>
                  <a:gd name="connsiteX8" fmla="*/ 131325 w 286372"/>
                  <a:gd name="connsiteY8" fmla="*/ 257848 h 314048"/>
                  <a:gd name="connsiteX9" fmla="*/ 131183 w 286372"/>
                  <a:gd name="connsiteY9" fmla="*/ 254600 h 314048"/>
                  <a:gd name="connsiteX10" fmla="*/ 127936 w 286372"/>
                  <a:gd name="connsiteY10" fmla="*/ 254176 h 314048"/>
                  <a:gd name="connsiteX11" fmla="*/ 105342 w 286372"/>
                  <a:gd name="connsiteY11" fmla="*/ 250787 h 314048"/>
                  <a:gd name="connsiteX12" fmla="*/ 105201 w 286372"/>
                  <a:gd name="connsiteY12" fmla="*/ 231159 h 314048"/>
                  <a:gd name="connsiteX13" fmla="*/ 105201 w 286372"/>
                  <a:gd name="connsiteY13" fmla="*/ 227911 h 314048"/>
                  <a:gd name="connsiteX14" fmla="*/ 102094 w 286372"/>
                  <a:gd name="connsiteY14" fmla="*/ 227346 h 314048"/>
                  <a:gd name="connsiteX15" fmla="*/ 80772 w 286372"/>
                  <a:gd name="connsiteY15" fmla="*/ 222969 h 314048"/>
                  <a:gd name="connsiteX16" fmla="*/ 81760 w 286372"/>
                  <a:gd name="connsiteY16" fmla="*/ 202353 h 314048"/>
                  <a:gd name="connsiteX17" fmla="*/ 81901 w 286372"/>
                  <a:gd name="connsiteY17" fmla="*/ 199105 h 314048"/>
                  <a:gd name="connsiteX18" fmla="*/ 78653 w 286372"/>
                  <a:gd name="connsiteY18" fmla="*/ 198399 h 314048"/>
                  <a:gd name="connsiteX19" fmla="*/ 58602 w 286372"/>
                  <a:gd name="connsiteY19" fmla="*/ 193315 h 314048"/>
                  <a:gd name="connsiteX20" fmla="*/ 60720 w 286372"/>
                  <a:gd name="connsiteY20" fmla="*/ 171710 h 314048"/>
                  <a:gd name="connsiteX21" fmla="*/ 61144 w 286372"/>
                  <a:gd name="connsiteY21" fmla="*/ 168463 h 314048"/>
                  <a:gd name="connsiteX22" fmla="*/ 58037 w 286372"/>
                  <a:gd name="connsiteY22" fmla="*/ 167615 h 314048"/>
                  <a:gd name="connsiteX23" fmla="*/ 39256 w 286372"/>
                  <a:gd name="connsiteY23" fmla="*/ 161826 h 314048"/>
                  <a:gd name="connsiteX24" fmla="*/ 42645 w 286372"/>
                  <a:gd name="connsiteY24" fmla="*/ 139232 h 314048"/>
                  <a:gd name="connsiteX25" fmla="*/ 43069 w 286372"/>
                  <a:gd name="connsiteY25" fmla="*/ 136126 h 314048"/>
                  <a:gd name="connsiteX26" fmla="*/ 40104 w 286372"/>
                  <a:gd name="connsiteY26" fmla="*/ 134996 h 314048"/>
                  <a:gd name="connsiteX27" fmla="*/ 22735 w 286372"/>
                  <a:gd name="connsiteY27" fmla="*/ 128500 h 314048"/>
                  <a:gd name="connsiteX28" fmla="*/ 27395 w 286372"/>
                  <a:gd name="connsiteY28" fmla="*/ 105059 h 314048"/>
                  <a:gd name="connsiteX29" fmla="*/ 28101 w 286372"/>
                  <a:gd name="connsiteY29" fmla="*/ 101953 h 314048"/>
                  <a:gd name="connsiteX30" fmla="*/ 25136 w 286372"/>
                  <a:gd name="connsiteY30" fmla="*/ 100682 h 314048"/>
                  <a:gd name="connsiteX31" fmla="*/ 9179 w 286372"/>
                  <a:gd name="connsiteY31" fmla="*/ 93622 h 314048"/>
                  <a:gd name="connsiteX32" fmla="*/ 15109 w 286372"/>
                  <a:gd name="connsiteY32" fmla="*/ 69475 h 314048"/>
                  <a:gd name="connsiteX33" fmla="*/ 15957 w 286372"/>
                  <a:gd name="connsiteY33" fmla="*/ 66368 h 314048"/>
                  <a:gd name="connsiteX34" fmla="*/ 13133 w 286372"/>
                  <a:gd name="connsiteY34" fmla="*/ 64956 h 314048"/>
                  <a:gd name="connsiteX35" fmla="*/ 7343 w 286372"/>
                  <a:gd name="connsiteY35" fmla="*/ 62132 h 314048"/>
                  <a:gd name="connsiteX36" fmla="*/ 1977 w 286372"/>
                  <a:gd name="connsiteY36" fmla="*/ 68204 h 314048"/>
                  <a:gd name="connsiteX37" fmla="*/ 6778 w 286372"/>
                  <a:gd name="connsiteY37" fmla="*/ 70604 h 314048"/>
                  <a:gd name="connsiteX38" fmla="*/ 706 w 286372"/>
                  <a:gd name="connsiteY38" fmla="*/ 95034 h 314048"/>
                  <a:gd name="connsiteX39" fmla="*/ 0 w 286372"/>
                  <a:gd name="connsiteY39" fmla="*/ 98140 h 314048"/>
                  <a:gd name="connsiteX40" fmla="*/ 2966 w 286372"/>
                  <a:gd name="connsiteY40" fmla="*/ 99411 h 314048"/>
                  <a:gd name="connsiteX41" fmla="*/ 19205 w 286372"/>
                  <a:gd name="connsiteY41" fmla="*/ 106613 h 314048"/>
                  <a:gd name="connsiteX42" fmla="*/ 14545 w 286372"/>
                  <a:gd name="connsiteY42" fmla="*/ 130195 h 314048"/>
                  <a:gd name="connsiteX43" fmla="*/ 13980 w 286372"/>
                  <a:gd name="connsiteY43" fmla="*/ 133301 h 314048"/>
                  <a:gd name="connsiteX44" fmla="*/ 16945 w 286372"/>
                  <a:gd name="connsiteY44" fmla="*/ 134431 h 314048"/>
                  <a:gd name="connsiteX45" fmla="*/ 34596 w 286372"/>
                  <a:gd name="connsiteY45" fmla="*/ 141068 h 314048"/>
                  <a:gd name="connsiteX46" fmla="*/ 31207 w 286372"/>
                  <a:gd name="connsiteY46" fmla="*/ 163802 h 314048"/>
                  <a:gd name="connsiteX47" fmla="*/ 30784 w 286372"/>
                  <a:gd name="connsiteY47" fmla="*/ 167050 h 314048"/>
                  <a:gd name="connsiteX48" fmla="*/ 33890 w 286372"/>
                  <a:gd name="connsiteY48" fmla="*/ 168039 h 314048"/>
                  <a:gd name="connsiteX49" fmla="*/ 52812 w 286372"/>
                  <a:gd name="connsiteY49" fmla="*/ 173969 h 314048"/>
                  <a:gd name="connsiteX50" fmla="*/ 50694 w 286372"/>
                  <a:gd name="connsiteY50" fmla="*/ 195857 h 314048"/>
                  <a:gd name="connsiteX51" fmla="*/ 50412 w 286372"/>
                  <a:gd name="connsiteY51" fmla="*/ 199105 h 314048"/>
                  <a:gd name="connsiteX52" fmla="*/ 53518 w 286372"/>
                  <a:gd name="connsiteY52" fmla="*/ 199952 h 314048"/>
                  <a:gd name="connsiteX53" fmla="*/ 73852 w 286372"/>
                  <a:gd name="connsiteY53" fmla="*/ 205177 h 314048"/>
                  <a:gd name="connsiteX54" fmla="*/ 72864 w 286372"/>
                  <a:gd name="connsiteY54" fmla="*/ 226217 h 314048"/>
                  <a:gd name="connsiteX55" fmla="*/ 72723 w 286372"/>
                  <a:gd name="connsiteY55" fmla="*/ 229464 h 314048"/>
                  <a:gd name="connsiteX56" fmla="*/ 75970 w 286372"/>
                  <a:gd name="connsiteY56" fmla="*/ 230171 h 314048"/>
                  <a:gd name="connsiteX57" fmla="*/ 97575 w 286372"/>
                  <a:gd name="connsiteY57" fmla="*/ 234548 h 314048"/>
                  <a:gd name="connsiteX58" fmla="*/ 97717 w 286372"/>
                  <a:gd name="connsiteY58" fmla="*/ 254459 h 314048"/>
                  <a:gd name="connsiteX59" fmla="*/ 97858 w 286372"/>
                  <a:gd name="connsiteY59" fmla="*/ 257706 h 314048"/>
                  <a:gd name="connsiteX60" fmla="*/ 100965 w 286372"/>
                  <a:gd name="connsiteY60" fmla="*/ 258130 h 314048"/>
                  <a:gd name="connsiteX61" fmla="*/ 123699 w 286372"/>
                  <a:gd name="connsiteY61" fmla="*/ 261519 h 314048"/>
                  <a:gd name="connsiteX62" fmla="*/ 124829 w 286372"/>
                  <a:gd name="connsiteY62" fmla="*/ 280300 h 314048"/>
                  <a:gd name="connsiteX63" fmla="*/ 125111 w 286372"/>
                  <a:gd name="connsiteY63" fmla="*/ 283548 h 314048"/>
                  <a:gd name="connsiteX64" fmla="*/ 128359 w 286372"/>
                  <a:gd name="connsiteY64" fmla="*/ 283971 h 314048"/>
                  <a:gd name="connsiteX65" fmla="*/ 152365 w 286372"/>
                  <a:gd name="connsiteY65" fmla="*/ 286372 h 314048"/>
                  <a:gd name="connsiteX66" fmla="*/ 154624 w 286372"/>
                  <a:gd name="connsiteY66" fmla="*/ 304023 h 314048"/>
                  <a:gd name="connsiteX67" fmla="*/ 155048 w 286372"/>
                  <a:gd name="connsiteY67" fmla="*/ 307271 h 314048"/>
                  <a:gd name="connsiteX68" fmla="*/ 158154 w 286372"/>
                  <a:gd name="connsiteY68" fmla="*/ 307412 h 314048"/>
                  <a:gd name="connsiteX69" fmla="*/ 183289 w 286372"/>
                  <a:gd name="connsiteY69" fmla="*/ 308683 h 314048"/>
                  <a:gd name="connsiteX70" fmla="*/ 184278 w 286372"/>
                  <a:gd name="connsiteY70" fmla="*/ 314049 h 314048"/>
                  <a:gd name="connsiteX71" fmla="*/ 191621 w 286372"/>
                  <a:gd name="connsiteY71" fmla="*/ 310660 h 314048"/>
                  <a:gd name="connsiteX72" fmla="*/ 190350 w 286372"/>
                  <a:gd name="connsiteY72" fmla="*/ 304023 h 314048"/>
                  <a:gd name="connsiteX73" fmla="*/ 286372 w 286372"/>
                  <a:gd name="connsiteY73" fmla="*/ 212096 h 314048"/>
                  <a:gd name="connsiteX74" fmla="*/ 280018 w 286372"/>
                  <a:gd name="connsiteY74" fmla="*/ 211813 h 314048"/>
                  <a:gd name="connsiteX75" fmla="*/ 277899 w 286372"/>
                  <a:gd name="connsiteY75" fmla="*/ 194445 h 314048"/>
                  <a:gd name="connsiteX76" fmla="*/ 277617 w 286372"/>
                  <a:gd name="connsiteY76" fmla="*/ 191338 h 314048"/>
                  <a:gd name="connsiteX77" fmla="*/ 274369 w 286372"/>
                  <a:gd name="connsiteY77" fmla="*/ 191056 h 314048"/>
                  <a:gd name="connsiteX78" fmla="*/ 250646 w 286372"/>
                  <a:gd name="connsiteY78" fmla="*/ 188655 h 314048"/>
                  <a:gd name="connsiteX79" fmla="*/ 249516 w 286372"/>
                  <a:gd name="connsiteY79" fmla="*/ 170157 h 314048"/>
                  <a:gd name="connsiteX80" fmla="*/ 249375 w 286372"/>
                  <a:gd name="connsiteY80" fmla="*/ 166909 h 314048"/>
                  <a:gd name="connsiteX81" fmla="*/ 246127 w 286372"/>
                  <a:gd name="connsiteY81" fmla="*/ 166485 h 314048"/>
                  <a:gd name="connsiteX82" fmla="*/ 223534 w 286372"/>
                  <a:gd name="connsiteY82" fmla="*/ 163097 h 314048"/>
                  <a:gd name="connsiteX83" fmla="*/ 223393 w 286372"/>
                  <a:gd name="connsiteY83" fmla="*/ 143468 h 314048"/>
                  <a:gd name="connsiteX84" fmla="*/ 223393 w 286372"/>
                  <a:gd name="connsiteY84" fmla="*/ 140221 h 314048"/>
                  <a:gd name="connsiteX85" fmla="*/ 220286 w 286372"/>
                  <a:gd name="connsiteY85" fmla="*/ 139656 h 314048"/>
                  <a:gd name="connsiteX86" fmla="*/ 198964 w 286372"/>
                  <a:gd name="connsiteY86" fmla="*/ 135278 h 314048"/>
                  <a:gd name="connsiteX87" fmla="*/ 199952 w 286372"/>
                  <a:gd name="connsiteY87" fmla="*/ 114662 h 314048"/>
                  <a:gd name="connsiteX88" fmla="*/ 200093 w 286372"/>
                  <a:gd name="connsiteY88" fmla="*/ 111414 h 314048"/>
                  <a:gd name="connsiteX89" fmla="*/ 196845 w 286372"/>
                  <a:gd name="connsiteY89" fmla="*/ 110708 h 314048"/>
                  <a:gd name="connsiteX90" fmla="*/ 176794 w 286372"/>
                  <a:gd name="connsiteY90" fmla="*/ 105624 h 314048"/>
                  <a:gd name="connsiteX91" fmla="*/ 178912 w 286372"/>
                  <a:gd name="connsiteY91" fmla="*/ 84019 h 314048"/>
                  <a:gd name="connsiteX92" fmla="*/ 179335 w 286372"/>
                  <a:gd name="connsiteY92" fmla="*/ 80772 h 314048"/>
                  <a:gd name="connsiteX93" fmla="*/ 176229 w 286372"/>
                  <a:gd name="connsiteY93" fmla="*/ 79924 h 314048"/>
                  <a:gd name="connsiteX94" fmla="*/ 157448 w 286372"/>
                  <a:gd name="connsiteY94" fmla="*/ 74135 h 314048"/>
                  <a:gd name="connsiteX95" fmla="*/ 160837 w 286372"/>
                  <a:gd name="connsiteY95" fmla="*/ 51542 h 314048"/>
                  <a:gd name="connsiteX96" fmla="*/ 161261 w 286372"/>
                  <a:gd name="connsiteY96" fmla="*/ 48435 h 314048"/>
                  <a:gd name="connsiteX97" fmla="*/ 158296 w 286372"/>
                  <a:gd name="connsiteY97" fmla="*/ 47305 h 314048"/>
                  <a:gd name="connsiteX98" fmla="*/ 140927 w 286372"/>
                  <a:gd name="connsiteY98" fmla="*/ 40810 h 314048"/>
                  <a:gd name="connsiteX99" fmla="*/ 145587 w 286372"/>
                  <a:gd name="connsiteY99" fmla="*/ 17369 h 314048"/>
                  <a:gd name="connsiteX100" fmla="*/ 146293 w 286372"/>
                  <a:gd name="connsiteY100" fmla="*/ 14262 h 314048"/>
                  <a:gd name="connsiteX101" fmla="*/ 143327 w 286372"/>
                  <a:gd name="connsiteY101" fmla="*/ 12991 h 314048"/>
                  <a:gd name="connsiteX102" fmla="*/ 127371 w 286372"/>
                  <a:gd name="connsiteY102" fmla="*/ 6072 h 314048"/>
                  <a:gd name="connsiteX103" fmla="*/ 128783 w 286372"/>
                  <a:gd name="connsiteY103" fmla="*/ 0 h 314048"/>
                  <a:gd name="connsiteX104" fmla="*/ 120452 w 286372"/>
                  <a:gd name="connsiteY104" fmla="*/ 1130 h 314048"/>
                  <a:gd name="connsiteX105" fmla="*/ 118898 w 286372"/>
                  <a:gd name="connsiteY105" fmla="*/ 7343 h 314048"/>
                  <a:gd name="connsiteX106" fmla="*/ 118192 w 286372"/>
                  <a:gd name="connsiteY106" fmla="*/ 10450 h 314048"/>
                  <a:gd name="connsiteX107" fmla="*/ 121157 w 286372"/>
                  <a:gd name="connsiteY107" fmla="*/ 11721 h 314048"/>
                  <a:gd name="connsiteX108" fmla="*/ 137396 w 286372"/>
                  <a:gd name="connsiteY108" fmla="*/ 18922 h 314048"/>
                  <a:gd name="connsiteX109" fmla="*/ 132737 w 286372"/>
                  <a:gd name="connsiteY109" fmla="*/ 42504 h 314048"/>
                  <a:gd name="connsiteX110" fmla="*/ 132030 w 286372"/>
                  <a:gd name="connsiteY110" fmla="*/ 45752 h 314048"/>
                  <a:gd name="connsiteX111" fmla="*/ 135137 w 286372"/>
                  <a:gd name="connsiteY111" fmla="*/ 46881 h 314048"/>
                  <a:gd name="connsiteX112" fmla="*/ 152788 w 286372"/>
                  <a:gd name="connsiteY112" fmla="*/ 53518 h 314048"/>
                  <a:gd name="connsiteX113" fmla="*/ 149399 w 286372"/>
                  <a:gd name="connsiteY113" fmla="*/ 76253 h 314048"/>
                  <a:gd name="connsiteX114" fmla="*/ 148976 w 286372"/>
                  <a:gd name="connsiteY114" fmla="*/ 79501 h 314048"/>
                  <a:gd name="connsiteX115" fmla="*/ 152082 w 286372"/>
                  <a:gd name="connsiteY115" fmla="*/ 80489 h 314048"/>
                  <a:gd name="connsiteX116" fmla="*/ 171004 w 286372"/>
                  <a:gd name="connsiteY116" fmla="*/ 86420 h 314048"/>
                  <a:gd name="connsiteX117" fmla="*/ 168886 w 286372"/>
                  <a:gd name="connsiteY117" fmla="*/ 108307 h 314048"/>
                  <a:gd name="connsiteX118" fmla="*/ 168603 w 286372"/>
                  <a:gd name="connsiteY118" fmla="*/ 111555 h 314048"/>
                  <a:gd name="connsiteX119" fmla="*/ 171710 w 286372"/>
                  <a:gd name="connsiteY119" fmla="*/ 112403 h 314048"/>
                  <a:gd name="connsiteX120" fmla="*/ 192044 w 286372"/>
                  <a:gd name="connsiteY120" fmla="*/ 117627 h 314048"/>
                  <a:gd name="connsiteX121" fmla="*/ 191197 w 286372"/>
                  <a:gd name="connsiteY121" fmla="*/ 138526 h 314048"/>
                  <a:gd name="connsiteX122" fmla="*/ 191056 w 286372"/>
                  <a:gd name="connsiteY122" fmla="*/ 141774 h 314048"/>
                  <a:gd name="connsiteX123" fmla="*/ 194162 w 286372"/>
                  <a:gd name="connsiteY123" fmla="*/ 142480 h 314048"/>
                  <a:gd name="connsiteX124" fmla="*/ 215768 w 286372"/>
                  <a:gd name="connsiteY124" fmla="*/ 146858 h 314048"/>
                  <a:gd name="connsiteX125" fmla="*/ 215909 w 286372"/>
                  <a:gd name="connsiteY125" fmla="*/ 166768 h 314048"/>
                  <a:gd name="connsiteX126" fmla="*/ 215909 w 286372"/>
                  <a:gd name="connsiteY126" fmla="*/ 170016 h 314048"/>
                  <a:gd name="connsiteX127" fmla="*/ 219157 w 286372"/>
                  <a:gd name="connsiteY127" fmla="*/ 170439 h 314048"/>
                  <a:gd name="connsiteX128" fmla="*/ 241891 w 286372"/>
                  <a:gd name="connsiteY128" fmla="*/ 173829 h 314048"/>
                  <a:gd name="connsiteX129" fmla="*/ 243021 w 286372"/>
                  <a:gd name="connsiteY129" fmla="*/ 192609 h 314048"/>
                  <a:gd name="connsiteX130" fmla="*/ 243303 w 286372"/>
                  <a:gd name="connsiteY130" fmla="*/ 195857 h 314048"/>
                  <a:gd name="connsiteX131" fmla="*/ 246551 w 286372"/>
                  <a:gd name="connsiteY131" fmla="*/ 196281 h 314048"/>
                  <a:gd name="connsiteX132" fmla="*/ 270556 w 286372"/>
                  <a:gd name="connsiteY132" fmla="*/ 198681 h 314048"/>
                  <a:gd name="connsiteX133" fmla="*/ 272816 w 286372"/>
                  <a:gd name="connsiteY133" fmla="*/ 216332 h 314048"/>
                  <a:gd name="connsiteX134" fmla="*/ 273239 w 286372"/>
                  <a:gd name="connsiteY134" fmla="*/ 219580 h 314048"/>
                  <a:gd name="connsiteX135" fmla="*/ 276346 w 286372"/>
                  <a:gd name="connsiteY135" fmla="*/ 219721 h 314048"/>
                  <a:gd name="connsiteX136" fmla="*/ 282983 w 286372"/>
                  <a:gd name="connsiteY136" fmla="*/ 220145 h 314048"/>
                  <a:gd name="connsiteX137" fmla="*/ 286372 w 286372"/>
                  <a:gd name="connsiteY137" fmla="*/ 212096 h 314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286372" h="314048">
                    <a:moveTo>
                      <a:pt x="190350" y="304023"/>
                    </a:moveTo>
                    <a:lnTo>
                      <a:pt x="189785" y="300917"/>
                    </a:lnTo>
                    <a:lnTo>
                      <a:pt x="186678" y="300775"/>
                    </a:lnTo>
                    <a:cubicBezTo>
                      <a:pt x="178347" y="300493"/>
                      <a:pt x="170016" y="300069"/>
                      <a:pt x="161826" y="299504"/>
                    </a:cubicBezTo>
                    <a:cubicBezTo>
                      <a:pt x="161119" y="293715"/>
                      <a:pt x="160272" y="288067"/>
                      <a:pt x="159708" y="282136"/>
                    </a:cubicBezTo>
                    <a:lnTo>
                      <a:pt x="159425" y="279029"/>
                    </a:lnTo>
                    <a:lnTo>
                      <a:pt x="156177" y="278747"/>
                    </a:lnTo>
                    <a:cubicBezTo>
                      <a:pt x="148128" y="278040"/>
                      <a:pt x="140221" y="277193"/>
                      <a:pt x="132454" y="276346"/>
                    </a:cubicBezTo>
                    <a:cubicBezTo>
                      <a:pt x="132030" y="270274"/>
                      <a:pt x="131607" y="264061"/>
                      <a:pt x="131325" y="257848"/>
                    </a:cubicBezTo>
                    <a:lnTo>
                      <a:pt x="131183" y="254600"/>
                    </a:lnTo>
                    <a:lnTo>
                      <a:pt x="127936" y="254176"/>
                    </a:lnTo>
                    <a:cubicBezTo>
                      <a:pt x="120310" y="253188"/>
                      <a:pt x="112826" y="252058"/>
                      <a:pt x="105342" y="250787"/>
                    </a:cubicBezTo>
                    <a:cubicBezTo>
                      <a:pt x="105201" y="244292"/>
                      <a:pt x="105201" y="237796"/>
                      <a:pt x="105201" y="231159"/>
                    </a:cubicBezTo>
                    <a:lnTo>
                      <a:pt x="105201" y="227911"/>
                    </a:lnTo>
                    <a:lnTo>
                      <a:pt x="102094" y="227346"/>
                    </a:lnTo>
                    <a:cubicBezTo>
                      <a:pt x="94892" y="225934"/>
                      <a:pt x="87832" y="224523"/>
                      <a:pt x="80772" y="222969"/>
                    </a:cubicBezTo>
                    <a:cubicBezTo>
                      <a:pt x="81054" y="216191"/>
                      <a:pt x="81336" y="209272"/>
                      <a:pt x="81760" y="202353"/>
                    </a:cubicBezTo>
                    <a:lnTo>
                      <a:pt x="81901" y="199105"/>
                    </a:lnTo>
                    <a:lnTo>
                      <a:pt x="78653" y="198399"/>
                    </a:lnTo>
                    <a:cubicBezTo>
                      <a:pt x="71876" y="196845"/>
                      <a:pt x="65239" y="195010"/>
                      <a:pt x="58602" y="193315"/>
                    </a:cubicBezTo>
                    <a:cubicBezTo>
                      <a:pt x="59167" y="186114"/>
                      <a:pt x="59873" y="178912"/>
                      <a:pt x="60720" y="171710"/>
                    </a:cubicBezTo>
                    <a:lnTo>
                      <a:pt x="61144" y="168463"/>
                    </a:lnTo>
                    <a:lnTo>
                      <a:pt x="58037" y="167615"/>
                    </a:lnTo>
                    <a:cubicBezTo>
                      <a:pt x="51683" y="165780"/>
                      <a:pt x="45469" y="163802"/>
                      <a:pt x="39256" y="161826"/>
                    </a:cubicBezTo>
                    <a:cubicBezTo>
                      <a:pt x="40245" y="154342"/>
                      <a:pt x="41375" y="146999"/>
                      <a:pt x="42645" y="139232"/>
                    </a:cubicBezTo>
                    <a:lnTo>
                      <a:pt x="43069" y="136126"/>
                    </a:lnTo>
                    <a:lnTo>
                      <a:pt x="40104" y="134996"/>
                    </a:lnTo>
                    <a:cubicBezTo>
                      <a:pt x="34173" y="132878"/>
                      <a:pt x="28383" y="130760"/>
                      <a:pt x="22735" y="128500"/>
                    </a:cubicBezTo>
                    <a:cubicBezTo>
                      <a:pt x="24147" y="120734"/>
                      <a:pt x="25700" y="112967"/>
                      <a:pt x="27395" y="105059"/>
                    </a:cubicBezTo>
                    <a:lnTo>
                      <a:pt x="28101" y="101953"/>
                    </a:lnTo>
                    <a:lnTo>
                      <a:pt x="25136" y="100682"/>
                    </a:lnTo>
                    <a:cubicBezTo>
                      <a:pt x="19628" y="98423"/>
                      <a:pt x="14404" y="96022"/>
                      <a:pt x="9179" y="93622"/>
                    </a:cubicBezTo>
                    <a:cubicBezTo>
                      <a:pt x="11156" y="85573"/>
                      <a:pt x="12991" y="77665"/>
                      <a:pt x="15109" y="69475"/>
                    </a:cubicBezTo>
                    <a:lnTo>
                      <a:pt x="15957" y="66368"/>
                    </a:lnTo>
                    <a:lnTo>
                      <a:pt x="13133" y="64956"/>
                    </a:lnTo>
                    <a:cubicBezTo>
                      <a:pt x="11156" y="64109"/>
                      <a:pt x="9320" y="62979"/>
                      <a:pt x="7343" y="62132"/>
                    </a:cubicBezTo>
                    <a:cubicBezTo>
                      <a:pt x="5507" y="64109"/>
                      <a:pt x="3672" y="66086"/>
                      <a:pt x="1977" y="68204"/>
                    </a:cubicBezTo>
                    <a:cubicBezTo>
                      <a:pt x="3530" y="69051"/>
                      <a:pt x="5225" y="69757"/>
                      <a:pt x="6778" y="70604"/>
                    </a:cubicBezTo>
                    <a:cubicBezTo>
                      <a:pt x="4660" y="78653"/>
                      <a:pt x="2542" y="86844"/>
                      <a:pt x="706" y="95034"/>
                    </a:cubicBezTo>
                    <a:lnTo>
                      <a:pt x="0" y="98140"/>
                    </a:lnTo>
                    <a:lnTo>
                      <a:pt x="2966" y="99411"/>
                    </a:lnTo>
                    <a:cubicBezTo>
                      <a:pt x="8190" y="101812"/>
                      <a:pt x="13697" y="104212"/>
                      <a:pt x="19205" y="106613"/>
                    </a:cubicBezTo>
                    <a:cubicBezTo>
                      <a:pt x="17651" y="114521"/>
                      <a:pt x="15957" y="122428"/>
                      <a:pt x="14545" y="130195"/>
                    </a:cubicBezTo>
                    <a:lnTo>
                      <a:pt x="13980" y="133301"/>
                    </a:lnTo>
                    <a:lnTo>
                      <a:pt x="16945" y="134431"/>
                    </a:lnTo>
                    <a:cubicBezTo>
                      <a:pt x="22735" y="136691"/>
                      <a:pt x="28524" y="138809"/>
                      <a:pt x="34596" y="141068"/>
                    </a:cubicBezTo>
                    <a:cubicBezTo>
                      <a:pt x="33326" y="148693"/>
                      <a:pt x="32196" y="156318"/>
                      <a:pt x="31207" y="163802"/>
                    </a:cubicBezTo>
                    <a:lnTo>
                      <a:pt x="30784" y="167050"/>
                    </a:lnTo>
                    <a:lnTo>
                      <a:pt x="33890" y="168039"/>
                    </a:lnTo>
                    <a:cubicBezTo>
                      <a:pt x="40104" y="170016"/>
                      <a:pt x="46458" y="171993"/>
                      <a:pt x="52812" y="173969"/>
                    </a:cubicBezTo>
                    <a:cubicBezTo>
                      <a:pt x="52106" y="181313"/>
                      <a:pt x="51259" y="188655"/>
                      <a:pt x="50694" y="195857"/>
                    </a:cubicBezTo>
                    <a:lnTo>
                      <a:pt x="50412" y="199105"/>
                    </a:lnTo>
                    <a:lnTo>
                      <a:pt x="53518" y="199952"/>
                    </a:lnTo>
                    <a:cubicBezTo>
                      <a:pt x="60296" y="201788"/>
                      <a:pt x="66933" y="203482"/>
                      <a:pt x="73852" y="205177"/>
                    </a:cubicBezTo>
                    <a:cubicBezTo>
                      <a:pt x="73429" y="212237"/>
                      <a:pt x="73147" y="219157"/>
                      <a:pt x="72864" y="226217"/>
                    </a:cubicBezTo>
                    <a:lnTo>
                      <a:pt x="72723" y="229464"/>
                    </a:lnTo>
                    <a:lnTo>
                      <a:pt x="75970" y="230171"/>
                    </a:lnTo>
                    <a:cubicBezTo>
                      <a:pt x="83172" y="231724"/>
                      <a:pt x="90233" y="233136"/>
                      <a:pt x="97575" y="234548"/>
                    </a:cubicBezTo>
                    <a:cubicBezTo>
                      <a:pt x="97575" y="241185"/>
                      <a:pt x="97575" y="247963"/>
                      <a:pt x="97717" y="254459"/>
                    </a:cubicBezTo>
                    <a:lnTo>
                      <a:pt x="97858" y="257706"/>
                    </a:lnTo>
                    <a:lnTo>
                      <a:pt x="100965" y="258130"/>
                    </a:lnTo>
                    <a:cubicBezTo>
                      <a:pt x="108449" y="259401"/>
                      <a:pt x="116074" y="260531"/>
                      <a:pt x="123699" y="261519"/>
                    </a:cubicBezTo>
                    <a:cubicBezTo>
                      <a:pt x="123982" y="267873"/>
                      <a:pt x="124405" y="274087"/>
                      <a:pt x="124829" y="280300"/>
                    </a:cubicBezTo>
                    <a:lnTo>
                      <a:pt x="125111" y="283548"/>
                    </a:lnTo>
                    <a:lnTo>
                      <a:pt x="128359" y="283971"/>
                    </a:lnTo>
                    <a:cubicBezTo>
                      <a:pt x="136267" y="284819"/>
                      <a:pt x="144316" y="285666"/>
                      <a:pt x="152365" y="286372"/>
                    </a:cubicBezTo>
                    <a:cubicBezTo>
                      <a:pt x="153071" y="292303"/>
                      <a:pt x="153777" y="298234"/>
                      <a:pt x="154624" y="304023"/>
                    </a:cubicBezTo>
                    <a:lnTo>
                      <a:pt x="155048" y="307271"/>
                    </a:lnTo>
                    <a:lnTo>
                      <a:pt x="158154" y="307412"/>
                    </a:lnTo>
                    <a:cubicBezTo>
                      <a:pt x="166485" y="307977"/>
                      <a:pt x="174958" y="308259"/>
                      <a:pt x="183289" y="308683"/>
                    </a:cubicBezTo>
                    <a:cubicBezTo>
                      <a:pt x="183572" y="310519"/>
                      <a:pt x="183854" y="312213"/>
                      <a:pt x="184278" y="314049"/>
                    </a:cubicBezTo>
                    <a:cubicBezTo>
                      <a:pt x="186820" y="312919"/>
                      <a:pt x="189220" y="311931"/>
                      <a:pt x="191621" y="310660"/>
                    </a:cubicBezTo>
                    <a:cubicBezTo>
                      <a:pt x="191056" y="308259"/>
                      <a:pt x="190773" y="306282"/>
                      <a:pt x="190350" y="304023"/>
                    </a:cubicBezTo>
                    <a:close/>
                    <a:moveTo>
                      <a:pt x="286372" y="212096"/>
                    </a:moveTo>
                    <a:cubicBezTo>
                      <a:pt x="284254" y="211955"/>
                      <a:pt x="282136" y="211955"/>
                      <a:pt x="280018" y="211813"/>
                    </a:cubicBezTo>
                    <a:cubicBezTo>
                      <a:pt x="279312" y="206024"/>
                      <a:pt x="278464" y="200375"/>
                      <a:pt x="277899" y="194445"/>
                    </a:cubicBezTo>
                    <a:lnTo>
                      <a:pt x="277617" y="191338"/>
                    </a:lnTo>
                    <a:lnTo>
                      <a:pt x="274369" y="191056"/>
                    </a:lnTo>
                    <a:cubicBezTo>
                      <a:pt x="266320" y="190350"/>
                      <a:pt x="258413" y="189503"/>
                      <a:pt x="250646" y="188655"/>
                    </a:cubicBezTo>
                    <a:cubicBezTo>
                      <a:pt x="250222" y="182583"/>
                      <a:pt x="249799" y="176370"/>
                      <a:pt x="249516" y="170157"/>
                    </a:cubicBezTo>
                    <a:lnTo>
                      <a:pt x="249375" y="166909"/>
                    </a:lnTo>
                    <a:lnTo>
                      <a:pt x="246127" y="166485"/>
                    </a:lnTo>
                    <a:cubicBezTo>
                      <a:pt x="238502" y="165497"/>
                      <a:pt x="231018" y="164367"/>
                      <a:pt x="223534" y="163097"/>
                    </a:cubicBezTo>
                    <a:cubicBezTo>
                      <a:pt x="223393" y="156601"/>
                      <a:pt x="223393" y="150105"/>
                      <a:pt x="223393" y="143468"/>
                    </a:cubicBezTo>
                    <a:lnTo>
                      <a:pt x="223393" y="140221"/>
                    </a:lnTo>
                    <a:lnTo>
                      <a:pt x="220286" y="139656"/>
                    </a:lnTo>
                    <a:cubicBezTo>
                      <a:pt x="213085" y="138244"/>
                      <a:pt x="206024" y="136831"/>
                      <a:pt x="198964" y="135278"/>
                    </a:cubicBezTo>
                    <a:cubicBezTo>
                      <a:pt x="199246" y="128500"/>
                      <a:pt x="199528" y="121581"/>
                      <a:pt x="199952" y="114662"/>
                    </a:cubicBezTo>
                    <a:lnTo>
                      <a:pt x="200093" y="111414"/>
                    </a:lnTo>
                    <a:lnTo>
                      <a:pt x="196845" y="110708"/>
                    </a:lnTo>
                    <a:cubicBezTo>
                      <a:pt x="190068" y="109155"/>
                      <a:pt x="183431" y="107319"/>
                      <a:pt x="176794" y="105624"/>
                    </a:cubicBezTo>
                    <a:cubicBezTo>
                      <a:pt x="177359" y="98423"/>
                      <a:pt x="178065" y="91221"/>
                      <a:pt x="178912" y="84019"/>
                    </a:cubicBezTo>
                    <a:lnTo>
                      <a:pt x="179335" y="80772"/>
                    </a:lnTo>
                    <a:lnTo>
                      <a:pt x="176229" y="79924"/>
                    </a:lnTo>
                    <a:cubicBezTo>
                      <a:pt x="169875" y="78089"/>
                      <a:pt x="163662" y="76112"/>
                      <a:pt x="157448" y="74135"/>
                    </a:cubicBezTo>
                    <a:cubicBezTo>
                      <a:pt x="158436" y="66651"/>
                      <a:pt x="159566" y="59308"/>
                      <a:pt x="160837" y="51542"/>
                    </a:cubicBezTo>
                    <a:lnTo>
                      <a:pt x="161261" y="48435"/>
                    </a:lnTo>
                    <a:lnTo>
                      <a:pt x="158296" y="47305"/>
                    </a:lnTo>
                    <a:cubicBezTo>
                      <a:pt x="152365" y="45187"/>
                      <a:pt x="146575" y="43069"/>
                      <a:pt x="140927" y="40810"/>
                    </a:cubicBezTo>
                    <a:cubicBezTo>
                      <a:pt x="142339" y="33043"/>
                      <a:pt x="143892" y="25277"/>
                      <a:pt x="145587" y="17369"/>
                    </a:cubicBezTo>
                    <a:lnTo>
                      <a:pt x="146293" y="14262"/>
                    </a:lnTo>
                    <a:lnTo>
                      <a:pt x="143327" y="12991"/>
                    </a:lnTo>
                    <a:cubicBezTo>
                      <a:pt x="137961" y="10732"/>
                      <a:pt x="132595" y="8332"/>
                      <a:pt x="127371" y="6072"/>
                    </a:cubicBezTo>
                    <a:cubicBezTo>
                      <a:pt x="127794" y="4095"/>
                      <a:pt x="128359" y="2118"/>
                      <a:pt x="128783" y="0"/>
                    </a:cubicBezTo>
                    <a:cubicBezTo>
                      <a:pt x="125959" y="283"/>
                      <a:pt x="123276" y="706"/>
                      <a:pt x="120452" y="1130"/>
                    </a:cubicBezTo>
                    <a:cubicBezTo>
                      <a:pt x="119887" y="3107"/>
                      <a:pt x="119322" y="5225"/>
                      <a:pt x="118898" y="7343"/>
                    </a:cubicBezTo>
                    <a:lnTo>
                      <a:pt x="118192" y="10450"/>
                    </a:lnTo>
                    <a:lnTo>
                      <a:pt x="121157" y="11721"/>
                    </a:lnTo>
                    <a:cubicBezTo>
                      <a:pt x="126382" y="14121"/>
                      <a:pt x="131890" y="16522"/>
                      <a:pt x="137396" y="18922"/>
                    </a:cubicBezTo>
                    <a:cubicBezTo>
                      <a:pt x="135843" y="26830"/>
                      <a:pt x="134148" y="34738"/>
                      <a:pt x="132737" y="42504"/>
                    </a:cubicBezTo>
                    <a:lnTo>
                      <a:pt x="132030" y="45752"/>
                    </a:lnTo>
                    <a:lnTo>
                      <a:pt x="135137" y="46881"/>
                    </a:lnTo>
                    <a:cubicBezTo>
                      <a:pt x="140927" y="49141"/>
                      <a:pt x="146716" y="51259"/>
                      <a:pt x="152788" y="53518"/>
                    </a:cubicBezTo>
                    <a:cubicBezTo>
                      <a:pt x="151517" y="61144"/>
                      <a:pt x="150388" y="68769"/>
                      <a:pt x="149399" y="76253"/>
                    </a:cubicBezTo>
                    <a:lnTo>
                      <a:pt x="148976" y="79501"/>
                    </a:lnTo>
                    <a:lnTo>
                      <a:pt x="152082" y="80489"/>
                    </a:lnTo>
                    <a:cubicBezTo>
                      <a:pt x="158296" y="82466"/>
                      <a:pt x="164650" y="84443"/>
                      <a:pt x="171004" y="86420"/>
                    </a:cubicBezTo>
                    <a:cubicBezTo>
                      <a:pt x="170298" y="93763"/>
                      <a:pt x="169451" y="101106"/>
                      <a:pt x="168886" y="108307"/>
                    </a:cubicBezTo>
                    <a:lnTo>
                      <a:pt x="168603" y="111555"/>
                    </a:lnTo>
                    <a:lnTo>
                      <a:pt x="171710" y="112403"/>
                    </a:lnTo>
                    <a:cubicBezTo>
                      <a:pt x="178488" y="114238"/>
                      <a:pt x="185125" y="115933"/>
                      <a:pt x="192044" y="117627"/>
                    </a:cubicBezTo>
                    <a:cubicBezTo>
                      <a:pt x="191621" y="124688"/>
                      <a:pt x="191338" y="131607"/>
                      <a:pt x="191197" y="138526"/>
                    </a:cubicBezTo>
                    <a:lnTo>
                      <a:pt x="191056" y="141774"/>
                    </a:lnTo>
                    <a:lnTo>
                      <a:pt x="194162" y="142480"/>
                    </a:lnTo>
                    <a:cubicBezTo>
                      <a:pt x="201364" y="144033"/>
                      <a:pt x="208424" y="145445"/>
                      <a:pt x="215768" y="146858"/>
                    </a:cubicBezTo>
                    <a:cubicBezTo>
                      <a:pt x="215768" y="153494"/>
                      <a:pt x="215768" y="160272"/>
                      <a:pt x="215909" y="166768"/>
                    </a:cubicBezTo>
                    <a:lnTo>
                      <a:pt x="215909" y="170016"/>
                    </a:lnTo>
                    <a:lnTo>
                      <a:pt x="219157" y="170439"/>
                    </a:lnTo>
                    <a:cubicBezTo>
                      <a:pt x="226641" y="171710"/>
                      <a:pt x="234266" y="172840"/>
                      <a:pt x="241891" y="173829"/>
                    </a:cubicBezTo>
                    <a:cubicBezTo>
                      <a:pt x="242174" y="180183"/>
                      <a:pt x="242597" y="186396"/>
                      <a:pt x="243021" y="192609"/>
                    </a:cubicBezTo>
                    <a:lnTo>
                      <a:pt x="243303" y="195857"/>
                    </a:lnTo>
                    <a:lnTo>
                      <a:pt x="246551" y="196281"/>
                    </a:lnTo>
                    <a:cubicBezTo>
                      <a:pt x="254459" y="197128"/>
                      <a:pt x="262508" y="197975"/>
                      <a:pt x="270556" y="198681"/>
                    </a:cubicBezTo>
                    <a:cubicBezTo>
                      <a:pt x="271263" y="204612"/>
                      <a:pt x="271969" y="210543"/>
                      <a:pt x="272816" y="216332"/>
                    </a:cubicBezTo>
                    <a:lnTo>
                      <a:pt x="273239" y="219580"/>
                    </a:lnTo>
                    <a:lnTo>
                      <a:pt x="276346" y="219721"/>
                    </a:lnTo>
                    <a:cubicBezTo>
                      <a:pt x="278605" y="219862"/>
                      <a:pt x="280723" y="220004"/>
                      <a:pt x="282983" y="220145"/>
                    </a:cubicBezTo>
                    <a:cubicBezTo>
                      <a:pt x="284113" y="217321"/>
                      <a:pt x="285384" y="214779"/>
                      <a:pt x="286372" y="212096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3DB4DFF-106B-4BF4-86B7-9B0C6750D82C}"/>
                  </a:ext>
                </a:extLst>
              </p:cNvPr>
              <p:cNvSpPr/>
              <p:nvPr/>
            </p:nvSpPr>
            <p:spPr>
              <a:xfrm>
                <a:off x="5825870" y="4716974"/>
                <a:ext cx="298798" cy="313483"/>
              </a:xfrm>
              <a:custGeom>
                <a:avLst/>
                <a:gdLst>
                  <a:gd name="connsiteX0" fmla="*/ 180465 w 298798"/>
                  <a:gd name="connsiteY0" fmla="*/ 297527 h 313483"/>
                  <a:gd name="connsiteX1" fmla="*/ 136973 w 298798"/>
                  <a:gd name="connsiteY1" fmla="*/ 305435 h 313483"/>
                  <a:gd name="connsiteX2" fmla="*/ 147563 w 298798"/>
                  <a:gd name="connsiteY2" fmla="*/ 313484 h 313483"/>
                  <a:gd name="connsiteX3" fmla="*/ 176229 w 298798"/>
                  <a:gd name="connsiteY3" fmla="*/ 310236 h 313483"/>
                  <a:gd name="connsiteX4" fmla="*/ 180465 w 298798"/>
                  <a:gd name="connsiteY4" fmla="*/ 297527 h 313483"/>
                  <a:gd name="connsiteX5" fmla="*/ 139232 w 298798"/>
                  <a:gd name="connsiteY5" fmla="*/ 263920 h 313483"/>
                  <a:gd name="connsiteX6" fmla="*/ 97434 w 298798"/>
                  <a:gd name="connsiteY6" fmla="*/ 269992 h 313483"/>
                  <a:gd name="connsiteX7" fmla="*/ 127229 w 298798"/>
                  <a:gd name="connsiteY7" fmla="*/ 297527 h 313483"/>
                  <a:gd name="connsiteX8" fmla="*/ 139232 w 298798"/>
                  <a:gd name="connsiteY8" fmla="*/ 263920 h 313483"/>
                  <a:gd name="connsiteX9" fmla="*/ 102518 w 298798"/>
                  <a:gd name="connsiteY9" fmla="*/ 225511 h 313483"/>
                  <a:gd name="connsiteX10" fmla="*/ 62697 w 298798"/>
                  <a:gd name="connsiteY10" fmla="*/ 230029 h 313483"/>
                  <a:gd name="connsiteX11" fmla="*/ 88679 w 298798"/>
                  <a:gd name="connsiteY11" fmla="*/ 260954 h 313483"/>
                  <a:gd name="connsiteX12" fmla="*/ 102518 w 298798"/>
                  <a:gd name="connsiteY12" fmla="*/ 225511 h 313483"/>
                  <a:gd name="connsiteX13" fmla="*/ 71028 w 298798"/>
                  <a:gd name="connsiteY13" fmla="*/ 183148 h 313483"/>
                  <a:gd name="connsiteX14" fmla="*/ 33326 w 298798"/>
                  <a:gd name="connsiteY14" fmla="*/ 186114 h 313483"/>
                  <a:gd name="connsiteX15" fmla="*/ 55354 w 298798"/>
                  <a:gd name="connsiteY15" fmla="*/ 219862 h 313483"/>
                  <a:gd name="connsiteX16" fmla="*/ 71028 w 298798"/>
                  <a:gd name="connsiteY16" fmla="*/ 183148 h 313483"/>
                  <a:gd name="connsiteX17" fmla="*/ 45046 w 298798"/>
                  <a:gd name="connsiteY17" fmla="*/ 136973 h 313483"/>
                  <a:gd name="connsiteX18" fmla="*/ 9461 w 298798"/>
                  <a:gd name="connsiteY18" fmla="*/ 138667 h 313483"/>
                  <a:gd name="connsiteX19" fmla="*/ 27112 w 298798"/>
                  <a:gd name="connsiteY19" fmla="*/ 175099 h 313483"/>
                  <a:gd name="connsiteX20" fmla="*/ 45046 w 298798"/>
                  <a:gd name="connsiteY20" fmla="*/ 136973 h 313483"/>
                  <a:gd name="connsiteX21" fmla="*/ 24853 w 298798"/>
                  <a:gd name="connsiteY21" fmla="*/ 87832 h 313483"/>
                  <a:gd name="connsiteX22" fmla="*/ 11297 w 298798"/>
                  <a:gd name="connsiteY22" fmla="*/ 88115 h 313483"/>
                  <a:gd name="connsiteX23" fmla="*/ 0 w 298798"/>
                  <a:gd name="connsiteY23" fmla="*/ 114521 h 313483"/>
                  <a:gd name="connsiteX24" fmla="*/ 4660 w 298798"/>
                  <a:gd name="connsiteY24" fmla="*/ 127088 h 313483"/>
                  <a:gd name="connsiteX25" fmla="*/ 24853 w 298798"/>
                  <a:gd name="connsiteY25" fmla="*/ 87832 h 313483"/>
                  <a:gd name="connsiteX26" fmla="*/ 298798 w 298798"/>
                  <a:gd name="connsiteY26" fmla="*/ 209695 h 313483"/>
                  <a:gd name="connsiteX27" fmla="*/ 255306 w 298798"/>
                  <a:gd name="connsiteY27" fmla="*/ 217603 h 313483"/>
                  <a:gd name="connsiteX28" fmla="*/ 288490 w 298798"/>
                  <a:gd name="connsiteY28" fmla="*/ 241326 h 313483"/>
                  <a:gd name="connsiteX29" fmla="*/ 298798 w 298798"/>
                  <a:gd name="connsiteY29" fmla="*/ 209695 h 313483"/>
                  <a:gd name="connsiteX30" fmla="*/ 257424 w 298798"/>
                  <a:gd name="connsiteY30" fmla="*/ 176088 h 313483"/>
                  <a:gd name="connsiteX31" fmla="*/ 215626 w 298798"/>
                  <a:gd name="connsiteY31" fmla="*/ 182160 h 313483"/>
                  <a:gd name="connsiteX32" fmla="*/ 245421 w 298798"/>
                  <a:gd name="connsiteY32" fmla="*/ 209695 h 313483"/>
                  <a:gd name="connsiteX33" fmla="*/ 257424 w 298798"/>
                  <a:gd name="connsiteY33" fmla="*/ 176088 h 313483"/>
                  <a:gd name="connsiteX34" fmla="*/ 220851 w 298798"/>
                  <a:gd name="connsiteY34" fmla="*/ 137820 h 313483"/>
                  <a:gd name="connsiteX35" fmla="*/ 181030 w 298798"/>
                  <a:gd name="connsiteY35" fmla="*/ 142339 h 313483"/>
                  <a:gd name="connsiteX36" fmla="*/ 207012 w 298798"/>
                  <a:gd name="connsiteY36" fmla="*/ 173264 h 313483"/>
                  <a:gd name="connsiteX37" fmla="*/ 220851 w 298798"/>
                  <a:gd name="connsiteY37" fmla="*/ 137820 h 313483"/>
                  <a:gd name="connsiteX38" fmla="*/ 189361 w 298798"/>
                  <a:gd name="connsiteY38" fmla="*/ 95316 h 313483"/>
                  <a:gd name="connsiteX39" fmla="*/ 151659 w 298798"/>
                  <a:gd name="connsiteY39" fmla="*/ 98282 h 313483"/>
                  <a:gd name="connsiteX40" fmla="*/ 173687 w 298798"/>
                  <a:gd name="connsiteY40" fmla="*/ 132030 h 313483"/>
                  <a:gd name="connsiteX41" fmla="*/ 189361 w 298798"/>
                  <a:gd name="connsiteY41" fmla="*/ 95316 h 313483"/>
                  <a:gd name="connsiteX42" fmla="*/ 163237 w 298798"/>
                  <a:gd name="connsiteY42" fmla="*/ 49282 h 313483"/>
                  <a:gd name="connsiteX43" fmla="*/ 127653 w 298798"/>
                  <a:gd name="connsiteY43" fmla="*/ 50977 h 313483"/>
                  <a:gd name="connsiteX44" fmla="*/ 145304 w 298798"/>
                  <a:gd name="connsiteY44" fmla="*/ 87408 h 313483"/>
                  <a:gd name="connsiteX45" fmla="*/ 163237 w 298798"/>
                  <a:gd name="connsiteY45" fmla="*/ 49282 h 313483"/>
                  <a:gd name="connsiteX46" fmla="*/ 143045 w 298798"/>
                  <a:gd name="connsiteY46" fmla="*/ 0 h 313483"/>
                  <a:gd name="connsiteX47" fmla="*/ 109720 w 298798"/>
                  <a:gd name="connsiteY47" fmla="*/ 706 h 313483"/>
                  <a:gd name="connsiteX48" fmla="*/ 122852 w 298798"/>
                  <a:gd name="connsiteY48" fmla="*/ 39397 h 313483"/>
                  <a:gd name="connsiteX49" fmla="*/ 143045 w 298798"/>
                  <a:gd name="connsiteY49" fmla="*/ 0 h 31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98798" h="313483">
                    <a:moveTo>
                      <a:pt x="180465" y="297527"/>
                    </a:moveTo>
                    <a:cubicBezTo>
                      <a:pt x="165920" y="300352"/>
                      <a:pt x="151376" y="302893"/>
                      <a:pt x="136973" y="305435"/>
                    </a:cubicBezTo>
                    <a:cubicBezTo>
                      <a:pt x="140503" y="308118"/>
                      <a:pt x="143892" y="310942"/>
                      <a:pt x="147563" y="313484"/>
                    </a:cubicBezTo>
                    <a:cubicBezTo>
                      <a:pt x="157166" y="313202"/>
                      <a:pt x="166627" y="312213"/>
                      <a:pt x="176229" y="310236"/>
                    </a:cubicBezTo>
                    <a:cubicBezTo>
                      <a:pt x="177641" y="306000"/>
                      <a:pt x="179053" y="301764"/>
                      <a:pt x="180465" y="297527"/>
                    </a:cubicBezTo>
                    <a:close/>
                    <a:moveTo>
                      <a:pt x="139232" y="263920"/>
                    </a:moveTo>
                    <a:cubicBezTo>
                      <a:pt x="125252" y="266038"/>
                      <a:pt x="111273" y="268156"/>
                      <a:pt x="97434" y="269992"/>
                    </a:cubicBezTo>
                    <a:cubicBezTo>
                      <a:pt x="106895" y="279594"/>
                      <a:pt x="116780" y="288772"/>
                      <a:pt x="127229" y="297527"/>
                    </a:cubicBezTo>
                    <a:cubicBezTo>
                      <a:pt x="131042" y="286372"/>
                      <a:pt x="135137" y="275075"/>
                      <a:pt x="139232" y="263920"/>
                    </a:cubicBezTo>
                    <a:close/>
                    <a:moveTo>
                      <a:pt x="102518" y="225511"/>
                    </a:moveTo>
                    <a:cubicBezTo>
                      <a:pt x="89244" y="227064"/>
                      <a:pt x="75829" y="228617"/>
                      <a:pt x="62697" y="230029"/>
                    </a:cubicBezTo>
                    <a:cubicBezTo>
                      <a:pt x="70887" y="240761"/>
                      <a:pt x="79501" y="251069"/>
                      <a:pt x="88679" y="260954"/>
                    </a:cubicBezTo>
                    <a:cubicBezTo>
                      <a:pt x="93339" y="249234"/>
                      <a:pt x="97858" y="237372"/>
                      <a:pt x="102518" y="225511"/>
                    </a:cubicBezTo>
                    <a:close/>
                    <a:moveTo>
                      <a:pt x="71028" y="183148"/>
                    </a:moveTo>
                    <a:cubicBezTo>
                      <a:pt x="58319" y="184278"/>
                      <a:pt x="45752" y="185266"/>
                      <a:pt x="33326" y="186114"/>
                    </a:cubicBezTo>
                    <a:cubicBezTo>
                      <a:pt x="40103" y="197692"/>
                      <a:pt x="47446" y="208989"/>
                      <a:pt x="55354" y="219862"/>
                    </a:cubicBezTo>
                    <a:cubicBezTo>
                      <a:pt x="60437" y="207719"/>
                      <a:pt x="65803" y="195433"/>
                      <a:pt x="71028" y="183148"/>
                    </a:cubicBezTo>
                    <a:close/>
                    <a:moveTo>
                      <a:pt x="45046" y="136973"/>
                    </a:moveTo>
                    <a:cubicBezTo>
                      <a:pt x="33043" y="137538"/>
                      <a:pt x="21181" y="138244"/>
                      <a:pt x="9461" y="138667"/>
                    </a:cubicBezTo>
                    <a:cubicBezTo>
                      <a:pt x="14827" y="151094"/>
                      <a:pt x="20758" y="163237"/>
                      <a:pt x="27112" y="175099"/>
                    </a:cubicBezTo>
                    <a:cubicBezTo>
                      <a:pt x="32902" y="162532"/>
                      <a:pt x="38974" y="149823"/>
                      <a:pt x="45046" y="136973"/>
                    </a:cubicBezTo>
                    <a:close/>
                    <a:moveTo>
                      <a:pt x="24853" y="87832"/>
                    </a:moveTo>
                    <a:cubicBezTo>
                      <a:pt x="20334" y="87973"/>
                      <a:pt x="15815" y="87973"/>
                      <a:pt x="11297" y="88115"/>
                    </a:cubicBezTo>
                    <a:cubicBezTo>
                      <a:pt x="6778" y="96728"/>
                      <a:pt x="2966" y="105483"/>
                      <a:pt x="0" y="114521"/>
                    </a:cubicBezTo>
                    <a:cubicBezTo>
                      <a:pt x="1412" y="118757"/>
                      <a:pt x="3107" y="122993"/>
                      <a:pt x="4660" y="127088"/>
                    </a:cubicBezTo>
                    <a:cubicBezTo>
                      <a:pt x="11297" y="114097"/>
                      <a:pt x="17934" y="100965"/>
                      <a:pt x="24853" y="87832"/>
                    </a:cubicBezTo>
                    <a:close/>
                    <a:moveTo>
                      <a:pt x="298798" y="209695"/>
                    </a:moveTo>
                    <a:cubicBezTo>
                      <a:pt x="284254" y="212520"/>
                      <a:pt x="269709" y="215061"/>
                      <a:pt x="255306" y="217603"/>
                    </a:cubicBezTo>
                    <a:cubicBezTo>
                      <a:pt x="265897" y="225934"/>
                      <a:pt x="276911" y="233983"/>
                      <a:pt x="288490" y="241326"/>
                    </a:cubicBezTo>
                    <a:cubicBezTo>
                      <a:pt x="291879" y="230877"/>
                      <a:pt x="295268" y="220286"/>
                      <a:pt x="298798" y="209695"/>
                    </a:cubicBezTo>
                    <a:close/>
                    <a:moveTo>
                      <a:pt x="257424" y="176088"/>
                    </a:moveTo>
                    <a:cubicBezTo>
                      <a:pt x="243444" y="178206"/>
                      <a:pt x="229464" y="180324"/>
                      <a:pt x="215626" y="182160"/>
                    </a:cubicBezTo>
                    <a:cubicBezTo>
                      <a:pt x="225087" y="191762"/>
                      <a:pt x="234972" y="200940"/>
                      <a:pt x="245421" y="209695"/>
                    </a:cubicBezTo>
                    <a:cubicBezTo>
                      <a:pt x="249375" y="198540"/>
                      <a:pt x="253329" y="187385"/>
                      <a:pt x="257424" y="176088"/>
                    </a:cubicBezTo>
                    <a:close/>
                    <a:moveTo>
                      <a:pt x="220851" y="137820"/>
                    </a:moveTo>
                    <a:cubicBezTo>
                      <a:pt x="207577" y="139374"/>
                      <a:pt x="194162" y="140927"/>
                      <a:pt x="181030" y="142339"/>
                    </a:cubicBezTo>
                    <a:cubicBezTo>
                      <a:pt x="189220" y="153070"/>
                      <a:pt x="197834" y="163379"/>
                      <a:pt x="207012" y="173264"/>
                    </a:cubicBezTo>
                    <a:cubicBezTo>
                      <a:pt x="211531" y="161402"/>
                      <a:pt x="216050" y="149682"/>
                      <a:pt x="220851" y="137820"/>
                    </a:cubicBezTo>
                    <a:close/>
                    <a:moveTo>
                      <a:pt x="189361" y="95316"/>
                    </a:moveTo>
                    <a:cubicBezTo>
                      <a:pt x="176652" y="96446"/>
                      <a:pt x="164085" y="97434"/>
                      <a:pt x="151659" y="98282"/>
                    </a:cubicBezTo>
                    <a:cubicBezTo>
                      <a:pt x="158436" y="109861"/>
                      <a:pt x="165780" y="121157"/>
                      <a:pt x="173687" y="132030"/>
                    </a:cubicBezTo>
                    <a:cubicBezTo>
                      <a:pt x="178629" y="120028"/>
                      <a:pt x="183995" y="107742"/>
                      <a:pt x="189361" y="95316"/>
                    </a:cubicBezTo>
                    <a:close/>
                    <a:moveTo>
                      <a:pt x="163237" y="49282"/>
                    </a:moveTo>
                    <a:cubicBezTo>
                      <a:pt x="151235" y="49847"/>
                      <a:pt x="139373" y="50553"/>
                      <a:pt x="127653" y="50977"/>
                    </a:cubicBezTo>
                    <a:cubicBezTo>
                      <a:pt x="133019" y="63403"/>
                      <a:pt x="138950" y="75547"/>
                      <a:pt x="145304" y="87408"/>
                    </a:cubicBezTo>
                    <a:cubicBezTo>
                      <a:pt x="151235" y="74841"/>
                      <a:pt x="157166" y="61991"/>
                      <a:pt x="163237" y="49282"/>
                    </a:cubicBezTo>
                    <a:close/>
                    <a:moveTo>
                      <a:pt x="143045" y="0"/>
                    </a:moveTo>
                    <a:cubicBezTo>
                      <a:pt x="131889" y="283"/>
                      <a:pt x="120734" y="565"/>
                      <a:pt x="109720" y="706"/>
                    </a:cubicBezTo>
                    <a:cubicBezTo>
                      <a:pt x="113532" y="13839"/>
                      <a:pt x="117768" y="26689"/>
                      <a:pt x="122852" y="39397"/>
                    </a:cubicBezTo>
                    <a:cubicBezTo>
                      <a:pt x="129489" y="26265"/>
                      <a:pt x="136267" y="13133"/>
                      <a:pt x="143045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446007E-DFCA-4B56-88FD-E77012FD3FDC}"/>
                  </a:ext>
                </a:extLst>
              </p:cNvPr>
              <p:cNvSpPr/>
              <p:nvPr/>
            </p:nvSpPr>
            <p:spPr>
              <a:xfrm rot="-2195486">
                <a:off x="5809258" y="4707132"/>
                <a:ext cx="359232" cy="315740"/>
              </a:xfrm>
              <a:custGeom>
                <a:avLst/>
                <a:gdLst>
                  <a:gd name="connsiteX0" fmla="*/ 359233 w 359232"/>
                  <a:gd name="connsiteY0" fmla="*/ 157870 h 315740"/>
                  <a:gd name="connsiteX1" fmla="*/ 179616 w 359232"/>
                  <a:gd name="connsiteY1" fmla="*/ 315741 h 315740"/>
                  <a:gd name="connsiteX2" fmla="*/ 0 w 359232"/>
                  <a:gd name="connsiteY2" fmla="*/ 157870 h 315740"/>
                  <a:gd name="connsiteX3" fmla="*/ 179616 w 359232"/>
                  <a:gd name="connsiteY3" fmla="*/ 0 h 315740"/>
                  <a:gd name="connsiteX4" fmla="*/ 359233 w 359232"/>
                  <a:gd name="connsiteY4" fmla="*/ 157870 h 31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232" h="315740">
                    <a:moveTo>
                      <a:pt x="359233" y="157870"/>
                    </a:moveTo>
                    <a:cubicBezTo>
                      <a:pt x="359233" y="245060"/>
                      <a:pt x="278816" y="315741"/>
                      <a:pt x="179616" y="315741"/>
                    </a:cubicBezTo>
                    <a:cubicBezTo>
                      <a:pt x="80417" y="315741"/>
                      <a:pt x="0" y="245060"/>
                      <a:pt x="0" y="157870"/>
                    </a:cubicBezTo>
                    <a:cubicBezTo>
                      <a:pt x="0" y="70681"/>
                      <a:pt x="80417" y="0"/>
                      <a:pt x="179616" y="0"/>
                    </a:cubicBezTo>
                    <a:cubicBezTo>
                      <a:pt x="278816" y="0"/>
                      <a:pt x="359233" y="70681"/>
                      <a:pt x="359233" y="157870"/>
                    </a:cubicBezTo>
                    <a:close/>
                  </a:path>
                </a:pathLst>
              </a:custGeom>
              <a:noFill/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BD1FAA70-9D2C-4253-9214-8CC99929C0D9}"/>
                  </a:ext>
                </a:extLst>
              </p:cNvPr>
              <p:cNvSpPr/>
              <p:nvPr/>
            </p:nvSpPr>
            <p:spPr>
              <a:xfrm>
                <a:off x="5632697" y="5076351"/>
                <a:ext cx="52529" cy="66932"/>
              </a:xfrm>
              <a:custGeom>
                <a:avLst/>
                <a:gdLst>
                  <a:gd name="connsiteX0" fmla="*/ 6495 w 52529"/>
                  <a:gd name="connsiteY0" fmla="*/ 0 h 66932"/>
                  <a:gd name="connsiteX1" fmla="*/ 0 w 52529"/>
                  <a:gd name="connsiteY1" fmla="*/ 4377 h 66932"/>
                  <a:gd name="connsiteX2" fmla="*/ 21887 w 52529"/>
                  <a:gd name="connsiteY2" fmla="*/ 36714 h 66932"/>
                  <a:gd name="connsiteX3" fmla="*/ 46458 w 52529"/>
                  <a:gd name="connsiteY3" fmla="*/ 66933 h 66932"/>
                  <a:gd name="connsiteX4" fmla="*/ 52530 w 52529"/>
                  <a:gd name="connsiteY4" fmla="*/ 61990 h 66932"/>
                  <a:gd name="connsiteX5" fmla="*/ 28100 w 52529"/>
                  <a:gd name="connsiteY5" fmla="*/ 32196 h 66932"/>
                  <a:gd name="connsiteX6" fmla="*/ 6495 w 52529"/>
                  <a:gd name="connsiteY6" fmla="*/ 0 h 66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29" h="66932">
                    <a:moveTo>
                      <a:pt x="6495" y="0"/>
                    </a:moveTo>
                    <a:lnTo>
                      <a:pt x="0" y="4377"/>
                    </a:lnTo>
                    <a:cubicBezTo>
                      <a:pt x="6778" y="15533"/>
                      <a:pt x="14121" y="26265"/>
                      <a:pt x="21887" y="36714"/>
                    </a:cubicBezTo>
                    <a:cubicBezTo>
                      <a:pt x="29654" y="47164"/>
                      <a:pt x="37844" y="57189"/>
                      <a:pt x="46458" y="66933"/>
                    </a:cubicBezTo>
                    <a:lnTo>
                      <a:pt x="52530" y="61990"/>
                    </a:lnTo>
                    <a:cubicBezTo>
                      <a:pt x="43916" y="52388"/>
                      <a:pt x="35726" y="42504"/>
                      <a:pt x="28100" y="32196"/>
                    </a:cubicBezTo>
                    <a:cubicBezTo>
                      <a:pt x="20334" y="21746"/>
                      <a:pt x="13132" y="11156"/>
                      <a:pt x="6495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C72D7A4-9B04-4954-B5B9-67A0F69520B3}"/>
                  </a:ext>
                </a:extLst>
              </p:cNvPr>
              <p:cNvSpPr/>
              <p:nvPr/>
            </p:nvSpPr>
            <p:spPr>
              <a:xfrm>
                <a:off x="5650206" y="5055875"/>
                <a:ext cx="63403" cy="73993"/>
              </a:xfrm>
              <a:custGeom>
                <a:avLst/>
                <a:gdLst>
                  <a:gd name="connsiteX0" fmla="*/ 40103 w 63403"/>
                  <a:gd name="connsiteY0" fmla="*/ 30643 h 73993"/>
                  <a:gd name="connsiteX1" fmla="*/ 19487 w 63403"/>
                  <a:gd name="connsiteY1" fmla="*/ 0 h 73993"/>
                  <a:gd name="connsiteX2" fmla="*/ 0 w 63403"/>
                  <a:gd name="connsiteY2" fmla="*/ 13133 h 73993"/>
                  <a:gd name="connsiteX3" fmla="*/ 21323 w 63403"/>
                  <a:gd name="connsiteY3" fmla="*/ 44622 h 73993"/>
                  <a:gd name="connsiteX4" fmla="*/ 45328 w 63403"/>
                  <a:gd name="connsiteY4" fmla="*/ 73994 h 73993"/>
                  <a:gd name="connsiteX5" fmla="*/ 63403 w 63403"/>
                  <a:gd name="connsiteY5" fmla="*/ 59167 h 73993"/>
                  <a:gd name="connsiteX6" fmla="*/ 40103 w 63403"/>
                  <a:gd name="connsiteY6" fmla="*/ 30643 h 73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403" h="73993">
                    <a:moveTo>
                      <a:pt x="40103" y="30643"/>
                    </a:moveTo>
                    <a:cubicBezTo>
                      <a:pt x="32761" y="20758"/>
                      <a:pt x="25982" y="10591"/>
                      <a:pt x="19487" y="0"/>
                    </a:cubicBezTo>
                    <a:lnTo>
                      <a:pt x="0" y="13133"/>
                    </a:lnTo>
                    <a:cubicBezTo>
                      <a:pt x="6637" y="24006"/>
                      <a:pt x="13697" y="34455"/>
                      <a:pt x="21323" y="44622"/>
                    </a:cubicBezTo>
                    <a:cubicBezTo>
                      <a:pt x="28807" y="54789"/>
                      <a:pt x="36856" y="64533"/>
                      <a:pt x="45328" y="73994"/>
                    </a:cubicBezTo>
                    <a:lnTo>
                      <a:pt x="63403" y="59167"/>
                    </a:lnTo>
                    <a:cubicBezTo>
                      <a:pt x="55213" y="49988"/>
                      <a:pt x="47446" y="40527"/>
                      <a:pt x="40103" y="30643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330769F-A1F4-41C8-A562-A15B2605A454}"/>
                  </a:ext>
                </a:extLst>
              </p:cNvPr>
              <p:cNvSpPr/>
              <p:nvPr/>
            </p:nvSpPr>
            <p:spPr>
              <a:xfrm>
                <a:off x="5773623" y="4973409"/>
                <a:ext cx="54788" cy="62273"/>
              </a:xfrm>
              <a:custGeom>
                <a:avLst/>
                <a:gdLst>
                  <a:gd name="connsiteX0" fmla="*/ 36573 w 54788"/>
                  <a:gd name="connsiteY0" fmla="*/ 62273 h 62273"/>
                  <a:gd name="connsiteX1" fmla="*/ 54789 w 54788"/>
                  <a:gd name="connsiteY1" fmla="*/ 47446 h 62273"/>
                  <a:gd name="connsiteX2" fmla="*/ 36149 w 54788"/>
                  <a:gd name="connsiteY2" fmla="*/ 24429 h 62273"/>
                  <a:gd name="connsiteX3" fmla="*/ 19486 w 54788"/>
                  <a:gd name="connsiteY3" fmla="*/ 0 h 62273"/>
                  <a:gd name="connsiteX4" fmla="*/ 0 w 54788"/>
                  <a:gd name="connsiteY4" fmla="*/ 12991 h 62273"/>
                  <a:gd name="connsiteX5" fmla="*/ 17368 w 54788"/>
                  <a:gd name="connsiteY5" fmla="*/ 38268 h 62273"/>
                  <a:gd name="connsiteX6" fmla="*/ 36573 w 54788"/>
                  <a:gd name="connsiteY6" fmla="*/ 62273 h 6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8" h="62273">
                    <a:moveTo>
                      <a:pt x="36573" y="62273"/>
                    </a:moveTo>
                    <a:lnTo>
                      <a:pt x="54789" y="47446"/>
                    </a:lnTo>
                    <a:cubicBezTo>
                      <a:pt x="48293" y="39962"/>
                      <a:pt x="42080" y="32337"/>
                      <a:pt x="36149" y="24429"/>
                    </a:cubicBezTo>
                    <a:cubicBezTo>
                      <a:pt x="30218" y="16522"/>
                      <a:pt x="24852" y="8331"/>
                      <a:pt x="19486" y="0"/>
                    </a:cubicBezTo>
                    <a:lnTo>
                      <a:pt x="0" y="12991"/>
                    </a:lnTo>
                    <a:cubicBezTo>
                      <a:pt x="5507" y="21605"/>
                      <a:pt x="11297" y="30078"/>
                      <a:pt x="17368" y="38268"/>
                    </a:cubicBezTo>
                    <a:cubicBezTo>
                      <a:pt x="23441" y="46599"/>
                      <a:pt x="29795" y="54507"/>
                      <a:pt x="36573" y="62273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FEE5E5E-393E-4557-A1F9-8D95E430BDBE}"/>
                  </a:ext>
                </a:extLst>
              </p:cNvPr>
              <p:cNvSpPr/>
              <p:nvPr/>
            </p:nvSpPr>
            <p:spPr>
              <a:xfrm>
                <a:off x="5754560" y="4994732"/>
                <a:ext cx="44057" cy="55494"/>
              </a:xfrm>
              <a:custGeom>
                <a:avLst/>
                <a:gdLst>
                  <a:gd name="connsiteX0" fmla="*/ 18075 w 44057"/>
                  <a:gd name="connsiteY0" fmla="*/ 30642 h 55494"/>
                  <a:gd name="connsiteX1" fmla="*/ 37985 w 44057"/>
                  <a:gd name="connsiteY1" fmla="*/ 55495 h 55494"/>
                  <a:gd name="connsiteX2" fmla="*/ 44057 w 44057"/>
                  <a:gd name="connsiteY2" fmla="*/ 50553 h 55494"/>
                  <a:gd name="connsiteX3" fmla="*/ 24288 w 44057"/>
                  <a:gd name="connsiteY3" fmla="*/ 25982 h 55494"/>
                  <a:gd name="connsiteX4" fmla="*/ 6495 w 44057"/>
                  <a:gd name="connsiteY4" fmla="*/ 0 h 55494"/>
                  <a:gd name="connsiteX5" fmla="*/ 0 w 44057"/>
                  <a:gd name="connsiteY5" fmla="*/ 4377 h 55494"/>
                  <a:gd name="connsiteX6" fmla="*/ 18075 w 44057"/>
                  <a:gd name="connsiteY6" fmla="*/ 30642 h 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57" h="55494">
                    <a:moveTo>
                      <a:pt x="18075" y="30642"/>
                    </a:moveTo>
                    <a:cubicBezTo>
                      <a:pt x="24429" y="39115"/>
                      <a:pt x="31066" y="47446"/>
                      <a:pt x="37985" y="55495"/>
                    </a:cubicBezTo>
                    <a:lnTo>
                      <a:pt x="44057" y="50553"/>
                    </a:lnTo>
                    <a:cubicBezTo>
                      <a:pt x="37138" y="42645"/>
                      <a:pt x="30642" y="34455"/>
                      <a:pt x="24288" y="25982"/>
                    </a:cubicBezTo>
                    <a:cubicBezTo>
                      <a:pt x="18075" y="17510"/>
                      <a:pt x="12144" y="8896"/>
                      <a:pt x="6495" y="0"/>
                    </a:cubicBezTo>
                    <a:lnTo>
                      <a:pt x="0" y="4377"/>
                    </a:lnTo>
                    <a:cubicBezTo>
                      <a:pt x="5790" y="13274"/>
                      <a:pt x="11720" y="22029"/>
                      <a:pt x="18075" y="3064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2F8E797A-0B7E-40D5-BB3D-510625CF1379}"/>
                </a:ext>
              </a:extLst>
            </p:cNvPr>
            <p:cNvGrpSpPr/>
            <p:nvPr/>
          </p:nvGrpSpPr>
          <p:grpSpPr>
            <a:xfrm>
              <a:off x="5495724" y="737989"/>
              <a:ext cx="1924536" cy="1099613"/>
              <a:chOff x="5495724" y="737989"/>
              <a:chExt cx="1924536" cy="109961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B2682376-778A-4A12-8EF3-BD7607EC3D5C}"/>
                  </a:ext>
                </a:extLst>
              </p:cNvPr>
              <p:cNvGrpSpPr/>
              <p:nvPr/>
            </p:nvGrpSpPr>
            <p:grpSpPr>
              <a:xfrm>
                <a:off x="6238217" y="807323"/>
                <a:ext cx="579504" cy="535181"/>
                <a:chOff x="6238217" y="807323"/>
                <a:chExt cx="579504" cy="535181"/>
              </a:xfrm>
            </p:grpSpPr>
            <p:grpSp>
              <p:nvGrpSpPr>
                <p:cNvPr id="45" name="Graphic 2">
                  <a:extLst>
                    <a:ext uri="{FF2B5EF4-FFF2-40B4-BE49-F238E27FC236}">
                      <a16:creationId xmlns:a16="http://schemas.microsoft.com/office/drawing/2014/main" id="{16CBBC0E-F2E8-472E-BE75-D28C77DA1E4C}"/>
                    </a:ext>
                  </a:extLst>
                </p:cNvPr>
                <p:cNvGrpSpPr/>
                <p:nvPr/>
              </p:nvGrpSpPr>
              <p:grpSpPr>
                <a:xfrm>
                  <a:off x="6449449" y="983410"/>
                  <a:ext cx="368272" cy="359094"/>
                  <a:chOff x="6449449" y="983410"/>
                  <a:chExt cx="368272" cy="359094"/>
                </a:xfrm>
              </p:grpSpPr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BDC541C7-26E1-42E1-841E-1B718C780BE2}"/>
                      </a:ext>
                    </a:extLst>
                  </p:cNvPr>
                  <p:cNvSpPr/>
                  <p:nvPr/>
                </p:nvSpPr>
                <p:spPr>
                  <a:xfrm>
                    <a:off x="6449449" y="983410"/>
                    <a:ext cx="368272" cy="358953"/>
                  </a:xfrm>
                  <a:custGeom>
                    <a:avLst/>
                    <a:gdLst>
                      <a:gd name="connsiteX0" fmla="*/ 0 w 368272"/>
                      <a:gd name="connsiteY0" fmla="*/ 358953 h 358953"/>
                      <a:gd name="connsiteX1" fmla="*/ 120451 w 368272"/>
                      <a:gd name="connsiteY1" fmla="*/ 114097 h 358953"/>
                      <a:gd name="connsiteX2" fmla="*/ 368272 w 368272"/>
                      <a:gd name="connsiteY2" fmla="*/ 0 h 358953"/>
                      <a:gd name="connsiteX3" fmla="*/ 0 w 368272"/>
                      <a:gd name="connsiteY3" fmla="*/ 358953 h 358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8272" h="358953">
                        <a:moveTo>
                          <a:pt x="0" y="358953"/>
                        </a:moveTo>
                        <a:cubicBezTo>
                          <a:pt x="0" y="358953"/>
                          <a:pt x="18780" y="213226"/>
                          <a:pt x="120451" y="114097"/>
                        </a:cubicBezTo>
                        <a:cubicBezTo>
                          <a:pt x="222121" y="14968"/>
                          <a:pt x="368272" y="0"/>
                          <a:pt x="368272" y="0"/>
                        </a:cubicBezTo>
                        <a:lnTo>
                          <a:pt x="0" y="358953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AA8B0A77-999E-4E08-BA63-91FB177D1DA8}"/>
                      </a:ext>
                    </a:extLst>
                  </p:cNvPr>
                  <p:cNvSpPr/>
                  <p:nvPr/>
                </p:nvSpPr>
                <p:spPr>
                  <a:xfrm>
                    <a:off x="6449449" y="983552"/>
                    <a:ext cx="368272" cy="358953"/>
                  </a:xfrm>
                  <a:custGeom>
                    <a:avLst/>
                    <a:gdLst>
                      <a:gd name="connsiteX0" fmla="*/ 368272 w 368272"/>
                      <a:gd name="connsiteY0" fmla="*/ 0 h 358953"/>
                      <a:gd name="connsiteX1" fmla="*/ 247821 w 368272"/>
                      <a:gd name="connsiteY1" fmla="*/ 244856 h 358953"/>
                      <a:gd name="connsiteX2" fmla="*/ 0 w 368272"/>
                      <a:gd name="connsiteY2" fmla="*/ 358953 h 358953"/>
                      <a:gd name="connsiteX3" fmla="*/ 368272 w 368272"/>
                      <a:gd name="connsiteY3" fmla="*/ 0 h 358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8272" h="358953">
                        <a:moveTo>
                          <a:pt x="368272" y="0"/>
                        </a:moveTo>
                        <a:cubicBezTo>
                          <a:pt x="368272" y="0"/>
                          <a:pt x="349492" y="145727"/>
                          <a:pt x="247821" y="244856"/>
                        </a:cubicBezTo>
                        <a:cubicBezTo>
                          <a:pt x="146151" y="343985"/>
                          <a:pt x="0" y="358953"/>
                          <a:pt x="0" y="358953"/>
                        </a:cubicBezTo>
                        <a:lnTo>
                          <a:pt x="368272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" name="Graphic 2">
                  <a:extLst>
                    <a:ext uri="{FF2B5EF4-FFF2-40B4-BE49-F238E27FC236}">
                      <a16:creationId xmlns:a16="http://schemas.microsoft.com/office/drawing/2014/main" id="{65D0F74C-3DFC-420F-BCEF-C2D570F53961}"/>
                    </a:ext>
                  </a:extLst>
                </p:cNvPr>
                <p:cNvGrpSpPr/>
                <p:nvPr/>
              </p:nvGrpSpPr>
              <p:grpSpPr>
                <a:xfrm>
                  <a:off x="6238217" y="807323"/>
                  <a:ext cx="188197" cy="508493"/>
                  <a:chOff x="6238217" y="807323"/>
                  <a:chExt cx="188197" cy="508493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48F61AD-E0B3-4038-A3E5-6FF9BF77B11B}"/>
                      </a:ext>
                    </a:extLst>
                  </p:cNvPr>
                  <p:cNvSpPr/>
                  <p:nvPr/>
                </p:nvSpPr>
                <p:spPr>
                  <a:xfrm>
                    <a:off x="6294260" y="807323"/>
                    <a:ext cx="132154" cy="508493"/>
                  </a:xfrm>
                  <a:custGeom>
                    <a:avLst/>
                    <a:gdLst>
                      <a:gd name="connsiteX0" fmla="*/ 76111 w 132154"/>
                      <a:gd name="connsiteY0" fmla="*/ 508493 h 508493"/>
                      <a:gd name="connsiteX1" fmla="*/ 128359 w 132154"/>
                      <a:gd name="connsiteY1" fmla="*/ 240761 h 508493"/>
                      <a:gd name="connsiteX2" fmla="*/ 0 w 132154"/>
                      <a:gd name="connsiteY2" fmla="*/ 0 h 508493"/>
                      <a:gd name="connsiteX3" fmla="*/ 76111 w 132154"/>
                      <a:gd name="connsiteY3" fmla="*/ 508493 h 50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154" h="508493">
                        <a:moveTo>
                          <a:pt x="76111" y="508493"/>
                        </a:moveTo>
                        <a:cubicBezTo>
                          <a:pt x="76111" y="508493"/>
                          <a:pt x="149399" y="381123"/>
                          <a:pt x="128359" y="240761"/>
                        </a:cubicBezTo>
                        <a:cubicBezTo>
                          <a:pt x="107319" y="100400"/>
                          <a:pt x="0" y="0"/>
                          <a:pt x="0" y="0"/>
                        </a:cubicBezTo>
                        <a:lnTo>
                          <a:pt x="76111" y="508493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30F10754-B999-4BAA-AB47-26461D299ADF}"/>
                      </a:ext>
                    </a:extLst>
                  </p:cNvPr>
                  <p:cNvSpPr/>
                  <p:nvPr/>
                </p:nvSpPr>
                <p:spPr>
                  <a:xfrm>
                    <a:off x="6238217" y="807323"/>
                    <a:ext cx="132154" cy="508493"/>
                  </a:xfrm>
                  <a:custGeom>
                    <a:avLst/>
                    <a:gdLst>
                      <a:gd name="connsiteX0" fmla="*/ 56043 w 132154"/>
                      <a:gd name="connsiteY0" fmla="*/ 0 h 508493"/>
                      <a:gd name="connsiteX1" fmla="*/ 3796 w 132154"/>
                      <a:gd name="connsiteY1" fmla="*/ 267732 h 508493"/>
                      <a:gd name="connsiteX2" fmla="*/ 132155 w 132154"/>
                      <a:gd name="connsiteY2" fmla="*/ 508493 h 508493"/>
                      <a:gd name="connsiteX3" fmla="*/ 56043 w 132154"/>
                      <a:gd name="connsiteY3" fmla="*/ 0 h 50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154" h="508493">
                        <a:moveTo>
                          <a:pt x="56043" y="0"/>
                        </a:moveTo>
                        <a:cubicBezTo>
                          <a:pt x="56043" y="0"/>
                          <a:pt x="-17244" y="127370"/>
                          <a:pt x="3796" y="267732"/>
                        </a:cubicBezTo>
                        <a:cubicBezTo>
                          <a:pt x="24836" y="408094"/>
                          <a:pt x="132155" y="508493"/>
                          <a:pt x="132155" y="508493"/>
                        </a:cubicBezTo>
                        <a:lnTo>
                          <a:pt x="56043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40D3541F-03D0-440C-9516-59C089386879}"/>
                  </a:ext>
                </a:extLst>
              </p:cNvPr>
              <p:cNvGrpSpPr/>
              <p:nvPr/>
            </p:nvGrpSpPr>
            <p:grpSpPr>
              <a:xfrm>
                <a:off x="6284944" y="737989"/>
                <a:ext cx="324070" cy="731864"/>
                <a:chOff x="6284944" y="737989"/>
                <a:chExt cx="324070" cy="731864"/>
              </a:xfrm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0F5E72C5-2CFF-492D-A4CB-E5ECC4F3E260}"/>
                    </a:ext>
                  </a:extLst>
                </p:cNvPr>
                <p:cNvSpPr/>
                <p:nvPr/>
              </p:nvSpPr>
              <p:spPr>
                <a:xfrm>
                  <a:off x="6284944" y="738130"/>
                  <a:ext cx="323929" cy="724966"/>
                </a:xfrm>
                <a:custGeom>
                  <a:avLst/>
                  <a:gdLst>
                    <a:gd name="connsiteX0" fmla="*/ 79779 w 323929"/>
                    <a:gd name="connsiteY0" fmla="*/ 724967 h 724966"/>
                    <a:gd name="connsiteX1" fmla="*/ 18212 w 323929"/>
                    <a:gd name="connsiteY1" fmla="*/ 509764 h 724966"/>
                    <a:gd name="connsiteX2" fmla="*/ 323930 w 323929"/>
                    <a:gd name="connsiteY2" fmla="*/ 0 h 724966"/>
                    <a:gd name="connsiteX3" fmla="*/ 79779 w 323929"/>
                    <a:gd name="connsiteY3" fmla="*/ 724967 h 724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929" h="724966">
                      <a:moveTo>
                        <a:pt x="79779" y="724967"/>
                      </a:moveTo>
                      <a:cubicBezTo>
                        <a:pt x="13270" y="702514"/>
                        <a:pt x="-24715" y="637135"/>
                        <a:pt x="18212" y="509764"/>
                      </a:cubicBezTo>
                      <a:cubicBezTo>
                        <a:pt x="61139" y="382394"/>
                        <a:pt x="323930" y="0"/>
                        <a:pt x="323930" y="0"/>
                      </a:cubicBezTo>
                      <a:lnTo>
                        <a:pt x="79779" y="724967"/>
                      </a:lnTo>
                      <a:close/>
                    </a:path>
                  </a:pathLst>
                </a:custGeom>
                <a:solidFill>
                  <a:srgbClr val="FE9C0A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8D717A10-A036-4EFF-917C-AB83FE7CF48C}"/>
                    </a:ext>
                  </a:extLst>
                </p:cNvPr>
                <p:cNvSpPr/>
                <p:nvPr/>
              </p:nvSpPr>
              <p:spPr>
                <a:xfrm>
                  <a:off x="6364865" y="737989"/>
                  <a:ext cx="244150" cy="731864"/>
                </a:xfrm>
                <a:custGeom>
                  <a:avLst/>
                  <a:gdLst>
                    <a:gd name="connsiteX0" fmla="*/ 244150 w 244150"/>
                    <a:gd name="connsiteY0" fmla="*/ 0 h 731864"/>
                    <a:gd name="connsiteX1" fmla="*/ 179194 w 244150"/>
                    <a:gd name="connsiteY1" fmla="*/ 590818 h 731864"/>
                    <a:gd name="connsiteX2" fmla="*/ 0 w 244150"/>
                    <a:gd name="connsiteY2" fmla="*/ 724967 h 731864"/>
                    <a:gd name="connsiteX3" fmla="*/ 244150 w 244150"/>
                    <a:gd name="connsiteY3" fmla="*/ 0 h 731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150" h="731864">
                      <a:moveTo>
                        <a:pt x="244150" y="0"/>
                      </a:moveTo>
                      <a:cubicBezTo>
                        <a:pt x="244150" y="0"/>
                        <a:pt x="222122" y="463589"/>
                        <a:pt x="179194" y="590818"/>
                      </a:cubicBezTo>
                      <a:cubicBezTo>
                        <a:pt x="136267" y="718189"/>
                        <a:pt x="66509" y="747419"/>
                        <a:pt x="0" y="724967"/>
                      </a:cubicBezTo>
                      <a:lnTo>
                        <a:pt x="244150" y="0"/>
                      </a:lnTo>
                      <a:close/>
                    </a:path>
                  </a:pathLst>
                </a:custGeom>
                <a:solidFill>
                  <a:srgbClr val="E38E21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B39D636-663B-4D13-B67A-0CD2F9175649}"/>
                  </a:ext>
                </a:extLst>
              </p:cNvPr>
              <p:cNvSpPr/>
              <p:nvPr/>
            </p:nvSpPr>
            <p:spPr>
              <a:xfrm>
                <a:off x="5495724" y="836694"/>
                <a:ext cx="1924536" cy="1000908"/>
              </a:xfrm>
              <a:custGeom>
                <a:avLst/>
                <a:gdLst>
                  <a:gd name="connsiteX0" fmla="*/ 1924537 w 1924536"/>
                  <a:gd name="connsiteY0" fmla="*/ 641794 h 1000908"/>
                  <a:gd name="connsiteX1" fmla="*/ 1523645 w 1924536"/>
                  <a:gd name="connsiteY1" fmla="*/ 520637 h 1000908"/>
                  <a:gd name="connsiteX2" fmla="*/ 914328 w 1924536"/>
                  <a:gd name="connsiteY2" fmla="*/ 492113 h 1000908"/>
                  <a:gd name="connsiteX3" fmla="*/ 411907 w 1924536"/>
                  <a:gd name="connsiteY3" fmla="*/ 146151 h 1000908"/>
                  <a:gd name="connsiteX4" fmla="*/ 19346 w 1924536"/>
                  <a:gd name="connsiteY4" fmla="*/ 0 h 1000908"/>
                  <a:gd name="connsiteX5" fmla="*/ 8473 w 1924536"/>
                  <a:gd name="connsiteY5" fmla="*/ 91080 h 1000908"/>
                  <a:gd name="connsiteX6" fmla="*/ 50412 w 1924536"/>
                  <a:gd name="connsiteY6" fmla="*/ 199387 h 1000908"/>
                  <a:gd name="connsiteX7" fmla="*/ 0 w 1924536"/>
                  <a:gd name="connsiteY7" fmla="*/ 160555 h 1000908"/>
                  <a:gd name="connsiteX8" fmla="*/ 63968 w 1924536"/>
                  <a:gd name="connsiteY8" fmla="*/ 346527 h 1000908"/>
                  <a:gd name="connsiteX9" fmla="*/ 136691 w 1924536"/>
                  <a:gd name="connsiteY9" fmla="*/ 442407 h 1000908"/>
                  <a:gd name="connsiteX10" fmla="*/ 74841 w 1924536"/>
                  <a:gd name="connsiteY10" fmla="*/ 426027 h 1000908"/>
                  <a:gd name="connsiteX11" fmla="*/ 229464 w 1924536"/>
                  <a:gd name="connsiteY11" fmla="*/ 610728 h 1000908"/>
                  <a:gd name="connsiteX12" fmla="*/ 452998 w 1924536"/>
                  <a:gd name="connsiteY12" fmla="*/ 727226 h 1000908"/>
                  <a:gd name="connsiteX13" fmla="*/ 459353 w 1924536"/>
                  <a:gd name="connsiteY13" fmla="*/ 729344 h 1000908"/>
                  <a:gd name="connsiteX14" fmla="*/ 724261 w 1924536"/>
                  <a:gd name="connsiteY14" fmla="*/ 745583 h 1000908"/>
                  <a:gd name="connsiteX15" fmla="*/ 854597 w 1924536"/>
                  <a:gd name="connsiteY15" fmla="*/ 669471 h 1000908"/>
                  <a:gd name="connsiteX16" fmla="*/ 912351 w 1924536"/>
                  <a:gd name="connsiteY16" fmla="*/ 808986 h 1000908"/>
                  <a:gd name="connsiteX17" fmla="*/ 1133202 w 1924536"/>
                  <a:gd name="connsiteY17" fmla="*/ 956267 h 1000908"/>
                  <a:gd name="connsiteX18" fmla="*/ 1139556 w 1924536"/>
                  <a:gd name="connsiteY18" fmla="*/ 958385 h 1000908"/>
                  <a:gd name="connsiteX19" fmla="*/ 1388083 w 1924536"/>
                  <a:gd name="connsiteY19" fmla="*/ 1000889 h 1000908"/>
                  <a:gd name="connsiteX20" fmla="*/ 1622914 w 1924536"/>
                  <a:gd name="connsiteY20" fmla="*/ 947371 h 1000908"/>
                  <a:gd name="connsiteX21" fmla="*/ 1563607 w 1924536"/>
                  <a:gd name="connsiteY21" fmla="*/ 923083 h 1000908"/>
                  <a:gd name="connsiteX22" fmla="*/ 1679539 w 1924536"/>
                  <a:gd name="connsiteY22" fmla="*/ 890746 h 1000908"/>
                  <a:gd name="connsiteX23" fmla="*/ 1843059 w 1924536"/>
                  <a:gd name="connsiteY23" fmla="*/ 781309 h 1000908"/>
                  <a:gd name="connsiteX24" fmla="*/ 1779374 w 1924536"/>
                  <a:gd name="connsiteY24" fmla="*/ 781732 h 1000908"/>
                  <a:gd name="connsiteX25" fmla="*/ 1878220 w 1924536"/>
                  <a:gd name="connsiteY25" fmla="*/ 720730 h 1000908"/>
                  <a:gd name="connsiteX26" fmla="*/ 1924537 w 1924536"/>
                  <a:gd name="connsiteY26" fmla="*/ 641794 h 1000908"/>
                  <a:gd name="connsiteX27" fmla="*/ 717342 w 1924536"/>
                  <a:gd name="connsiteY27" fmla="*/ 600279 h 1000908"/>
                  <a:gd name="connsiteX28" fmla="*/ 423909 w 1924536"/>
                  <a:gd name="connsiteY28" fmla="*/ 556787 h 1000908"/>
                  <a:gd name="connsiteX29" fmla="*/ 376181 w 1924536"/>
                  <a:gd name="connsiteY29" fmla="*/ 362060 h 1000908"/>
                  <a:gd name="connsiteX30" fmla="*/ 633463 w 1924536"/>
                  <a:gd name="connsiteY30" fmla="*/ 438736 h 1000908"/>
                  <a:gd name="connsiteX31" fmla="*/ 717342 w 1924536"/>
                  <a:gd name="connsiteY31" fmla="*/ 600279 h 1000908"/>
                  <a:gd name="connsiteX32" fmla="*/ 1265656 w 1924536"/>
                  <a:gd name="connsiteY32" fmla="*/ 840193 h 1000908"/>
                  <a:gd name="connsiteX33" fmla="*/ 1005690 w 1924536"/>
                  <a:gd name="connsiteY33" fmla="*/ 697431 h 1000908"/>
                  <a:gd name="connsiteX34" fmla="*/ 1170057 w 1924536"/>
                  <a:gd name="connsiteY34" fmla="*/ 619484 h 1000908"/>
                  <a:gd name="connsiteX35" fmla="*/ 1421409 w 1924536"/>
                  <a:gd name="connsiteY35" fmla="*/ 714093 h 1000908"/>
                  <a:gd name="connsiteX36" fmla="*/ 1265656 w 1924536"/>
                  <a:gd name="connsiteY36" fmla="*/ 840193 h 100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24536" h="1000908">
                    <a:moveTo>
                      <a:pt x="1924537" y="641794"/>
                    </a:moveTo>
                    <a:cubicBezTo>
                      <a:pt x="1922983" y="642359"/>
                      <a:pt x="1762711" y="698984"/>
                      <a:pt x="1523645" y="520637"/>
                    </a:cubicBezTo>
                    <a:cubicBezTo>
                      <a:pt x="1232472" y="303458"/>
                      <a:pt x="1045793" y="378581"/>
                      <a:pt x="914328" y="492113"/>
                    </a:cubicBezTo>
                    <a:cubicBezTo>
                      <a:pt x="878320" y="322097"/>
                      <a:pt x="775237" y="149399"/>
                      <a:pt x="411907" y="146151"/>
                    </a:cubicBezTo>
                    <a:cubicBezTo>
                      <a:pt x="113673" y="143609"/>
                      <a:pt x="20334" y="1553"/>
                      <a:pt x="19346" y="0"/>
                    </a:cubicBezTo>
                    <a:cubicBezTo>
                      <a:pt x="22594" y="4942"/>
                      <a:pt x="706" y="29089"/>
                      <a:pt x="8473" y="91080"/>
                    </a:cubicBezTo>
                    <a:cubicBezTo>
                      <a:pt x="13274" y="129912"/>
                      <a:pt x="27960" y="167333"/>
                      <a:pt x="50412" y="199387"/>
                    </a:cubicBezTo>
                    <a:cubicBezTo>
                      <a:pt x="30219" y="191903"/>
                      <a:pt x="12426" y="178206"/>
                      <a:pt x="0" y="160555"/>
                    </a:cubicBezTo>
                    <a:cubicBezTo>
                      <a:pt x="15109" y="224663"/>
                      <a:pt x="30784" y="289761"/>
                      <a:pt x="63968" y="346527"/>
                    </a:cubicBezTo>
                    <a:cubicBezTo>
                      <a:pt x="84161" y="381264"/>
                      <a:pt x="110567" y="411906"/>
                      <a:pt x="136691" y="442407"/>
                    </a:cubicBezTo>
                    <a:cubicBezTo>
                      <a:pt x="115227" y="441137"/>
                      <a:pt x="94045" y="435488"/>
                      <a:pt x="74841" y="426027"/>
                    </a:cubicBezTo>
                    <a:cubicBezTo>
                      <a:pt x="112261" y="500162"/>
                      <a:pt x="162955" y="561023"/>
                      <a:pt x="229464" y="610728"/>
                    </a:cubicBezTo>
                    <a:cubicBezTo>
                      <a:pt x="288349" y="654786"/>
                      <a:pt x="361778" y="694748"/>
                      <a:pt x="452998" y="727226"/>
                    </a:cubicBezTo>
                    <a:lnTo>
                      <a:pt x="459353" y="729344"/>
                    </a:lnTo>
                    <a:cubicBezTo>
                      <a:pt x="572320" y="768318"/>
                      <a:pt x="660293" y="764081"/>
                      <a:pt x="724261" y="745583"/>
                    </a:cubicBezTo>
                    <a:cubicBezTo>
                      <a:pt x="812234" y="720730"/>
                      <a:pt x="854597" y="669471"/>
                      <a:pt x="854597" y="669471"/>
                    </a:cubicBezTo>
                    <a:cubicBezTo>
                      <a:pt x="854597" y="669471"/>
                      <a:pt x="857280" y="735981"/>
                      <a:pt x="912351" y="808986"/>
                    </a:cubicBezTo>
                    <a:cubicBezTo>
                      <a:pt x="952172" y="862363"/>
                      <a:pt x="1019529" y="918988"/>
                      <a:pt x="1133202" y="956267"/>
                    </a:cubicBezTo>
                    <a:lnTo>
                      <a:pt x="1139556" y="958385"/>
                    </a:lnTo>
                    <a:cubicBezTo>
                      <a:pt x="1231906" y="987756"/>
                      <a:pt x="1314655" y="1000183"/>
                      <a:pt x="1388083" y="1000889"/>
                    </a:cubicBezTo>
                    <a:cubicBezTo>
                      <a:pt x="1471114" y="1001595"/>
                      <a:pt x="1548215" y="983661"/>
                      <a:pt x="1622914" y="947371"/>
                    </a:cubicBezTo>
                    <a:cubicBezTo>
                      <a:pt x="1601874" y="943275"/>
                      <a:pt x="1581540" y="934944"/>
                      <a:pt x="1563607" y="923083"/>
                    </a:cubicBezTo>
                    <a:cubicBezTo>
                      <a:pt x="1602862" y="914610"/>
                      <a:pt x="1642401" y="906137"/>
                      <a:pt x="1679539" y="890746"/>
                    </a:cubicBezTo>
                    <a:cubicBezTo>
                      <a:pt x="1740400" y="865611"/>
                      <a:pt x="1792223" y="823107"/>
                      <a:pt x="1843059" y="781309"/>
                    </a:cubicBezTo>
                    <a:cubicBezTo>
                      <a:pt x="1822584" y="787805"/>
                      <a:pt x="1799990" y="787946"/>
                      <a:pt x="1779374" y="781732"/>
                    </a:cubicBezTo>
                    <a:cubicBezTo>
                      <a:pt x="1816653" y="769730"/>
                      <a:pt x="1850967" y="748831"/>
                      <a:pt x="1878220" y="720730"/>
                    </a:cubicBezTo>
                    <a:cubicBezTo>
                      <a:pt x="1921712" y="676249"/>
                      <a:pt x="1918888" y="643772"/>
                      <a:pt x="1924537" y="641794"/>
                    </a:cubicBezTo>
                    <a:close/>
                    <a:moveTo>
                      <a:pt x="717342" y="600279"/>
                    </a:moveTo>
                    <a:cubicBezTo>
                      <a:pt x="686275" y="646737"/>
                      <a:pt x="493667" y="614118"/>
                      <a:pt x="423909" y="556787"/>
                    </a:cubicBezTo>
                    <a:cubicBezTo>
                      <a:pt x="334524" y="483217"/>
                      <a:pt x="376181" y="362060"/>
                      <a:pt x="376181" y="362060"/>
                    </a:cubicBezTo>
                    <a:cubicBezTo>
                      <a:pt x="376181" y="362060"/>
                      <a:pt x="541254" y="372792"/>
                      <a:pt x="633463" y="438736"/>
                    </a:cubicBezTo>
                    <a:cubicBezTo>
                      <a:pt x="706892" y="491266"/>
                      <a:pt x="748125" y="553821"/>
                      <a:pt x="717342" y="600279"/>
                    </a:cubicBezTo>
                    <a:close/>
                    <a:moveTo>
                      <a:pt x="1265656" y="840193"/>
                    </a:moveTo>
                    <a:cubicBezTo>
                      <a:pt x="1175423" y="843723"/>
                      <a:pt x="1002301" y="753067"/>
                      <a:pt x="1005690" y="697431"/>
                    </a:cubicBezTo>
                    <a:cubicBezTo>
                      <a:pt x="1009362" y="641794"/>
                      <a:pt x="1079825" y="616942"/>
                      <a:pt x="1170057" y="619484"/>
                    </a:cubicBezTo>
                    <a:cubicBezTo>
                      <a:pt x="1283448" y="622731"/>
                      <a:pt x="1421409" y="714093"/>
                      <a:pt x="1421409" y="714093"/>
                    </a:cubicBezTo>
                    <a:cubicBezTo>
                      <a:pt x="1421409" y="714093"/>
                      <a:pt x="1381306" y="835816"/>
                      <a:pt x="1265656" y="840193"/>
                    </a:cubicBezTo>
                    <a:close/>
                  </a:path>
                </a:pathLst>
              </a:custGeom>
              <a:solidFill>
                <a:srgbClr val="FE9C0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6" name="Graphic 2">
                <a:extLst>
                  <a:ext uri="{FF2B5EF4-FFF2-40B4-BE49-F238E27FC236}">
                    <a16:creationId xmlns:a16="http://schemas.microsoft.com/office/drawing/2014/main" id="{A5DCEA32-66BF-4A89-8A81-2E921CF620CE}"/>
                  </a:ext>
                </a:extLst>
              </p:cNvPr>
              <p:cNvGrpSpPr/>
              <p:nvPr/>
            </p:nvGrpSpPr>
            <p:grpSpPr>
              <a:xfrm>
                <a:off x="5527866" y="885129"/>
                <a:ext cx="1852290" cy="928754"/>
                <a:chOff x="5527866" y="885129"/>
                <a:chExt cx="1852290" cy="928754"/>
              </a:xfrm>
            </p:grpSpPr>
            <p:grpSp>
              <p:nvGrpSpPr>
                <p:cNvPr id="27" name="Graphic 2">
                  <a:extLst>
                    <a:ext uri="{FF2B5EF4-FFF2-40B4-BE49-F238E27FC236}">
                      <a16:creationId xmlns:a16="http://schemas.microsoft.com/office/drawing/2014/main" id="{1531E0DF-F464-4EBF-A6B9-0B96DD87727A}"/>
                    </a:ext>
                  </a:extLst>
                </p:cNvPr>
                <p:cNvGrpSpPr/>
                <p:nvPr/>
              </p:nvGrpSpPr>
              <p:grpSpPr>
                <a:xfrm>
                  <a:off x="6326456" y="1240635"/>
                  <a:ext cx="1053700" cy="573248"/>
                  <a:chOff x="6326456" y="1240635"/>
                  <a:chExt cx="1053700" cy="573248"/>
                </a:xfrm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BA6472BC-7F11-4EAC-8BFE-C6308F43B6FF}"/>
                      </a:ext>
                    </a:extLst>
                  </p:cNvPr>
                  <p:cNvSpPr/>
                  <p:nvPr/>
                </p:nvSpPr>
                <p:spPr>
                  <a:xfrm>
                    <a:off x="6326456" y="1240635"/>
                    <a:ext cx="1053700" cy="573248"/>
                  </a:xfrm>
                  <a:custGeom>
                    <a:avLst/>
                    <a:gdLst>
                      <a:gd name="connsiteX0" fmla="*/ 302611 w 1053700"/>
                      <a:gd name="connsiteY0" fmla="*/ 528321 h 573248"/>
                      <a:gd name="connsiteX1" fmla="*/ 97716 w 1053700"/>
                      <a:gd name="connsiteY1" fmla="*/ 390642 h 573248"/>
                      <a:gd name="connsiteX2" fmla="*/ 44622 w 1053700"/>
                      <a:gd name="connsiteY2" fmla="*/ 263978 h 573248"/>
                      <a:gd name="connsiteX3" fmla="*/ 43916 w 1053700"/>
                      <a:gd name="connsiteY3" fmla="*/ 248021 h 573248"/>
                      <a:gd name="connsiteX4" fmla="*/ 0 w 1053700"/>
                      <a:gd name="connsiteY4" fmla="*/ 233194 h 573248"/>
                      <a:gd name="connsiteX5" fmla="*/ 45046 w 1053700"/>
                      <a:gd name="connsiteY5" fmla="*/ 99469 h 573248"/>
                      <a:gd name="connsiteX6" fmla="*/ 86420 w 1053700"/>
                      <a:gd name="connsiteY6" fmla="*/ 113449 h 573248"/>
                      <a:gd name="connsiteX7" fmla="*/ 96446 w 1053700"/>
                      <a:gd name="connsiteY7" fmla="*/ 104835 h 573248"/>
                      <a:gd name="connsiteX8" fmla="*/ 473756 w 1053700"/>
                      <a:gd name="connsiteY8" fmla="*/ 22228 h 573248"/>
                      <a:gd name="connsiteX9" fmla="*/ 676814 w 1053700"/>
                      <a:gd name="connsiteY9" fmla="*/ 134348 h 573248"/>
                      <a:gd name="connsiteX10" fmla="*/ 878461 w 1053700"/>
                      <a:gd name="connsiteY10" fmla="*/ 243785 h 573248"/>
                      <a:gd name="connsiteX11" fmla="*/ 1053701 w 1053700"/>
                      <a:gd name="connsiteY11" fmla="*/ 267508 h 573248"/>
                      <a:gd name="connsiteX12" fmla="*/ 1028707 w 1053700"/>
                      <a:gd name="connsiteY12" fmla="*/ 299845 h 573248"/>
                      <a:gd name="connsiteX13" fmla="*/ 939322 w 1053700"/>
                      <a:gd name="connsiteY13" fmla="*/ 354916 h 573248"/>
                      <a:gd name="connsiteX14" fmla="*/ 868576 w 1053700"/>
                      <a:gd name="connsiteY14" fmla="*/ 377651 h 573248"/>
                      <a:gd name="connsiteX15" fmla="*/ 943699 w 1053700"/>
                      <a:gd name="connsiteY15" fmla="*/ 400244 h 573248"/>
                      <a:gd name="connsiteX16" fmla="*/ 837793 w 1053700"/>
                      <a:gd name="connsiteY16" fmla="*/ 464636 h 573248"/>
                      <a:gd name="connsiteX17" fmla="*/ 725814 w 1053700"/>
                      <a:gd name="connsiteY17" fmla="*/ 495843 h 573248"/>
                      <a:gd name="connsiteX18" fmla="*/ 672295 w 1053700"/>
                      <a:gd name="connsiteY18" fmla="*/ 507422 h 573248"/>
                      <a:gd name="connsiteX19" fmla="*/ 717765 w 1053700"/>
                      <a:gd name="connsiteY19" fmla="*/ 537782 h 573248"/>
                      <a:gd name="connsiteX20" fmla="*/ 727932 w 1053700"/>
                      <a:gd name="connsiteY20" fmla="*/ 543995 h 573248"/>
                      <a:gd name="connsiteX21" fmla="*/ 555234 w 1053700"/>
                      <a:gd name="connsiteY21" fmla="*/ 573225 h 573248"/>
                      <a:gd name="connsiteX22" fmla="*/ 313484 w 1053700"/>
                      <a:gd name="connsiteY22" fmla="*/ 531851 h 573248"/>
                      <a:gd name="connsiteX23" fmla="*/ 302611 w 1053700"/>
                      <a:gd name="connsiteY23" fmla="*/ 528321 h 573248"/>
                      <a:gd name="connsiteX24" fmla="*/ 441984 w 1053700"/>
                      <a:gd name="connsiteY24" fmla="*/ 212437 h 573248"/>
                      <a:gd name="connsiteX25" fmla="*/ 337771 w 1053700"/>
                      <a:gd name="connsiteY25" fmla="*/ 191679 h 573248"/>
                      <a:gd name="connsiteX26" fmla="*/ 149681 w 1053700"/>
                      <a:gd name="connsiteY26" fmla="*/ 291231 h 573248"/>
                      <a:gd name="connsiteX27" fmla="*/ 335371 w 1053700"/>
                      <a:gd name="connsiteY27" fmla="*/ 441054 h 573248"/>
                      <a:gd name="connsiteX28" fmla="*/ 433512 w 1053700"/>
                      <a:gd name="connsiteY28" fmla="*/ 458705 h 573248"/>
                      <a:gd name="connsiteX29" fmla="*/ 610305 w 1053700"/>
                      <a:gd name="connsiteY29" fmla="*/ 316649 h 573248"/>
                      <a:gd name="connsiteX30" fmla="*/ 615812 w 1053700"/>
                      <a:gd name="connsiteY30" fmla="*/ 299845 h 573248"/>
                      <a:gd name="connsiteX31" fmla="*/ 601126 w 1053700"/>
                      <a:gd name="connsiteY31" fmla="*/ 290101 h 573248"/>
                      <a:gd name="connsiteX32" fmla="*/ 441984 w 1053700"/>
                      <a:gd name="connsiteY32" fmla="*/ 212437 h 573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053700" h="573248">
                        <a:moveTo>
                          <a:pt x="302611" y="528321"/>
                        </a:moveTo>
                        <a:cubicBezTo>
                          <a:pt x="212096" y="497820"/>
                          <a:pt x="143186" y="451503"/>
                          <a:pt x="97716" y="390642"/>
                        </a:cubicBezTo>
                        <a:cubicBezTo>
                          <a:pt x="47587" y="324133"/>
                          <a:pt x="44622" y="264684"/>
                          <a:pt x="44622" y="263978"/>
                        </a:cubicBezTo>
                        <a:lnTo>
                          <a:pt x="43916" y="248021"/>
                        </a:lnTo>
                        <a:lnTo>
                          <a:pt x="0" y="233194"/>
                        </a:lnTo>
                        <a:lnTo>
                          <a:pt x="45046" y="99469"/>
                        </a:lnTo>
                        <a:lnTo>
                          <a:pt x="86420" y="113449"/>
                        </a:lnTo>
                        <a:lnTo>
                          <a:pt x="96446" y="104835"/>
                        </a:lnTo>
                        <a:cubicBezTo>
                          <a:pt x="215485" y="1894"/>
                          <a:pt x="335371" y="-24371"/>
                          <a:pt x="473756" y="22228"/>
                        </a:cubicBezTo>
                        <a:cubicBezTo>
                          <a:pt x="537582" y="43692"/>
                          <a:pt x="605927" y="81395"/>
                          <a:pt x="676814" y="134348"/>
                        </a:cubicBezTo>
                        <a:cubicBezTo>
                          <a:pt x="744171" y="184618"/>
                          <a:pt x="812093" y="221474"/>
                          <a:pt x="878461" y="243785"/>
                        </a:cubicBezTo>
                        <a:cubicBezTo>
                          <a:pt x="955279" y="269626"/>
                          <a:pt x="1015574" y="271179"/>
                          <a:pt x="1053701" y="267508"/>
                        </a:cubicBezTo>
                        <a:cubicBezTo>
                          <a:pt x="1048335" y="276969"/>
                          <a:pt x="1040427" y="287842"/>
                          <a:pt x="1028707" y="299845"/>
                        </a:cubicBezTo>
                        <a:cubicBezTo>
                          <a:pt x="1004278" y="324980"/>
                          <a:pt x="973353" y="343902"/>
                          <a:pt x="939322" y="354916"/>
                        </a:cubicBezTo>
                        <a:lnTo>
                          <a:pt x="868576" y="377651"/>
                        </a:lnTo>
                        <a:cubicBezTo>
                          <a:pt x="868576" y="377651"/>
                          <a:pt x="942428" y="399821"/>
                          <a:pt x="943699" y="400244"/>
                        </a:cubicBezTo>
                        <a:cubicBezTo>
                          <a:pt x="910515" y="425662"/>
                          <a:pt x="875778" y="448820"/>
                          <a:pt x="837793" y="464636"/>
                        </a:cubicBezTo>
                        <a:cubicBezTo>
                          <a:pt x="802631" y="479180"/>
                          <a:pt x="763517" y="487653"/>
                          <a:pt x="725814" y="495843"/>
                        </a:cubicBezTo>
                        <a:lnTo>
                          <a:pt x="672295" y="507422"/>
                        </a:lnTo>
                        <a:lnTo>
                          <a:pt x="717765" y="537782"/>
                        </a:lnTo>
                        <a:cubicBezTo>
                          <a:pt x="721013" y="539900"/>
                          <a:pt x="724402" y="542018"/>
                          <a:pt x="727932" y="543995"/>
                        </a:cubicBezTo>
                        <a:cubicBezTo>
                          <a:pt x="672295" y="564188"/>
                          <a:pt x="615389" y="573790"/>
                          <a:pt x="555234" y="573225"/>
                        </a:cubicBezTo>
                        <a:cubicBezTo>
                          <a:pt x="479122" y="572660"/>
                          <a:pt x="397785" y="558681"/>
                          <a:pt x="313484" y="531851"/>
                        </a:cubicBezTo>
                        <a:lnTo>
                          <a:pt x="302611" y="528321"/>
                        </a:lnTo>
                        <a:close/>
                        <a:moveTo>
                          <a:pt x="441984" y="212437"/>
                        </a:moveTo>
                        <a:cubicBezTo>
                          <a:pt x="403857" y="199587"/>
                          <a:pt x="368696" y="192667"/>
                          <a:pt x="337771" y="191679"/>
                        </a:cubicBezTo>
                        <a:cubicBezTo>
                          <a:pt x="224240" y="188431"/>
                          <a:pt x="153918" y="225710"/>
                          <a:pt x="149681" y="291231"/>
                        </a:cubicBezTo>
                        <a:cubicBezTo>
                          <a:pt x="145869" y="353504"/>
                          <a:pt x="261660" y="416201"/>
                          <a:pt x="335371" y="441054"/>
                        </a:cubicBezTo>
                        <a:cubicBezTo>
                          <a:pt x="361494" y="449809"/>
                          <a:pt x="399621" y="459976"/>
                          <a:pt x="433512" y="458705"/>
                        </a:cubicBezTo>
                        <a:cubicBezTo>
                          <a:pt x="563706" y="453621"/>
                          <a:pt x="608469" y="322297"/>
                          <a:pt x="610305" y="316649"/>
                        </a:cubicBezTo>
                        <a:lnTo>
                          <a:pt x="615812" y="299845"/>
                        </a:lnTo>
                        <a:lnTo>
                          <a:pt x="601126" y="290101"/>
                        </a:lnTo>
                        <a:cubicBezTo>
                          <a:pt x="598161" y="288125"/>
                          <a:pt x="526145" y="240819"/>
                          <a:pt x="441984" y="212437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7" name="Graphic 2">
                    <a:extLst>
                      <a:ext uri="{FF2B5EF4-FFF2-40B4-BE49-F238E27FC236}">
                        <a16:creationId xmlns:a16="http://schemas.microsoft.com/office/drawing/2014/main" id="{DF243120-7A94-4455-B847-0E5BDF38AEE0}"/>
                      </a:ext>
                    </a:extLst>
                  </p:cNvPr>
                  <p:cNvGrpSpPr/>
                  <p:nvPr/>
                </p:nvGrpSpPr>
                <p:grpSpPr>
                  <a:xfrm>
                    <a:off x="6456856" y="1350390"/>
                    <a:ext cx="522909" cy="174069"/>
                    <a:chOff x="6456856" y="1350390"/>
                    <a:chExt cx="522909" cy="174069"/>
                  </a:xfrm>
                  <a:solidFill>
                    <a:srgbClr val="FE9C0A"/>
                  </a:solidFill>
                </p:grpSpPr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B57BCAE3-A418-46CC-B10B-259AB115B1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6856" y="1402865"/>
                      <a:ext cx="46047" cy="46047"/>
                    </a:xfrm>
                    <a:custGeom>
                      <a:avLst/>
                      <a:gdLst>
                        <a:gd name="connsiteX0" fmla="*/ 14763 w 46047"/>
                        <a:gd name="connsiteY0" fmla="*/ 44558 h 46047"/>
                        <a:gd name="connsiteX1" fmla="*/ 32414 w 46047"/>
                        <a:gd name="connsiteY1" fmla="*/ 44134 h 46047"/>
                        <a:gd name="connsiteX2" fmla="*/ 44558 w 46047"/>
                        <a:gd name="connsiteY2" fmla="*/ 31284 h 46047"/>
                        <a:gd name="connsiteX3" fmla="*/ 44134 w 46047"/>
                        <a:gd name="connsiteY3" fmla="*/ 13633 h 46047"/>
                        <a:gd name="connsiteX4" fmla="*/ 31285 w 46047"/>
                        <a:gd name="connsiteY4" fmla="*/ 1489 h 46047"/>
                        <a:gd name="connsiteX5" fmla="*/ 13633 w 46047"/>
                        <a:gd name="connsiteY5" fmla="*/ 1913 h 46047"/>
                        <a:gd name="connsiteX6" fmla="*/ 1489 w 46047"/>
                        <a:gd name="connsiteY6" fmla="*/ 14763 h 46047"/>
                        <a:gd name="connsiteX7" fmla="*/ 1913 w 46047"/>
                        <a:gd name="connsiteY7" fmla="*/ 32414 h 46047"/>
                        <a:gd name="connsiteX8" fmla="*/ 14763 w 46047"/>
                        <a:gd name="connsiteY8" fmla="*/ 44558 h 46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047" h="46047">
                          <a:moveTo>
                            <a:pt x="14763" y="44558"/>
                          </a:moveTo>
                          <a:cubicBezTo>
                            <a:pt x="20411" y="46676"/>
                            <a:pt x="26907" y="46535"/>
                            <a:pt x="32414" y="44134"/>
                          </a:cubicBezTo>
                          <a:cubicBezTo>
                            <a:pt x="37921" y="41593"/>
                            <a:pt x="42440" y="36933"/>
                            <a:pt x="44558" y="31284"/>
                          </a:cubicBezTo>
                          <a:cubicBezTo>
                            <a:pt x="46676" y="25636"/>
                            <a:pt x="46535" y="19140"/>
                            <a:pt x="44134" y="13633"/>
                          </a:cubicBezTo>
                          <a:cubicBezTo>
                            <a:pt x="41593" y="8126"/>
                            <a:pt x="36932" y="3608"/>
                            <a:pt x="31285" y="1489"/>
                          </a:cubicBezTo>
                          <a:cubicBezTo>
                            <a:pt x="25636" y="-629"/>
                            <a:pt x="19140" y="-488"/>
                            <a:pt x="13633" y="1913"/>
                          </a:cubicBezTo>
                          <a:cubicBezTo>
                            <a:pt x="8126" y="4455"/>
                            <a:pt x="3607" y="9115"/>
                            <a:pt x="1489" y="14763"/>
                          </a:cubicBezTo>
                          <a:cubicBezTo>
                            <a:pt x="-629" y="20411"/>
                            <a:pt x="-487" y="26907"/>
                            <a:pt x="1913" y="32414"/>
                          </a:cubicBezTo>
                          <a:cubicBezTo>
                            <a:pt x="4455" y="37921"/>
                            <a:pt x="9115" y="42440"/>
                            <a:pt x="14763" y="44558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2F600DAC-C9D4-4FF7-A3B7-719EFA8E1F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4524" y="1350390"/>
                      <a:ext cx="376029" cy="121661"/>
                    </a:xfrm>
                    <a:custGeom>
                      <a:avLst/>
                      <a:gdLst>
                        <a:gd name="connsiteX0" fmla="*/ 340246 w 376029"/>
                        <a:gd name="connsiteY0" fmla="*/ 117932 h 121661"/>
                        <a:gd name="connsiteX1" fmla="*/ 340246 w 376029"/>
                        <a:gd name="connsiteY1" fmla="*/ 117932 h 121661"/>
                        <a:gd name="connsiteX2" fmla="*/ 372300 w 376029"/>
                        <a:gd name="connsiteY2" fmla="*/ 111154 h 121661"/>
                        <a:gd name="connsiteX3" fmla="*/ 365522 w 376029"/>
                        <a:gd name="connsiteY3" fmla="*/ 79100 h 121661"/>
                        <a:gd name="connsiteX4" fmla="*/ 365522 w 376029"/>
                        <a:gd name="connsiteY4" fmla="*/ 79100 h 121661"/>
                        <a:gd name="connsiteX5" fmla="*/ 333468 w 376029"/>
                        <a:gd name="connsiteY5" fmla="*/ 85878 h 121661"/>
                        <a:gd name="connsiteX6" fmla="*/ 340246 w 376029"/>
                        <a:gd name="connsiteY6" fmla="*/ 117932 h 121661"/>
                        <a:gd name="connsiteX7" fmla="*/ 340246 w 376029"/>
                        <a:gd name="connsiteY7" fmla="*/ 117932 h 121661"/>
                        <a:gd name="connsiteX8" fmla="*/ 267523 w 376029"/>
                        <a:gd name="connsiteY8" fmla="*/ 78252 h 121661"/>
                        <a:gd name="connsiteX9" fmla="*/ 267523 w 376029"/>
                        <a:gd name="connsiteY9" fmla="*/ 78252 h 121661"/>
                        <a:gd name="connsiteX10" fmla="*/ 298024 w 376029"/>
                        <a:gd name="connsiteY10" fmla="*/ 66391 h 121661"/>
                        <a:gd name="connsiteX11" fmla="*/ 286163 w 376029"/>
                        <a:gd name="connsiteY11" fmla="*/ 35890 h 121661"/>
                        <a:gd name="connsiteX12" fmla="*/ 286163 w 376029"/>
                        <a:gd name="connsiteY12" fmla="*/ 35890 h 121661"/>
                        <a:gd name="connsiteX13" fmla="*/ 255661 w 376029"/>
                        <a:gd name="connsiteY13" fmla="*/ 47751 h 121661"/>
                        <a:gd name="connsiteX14" fmla="*/ 267523 w 376029"/>
                        <a:gd name="connsiteY14" fmla="*/ 78252 h 121661"/>
                        <a:gd name="connsiteX15" fmla="*/ 267523 w 376029"/>
                        <a:gd name="connsiteY15" fmla="*/ 78252 h 121661"/>
                        <a:gd name="connsiteX16" fmla="*/ 189717 w 376029"/>
                        <a:gd name="connsiteY16" fmla="*/ 53117 h 121661"/>
                        <a:gd name="connsiteX17" fmla="*/ 189717 w 376029"/>
                        <a:gd name="connsiteY17" fmla="*/ 53117 h 121661"/>
                        <a:gd name="connsiteX18" fmla="*/ 217112 w 376029"/>
                        <a:gd name="connsiteY18" fmla="*/ 35184 h 121661"/>
                        <a:gd name="connsiteX19" fmla="*/ 199178 w 376029"/>
                        <a:gd name="connsiteY19" fmla="*/ 7789 h 121661"/>
                        <a:gd name="connsiteX20" fmla="*/ 199178 w 376029"/>
                        <a:gd name="connsiteY20" fmla="*/ 7789 h 121661"/>
                        <a:gd name="connsiteX21" fmla="*/ 171784 w 376029"/>
                        <a:gd name="connsiteY21" fmla="*/ 25723 h 121661"/>
                        <a:gd name="connsiteX22" fmla="*/ 189717 w 376029"/>
                        <a:gd name="connsiteY22" fmla="*/ 53117 h 121661"/>
                        <a:gd name="connsiteX23" fmla="*/ 189717 w 376029"/>
                        <a:gd name="connsiteY23" fmla="*/ 53117 h 121661"/>
                        <a:gd name="connsiteX24" fmla="*/ 109228 w 376029"/>
                        <a:gd name="connsiteY24" fmla="*/ 46198 h 121661"/>
                        <a:gd name="connsiteX25" fmla="*/ 109228 w 376029"/>
                        <a:gd name="connsiteY25" fmla="*/ 46198 h 121661"/>
                        <a:gd name="connsiteX26" fmla="*/ 131398 w 376029"/>
                        <a:gd name="connsiteY26" fmla="*/ 22192 h 121661"/>
                        <a:gd name="connsiteX27" fmla="*/ 107392 w 376029"/>
                        <a:gd name="connsiteY27" fmla="*/ 23 h 121661"/>
                        <a:gd name="connsiteX28" fmla="*/ 107392 w 376029"/>
                        <a:gd name="connsiteY28" fmla="*/ 23 h 121661"/>
                        <a:gd name="connsiteX29" fmla="*/ 85223 w 376029"/>
                        <a:gd name="connsiteY29" fmla="*/ 24028 h 121661"/>
                        <a:gd name="connsiteX30" fmla="*/ 109228 w 376029"/>
                        <a:gd name="connsiteY30" fmla="*/ 46198 h 121661"/>
                        <a:gd name="connsiteX31" fmla="*/ 109228 w 376029"/>
                        <a:gd name="connsiteY31" fmla="*/ 46198 h 121661"/>
                        <a:gd name="connsiteX32" fmla="*/ 30010 w 376029"/>
                        <a:gd name="connsiteY32" fmla="*/ 59895 h 121661"/>
                        <a:gd name="connsiteX33" fmla="*/ 30010 w 376029"/>
                        <a:gd name="connsiteY33" fmla="*/ 59895 h 121661"/>
                        <a:gd name="connsiteX34" fmla="*/ 45119 w 376029"/>
                        <a:gd name="connsiteY34" fmla="*/ 30948 h 121661"/>
                        <a:gd name="connsiteX35" fmla="*/ 16172 w 376029"/>
                        <a:gd name="connsiteY35" fmla="*/ 15838 h 121661"/>
                        <a:gd name="connsiteX36" fmla="*/ 16172 w 376029"/>
                        <a:gd name="connsiteY36" fmla="*/ 15838 h 121661"/>
                        <a:gd name="connsiteX37" fmla="*/ 1062 w 376029"/>
                        <a:gd name="connsiteY37" fmla="*/ 44786 h 121661"/>
                        <a:gd name="connsiteX38" fmla="*/ 30010 w 376029"/>
                        <a:gd name="connsiteY38" fmla="*/ 59895 h 121661"/>
                        <a:gd name="connsiteX39" fmla="*/ 30010 w 376029"/>
                        <a:gd name="connsiteY39" fmla="*/ 59895 h 121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76029" h="121661">
                          <a:moveTo>
                            <a:pt x="340246" y="117932"/>
                          </a:moveTo>
                          <a:lnTo>
                            <a:pt x="340246" y="117932"/>
                          </a:lnTo>
                          <a:cubicBezTo>
                            <a:pt x="350977" y="124851"/>
                            <a:pt x="365240" y="121886"/>
                            <a:pt x="372300" y="111154"/>
                          </a:cubicBezTo>
                          <a:cubicBezTo>
                            <a:pt x="379219" y="100422"/>
                            <a:pt x="376254" y="86160"/>
                            <a:pt x="365522" y="79100"/>
                          </a:cubicBezTo>
                          <a:lnTo>
                            <a:pt x="365522" y="79100"/>
                          </a:lnTo>
                          <a:cubicBezTo>
                            <a:pt x="354790" y="72181"/>
                            <a:pt x="340528" y="75146"/>
                            <a:pt x="333468" y="85878"/>
                          </a:cubicBezTo>
                          <a:cubicBezTo>
                            <a:pt x="326549" y="96610"/>
                            <a:pt x="329514" y="111013"/>
                            <a:pt x="340246" y="117932"/>
                          </a:cubicBezTo>
                          <a:lnTo>
                            <a:pt x="340246" y="117932"/>
                          </a:lnTo>
                          <a:close/>
                          <a:moveTo>
                            <a:pt x="267523" y="78252"/>
                          </a:moveTo>
                          <a:lnTo>
                            <a:pt x="267523" y="78252"/>
                          </a:lnTo>
                          <a:cubicBezTo>
                            <a:pt x="279244" y="83336"/>
                            <a:pt x="292799" y="78111"/>
                            <a:pt x="298024" y="66391"/>
                          </a:cubicBezTo>
                          <a:cubicBezTo>
                            <a:pt x="303108" y="54671"/>
                            <a:pt x="297884" y="41115"/>
                            <a:pt x="286163" y="35890"/>
                          </a:cubicBezTo>
                          <a:lnTo>
                            <a:pt x="286163" y="35890"/>
                          </a:lnTo>
                          <a:cubicBezTo>
                            <a:pt x="274442" y="30806"/>
                            <a:pt x="260887" y="36031"/>
                            <a:pt x="255661" y="47751"/>
                          </a:cubicBezTo>
                          <a:cubicBezTo>
                            <a:pt x="250437" y="59613"/>
                            <a:pt x="255803" y="73169"/>
                            <a:pt x="267523" y="78252"/>
                          </a:cubicBezTo>
                          <a:lnTo>
                            <a:pt x="267523" y="78252"/>
                          </a:lnTo>
                          <a:close/>
                          <a:moveTo>
                            <a:pt x="189717" y="53117"/>
                          </a:moveTo>
                          <a:lnTo>
                            <a:pt x="189717" y="53117"/>
                          </a:lnTo>
                          <a:cubicBezTo>
                            <a:pt x="202285" y="55659"/>
                            <a:pt x="214429" y="47751"/>
                            <a:pt x="217112" y="35184"/>
                          </a:cubicBezTo>
                          <a:cubicBezTo>
                            <a:pt x="219653" y="22616"/>
                            <a:pt x="211746" y="10472"/>
                            <a:pt x="199178" y="7789"/>
                          </a:cubicBezTo>
                          <a:lnTo>
                            <a:pt x="199178" y="7789"/>
                          </a:lnTo>
                          <a:cubicBezTo>
                            <a:pt x="186611" y="5247"/>
                            <a:pt x="174466" y="13155"/>
                            <a:pt x="171784" y="25723"/>
                          </a:cubicBezTo>
                          <a:cubicBezTo>
                            <a:pt x="169101" y="38290"/>
                            <a:pt x="177291" y="50576"/>
                            <a:pt x="189717" y="53117"/>
                          </a:cubicBezTo>
                          <a:lnTo>
                            <a:pt x="189717" y="53117"/>
                          </a:lnTo>
                          <a:close/>
                          <a:moveTo>
                            <a:pt x="109228" y="46198"/>
                          </a:moveTo>
                          <a:lnTo>
                            <a:pt x="109228" y="46198"/>
                          </a:lnTo>
                          <a:cubicBezTo>
                            <a:pt x="121937" y="45633"/>
                            <a:pt x="131963" y="34901"/>
                            <a:pt x="131398" y="22192"/>
                          </a:cubicBezTo>
                          <a:cubicBezTo>
                            <a:pt x="130833" y="9484"/>
                            <a:pt x="120101" y="-542"/>
                            <a:pt x="107392" y="23"/>
                          </a:cubicBezTo>
                          <a:lnTo>
                            <a:pt x="107392" y="23"/>
                          </a:lnTo>
                          <a:cubicBezTo>
                            <a:pt x="94684" y="587"/>
                            <a:pt x="84658" y="11319"/>
                            <a:pt x="85223" y="24028"/>
                          </a:cubicBezTo>
                          <a:cubicBezTo>
                            <a:pt x="85646" y="36878"/>
                            <a:pt x="96378" y="46763"/>
                            <a:pt x="109228" y="46198"/>
                          </a:cubicBezTo>
                          <a:lnTo>
                            <a:pt x="109228" y="46198"/>
                          </a:lnTo>
                          <a:close/>
                          <a:moveTo>
                            <a:pt x="30010" y="59895"/>
                          </a:moveTo>
                          <a:lnTo>
                            <a:pt x="30010" y="59895"/>
                          </a:lnTo>
                          <a:cubicBezTo>
                            <a:pt x="42154" y="56083"/>
                            <a:pt x="48932" y="43092"/>
                            <a:pt x="45119" y="30948"/>
                          </a:cubicBezTo>
                          <a:cubicBezTo>
                            <a:pt x="41306" y="18804"/>
                            <a:pt x="28315" y="12026"/>
                            <a:pt x="16172" y="15838"/>
                          </a:cubicBezTo>
                          <a:lnTo>
                            <a:pt x="16172" y="15838"/>
                          </a:lnTo>
                          <a:cubicBezTo>
                            <a:pt x="4028" y="19651"/>
                            <a:pt x="-2751" y="32642"/>
                            <a:pt x="1062" y="44786"/>
                          </a:cubicBezTo>
                          <a:cubicBezTo>
                            <a:pt x="4875" y="56930"/>
                            <a:pt x="17866" y="63708"/>
                            <a:pt x="30010" y="59895"/>
                          </a:cubicBezTo>
                          <a:lnTo>
                            <a:pt x="30010" y="59895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368988BB-546F-4043-AFF5-E2988E1DF1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718" y="1478412"/>
                      <a:ext cx="46047" cy="46047"/>
                    </a:xfrm>
                    <a:custGeom>
                      <a:avLst/>
                      <a:gdLst>
                        <a:gd name="connsiteX0" fmla="*/ 14763 w 46047"/>
                        <a:gd name="connsiteY0" fmla="*/ 44558 h 46047"/>
                        <a:gd name="connsiteX1" fmla="*/ 32414 w 46047"/>
                        <a:gd name="connsiteY1" fmla="*/ 44134 h 46047"/>
                        <a:gd name="connsiteX2" fmla="*/ 44558 w 46047"/>
                        <a:gd name="connsiteY2" fmla="*/ 31284 h 46047"/>
                        <a:gd name="connsiteX3" fmla="*/ 44135 w 46047"/>
                        <a:gd name="connsiteY3" fmla="*/ 13633 h 46047"/>
                        <a:gd name="connsiteX4" fmla="*/ 31284 w 46047"/>
                        <a:gd name="connsiteY4" fmla="*/ 1489 h 46047"/>
                        <a:gd name="connsiteX5" fmla="*/ 13633 w 46047"/>
                        <a:gd name="connsiteY5" fmla="*/ 1913 h 46047"/>
                        <a:gd name="connsiteX6" fmla="*/ 1489 w 46047"/>
                        <a:gd name="connsiteY6" fmla="*/ 14763 h 46047"/>
                        <a:gd name="connsiteX7" fmla="*/ 1913 w 46047"/>
                        <a:gd name="connsiteY7" fmla="*/ 32414 h 46047"/>
                        <a:gd name="connsiteX8" fmla="*/ 14763 w 46047"/>
                        <a:gd name="connsiteY8" fmla="*/ 44558 h 46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047" h="46047">
                          <a:moveTo>
                            <a:pt x="14763" y="44558"/>
                          </a:moveTo>
                          <a:cubicBezTo>
                            <a:pt x="20412" y="46676"/>
                            <a:pt x="26907" y="46535"/>
                            <a:pt x="32414" y="44134"/>
                          </a:cubicBezTo>
                          <a:cubicBezTo>
                            <a:pt x="37921" y="41593"/>
                            <a:pt x="42440" y="36933"/>
                            <a:pt x="44558" y="31284"/>
                          </a:cubicBezTo>
                          <a:cubicBezTo>
                            <a:pt x="46676" y="25636"/>
                            <a:pt x="46535" y="19140"/>
                            <a:pt x="44135" y="13633"/>
                          </a:cubicBezTo>
                          <a:cubicBezTo>
                            <a:pt x="41593" y="8126"/>
                            <a:pt x="36933" y="3607"/>
                            <a:pt x="31284" y="1489"/>
                          </a:cubicBezTo>
                          <a:cubicBezTo>
                            <a:pt x="25636" y="-629"/>
                            <a:pt x="19140" y="-488"/>
                            <a:pt x="13633" y="1913"/>
                          </a:cubicBezTo>
                          <a:cubicBezTo>
                            <a:pt x="8126" y="4313"/>
                            <a:pt x="3608" y="9115"/>
                            <a:pt x="1489" y="14763"/>
                          </a:cubicBezTo>
                          <a:cubicBezTo>
                            <a:pt x="-628" y="20411"/>
                            <a:pt x="-488" y="26907"/>
                            <a:pt x="1913" y="32414"/>
                          </a:cubicBezTo>
                          <a:cubicBezTo>
                            <a:pt x="4455" y="37921"/>
                            <a:pt x="9115" y="42440"/>
                            <a:pt x="14763" y="44558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8A0764A2-3049-48CA-A69F-2233572E83AF}"/>
                      </a:ext>
                    </a:extLst>
                  </p:cNvPr>
                  <p:cNvSpPr/>
                  <p:nvPr/>
                </p:nvSpPr>
                <p:spPr>
                  <a:xfrm>
                    <a:off x="6785950" y="1527253"/>
                    <a:ext cx="524308" cy="268293"/>
                  </a:xfrm>
                  <a:custGeom>
                    <a:avLst/>
                    <a:gdLst>
                      <a:gd name="connsiteX0" fmla="*/ 157590 w 524308"/>
                      <a:gd name="connsiteY0" fmla="*/ 229699 h 268293"/>
                      <a:gd name="connsiteX1" fmla="*/ 129065 w 524308"/>
                      <a:gd name="connsiteY1" fmla="*/ 217697 h 268293"/>
                      <a:gd name="connsiteX2" fmla="*/ 96022 w 524308"/>
                      <a:gd name="connsiteY2" fmla="*/ 210071 h 268293"/>
                      <a:gd name="connsiteX3" fmla="*/ 62415 w 524308"/>
                      <a:gd name="connsiteY3" fmla="*/ 208094 h 268293"/>
                      <a:gd name="connsiteX4" fmla="*/ 32055 w 524308"/>
                      <a:gd name="connsiteY4" fmla="*/ 211060 h 268293"/>
                      <a:gd name="connsiteX5" fmla="*/ 9320 w 524308"/>
                      <a:gd name="connsiteY5" fmla="*/ 216002 h 268293"/>
                      <a:gd name="connsiteX6" fmla="*/ 0 w 524308"/>
                      <a:gd name="connsiteY6" fmla="*/ 218968 h 268293"/>
                      <a:gd name="connsiteX7" fmla="*/ 6213 w 524308"/>
                      <a:gd name="connsiteY7" fmla="*/ 226593 h 268293"/>
                      <a:gd name="connsiteX8" fmla="*/ 24712 w 524308"/>
                      <a:gd name="connsiteY8" fmla="*/ 242267 h 268293"/>
                      <a:gd name="connsiteX9" fmla="*/ 53236 w 524308"/>
                      <a:gd name="connsiteY9" fmla="*/ 257518 h 268293"/>
                      <a:gd name="connsiteX10" fmla="*/ 87832 w 524308"/>
                      <a:gd name="connsiteY10" fmla="*/ 266696 h 268293"/>
                      <a:gd name="connsiteX11" fmla="*/ 123416 w 524308"/>
                      <a:gd name="connsiteY11" fmla="*/ 267826 h 268293"/>
                      <a:gd name="connsiteX12" fmla="*/ 154765 w 524308"/>
                      <a:gd name="connsiteY12" fmla="*/ 261895 h 268293"/>
                      <a:gd name="connsiteX13" fmla="*/ 177077 w 524308"/>
                      <a:gd name="connsiteY13" fmla="*/ 253140 h 268293"/>
                      <a:gd name="connsiteX14" fmla="*/ 185549 w 524308"/>
                      <a:gd name="connsiteY14" fmla="*/ 248198 h 268293"/>
                      <a:gd name="connsiteX15" fmla="*/ 177924 w 524308"/>
                      <a:gd name="connsiteY15" fmla="*/ 241985 h 268293"/>
                      <a:gd name="connsiteX16" fmla="*/ 157590 w 524308"/>
                      <a:gd name="connsiteY16" fmla="*/ 229699 h 268293"/>
                      <a:gd name="connsiteX17" fmla="*/ 330571 w 524308"/>
                      <a:gd name="connsiteY17" fmla="*/ 120545 h 268293"/>
                      <a:gd name="connsiteX18" fmla="*/ 301340 w 524308"/>
                      <a:gd name="connsiteY18" fmla="*/ 113485 h 268293"/>
                      <a:gd name="connsiteX19" fmla="*/ 268580 w 524308"/>
                      <a:gd name="connsiteY19" fmla="*/ 111225 h 268293"/>
                      <a:gd name="connsiteX20" fmla="*/ 235819 w 524308"/>
                      <a:gd name="connsiteY20" fmla="*/ 114755 h 268293"/>
                      <a:gd name="connsiteX21" fmla="*/ 206871 w 524308"/>
                      <a:gd name="connsiteY21" fmla="*/ 122945 h 268293"/>
                      <a:gd name="connsiteX22" fmla="*/ 185831 w 524308"/>
                      <a:gd name="connsiteY22" fmla="*/ 132265 h 268293"/>
                      <a:gd name="connsiteX23" fmla="*/ 177641 w 524308"/>
                      <a:gd name="connsiteY23" fmla="*/ 137208 h 268293"/>
                      <a:gd name="connsiteX24" fmla="*/ 185126 w 524308"/>
                      <a:gd name="connsiteY24" fmla="*/ 143280 h 268293"/>
                      <a:gd name="connsiteX25" fmla="*/ 205459 w 524308"/>
                      <a:gd name="connsiteY25" fmla="*/ 155000 h 268293"/>
                      <a:gd name="connsiteX26" fmla="*/ 235113 w 524308"/>
                      <a:gd name="connsiteY26" fmla="*/ 165026 h 268293"/>
                      <a:gd name="connsiteX27" fmla="*/ 269710 w 524308"/>
                      <a:gd name="connsiteY27" fmla="*/ 168415 h 268293"/>
                      <a:gd name="connsiteX28" fmla="*/ 304165 w 524308"/>
                      <a:gd name="connsiteY28" fmla="*/ 163755 h 268293"/>
                      <a:gd name="connsiteX29" fmla="*/ 333395 w 524308"/>
                      <a:gd name="connsiteY29" fmla="*/ 152599 h 268293"/>
                      <a:gd name="connsiteX30" fmla="*/ 353305 w 524308"/>
                      <a:gd name="connsiteY30" fmla="*/ 140173 h 268293"/>
                      <a:gd name="connsiteX31" fmla="*/ 360507 w 524308"/>
                      <a:gd name="connsiteY31" fmla="*/ 133678 h 268293"/>
                      <a:gd name="connsiteX32" fmla="*/ 352034 w 524308"/>
                      <a:gd name="connsiteY32" fmla="*/ 129018 h 268293"/>
                      <a:gd name="connsiteX33" fmla="*/ 330571 w 524308"/>
                      <a:gd name="connsiteY33" fmla="*/ 120545 h 268293"/>
                      <a:gd name="connsiteX34" fmla="*/ 512588 w 524308"/>
                      <a:gd name="connsiteY34" fmla="*/ 9555 h 268293"/>
                      <a:gd name="connsiteX35" fmla="*/ 483641 w 524308"/>
                      <a:gd name="connsiteY35" fmla="*/ 4330 h 268293"/>
                      <a:gd name="connsiteX36" fmla="*/ 444385 w 524308"/>
                      <a:gd name="connsiteY36" fmla="*/ 517 h 268293"/>
                      <a:gd name="connsiteX37" fmla="*/ 400751 w 524308"/>
                      <a:gd name="connsiteY37" fmla="*/ 376 h 268293"/>
                      <a:gd name="connsiteX38" fmla="*/ 357258 w 524308"/>
                      <a:gd name="connsiteY38" fmla="*/ 4189 h 268293"/>
                      <a:gd name="connsiteX39" fmla="*/ 318567 w 524308"/>
                      <a:gd name="connsiteY39" fmla="*/ 11108 h 268293"/>
                      <a:gd name="connsiteX40" fmla="*/ 290184 w 524308"/>
                      <a:gd name="connsiteY40" fmla="*/ 18733 h 268293"/>
                      <a:gd name="connsiteX41" fmla="*/ 279029 w 524308"/>
                      <a:gd name="connsiteY41" fmla="*/ 22828 h 268293"/>
                      <a:gd name="connsiteX42" fmla="*/ 288914 w 524308"/>
                      <a:gd name="connsiteY42" fmla="*/ 29606 h 268293"/>
                      <a:gd name="connsiteX43" fmla="*/ 316026 w 524308"/>
                      <a:gd name="connsiteY43" fmla="*/ 43021 h 268293"/>
                      <a:gd name="connsiteX44" fmla="*/ 356129 w 524308"/>
                      <a:gd name="connsiteY44" fmla="*/ 54318 h 268293"/>
                      <a:gd name="connsiteX45" fmla="*/ 403293 w 524308"/>
                      <a:gd name="connsiteY45" fmla="*/ 57425 h 268293"/>
                      <a:gd name="connsiteX46" fmla="*/ 450033 w 524308"/>
                      <a:gd name="connsiteY46" fmla="*/ 50505 h 268293"/>
                      <a:gd name="connsiteX47" fmla="*/ 489148 w 524308"/>
                      <a:gd name="connsiteY47" fmla="*/ 35961 h 268293"/>
                      <a:gd name="connsiteX48" fmla="*/ 515131 w 524308"/>
                      <a:gd name="connsiteY48" fmla="*/ 20428 h 268293"/>
                      <a:gd name="connsiteX49" fmla="*/ 524309 w 524308"/>
                      <a:gd name="connsiteY49" fmla="*/ 12802 h 268293"/>
                      <a:gd name="connsiteX50" fmla="*/ 512588 w 524308"/>
                      <a:gd name="connsiteY50" fmla="*/ 9555 h 268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524308" h="268293">
                        <a:moveTo>
                          <a:pt x="157590" y="229699"/>
                        </a:moveTo>
                        <a:cubicBezTo>
                          <a:pt x="149117" y="226452"/>
                          <a:pt x="139514" y="220521"/>
                          <a:pt x="129065" y="217697"/>
                        </a:cubicBezTo>
                        <a:cubicBezTo>
                          <a:pt x="118616" y="214025"/>
                          <a:pt x="107319" y="212190"/>
                          <a:pt x="96022" y="210071"/>
                        </a:cubicBezTo>
                        <a:cubicBezTo>
                          <a:pt x="84584" y="208942"/>
                          <a:pt x="73287" y="207671"/>
                          <a:pt x="62415" y="208094"/>
                        </a:cubicBezTo>
                        <a:cubicBezTo>
                          <a:pt x="51683" y="207953"/>
                          <a:pt x="40951" y="210636"/>
                          <a:pt x="32055" y="211060"/>
                        </a:cubicBezTo>
                        <a:cubicBezTo>
                          <a:pt x="23158" y="211625"/>
                          <a:pt x="14827" y="215155"/>
                          <a:pt x="9320" y="216002"/>
                        </a:cubicBezTo>
                        <a:cubicBezTo>
                          <a:pt x="3389" y="217979"/>
                          <a:pt x="0" y="218968"/>
                          <a:pt x="0" y="218968"/>
                        </a:cubicBezTo>
                        <a:cubicBezTo>
                          <a:pt x="0" y="218968"/>
                          <a:pt x="2260" y="221792"/>
                          <a:pt x="6213" y="226593"/>
                        </a:cubicBezTo>
                        <a:cubicBezTo>
                          <a:pt x="10591" y="230264"/>
                          <a:pt x="16381" y="237607"/>
                          <a:pt x="24712" y="242267"/>
                        </a:cubicBezTo>
                        <a:cubicBezTo>
                          <a:pt x="32902" y="246786"/>
                          <a:pt x="42363" y="253705"/>
                          <a:pt x="53236" y="257518"/>
                        </a:cubicBezTo>
                        <a:cubicBezTo>
                          <a:pt x="63968" y="261895"/>
                          <a:pt x="75970" y="264296"/>
                          <a:pt x="87832" y="266696"/>
                        </a:cubicBezTo>
                        <a:cubicBezTo>
                          <a:pt x="99835" y="267826"/>
                          <a:pt x="111838" y="268955"/>
                          <a:pt x="123416" y="267826"/>
                        </a:cubicBezTo>
                        <a:cubicBezTo>
                          <a:pt x="134854" y="267402"/>
                          <a:pt x="145728" y="263590"/>
                          <a:pt x="154765" y="261895"/>
                        </a:cubicBezTo>
                        <a:cubicBezTo>
                          <a:pt x="163944" y="260201"/>
                          <a:pt x="171711" y="255117"/>
                          <a:pt x="177077" y="253140"/>
                        </a:cubicBezTo>
                        <a:cubicBezTo>
                          <a:pt x="182443" y="249892"/>
                          <a:pt x="185549" y="248198"/>
                          <a:pt x="185549" y="248198"/>
                        </a:cubicBezTo>
                        <a:cubicBezTo>
                          <a:pt x="185549" y="248198"/>
                          <a:pt x="182724" y="245939"/>
                          <a:pt x="177924" y="241985"/>
                        </a:cubicBezTo>
                        <a:cubicBezTo>
                          <a:pt x="172840" y="239161"/>
                          <a:pt x="165920" y="232947"/>
                          <a:pt x="157590" y="229699"/>
                        </a:cubicBezTo>
                        <a:close/>
                        <a:moveTo>
                          <a:pt x="330571" y="120545"/>
                        </a:moveTo>
                        <a:cubicBezTo>
                          <a:pt x="321956" y="118851"/>
                          <a:pt x="311790" y="114614"/>
                          <a:pt x="301340" y="113485"/>
                        </a:cubicBezTo>
                        <a:cubicBezTo>
                          <a:pt x="290750" y="111649"/>
                          <a:pt x="279593" y="111649"/>
                          <a:pt x="268580" y="111225"/>
                        </a:cubicBezTo>
                        <a:cubicBezTo>
                          <a:pt x="257424" y="112073"/>
                          <a:pt x="246410" y="112496"/>
                          <a:pt x="235819" y="114755"/>
                        </a:cubicBezTo>
                        <a:cubicBezTo>
                          <a:pt x="225370" y="116309"/>
                          <a:pt x="215344" y="120827"/>
                          <a:pt x="206871" y="122945"/>
                        </a:cubicBezTo>
                        <a:cubicBezTo>
                          <a:pt x="198258" y="125205"/>
                          <a:pt x="190915" y="130288"/>
                          <a:pt x="185831" y="132265"/>
                        </a:cubicBezTo>
                        <a:cubicBezTo>
                          <a:pt x="180607" y="135372"/>
                          <a:pt x="177641" y="137208"/>
                          <a:pt x="177641" y="137208"/>
                        </a:cubicBezTo>
                        <a:cubicBezTo>
                          <a:pt x="177641" y="137208"/>
                          <a:pt x="180324" y="139467"/>
                          <a:pt x="185126" y="143280"/>
                        </a:cubicBezTo>
                        <a:cubicBezTo>
                          <a:pt x="189926" y="145963"/>
                          <a:pt x="196845" y="152034"/>
                          <a:pt x="205459" y="155000"/>
                        </a:cubicBezTo>
                        <a:cubicBezTo>
                          <a:pt x="214073" y="157965"/>
                          <a:pt x="224098" y="163049"/>
                          <a:pt x="235113" y="165026"/>
                        </a:cubicBezTo>
                        <a:cubicBezTo>
                          <a:pt x="246127" y="167568"/>
                          <a:pt x="257848" y="167991"/>
                          <a:pt x="269710" y="168415"/>
                        </a:cubicBezTo>
                        <a:cubicBezTo>
                          <a:pt x="281429" y="167568"/>
                          <a:pt x="293291" y="166720"/>
                          <a:pt x="304165" y="163755"/>
                        </a:cubicBezTo>
                        <a:cubicBezTo>
                          <a:pt x="315037" y="161354"/>
                          <a:pt x="324922" y="155847"/>
                          <a:pt x="333395" y="152599"/>
                        </a:cubicBezTo>
                        <a:cubicBezTo>
                          <a:pt x="341867" y="149352"/>
                          <a:pt x="348503" y="142997"/>
                          <a:pt x="353305" y="140173"/>
                        </a:cubicBezTo>
                        <a:cubicBezTo>
                          <a:pt x="357965" y="136078"/>
                          <a:pt x="360507" y="133678"/>
                          <a:pt x="360507" y="133678"/>
                        </a:cubicBezTo>
                        <a:cubicBezTo>
                          <a:pt x="360507" y="133678"/>
                          <a:pt x="357400" y="131983"/>
                          <a:pt x="352034" y="129018"/>
                        </a:cubicBezTo>
                        <a:cubicBezTo>
                          <a:pt x="346950" y="127323"/>
                          <a:pt x="339325" y="122381"/>
                          <a:pt x="330571" y="120545"/>
                        </a:cubicBezTo>
                        <a:close/>
                        <a:moveTo>
                          <a:pt x="512588" y="9555"/>
                        </a:moveTo>
                        <a:cubicBezTo>
                          <a:pt x="505528" y="8708"/>
                          <a:pt x="495220" y="5036"/>
                          <a:pt x="483641" y="4330"/>
                        </a:cubicBezTo>
                        <a:cubicBezTo>
                          <a:pt x="472061" y="3765"/>
                          <a:pt x="458364" y="659"/>
                          <a:pt x="444385" y="517"/>
                        </a:cubicBezTo>
                        <a:cubicBezTo>
                          <a:pt x="430264" y="-471"/>
                          <a:pt x="415578" y="235"/>
                          <a:pt x="400751" y="376"/>
                        </a:cubicBezTo>
                        <a:cubicBezTo>
                          <a:pt x="386066" y="1506"/>
                          <a:pt x="371239" y="2071"/>
                          <a:pt x="357258" y="4189"/>
                        </a:cubicBezTo>
                        <a:cubicBezTo>
                          <a:pt x="343279" y="5601"/>
                          <a:pt x="330005" y="9696"/>
                          <a:pt x="318567" y="11108"/>
                        </a:cubicBezTo>
                        <a:cubicBezTo>
                          <a:pt x="307129" y="12802"/>
                          <a:pt x="297104" y="17321"/>
                          <a:pt x="290184" y="18733"/>
                        </a:cubicBezTo>
                        <a:cubicBezTo>
                          <a:pt x="283124" y="21416"/>
                          <a:pt x="279029" y="22828"/>
                          <a:pt x="279029" y="22828"/>
                        </a:cubicBezTo>
                        <a:cubicBezTo>
                          <a:pt x="279029" y="22828"/>
                          <a:pt x="282559" y="25370"/>
                          <a:pt x="288914" y="29606"/>
                        </a:cubicBezTo>
                        <a:cubicBezTo>
                          <a:pt x="295410" y="32713"/>
                          <a:pt x="304446" y="39491"/>
                          <a:pt x="316026" y="43021"/>
                        </a:cubicBezTo>
                        <a:cubicBezTo>
                          <a:pt x="327605" y="46551"/>
                          <a:pt x="341161" y="52059"/>
                          <a:pt x="356129" y="54318"/>
                        </a:cubicBezTo>
                        <a:cubicBezTo>
                          <a:pt x="371097" y="57001"/>
                          <a:pt x="387195" y="57425"/>
                          <a:pt x="403293" y="57425"/>
                        </a:cubicBezTo>
                        <a:cubicBezTo>
                          <a:pt x="419249" y="56154"/>
                          <a:pt x="435347" y="54600"/>
                          <a:pt x="450033" y="50505"/>
                        </a:cubicBezTo>
                        <a:cubicBezTo>
                          <a:pt x="464719" y="47116"/>
                          <a:pt x="477851" y="40480"/>
                          <a:pt x="489148" y="35961"/>
                        </a:cubicBezTo>
                        <a:cubicBezTo>
                          <a:pt x="500444" y="31583"/>
                          <a:pt x="508917" y="24099"/>
                          <a:pt x="515131" y="20428"/>
                        </a:cubicBezTo>
                        <a:cubicBezTo>
                          <a:pt x="521061" y="15485"/>
                          <a:pt x="524309" y="12802"/>
                          <a:pt x="524309" y="12802"/>
                        </a:cubicBezTo>
                        <a:cubicBezTo>
                          <a:pt x="524309" y="12802"/>
                          <a:pt x="519931" y="11532"/>
                          <a:pt x="512588" y="9555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D07538-CD97-484A-9ECE-FAB9D7F5BB77}"/>
                      </a:ext>
                    </a:extLst>
                  </p:cNvPr>
                  <p:cNvSpPr/>
                  <p:nvPr/>
                </p:nvSpPr>
                <p:spPr>
                  <a:xfrm>
                    <a:off x="6522454" y="1282907"/>
                    <a:ext cx="430404" cy="106337"/>
                  </a:xfrm>
                  <a:custGeom>
                    <a:avLst/>
                    <a:gdLst>
                      <a:gd name="connsiteX0" fmla="*/ 0 w 430404"/>
                      <a:gd name="connsiteY0" fmla="*/ 37145 h 106337"/>
                      <a:gd name="connsiteX1" fmla="*/ 17368 w 430404"/>
                      <a:gd name="connsiteY1" fmla="*/ 27966 h 106337"/>
                      <a:gd name="connsiteX2" fmla="*/ 66509 w 430404"/>
                      <a:gd name="connsiteY2" fmla="*/ 10315 h 106337"/>
                      <a:gd name="connsiteX3" fmla="*/ 140079 w 430404"/>
                      <a:gd name="connsiteY3" fmla="*/ 148 h 106337"/>
                      <a:gd name="connsiteX4" fmla="*/ 225087 w 430404"/>
                      <a:gd name="connsiteY4" fmla="*/ 7632 h 106337"/>
                      <a:gd name="connsiteX5" fmla="*/ 306282 w 430404"/>
                      <a:gd name="connsiteY5" fmla="*/ 32485 h 106337"/>
                      <a:gd name="connsiteX6" fmla="*/ 371944 w 430404"/>
                      <a:gd name="connsiteY6" fmla="*/ 65528 h 106337"/>
                      <a:gd name="connsiteX7" fmla="*/ 415013 w 430404"/>
                      <a:gd name="connsiteY7" fmla="*/ 94193 h 106337"/>
                      <a:gd name="connsiteX8" fmla="*/ 430404 w 430404"/>
                      <a:gd name="connsiteY8" fmla="*/ 106337 h 106337"/>
                      <a:gd name="connsiteX9" fmla="*/ 412189 w 430404"/>
                      <a:gd name="connsiteY9" fmla="*/ 98994 h 106337"/>
                      <a:gd name="connsiteX10" fmla="*/ 364743 w 430404"/>
                      <a:gd name="connsiteY10" fmla="*/ 79790 h 106337"/>
                      <a:gd name="connsiteX11" fmla="*/ 297386 w 430404"/>
                      <a:gd name="connsiteY11" fmla="*/ 55926 h 106337"/>
                      <a:gd name="connsiteX12" fmla="*/ 219157 w 430404"/>
                      <a:gd name="connsiteY12" fmla="*/ 35450 h 106337"/>
                      <a:gd name="connsiteX13" fmla="*/ 139373 w 430404"/>
                      <a:gd name="connsiteY13" fmla="*/ 25142 h 106337"/>
                      <a:gd name="connsiteX14" fmla="*/ 68769 w 430404"/>
                      <a:gd name="connsiteY14" fmla="*/ 25989 h 106337"/>
                      <a:gd name="connsiteX15" fmla="*/ 18640 w 430404"/>
                      <a:gd name="connsiteY15" fmla="*/ 33050 h 106337"/>
                      <a:gd name="connsiteX16" fmla="*/ 0 w 430404"/>
                      <a:gd name="connsiteY16" fmla="*/ 37145 h 10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30404" h="106337">
                        <a:moveTo>
                          <a:pt x="0" y="37145"/>
                        </a:moveTo>
                        <a:cubicBezTo>
                          <a:pt x="0" y="37145"/>
                          <a:pt x="6072" y="33615"/>
                          <a:pt x="17368" y="27966"/>
                        </a:cubicBezTo>
                        <a:cubicBezTo>
                          <a:pt x="28806" y="22883"/>
                          <a:pt x="45328" y="15258"/>
                          <a:pt x="66509" y="10315"/>
                        </a:cubicBezTo>
                        <a:cubicBezTo>
                          <a:pt x="87550" y="5514"/>
                          <a:pt x="112826" y="713"/>
                          <a:pt x="140079" y="148"/>
                        </a:cubicBezTo>
                        <a:cubicBezTo>
                          <a:pt x="167332" y="-699"/>
                          <a:pt x="196563" y="2125"/>
                          <a:pt x="225087" y="7632"/>
                        </a:cubicBezTo>
                        <a:cubicBezTo>
                          <a:pt x="253470" y="13704"/>
                          <a:pt x="281288" y="22036"/>
                          <a:pt x="306282" y="32485"/>
                        </a:cubicBezTo>
                        <a:cubicBezTo>
                          <a:pt x="331417" y="42652"/>
                          <a:pt x="353305" y="55078"/>
                          <a:pt x="371944" y="65528"/>
                        </a:cubicBezTo>
                        <a:cubicBezTo>
                          <a:pt x="390583" y="76119"/>
                          <a:pt x="404846" y="87133"/>
                          <a:pt x="415013" y="94193"/>
                        </a:cubicBezTo>
                        <a:cubicBezTo>
                          <a:pt x="424897" y="101960"/>
                          <a:pt x="430404" y="106337"/>
                          <a:pt x="430404" y="106337"/>
                        </a:cubicBezTo>
                        <a:cubicBezTo>
                          <a:pt x="430404" y="106337"/>
                          <a:pt x="423768" y="103654"/>
                          <a:pt x="412189" y="98994"/>
                        </a:cubicBezTo>
                        <a:cubicBezTo>
                          <a:pt x="400892" y="93911"/>
                          <a:pt x="384088" y="87980"/>
                          <a:pt x="364743" y="79790"/>
                        </a:cubicBezTo>
                        <a:cubicBezTo>
                          <a:pt x="345396" y="71741"/>
                          <a:pt x="322097" y="64116"/>
                          <a:pt x="297386" y="55926"/>
                        </a:cubicBezTo>
                        <a:cubicBezTo>
                          <a:pt x="272674" y="48159"/>
                          <a:pt x="246127" y="40534"/>
                          <a:pt x="219157" y="35450"/>
                        </a:cubicBezTo>
                        <a:cubicBezTo>
                          <a:pt x="192326" y="29802"/>
                          <a:pt x="165073" y="26696"/>
                          <a:pt x="139373" y="25142"/>
                        </a:cubicBezTo>
                        <a:cubicBezTo>
                          <a:pt x="113673" y="23871"/>
                          <a:pt x="89526" y="23730"/>
                          <a:pt x="68769" y="25989"/>
                        </a:cubicBezTo>
                        <a:cubicBezTo>
                          <a:pt x="48152" y="28249"/>
                          <a:pt x="30642" y="30226"/>
                          <a:pt x="18640" y="33050"/>
                        </a:cubicBezTo>
                        <a:cubicBezTo>
                          <a:pt x="6919" y="35309"/>
                          <a:pt x="0" y="37145"/>
                          <a:pt x="0" y="37145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aphic 2">
                  <a:extLst>
                    <a:ext uri="{FF2B5EF4-FFF2-40B4-BE49-F238E27FC236}">
                      <a16:creationId xmlns:a16="http://schemas.microsoft.com/office/drawing/2014/main" id="{67726E21-7829-47C8-8792-6DF35FE25620}"/>
                    </a:ext>
                  </a:extLst>
                </p:cNvPr>
                <p:cNvGrpSpPr/>
                <p:nvPr/>
              </p:nvGrpSpPr>
              <p:grpSpPr>
                <a:xfrm>
                  <a:off x="5527866" y="885129"/>
                  <a:ext cx="905908" cy="688966"/>
                  <a:chOff x="5527866" y="885129"/>
                  <a:chExt cx="905908" cy="688966"/>
                </a:xfrm>
              </p:grpSpPr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530103B2-2731-45EE-9941-BB11AF868B7D}"/>
                      </a:ext>
                    </a:extLst>
                  </p:cNvPr>
                  <p:cNvSpPr/>
                  <p:nvPr/>
                </p:nvSpPr>
                <p:spPr>
                  <a:xfrm>
                    <a:off x="5527866" y="885129"/>
                    <a:ext cx="905908" cy="688966"/>
                  </a:xfrm>
                  <a:custGeom>
                    <a:avLst/>
                    <a:gdLst>
                      <a:gd name="connsiteX0" fmla="*/ 430740 w 905908"/>
                      <a:gd name="connsiteY0" fmla="*/ 658033 h 688966"/>
                      <a:gd name="connsiteX1" fmla="*/ 213279 w 905908"/>
                      <a:gd name="connsiteY1" fmla="*/ 544784 h 688966"/>
                      <a:gd name="connsiteX2" fmla="*/ 93393 w 905908"/>
                      <a:gd name="connsiteY2" fmla="*/ 416990 h 688966"/>
                      <a:gd name="connsiteX3" fmla="*/ 105254 w 905908"/>
                      <a:gd name="connsiteY3" fmla="*/ 418120 h 688966"/>
                      <a:gd name="connsiteX4" fmla="*/ 159902 w 905908"/>
                      <a:gd name="connsiteY4" fmla="*/ 421508 h 688966"/>
                      <a:gd name="connsiteX5" fmla="*/ 124317 w 905908"/>
                      <a:gd name="connsiteY5" fmla="*/ 379993 h 688966"/>
                      <a:gd name="connsiteX6" fmla="*/ 53995 w 905908"/>
                      <a:gd name="connsiteY6" fmla="*/ 287501 h 688966"/>
                      <a:gd name="connsiteX7" fmla="*/ 8526 w 905908"/>
                      <a:gd name="connsiteY7" fmla="*/ 172134 h 688966"/>
                      <a:gd name="connsiteX8" fmla="*/ 81955 w 905908"/>
                      <a:gd name="connsiteY8" fmla="*/ 199669 h 688966"/>
                      <a:gd name="connsiteX9" fmla="*/ 39309 w 905908"/>
                      <a:gd name="connsiteY9" fmla="*/ 138808 h 688966"/>
                      <a:gd name="connsiteX10" fmla="*/ 1465 w 905908"/>
                      <a:gd name="connsiteY10" fmla="*/ 40950 h 688966"/>
                      <a:gd name="connsiteX11" fmla="*/ 1183 w 905908"/>
                      <a:gd name="connsiteY11" fmla="*/ 0 h 688966"/>
                      <a:gd name="connsiteX12" fmla="*/ 155101 w 905908"/>
                      <a:gd name="connsiteY12" fmla="*/ 87126 h 688966"/>
                      <a:gd name="connsiteX13" fmla="*/ 381882 w 905908"/>
                      <a:gd name="connsiteY13" fmla="*/ 121863 h 688966"/>
                      <a:gd name="connsiteX14" fmla="*/ 611488 w 905908"/>
                      <a:gd name="connsiteY14" fmla="*/ 155471 h 688966"/>
                      <a:gd name="connsiteX15" fmla="*/ 861851 w 905908"/>
                      <a:gd name="connsiteY15" fmla="*/ 449468 h 688966"/>
                      <a:gd name="connsiteX16" fmla="*/ 864534 w 905908"/>
                      <a:gd name="connsiteY16" fmla="*/ 462318 h 688966"/>
                      <a:gd name="connsiteX17" fmla="*/ 905908 w 905908"/>
                      <a:gd name="connsiteY17" fmla="*/ 476298 h 688966"/>
                      <a:gd name="connsiteX18" fmla="*/ 860863 w 905908"/>
                      <a:gd name="connsiteY18" fmla="*/ 610022 h 688966"/>
                      <a:gd name="connsiteX19" fmla="*/ 816947 w 905908"/>
                      <a:gd name="connsiteY19" fmla="*/ 595196 h 688966"/>
                      <a:gd name="connsiteX20" fmla="*/ 806780 w 905908"/>
                      <a:gd name="connsiteY20" fmla="*/ 607481 h 688966"/>
                      <a:gd name="connsiteX21" fmla="*/ 687882 w 905908"/>
                      <a:gd name="connsiteY21" fmla="*/ 676108 h 688966"/>
                      <a:gd name="connsiteX22" fmla="*/ 441473 w 905908"/>
                      <a:gd name="connsiteY22" fmla="*/ 661846 h 688966"/>
                      <a:gd name="connsiteX23" fmla="*/ 430740 w 905908"/>
                      <a:gd name="connsiteY23" fmla="*/ 658033 h 688966"/>
                      <a:gd name="connsiteX24" fmla="*/ 347851 w 905908"/>
                      <a:gd name="connsiteY24" fmla="*/ 291314 h 688966"/>
                      <a:gd name="connsiteX25" fmla="*/ 330200 w 905908"/>
                      <a:gd name="connsiteY25" fmla="*/ 290184 h 688966"/>
                      <a:gd name="connsiteX26" fmla="*/ 324410 w 905908"/>
                      <a:gd name="connsiteY26" fmla="*/ 306847 h 688966"/>
                      <a:gd name="connsiteX27" fmla="*/ 379341 w 905908"/>
                      <a:gd name="connsiteY27" fmla="*/ 526850 h 688966"/>
                      <a:gd name="connsiteX28" fmla="*/ 468161 w 905908"/>
                      <a:gd name="connsiteY28" fmla="*/ 572178 h 688966"/>
                      <a:gd name="connsiteX29" fmla="*/ 706663 w 905908"/>
                      <a:gd name="connsiteY29" fmla="*/ 565259 h 688966"/>
                      <a:gd name="connsiteX30" fmla="*/ 616995 w 905908"/>
                      <a:gd name="connsiteY30" fmla="*/ 372227 h 688966"/>
                      <a:gd name="connsiteX31" fmla="*/ 521538 w 905908"/>
                      <a:gd name="connsiteY31" fmla="*/ 325628 h 688966"/>
                      <a:gd name="connsiteX32" fmla="*/ 347851 w 905908"/>
                      <a:gd name="connsiteY32" fmla="*/ 291314 h 688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905908" h="688966">
                        <a:moveTo>
                          <a:pt x="430740" y="658033"/>
                        </a:moveTo>
                        <a:cubicBezTo>
                          <a:pt x="347286" y="628380"/>
                          <a:pt x="274140" y="590253"/>
                          <a:pt x="213279" y="544784"/>
                        </a:cubicBezTo>
                        <a:cubicBezTo>
                          <a:pt x="165127" y="508776"/>
                          <a:pt x="125588" y="466696"/>
                          <a:pt x="93393" y="416990"/>
                        </a:cubicBezTo>
                        <a:cubicBezTo>
                          <a:pt x="97346" y="417555"/>
                          <a:pt x="101300" y="417837"/>
                          <a:pt x="105254" y="418120"/>
                        </a:cubicBezTo>
                        <a:lnTo>
                          <a:pt x="159902" y="421508"/>
                        </a:lnTo>
                        <a:lnTo>
                          <a:pt x="124317" y="379993"/>
                        </a:lnTo>
                        <a:cubicBezTo>
                          <a:pt x="99182" y="350622"/>
                          <a:pt x="73200" y="320403"/>
                          <a:pt x="53995" y="287501"/>
                        </a:cubicBezTo>
                        <a:cubicBezTo>
                          <a:pt x="33237" y="252058"/>
                          <a:pt x="19682" y="212519"/>
                          <a:pt x="8526" y="172134"/>
                        </a:cubicBezTo>
                        <a:cubicBezTo>
                          <a:pt x="9797" y="172698"/>
                          <a:pt x="81955" y="199669"/>
                          <a:pt x="81955" y="199669"/>
                        </a:cubicBezTo>
                        <a:lnTo>
                          <a:pt x="39309" y="138808"/>
                        </a:lnTo>
                        <a:cubicBezTo>
                          <a:pt x="18834" y="109578"/>
                          <a:pt x="5702" y="75688"/>
                          <a:pt x="1465" y="40950"/>
                        </a:cubicBezTo>
                        <a:cubicBezTo>
                          <a:pt x="-653" y="24147"/>
                          <a:pt x="-229" y="10732"/>
                          <a:pt x="1183" y="0"/>
                        </a:cubicBezTo>
                        <a:cubicBezTo>
                          <a:pt x="29284" y="25982"/>
                          <a:pt x="78283" y="61285"/>
                          <a:pt x="155101" y="87126"/>
                        </a:cubicBezTo>
                        <a:cubicBezTo>
                          <a:pt x="221469" y="109437"/>
                          <a:pt x="297722" y="121157"/>
                          <a:pt x="381882" y="121863"/>
                        </a:cubicBezTo>
                        <a:cubicBezTo>
                          <a:pt x="470421" y="122711"/>
                          <a:pt x="547661" y="134007"/>
                          <a:pt x="611488" y="155471"/>
                        </a:cubicBezTo>
                        <a:cubicBezTo>
                          <a:pt x="749732" y="202070"/>
                          <a:pt x="829373" y="295409"/>
                          <a:pt x="861851" y="449468"/>
                        </a:cubicBezTo>
                        <a:lnTo>
                          <a:pt x="864534" y="462318"/>
                        </a:lnTo>
                        <a:lnTo>
                          <a:pt x="905908" y="476298"/>
                        </a:lnTo>
                        <a:lnTo>
                          <a:pt x="860863" y="610022"/>
                        </a:lnTo>
                        <a:lnTo>
                          <a:pt x="816947" y="595196"/>
                        </a:lnTo>
                        <a:lnTo>
                          <a:pt x="806780" y="607481"/>
                        </a:lnTo>
                        <a:cubicBezTo>
                          <a:pt x="806356" y="607904"/>
                          <a:pt x="768089" y="653515"/>
                          <a:pt x="687882" y="676108"/>
                        </a:cubicBezTo>
                        <a:cubicBezTo>
                          <a:pt x="614877" y="697148"/>
                          <a:pt x="531987" y="692347"/>
                          <a:pt x="441473" y="661846"/>
                        </a:cubicBezTo>
                        <a:lnTo>
                          <a:pt x="430740" y="658033"/>
                        </a:lnTo>
                        <a:close/>
                        <a:moveTo>
                          <a:pt x="347851" y="291314"/>
                        </a:moveTo>
                        <a:lnTo>
                          <a:pt x="330200" y="290184"/>
                        </a:lnTo>
                        <a:lnTo>
                          <a:pt x="324410" y="306847"/>
                        </a:lnTo>
                        <a:cubicBezTo>
                          <a:pt x="322434" y="312354"/>
                          <a:pt x="278659" y="444102"/>
                          <a:pt x="379341" y="526850"/>
                        </a:cubicBezTo>
                        <a:cubicBezTo>
                          <a:pt x="405605" y="548455"/>
                          <a:pt x="442179" y="563423"/>
                          <a:pt x="468161" y="572178"/>
                        </a:cubicBezTo>
                        <a:cubicBezTo>
                          <a:pt x="542013" y="597031"/>
                          <a:pt x="672067" y="617224"/>
                          <a:pt x="706663" y="565259"/>
                        </a:cubicBezTo>
                        <a:cubicBezTo>
                          <a:pt x="742954" y="510470"/>
                          <a:pt x="709487" y="438312"/>
                          <a:pt x="616995" y="372227"/>
                        </a:cubicBezTo>
                        <a:cubicBezTo>
                          <a:pt x="591860" y="354152"/>
                          <a:pt x="559664" y="338619"/>
                          <a:pt x="521538" y="325628"/>
                        </a:cubicBezTo>
                        <a:cubicBezTo>
                          <a:pt x="437377" y="297386"/>
                          <a:pt x="351381" y="291596"/>
                          <a:pt x="347851" y="291314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" name="Graphic 2">
                    <a:extLst>
                      <a:ext uri="{FF2B5EF4-FFF2-40B4-BE49-F238E27FC236}">
                        <a16:creationId xmlns:a16="http://schemas.microsoft.com/office/drawing/2014/main" id="{D974FEF2-4012-4931-A564-AADD5BAC4453}"/>
                      </a:ext>
                    </a:extLst>
                  </p:cNvPr>
                  <p:cNvGrpSpPr/>
                  <p:nvPr/>
                </p:nvGrpSpPr>
                <p:grpSpPr>
                  <a:xfrm>
                    <a:off x="5846996" y="1112137"/>
                    <a:ext cx="471891" cy="274763"/>
                    <a:chOff x="5846996" y="1112137"/>
                    <a:chExt cx="471891" cy="274763"/>
                  </a:xfrm>
                  <a:solidFill>
                    <a:srgbClr val="FE9C0A"/>
                  </a:solidFill>
                </p:grpSpPr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1CFDFEFA-8321-4ACF-9EB3-38ADD19437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72458" y="1340472"/>
                      <a:ext cx="46428" cy="46428"/>
                    </a:xfrm>
                    <a:custGeom>
                      <a:avLst/>
                      <a:gdLst>
                        <a:gd name="connsiteX0" fmla="*/ 16719 w 46428"/>
                        <a:gd name="connsiteY0" fmla="*/ 45525 h 46428"/>
                        <a:gd name="connsiteX1" fmla="*/ 2881 w 46428"/>
                        <a:gd name="connsiteY1" fmla="*/ 34370 h 46428"/>
                        <a:gd name="connsiteX2" fmla="*/ 903 w 46428"/>
                        <a:gd name="connsiteY2" fmla="*/ 16719 h 46428"/>
                        <a:gd name="connsiteX3" fmla="*/ 12059 w 46428"/>
                        <a:gd name="connsiteY3" fmla="*/ 2880 h 46428"/>
                        <a:gd name="connsiteX4" fmla="*/ 29710 w 46428"/>
                        <a:gd name="connsiteY4" fmla="*/ 903 h 46428"/>
                        <a:gd name="connsiteX5" fmla="*/ 43549 w 46428"/>
                        <a:gd name="connsiteY5" fmla="*/ 12059 h 46428"/>
                        <a:gd name="connsiteX6" fmla="*/ 45525 w 46428"/>
                        <a:gd name="connsiteY6" fmla="*/ 29710 h 46428"/>
                        <a:gd name="connsiteX7" fmla="*/ 34370 w 46428"/>
                        <a:gd name="connsiteY7" fmla="*/ 43549 h 46428"/>
                        <a:gd name="connsiteX8" fmla="*/ 16719 w 46428"/>
                        <a:gd name="connsiteY8" fmla="*/ 45525 h 46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428" h="46428">
                          <a:moveTo>
                            <a:pt x="16719" y="45525"/>
                          </a:moveTo>
                          <a:cubicBezTo>
                            <a:pt x="10929" y="43831"/>
                            <a:pt x="5846" y="39736"/>
                            <a:pt x="2881" y="34370"/>
                          </a:cubicBezTo>
                          <a:cubicBezTo>
                            <a:pt x="-85" y="29004"/>
                            <a:pt x="-791" y="22649"/>
                            <a:pt x="903" y="16719"/>
                          </a:cubicBezTo>
                          <a:cubicBezTo>
                            <a:pt x="2598" y="10929"/>
                            <a:pt x="6693" y="5846"/>
                            <a:pt x="12059" y="2880"/>
                          </a:cubicBezTo>
                          <a:cubicBezTo>
                            <a:pt x="17425" y="-85"/>
                            <a:pt x="23779" y="-791"/>
                            <a:pt x="29710" y="903"/>
                          </a:cubicBezTo>
                          <a:cubicBezTo>
                            <a:pt x="35500" y="2598"/>
                            <a:pt x="40583" y="6693"/>
                            <a:pt x="43549" y="12059"/>
                          </a:cubicBezTo>
                          <a:cubicBezTo>
                            <a:pt x="46514" y="17425"/>
                            <a:pt x="47220" y="23779"/>
                            <a:pt x="45525" y="29710"/>
                          </a:cubicBezTo>
                          <a:cubicBezTo>
                            <a:pt x="43831" y="35500"/>
                            <a:pt x="39736" y="40583"/>
                            <a:pt x="34370" y="43549"/>
                          </a:cubicBezTo>
                          <a:cubicBezTo>
                            <a:pt x="29004" y="46514"/>
                            <a:pt x="22508" y="47220"/>
                            <a:pt x="16719" y="45525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3B11D2D3-CBD4-4F8B-A099-83676ED69A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3984" y="1112564"/>
                      <a:ext cx="345599" cy="197471"/>
                    </a:xfrm>
                    <a:custGeom>
                      <a:avLst/>
                      <a:gdLst>
                        <a:gd name="connsiteX0" fmla="*/ 21516 w 345599"/>
                        <a:gd name="connsiteY0" fmla="*/ 46227 h 197471"/>
                        <a:gd name="connsiteX1" fmla="*/ 46227 w 345599"/>
                        <a:gd name="connsiteY1" fmla="*/ 24764 h 197471"/>
                        <a:gd name="connsiteX2" fmla="*/ 24764 w 345599"/>
                        <a:gd name="connsiteY2" fmla="*/ 52 h 197471"/>
                        <a:gd name="connsiteX3" fmla="*/ 24764 w 345599"/>
                        <a:gd name="connsiteY3" fmla="*/ 52 h 197471"/>
                        <a:gd name="connsiteX4" fmla="*/ 52 w 345599"/>
                        <a:gd name="connsiteY4" fmla="*/ 21516 h 197471"/>
                        <a:gd name="connsiteX5" fmla="*/ 21516 w 345599"/>
                        <a:gd name="connsiteY5" fmla="*/ 46227 h 197471"/>
                        <a:gd name="connsiteX6" fmla="*/ 21516 w 345599"/>
                        <a:gd name="connsiteY6" fmla="*/ 46227 h 197471"/>
                        <a:gd name="connsiteX7" fmla="*/ 21516 w 345599"/>
                        <a:gd name="connsiteY7" fmla="*/ 46227 h 197471"/>
                        <a:gd name="connsiteX8" fmla="*/ 103417 w 345599"/>
                        <a:gd name="connsiteY8" fmla="*/ 58654 h 197471"/>
                        <a:gd name="connsiteX9" fmla="*/ 131377 w 345599"/>
                        <a:gd name="connsiteY9" fmla="*/ 41567 h 197471"/>
                        <a:gd name="connsiteX10" fmla="*/ 114290 w 345599"/>
                        <a:gd name="connsiteY10" fmla="*/ 13608 h 197471"/>
                        <a:gd name="connsiteX11" fmla="*/ 114290 w 345599"/>
                        <a:gd name="connsiteY11" fmla="*/ 13608 h 197471"/>
                        <a:gd name="connsiteX12" fmla="*/ 86331 w 345599"/>
                        <a:gd name="connsiteY12" fmla="*/ 30694 h 197471"/>
                        <a:gd name="connsiteX13" fmla="*/ 103417 w 345599"/>
                        <a:gd name="connsiteY13" fmla="*/ 58654 h 197471"/>
                        <a:gd name="connsiteX14" fmla="*/ 103417 w 345599"/>
                        <a:gd name="connsiteY14" fmla="*/ 58654 h 197471"/>
                        <a:gd name="connsiteX15" fmla="*/ 103417 w 345599"/>
                        <a:gd name="connsiteY15" fmla="*/ 58654 h 197471"/>
                        <a:gd name="connsiteX16" fmla="*/ 180517 w 345599"/>
                        <a:gd name="connsiteY16" fmla="*/ 85625 h 197471"/>
                        <a:gd name="connsiteX17" fmla="*/ 211300 w 345599"/>
                        <a:gd name="connsiteY17" fmla="*/ 74751 h 197471"/>
                        <a:gd name="connsiteX18" fmla="*/ 200427 w 345599"/>
                        <a:gd name="connsiteY18" fmla="*/ 43968 h 197471"/>
                        <a:gd name="connsiteX19" fmla="*/ 200427 w 345599"/>
                        <a:gd name="connsiteY19" fmla="*/ 43968 h 197471"/>
                        <a:gd name="connsiteX20" fmla="*/ 169644 w 345599"/>
                        <a:gd name="connsiteY20" fmla="*/ 54841 h 197471"/>
                        <a:gd name="connsiteX21" fmla="*/ 180517 w 345599"/>
                        <a:gd name="connsiteY21" fmla="*/ 85625 h 197471"/>
                        <a:gd name="connsiteX22" fmla="*/ 180517 w 345599"/>
                        <a:gd name="connsiteY22" fmla="*/ 85625 h 197471"/>
                        <a:gd name="connsiteX23" fmla="*/ 180517 w 345599"/>
                        <a:gd name="connsiteY23" fmla="*/ 85625 h 197471"/>
                        <a:gd name="connsiteX24" fmla="*/ 248862 w 345599"/>
                        <a:gd name="connsiteY24" fmla="*/ 128834 h 197471"/>
                        <a:gd name="connsiteX25" fmla="*/ 281481 w 345599"/>
                        <a:gd name="connsiteY25" fmla="*/ 125728 h 197471"/>
                        <a:gd name="connsiteX26" fmla="*/ 278375 w 345599"/>
                        <a:gd name="connsiteY26" fmla="*/ 93109 h 197471"/>
                        <a:gd name="connsiteX27" fmla="*/ 278375 w 345599"/>
                        <a:gd name="connsiteY27" fmla="*/ 93109 h 197471"/>
                        <a:gd name="connsiteX28" fmla="*/ 245755 w 345599"/>
                        <a:gd name="connsiteY28" fmla="*/ 96215 h 197471"/>
                        <a:gd name="connsiteX29" fmla="*/ 248862 w 345599"/>
                        <a:gd name="connsiteY29" fmla="*/ 128834 h 197471"/>
                        <a:gd name="connsiteX30" fmla="*/ 248862 w 345599"/>
                        <a:gd name="connsiteY30" fmla="*/ 128834 h 197471"/>
                        <a:gd name="connsiteX31" fmla="*/ 248862 w 345599"/>
                        <a:gd name="connsiteY31" fmla="*/ 128834 h 197471"/>
                        <a:gd name="connsiteX32" fmla="*/ 303651 w 345599"/>
                        <a:gd name="connsiteY32" fmla="*/ 187719 h 197471"/>
                        <a:gd name="connsiteX33" fmla="*/ 335847 w 345599"/>
                        <a:gd name="connsiteY33" fmla="*/ 193226 h 197471"/>
                        <a:gd name="connsiteX34" fmla="*/ 341354 w 345599"/>
                        <a:gd name="connsiteY34" fmla="*/ 161030 h 197471"/>
                        <a:gd name="connsiteX35" fmla="*/ 341354 w 345599"/>
                        <a:gd name="connsiteY35" fmla="*/ 161030 h 197471"/>
                        <a:gd name="connsiteX36" fmla="*/ 309159 w 345599"/>
                        <a:gd name="connsiteY36" fmla="*/ 155523 h 197471"/>
                        <a:gd name="connsiteX37" fmla="*/ 303651 w 345599"/>
                        <a:gd name="connsiteY37" fmla="*/ 187719 h 197471"/>
                        <a:gd name="connsiteX38" fmla="*/ 303651 w 345599"/>
                        <a:gd name="connsiteY38" fmla="*/ 187719 h 197471"/>
                        <a:gd name="connsiteX39" fmla="*/ 303651 w 345599"/>
                        <a:gd name="connsiteY39" fmla="*/ 187719 h 197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45599" h="197471">
                          <a:moveTo>
                            <a:pt x="21516" y="46227"/>
                          </a:moveTo>
                          <a:cubicBezTo>
                            <a:pt x="34225" y="47075"/>
                            <a:pt x="45380" y="37472"/>
                            <a:pt x="46227" y="24764"/>
                          </a:cubicBezTo>
                          <a:cubicBezTo>
                            <a:pt x="47075" y="12055"/>
                            <a:pt x="37472" y="899"/>
                            <a:pt x="24764" y="52"/>
                          </a:cubicBezTo>
                          <a:lnTo>
                            <a:pt x="24764" y="52"/>
                          </a:lnTo>
                          <a:cubicBezTo>
                            <a:pt x="12055" y="-795"/>
                            <a:pt x="899" y="8807"/>
                            <a:pt x="52" y="21516"/>
                          </a:cubicBezTo>
                          <a:cubicBezTo>
                            <a:pt x="-795" y="34225"/>
                            <a:pt x="8807" y="45380"/>
                            <a:pt x="21516" y="46227"/>
                          </a:cubicBezTo>
                          <a:lnTo>
                            <a:pt x="21516" y="46227"/>
                          </a:lnTo>
                          <a:lnTo>
                            <a:pt x="21516" y="46227"/>
                          </a:lnTo>
                          <a:close/>
                          <a:moveTo>
                            <a:pt x="103417" y="58654"/>
                          </a:moveTo>
                          <a:cubicBezTo>
                            <a:pt x="115843" y="61619"/>
                            <a:pt x="128270" y="53994"/>
                            <a:pt x="131377" y="41567"/>
                          </a:cubicBezTo>
                          <a:cubicBezTo>
                            <a:pt x="134342" y="29141"/>
                            <a:pt x="126716" y="16715"/>
                            <a:pt x="114290" y="13608"/>
                          </a:cubicBezTo>
                          <a:lnTo>
                            <a:pt x="114290" y="13608"/>
                          </a:lnTo>
                          <a:cubicBezTo>
                            <a:pt x="101864" y="10643"/>
                            <a:pt x="89438" y="18268"/>
                            <a:pt x="86331" y="30694"/>
                          </a:cubicBezTo>
                          <a:cubicBezTo>
                            <a:pt x="83365" y="43121"/>
                            <a:pt x="90991" y="55688"/>
                            <a:pt x="103417" y="58654"/>
                          </a:cubicBezTo>
                          <a:lnTo>
                            <a:pt x="103417" y="58654"/>
                          </a:lnTo>
                          <a:lnTo>
                            <a:pt x="103417" y="58654"/>
                          </a:lnTo>
                          <a:close/>
                          <a:moveTo>
                            <a:pt x="180517" y="85625"/>
                          </a:moveTo>
                          <a:cubicBezTo>
                            <a:pt x="192096" y="91132"/>
                            <a:pt x="205794" y="86189"/>
                            <a:pt x="211300" y="74751"/>
                          </a:cubicBezTo>
                          <a:cubicBezTo>
                            <a:pt x="216808" y="63172"/>
                            <a:pt x="211865" y="49475"/>
                            <a:pt x="200427" y="43968"/>
                          </a:cubicBezTo>
                          <a:lnTo>
                            <a:pt x="200427" y="43968"/>
                          </a:lnTo>
                          <a:cubicBezTo>
                            <a:pt x="188848" y="38461"/>
                            <a:pt x="175151" y="43403"/>
                            <a:pt x="169644" y="54841"/>
                          </a:cubicBezTo>
                          <a:cubicBezTo>
                            <a:pt x="164137" y="66279"/>
                            <a:pt x="169079" y="80117"/>
                            <a:pt x="180517" y="85625"/>
                          </a:cubicBezTo>
                          <a:lnTo>
                            <a:pt x="180517" y="85625"/>
                          </a:lnTo>
                          <a:lnTo>
                            <a:pt x="180517" y="85625"/>
                          </a:lnTo>
                          <a:close/>
                          <a:moveTo>
                            <a:pt x="248862" y="128834"/>
                          </a:moveTo>
                          <a:cubicBezTo>
                            <a:pt x="258747" y="137025"/>
                            <a:pt x="273291" y="135612"/>
                            <a:pt x="281481" y="125728"/>
                          </a:cubicBezTo>
                          <a:cubicBezTo>
                            <a:pt x="289672" y="115843"/>
                            <a:pt x="288259" y="101299"/>
                            <a:pt x="278375" y="93109"/>
                          </a:cubicBezTo>
                          <a:lnTo>
                            <a:pt x="278375" y="93109"/>
                          </a:lnTo>
                          <a:cubicBezTo>
                            <a:pt x="268490" y="84919"/>
                            <a:pt x="253946" y="86331"/>
                            <a:pt x="245755" y="96215"/>
                          </a:cubicBezTo>
                          <a:cubicBezTo>
                            <a:pt x="237566" y="106100"/>
                            <a:pt x="238978" y="120786"/>
                            <a:pt x="248862" y="128834"/>
                          </a:cubicBezTo>
                          <a:lnTo>
                            <a:pt x="248862" y="128834"/>
                          </a:lnTo>
                          <a:lnTo>
                            <a:pt x="248862" y="128834"/>
                          </a:lnTo>
                          <a:close/>
                          <a:moveTo>
                            <a:pt x="303651" y="187719"/>
                          </a:moveTo>
                          <a:cubicBezTo>
                            <a:pt x="310994" y="198168"/>
                            <a:pt x="325539" y="200569"/>
                            <a:pt x="335847" y="193226"/>
                          </a:cubicBezTo>
                          <a:cubicBezTo>
                            <a:pt x="346296" y="185883"/>
                            <a:pt x="348697" y="171338"/>
                            <a:pt x="341354" y="161030"/>
                          </a:cubicBezTo>
                          <a:lnTo>
                            <a:pt x="341354" y="161030"/>
                          </a:lnTo>
                          <a:cubicBezTo>
                            <a:pt x="334011" y="150581"/>
                            <a:pt x="319467" y="148180"/>
                            <a:pt x="309159" y="155523"/>
                          </a:cubicBezTo>
                          <a:cubicBezTo>
                            <a:pt x="298709" y="162866"/>
                            <a:pt x="296308" y="177269"/>
                            <a:pt x="303651" y="187719"/>
                          </a:cubicBezTo>
                          <a:lnTo>
                            <a:pt x="303651" y="187719"/>
                          </a:lnTo>
                          <a:lnTo>
                            <a:pt x="303651" y="187719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3FEEE16C-AC59-407E-BEE7-EB5119B62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6996" y="1112137"/>
                      <a:ext cx="46428" cy="46428"/>
                    </a:xfrm>
                    <a:custGeom>
                      <a:avLst/>
                      <a:gdLst>
                        <a:gd name="connsiteX0" fmla="*/ 16719 w 46428"/>
                        <a:gd name="connsiteY0" fmla="*/ 45526 h 46428"/>
                        <a:gd name="connsiteX1" fmla="*/ 2880 w 46428"/>
                        <a:gd name="connsiteY1" fmla="*/ 34370 h 46428"/>
                        <a:gd name="connsiteX2" fmla="*/ 903 w 46428"/>
                        <a:gd name="connsiteY2" fmla="*/ 16719 h 46428"/>
                        <a:gd name="connsiteX3" fmla="*/ 12059 w 46428"/>
                        <a:gd name="connsiteY3" fmla="*/ 2880 h 46428"/>
                        <a:gd name="connsiteX4" fmla="*/ 29710 w 46428"/>
                        <a:gd name="connsiteY4" fmla="*/ 903 h 46428"/>
                        <a:gd name="connsiteX5" fmla="*/ 43549 w 46428"/>
                        <a:gd name="connsiteY5" fmla="*/ 12059 h 46428"/>
                        <a:gd name="connsiteX6" fmla="*/ 45525 w 46428"/>
                        <a:gd name="connsiteY6" fmla="*/ 29710 h 46428"/>
                        <a:gd name="connsiteX7" fmla="*/ 34370 w 46428"/>
                        <a:gd name="connsiteY7" fmla="*/ 43549 h 46428"/>
                        <a:gd name="connsiteX8" fmla="*/ 16719 w 46428"/>
                        <a:gd name="connsiteY8" fmla="*/ 45526 h 46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428" h="46428">
                          <a:moveTo>
                            <a:pt x="16719" y="45526"/>
                          </a:moveTo>
                          <a:cubicBezTo>
                            <a:pt x="10929" y="43831"/>
                            <a:pt x="5846" y="39736"/>
                            <a:pt x="2880" y="34370"/>
                          </a:cubicBezTo>
                          <a:cubicBezTo>
                            <a:pt x="-85" y="29004"/>
                            <a:pt x="-791" y="22650"/>
                            <a:pt x="903" y="16719"/>
                          </a:cubicBezTo>
                          <a:cubicBezTo>
                            <a:pt x="2598" y="10929"/>
                            <a:pt x="6693" y="5846"/>
                            <a:pt x="12059" y="2880"/>
                          </a:cubicBezTo>
                          <a:cubicBezTo>
                            <a:pt x="17425" y="-85"/>
                            <a:pt x="23779" y="-791"/>
                            <a:pt x="29710" y="903"/>
                          </a:cubicBezTo>
                          <a:cubicBezTo>
                            <a:pt x="35500" y="2598"/>
                            <a:pt x="40583" y="6693"/>
                            <a:pt x="43549" y="12059"/>
                          </a:cubicBezTo>
                          <a:cubicBezTo>
                            <a:pt x="46514" y="17425"/>
                            <a:pt x="47220" y="23779"/>
                            <a:pt x="45525" y="29710"/>
                          </a:cubicBezTo>
                          <a:cubicBezTo>
                            <a:pt x="43831" y="35500"/>
                            <a:pt x="39736" y="40583"/>
                            <a:pt x="34370" y="43549"/>
                          </a:cubicBezTo>
                          <a:cubicBezTo>
                            <a:pt x="29004" y="46514"/>
                            <a:pt x="22650" y="47220"/>
                            <a:pt x="16719" y="45526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26B68AE0-CDF6-4430-A5B3-FA53288C6590}"/>
                      </a:ext>
                    </a:extLst>
                  </p:cNvPr>
                  <p:cNvSpPr/>
                  <p:nvPr/>
                </p:nvSpPr>
                <p:spPr>
                  <a:xfrm>
                    <a:off x="5565481" y="952485"/>
                    <a:ext cx="292584" cy="485211"/>
                  </a:xfrm>
                  <a:custGeom>
                    <a:avLst/>
                    <a:gdLst>
                      <a:gd name="connsiteX0" fmla="*/ 137255 w 292584"/>
                      <a:gd name="connsiteY0" fmla="*/ 391996 h 485211"/>
                      <a:gd name="connsiteX1" fmla="*/ 127371 w 292584"/>
                      <a:gd name="connsiteY1" fmla="*/ 392279 h 485211"/>
                      <a:gd name="connsiteX2" fmla="*/ 131042 w 292584"/>
                      <a:gd name="connsiteY2" fmla="*/ 401316 h 485211"/>
                      <a:gd name="connsiteX3" fmla="*/ 143468 w 292584"/>
                      <a:gd name="connsiteY3" fmla="*/ 421791 h 485211"/>
                      <a:gd name="connsiteX4" fmla="*/ 164791 w 292584"/>
                      <a:gd name="connsiteY4" fmla="*/ 445514 h 485211"/>
                      <a:gd name="connsiteX5" fmla="*/ 193739 w 292584"/>
                      <a:gd name="connsiteY5" fmla="*/ 466131 h 485211"/>
                      <a:gd name="connsiteX6" fmla="*/ 226781 w 292584"/>
                      <a:gd name="connsiteY6" fmla="*/ 479687 h 485211"/>
                      <a:gd name="connsiteX7" fmla="*/ 258836 w 292584"/>
                      <a:gd name="connsiteY7" fmla="*/ 484770 h 485211"/>
                      <a:gd name="connsiteX8" fmla="*/ 282983 w 292584"/>
                      <a:gd name="connsiteY8" fmla="*/ 483499 h 485211"/>
                      <a:gd name="connsiteX9" fmla="*/ 292585 w 292584"/>
                      <a:gd name="connsiteY9" fmla="*/ 481240 h 485211"/>
                      <a:gd name="connsiteX10" fmla="*/ 287078 w 292584"/>
                      <a:gd name="connsiteY10" fmla="*/ 473191 h 485211"/>
                      <a:gd name="connsiteX11" fmla="*/ 271969 w 292584"/>
                      <a:gd name="connsiteY11" fmla="*/ 455399 h 485211"/>
                      <a:gd name="connsiteX12" fmla="*/ 249516 w 292584"/>
                      <a:gd name="connsiteY12" fmla="*/ 434641 h 485211"/>
                      <a:gd name="connsiteX13" fmla="*/ 221557 w 292584"/>
                      <a:gd name="connsiteY13" fmla="*/ 415860 h 485211"/>
                      <a:gd name="connsiteX14" fmla="*/ 190632 w 292584"/>
                      <a:gd name="connsiteY14" fmla="*/ 402022 h 485211"/>
                      <a:gd name="connsiteX15" fmla="*/ 160554 w 292584"/>
                      <a:gd name="connsiteY15" fmla="*/ 394397 h 485211"/>
                      <a:gd name="connsiteX16" fmla="*/ 137255 w 292584"/>
                      <a:gd name="connsiteY16" fmla="*/ 391996 h 485211"/>
                      <a:gd name="connsiteX17" fmla="*/ 66651 w 292584"/>
                      <a:gd name="connsiteY17" fmla="*/ 196704 h 485211"/>
                      <a:gd name="connsiteX18" fmla="*/ 57049 w 292584"/>
                      <a:gd name="connsiteY18" fmla="*/ 195292 h 485211"/>
                      <a:gd name="connsiteX19" fmla="*/ 58884 w 292584"/>
                      <a:gd name="connsiteY19" fmla="*/ 204753 h 485211"/>
                      <a:gd name="connsiteX20" fmla="*/ 67216 w 292584"/>
                      <a:gd name="connsiteY20" fmla="*/ 226782 h 485211"/>
                      <a:gd name="connsiteX21" fmla="*/ 83737 w 292584"/>
                      <a:gd name="connsiteY21" fmla="*/ 253329 h 485211"/>
                      <a:gd name="connsiteX22" fmla="*/ 108307 w 292584"/>
                      <a:gd name="connsiteY22" fmla="*/ 277899 h 485211"/>
                      <a:gd name="connsiteX23" fmla="*/ 137961 w 292584"/>
                      <a:gd name="connsiteY23" fmla="*/ 296115 h 485211"/>
                      <a:gd name="connsiteX24" fmla="*/ 167615 w 292584"/>
                      <a:gd name="connsiteY24" fmla="*/ 306141 h 485211"/>
                      <a:gd name="connsiteX25" fmla="*/ 190915 w 292584"/>
                      <a:gd name="connsiteY25" fmla="*/ 309107 h 485211"/>
                      <a:gd name="connsiteX26" fmla="*/ 200517 w 292584"/>
                      <a:gd name="connsiteY26" fmla="*/ 308824 h 485211"/>
                      <a:gd name="connsiteX27" fmla="*/ 196987 w 292584"/>
                      <a:gd name="connsiteY27" fmla="*/ 299928 h 485211"/>
                      <a:gd name="connsiteX28" fmla="*/ 185831 w 292584"/>
                      <a:gd name="connsiteY28" fmla="*/ 279735 h 485211"/>
                      <a:gd name="connsiteX29" fmla="*/ 167756 w 292584"/>
                      <a:gd name="connsiteY29" fmla="*/ 255588 h 485211"/>
                      <a:gd name="connsiteX30" fmla="*/ 143892 w 292584"/>
                      <a:gd name="connsiteY30" fmla="*/ 232995 h 485211"/>
                      <a:gd name="connsiteX31" fmla="*/ 116356 w 292584"/>
                      <a:gd name="connsiteY31" fmla="*/ 214920 h 485211"/>
                      <a:gd name="connsiteX32" fmla="*/ 88821 w 292584"/>
                      <a:gd name="connsiteY32" fmla="*/ 202776 h 485211"/>
                      <a:gd name="connsiteX33" fmla="*/ 66651 w 292584"/>
                      <a:gd name="connsiteY33" fmla="*/ 196704 h 485211"/>
                      <a:gd name="connsiteX34" fmla="*/ 0 w 292584"/>
                      <a:gd name="connsiteY34" fmla="*/ 0 h 485211"/>
                      <a:gd name="connsiteX35" fmla="*/ 2683 w 292584"/>
                      <a:gd name="connsiteY35" fmla="*/ 11720 h 485211"/>
                      <a:gd name="connsiteX36" fmla="*/ 13980 w 292584"/>
                      <a:gd name="connsiteY36" fmla="*/ 39821 h 485211"/>
                      <a:gd name="connsiteX37" fmla="*/ 36291 w 292584"/>
                      <a:gd name="connsiteY37" fmla="*/ 75123 h 485211"/>
                      <a:gd name="connsiteX38" fmla="*/ 69334 w 292584"/>
                      <a:gd name="connsiteY38" fmla="*/ 108872 h 485211"/>
                      <a:gd name="connsiteX39" fmla="*/ 108731 w 292584"/>
                      <a:gd name="connsiteY39" fmla="*/ 134855 h 485211"/>
                      <a:gd name="connsiteX40" fmla="*/ 147563 w 292584"/>
                      <a:gd name="connsiteY40" fmla="*/ 150105 h 485211"/>
                      <a:gd name="connsiteX41" fmla="*/ 177217 w 292584"/>
                      <a:gd name="connsiteY41" fmla="*/ 155895 h 485211"/>
                      <a:gd name="connsiteX42" fmla="*/ 189220 w 292584"/>
                      <a:gd name="connsiteY42" fmla="*/ 156460 h 485211"/>
                      <a:gd name="connsiteX43" fmla="*/ 182724 w 292584"/>
                      <a:gd name="connsiteY43" fmla="*/ 146434 h 485211"/>
                      <a:gd name="connsiteX44" fmla="*/ 164650 w 292584"/>
                      <a:gd name="connsiteY44" fmla="*/ 123134 h 485211"/>
                      <a:gd name="connsiteX45" fmla="*/ 137961 w 292584"/>
                      <a:gd name="connsiteY45" fmla="*/ 94187 h 485211"/>
                      <a:gd name="connsiteX46" fmla="*/ 105624 w 292584"/>
                      <a:gd name="connsiteY46" fmla="*/ 64815 h 485211"/>
                      <a:gd name="connsiteX47" fmla="*/ 70746 w 292584"/>
                      <a:gd name="connsiteY47" fmla="*/ 38550 h 485211"/>
                      <a:gd name="connsiteX48" fmla="*/ 37279 w 292584"/>
                      <a:gd name="connsiteY48" fmla="*/ 17934 h 485211"/>
                      <a:gd name="connsiteX49" fmla="*/ 11014 w 292584"/>
                      <a:gd name="connsiteY49" fmla="*/ 4660 h 485211"/>
                      <a:gd name="connsiteX50" fmla="*/ 0 w 292584"/>
                      <a:gd name="connsiteY50" fmla="*/ 0 h 485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292584" h="485211">
                        <a:moveTo>
                          <a:pt x="137255" y="391996"/>
                        </a:moveTo>
                        <a:cubicBezTo>
                          <a:pt x="131042" y="392137"/>
                          <a:pt x="127371" y="392279"/>
                          <a:pt x="127371" y="392279"/>
                        </a:cubicBezTo>
                        <a:cubicBezTo>
                          <a:pt x="127371" y="392279"/>
                          <a:pt x="128782" y="395526"/>
                          <a:pt x="131042" y="401316"/>
                        </a:cubicBezTo>
                        <a:cubicBezTo>
                          <a:pt x="134148" y="406117"/>
                          <a:pt x="137255" y="414872"/>
                          <a:pt x="143468" y="421791"/>
                        </a:cubicBezTo>
                        <a:cubicBezTo>
                          <a:pt x="149682" y="428710"/>
                          <a:pt x="156036" y="438313"/>
                          <a:pt x="164791" y="445514"/>
                        </a:cubicBezTo>
                        <a:cubicBezTo>
                          <a:pt x="173264" y="453422"/>
                          <a:pt x="183431" y="459635"/>
                          <a:pt x="193739" y="466131"/>
                        </a:cubicBezTo>
                        <a:cubicBezTo>
                          <a:pt x="204612" y="471355"/>
                          <a:pt x="215626" y="476721"/>
                          <a:pt x="226781" y="479687"/>
                        </a:cubicBezTo>
                        <a:cubicBezTo>
                          <a:pt x="237796" y="483217"/>
                          <a:pt x="249516" y="483499"/>
                          <a:pt x="258836" y="484770"/>
                        </a:cubicBezTo>
                        <a:cubicBezTo>
                          <a:pt x="268156" y="486182"/>
                          <a:pt x="277335" y="483782"/>
                          <a:pt x="282983" y="483499"/>
                        </a:cubicBezTo>
                        <a:cubicBezTo>
                          <a:pt x="289055" y="482087"/>
                          <a:pt x="292585" y="481240"/>
                          <a:pt x="292585" y="481240"/>
                        </a:cubicBezTo>
                        <a:cubicBezTo>
                          <a:pt x="292585" y="481240"/>
                          <a:pt x="290608" y="478275"/>
                          <a:pt x="287078" y="473191"/>
                        </a:cubicBezTo>
                        <a:cubicBezTo>
                          <a:pt x="283124" y="469237"/>
                          <a:pt x="278605" y="461330"/>
                          <a:pt x="271969" y="455399"/>
                        </a:cubicBezTo>
                        <a:cubicBezTo>
                          <a:pt x="265190" y="449609"/>
                          <a:pt x="258271" y="441137"/>
                          <a:pt x="249516" y="434641"/>
                        </a:cubicBezTo>
                        <a:cubicBezTo>
                          <a:pt x="241044" y="427722"/>
                          <a:pt x="231300" y="421932"/>
                          <a:pt x="221557" y="415860"/>
                        </a:cubicBezTo>
                        <a:cubicBezTo>
                          <a:pt x="211249" y="410777"/>
                          <a:pt x="201223" y="405411"/>
                          <a:pt x="190632" y="402022"/>
                        </a:cubicBezTo>
                        <a:cubicBezTo>
                          <a:pt x="180465" y="397927"/>
                          <a:pt x="169310" y="396797"/>
                          <a:pt x="160554" y="394397"/>
                        </a:cubicBezTo>
                        <a:cubicBezTo>
                          <a:pt x="151941" y="391996"/>
                          <a:pt x="142762" y="392843"/>
                          <a:pt x="137255" y="391996"/>
                        </a:cubicBezTo>
                        <a:close/>
                        <a:moveTo>
                          <a:pt x="66651" y="196704"/>
                        </a:moveTo>
                        <a:cubicBezTo>
                          <a:pt x="60579" y="195857"/>
                          <a:pt x="57049" y="195292"/>
                          <a:pt x="57049" y="195292"/>
                        </a:cubicBezTo>
                        <a:cubicBezTo>
                          <a:pt x="57049" y="195292"/>
                          <a:pt x="57754" y="198681"/>
                          <a:pt x="58884" y="204753"/>
                        </a:cubicBezTo>
                        <a:cubicBezTo>
                          <a:pt x="61002" y="209836"/>
                          <a:pt x="62415" y="219015"/>
                          <a:pt x="67216" y="226782"/>
                        </a:cubicBezTo>
                        <a:cubicBezTo>
                          <a:pt x="72017" y="234548"/>
                          <a:pt x="76535" y="244856"/>
                          <a:pt x="83737" y="253329"/>
                        </a:cubicBezTo>
                        <a:cubicBezTo>
                          <a:pt x="90515" y="262366"/>
                          <a:pt x="99411" y="270133"/>
                          <a:pt x="108307" y="277899"/>
                        </a:cubicBezTo>
                        <a:cubicBezTo>
                          <a:pt x="117910" y="284677"/>
                          <a:pt x="127653" y="291597"/>
                          <a:pt x="137961" y="296115"/>
                        </a:cubicBezTo>
                        <a:cubicBezTo>
                          <a:pt x="147987" y="301199"/>
                          <a:pt x="159001" y="303176"/>
                          <a:pt x="167615" y="306141"/>
                        </a:cubicBezTo>
                        <a:cubicBezTo>
                          <a:pt x="176229" y="308965"/>
                          <a:pt x="185407" y="308400"/>
                          <a:pt x="190915" y="309107"/>
                        </a:cubicBezTo>
                        <a:cubicBezTo>
                          <a:pt x="196987" y="308965"/>
                          <a:pt x="200517" y="308824"/>
                          <a:pt x="200517" y="308824"/>
                        </a:cubicBezTo>
                        <a:cubicBezTo>
                          <a:pt x="200517" y="308824"/>
                          <a:pt x="199246" y="305576"/>
                          <a:pt x="196987" y="299928"/>
                        </a:cubicBezTo>
                        <a:cubicBezTo>
                          <a:pt x="194021" y="295268"/>
                          <a:pt x="191338" y="286654"/>
                          <a:pt x="185831" y="279735"/>
                        </a:cubicBezTo>
                        <a:cubicBezTo>
                          <a:pt x="180324" y="272816"/>
                          <a:pt x="175099" y="263214"/>
                          <a:pt x="167756" y="255588"/>
                        </a:cubicBezTo>
                        <a:cubicBezTo>
                          <a:pt x="160696" y="247398"/>
                          <a:pt x="152223" y="240338"/>
                          <a:pt x="143892" y="232995"/>
                        </a:cubicBezTo>
                        <a:cubicBezTo>
                          <a:pt x="134855" y="226499"/>
                          <a:pt x="125959" y="219721"/>
                          <a:pt x="116356" y="214920"/>
                        </a:cubicBezTo>
                        <a:cubicBezTo>
                          <a:pt x="107319" y="209413"/>
                          <a:pt x="96728" y="206589"/>
                          <a:pt x="88821" y="202776"/>
                        </a:cubicBezTo>
                        <a:cubicBezTo>
                          <a:pt x="80913" y="199246"/>
                          <a:pt x="71875" y="198540"/>
                          <a:pt x="66651" y="196704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989" y="4236"/>
                          <a:pt x="2683" y="11720"/>
                        </a:cubicBezTo>
                        <a:cubicBezTo>
                          <a:pt x="5366" y="18357"/>
                          <a:pt x="7625" y="29513"/>
                          <a:pt x="13980" y="39821"/>
                        </a:cubicBezTo>
                        <a:cubicBezTo>
                          <a:pt x="20193" y="50271"/>
                          <a:pt x="26689" y="63403"/>
                          <a:pt x="36291" y="75123"/>
                        </a:cubicBezTo>
                        <a:cubicBezTo>
                          <a:pt x="45611" y="87126"/>
                          <a:pt x="57331" y="98140"/>
                          <a:pt x="69334" y="108872"/>
                        </a:cubicBezTo>
                        <a:cubicBezTo>
                          <a:pt x="82184" y="118616"/>
                          <a:pt x="95175" y="128077"/>
                          <a:pt x="108731" y="134855"/>
                        </a:cubicBezTo>
                        <a:cubicBezTo>
                          <a:pt x="122005" y="142056"/>
                          <a:pt x="136126" y="146010"/>
                          <a:pt x="147563" y="150105"/>
                        </a:cubicBezTo>
                        <a:cubicBezTo>
                          <a:pt x="159001" y="154341"/>
                          <a:pt x="170298" y="154483"/>
                          <a:pt x="177217" y="155895"/>
                        </a:cubicBezTo>
                        <a:cubicBezTo>
                          <a:pt x="184842" y="156177"/>
                          <a:pt x="189220" y="156460"/>
                          <a:pt x="189220" y="156460"/>
                        </a:cubicBezTo>
                        <a:cubicBezTo>
                          <a:pt x="189220" y="156460"/>
                          <a:pt x="186820" y="152788"/>
                          <a:pt x="182724" y="146434"/>
                        </a:cubicBezTo>
                        <a:cubicBezTo>
                          <a:pt x="178065" y="141068"/>
                          <a:pt x="172699" y="131466"/>
                          <a:pt x="164650" y="123134"/>
                        </a:cubicBezTo>
                        <a:cubicBezTo>
                          <a:pt x="156460" y="115085"/>
                          <a:pt x="148269" y="103648"/>
                          <a:pt x="137961" y="94187"/>
                        </a:cubicBezTo>
                        <a:cubicBezTo>
                          <a:pt x="128077" y="84019"/>
                          <a:pt x="116639" y="74700"/>
                          <a:pt x="105624" y="64815"/>
                        </a:cubicBezTo>
                        <a:cubicBezTo>
                          <a:pt x="93904" y="55778"/>
                          <a:pt x="82607" y="46317"/>
                          <a:pt x="70746" y="38550"/>
                        </a:cubicBezTo>
                        <a:cubicBezTo>
                          <a:pt x="59590" y="30219"/>
                          <a:pt x="46740" y="24429"/>
                          <a:pt x="37279" y="17934"/>
                        </a:cubicBezTo>
                        <a:cubicBezTo>
                          <a:pt x="27677" y="11579"/>
                          <a:pt x="17087" y="8190"/>
                          <a:pt x="11014" y="4660"/>
                        </a:cubicBezTo>
                        <a:cubicBezTo>
                          <a:pt x="4095" y="155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0F635E2D-EB9F-44AB-AEE5-2CBB36B83A4B}"/>
                      </a:ext>
                    </a:extLst>
                  </p:cNvPr>
                  <p:cNvSpPr/>
                  <p:nvPr/>
                </p:nvSpPr>
                <p:spPr>
                  <a:xfrm>
                    <a:off x="5940955" y="1048225"/>
                    <a:ext cx="384794" cy="205600"/>
                  </a:xfrm>
                  <a:custGeom>
                    <a:avLst/>
                    <a:gdLst>
                      <a:gd name="connsiteX0" fmla="*/ 384794 w 384794"/>
                      <a:gd name="connsiteY0" fmla="*/ 205600 h 205600"/>
                      <a:gd name="connsiteX1" fmla="*/ 376463 w 384794"/>
                      <a:gd name="connsiteY1" fmla="*/ 187808 h 205600"/>
                      <a:gd name="connsiteX2" fmla="*/ 348080 w 384794"/>
                      <a:gd name="connsiteY2" fmla="*/ 144033 h 205600"/>
                      <a:gd name="connsiteX3" fmla="*/ 295551 w 384794"/>
                      <a:gd name="connsiteY3" fmla="*/ 91503 h 205600"/>
                      <a:gd name="connsiteX4" fmla="*/ 223393 w 384794"/>
                      <a:gd name="connsiteY4" fmla="*/ 46034 h 205600"/>
                      <a:gd name="connsiteX5" fmla="*/ 143610 w 384794"/>
                      <a:gd name="connsiteY5" fmla="*/ 16663 h 205600"/>
                      <a:gd name="connsiteX6" fmla="*/ 71311 w 384794"/>
                      <a:gd name="connsiteY6" fmla="*/ 3248 h 205600"/>
                      <a:gd name="connsiteX7" fmla="*/ 19628 w 384794"/>
                      <a:gd name="connsiteY7" fmla="*/ 0 h 205600"/>
                      <a:gd name="connsiteX8" fmla="*/ 0 w 384794"/>
                      <a:gd name="connsiteY8" fmla="*/ 282 h 205600"/>
                      <a:gd name="connsiteX9" fmla="*/ 18922 w 384794"/>
                      <a:gd name="connsiteY9" fmla="*/ 5507 h 205600"/>
                      <a:gd name="connsiteX10" fmla="*/ 68204 w 384794"/>
                      <a:gd name="connsiteY10" fmla="*/ 18922 h 205600"/>
                      <a:gd name="connsiteX11" fmla="*/ 136267 w 384794"/>
                      <a:gd name="connsiteY11" fmla="*/ 40668 h 205600"/>
                      <a:gd name="connsiteX12" fmla="*/ 210966 w 384794"/>
                      <a:gd name="connsiteY12" fmla="*/ 71734 h 205600"/>
                      <a:gd name="connsiteX13" fmla="*/ 280723 w 384794"/>
                      <a:gd name="connsiteY13" fmla="*/ 111696 h 205600"/>
                      <a:gd name="connsiteX14" fmla="*/ 336360 w 384794"/>
                      <a:gd name="connsiteY14" fmla="*/ 155047 h 205600"/>
                      <a:gd name="connsiteX15" fmla="*/ 371945 w 384794"/>
                      <a:gd name="connsiteY15" fmla="*/ 191056 h 205600"/>
                      <a:gd name="connsiteX16" fmla="*/ 384794 w 384794"/>
                      <a:gd name="connsiteY16" fmla="*/ 205600 h 20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4794" h="205600">
                        <a:moveTo>
                          <a:pt x="384794" y="205600"/>
                        </a:moveTo>
                        <a:cubicBezTo>
                          <a:pt x="384794" y="205600"/>
                          <a:pt x="382112" y="198963"/>
                          <a:pt x="376463" y="187808"/>
                        </a:cubicBezTo>
                        <a:cubicBezTo>
                          <a:pt x="370391" y="176793"/>
                          <a:pt x="361919" y="160837"/>
                          <a:pt x="348080" y="144033"/>
                        </a:cubicBezTo>
                        <a:cubicBezTo>
                          <a:pt x="334242" y="127370"/>
                          <a:pt x="317014" y="108448"/>
                          <a:pt x="295551" y="91503"/>
                        </a:cubicBezTo>
                        <a:cubicBezTo>
                          <a:pt x="274369" y="74276"/>
                          <a:pt x="249375" y="59025"/>
                          <a:pt x="223393" y="46034"/>
                        </a:cubicBezTo>
                        <a:cubicBezTo>
                          <a:pt x="197128" y="33608"/>
                          <a:pt x="169874" y="23582"/>
                          <a:pt x="143610" y="16663"/>
                        </a:cubicBezTo>
                        <a:cubicBezTo>
                          <a:pt x="117486" y="9461"/>
                          <a:pt x="92492" y="6213"/>
                          <a:pt x="71311" y="3248"/>
                        </a:cubicBezTo>
                        <a:cubicBezTo>
                          <a:pt x="49988" y="424"/>
                          <a:pt x="32055" y="565"/>
                          <a:pt x="19628" y="0"/>
                        </a:cubicBezTo>
                        <a:cubicBezTo>
                          <a:pt x="7060" y="282"/>
                          <a:pt x="0" y="282"/>
                          <a:pt x="0" y="282"/>
                        </a:cubicBezTo>
                        <a:cubicBezTo>
                          <a:pt x="0" y="282"/>
                          <a:pt x="6778" y="2118"/>
                          <a:pt x="18922" y="5507"/>
                        </a:cubicBezTo>
                        <a:cubicBezTo>
                          <a:pt x="31066" y="8331"/>
                          <a:pt x="48011" y="13697"/>
                          <a:pt x="68204" y="18922"/>
                        </a:cubicBezTo>
                        <a:cubicBezTo>
                          <a:pt x="88538" y="24288"/>
                          <a:pt x="111696" y="32196"/>
                          <a:pt x="136267" y="40668"/>
                        </a:cubicBezTo>
                        <a:cubicBezTo>
                          <a:pt x="160696" y="49423"/>
                          <a:pt x="186396" y="59449"/>
                          <a:pt x="210966" y="71734"/>
                        </a:cubicBezTo>
                        <a:cubicBezTo>
                          <a:pt x="235819" y="83454"/>
                          <a:pt x="259401" y="97434"/>
                          <a:pt x="280723" y="111696"/>
                        </a:cubicBezTo>
                        <a:cubicBezTo>
                          <a:pt x="301905" y="126241"/>
                          <a:pt x="321250" y="140785"/>
                          <a:pt x="336360" y="155047"/>
                        </a:cubicBezTo>
                        <a:cubicBezTo>
                          <a:pt x="351469" y="169309"/>
                          <a:pt x="364178" y="181453"/>
                          <a:pt x="371945" y="191056"/>
                        </a:cubicBezTo>
                        <a:cubicBezTo>
                          <a:pt x="380276" y="199952"/>
                          <a:pt x="384794" y="205600"/>
                          <a:pt x="384794" y="205600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91" name="Graphic 2">
            <a:extLst>
              <a:ext uri="{FF2B5EF4-FFF2-40B4-BE49-F238E27FC236}">
                <a16:creationId xmlns:a16="http://schemas.microsoft.com/office/drawing/2014/main" id="{49E0B5A6-4C50-45E9-A712-37F715C39CF9}"/>
              </a:ext>
            </a:extLst>
          </p:cNvPr>
          <p:cNvGrpSpPr/>
          <p:nvPr userDrawn="1"/>
        </p:nvGrpSpPr>
        <p:grpSpPr>
          <a:xfrm>
            <a:off x="-838201" y="-544019"/>
            <a:ext cx="3746131" cy="8197459"/>
            <a:chOff x="-838201" y="-505919"/>
            <a:chExt cx="3746131" cy="8197459"/>
          </a:xfrm>
        </p:grpSpPr>
        <p:grpSp>
          <p:nvGrpSpPr>
            <p:cNvPr id="192" name="Graphic 2">
              <a:extLst>
                <a:ext uri="{FF2B5EF4-FFF2-40B4-BE49-F238E27FC236}">
                  <a16:creationId xmlns:a16="http://schemas.microsoft.com/office/drawing/2014/main" id="{DC8659F3-A2B7-44C1-B17F-EF9F54BC7EC9}"/>
                </a:ext>
              </a:extLst>
            </p:cNvPr>
            <p:cNvGrpSpPr/>
            <p:nvPr/>
          </p:nvGrpSpPr>
          <p:grpSpPr>
            <a:xfrm>
              <a:off x="1633565" y="-505919"/>
              <a:ext cx="1163516" cy="1012755"/>
              <a:chOff x="1633565" y="-505919"/>
              <a:chExt cx="1163516" cy="1012755"/>
            </a:xfrm>
          </p:grpSpPr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BE1C3565-280D-403B-B639-76D2B23BBD9F}"/>
                  </a:ext>
                </a:extLst>
              </p:cNvPr>
              <p:cNvSpPr/>
              <p:nvPr/>
            </p:nvSpPr>
            <p:spPr>
              <a:xfrm>
                <a:off x="1633565" y="-471674"/>
                <a:ext cx="1163516" cy="978510"/>
              </a:xfrm>
              <a:custGeom>
                <a:avLst/>
                <a:gdLst>
                  <a:gd name="connsiteX0" fmla="*/ 213603 w 1163516"/>
                  <a:gd name="connsiteY0" fmla="*/ 641298 h 978510"/>
                  <a:gd name="connsiteX1" fmla="*/ 222499 w 1163516"/>
                  <a:gd name="connsiteY1" fmla="*/ 445018 h 978510"/>
                  <a:gd name="connsiteX2" fmla="*/ 245940 w 1163516"/>
                  <a:gd name="connsiteY2" fmla="*/ 386981 h 978510"/>
                  <a:gd name="connsiteX3" fmla="*/ 276158 w 1163516"/>
                  <a:gd name="connsiteY3" fmla="*/ 381756 h 978510"/>
                  <a:gd name="connsiteX4" fmla="*/ 289573 w 1163516"/>
                  <a:gd name="connsiteY4" fmla="*/ 391782 h 978510"/>
                  <a:gd name="connsiteX5" fmla="*/ 313014 w 1163516"/>
                  <a:gd name="connsiteY5" fmla="*/ 440358 h 978510"/>
                  <a:gd name="connsiteX6" fmla="*/ 309342 w 1163516"/>
                  <a:gd name="connsiteY6" fmla="*/ 485686 h 978510"/>
                  <a:gd name="connsiteX7" fmla="*/ 270086 w 1163516"/>
                  <a:gd name="connsiteY7" fmla="*/ 626471 h 978510"/>
                  <a:gd name="connsiteX8" fmla="*/ 297057 w 1163516"/>
                  <a:gd name="connsiteY8" fmla="*/ 827270 h 978510"/>
                  <a:gd name="connsiteX9" fmla="*/ 335890 w 1163516"/>
                  <a:gd name="connsiteY9" fmla="*/ 851558 h 978510"/>
                  <a:gd name="connsiteX10" fmla="*/ 635535 w 1163516"/>
                  <a:gd name="connsiteY10" fmla="*/ 971586 h 978510"/>
                  <a:gd name="connsiteX11" fmla="*/ 582723 w 1163516"/>
                  <a:gd name="connsiteY11" fmla="*/ 911007 h 978510"/>
                  <a:gd name="connsiteX12" fmla="*/ 527793 w 1163516"/>
                  <a:gd name="connsiteY12" fmla="*/ 847887 h 978510"/>
                  <a:gd name="connsiteX13" fmla="*/ 488537 w 1163516"/>
                  <a:gd name="connsiteY13" fmla="*/ 799735 h 978510"/>
                  <a:gd name="connsiteX14" fmla="*/ 451964 w 1163516"/>
                  <a:gd name="connsiteY14" fmla="*/ 749182 h 978510"/>
                  <a:gd name="connsiteX15" fmla="*/ 417791 w 1163516"/>
                  <a:gd name="connsiteY15" fmla="*/ 674765 h 978510"/>
                  <a:gd name="connsiteX16" fmla="*/ 403529 w 1163516"/>
                  <a:gd name="connsiteY16" fmla="*/ 604302 h 978510"/>
                  <a:gd name="connsiteX17" fmla="*/ 416238 w 1163516"/>
                  <a:gd name="connsiteY17" fmla="*/ 550077 h 978510"/>
                  <a:gd name="connsiteX18" fmla="*/ 478934 w 1163516"/>
                  <a:gd name="connsiteY18" fmla="*/ 555020 h 978510"/>
                  <a:gd name="connsiteX19" fmla="*/ 532170 w 1163516"/>
                  <a:gd name="connsiteY19" fmla="*/ 608538 h 978510"/>
                  <a:gd name="connsiteX20" fmla="*/ 557305 w 1163516"/>
                  <a:gd name="connsiteY20" fmla="*/ 672364 h 978510"/>
                  <a:gd name="connsiteX21" fmla="*/ 583147 w 1163516"/>
                  <a:gd name="connsiteY21" fmla="*/ 799735 h 978510"/>
                  <a:gd name="connsiteX22" fmla="*/ 648950 w 1163516"/>
                  <a:gd name="connsiteY22" fmla="*/ 927952 h 978510"/>
                  <a:gd name="connsiteX23" fmla="*/ 700915 w 1163516"/>
                  <a:gd name="connsiteY23" fmla="*/ 973845 h 978510"/>
                  <a:gd name="connsiteX24" fmla="*/ 707410 w 1163516"/>
                  <a:gd name="connsiteY24" fmla="*/ 978505 h 978510"/>
                  <a:gd name="connsiteX25" fmla="*/ 826732 w 1163516"/>
                  <a:gd name="connsiteY25" fmla="*/ 953652 h 978510"/>
                  <a:gd name="connsiteX26" fmla="*/ 885898 w 1163516"/>
                  <a:gd name="connsiteY26" fmla="*/ 923434 h 978510"/>
                  <a:gd name="connsiteX27" fmla="*/ 747090 w 1163516"/>
                  <a:gd name="connsiteY27" fmla="*/ 809760 h 978510"/>
                  <a:gd name="connsiteX28" fmla="*/ 706846 w 1163516"/>
                  <a:gd name="connsiteY28" fmla="*/ 758078 h 978510"/>
                  <a:gd name="connsiteX29" fmla="*/ 705010 w 1163516"/>
                  <a:gd name="connsiteY29" fmla="*/ 707102 h 978510"/>
                  <a:gd name="connsiteX30" fmla="*/ 730992 w 1163516"/>
                  <a:gd name="connsiteY30" fmla="*/ 694958 h 978510"/>
                  <a:gd name="connsiteX31" fmla="*/ 775332 w 1163516"/>
                  <a:gd name="connsiteY31" fmla="*/ 719387 h 978510"/>
                  <a:gd name="connsiteX32" fmla="*/ 865000 w 1163516"/>
                  <a:gd name="connsiteY32" fmla="*/ 837155 h 978510"/>
                  <a:gd name="connsiteX33" fmla="*/ 886887 w 1163516"/>
                  <a:gd name="connsiteY33" fmla="*/ 870763 h 978510"/>
                  <a:gd name="connsiteX34" fmla="*/ 921483 w 1163516"/>
                  <a:gd name="connsiteY34" fmla="*/ 903241 h 978510"/>
                  <a:gd name="connsiteX35" fmla="*/ 922048 w 1163516"/>
                  <a:gd name="connsiteY35" fmla="*/ 903664 h 978510"/>
                  <a:gd name="connsiteX36" fmla="*/ 1163515 w 1163516"/>
                  <a:gd name="connsiteY36" fmla="*/ 820069 h 978510"/>
                  <a:gd name="connsiteX37" fmla="*/ 1042923 w 1163516"/>
                  <a:gd name="connsiteY37" fmla="*/ 619693 h 978510"/>
                  <a:gd name="connsiteX38" fmla="*/ 1024989 w 1163516"/>
                  <a:gd name="connsiteY38" fmla="*/ 617716 h 978510"/>
                  <a:gd name="connsiteX39" fmla="*/ 901573 w 1163516"/>
                  <a:gd name="connsiteY39" fmla="*/ 630143 h 978510"/>
                  <a:gd name="connsiteX40" fmla="*/ 870365 w 1163516"/>
                  <a:gd name="connsiteY40" fmla="*/ 626471 h 978510"/>
                  <a:gd name="connsiteX41" fmla="*/ 847066 w 1163516"/>
                  <a:gd name="connsiteY41" fmla="*/ 605996 h 978510"/>
                  <a:gd name="connsiteX42" fmla="*/ 847913 w 1163516"/>
                  <a:gd name="connsiteY42" fmla="*/ 587780 h 978510"/>
                  <a:gd name="connsiteX43" fmla="*/ 858786 w 1163516"/>
                  <a:gd name="connsiteY43" fmla="*/ 569282 h 978510"/>
                  <a:gd name="connsiteX44" fmla="*/ 880109 w 1163516"/>
                  <a:gd name="connsiteY44" fmla="*/ 557138 h 978510"/>
                  <a:gd name="connsiteX45" fmla="*/ 1029508 w 1163516"/>
                  <a:gd name="connsiteY45" fmla="*/ 571541 h 978510"/>
                  <a:gd name="connsiteX46" fmla="*/ 1029225 w 1163516"/>
                  <a:gd name="connsiteY46" fmla="*/ 570411 h 978510"/>
                  <a:gd name="connsiteX47" fmla="*/ 970765 w 1163516"/>
                  <a:gd name="connsiteY47" fmla="*/ 415929 h 978510"/>
                  <a:gd name="connsiteX48" fmla="*/ 785075 w 1163516"/>
                  <a:gd name="connsiteY48" fmla="*/ 443606 h 978510"/>
                  <a:gd name="connsiteX49" fmla="*/ 744690 w 1163516"/>
                  <a:gd name="connsiteY49" fmla="*/ 460268 h 978510"/>
                  <a:gd name="connsiteX50" fmla="*/ 711929 w 1163516"/>
                  <a:gd name="connsiteY50" fmla="*/ 479190 h 978510"/>
                  <a:gd name="connsiteX51" fmla="*/ 625792 w 1163516"/>
                  <a:gd name="connsiteY51" fmla="*/ 464646 h 978510"/>
                  <a:gd name="connsiteX52" fmla="*/ 607434 w 1163516"/>
                  <a:gd name="connsiteY52" fmla="*/ 445300 h 978510"/>
                  <a:gd name="connsiteX53" fmla="*/ 618308 w 1163516"/>
                  <a:gd name="connsiteY53" fmla="*/ 403926 h 978510"/>
                  <a:gd name="connsiteX54" fmla="*/ 722802 w 1163516"/>
                  <a:gd name="connsiteY54" fmla="*/ 354785 h 978510"/>
                  <a:gd name="connsiteX55" fmla="*/ 786911 w 1163516"/>
                  <a:gd name="connsiteY55" fmla="*/ 358174 h 978510"/>
                  <a:gd name="connsiteX56" fmla="*/ 940970 w 1163516"/>
                  <a:gd name="connsiteY56" fmla="*/ 370460 h 978510"/>
                  <a:gd name="connsiteX57" fmla="*/ 948595 w 1163516"/>
                  <a:gd name="connsiteY57" fmla="*/ 371166 h 978510"/>
                  <a:gd name="connsiteX58" fmla="*/ 839441 w 1163516"/>
                  <a:gd name="connsiteY58" fmla="*/ 202139 h 978510"/>
                  <a:gd name="connsiteX59" fmla="*/ 820942 w 1163516"/>
                  <a:gd name="connsiteY59" fmla="*/ 181381 h 978510"/>
                  <a:gd name="connsiteX60" fmla="*/ 777732 w 1163516"/>
                  <a:gd name="connsiteY60" fmla="*/ 200444 h 978510"/>
                  <a:gd name="connsiteX61" fmla="*/ 722237 w 1163516"/>
                  <a:gd name="connsiteY61" fmla="*/ 230804 h 978510"/>
                  <a:gd name="connsiteX62" fmla="*/ 624803 w 1163516"/>
                  <a:gd name="connsiteY62" fmla="*/ 280509 h 978510"/>
                  <a:gd name="connsiteX63" fmla="*/ 551798 w 1163516"/>
                  <a:gd name="connsiteY63" fmla="*/ 302538 h 978510"/>
                  <a:gd name="connsiteX64" fmla="*/ 474698 w 1163516"/>
                  <a:gd name="connsiteY64" fmla="*/ 266389 h 978510"/>
                  <a:gd name="connsiteX65" fmla="*/ 471592 w 1163516"/>
                  <a:gd name="connsiteY65" fmla="*/ 261023 h 978510"/>
                  <a:gd name="connsiteX66" fmla="*/ 471309 w 1163516"/>
                  <a:gd name="connsiteY66" fmla="*/ 250291 h 978510"/>
                  <a:gd name="connsiteX67" fmla="*/ 527369 w 1163516"/>
                  <a:gd name="connsiteY67" fmla="*/ 191830 h 978510"/>
                  <a:gd name="connsiteX68" fmla="*/ 664342 w 1163516"/>
                  <a:gd name="connsiteY68" fmla="*/ 167401 h 978510"/>
                  <a:gd name="connsiteX69" fmla="*/ 797360 w 1163516"/>
                  <a:gd name="connsiteY69" fmla="*/ 156952 h 978510"/>
                  <a:gd name="connsiteX70" fmla="*/ 431629 w 1163516"/>
                  <a:gd name="connsiteY70" fmla="*/ 13625 h 978510"/>
                  <a:gd name="connsiteX71" fmla="*/ 280818 w 1163516"/>
                  <a:gd name="connsiteY71" fmla="*/ 213153 h 978510"/>
                  <a:gd name="connsiteX72" fmla="*/ 53331 w 1163516"/>
                  <a:gd name="connsiteY72" fmla="*/ 272743 h 978510"/>
                  <a:gd name="connsiteX73" fmla="*/ 205695 w 1163516"/>
                  <a:gd name="connsiteY73" fmla="*/ 756383 h 978510"/>
                  <a:gd name="connsiteX74" fmla="*/ 213603 w 1163516"/>
                  <a:gd name="connsiteY74" fmla="*/ 641298 h 978510"/>
                  <a:gd name="connsiteX75" fmla="*/ 409036 w 1163516"/>
                  <a:gd name="connsiteY75" fmla="*/ 767680 h 978510"/>
                  <a:gd name="connsiteX76" fmla="*/ 430217 w 1163516"/>
                  <a:gd name="connsiteY76" fmla="*/ 851841 h 978510"/>
                  <a:gd name="connsiteX77" fmla="*/ 407200 w 1163516"/>
                  <a:gd name="connsiteY77" fmla="*/ 832919 h 978510"/>
                  <a:gd name="connsiteX78" fmla="*/ 367521 w 1163516"/>
                  <a:gd name="connsiteY78" fmla="*/ 797052 h 978510"/>
                  <a:gd name="connsiteX79" fmla="*/ 340691 w 1163516"/>
                  <a:gd name="connsiteY79" fmla="*/ 756242 h 978510"/>
                  <a:gd name="connsiteX80" fmla="*/ 357636 w 1163516"/>
                  <a:gd name="connsiteY80" fmla="*/ 731107 h 978510"/>
                  <a:gd name="connsiteX81" fmla="*/ 386160 w 1163516"/>
                  <a:gd name="connsiteY81" fmla="*/ 743675 h 978510"/>
                  <a:gd name="connsiteX82" fmla="*/ 409036 w 1163516"/>
                  <a:gd name="connsiteY82" fmla="*/ 767680 h 978510"/>
                  <a:gd name="connsiteX83" fmla="*/ 747655 w 1163516"/>
                  <a:gd name="connsiteY83" fmla="*/ 286581 h 978510"/>
                  <a:gd name="connsiteX84" fmla="*/ 743136 w 1163516"/>
                  <a:gd name="connsiteY84" fmla="*/ 272743 h 978510"/>
                  <a:gd name="connsiteX85" fmla="*/ 747796 w 1163516"/>
                  <a:gd name="connsiteY85" fmla="*/ 268930 h 978510"/>
                  <a:gd name="connsiteX86" fmla="*/ 800185 w 1163516"/>
                  <a:gd name="connsiteY86" fmla="*/ 264553 h 978510"/>
                  <a:gd name="connsiteX87" fmla="*/ 816283 w 1163516"/>
                  <a:gd name="connsiteY87" fmla="*/ 264835 h 978510"/>
                  <a:gd name="connsiteX88" fmla="*/ 835487 w 1163516"/>
                  <a:gd name="connsiteY88" fmla="*/ 276838 h 978510"/>
                  <a:gd name="connsiteX89" fmla="*/ 830827 w 1163516"/>
                  <a:gd name="connsiteY89" fmla="*/ 303385 h 978510"/>
                  <a:gd name="connsiteX90" fmla="*/ 787899 w 1163516"/>
                  <a:gd name="connsiteY90" fmla="*/ 305645 h 978510"/>
                  <a:gd name="connsiteX91" fmla="*/ 747655 w 1163516"/>
                  <a:gd name="connsiteY91" fmla="*/ 286581 h 978510"/>
                  <a:gd name="connsiteX92" fmla="*/ 448010 w 1163516"/>
                  <a:gd name="connsiteY92" fmla="*/ 127580 h 978510"/>
                  <a:gd name="connsiteX93" fmla="*/ 442926 w 1163516"/>
                  <a:gd name="connsiteY93" fmla="*/ 106681 h 978510"/>
                  <a:gd name="connsiteX94" fmla="*/ 462413 w 1163516"/>
                  <a:gd name="connsiteY94" fmla="*/ 69543 h 978510"/>
                  <a:gd name="connsiteX95" fmla="*/ 482323 w 1163516"/>
                  <a:gd name="connsiteY95" fmla="*/ 67990 h 978510"/>
                  <a:gd name="connsiteX96" fmla="*/ 537677 w 1163516"/>
                  <a:gd name="connsiteY96" fmla="*/ 114024 h 978510"/>
                  <a:gd name="connsiteX97" fmla="*/ 488819 w 1163516"/>
                  <a:gd name="connsiteY97" fmla="*/ 157234 h 978510"/>
                  <a:gd name="connsiteX98" fmla="*/ 471027 w 1163516"/>
                  <a:gd name="connsiteY98" fmla="*/ 155822 h 978510"/>
                  <a:gd name="connsiteX99" fmla="*/ 460154 w 1163516"/>
                  <a:gd name="connsiteY99" fmla="*/ 145373 h 978510"/>
                  <a:gd name="connsiteX100" fmla="*/ 448010 w 1163516"/>
                  <a:gd name="connsiteY100" fmla="*/ 127580 h 978510"/>
                  <a:gd name="connsiteX101" fmla="*/ 98376 w 1163516"/>
                  <a:gd name="connsiteY101" fmla="*/ 487945 h 978510"/>
                  <a:gd name="connsiteX102" fmla="*/ 85385 w 1163516"/>
                  <a:gd name="connsiteY102" fmla="*/ 460268 h 978510"/>
                  <a:gd name="connsiteX103" fmla="*/ 77619 w 1163516"/>
                  <a:gd name="connsiteY103" fmla="*/ 394747 h 978510"/>
                  <a:gd name="connsiteX104" fmla="*/ 98235 w 1163516"/>
                  <a:gd name="connsiteY104" fmla="*/ 354927 h 978510"/>
                  <a:gd name="connsiteX105" fmla="*/ 122947 w 1163516"/>
                  <a:gd name="connsiteY105" fmla="*/ 331910 h 978510"/>
                  <a:gd name="connsiteX106" fmla="*/ 173500 w 1163516"/>
                  <a:gd name="connsiteY106" fmla="*/ 332757 h 978510"/>
                  <a:gd name="connsiteX107" fmla="*/ 188044 w 1163516"/>
                  <a:gd name="connsiteY107" fmla="*/ 382603 h 978510"/>
                  <a:gd name="connsiteX108" fmla="*/ 141728 w 1163516"/>
                  <a:gd name="connsiteY108" fmla="*/ 469729 h 978510"/>
                  <a:gd name="connsiteX109" fmla="*/ 138338 w 1163516"/>
                  <a:gd name="connsiteY109" fmla="*/ 493735 h 978510"/>
                  <a:gd name="connsiteX110" fmla="*/ 122382 w 1163516"/>
                  <a:gd name="connsiteY110" fmla="*/ 505738 h 978510"/>
                  <a:gd name="connsiteX111" fmla="*/ 98376 w 1163516"/>
                  <a:gd name="connsiteY111" fmla="*/ 487945 h 97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163516" h="978510">
                    <a:moveTo>
                      <a:pt x="213603" y="641298"/>
                    </a:moveTo>
                    <a:cubicBezTo>
                      <a:pt x="214309" y="575212"/>
                      <a:pt x="214309" y="508844"/>
                      <a:pt x="222499" y="445018"/>
                    </a:cubicBezTo>
                    <a:cubicBezTo>
                      <a:pt x="225323" y="423272"/>
                      <a:pt x="231395" y="400396"/>
                      <a:pt x="245940" y="386981"/>
                    </a:cubicBezTo>
                    <a:cubicBezTo>
                      <a:pt x="253141" y="380344"/>
                      <a:pt x="264297" y="375967"/>
                      <a:pt x="276158" y="381756"/>
                    </a:cubicBezTo>
                    <a:cubicBezTo>
                      <a:pt x="280960" y="384016"/>
                      <a:pt x="285478" y="387687"/>
                      <a:pt x="289573" y="391782"/>
                    </a:cubicBezTo>
                    <a:cubicBezTo>
                      <a:pt x="302988" y="405479"/>
                      <a:pt x="310755" y="423978"/>
                      <a:pt x="313014" y="440358"/>
                    </a:cubicBezTo>
                    <a:cubicBezTo>
                      <a:pt x="315132" y="456738"/>
                      <a:pt x="312590" y="471706"/>
                      <a:pt x="309342" y="485686"/>
                    </a:cubicBezTo>
                    <a:cubicBezTo>
                      <a:pt x="298046" y="533556"/>
                      <a:pt x="277994" y="577048"/>
                      <a:pt x="270086" y="626471"/>
                    </a:cubicBezTo>
                    <a:cubicBezTo>
                      <a:pt x="259213" y="693969"/>
                      <a:pt x="271499" y="764009"/>
                      <a:pt x="297057" y="827270"/>
                    </a:cubicBezTo>
                    <a:cubicBezTo>
                      <a:pt x="309484" y="835743"/>
                      <a:pt x="322616" y="844074"/>
                      <a:pt x="335890" y="851558"/>
                    </a:cubicBezTo>
                    <a:cubicBezTo>
                      <a:pt x="428382" y="904512"/>
                      <a:pt x="528075" y="951958"/>
                      <a:pt x="635535" y="971586"/>
                    </a:cubicBezTo>
                    <a:cubicBezTo>
                      <a:pt x="618449" y="951393"/>
                      <a:pt x="600515" y="931059"/>
                      <a:pt x="582723" y="911007"/>
                    </a:cubicBezTo>
                    <a:cubicBezTo>
                      <a:pt x="564225" y="889967"/>
                      <a:pt x="545726" y="869068"/>
                      <a:pt x="527793" y="847887"/>
                    </a:cubicBezTo>
                    <a:cubicBezTo>
                      <a:pt x="514519" y="832071"/>
                      <a:pt x="501245" y="815832"/>
                      <a:pt x="488537" y="799735"/>
                    </a:cubicBezTo>
                    <a:cubicBezTo>
                      <a:pt x="475545" y="783213"/>
                      <a:pt x="462695" y="766268"/>
                      <a:pt x="451964" y="749182"/>
                    </a:cubicBezTo>
                    <a:cubicBezTo>
                      <a:pt x="436713" y="724753"/>
                      <a:pt x="425557" y="699476"/>
                      <a:pt x="417791" y="674765"/>
                    </a:cubicBezTo>
                    <a:cubicBezTo>
                      <a:pt x="410307" y="650900"/>
                      <a:pt x="405788" y="627177"/>
                      <a:pt x="403529" y="604302"/>
                    </a:cubicBezTo>
                    <a:cubicBezTo>
                      <a:pt x="401411" y="583261"/>
                      <a:pt x="402117" y="561092"/>
                      <a:pt x="416238" y="550077"/>
                    </a:cubicBezTo>
                    <a:cubicBezTo>
                      <a:pt x="430782" y="538922"/>
                      <a:pt x="456765" y="542452"/>
                      <a:pt x="478934" y="555020"/>
                    </a:cubicBezTo>
                    <a:cubicBezTo>
                      <a:pt x="501104" y="567587"/>
                      <a:pt x="519603" y="587780"/>
                      <a:pt x="532170" y="608538"/>
                    </a:cubicBezTo>
                    <a:cubicBezTo>
                      <a:pt x="544738" y="629437"/>
                      <a:pt x="551939" y="651183"/>
                      <a:pt x="557305" y="672364"/>
                    </a:cubicBezTo>
                    <a:cubicBezTo>
                      <a:pt x="568320" y="715292"/>
                      <a:pt x="572415" y="756948"/>
                      <a:pt x="583147" y="799735"/>
                    </a:cubicBezTo>
                    <a:cubicBezTo>
                      <a:pt x="593879" y="842380"/>
                      <a:pt x="612094" y="887567"/>
                      <a:pt x="648950" y="927952"/>
                    </a:cubicBezTo>
                    <a:cubicBezTo>
                      <a:pt x="664059" y="944474"/>
                      <a:pt x="682134" y="959724"/>
                      <a:pt x="700915" y="973845"/>
                    </a:cubicBezTo>
                    <a:cubicBezTo>
                      <a:pt x="703033" y="975399"/>
                      <a:pt x="705151" y="976952"/>
                      <a:pt x="707410" y="978505"/>
                    </a:cubicBezTo>
                    <a:cubicBezTo>
                      <a:pt x="759375" y="978788"/>
                      <a:pt x="795101" y="967632"/>
                      <a:pt x="826732" y="953652"/>
                    </a:cubicBezTo>
                    <a:cubicBezTo>
                      <a:pt x="842830" y="946592"/>
                      <a:pt x="863305" y="935860"/>
                      <a:pt x="885898" y="923434"/>
                    </a:cubicBezTo>
                    <a:cubicBezTo>
                      <a:pt x="838170" y="887567"/>
                      <a:pt x="789453" y="851982"/>
                      <a:pt x="747090" y="809760"/>
                    </a:cubicBezTo>
                    <a:cubicBezTo>
                      <a:pt x="730851" y="793663"/>
                      <a:pt x="715742" y="776294"/>
                      <a:pt x="706846" y="758078"/>
                    </a:cubicBezTo>
                    <a:cubicBezTo>
                      <a:pt x="697949" y="740003"/>
                      <a:pt x="695831" y="720375"/>
                      <a:pt x="705010" y="707102"/>
                    </a:cubicBezTo>
                    <a:cubicBezTo>
                      <a:pt x="710093" y="699618"/>
                      <a:pt x="719554" y="694252"/>
                      <a:pt x="730992" y="694958"/>
                    </a:cubicBezTo>
                    <a:cubicBezTo>
                      <a:pt x="746808" y="696087"/>
                      <a:pt x="762623" y="707949"/>
                      <a:pt x="775332" y="719387"/>
                    </a:cubicBezTo>
                    <a:cubicBezTo>
                      <a:pt x="810493" y="751582"/>
                      <a:pt x="841841" y="796063"/>
                      <a:pt x="865000" y="837155"/>
                    </a:cubicBezTo>
                    <a:cubicBezTo>
                      <a:pt x="871354" y="848452"/>
                      <a:pt x="877991" y="860031"/>
                      <a:pt x="886887" y="870763"/>
                    </a:cubicBezTo>
                    <a:cubicBezTo>
                      <a:pt x="896630" y="882342"/>
                      <a:pt x="909057" y="892932"/>
                      <a:pt x="921483" y="903241"/>
                    </a:cubicBezTo>
                    <a:lnTo>
                      <a:pt x="922048" y="903664"/>
                    </a:lnTo>
                    <a:cubicBezTo>
                      <a:pt x="986863" y="867374"/>
                      <a:pt x="1163515" y="820069"/>
                      <a:pt x="1163515" y="820069"/>
                    </a:cubicBezTo>
                    <a:cubicBezTo>
                      <a:pt x="1163939" y="819221"/>
                      <a:pt x="1065657" y="688180"/>
                      <a:pt x="1042923" y="619693"/>
                    </a:cubicBezTo>
                    <a:cubicBezTo>
                      <a:pt x="1036851" y="618705"/>
                      <a:pt x="1030920" y="618140"/>
                      <a:pt x="1024989" y="617716"/>
                    </a:cubicBezTo>
                    <a:cubicBezTo>
                      <a:pt x="982485" y="615033"/>
                      <a:pt x="943512" y="628307"/>
                      <a:pt x="901573" y="630143"/>
                    </a:cubicBezTo>
                    <a:cubicBezTo>
                      <a:pt x="891547" y="630566"/>
                      <a:pt x="880674" y="630284"/>
                      <a:pt x="870365" y="626471"/>
                    </a:cubicBezTo>
                    <a:cubicBezTo>
                      <a:pt x="860199" y="622800"/>
                      <a:pt x="850173" y="615033"/>
                      <a:pt x="847066" y="605996"/>
                    </a:cubicBezTo>
                    <a:cubicBezTo>
                      <a:pt x="844807" y="599783"/>
                      <a:pt x="846078" y="593428"/>
                      <a:pt x="847913" y="587780"/>
                    </a:cubicBezTo>
                    <a:cubicBezTo>
                      <a:pt x="850173" y="581002"/>
                      <a:pt x="853703" y="574365"/>
                      <a:pt x="858786" y="569282"/>
                    </a:cubicBezTo>
                    <a:cubicBezTo>
                      <a:pt x="864294" y="563775"/>
                      <a:pt x="872201" y="559821"/>
                      <a:pt x="880109" y="557138"/>
                    </a:cubicBezTo>
                    <a:cubicBezTo>
                      <a:pt x="924731" y="541746"/>
                      <a:pt x="987287" y="552902"/>
                      <a:pt x="1029508" y="571541"/>
                    </a:cubicBezTo>
                    <a:lnTo>
                      <a:pt x="1029225" y="570411"/>
                    </a:lnTo>
                    <a:cubicBezTo>
                      <a:pt x="1016093" y="516752"/>
                      <a:pt x="992794" y="466199"/>
                      <a:pt x="970765" y="415929"/>
                    </a:cubicBezTo>
                    <a:cubicBezTo>
                      <a:pt x="907645" y="409292"/>
                      <a:pt x="844383" y="423272"/>
                      <a:pt x="785075" y="443606"/>
                    </a:cubicBezTo>
                    <a:cubicBezTo>
                      <a:pt x="771237" y="448407"/>
                      <a:pt x="756975" y="453208"/>
                      <a:pt x="744690" y="460268"/>
                    </a:cubicBezTo>
                    <a:cubicBezTo>
                      <a:pt x="733816" y="466482"/>
                      <a:pt x="723932" y="474389"/>
                      <a:pt x="711929" y="479190"/>
                    </a:cubicBezTo>
                    <a:cubicBezTo>
                      <a:pt x="687076" y="489075"/>
                      <a:pt x="652621" y="483427"/>
                      <a:pt x="625792" y="464646"/>
                    </a:cubicBezTo>
                    <a:cubicBezTo>
                      <a:pt x="618308" y="459421"/>
                      <a:pt x="611247" y="453067"/>
                      <a:pt x="607434" y="445300"/>
                    </a:cubicBezTo>
                    <a:cubicBezTo>
                      <a:pt x="599668" y="429344"/>
                      <a:pt x="608423" y="414375"/>
                      <a:pt x="618308" y="403926"/>
                    </a:cubicBezTo>
                    <a:cubicBezTo>
                      <a:pt x="644290" y="376108"/>
                      <a:pt x="681569" y="357610"/>
                      <a:pt x="722802" y="354785"/>
                    </a:cubicBezTo>
                    <a:cubicBezTo>
                      <a:pt x="743842" y="353373"/>
                      <a:pt x="765447" y="355915"/>
                      <a:pt x="786911" y="358174"/>
                    </a:cubicBezTo>
                    <a:cubicBezTo>
                      <a:pt x="838170" y="363399"/>
                      <a:pt x="889711" y="367071"/>
                      <a:pt x="940970" y="370460"/>
                    </a:cubicBezTo>
                    <a:cubicBezTo>
                      <a:pt x="943512" y="370601"/>
                      <a:pt x="946053" y="370883"/>
                      <a:pt x="948595" y="371166"/>
                    </a:cubicBezTo>
                    <a:cubicBezTo>
                      <a:pt x="918094" y="311293"/>
                      <a:pt x="882509" y="253397"/>
                      <a:pt x="839441" y="202139"/>
                    </a:cubicBezTo>
                    <a:cubicBezTo>
                      <a:pt x="833510" y="195078"/>
                      <a:pt x="827438" y="188159"/>
                      <a:pt x="820942" y="181381"/>
                    </a:cubicBezTo>
                    <a:cubicBezTo>
                      <a:pt x="805833" y="185617"/>
                      <a:pt x="791571" y="192960"/>
                      <a:pt x="777732" y="200444"/>
                    </a:cubicBezTo>
                    <a:cubicBezTo>
                      <a:pt x="759234" y="210329"/>
                      <a:pt x="740877" y="220778"/>
                      <a:pt x="722237" y="230804"/>
                    </a:cubicBezTo>
                    <a:cubicBezTo>
                      <a:pt x="690465" y="248031"/>
                      <a:pt x="657846" y="264835"/>
                      <a:pt x="624803" y="280509"/>
                    </a:cubicBezTo>
                    <a:cubicBezTo>
                      <a:pt x="602351" y="291241"/>
                      <a:pt x="578769" y="301973"/>
                      <a:pt x="551798" y="302538"/>
                    </a:cubicBezTo>
                    <a:cubicBezTo>
                      <a:pt x="524969" y="303103"/>
                      <a:pt x="493055" y="291241"/>
                      <a:pt x="474698" y="266389"/>
                    </a:cubicBezTo>
                    <a:cubicBezTo>
                      <a:pt x="473427" y="264694"/>
                      <a:pt x="472298" y="263000"/>
                      <a:pt x="471592" y="261023"/>
                    </a:cubicBezTo>
                    <a:cubicBezTo>
                      <a:pt x="470179" y="257351"/>
                      <a:pt x="470603" y="253680"/>
                      <a:pt x="471309" y="250291"/>
                    </a:cubicBezTo>
                    <a:cubicBezTo>
                      <a:pt x="477240" y="221343"/>
                      <a:pt x="501669" y="202986"/>
                      <a:pt x="527369" y="191830"/>
                    </a:cubicBezTo>
                    <a:cubicBezTo>
                      <a:pt x="569167" y="173756"/>
                      <a:pt x="617460" y="169660"/>
                      <a:pt x="664342" y="167401"/>
                    </a:cubicBezTo>
                    <a:cubicBezTo>
                      <a:pt x="709528" y="165283"/>
                      <a:pt x="754292" y="164859"/>
                      <a:pt x="797360" y="156952"/>
                    </a:cubicBezTo>
                    <a:cubicBezTo>
                      <a:pt x="712211" y="72791"/>
                      <a:pt x="553634" y="-39188"/>
                      <a:pt x="431629" y="13625"/>
                    </a:cubicBezTo>
                    <a:cubicBezTo>
                      <a:pt x="352976" y="47656"/>
                      <a:pt x="294657" y="127298"/>
                      <a:pt x="280818" y="213153"/>
                    </a:cubicBezTo>
                    <a:cubicBezTo>
                      <a:pt x="201882" y="196914"/>
                      <a:pt x="112215" y="220354"/>
                      <a:pt x="53331" y="272743"/>
                    </a:cubicBezTo>
                    <a:cubicBezTo>
                      <a:pt x="-96492" y="406044"/>
                      <a:pt x="106708" y="659938"/>
                      <a:pt x="205695" y="756383"/>
                    </a:cubicBezTo>
                    <a:cubicBezTo>
                      <a:pt x="211626" y="720093"/>
                      <a:pt x="213179" y="680696"/>
                      <a:pt x="213603" y="641298"/>
                    </a:cubicBezTo>
                    <a:close/>
                    <a:moveTo>
                      <a:pt x="409036" y="767680"/>
                    </a:moveTo>
                    <a:cubicBezTo>
                      <a:pt x="419909" y="781660"/>
                      <a:pt x="483594" y="881212"/>
                      <a:pt x="430217" y="851841"/>
                    </a:cubicBezTo>
                    <a:cubicBezTo>
                      <a:pt x="421462" y="847040"/>
                      <a:pt x="414402" y="839697"/>
                      <a:pt x="407200" y="832919"/>
                    </a:cubicBezTo>
                    <a:cubicBezTo>
                      <a:pt x="394209" y="820775"/>
                      <a:pt x="380088" y="809478"/>
                      <a:pt x="367521" y="797052"/>
                    </a:cubicBezTo>
                    <a:cubicBezTo>
                      <a:pt x="354953" y="784484"/>
                      <a:pt x="344080" y="769940"/>
                      <a:pt x="340691" y="756242"/>
                    </a:cubicBezTo>
                    <a:cubicBezTo>
                      <a:pt x="337443" y="742545"/>
                      <a:pt x="343797" y="730542"/>
                      <a:pt x="357636" y="731107"/>
                    </a:cubicBezTo>
                    <a:cubicBezTo>
                      <a:pt x="366673" y="731390"/>
                      <a:pt x="377264" y="736755"/>
                      <a:pt x="386160" y="743675"/>
                    </a:cubicBezTo>
                    <a:cubicBezTo>
                      <a:pt x="395056" y="750735"/>
                      <a:pt x="402399" y="759208"/>
                      <a:pt x="409036" y="767680"/>
                    </a:cubicBezTo>
                    <a:close/>
                    <a:moveTo>
                      <a:pt x="747655" y="286581"/>
                    </a:moveTo>
                    <a:cubicBezTo>
                      <a:pt x="743983" y="282628"/>
                      <a:pt x="740736" y="276979"/>
                      <a:pt x="743136" y="272743"/>
                    </a:cubicBezTo>
                    <a:cubicBezTo>
                      <a:pt x="744125" y="271048"/>
                      <a:pt x="745960" y="269778"/>
                      <a:pt x="747796" y="268930"/>
                    </a:cubicBezTo>
                    <a:cubicBezTo>
                      <a:pt x="763188" y="261305"/>
                      <a:pt x="782534" y="265400"/>
                      <a:pt x="800185" y="264553"/>
                    </a:cubicBezTo>
                    <a:cubicBezTo>
                      <a:pt x="805551" y="264270"/>
                      <a:pt x="810917" y="263564"/>
                      <a:pt x="816283" y="264835"/>
                    </a:cubicBezTo>
                    <a:cubicBezTo>
                      <a:pt x="823625" y="266530"/>
                      <a:pt x="829697" y="271896"/>
                      <a:pt x="835487" y="276838"/>
                    </a:cubicBezTo>
                    <a:cubicBezTo>
                      <a:pt x="850879" y="290112"/>
                      <a:pt x="852150" y="299714"/>
                      <a:pt x="830827" y="303385"/>
                    </a:cubicBezTo>
                    <a:cubicBezTo>
                      <a:pt x="816847" y="305645"/>
                      <a:pt x="802444" y="307622"/>
                      <a:pt x="787899" y="305645"/>
                    </a:cubicBezTo>
                    <a:cubicBezTo>
                      <a:pt x="773214" y="303668"/>
                      <a:pt x="758104" y="297596"/>
                      <a:pt x="747655" y="286581"/>
                    </a:cubicBezTo>
                    <a:close/>
                    <a:moveTo>
                      <a:pt x="448010" y="127580"/>
                    </a:moveTo>
                    <a:cubicBezTo>
                      <a:pt x="444762" y="120943"/>
                      <a:pt x="443208" y="113742"/>
                      <a:pt x="442926" y="106681"/>
                    </a:cubicBezTo>
                    <a:cubicBezTo>
                      <a:pt x="442220" y="90583"/>
                      <a:pt x="448998" y="74909"/>
                      <a:pt x="462413" y="69543"/>
                    </a:cubicBezTo>
                    <a:cubicBezTo>
                      <a:pt x="468485" y="67143"/>
                      <a:pt x="475404" y="67002"/>
                      <a:pt x="482323" y="67990"/>
                    </a:cubicBezTo>
                    <a:cubicBezTo>
                      <a:pt x="501669" y="70955"/>
                      <a:pt x="534571" y="90725"/>
                      <a:pt x="537677" y="114024"/>
                    </a:cubicBezTo>
                    <a:cubicBezTo>
                      <a:pt x="540784" y="136194"/>
                      <a:pt x="505482" y="153704"/>
                      <a:pt x="488819" y="157234"/>
                    </a:cubicBezTo>
                    <a:cubicBezTo>
                      <a:pt x="483171" y="158505"/>
                      <a:pt x="476816" y="158929"/>
                      <a:pt x="471027" y="155822"/>
                    </a:cubicBezTo>
                    <a:cubicBezTo>
                      <a:pt x="466649" y="153421"/>
                      <a:pt x="463401" y="149326"/>
                      <a:pt x="460154" y="145373"/>
                    </a:cubicBezTo>
                    <a:cubicBezTo>
                      <a:pt x="455635" y="139865"/>
                      <a:pt x="451116" y="134076"/>
                      <a:pt x="448010" y="127580"/>
                    </a:cubicBezTo>
                    <a:close/>
                    <a:moveTo>
                      <a:pt x="98376" y="487945"/>
                    </a:moveTo>
                    <a:cubicBezTo>
                      <a:pt x="92163" y="479190"/>
                      <a:pt x="88351" y="469588"/>
                      <a:pt x="85385" y="460268"/>
                    </a:cubicBezTo>
                    <a:cubicBezTo>
                      <a:pt x="77901" y="437110"/>
                      <a:pt x="73806" y="413669"/>
                      <a:pt x="77619" y="394747"/>
                    </a:cubicBezTo>
                    <a:cubicBezTo>
                      <a:pt x="80867" y="378650"/>
                      <a:pt x="89621" y="366647"/>
                      <a:pt x="98235" y="354927"/>
                    </a:cubicBezTo>
                    <a:cubicBezTo>
                      <a:pt x="105154" y="345607"/>
                      <a:pt x="112215" y="336146"/>
                      <a:pt x="122947" y="331910"/>
                    </a:cubicBezTo>
                    <a:cubicBezTo>
                      <a:pt x="134808" y="327250"/>
                      <a:pt x="158108" y="326685"/>
                      <a:pt x="173500" y="332757"/>
                    </a:cubicBezTo>
                    <a:cubicBezTo>
                      <a:pt x="191010" y="339676"/>
                      <a:pt x="189174" y="369753"/>
                      <a:pt x="188044" y="382603"/>
                    </a:cubicBezTo>
                    <a:cubicBezTo>
                      <a:pt x="184514" y="420024"/>
                      <a:pt x="147941" y="433721"/>
                      <a:pt x="141728" y="469729"/>
                    </a:cubicBezTo>
                    <a:cubicBezTo>
                      <a:pt x="140315" y="477637"/>
                      <a:pt x="140598" y="486392"/>
                      <a:pt x="138338" y="493735"/>
                    </a:cubicBezTo>
                    <a:cubicBezTo>
                      <a:pt x="136220" y="501078"/>
                      <a:pt x="130854" y="506867"/>
                      <a:pt x="122382" y="505738"/>
                    </a:cubicBezTo>
                    <a:cubicBezTo>
                      <a:pt x="114051" y="504326"/>
                      <a:pt x="104731" y="496700"/>
                      <a:pt x="98376" y="487945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A5D077F6-05F5-45B6-92C1-DEC5BDD6CA7C}"/>
                  </a:ext>
                </a:extLst>
              </p:cNvPr>
              <p:cNvSpPr/>
              <p:nvPr/>
            </p:nvSpPr>
            <p:spPr>
              <a:xfrm>
                <a:off x="1748463" y="-505919"/>
                <a:ext cx="920682" cy="962903"/>
              </a:xfrm>
              <a:custGeom>
                <a:avLst/>
                <a:gdLst>
                  <a:gd name="connsiteX0" fmla="*/ 236807 w 920682"/>
                  <a:gd name="connsiteY0" fmla="*/ 641230 h 962903"/>
                  <a:gd name="connsiteX1" fmla="*/ 253752 w 920682"/>
                  <a:gd name="connsiteY1" fmla="*/ 562859 h 962903"/>
                  <a:gd name="connsiteX2" fmla="*/ 285383 w 920682"/>
                  <a:gd name="connsiteY2" fmla="*/ 493384 h 962903"/>
                  <a:gd name="connsiteX3" fmla="*/ 305294 w 920682"/>
                  <a:gd name="connsiteY3" fmla="*/ 461753 h 962903"/>
                  <a:gd name="connsiteX4" fmla="*/ 321250 w 920682"/>
                  <a:gd name="connsiteY4" fmla="*/ 440431 h 962903"/>
                  <a:gd name="connsiteX5" fmla="*/ 500868 w 920682"/>
                  <a:gd name="connsiteY5" fmla="*/ 590536 h 962903"/>
                  <a:gd name="connsiteX6" fmla="*/ 499032 w 920682"/>
                  <a:gd name="connsiteY6" fmla="*/ 607481 h 962903"/>
                  <a:gd name="connsiteX7" fmla="*/ 497903 w 920682"/>
                  <a:gd name="connsiteY7" fmla="*/ 618778 h 962903"/>
                  <a:gd name="connsiteX8" fmla="*/ 497903 w 920682"/>
                  <a:gd name="connsiteY8" fmla="*/ 630357 h 962903"/>
                  <a:gd name="connsiteX9" fmla="*/ 498044 w 920682"/>
                  <a:gd name="connsiteY9" fmla="*/ 653515 h 962903"/>
                  <a:gd name="connsiteX10" fmla="*/ 500444 w 920682"/>
                  <a:gd name="connsiteY10" fmla="*/ 677238 h 962903"/>
                  <a:gd name="connsiteX11" fmla="*/ 525015 w 920682"/>
                  <a:gd name="connsiteY11" fmla="*/ 773825 h 962903"/>
                  <a:gd name="connsiteX12" fmla="*/ 573026 w 920682"/>
                  <a:gd name="connsiteY12" fmla="*/ 870412 h 962903"/>
                  <a:gd name="connsiteX13" fmla="*/ 643207 w 920682"/>
                  <a:gd name="connsiteY13" fmla="*/ 962904 h 962903"/>
                  <a:gd name="connsiteX14" fmla="*/ 576697 w 920682"/>
                  <a:gd name="connsiteY14" fmla="*/ 869988 h 962903"/>
                  <a:gd name="connsiteX15" fmla="*/ 532640 w 920682"/>
                  <a:gd name="connsiteY15" fmla="*/ 774107 h 962903"/>
                  <a:gd name="connsiteX16" fmla="*/ 511741 w 920682"/>
                  <a:gd name="connsiteY16" fmla="*/ 679497 h 962903"/>
                  <a:gd name="connsiteX17" fmla="*/ 510188 w 920682"/>
                  <a:gd name="connsiteY17" fmla="*/ 656480 h 962903"/>
                  <a:gd name="connsiteX18" fmla="*/ 510753 w 920682"/>
                  <a:gd name="connsiteY18" fmla="*/ 634169 h 962903"/>
                  <a:gd name="connsiteX19" fmla="*/ 511176 w 920682"/>
                  <a:gd name="connsiteY19" fmla="*/ 623014 h 962903"/>
                  <a:gd name="connsiteX20" fmla="*/ 512730 w 920682"/>
                  <a:gd name="connsiteY20" fmla="*/ 612282 h 962903"/>
                  <a:gd name="connsiteX21" fmla="*/ 514424 w 920682"/>
                  <a:gd name="connsiteY21" fmla="*/ 600279 h 962903"/>
                  <a:gd name="connsiteX22" fmla="*/ 715082 w 920682"/>
                  <a:gd name="connsiteY22" fmla="*/ 722566 h 962903"/>
                  <a:gd name="connsiteX23" fmla="*/ 764788 w 920682"/>
                  <a:gd name="connsiteY23" fmla="*/ 798536 h 962903"/>
                  <a:gd name="connsiteX24" fmla="*/ 832709 w 920682"/>
                  <a:gd name="connsiteY24" fmla="*/ 869706 h 962903"/>
                  <a:gd name="connsiteX25" fmla="*/ 767894 w 920682"/>
                  <a:gd name="connsiteY25" fmla="*/ 797548 h 962903"/>
                  <a:gd name="connsiteX26" fmla="*/ 724825 w 920682"/>
                  <a:gd name="connsiteY26" fmla="*/ 727791 h 962903"/>
                  <a:gd name="connsiteX27" fmla="*/ 920682 w 920682"/>
                  <a:gd name="connsiteY27" fmla="*/ 812375 h 962903"/>
                  <a:gd name="connsiteX28" fmla="*/ 762669 w 920682"/>
                  <a:gd name="connsiteY28" fmla="*/ 741064 h 962903"/>
                  <a:gd name="connsiteX29" fmla="*/ 793029 w 920682"/>
                  <a:gd name="connsiteY29" fmla="*/ 729626 h 962903"/>
                  <a:gd name="connsiteX30" fmla="*/ 829885 w 920682"/>
                  <a:gd name="connsiteY30" fmla="*/ 718189 h 962903"/>
                  <a:gd name="connsiteX31" fmla="*/ 868153 w 920682"/>
                  <a:gd name="connsiteY31" fmla="*/ 709292 h 962903"/>
                  <a:gd name="connsiteX32" fmla="*/ 908115 w 920682"/>
                  <a:gd name="connsiteY32" fmla="*/ 703926 h 962903"/>
                  <a:gd name="connsiteX33" fmla="*/ 867446 w 920682"/>
                  <a:gd name="connsiteY33" fmla="*/ 707880 h 962903"/>
                  <a:gd name="connsiteX34" fmla="*/ 828190 w 920682"/>
                  <a:gd name="connsiteY34" fmla="*/ 715364 h 962903"/>
                  <a:gd name="connsiteX35" fmla="*/ 790205 w 920682"/>
                  <a:gd name="connsiteY35" fmla="*/ 725390 h 962903"/>
                  <a:gd name="connsiteX36" fmla="*/ 754620 w 920682"/>
                  <a:gd name="connsiteY36" fmla="*/ 736969 h 962903"/>
                  <a:gd name="connsiteX37" fmla="*/ 579663 w 920682"/>
                  <a:gd name="connsiteY37" fmla="*/ 631627 h 962903"/>
                  <a:gd name="connsiteX38" fmla="*/ 634452 w 920682"/>
                  <a:gd name="connsiteY38" fmla="*/ 591242 h 962903"/>
                  <a:gd name="connsiteX39" fmla="*/ 703362 w 920682"/>
                  <a:gd name="connsiteY39" fmla="*/ 556222 h 962903"/>
                  <a:gd name="connsiteX40" fmla="*/ 778344 w 920682"/>
                  <a:gd name="connsiteY40" fmla="*/ 530240 h 962903"/>
                  <a:gd name="connsiteX41" fmla="*/ 857279 w 920682"/>
                  <a:gd name="connsiteY41" fmla="*/ 513153 h 962903"/>
                  <a:gd name="connsiteX42" fmla="*/ 776931 w 920682"/>
                  <a:gd name="connsiteY42" fmla="*/ 527274 h 962903"/>
                  <a:gd name="connsiteX43" fmla="*/ 699549 w 920682"/>
                  <a:gd name="connsiteY43" fmla="*/ 550432 h 962903"/>
                  <a:gd name="connsiteX44" fmla="*/ 627250 w 920682"/>
                  <a:gd name="connsiteY44" fmla="*/ 582769 h 962903"/>
                  <a:gd name="connsiteX45" fmla="*/ 566671 w 920682"/>
                  <a:gd name="connsiteY45" fmla="*/ 622590 h 962903"/>
                  <a:gd name="connsiteX46" fmla="*/ 373780 w 920682"/>
                  <a:gd name="connsiteY46" fmla="*/ 464436 h 962903"/>
                  <a:gd name="connsiteX47" fmla="*/ 417414 w 920682"/>
                  <a:gd name="connsiteY47" fmla="*/ 430405 h 962903"/>
                  <a:gd name="connsiteX48" fmla="*/ 473615 w 920682"/>
                  <a:gd name="connsiteY48" fmla="*/ 395667 h 962903"/>
                  <a:gd name="connsiteX49" fmla="*/ 533487 w 920682"/>
                  <a:gd name="connsiteY49" fmla="*/ 366014 h 962903"/>
                  <a:gd name="connsiteX50" fmla="*/ 596184 w 920682"/>
                  <a:gd name="connsiteY50" fmla="*/ 341302 h 962903"/>
                  <a:gd name="connsiteX51" fmla="*/ 531652 w 920682"/>
                  <a:gd name="connsiteY51" fmla="*/ 363048 h 962903"/>
                  <a:gd name="connsiteX52" fmla="*/ 469378 w 920682"/>
                  <a:gd name="connsiteY52" fmla="*/ 389737 h 962903"/>
                  <a:gd name="connsiteX53" fmla="*/ 410212 w 920682"/>
                  <a:gd name="connsiteY53" fmla="*/ 421509 h 962903"/>
                  <a:gd name="connsiteX54" fmla="*/ 362625 w 920682"/>
                  <a:gd name="connsiteY54" fmla="*/ 453845 h 962903"/>
                  <a:gd name="connsiteX55" fmla="*/ 222828 w 920682"/>
                  <a:gd name="connsiteY55" fmla="*/ 300210 h 962903"/>
                  <a:gd name="connsiteX56" fmla="*/ 235819 w 920682"/>
                  <a:gd name="connsiteY56" fmla="*/ 277052 h 962903"/>
                  <a:gd name="connsiteX57" fmla="*/ 257706 w 920682"/>
                  <a:gd name="connsiteY57" fmla="*/ 246410 h 962903"/>
                  <a:gd name="connsiteX58" fmla="*/ 310518 w 920682"/>
                  <a:gd name="connsiteY58" fmla="*/ 193597 h 962903"/>
                  <a:gd name="connsiteX59" fmla="*/ 252482 w 920682"/>
                  <a:gd name="connsiteY59" fmla="*/ 241044 h 962903"/>
                  <a:gd name="connsiteX60" fmla="*/ 227346 w 920682"/>
                  <a:gd name="connsiteY60" fmla="*/ 269427 h 962903"/>
                  <a:gd name="connsiteX61" fmla="*/ 213649 w 920682"/>
                  <a:gd name="connsiteY61" fmla="*/ 288490 h 962903"/>
                  <a:gd name="connsiteX62" fmla="*/ 30925 w 920682"/>
                  <a:gd name="connsiteY62" fmla="*/ 0 h 962903"/>
                  <a:gd name="connsiteX63" fmla="*/ 0 w 920682"/>
                  <a:gd name="connsiteY63" fmla="*/ 15957 h 962903"/>
                  <a:gd name="connsiteX64" fmla="*/ 191903 w 920682"/>
                  <a:gd name="connsiteY64" fmla="*/ 301763 h 962903"/>
                  <a:gd name="connsiteX65" fmla="*/ 152929 w 920682"/>
                  <a:gd name="connsiteY65" fmla="*/ 312919 h 962903"/>
                  <a:gd name="connsiteX66" fmla="*/ 105342 w 920682"/>
                  <a:gd name="connsiteY66" fmla="*/ 341020 h 962903"/>
                  <a:gd name="connsiteX67" fmla="*/ 156601 w 920682"/>
                  <a:gd name="connsiteY67" fmla="*/ 319979 h 962903"/>
                  <a:gd name="connsiteX68" fmla="*/ 201788 w 920682"/>
                  <a:gd name="connsiteY68" fmla="*/ 313484 h 962903"/>
                  <a:gd name="connsiteX69" fmla="*/ 310377 w 920682"/>
                  <a:gd name="connsiteY69" fmla="*/ 430122 h 962903"/>
                  <a:gd name="connsiteX70" fmla="*/ 294562 w 920682"/>
                  <a:gd name="connsiteY70" fmla="*/ 453281 h 962903"/>
                  <a:gd name="connsiteX71" fmla="*/ 275640 w 920682"/>
                  <a:gd name="connsiteY71" fmla="*/ 486465 h 962903"/>
                  <a:gd name="connsiteX72" fmla="*/ 246833 w 920682"/>
                  <a:gd name="connsiteY72" fmla="*/ 558905 h 962903"/>
                  <a:gd name="connsiteX73" fmla="*/ 233136 w 920682"/>
                  <a:gd name="connsiteY73" fmla="*/ 639818 h 962903"/>
                  <a:gd name="connsiteX74" fmla="*/ 239490 w 920682"/>
                  <a:gd name="connsiteY74" fmla="*/ 728638 h 962903"/>
                  <a:gd name="connsiteX75" fmla="*/ 236807 w 920682"/>
                  <a:gd name="connsiteY75" fmla="*/ 641230 h 96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920682" h="962903">
                    <a:moveTo>
                      <a:pt x="236807" y="641230"/>
                    </a:moveTo>
                    <a:cubicBezTo>
                      <a:pt x="239632" y="613694"/>
                      <a:pt x="245563" y="587147"/>
                      <a:pt x="253752" y="562859"/>
                    </a:cubicBezTo>
                    <a:cubicBezTo>
                      <a:pt x="261943" y="538712"/>
                      <a:pt x="272533" y="514989"/>
                      <a:pt x="285383" y="493384"/>
                    </a:cubicBezTo>
                    <a:cubicBezTo>
                      <a:pt x="291173" y="482228"/>
                      <a:pt x="298657" y="472203"/>
                      <a:pt x="305294" y="461753"/>
                    </a:cubicBezTo>
                    <a:cubicBezTo>
                      <a:pt x="310377" y="454410"/>
                      <a:pt x="315743" y="447491"/>
                      <a:pt x="321250" y="440431"/>
                    </a:cubicBezTo>
                    <a:cubicBezTo>
                      <a:pt x="379005" y="493808"/>
                      <a:pt x="438030" y="543231"/>
                      <a:pt x="500868" y="590536"/>
                    </a:cubicBezTo>
                    <a:cubicBezTo>
                      <a:pt x="500021" y="597314"/>
                      <a:pt x="499739" y="600703"/>
                      <a:pt x="499032" y="607481"/>
                    </a:cubicBezTo>
                    <a:cubicBezTo>
                      <a:pt x="498609" y="611999"/>
                      <a:pt x="498326" y="614259"/>
                      <a:pt x="497903" y="618778"/>
                    </a:cubicBezTo>
                    <a:cubicBezTo>
                      <a:pt x="497903" y="623437"/>
                      <a:pt x="497903" y="625697"/>
                      <a:pt x="497903" y="630357"/>
                    </a:cubicBezTo>
                    <a:cubicBezTo>
                      <a:pt x="497903" y="639676"/>
                      <a:pt x="497903" y="644195"/>
                      <a:pt x="498044" y="653515"/>
                    </a:cubicBezTo>
                    <a:cubicBezTo>
                      <a:pt x="498891" y="662976"/>
                      <a:pt x="499456" y="667777"/>
                      <a:pt x="500444" y="677238"/>
                    </a:cubicBezTo>
                    <a:cubicBezTo>
                      <a:pt x="504540" y="709010"/>
                      <a:pt x="512588" y="741488"/>
                      <a:pt x="525015" y="773825"/>
                    </a:cubicBezTo>
                    <a:cubicBezTo>
                      <a:pt x="537441" y="806021"/>
                      <a:pt x="553257" y="838781"/>
                      <a:pt x="573026" y="870412"/>
                    </a:cubicBezTo>
                    <a:cubicBezTo>
                      <a:pt x="592795" y="902184"/>
                      <a:pt x="615812" y="933391"/>
                      <a:pt x="643207" y="962904"/>
                    </a:cubicBezTo>
                    <a:cubicBezTo>
                      <a:pt x="616942" y="932967"/>
                      <a:pt x="595055" y="901619"/>
                      <a:pt x="576697" y="869988"/>
                    </a:cubicBezTo>
                    <a:cubicBezTo>
                      <a:pt x="558199" y="838357"/>
                      <a:pt x="543654" y="805879"/>
                      <a:pt x="532640" y="774107"/>
                    </a:cubicBezTo>
                    <a:cubicBezTo>
                      <a:pt x="521485" y="742194"/>
                      <a:pt x="514848" y="710281"/>
                      <a:pt x="511741" y="679497"/>
                    </a:cubicBezTo>
                    <a:cubicBezTo>
                      <a:pt x="511035" y="670319"/>
                      <a:pt x="510753" y="665659"/>
                      <a:pt x="510188" y="656480"/>
                    </a:cubicBezTo>
                    <a:cubicBezTo>
                      <a:pt x="510329" y="647584"/>
                      <a:pt x="510470" y="643065"/>
                      <a:pt x="510753" y="634169"/>
                    </a:cubicBezTo>
                    <a:cubicBezTo>
                      <a:pt x="510894" y="629651"/>
                      <a:pt x="511035" y="627532"/>
                      <a:pt x="511176" y="623014"/>
                    </a:cubicBezTo>
                    <a:cubicBezTo>
                      <a:pt x="511741" y="618636"/>
                      <a:pt x="512024" y="616518"/>
                      <a:pt x="512730" y="612282"/>
                    </a:cubicBezTo>
                    <a:cubicBezTo>
                      <a:pt x="513436" y="607481"/>
                      <a:pt x="513718" y="605080"/>
                      <a:pt x="514424" y="600279"/>
                    </a:cubicBezTo>
                    <a:cubicBezTo>
                      <a:pt x="579663" y="644760"/>
                      <a:pt x="645607" y="684863"/>
                      <a:pt x="715082" y="722566"/>
                    </a:cubicBezTo>
                    <a:cubicBezTo>
                      <a:pt x="728779" y="748549"/>
                      <a:pt x="745442" y="774107"/>
                      <a:pt x="764788" y="798536"/>
                    </a:cubicBezTo>
                    <a:cubicBezTo>
                      <a:pt x="784557" y="823530"/>
                      <a:pt x="807009" y="847677"/>
                      <a:pt x="832709" y="869706"/>
                    </a:cubicBezTo>
                    <a:cubicBezTo>
                      <a:pt x="807856" y="847112"/>
                      <a:pt x="786534" y="822683"/>
                      <a:pt x="767894" y="797548"/>
                    </a:cubicBezTo>
                    <a:cubicBezTo>
                      <a:pt x="751090" y="774955"/>
                      <a:pt x="736828" y="751373"/>
                      <a:pt x="724825" y="727791"/>
                    </a:cubicBezTo>
                    <a:cubicBezTo>
                      <a:pt x="788228" y="760128"/>
                      <a:pt x="853608" y="788369"/>
                      <a:pt x="920682" y="812375"/>
                    </a:cubicBezTo>
                    <a:cubicBezTo>
                      <a:pt x="866740" y="790205"/>
                      <a:pt x="814917" y="766764"/>
                      <a:pt x="762669" y="741064"/>
                    </a:cubicBezTo>
                    <a:cubicBezTo>
                      <a:pt x="772695" y="737111"/>
                      <a:pt x="782721" y="733157"/>
                      <a:pt x="793029" y="729626"/>
                    </a:cubicBezTo>
                    <a:cubicBezTo>
                      <a:pt x="805032" y="725531"/>
                      <a:pt x="817317" y="721578"/>
                      <a:pt x="829885" y="718189"/>
                    </a:cubicBezTo>
                    <a:cubicBezTo>
                      <a:pt x="842311" y="714799"/>
                      <a:pt x="855161" y="711693"/>
                      <a:pt x="868153" y="709292"/>
                    </a:cubicBezTo>
                    <a:cubicBezTo>
                      <a:pt x="881144" y="706751"/>
                      <a:pt x="894417" y="704633"/>
                      <a:pt x="908115" y="703926"/>
                    </a:cubicBezTo>
                    <a:cubicBezTo>
                      <a:pt x="894276" y="704209"/>
                      <a:pt x="880720" y="705903"/>
                      <a:pt x="867446" y="707880"/>
                    </a:cubicBezTo>
                    <a:cubicBezTo>
                      <a:pt x="854173" y="709857"/>
                      <a:pt x="841040" y="712399"/>
                      <a:pt x="828190" y="715364"/>
                    </a:cubicBezTo>
                    <a:cubicBezTo>
                      <a:pt x="815340" y="718330"/>
                      <a:pt x="802632" y="721719"/>
                      <a:pt x="790205" y="725390"/>
                    </a:cubicBezTo>
                    <a:cubicBezTo>
                      <a:pt x="778202" y="728920"/>
                      <a:pt x="766341" y="732874"/>
                      <a:pt x="754620" y="736969"/>
                    </a:cubicBezTo>
                    <a:cubicBezTo>
                      <a:pt x="694183" y="705480"/>
                      <a:pt x="635723" y="670178"/>
                      <a:pt x="579663" y="631627"/>
                    </a:cubicBezTo>
                    <a:cubicBezTo>
                      <a:pt x="596749" y="617083"/>
                      <a:pt x="614965" y="602962"/>
                      <a:pt x="634452" y="591242"/>
                    </a:cubicBezTo>
                    <a:cubicBezTo>
                      <a:pt x="655774" y="578251"/>
                      <a:pt x="679356" y="566389"/>
                      <a:pt x="703362" y="556222"/>
                    </a:cubicBezTo>
                    <a:cubicBezTo>
                      <a:pt x="727367" y="546055"/>
                      <a:pt x="752644" y="537441"/>
                      <a:pt x="778344" y="530240"/>
                    </a:cubicBezTo>
                    <a:cubicBezTo>
                      <a:pt x="804044" y="523038"/>
                      <a:pt x="830308" y="516966"/>
                      <a:pt x="857279" y="513153"/>
                    </a:cubicBezTo>
                    <a:cubicBezTo>
                      <a:pt x="830026" y="515836"/>
                      <a:pt x="803338" y="521061"/>
                      <a:pt x="776931" y="527274"/>
                    </a:cubicBezTo>
                    <a:cubicBezTo>
                      <a:pt x="750525" y="533487"/>
                      <a:pt x="724543" y="541113"/>
                      <a:pt x="699549" y="550432"/>
                    </a:cubicBezTo>
                    <a:cubicBezTo>
                      <a:pt x="674555" y="559611"/>
                      <a:pt x="649843" y="570625"/>
                      <a:pt x="627250" y="582769"/>
                    </a:cubicBezTo>
                    <a:cubicBezTo>
                      <a:pt x="605927" y="594207"/>
                      <a:pt x="585735" y="608046"/>
                      <a:pt x="566671" y="622590"/>
                    </a:cubicBezTo>
                    <a:cubicBezTo>
                      <a:pt x="498326" y="575144"/>
                      <a:pt x="434217" y="521485"/>
                      <a:pt x="373780" y="464436"/>
                    </a:cubicBezTo>
                    <a:cubicBezTo>
                      <a:pt x="387760" y="452433"/>
                      <a:pt x="402304" y="440854"/>
                      <a:pt x="417414" y="430405"/>
                    </a:cubicBezTo>
                    <a:cubicBezTo>
                      <a:pt x="435206" y="418120"/>
                      <a:pt x="454269" y="406399"/>
                      <a:pt x="473615" y="395667"/>
                    </a:cubicBezTo>
                    <a:cubicBezTo>
                      <a:pt x="492960" y="384936"/>
                      <a:pt x="513012" y="375051"/>
                      <a:pt x="533487" y="366014"/>
                    </a:cubicBezTo>
                    <a:cubicBezTo>
                      <a:pt x="553963" y="356976"/>
                      <a:pt x="574720" y="348362"/>
                      <a:pt x="596184" y="341302"/>
                    </a:cubicBezTo>
                    <a:cubicBezTo>
                      <a:pt x="574297" y="347374"/>
                      <a:pt x="552833" y="354999"/>
                      <a:pt x="531652" y="363048"/>
                    </a:cubicBezTo>
                    <a:cubicBezTo>
                      <a:pt x="510470" y="371097"/>
                      <a:pt x="489713" y="379993"/>
                      <a:pt x="469378" y="389737"/>
                    </a:cubicBezTo>
                    <a:cubicBezTo>
                      <a:pt x="449186" y="399480"/>
                      <a:pt x="429134" y="410212"/>
                      <a:pt x="410212" y="421509"/>
                    </a:cubicBezTo>
                    <a:cubicBezTo>
                      <a:pt x="393832" y="431393"/>
                      <a:pt x="378016" y="442408"/>
                      <a:pt x="362625" y="453845"/>
                    </a:cubicBezTo>
                    <a:cubicBezTo>
                      <a:pt x="312919" y="405552"/>
                      <a:pt x="266179" y="354293"/>
                      <a:pt x="222828" y="300210"/>
                    </a:cubicBezTo>
                    <a:cubicBezTo>
                      <a:pt x="226782" y="292302"/>
                      <a:pt x="231159" y="284395"/>
                      <a:pt x="235819" y="277052"/>
                    </a:cubicBezTo>
                    <a:cubicBezTo>
                      <a:pt x="242456" y="266461"/>
                      <a:pt x="249799" y="256153"/>
                      <a:pt x="257706" y="246410"/>
                    </a:cubicBezTo>
                    <a:cubicBezTo>
                      <a:pt x="273380" y="226923"/>
                      <a:pt x="291032" y="209130"/>
                      <a:pt x="310518" y="193597"/>
                    </a:cubicBezTo>
                    <a:cubicBezTo>
                      <a:pt x="289620" y="207295"/>
                      <a:pt x="270274" y="223251"/>
                      <a:pt x="252482" y="241044"/>
                    </a:cubicBezTo>
                    <a:cubicBezTo>
                      <a:pt x="243585" y="249940"/>
                      <a:pt x="235113" y="259542"/>
                      <a:pt x="227346" y="269427"/>
                    </a:cubicBezTo>
                    <a:cubicBezTo>
                      <a:pt x="222545" y="275499"/>
                      <a:pt x="218027" y="281853"/>
                      <a:pt x="213649" y="288490"/>
                    </a:cubicBezTo>
                    <a:cubicBezTo>
                      <a:pt x="144033" y="196563"/>
                      <a:pt x="84302" y="102094"/>
                      <a:pt x="30925" y="0"/>
                    </a:cubicBezTo>
                    <a:cubicBezTo>
                      <a:pt x="18499" y="6354"/>
                      <a:pt x="12285" y="9602"/>
                      <a:pt x="0" y="15957"/>
                    </a:cubicBezTo>
                    <a:cubicBezTo>
                      <a:pt x="56484" y="117345"/>
                      <a:pt x="119322" y="211107"/>
                      <a:pt x="191903" y="301763"/>
                    </a:cubicBezTo>
                    <a:cubicBezTo>
                      <a:pt x="178347" y="304446"/>
                      <a:pt x="165215" y="307977"/>
                      <a:pt x="152929" y="312919"/>
                    </a:cubicBezTo>
                    <a:cubicBezTo>
                      <a:pt x="135420" y="319979"/>
                      <a:pt x="119039" y="328876"/>
                      <a:pt x="105342" y="341020"/>
                    </a:cubicBezTo>
                    <a:cubicBezTo>
                      <a:pt x="120734" y="331135"/>
                      <a:pt x="138385" y="324639"/>
                      <a:pt x="156601" y="319979"/>
                    </a:cubicBezTo>
                    <a:cubicBezTo>
                      <a:pt x="171145" y="316308"/>
                      <a:pt x="186255" y="314331"/>
                      <a:pt x="201788" y="313484"/>
                    </a:cubicBezTo>
                    <a:cubicBezTo>
                      <a:pt x="235678" y="354011"/>
                      <a:pt x="272392" y="393408"/>
                      <a:pt x="310377" y="430122"/>
                    </a:cubicBezTo>
                    <a:cubicBezTo>
                      <a:pt x="305011" y="437748"/>
                      <a:pt x="299645" y="445373"/>
                      <a:pt x="294562" y="453281"/>
                    </a:cubicBezTo>
                    <a:cubicBezTo>
                      <a:pt x="288207" y="464436"/>
                      <a:pt x="281147" y="474744"/>
                      <a:pt x="275640" y="486465"/>
                    </a:cubicBezTo>
                    <a:cubicBezTo>
                      <a:pt x="263637" y="509058"/>
                      <a:pt x="254035" y="533911"/>
                      <a:pt x="246833" y="558905"/>
                    </a:cubicBezTo>
                    <a:cubicBezTo>
                      <a:pt x="239490" y="584181"/>
                      <a:pt x="234830" y="611576"/>
                      <a:pt x="233136" y="639818"/>
                    </a:cubicBezTo>
                    <a:cubicBezTo>
                      <a:pt x="231583" y="668059"/>
                      <a:pt x="232571" y="697713"/>
                      <a:pt x="239490" y="728638"/>
                    </a:cubicBezTo>
                    <a:cubicBezTo>
                      <a:pt x="233701" y="697713"/>
                      <a:pt x="234124" y="668765"/>
                      <a:pt x="236807" y="641230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3" name="Graphic 2">
              <a:extLst>
                <a:ext uri="{FF2B5EF4-FFF2-40B4-BE49-F238E27FC236}">
                  <a16:creationId xmlns:a16="http://schemas.microsoft.com/office/drawing/2014/main" id="{19149185-3E43-4ACB-8D6F-9D548D4DE3DD}"/>
                </a:ext>
              </a:extLst>
            </p:cNvPr>
            <p:cNvGrpSpPr/>
            <p:nvPr/>
          </p:nvGrpSpPr>
          <p:grpSpPr>
            <a:xfrm>
              <a:off x="741644" y="-384762"/>
              <a:ext cx="1111173" cy="1315360"/>
              <a:chOff x="741644" y="-384762"/>
              <a:chExt cx="1111173" cy="1315360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A50C1CFD-FE5A-4C90-9FB1-0FE670D931B4}"/>
                  </a:ext>
                </a:extLst>
              </p:cNvPr>
              <p:cNvSpPr/>
              <p:nvPr/>
            </p:nvSpPr>
            <p:spPr>
              <a:xfrm>
                <a:off x="1184475" y="-59840"/>
                <a:ext cx="319979" cy="177075"/>
              </a:xfrm>
              <a:custGeom>
                <a:avLst/>
                <a:gdLst>
                  <a:gd name="connsiteX0" fmla="*/ 97999 w 319979"/>
                  <a:gd name="connsiteY0" fmla="*/ 155189 h 177075"/>
                  <a:gd name="connsiteX1" fmla="*/ 319979 w 319979"/>
                  <a:gd name="connsiteY1" fmla="*/ 0 h 177075"/>
                  <a:gd name="connsiteX2" fmla="*/ 26688 w 319979"/>
                  <a:gd name="connsiteY2" fmla="*/ 144880 h 177075"/>
                  <a:gd name="connsiteX3" fmla="*/ 0 w 319979"/>
                  <a:gd name="connsiteY3" fmla="*/ 177076 h 177075"/>
                  <a:gd name="connsiteX4" fmla="*/ 97999 w 319979"/>
                  <a:gd name="connsiteY4" fmla="*/ 155189 h 17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979" h="177075">
                    <a:moveTo>
                      <a:pt x="97999" y="155189"/>
                    </a:moveTo>
                    <a:cubicBezTo>
                      <a:pt x="242456" y="106330"/>
                      <a:pt x="319979" y="0"/>
                      <a:pt x="319979" y="0"/>
                    </a:cubicBezTo>
                    <a:cubicBezTo>
                      <a:pt x="319979" y="0"/>
                      <a:pt x="141491" y="18781"/>
                      <a:pt x="26688" y="144880"/>
                    </a:cubicBezTo>
                    <a:cubicBezTo>
                      <a:pt x="17510" y="154906"/>
                      <a:pt x="8614" y="165638"/>
                      <a:pt x="0" y="177076"/>
                    </a:cubicBezTo>
                    <a:cubicBezTo>
                      <a:pt x="31772" y="167474"/>
                      <a:pt x="64674" y="160272"/>
                      <a:pt x="97999" y="155189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7D464418-B943-42BA-AD4C-D1697D37AF47}"/>
                  </a:ext>
                </a:extLst>
              </p:cNvPr>
              <p:cNvSpPr/>
              <p:nvPr/>
            </p:nvSpPr>
            <p:spPr>
              <a:xfrm>
                <a:off x="1184475" y="85537"/>
                <a:ext cx="575991" cy="68196"/>
              </a:xfrm>
              <a:custGeom>
                <a:avLst/>
                <a:gdLst>
                  <a:gd name="connsiteX0" fmla="*/ 0 w 575991"/>
                  <a:gd name="connsiteY0" fmla="*/ 31839 h 68196"/>
                  <a:gd name="connsiteX1" fmla="*/ 232430 w 575991"/>
                  <a:gd name="connsiteY1" fmla="*/ 66012 h 68196"/>
                  <a:gd name="connsiteX2" fmla="*/ 575991 w 575991"/>
                  <a:gd name="connsiteY2" fmla="*/ 46807 h 68196"/>
                  <a:gd name="connsiteX3" fmla="*/ 97999 w 575991"/>
                  <a:gd name="connsiteY3" fmla="*/ 9811 h 68196"/>
                  <a:gd name="connsiteX4" fmla="*/ 0 w 575991"/>
                  <a:gd name="connsiteY4" fmla="*/ 31839 h 6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991" h="68196">
                    <a:moveTo>
                      <a:pt x="0" y="31839"/>
                    </a:moveTo>
                    <a:cubicBezTo>
                      <a:pt x="75688" y="34381"/>
                      <a:pt x="155047" y="47231"/>
                      <a:pt x="232430" y="66012"/>
                    </a:cubicBezTo>
                    <a:cubicBezTo>
                      <a:pt x="421508" y="76320"/>
                      <a:pt x="575991" y="46807"/>
                      <a:pt x="575991" y="46807"/>
                    </a:cubicBezTo>
                    <a:cubicBezTo>
                      <a:pt x="420802" y="5009"/>
                      <a:pt x="256012" y="-12642"/>
                      <a:pt x="97999" y="9811"/>
                    </a:cubicBezTo>
                    <a:cubicBezTo>
                      <a:pt x="64956" y="14470"/>
                      <a:pt x="31772" y="22096"/>
                      <a:pt x="0" y="31839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13D723C2-ACCB-43A0-A2C4-B2E4FFA5ABB2}"/>
                  </a:ext>
                </a:extLst>
              </p:cNvPr>
              <p:cNvSpPr/>
              <p:nvPr/>
            </p:nvSpPr>
            <p:spPr>
              <a:xfrm>
                <a:off x="1184475" y="117376"/>
                <a:ext cx="668341" cy="203340"/>
              </a:xfrm>
              <a:custGeom>
                <a:avLst/>
                <a:gdLst>
                  <a:gd name="connsiteX0" fmla="*/ 0 w 668341"/>
                  <a:gd name="connsiteY0" fmla="*/ 0 h 203340"/>
                  <a:gd name="connsiteX1" fmla="*/ 338901 w 668341"/>
                  <a:gd name="connsiteY1" fmla="*/ 130053 h 203340"/>
                  <a:gd name="connsiteX2" fmla="*/ 668342 w 668341"/>
                  <a:gd name="connsiteY2" fmla="*/ 203341 h 203340"/>
                  <a:gd name="connsiteX3" fmla="*/ 232430 w 668341"/>
                  <a:gd name="connsiteY3" fmla="*/ 34031 h 203340"/>
                  <a:gd name="connsiteX4" fmla="*/ 0 w 668341"/>
                  <a:gd name="connsiteY4" fmla="*/ 0 h 20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341" h="203340">
                    <a:moveTo>
                      <a:pt x="0" y="0"/>
                    </a:moveTo>
                    <a:cubicBezTo>
                      <a:pt x="114379" y="27395"/>
                      <a:pt x="233559" y="75970"/>
                      <a:pt x="338901" y="130053"/>
                    </a:cubicBezTo>
                    <a:cubicBezTo>
                      <a:pt x="519084" y="182018"/>
                      <a:pt x="668342" y="203341"/>
                      <a:pt x="668342" y="203341"/>
                    </a:cubicBezTo>
                    <a:cubicBezTo>
                      <a:pt x="530945" y="129065"/>
                      <a:pt x="383806" y="71310"/>
                      <a:pt x="232430" y="34031"/>
                    </a:cubicBezTo>
                    <a:cubicBezTo>
                      <a:pt x="155330" y="15109"/>
                      <a:pt x="75688" y="2542"/>
                      <a:pt x="0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F7F7E9A8-4FBA-468F-B2ED-E127F90457EB}"/>
                  </a:ext>
                </a:extLst>
              </p:cNvPr>
              <p:cNvSpPr/>
              <p:nvPr/>
            </p:nvSpPr>
            <p:spPr>
              <a:xfrm>
                <a:off x="1184475" y="117376"/>
                <a:ext cx="663258" cy="338195"/>
              </a:xfrm>
              <a:custGeom>
                <a:avLst/>
                <a:gdLst>
                  <a:gd name="connsiteX0" fmla="*/ 338901 w 663258"/>
                  <a:gd name="connsiteY0" fmla="*/ 130053 h 338195"/>
                  <a:gd name="connsiteX1" fmla="*/ 0 w 663258"/>
                  <a:gd name="connsiteY1" fmla="*/ 0 h 338195"/>
                  <a:gd name="connsiteX2" fmla="*/ 39962 w 663258"/>
                  <a:gd name="connsiteY2" fmla="*/ 19487 h 338195"/>
                  <a:gd name="connsiteX3" fmla="*/ 293432 w 663258"/>
                  <a:gd name="connsiteY3" fmla="*/ 176935 h 338195"/>
                  <a:gd name="connsiteX4" fmla="*/ 663258 w 663258"/>
                  <a:gd name="connsiteY4" fmla="*/ 338195 h 338195"/>
                  <a:gd name="connsiteX5" fmla="*/ 338901 w 663258"/>
                  <a:gd name="connsiteY5" fmla="*/ 130053 h 33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258" h="338195">
                    <a:moveTo>
                      <a:pt x="338901" y="130053"/>
                    </a:moveTo>
                    <a:cubicBezTo>
                      <a:pt x="233559" y="75970"/>
                      <a:pt x="114379" y="27253"/>
                      <a:pt x="0" y="0"/>
                    </a:cubicBezTo>
                    <a:cubicBezTo>
                      <a:pt x="13273" y="6213"/>
                      <a:pt x="26688" y="12709"/>
                      <a:pt x="39962" y="19487"/>
                    </a:cubicBezTo>
                    <a:cubicBezTo>
                      <a:pt x="128218" y="64109"/>
                      <a:pt x="215202" y="119180"/>
                      <a:pt x="293432" y="176935"/>
                    </a:cubicBezTo>
                    <a:cubicBezTo>
                      <a:pt x="488159" y="276769"/>
                      <a:pt x="663258" y="338195"/>
                      <a:pt x="663258" y="338195"/>
                    </a:cubicBezTo>
                    <a:cubicBezTo>
                      <a:pt x="663258" y="338195"/>
                      <a:pt x="524874" y="225511"/>
                      <a:pt x="338901" y="130053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3A0C7252-81EB-40A8-AD07-AC5C9B88DC2E}"/>
                  </a:ext>
                </a:extLst>
              </p:cNvPr>
              <p:cNvSpPr/>
              <p:nvPr/>
            </p:nvSpPr>
            <p:spPr>
              <a:xfrm>
                <a:off x="1184475" y="117376"/>
                <a:ext cx="629509" cy="492536"/>
              </a:xfrm>
              <a:custGeom>
                <a:avLst/>
                <a:gdLst>
                  <a:gd name="connsiteX0" fmla="*/ 0 w 629509"/>
                  <a:gd name="connsiteY0" fmla="*/ 0 h 492536"/>
                  <a:gd name="connsiteX1" fmla="*/ 243162 w 629509"/>
                  <a:gd name="connsiteY1" fmla="*/ 215908 h 492536"/>
                  <a:gd name="connsiteX2" fmla="*/ 629509 w 629509"/>
                  <a:gd name="connsiteY2" fmla="*/ 492537 h 492536"/>
                  <a:gd name="connsiteX3" fmla="*/ 293432 w 629509"/>
                  <a:gd name="connsiteY3" fmla="*/ 176935 h 492536"/>
                  <a:gd name="connsiteX4" fmla="*/ 39962 w 629509"/>
                  <a:gd name="connsiteY4" fmla="*/ 19487 h 492536"/>
                  <a:gd name="connsiteX5" fmla="*/ 0 w 629509"/>
                  <a:gd name="connsiteY5" fmla="*/ 0 h 49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9509" h="492536">
                    <a:moveTo>
                      <a:pt x="0" y="0"/>
                    </a:moveTo>
                    <a:cubicBezTo>
                      <a:pt x="87691" y="64109"/>
                      <a:pt x="171004" y="139091"/>
                      <a:pt x="243162" y="215908"/>
                    </a:cubicBezTo>
                    <a:cubicBezTo>
                      <a:pt x="368979" y="312778"/>
                      <a:pt x="494937" y="407811"/>
                      <a:pt x="629509" y="492537"/>
                    </a:cubicBezTo>
                    <a:cubicBezTo>
                      <a:pt x="531228" y="374062"/>
                      <a:pt x="417131" y="268579"/>
                      <a:pt x="293432" y="176935"/>
                    </a:cubicBezTo>
                    <a:cubicBezTo>
                      <a:pt x="215344" y="119180"/>
                      <a:pt x="128218" y="64109"/>
                      <a:pt x="39962" y="19487"/>
                    </a:cubicBezTo>
                    <a:cubicBezTo>
                      <a:pt x="26547" y="12709"/>
                      <a:pt x="13273" y="6213"/>
                      <a:pt x="0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40C66588-36C0-4E1F-8189-35BDBE4DCEA5}"/>
                  </a:ext>
                </a:extLst>
              </p:cNvPr>
              <p:cNvSpPr/>
              <p:nvPr/>
            </p:nvSpPr>
            <p:spPr>
              <a:xfrm>
                <a:off x="1172667" y="-123102"/>
                <a:ext cx="65507" cy="240478"/>
              </a:xfrm>
              <a:custGeom>
                <a:avLst/>
                <a:gdLst>
                  <a:gd name="connsiteX0" fmla="*/ 38497 w 65507"/>
                  <a:gd name="connsiteY0" fmla="*/ 208142 h 240478"/>
                  <a:gd name="connsiteX1" fmla="*/ 44286 w 65507"/>
                  <a:gd name="connsiteY1" fmla="*/ 0 h 240478"/>
                  <a:gd name="connsiteX2" fmla="*/ 4324 w 65507"/>
                  <a:gd name="connsiteY2" fmla="*/ 204471 h 240478"/>
                  <a:gd name="connsiteX3" fmla="*/ 11808 w 65507"/>
                  <a:gd name="connsiteY3" fmla="*/ 240479 h 240478"/>
                  <a:gd name="connsiteX4" fmla="*/ 38497 w 65507"/>
                  <a:gd name="connsiteY4" fmla="*/ 208142 h 2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07" h="240478">
                    <a:moveTo>
                      <a:pt x="38497" y="208142"/>
                    </a:moveTo>
                    <a:cubicBezTo>
                      <a:pt x="95686" y="118616"/>
                      <a:pt x="44286" y="0"/>
                      <a:pt x="44286" y="0"/>
                    </a:cubicBezTo>
                    <a:cubicBezTo>
                      <a:pt x="44286" y="0"/>
                      <a:pt x="-16434" y="73993"/>
                      <a:pt x="4324" y="204471"/>
                    </a:cubicBezTo>
                    <a:cubicBezTo>
                      <a:pt x="6160" y="216050"/>
                      <a:pt x="8560" y="228052"/>
                      <a:pt x="11808" y="240479"/>
                    </a:cubicBezTo>
                    <a:cubicBezTo>
                      <a:pt x="20281" y="229041"/>
                      <a:pt x="29318" y="218309"/>
                      <a:pt x="38497" y="208142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B77B51EC-C8C3-4B26-BD8E-25DDF975BA83}"/>
                  </a:ext>
                </a:extLst>
              </p:cNvPr>
              <p:cNvSpPr/>
              <p:nvPr/>
            </p:nvSpPr>
            <p:spPr>
              <a:xfrm>
                <a:off x="1184475" y="117376"/>
                <a:ext cx="542242" cy="649419"/>
              </a:xfrm>
              <a:custGeom>
                <a:avLst/>
                <a:gdLst>
                  <a:gd name="connsiteX0" fmla="*/ 243162 w 542242"/>
                  <a:gd name="connsiteY0" fmla="*/ 215908 h 649419"/>
                  <a:gd name="connsiteX1" fmla="*/ 0 w 542242"/>
                  <a:gd name="connsiteY1" fmla="*/ 0 h 649419"/>
                  <a:gd name="connsiteX2" fmla="*/ 160837 w 542242"/>
                  <a:gd name="connsiteY2" fmla="*/ 209413 h 649419"/>
                  <a:gd name="connsiteX3" fmla="*/ 542242 w 542242"/>
                  <a:gd name="connsiteY3" fmla="*/ 649420 h 649419"/>
                  <a:gd name="connsiteX4" fmla="*/ 243162 w 542242"/>
                  <a:gd name="connsiteY4" fmla="*/ 215908 h 64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242" h="649419">
                    <a:moveTo>
                      <a:pt x="243162" y="215908"/>
                    </a:moveTo>
                    <a:cubicBezTo>
                      <a:pt x="175099" y="139232"/>
                      <a:pt x="87832" y="64109"/>
                      <a:pt x="0" y="0"/>
                    </a:cubicBezTo>
                    <a:cubicBezTo>
                      <a:pt x="60155" y="65945"/>
                      <a:pt x="114520" y="137255"/>
                      <a:pt x="160837" y="209413"/>
                    </a:cubicBezTo>
                    <a:cubicBezTo>
                      <a:pt x="280865" y="361071"/>
                      <a:pt x="407388" y="510470"/>
                      <a:pt x="542242" y="649420"/>
                    </a:cubicBezTo>
                    <a:cubicBezTo>
                      <a:pt x="465283" y="486606"/>
                      <a:pt x="358671" y="346103"/>
                      <a:pt x="243162" y="215908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172101A-E83A-4AEF-85D3-E79BB4A249EE}"/>
                  </a:ext>
                </a:extLst>
              </p:cNvPr>
              <p:cNvSpPr/>
              <p:nvPr/>
            </p:nvSpPr>
            <p:spPr>
              <a:xfrm>
                <a:off x="1184475" y="117235"/>
                <a:ext cx="382534" cy="813363"/>
              </a:xfrm>
              <a:custGeom>
                <a:avLst/>
                <a:gdLst>
                  <a:gd name="connsiteX0" fmla="*/ 160837 w 382534"/>
                  <a:gd name="connsiteY0" fmla="*/ 209413 h 813363"/>
                  <a:gd name="connsiteX1" fmla="*/ 0 w 382534"/>
                  <a:gd name="connsiteY1" fmla="*/ 0 h 813363"/>
                  <a:gd name="connsiteX2" fmla="*/ 114520 w 382534"/>
                  <a:gd name="connsiteY2" fmla="*/ 233560 h 813363"/>
                  <a:gd name="connsiteX3" fmla="*/ 114520 w 382534"/>
                  <a:gd name="connsiteY3" fmla="*/ 233560 h 813363"/>
                  <a:gd name="connsiteX4" fmla="*/ 382535 w 382534"/>
                  <a:gd name="connsiteY4" fmla="*/ 813363 h 813363"/>
                  <a:gd name="connsiteX5" fmla="*/ 160837 w 382534"/>
                  <a:gd name="connsiteY5" fmla="*/ 209413 h 81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534" h="813363">
                    <a:moveTo>
                      <a:pt x="160837" y="209413"/>
                    </a:moveTo>
                    <a:cubicBezTo>
                      <a:pt x="118333" y="138244"/>
                      <a:pt x="60155" y="66086"/>
                      <a:pt x="0" y="0"/>
                    </a:cubicBezTo>
                    <a:cubicBezTo>
                      <a:pt x="39821" y="79077"/>
                      <a:pt x="78371" y="157730"/>
                      <a:pt x="114520" y="233560"/>
                    </a:cubicBezTo>
                    <a:cubicBezTo>
                      <a:pt x="114520" y="233560"/>
                      <a:pt x="114520" y="233560"/>
                      <a:pt x="114520" y="233560"/>
                    </a:cubicBezTo>
                    <a:cubicBezTo>
                      <a:pt x="204894" y="426310"/>
                      <a:pt x="290749" y="621178"/>
                      <a:pt x="382535" y="813363"/>
                    </a:cubicBezTo>
                    <a:cubicBezTo>
                      <a:pt x="361495" y="593360"/>
                      <a:pt x="268862" y="390301"/>
                      <a:pt x="160837" y="209413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8A75E6A6-E418-475E-88BC-49D2CF6C8882}"/>
                  </a:ext>
                </a:extLst>
              </p:cNvPr>
              <p:cNvSpPr/>
              <p:nvPr/>
            </p:nvSpPr>
            <p:spPr>
              <a:xfrm>
                <a:off x="741644" y="-384762"/>
                <a:ext cx="442831" cy="502138"/>
              </a:xfrm>
              <a:custGeom>
                <a:avLst/>
                <a:gdLst>
                  <a:gd name="connsiteX0" fmla="*/ 442831 w 442831"/>
                  <a:gd name="connsiteY0" fmla="*/ 502139 h 502138"/>
                  <a:gd name="connsiteX1" fmla="*/ 435347 w 442831"/>
                  <a:gd name="connsiteY1" fmla="*/ 466131 h 502138"/>
                  <a:gd name="connsiteX2" fmla="*/ 24570 w 442831"/>
                  <a:gd name="connsiteY2" fmla="*/ 0 h 502138"/>
                  <a:gd name="connsiteX3" fmla="*/ 12285 w 442831"/>
                  <a:gd name="connsiteY3" fmla="*/ 13697 h 502138"/>
                  <a:gd name="connsiteX4" fmla="*/ 0 w 442831"/>
                  <a:gd name="connsiteY4" fmla="*/ 27395 h 502138"/>
                  <a:gd name="connsiteX5" fmla="*/ 411059 w 442831"/>
                  <a:gd name="connsiteY5" fmla="*/ 482087 h 502138"/>
                  <a:gd name="connsiteX6" fmla="*/ 442831 w 442831"/>
                  <a:gd name="connsiteY6" fmla="*/ 502139 h 50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2831" h="502138">
                    <a:moveTo>
                      <a:pt x="442831" y="502139"/>
                    </a:moveTo>
                    <a:cubicBezTo>
                      <a:pt x="439583" y="489713"/>
                      <a:pt x="437183" y="477710"/>
                      <a:pt x="435347" y="466131"/>
                    </a:cubicBezTo>
                    <a:cubicBezTo>
                      <a:pt x="311931" y="298092"/>
                      <a:pt x="171851" y="147281"/>
                      <a:pt x="24570" y="0"/>
                    </a:cubicBezTo>
                    <a:cubicBezTo>
                      <a:pt x="19628" y="5507"/>
                      <a:pt x="17228" y="8190"/>
                      <a:pt x="12285" y="13697"/>
                    </a:cubicBezTo>
                    <a:cubicBezTo>
                      <a:pt x="7343" y="19204"/>
                      <a:pt x="4942" y="21887"/>
                      <a:pt x="0" y="27395"/>
                    </a:cubicBezTo>
                    <a:cubicBezTo>
                      <a:pt x="155895" y="155471"/>
                      <a:pt x="298939" y="313907"/>
                      <a:pt x="411059" y="482087"/>
                    </a:cubicBezTo>
                    <a:cubicBezTo>
                      <a:pt x="421509" y="487877"/>
                      <a:pt x="432099" y="494514"/>
                      <a:pt x="442831" y="502139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D860C886-4124-4DC7-8821-909E3511F5E2}"/>
                  </a:ext>
                </a:extLst>
              </p:cNvPr>
              <p:cNvSpPr/>
              <p:nvPr/>
            </p:nvSpPr>
            <p:spPr>
              <a:xfrm>
                <a:off x="945408" y="62312"/>
                <a:ext cx="239066" cy="69764"/>
              </a:xfrm>
              <a:custGeom>
                <a:avLst/>
                <a:gdLst>
                  <a:gd name="connsiteX0" fmla="*/ 239067 w 239066"/>
                  <a:gd name="connsiteY0" fmla="*/ 55064 h 69764"/>
                  <a:gd name="connsiteX1" fmla="*/ 207436 w 239066"/>
                  <a:gd name="connsiteY1" fmla="*/ 35012 h 69764"/>
                  <a:gd name="connsiteX2" fmla="*/ 0 w 239066"/>
                  <a:gd name="connsiteY2" fmla="*/ 15384 h 69764"/>
                  <a:gd name="connsiteX3" fmla="*/ 198116 w 239066"/>
                  <a:gd name="connsiteY3" fmla="*/ 66643 h 69764"/>
                  <a:gd name="connsiteX4" fmla="*/ 239067 w 239066"/>
                  <a:gd name="connsiteY4" fmla="*/ 55064 h 6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066" h="69764">
                    <a:moveTo>
                      <a:pt x="239067" y="55064"/>
                    </a:moveTo>
                    <a:cubicBezTo>
                      <a:pt x="228335" y="47439"/>
                      <a:pt x="217885" y="40802"/>
                      <a:pt x="207436" y="35012"/>
                    </a:cubicBezTo>
                    <a:cubicBezTo>
                      <a:pt x="89809" y="-29944"/>
                      <a:pt x="0" y="15384"/>
                      <a:pt x="0" y="15384"/>
                    </a:cubicBezTo>
                    <a:cubicBezTo>
                      <a:pt x="0" y="15384"/>
                      <a:pt x="91503" y="85141"/>
                      <a:pt x="198116" y="66643"/>
                    </a:cubicBezTo>
                    <a:cubicBezTo>
                      <a:pt x="211107" y="62266"/>
                      <a:pt x="224805" y="58312"/>
                      <a:pt x="239067" y="55064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D5576F0-4FEF-4DA6-B854-130BDBE53378}"/>
                  </a:ext>
                </a:extLst>
              </p:cNvPr>
              <p:cNvSpPr/>
              <p:nvPr/>
            </p:nvSpPr>
            <p:spPr>
              <a:xfrm>
                <a:off x="1184475" y="117235"/>
                <a:ext cx="176408" cy="771141"/>
              </a:xfrm>
              <a:custGeom>
                <a:avLst/>
                <a:gdLst>
                  <a:gd name="connsiteX0" fmla="*/ 114520 w 176408"/>
                  <a:gd name="connsiteY0" fmla="*/ 233560 h 771141"/>
                  <a:gd name="connsiteX1" fmla="*/ 0 w 176408"/>
                  <a:gd name="connsiteY1" fmla="*/ 0 h 771141"/>
                  <a:gd name="connsiteX2" fmla="*/ 73146 w 176408"/>
                  <a:gd name="connsiteY2" fmla="*/ 301481 h 771141"/>
                  <a:gd name="connsiteX3" fmla="*/ 160131 w 176408"/>
                  <a:gd name="connsiteY3" fmla="*/ 771142 h 771141"/>
                  <a:gd name="connsiteX4" fmla="*/ 114520 w 176408"/>
                  <a:gd name="connsiteY4" fmla="*/ 233560 h 771141"/>
                  <a:gd name="connsiteX5" fmla="*/ 114520 w 176408"/>
                  <a:gd name="connsiteY5" fmla="*/ 233560 h 77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408" h="771141">
                    <a:moveTo>
                      <a:pt x="114520" y="233560"/>
                    </a:moveTo>
                    <a:cubicBezTo>
                      <a:pt x="78371" y="157730"/>
                      <a:pt x="39821" y="79077"/>
                      <a:pt x="0" y="0"/>
                    </a:cubicBezTo>
                    <a:cubicBezTo>
                      <a:pt x="27394" y="102941"/>
                      <a:pt x="53236" y="206306"/>
                      <a:pt x="73146" y="301481"/>
                    </a:cubicBezTo>
                    <a:cubicBezTo>
                      <a:pt x="105483" y="456387"/>
                      <a:pt x="133160" y="614118"/>
                      <a:pt x="160131" y="771142"/>
                    </a:cubicBezTo>
                    <a:cubicBezTo>
                      <a:pt x="191338" y="595478"/>
                      <a:pt x="178488" y="400892"/>
                      <a:pt x="114520" y="233560"/>
                    </a:cubicBezTo>
                    <a:cubicBezTo>
                      <a:pt x="114520" y="233701"/>
                      <a:pt x="114520" y="233701"/>
                      <a:pt x="114520" y="23356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A6E8116-C30F-4128-BD89-F2AF4E7D9333}"/>
                  </a:ext>
                </a:extLst>
              </p:cNvPr>
              <p:cNvSpPr/>
              <p:nvPr/>
            </p:nvSpPr>
            <p:spPr>
              <a:xfrm>
                <a:off x="1184192" y="117376"/>
                <a:ext cx="74968" cy="717482"/>
              </a:xfrm>
              <a:custGeom>
                <a:avLst/>
                <a:gdLst>
                  <a:gd name="connsiteX0" fmla="*/ 73287 w 74968"/>
                  <a:gd name="connsiteY0" fmla="*/ 301481 h 717482"/>
                  <a:gd name="connsiteX1" fmla="*/ 141 w 74968"/>
                  <a:gd name="connsiteY1" fmla="*/ 0 h 717482"/>
                  <a:gd name="connsiteX2" fmla="*/ 2683 w 74968"/>
                  <a:gd name="connsiteY2" fmla="*/ 42928 h 717482"/>
                  <a:gd name="connsiteX3" fmla="*/ 12144 w 74968"/>
                  <a:gd name="connsiteY3" fmla="*/ 319979 h 717482"/>
                  <a:gd name="connsiteX4" fmla="*/ 0 w 74968"/>
                  <a:gd name="connsiteY4" fmla="*/ 717482 h 717482"/>
                  <a:gd name="connsiteX5" fmla="*/ 73287 w 74968"/>
                  <a:gd name="connsiteY5" fmla="*/ 301481 h 717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968" h="717482">
                    <a:moveTo>
                      <a:pt x="73287" y="301481"/>
                    </a:moveTo>
                    <a:cubicBezTo>
                      <a:pt x="52530" y="205741"/>
                      <a:pt x="27677" y="102941"/>
                      <a:pt x="141" y="0"/>
                    </a:cubicBezTo>
                    <a:cubicBezTo>
                      <a:pt x="988" y="14262"/>
                      <a:pt x="1836" y="28524"/>
                      <a:pt x="2683" y="42928"/>
                    </a:cubicBezTo>
                    <a:cubicBezTo>
                      <a:pt x="7908" y="137820"/>
                      <a:pt x="11438" y="232712"/>
                      <a:pt x="12144" y="319979"/>
                    </a:cubicBezTo>
                    <a:cubicBezTo>
                      <a:pt x="13980" y="544219"/>
                      <a:pt x="0" y="717482"/>
                      <a:pt x="0" y="717482"/>
                    </a:cubicBezTo>
                    <a:cubicBezTo>
                      <a:pt x="0" y="717482"/>
                      <a:pt x="88114" y="537159"/>
                      <a:pt x="73287" y="301481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8B95BBF-C3B4-4343-95DD-0F401DB03655}"/>
                  </a:ext>
                </a:extLst>
              </p:cNvPr>
              <p:cNvSpPr/>
              <p:nvPr/>
            </p:nvSpPr>
            <p:spPr>
              <a:xfrm>
                <a:off x="1063318" y="117376"/>
                <a:ext cx="132877" cy="651961"/>
              </a:xfrm>
              <a:custGeom>
                <a:avLst/>
                <a:gdLst>
                  <a:gd name="connsiteX0" fmla="*/ 123558 w 132877"/>
                  <a:gd name="connsiteY0" fmla="*/ 42928 h 651961"/>
                  <a:gd name="connsiteX1" fmla="*/ 121016 w 132877"/>
                  <a:gd name="connsiteY1" fmla="*/ 0 h 651961"/>
                  <a:gd name="connsiteX2" fmla="*/ 68345 w 132877"/>
                  <a:gd name="connsiteY2" fmla="*/ 332406 h 651961"/>
                  <a:gd name="connsiteX3" fmla="*/ 0 w 132877"/>
                  <a:gd name="connsiteY3" fmla="*/ 651962 h 651961"/>
                  <a:gd name="connsiteX4" fmla="*/ 132878 w 132877"/>
                  <a:gd name="connsiteY4" fmla="*/ 319979 h 651961"/>
                  <a:gd name="connsiteX5" fmla="*/ 123558 w 132877"/>
                  <a:gd name="connsiteY5" fmla="*/ 42928 h 65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877" h="651961">
                    <a:moveTo>
                      <a:pt x="123558" y="42928"/>
                    </a:moveTo>
                    <a:cubicBezTo>
                      <a:pt x="122711" y="28665"/>
                      <a:pt x="121863" y="14262"/>
                      <a:pt x="121016" y="0"/>
                    </a:cubicBezTo>
                    <a:cubicBezTo>
                      <a:pt x="103083" y="112544"/>
                      <a:pt x="86843" y="229323"/>
                      <a:pt x="68345" y="332406"/>
                    </a:cubicBezTo>
                    <a:cubicBezTo>
                      <a:pt x="35726" y="514283"/>
                      <a:pt x="0" y="651962"/>
                      <a:pt x="0" y="651962"/>
                    </a:cubicBezTo>
                    <a:cubicBezTo>
                      <a:pt x="0" y="651962"/>
                      <a:pt x="98846" y="515977"/>
                      <a:pt x="132878" y="319979"/>
                    </a:cubicBezTo>
                    <a:cubicBezTo>
                      <a:pt x="132313" y="232712"/>
                      <a:pt x="128782" y="137820"/>
                      <a:pt x="123558" y="4292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DA86D8C-4891-4C8C-BA31-B420C39F61B4}"/>
                  </a:ext>
                </a:extLst>
              </p:cNvPr>
              <p:cNvSpPr/>
              <p:nvPr/>
            </p:nvSpPr>
            <p:spPr>
              <a:xfrm>
                <a:off x="888501" y="117376"/>
                <a:ext cx="295973" cy="212519"/>
              </a:xfrm>
              <a:custGeom>
                <a:avLst/>
                <a:gdLst>
                  <a:gd name="connsiteX0" fmla="*/ 235537 w 295973"/>
                  <a:gd name="connsiteY0" fmla="*/ 77241 h 212519"/>
                  <a:gd name="connsiteX1" fmla="*/ 295974 w 295973"/>
                  <a:gd name="connsiteY1" fmla="*/ 0 h 212519"/>
                  <a:gd name="connsiteX2" fmla="*/ 255023 w 295973"/>
                  <a:gd name="connsiteY2" fmla="*/ 11720 h 212519"/>
                  <a:gd name="connsiteX3" fmla="*/ 0 w 295973"/>
                  <a:gd name="connsiteY3" fmla="*/ 212519 h 212519"/>
                  <a:gd name="connsiteX4" fmla="*/ 235537 w 295973"/>
                  <a:gd name="connsiteY4" fmla="*/ 77241 h 21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973" h="212519">
                    <a:moveTo>
                      <a:pt x="235537" y="77241"/>
                    </a:moveTo>
                    <a:cubicBezTo>
                      <a:pt x="254459" y="50553"/>
                      <a:pt x="274369" y="24570"/>
                      <a:pt x="295974" y="0"/>
                    </a:cubicBezTo>
                    <a:cubicBezTo>
                      <a:pt x="281712" y="3248"/>
                      <a:pt x="268156" y="7202"/>
                      <a:pt x="255023" y="11720"/>
                    </a:cubicBezTo>
                    <a:cubicBezTo>
                      <a:pt x="91645" y="68063"/>
                      <a:pt x="0" y="212519"/>
                      <a:pt x="0" y="212519"/>
                    </a:cubicBezTo>
                    <a:cubicBezTo>
                      <a:pt x="0" y="212519"/>
                      <a:pt x="129206" y="182866"/>
                      <a:pt x="235537" y="77241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40E0ADC-13F1-402C-B177-E63FE221C215}"/>
                  </a:ext>
                </a:extLst>
              </p:cNvPr>
              <p:cNvSpPr/>
              <p:nvPr/>
            </p:nvSpPr>
            <p:spPr>
              <a:xfrm>
                <a:off x="900080" y="117235"/>
                <a:ext cx="284394" cy="457375"/>
              </a:xfrm>
              <a:custGeom>
                <a:avLst/>
                <a:gdLst>
                  <a:gd name="connsiteX0" fmla="*/ 0 w 284394"/>
                  <a:gd name="connsiteY0" fmla="*/ 457376 h 457375"/>
                  <a:gd name="connsiteX1" fmla="*/ 210684 w 284394"/>
                  <a:gd name="connsiteY1" fmla="*/ 209554 h 457375"/>
                  <a:gd name="connsiteX2" fmla="*/ 284395 w 284394"/>
                  <a:gd name="connsiteY2" fmla="*/ 0 h 457375"/>
                  <a:gd name="connsiteX3" fmla="*/ 223957 w 284394"/>
                  <a:gd name="connsiteY3" fmla="*/ 77241 h 457375"/>
                  <a:gd name="connsiteX4" fmla="*/ 0 w 284394"/>
                  <a:gd name="connsiteY4" fmla="*/ 457376 h 4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394" h="457375">
                    <a:moveTo>
                      <a:pt x="0" y="457376"/>
                    </a:moveTo>
                    <a:cubicBezTo>
                      <a:pt x="0" y="457376"/>
                      <a:pt x="123134" y="364601"/>
                      <a:pt x="210684" y="209554"/>
                    </a:cubicBezTo>
                    <a:cubicBezTo>
                      <a:pt x="233983" y="140362"/>
                      <a:pt x="257706" y="68486"/>
                      <a:pt x="284395" y="0"/>
                    </a:cubicBezTo>
                    <a:cubicBezTo>
                      <a:pt x="262790" y="24570"/>
                      <a:pt x="242879" y="50694"/>
                      <a:pt x="223957" y="77241"/>
                    </a:cubicBezTo>
                    <a:cubicBezTo>
                      <a:pt x="98564" y="254317"/>
                      <a:pt x="0" y="457376"/>
                      <a:pt x="0" y="45737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C04D3F12-2101-4203-9942-62126869CEDE}"/>
                  </a:ext>
                </a:extLst>
              </p:cNvPr>
              <p:cNvSpPr/>
              <p:nvPr/>
            </p:nvSpPr>
            <p:spPr>
              <a:xfrm>
                <a:off x="971814" y="117235"/>
                <a:ext cx="212660" cy="591524"/>
              </a:xfrm>
              <a:custGeom>
                <a:avLst/>
                <a:gdLst>
                  <a:gd name="connsiteX0" fmla="*/ 159990 w 212660"/>
                  <a:gd name="connsiteY0" fmla="*/ 332406 h 591524"/>
                  <a:gd name="connsiteX1" fmla="*/ 212661 w 212660"/>
                  <a:gd name="connsiteY1" fmla="*/ 0 h 591524"/>
                  <a:gd name="connsiteX2" fmla="*/ 138950 w 212660"/>
                  <a:gd name="connsiteY2" fmla="*/ 209554 h 591524"/>
                  <a:gd name="connsiteX3" fmla="*/ 0 w 212660"/>
                  <a:gd name="connsiteY3" fmla="*/ 591524 h 591524"/>
                  <a:gd name="connsiteX4" fmla="*/ 159990 w 212660"/>
                  <a:gd name="connsiteY4" fmla="*/ 332406 h 59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660" h="591524">
                    <a:moveTo>
                      <a:pt x="159990" y="332406"/>
                    </a:moveTo>
                    <a:cubicBezTo>
                      <a:pt x="178488" y="229323"/>
                      <a:pt x="194727" y="112544"/>
                      <a:pt x="212661" y="0"/>
                    </a:cubicBezTo>
                    <a:cubicBezTo>
                      <a:pt x="185972" y="68486"/>
                      <a:pt x="162249" y="140362"/>
                      <a:pt x="138950" y="209554"/>
                    </a:cubicBezTo>
                    <a:cubicBezTo>
                      <a:pt x="70181" y="413742"/>
                      <a:pt x="0" y="591524"/>
                      <a:pt x="0" y="591524"/>
                    </a:cubicBezTo>
                    <a:cubicBezTo>
                      <a:pt x="0" y="591524"/>
                      <a:pt x="95881" y="490560"/>
                      <a:pt x="159990" y="332406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4" name="Graphic 2">
              <a:extLst>
                <a:ext uri="{FF2B5EF4-FFF2-40B4-BE49-F238E27FC236}">
                  <a16:creationId xmlns:a16="http://schemas.microsoft.com/office/drawing/2014/main" id="{2FB7237E-0E0F-4A68-AAD6-A0ED5CCED9A4}"/>
                </a:ext>
              </a:extLst>
            </p:cNvPr>
            <p:cNvGrpSpPr/>
            <p:nvPr/>
          </p:nvGrpSpPr>
          <p:grpSpPr>
            <a:xfrm>
              <a:off x="-545143" y="4170930"/>
              <a:ext cx="797219" cy="865599"/>
              <a:chOff x="-545143" y="4170930"/>
              <a:chExt cx="797219" cy="865599"/>
            </a:xfrm>
          </p:grpSpPr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B0F959F-E451-4F19-9442-3C7E517399DA}"/>
                  </a:ext>
                </a:extLst>
              </p:cNvPr>
              <p:cNvSpPr/>
              <p:nvPr/>
            </p:nvSpPr>
            <p:spPr>
              <a:xfrm>
                <a:off x="-545143" y="4170930"/>
                <a:ext cx="797219" cy="779454"/>
              </a:xfrm>
              <a:custGeom>
                <a:avLst/>
                <a:gdLst>
                  <a:gd name="connsiteX0" fmla="*/ 93149 w 797219"/>
                  <a:gd name="connsiteY0" fmla="*/ 263202 h 779454"/>
                  <a:gd name="connsiteX1" fmla="*/ 66319 w 797219"/>
                  <a:gd name="connsiteY1" fmla="*/ 652092 h 779454"/>
                  <a:gd name="connsiteX2" fmla="*/ 247066 w 797219"/>
                  <a:gd name="connsiteY2" fmla="*/ 655622 h 779454"/>
                  <a:gd name="connsiteX3" fmla="*/ 395618 w 797219"/>
                  <a:gd name="connsiteY3" fmla="*/ 777626 h 779454"/>
                  <a:gd name="connsiteX4" fmla="*/ 643157 w 797219"/>
                  <a:gd name="connsiteY4" fmla="*/ 604786 h 779454"/>
                  <a:gd name="connsiteX5" fmla="*/ 541911 w 797219"/>
                  <a:gd name="connsiteY5" fmla="*/ 620884 h 779454"/>
                  <a:gd name="connsiteX6" fmla="*/ 435157 w 797219"/>
                  <a:gd name="connsiteY6" fmla="*/ 627239 h 779454"/>
                  <a:gd name="connsiteX7" fmla="*/ 382627 w 797219"/>
                  <a:gd name="connsiteY7" fmla="*/ 593631 h 779454"/>
                  <a:gd name="connsiteX8" fmla="*/ 380932 w 797219"/>
                  <a:gd name="connsiteY8" fmla="*/ 585582 h 779454"/>
                  <a:gd name="connsiteX9" fmla="*/ 382345 w 797219"/>
                  <a:gd name="connsiteY9" fmla="*/ 581063 h 779454"/>
                  <a:gd name="connsiteX10" fmla="*/ 433462 w 797219"/>
                  <a:gd name="connsiteY10" fmla="*/ 540113 h 779454"/>
                  <a:gd name="connsiteX11" fmla="*/ 492064 w 797219"/>
                  <a:gd name="connsiteY11" fmla="*/ 543360 h 779454"/>
                  <a:gd name="connsiteX12" fmla="*/ 573824 w 797219"/>
                  <a:gd name="connsiteY12" fmla="*/ 562989 h 779454"/>
                  <a:gd name="connsiteX13" fmla="*/ 620705 w 797219"/>
                  <a:gd name="connsiteY13" fmla="*/ 575697 h 779454"/>
                  <a:gd name="connsiteX14" fmla="*/ 656431 w 797219"/>
                  <a:gd name="connsiteY14" fmla="*/ 582193 h 779454"/>
                  <a:gd name="connsiteX15" fmla="*/ 666457 w 797219"/>
                  <a:gd name="connsiteY15" fmla="*/ 563271 h 779454"/>
                  <a:gd name="connsiteX16" fmla="*/ 717575 w 797219"/>
                  <a:gd name="connsiteY16" fmla="*/ 417261 h 779454"/>
                  <a:gd name="connsiteX17" fmla="*/ 712067 w 797219"/>
                  <a:gd name="connsiteY17" fmla="*/ 419097 h 779454"/>
                  <a:gd name="connsiteX18" fmla="*/ 599100 w 797219"/>
                  <a:gd name="connsiteY18" fmla="*/ 455953 h 779454"/>
                  <a:gd name="connsiteX19" fmla="*/ 551795 w 797219"/>
                  <a:gd name="connsiteY19" fmla="*/ 470073 h 779454"/>
                  <a:gd name="connsiteX20" fmla="*/ 464811 w 797219"/>
                  <a:gd name="connsiteY20" fmla="*/ 452140 h 779454"/>
                  <a:gd name="connsiteX21" fmla="*/ 449278 w 797219"/>
                  <a:gd name="connsiteY21" fmla="*/ 423192 h 779454"/>
                  <a:gd name="connsiteX22" fmla="*/ 459445 w 797219"/>
                  <a:gd name="connsiteY22" fmla="*/ 405400 h 779454"/>
                  <a:gd name="connsiteX23" fmla="*/ 521153 w 797219"/>
                  <a:gd name="connsiteY23" fmla="*/ 378994 h 779454"/>
                  <a:gd name="connsiteX24" fmla="*/ 548971 w 797219"/>
                  <a:gd name="connsiteY24" fmla="*/ 387325 h 779454"/>
                  <a:gd name="connsiteX25" fmla="*/ 582155 w 797219"/>
                  <a:gd name="connsiteY25" fmla="*/ 392549 h 779454"/>
                  <a:gd name="connsiteX26" fmla="*/ 725906 w 797219"/>
                  <a:gd name="connsiteY26" fmla="*/ 379841 h 779454"/>
                  <a:gd name="connsiteX27" fmla="*/ 741721 w 797219"/>
                  <a:gd name="connsiteY27" fmla="*/ 253882 h 779454"/>
                  <a:gd name="connsiteX28" fmla="*/ 741721 w 797219"/>
                  <a:gd name="connsiteY28" fmla="*/ 253035 h 779454"/>
                  <a:gd name="connsiteX29" fmla="*/ 632708 w 797219"/>
                  <a:gd name="connsiteY29" fmla="*/ 290738 h 779454"/>
                  <a:gd name="connsiteX30" fmla="*/ 614492 w 797219"/>
                  <a:gd name="connsiteY30" fmla="*/ 285513 h 779454"/>
                  <a:gd name="connsiteX31" fmla="*/ 603054 w 797219"/>
                  <a:gd name="connsiteY31" fmla="*/ 273652 h 779454"/>
                  <a:gd name="connsiteX32" fmla="*/ 599100 w 797219"/>
                  <a:gd name="connsiteY32" fmla="*/ 260237 h 779454"/>
                  <a:gd name="connsiteX33" fmla="*/ 612798 w 797219"/>
                  <a:gd name="connsiteY33" fmla="*/ 240750 h 779454"/>
                  <a:gd name="connsiteX34" fmla="*/ 635532 w 797219"/>
                  <a:gd name="connsiteY34" fmla="*/ 232419 h 779454"/>
                  <a:gd name="connsiteX35" fmla="*/ 730001 w 797219"/>
                  <a:gd name="connsiteY35" fmla="*/ 219428 h 779454"/>
                  <a:gd name="connsiteX36" fmla="*/ 743133 w 797219"/>
                  <a:gd name="connsiteY36" fmla="*/ 214767 h 779454"/>
                  <a:gd name="connsiteX37" fmla="*/ 797216 w 797219"/>
                  <a:gd name="connsiteY37" fmla="*/ 43340 h 779454"/>
                  <a:gd name="connsiteX38" fmla="*/ 601783 w 797219"/>
                  <a:gd name="connsiteY38" fmla="*/ 24277 h 779454"/>
                  <a:gd name="connsiteX39" fmla="*/ 601501 w 797219"/>
                  <a:gd name="connsiteY39" fmla="*/ 24700 h 779454"/>
                  <a:gd name="connsiteX40" fmla="*/ 581449 w 797219"/>
                  <a:gd name="connsiteY40" fmla="*/ 55202 h 779454"/>
                  <a:gd name="connsiteX41" fmla="*/ 571141 w 797219"/>
                  <a:gd name="connsiteY41" fmla="*/ 84149 h 779454"/>
                  <a:gd name="connsiteX42" fmla="*/ 525389 w 797219"/>
                  <a:gd name="connsiteY42" fmla="*/ 188220 h 779454"/>
                  <a:gd name="connsiteX43" fmla="*/ 496724 w 797219"/>
                  <a:gd name="connsiteY43" fmla="*/ 214485 h 779454"/>
                  <a:gd name="connsiteX44" fmla="*/ 475119 w 797219"/>
                  <a:gd name="connsiteY44" fmla="*/ 210108 h 779454"/>
                  <a:gd name="connsiteX45" fmla="*/ 467352 w 797219"/>
                  <a:gd name="connsiteY45" fmla="*/ 171699 h 779454"/>
                  <a:gd name="connsiteX46" fmla="*/ 488110 w 797219"/>
                  <a:gd name="connsiteY46" fmla="*/ 125806 h 779454"/>
                  <a:gd name="connsiteX47" fmla="*/ 571282 w 797219"/>
                  <a:gd name="connsiteY47" fmla="*/ 15804 h 779454"/>
                  <a:gd name="connsiteX48" fmla="*/ 521577 w 797219"/>
                  <a:gd name="connsiteY48" fmla="*/ 3943 h 779454"/>
                  <a:gd name="connsiteX49" fmla="*/ 427955 w 797219"/>
                  <a:gd name="connsiteY49" fmla="*/ 6767 h 779454"/>
                  <a:gd name="connsiteX50" fmla="*/ 424001 w 797219"/>
                  <a:gd name="connsiteY50" fmla="*/ 11427 h 779454"/>
                  <a:gd name="connsiteX51" fmla="*/ 393500 w 797219"/>
                  <a:gd name="connsiteY51" fmla="*/ 55060 h 779454"/>
                  <a:gd name="connsiteX52" fmla="*/ 367376 w 797219"/>
                  <a:gd name="connsiteY52" fmla="*/ 162661 h 779454"/>
                  <a:gd name="connsiteX53" fmla="*/ 371048 w 797219"/>
                  <a:gd name="connsiteY53" fmla="*/ 262496 h 779454"/>
                  <a:gd name="connsiteX54" fmla="*/ 363705 w 797219"/>
                  <a:gd name="connsiteY54" fmla="*/ 314744 h 779454"/>
                  <a:gd name="connsiteX55" fmla="*/ 333486 w 797219"/>
                  <a:gd name="connsiteY55" fmla="*/ 364308 h 779454"/>
                  <a:gd name="connsiteX56" fmla="*/ 287452 w 797219"/>
                  <a:gd name="connsiteY56" fmla="*/ 379276 h 779454"/>
                  <a:gd name="connsiteX57" fmla="*/ 268248 w 797219"/>
                  <a:gd name="connsiteY57" fmla="*/ 341008 h 779454"/>
                  <a:gd name="connsiteX58" fmla="*/ 266271 w 797219"/>
                  <a:gd name="connsiteY58" fmla="*/ 285796 h 779454"/>
                  <a:gd name="connsiteX59" fmla="*/ 278415 w 797219"/>
                  <a:gd name="connsiteY59" fmla="*/ 223946 h 779454"/>
                  <a:gd name="connsiteX60" fmla="*/ 296631 w 797219"/>
                  <a:gd name="connsiteY60" fmla="*/ 179607 h 779454"/>
                  <a:gd name="connsiteX61" fmla="*/ 317247 w 797219"/>
                  <a:gd name="connsiteY61" fmla="*/ 136538 h 779454"/>
                  <a:gd name="connsiteX62" fmla="*/ 346901 w 797219"/>
                  <a:gd name="connsiteY62" fmla="*/ 79490 h 779454"/>
                  <a:gd name="connsiteX63" fmla="*/ 375425 w 797219"/>
                  <a:gd name="connsiteY63" fmla="*/ 24700 h 779454"/>
                  <a:gd name="connsiteX64" fmla="*/ 173073 w 797219"/>
                  <a:gd name="connsiteY64" fmla="*/ 168310 h 779454"/>
                  <a:gd name="connsiteX65" fmla="*/ 148503 w 797219"/>
                  <a:gd name="connsiteY65" fmla="*/ 193445 h 779454"/>
                  <a:gd name="connsiteX66" fmla="*/ 164459 w 797219"/>
                  <a:gd name="connsiteY66" fmla="*/ 348351 h 779454"/>
                  <a:gd name="connsiteX67" fmla="*/ 219107 w 797219"/>
                  <a:gd name="connsiteY67" fmla="*/ 446491 h 779454"/>
                  <a:gd name="connsiteX68" fmla="*/ 229980 w 797219"/>
                  <a:gd name="connsiteY68" fmla="*/ 479676 h 779454"/>
                  <a:gd name="connsiteX69" fmla="*/ 221225 w 797219"/>
                  <a:gd name="connsiteY69" fmla="*/ 520202 h 779454"/>
                  <a:gd name="connsiteX70" fmla="*/ 213035 w 797219"/>
                  <a:gd name="connsiteY70" fmla="*/ 530087 h 779454"/>
                  <a:gd name="connsiteX71" fmla="*/ 189453 w 797219"/>
                  <a:gd name="connsiteY71" fmla="*/ 531640 h 779454"/>
                  <a:gd name="connsiteX72" fmla="*/ 161494 w 797219"/>
                  <a:gd name="connsiteY72" fmla="*/ 492384 h 779454"/>
                  <a:gd name="connsiteX73" fmla="*/ 119414 w 797219"/>
                  <a:gd name="connsiteY73" fmla="*/ 347222 h 779454"/>
                  <a:gd name="connsiteX74" fmla="*/ 93149 w 797219"/>
                  <a:gd name="connsiteY74" fmla="*/ 263202 h 779454"/>
                  <a:gd name="connsiteX75" fmla="*/ 230263 w 797219"/>
                  <a:gd name="connsiteY75" fmla="*/ 240185 h 779454"/>
                  <a:gd name="connsiteX76" fmla="*/ 211199 w 797219"/>
                  <a:gd name="connsiteY76" fmla="*/ 254730 h 779454"/>
                  <a:gd name="connsiteX77" fmla="*/ 193972 w 797219"/>
                  <a:gd name="connsiteY77" fmla="*/ 239055 h 779454"/>
                  <a:gd name="connsiteX78" fmla="*/ 206681 w 797219"/>
                  <a:gd name="connsiteY78" fmla="*/ 203753 h 779454"/>
                  <a:gd name="connsiteX79" fmla="*/ 229839 w 797219"/>
                  <a:gd name="connsiteY79" fmla="*/ 169722 h 779454"/>
                  <a:gd name="connsiteX80" fmla="*/ 243677 w 797219"/>
                  <a:gd name="connsiteY80" fmla="*/ 151506 h 779454"/>
                  <a:gd name="connsiteX81" fmla="*/ 242971 w 797219"/>
                  <a:gd name="connsiteY81" fmla="*/ 218156 h 779454"/>
                  <a:gd name="connsiteX82" fmla="*/ 230263 w 797219"/>
                  <a:gd name="connsiteY82" fmla="*/ 240185 h 779454"/>
                  <a:gd name="connsiteX83" fmla="*/ 609267 w 797219"/>
                  <a:gd name="connsiteY83" fmla="*/ 495350 h 779454"/>
                  <a:gd name="connsiteX84" fmla="*/ 641745 w 797219"/>
                  <a:gd name="connsiteY84" fmla="*/ 489278 h 779454"/>
                  <a:gd name="connsiteX85" fmla="*/ 650077 w 797219"/>
                  <a:gd name="connsiteY85" fmla="*/ 508200 h 779454"/>
                  <a:gd name="connsiteX86" fmla="*/ 637933 w 797219"/>
                  <a:gd name="connsiteY86" fmla="*/ 520626 h 779454"/>
                  <a:gd name="connsiteX87" fmla="*/ 625930 w 797219"/>
                  <a:gd name="connsiteY87" fmla="*/ 523733 h 779454"/>
                  <a:gd name="connsiteX88" fmla="*/ 585968 w 797219"/>
                  <a:gd name="connsiteY88" fmla="*/ 529805 h 779454"/>
                  <a:gd name="connsiteX89" fmla="*/ 581873 w 797219"/>
                  <a:gd name="connsiteY89" fmla="*/ 527828 h 779454"/>
                  <a:gd name="connsiteX90" fmla="*/ 582861 w 797219"/>
                  <a:gd name="connsiteY90" fmla="*/ 516672 h 779454"/>
                  <a:gd name="connsiteX91" fmla="*/ 609267 w 797219"/>
                  <a:gd name="connsiteY91" fmla="*/ 495350 h 779454"/>
                  <a:gd name="connsiteX92" fmla="*/ 393359 w 797219"/>
                  <a:gd name="connsiteY92" fmla="*/ 673838 h 779454"/>
                  <a:gd name="connsiteX93" fmla="*/ 399572 w 797219"/>
                  <a:gd name="connsiteY93" fmla="*/ 664094 h 779454"/>
                  <a:gd name="connsiteX94" fmla="*/ 412563 w 797219"/>
                  <a:gd name="connsiteY94" fmla="*/ 659858 h 779454"/>
                  <a:gd name="connsiteX95" fmla="*/ 456903 w 797219"/>
                  <a:gd name="connsiteY95" fmla="*/ 683440 h 779454"/>
                  <a:gd name="connsiteX96" fmla="*/ 423719 w 797219"/>
                  <a:gd name="connsiteY96" fmla="*/ 727780 h 779454"/>
                  <a:gd name="connsiteX97" fmla="*/ 408609 w 797219"/>
                  <a:gd name="connsiteY97" fmla="*/ 730180 h 779454"/>
                  <a:gd name="connsiteX98" fmla="*/ 387428 w 797219"/>
                  <a:gd name="connsiteY98" fmla="*/ 705892 h 779454"/>
                  <a:gd name="connsiteX99" fmla="*/ 387428 w 797219"/>
                  <a:gd name="connsiteY99" fmla="*/ 689371 h 779454"/>
                  <a:gd name="connsiteX100" fmla="*/ 393359 w 797219"/>
                  <a:gd name="connsiteY100" fmla="*/ 673838 h 779454"/>
                  <a:gd name="connsiteX101" fmla="*/ 75921 w 797219"/>
                  <a:gd name="connsiteY101" fmla="*/ 465696 h 779454"/>
                  <a:gd name="connsiteX102" fmla="*/ 90042 w 797219"/>
                  <a:gd name="connsiteY102" fmla="*/ 471768 h 779454"/>
                  <a:gd name="connsiteX103" fmla="*/ 96820 w 797219"/>
                  <a:gd name="connsiteY103" fmla="*/ 488995 h 779454"/>
                  <a:gd name="connsiteX104" fmla="*/ 147091 w 797219"/>
                  <a:gd name="connsiteY104" fmla="*/ 545761 h 779454"/>
                  <a:gd name="connsiteX105" fmla="*/ 145255 w 797219"/>
                  <a:gd name="connsiteY105" fmla="*/ 585582 h 779454"/>
                  <a:gd name="connsiteX106" fmla="*/ 107552 w 797219"/>
                  <a:gd name="connsiteY106" fmla="*/ 595326 h 779454"/>
                  <a:gd name="connsiteX107" fmla="*/ 84959 w 797219"/>
                  <a:gd name="connsiteY107" fmla="*/ 582617 h 779454"/>
                  <a:gd name="connsiteX108" fmla="*/ 62365 w 797219"/>
                  <a:gd name="connsiteY108" fmla="*/ 556493 h 779454"/>
                  <a:gd name="connsiteX109" fmla="*/ 56434 w 797219"/>
                  <a:gd name="connsiteY109" fmla="*/ 506082 h 779454"/>
                  <a:gd name="connsiteX110" fmla="*/ 61236 w 797219"/>
                  <a:gd name="connsiteY110" fmla="*/ 483064 h 779454"/>
                  <a:gd name="connsiteX111" fmla="*/ 75921 w 797219"/>
                  <a:gd name="connsiteY111" fmla="*/ 465696 h 77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97219" h="779454">
                    <a:moveTo>
                      <a:pt x="93149" y="263202"/>
                    </a:moveTo>
                    <a:cubicBezTo>
                      <a:pt x="36524" y="353152"/>
                      <a:pt x="-69665" y="579510"/>
                      <a:pt x="66319" y="652092"/>
                    </a:cubicBezTo>
                    <a:cubicBezTo>
                      <a:pt x="119696" y="680616"/>
                      <a:pt x="191006" y="682028"/>
                      <a:pt x="247066" y="655622"/>
                    </a:cubicBezTo>
                    <a:cubicBezTo>
                      <a:pt x="272908" y="717330"/>
                      <a:pt x="330803" y="766329"/>
                      <a:pt x="395618" y="777626"/>
                    </a:cubicBezTo>
                    <a:cubicBezTo>
                      <a:pt x="496441" y="795136"/>
                      <a:pt x="594723" y="683016"/>
                      <a:pt x="643157" y="604786"/>
                    </a:cubicBezTo>
                    <a:cubicBezTo>
                      <a:pt x="609550" y="606622"/>
                      <a:pt x="575942" y="614389"/>
                      <a:pt x="541911" y="620884"/>
                    </a:cubicBezTo>
                    <a:cubicBezTo>
                      <a:pt x="506467" y="627662"/>
                      <a:pt x="469612" y="633311"/>
                      <a:pt x="435157" y="627239"/>
                    </a:cubicBezTo>
                    <a:cubicBezTo>
                      <a:pt x="413834" y="623567"/>
                      <a:pt x="392370" y="614248"/>
                      <a:pt x="382627" y="593631"/>
                    </a:cubicBezTo>
                    <a:cubicBezTo>
                      <a:pt x="381497" y="591231"/>
                      <a:pt x="380509" y="588548"/>
                      <a:pt x="380932" y="585582"/>
                    </a:cubicBezTo>
                    <a:cubicBezTo>
                      <a:pt x="381215" y="584029"/>
                      <a:pt x="381780" y="582476"/>
                      <a:pt x="382345" y="581063"/>
                    </a:cubicBezTo>
                    <a:cubicBezTo>
                      <a:pt x="391664" y="559176"/>
                      <a:pt x="413269" y="544490"/>
                      <a:pt x="433462" y="540113"/>
                    </a:cubicBezTo>
                    <a:cubicBezTo>
                      <a:pt x="453796" y="535736"/>
                      <a:pt x="473283" y="539407"/>
                      <a:pt x="492064" y="543360"/>
                    </a:cubicBezTo>
                    <a:cubicBezTo>
                      <a:pt x="519458" y="549150"/>
                      <a:pt x="546994" y="555787"/>
                      <a:pt x="573824" y="562989"/>
                    </a:cubicBezTo>
                    <a:cubicBezTo>
                      <a:pt x="589498" y="567225"/>
                      <a:pt x="605172" y="571602"/>
                      <a:pt x="620705" y="575697"/>
                    </a:cubicBezTo>
                    <a:cubicBezTo>
                      <a:pt x="632426" y="578804"/>
                      <a:pt x="644287" y="581628"/>
                      <a:pt x="656431" y="582193"/>
                    </a:cubicBezTo>
                    <a:cubicBezTo>
                      <a:pt x="659961" y="575980"/>
                      <a:pt x="663350" y="569626"/>
                      <a:pt x="666457" y="563271"/>
                    </a:cubicBezTo>
                    <a:cubicBezTo>
                      <a:pt x="689474" y="517237"/>
                      <a:pt x="705572" y="467531"/>
                      <a:pt x="717575" y="417261"/>
                    </a:cubicBezTo>
                    <a:cubicBezTo>
                      <a:pt x="715739" y="417826"/>
                      <a:pt x="713903" y="418532"/>
                      <a:pt x="712067" y="419097"/>
                    </a:cubicBezTo>
                    <a:cubicBezTo>
                      <a:pt x="674365" y="430817"/>
                      <a:pt x="636521" y="442820"/>
                      <a:pt x="599100" y="455953"/>
                    </a:cubicBezTo>
                    <a:cubicBezTo>
                      <a:pt x="583426" y="461459"/>
                      <a:pt x="567752" y="467249"/>
                      <a:pt x="551795" y="470073"/>
                    </a:cubicBezTo>
                    <a:cubicBezTo>
                      <a:pt x="520447" y="475439"/>
                      <a:pt x="489240" y="468238"/>
                      <a:pt x="464811" y="452140"/>
                    </a:cubicBezTo>
                    <a:cubicBezTo>
                      <a:pt x="455632" y="446068"/>
                      <a:pt x="446312" y="436466"/>
                      <a:pt x="449278" y="423192"/>
                    </a:cubicBezTo>
                    <a:cubicBezTo>
                      <a:pt x="450690" y="416696"/>
                      <a:pt x="454926" y="410624"/>
                      <a:pt x="459445" y="405400"/>
                    </a:cubicBezTo>
                    <a:cubicBezTo>
                      <a:pt x="476107" y="386619"/>
                      <a:pt x="500819" y="376028"/>
                      <a:pt x="521153" y="378994"/>
                    </a:cubicBezTo>
                    <a:cubicBezTo>
                      <a:pt x="530896" y="380406"/>
                      <a:pt x="539793" y="384642"/>
                      <a:pt x="548971" y="387325"/>
                    </a:cubicBezTo>
                    <a:cubicBezTo>
                      <a:pt x="559421" y="390290"/>
                      <a:pt x="570858" y="391420"/>
                      <a:pt x="582155" y="392549"/>
                    </a:cubicBezTo>
                    <a:cubicBezTo>
                      <a:pt x="630166" y="397068"/>
                      <a:pt x="680013" y="396221"/>
                      <a:pt x="725906" y="379841"/>
                    </a:cubicBezTo>
                    <a:cubicBezTo>
                      <a:pt x="733390" y="338325"/>
                      <a:pt x="741580" y="296245"/>
                      <a:pt x="741721" y="253882"/>
                    </a:cubicBezTo>
                    <a:lnTo>
                      <a:pt x="741721" y="253035"/>
                    </a:lnTo>
                    <a:cubicBezTo>
                      <a:pt x="713479" y="274640"/>
                      <a:pt x="668858" y="294268"/>
                      <a:pt x="632708" y="290738"/>
                    </a:cubicBezTo>
                    <a:cubicBezTo>
                      <a:pt x="626212" y="290173"/>
                      <a:pt x="619717" y="288620"/>
                      <a:pt x="614492" y="285513"/>
                    </a:cubicBezTo>
                    <a:cubicBezTo>
                      <a:pt x="609691" y="282548"/>
                      <a:pt x="605878" y="278312"/>
                      <a:pt x="603054" y="273652"/>
                    </a:cubicBezTo>
                    <a:cubicBezTo>
                      <a:pt x="600654" y="269839"/>
                      <a:pt x="598677" y="265321"/>
                      <a:pt x="599100" y="260237"/>
                    </a:cubicBezTo>
                    <a:cubicBezTo>
                      <a:pt x="599806" y="252894"/>
                      <a:pt x="605878" y="245410"/>
                      <a:pt x="612798" y="240750"/>
                    </a:cubicBezTo>
                    <a:cubicBezTo>
                      <a:pt x="619858" y="236090"/>
                      <a:pt x="627907" y="233831"/>
                      <a:pt x="635532" y="232419"/>
                    </a:cubicBezTo>
                    <a:cubicBezTo>
                      <a:pt x="667163" y="226205"/>
                      <a:pt x="698794" y="229030"/>
                      <a:pt x="730001" y="219428"/>
                    </a:cubicBezTo>
                    <a:cubicBezTo>
                      <a:pt x="734378" y="218015"/>
                      <a:pt x="738756" y="216603"/>
                      <a:pt x="743133" y="214767"/>
                    </a:cubicBezTo>
                    <a:cubicBezTo>
                      <a:pt x="747793" y="159555"/>
                      <a:pt x="797640" y="43905"/>
                      <a:pt x="797216" y="43340"/>
                    </a:cubicBezTo>
                    <a:cubicBezTo>
                      <a:pt x="797216" y="43340"/>
                      <a:pt x="656714" y="39810"/>
                      <a:pt x="601783" y="24277"/>
                    </a:cubicBezTo>
                    <a:lnTo>
                      <a:pt x="601501" y="24700"/>
                    </a:lnTo>
                    <a:cubicBezTo>
                      <a:pt x="594017" y="34726"/>
                      <a:pt x="586674" y="44752"/>
                      <a:pt x="581449" y="55202"/>
                    </a:cubicBezTo>
                    <a:cubicBezTo>
                      <a:pt x="576648" y="64804"/>
                      <a:pt x="573824" y="74547"/>
                      <a:pt x="571141" y="84149"/>
                    </a:cubicBezTo>
                    <a:cubicBezTo>
                      <a:pt x="561256" y="119028"/>
                      <a:pt x="545865" y="157860"/>
                      <a:pt x="525389" y="188220"/>
                    </a:cubicBezTo>
                    <a:cubicBezTo>
                      <a:pt x="518046" y="199094"/>
                      <a:pt x="508303" y="210814"/>
                      <a:pt x="496724" y="214485"/>
                    </a:cubicBezTo>
                    <a:cubicBezTo>
                      <a:pt x="488251" y="217168"/>
                      <a:pt x="480344" y="214767"/>
                      <a:pt x="475119" y="210108"/>
                    </a:cubicBezTo>
                    <a:cubicBezTo>
                      <a:pt x="465940" y="201777"/>
                      <a:pt x="463963" y="186808"/>
                      <a:pt x="467352" y="171699"/>
                    </a:cubicBezTo>
                    <a:cubicBezTo>
                      <a:pt x="470741" y="156448"/>
                      <a:pt x="478931" y="140774"/>
                      <a:pt x="488110" y="125806"/>
                    </a:cubicBezTo>
                    <a:cubicBezTo>
                      <a:pt x="512257" y="86550"/>
                      <a:pt x="542193" y="51248"/>
                      <a:pt x="571282" y="15804"/>
                    </a:cubicBezTo>
                    <a:cubicBezTo>
                      <a:pt x="552078" y="10580"/>
                      <a:pt x="534850" y="6343"/>
                      <a:pt x="521577" y="3943"/>
                    </a:cubicBezTo>
                    <a:cubicBezTo>
                      <a:pt x="495453" y="-858"/>
                      <a:pt x="466646" y="-2694"/>
                      <a:pt x="427955" y="6767"/>
                    </a:cubicBezTo>
                    <a:cubicBezTo>
                      <a:pt x="426543" y="8320"/>
                      <a:pt x="425272" y="9873"/>
                      <a:pt x="424001" y="11427"/>
                    </a:cubicBezTo>
                    <a:cubicBezTo>
                      <a:pt x="412563" y="25406"/>
                      <a:pt x="401831" y="40092"/>
                      <a:pt x="393500" y="55060"/>
                    </a:cubicBezTo>
                    <a:cubicBezTo>
                      <a:pt x="373166" y="91775"/>
                      <a:pt x="367659" y="128913"/>
                      <a:pt x="367376" y="162661"/>
                    </a:cubicBezTo>
                    <a:cubicBezTo>
                      <a:pt x="367094" y="196551"/>
                      <a:pt x="371613" y="228465"/>
                      <a:pt x="371048" y="262496"/>
                    </a:cubicBezTo>
                    <a:cubicBezTo>
                      <a:pt x="370765" y="279300"/>
                      <a:pt x="369353" y="296810"/>
                      <a:pt x="363705" y="314744"/>
                    </a:cubicBezTo>
                    <a:cubicBezTo>
                      <a:pt x="358057" y="332536"/>
                      <a:pt x="347890" y="351034"/>
                      <a:pt x="333486" y="364308"/>
                    </a:cubicBezTo>
                    <a:cubicBezTo>
                      <a:pt x="319224" y="377581"/>
                      <a:pt x="300302" y="384924"/>
                      <a:pt x="287452" y="379276"/>
                    </a:cubicBezTo>
                    <a:cubicBezTo>
                      <a:pt x="274885" y="373628"/>
                      <a:pt x="270507" y="357106"/>
                      <a:pt x="268248" y="341008"/>
                    </a:cubicBezTo>
                    <a:cubicBezTo>
                      <a:pt x="265847" y="323499"/>
                      <a:pt x="264859" y="304859"/>
                      <a:pt x="266271" y="285796"/>
                    </a:cubicBezTo>
                    <a:cubicBezTo>
                      <a:pt x="267683" y="265885"/>
                      <a:pt x="271496" y="244986"/>
                      <a:pt x="278415" y="223946"/>
                    </a:cubicBezTo>
                    <a:cubicBezTo>
                      <a:pt x="283357" y="209119"/>
                      <a:pt x="289853" y="194292"/>
                      <a:pt x="296631" y="179607"/>
                    </a:cubicBezTo>
                    <a:cubicBezTo>
                      <a:pt x="303268" y="165203"/>
                      <a:pt x="310187" y="150800"/>
                      <a:pt x="317247" y="136538"/>
                    </a:cubicBezTo>
                    <a:cubicBezTo>
                      <a:pt x="326850" y="117475"/>
                      <a:pt x="336875" y="98411"/>
                      <a:pt x="346901" y="79490"/>
                    </a:cubicBezTo>
                    <a:cubicBezTo>
                      <a:pt x="356503" y="61273"/>
                      <a:pt x="366247" y="42916"/>
                      <a:pt x="375425" y="24700"/>
                    </a:cubicBezTo>
                    <a:cubicBezTo>
                      <a:pt x="298608" y="58732"/>
                      <a:pt x="232663" y="112109"/>
                      <a:pt x="173073" y="168310"/>
                    </a:cubicBezTo>
                    <a:cubicBezTo>
                      <a:pt x="164600" y="176359"/>
                      <a:pt x="156269" y="184973"/>
                      <a:pt x="148503" y="193445"/>
                    </a:cubicBezTo>
                    <a:cubicBezTo>
                      <a:pt x="140736" y="245269"/>
                      <a:pt x="144266" y="299916"/>
                      <a:pt x="164459" y="348351"/>
                    </a:cubicBezTo>
                    <a:cubicBezTo>
                      <a:pt x="179286" y="383795"/>
                      <a:pt x="202021" y="412742"/>
                      <a:pt x="219107" y="446491"/>
                    </a:cubicBezTo>
                    <a:cubicBezTo>
                      <a:pt x="224191" y="456376"/>
                      <a:pt x="228709" y="467108"/>
                      <a:pt x="229980" y="479676"/>
                    </a:cubicBezTo>
                    <a:cubicBezTo>
                      <a:pt x="231251" y="492243"/>
                      <a:pt x="228709" y="507494"/>
                      <a:pt x="221225" y="520202"/>
                    </a:cubicBezTo>
                    <a:cubicBezTo>
                      <a:pt x="218966" y="524015"/>
                      <a:pt x="216283" y="527545"/>
                      <a:pt x="213035" y="530087"/>
                    </a:cubicBezTo>
                    <a:cubicBezTo>
                      <a:pt x="205127" y="536441"/>
                      <a:pt x="196090" y="535312"/>
                      <a:pt x="189453" y="531640"/>
                    </a:cubicBezTo>
                    <a:cubicBezTo>
                      <a:pt x="176038" y="524156"/>
                      <a:pt x="167425" y="508200"/>
                      <a:pt x="161494" y="492384"/>
                    </a:cubicBezTo>
                    <a:cubicBezTo>
                      <a:pt x="143843" y="446209"/>
                      <a:pt x="131840" y="396645"/>
                      <a:pt x="119414" y="347222"/>
                    </a:cubicBezTo>
                    <a:cubicBezTo>
                      <a:pt x="112353" y="318415"/>
                      <a:pt x="104163" y="289326"/>
                      <a:pt x="93149" y="263202"/>
                    </a:cubicBezTo>
                    <a:close/>
                    <a:moveTo>
                      <a:pt x="230263" y="240185"/>
                    </a:moveTo>
                    <a:cubicBezTo>
                      <a:pt x="224897" y="246963"/>
                      <a:pt x="217836" y="252894"/>
                      <a:pt x="211199" y="254730"/>
                    </a:cubicBezTo>
                    <a:cubicBezTo>
                      <a:pt x="200891" y="257695"/>
                      <a:pt x="193972" y="249787"/>
                      <a:pt x="193972" y="239055"/>
                    </a:cubicBezTo>
                    <a:cubicBezTo>
                      <a:pt x="193972" y="228183"/>
                      <a:pt x="199620" y="215332"/>
                      <a:pt x="206681" y="203753"/>
                    </a:cubicBezTo>
                    <a:cubicBezTo>
                      <a:pt x="213741" y="192174"/>
                      <a:pt x="222355" y="181160"/>
                      <a:pt x="229839" y="169722"/>
                    </a:cubicBezTo>
                    <a:cubicBezTo>
                      <a:pt x="234075" y="163368"/>
                      <a:pt x="238029" y="156589"/>
                      <a:pt x="243677" y="151506"/>
                    </a:cubicBezTo>
                    <a:cubicBezTo>
                      <a:pt x="278415" y="120016"/>
                      <a:pt x="248620" y="205730"/>
                      <a:pt x="242971" y="218156"/>
                    </a:cubicBezTo>
                    <a:cubicBezTo>
                      <a:pt x="239582" y="225640"/>
                      <a:pt x="235628" y="233407"/>
                      <a:pt x="230263" y="240185"/>
                    </a:cubicBezTo>
                    <a:close/>
                    <a:moveTo>
                      <a:pt x="609267" y="495350"/>
                    </a:moveTo>
                    <a:cubicBezTo>
                      <a:pt x="619858" y="491255"/>
                      <a:pt x="630872" y="490125"/>
                      <a:pt x="641745" y="489278"/>
                    </a:cubicBezTo>
                    <a:cubicBezTo>
                      <a:pt x="658408" y="488007"/>
                      <a:pt x="659114" y="495491"/>
                      <a:pt x="650077" y="508200"/>
                    </a:cubicBezTo>
                    <a:cubicBezTo>
                      <a:pt x="646688" y="513001"/>
                      <a:pt x="643016" y="517943"/>
                      <a:pt x="637933" y="520626"/>
                    </a:cubicBezTo>
                    <a:cubicBezTo>
                      <a:pt x="634120" y="522462"/>
                      <a:pt x="630025" y="523027"/>
                      <a:pt x="625930" y="523733"/>
                    </a:cubicBezTo>
                    <a:cubicBezTo>
                      <a:pt x="612656" y="526274"/>
                      <a:pt x="598818" y="532770"/>
                      <a:pt x="585968" y="529805"/>
                    </a:cubicBezTo>
                    <a:cubicBezTo>
                      <a:pt x="584415" y="529522"/>
                      <a:pt x="582861" y="528957"/>
                      <a:pt x="581873" y="527828"/>
                    </a:cubicBezTo>
                    <a:cubicBezTo>
                      <a:pt x="579331" y="525145"/>
                      <a:pt x="580743" y="520202"/>
                      <a:pt x="582861" y="516672"/>
                    </a:cubicBezTo>
                    <a:cubicBezTo>
                      <a:pt x="588510" y="506647"/>
                      <a:pt x="598677" y="499445"/>
                      <a:pt x="609267" y="495350"/>
                    </a:cubicBezTo>
                    <a:close/>
                    <a:moveTo>
                      <a:pt x="393359" y="673838"/>
                    </a:moveTo>
                    <a:cubicBezTo>
                      <a:pt x="395053" y="670308"/>
                      <a:pt x="396748" y="666636"/>
                      <a:pt x="399572" y="664094"/>
                    </a:cubicBezTo>
                    <a:cubicBezTo>
                      <a:pt x="403244" y="660705"/>
                      <a:pt x="408186" y="659858"/>
                      <a:pt x="412563" y="659858"/>
                    </a:cubicBezTo>
                    <a:cubicBezTo>
                      <a:pt x="425696" y="659576"/>
                      <a:pt x="455208" y="666212"/>
                      <a:pt x="456903" y="683440"/>
                    </a:cubicBezTo>
                    <a:cubicBezTo>
                      <a:pt x="458739" y="701373"/>
                      <a:pt x="437698" y="722131"/>
                      <a:pt x="423719" y="727780"/>
                    </a:cubicBezTo>
                    <a:cubicBezTo>
                      <a:pt x="418776" y="729756"/>
                      <a:pt x="413552" y="730886"/>
                      <a:pt x="408609" y="730180"/>
                    </a:cubicBezTo>
                    <a:cubicBezTo>
                      <a:pt x="397595" y="728627"/>
                      <a:pt x="389687" y="718177"/>
                      <a:pt x="387428" y="705892"/>
                    </a:cubicBezTo>
                    <a:cubicBezTo>
                      <a:pt x="386440" y="700667"/>
                      <a:pt x="386298" y="695019"/>
                      <a:pt x="387428" y="689371"/>
                    </a:cubicBezTo>
                    <a:cubicBezTo>
                      <a:pt x="388558" y="684146"/>
                      <a:pt x="390958" y="678921"/>
                      <a:pt x="393359" y="673838"/>
                    </a:cubicBezTo>
                    <a:close/>
                    <a:moveTo>
                      <a:pt x="75921" y="465696"/>
                    </a:moveTo>
                    <a:cubicBezTo>
                      <a:pt x="81993" y="463295"/>
                      <a:pt x="87077" y="466684"/>
                      <a:pt x="90042" y="471768"/>
                    </a:cubicBezTo>
                    <a:cubicBezTo>
                      <a:pt x="93008" y="476851"/>
                      <a:pt x="94420" y="483488"/>
                      <a:pt x="96820" y="488995"/>
                    </a:cubicBezTo>
                    <a:cubicBezTo>
                      <a:pt x="107976" y="514836"/>
                      <a:pt x="137771" y="518508"/>
                      <a:pt x="147091" y="545761"/>
                    </a:cubicBezTo>
                    <a:cubicBezTo>
                      <a:pt x="150338" y="555081"/>
                      <a:pt x="157116" y="577251"/>
                      <a:pt x="145255" y="585582"/>
                    </a:cubicBezTo>
                    <a:cubicBezTo>
                      <a:pt x="134805" y="592925"/>
                      <a:pt x="117295" y="596737"/>
                      <a:pt x="107552" y="595326"/>
                    </a:cubicBezTo>
                    <a:cubicBezTo>
                      <a:pt x="98797" y="594055"/>
                      <a:pt x="91737" y="588265"/>
                      <a:pt x="84959" y="582617"/>
                    </a:cubicBezTo>
                    <a:cubicBezTo>
                      <a:pt x="76486" y="575415"/>
                      <a:pt x="67731" y="567931"/>
                      <a:pt x="62365" y="556493"/>
                    </a:cubicBezTo>
                    <a:cubicBezTo>
                      <a:pt x="56152" y="543078"/>
                      <a:pt x="54881" y="524721"/>
                      <a:pt x="56434" y="506082"/>
                    </a:cubicBezTo>
                    <a:cubicBezTo>
                      <a:pt x="56999" y="498597"/>
                      <a:pt x="58129" y="490690"/>
                      <a:pt x="61236" y="483064"/>
                    </a:cubicBezTo>
                    <a:cubicBezTo>
                      <a:pt x="64342" y="475439"/>
                      <a:pt x="69990" y="468096"/>
                      <a:pt x="75921" y="465696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5F78F6AA-2BCF-48E7-908D-FE71C8651ADD}"/>
                  </a:ext>
                </a:extLst>
              </p:cNvPr>
              <p:cNvSpPr/>
              <p:nvPr/>
            </p:nvSpPr>
            <p:spPr>
              <a:xfrm>
                <a:off x="-380542" y="4205939"/>
                <a:ext cx="554668" cy="830590"/>
              </a:xfrm>
              <a:custGeom>
                <a:avLst/>
                <a:gdLst>
                  <a:gd name="connsiteX0" fmla="*/ 64532 w 554668"/>
                  <a:gd name="connsiteY0" fmla="*/ 313625 h 830590"/>
                  <a:gd name="connsiteX1" fmla="*/ 91362 w 554668"/>
                  <a:gd name="connsiteY1" fmla="*/ 369120 h 830590"/>
                  <a:gd name="connsiteX2" fmla="*/ 127512 w 554668"/>
                  <a:gd name="connsiteY2" fmla="*/ 415295 h 830590"/>
                  <a:gd name="connsiteX3" fmla="*/ 148128 w 554668"/>
                  <a:gd name="connsiteY3" fmla="*/ 435347 h 830590"/>
                  <a:gd name="connsiteX4" fmla="*/ 163802 w 554668"/>
                  <a:gd name="connsiteY4" fmla="*/ 448338 h 830590"/>
                  <a:gd name="connsiteX5" fmla="*/ 270980 w 554668"/>
                  <a:gd name="connsiteY5" fmla="*/ 303882 h 830590"/>
                  <a:gd name="connsiteX6" fmla="*/ 266461 w 554668"/>
                  <a:gd name="connsiteY6" fmla="*/ 291597 h 830590"/>
                  <a:gd name="connsiteX7" fmla="*/ 263637 w 554668"/>
                  <a:gd name="connsiteY7" fmla="*/ 283406 h 830590"/>
                  <a:gd name="connsiteX8" fmla="*/ 261519 w 554668"/>
                  <a:gd name="connsiteY8" fmla="*/ 274793 h 830590"/>
                  <a:gd name="connsiteX9" fmla="*/ 257565 w 554668"/>
                  <a:gd name="connsiteY9" fmla="*/ 257424 h 830590"/>
                  <a:gd name="connsiteX10" fmla="*/ 255164 w 554668"/>
                  <a:gd name="connsiteY10" fmla="*/ 239208 h 830590"/>
                  <a:gd name="connsiteX11" fmla="*/ 256153 w 554668"/>
                  <a:gd name="connsiteY11" fmla="*/ 162532 h 830590"/>
                  <a:gd name="connsiteX12" fmla="*/ 274651 w 554668"/>
                  <a:gd name="connsiteY12" fmla="*/ 81760 h 830590"/>
                  <a:gd name="connsiteX13" fmla="*/ 310377 w 554668"/>
                  <a:gd name="connsiteY13" fmla="*/ 0 h 830590"/>
                  <a:gd name="connsiteX14" fmla="*/ 277334 w 554668"/>
                  <a:gd name="connsiteY14" fmla="*/ 81478 h 830590"/>
                  <a:gd name="connsiteX15" fmla="*/ 261660 w 554668"/>
                  <a:gd name="connsiteY15" fmla="*/ 161119 h 830590"/>
                  <a:gd name="connsiteX16" fmla="*/ 263072 w 554668"/>
                  <a:gd name="connsiteY16" fmla="*/ 235537 h 830590"/>
                  <a:gd name="connsiteX17" fmla="*/ 266038 w 554668"/>
                  <a:gd name="connsiteY17" fmla="*/ 253047 h 830590"/>
                  <a:gd name="connsiteX18" fmla="*/ 270556 w 554668"/>
                  <a:gd name="connsiteY18" fmla="*/ 269709 h 830590"/>
                  <a:gd name="connsiteX19" fmla="*/ 272816 w 554668"/>
                  <a:gd name="connsiteY19" fmla="*/ 277899 h 830590"/>
                  <a:gd name="connsiteX20" fmla="*/ 275922 w 554668"/>
                  <a:gd name="connsiteY20" fmla="*/ 285666 h 830590"/>
                  <a:gd name="connsiteX21" fmla="*/ 279452 w 554668"/>
                  <a:gd name="connsiteY21" fmla="*/ 294421 h 830590"/>
                  <a:gd name="connsiteX22" fmla="*/ 407388 w 554668"/>
                  <a:gd name="connsiteY22" fmla="*/ 166909 h 830590"/>
                  <a:gd name="connsiteX23" fmla="*/ 430828 w 554668"/>
                  <a:gd name="connsiteY23" fmla="*/ 101247 h 830590"/>
                  <a:gd name="connsiteX24" fmla="*/ 468814 w 554668"/>
                  <a:gd name="connsiteY24" fmla="*/ 35867 h 830590"/>
                  <a:gd name="connsiteX25" fmla="*/ 433370 w 554668"/>
                  <a:gd name="connsiteY25" fmla="*/ 101529 h 830590"/>
                  <a:gd name="connsiteX26" fmla="*/ 413742 w 554668"/>
                  <a:gd name="connsiteY26" fmla="*/ 161402 h 830590"/>
                  <a:gd name="connsiteX27" fmla="*/ 544784 w 554668"/>
                  <a:gd name="connsiteY27" fmla="*/ 62979 h 830590"/>
                  <a:gd name="connsiteX28" fmla="*/ 439442 w 554668"/>
                  <a:gd name="connsiteY28" fmla="*/ 144739 h 830590"/>
                  <a:gd name="connsiteX29" fmla="*/ 464154 w 554668"/>
                  <a:gd name="connsiteY29" fmla="*/ 147846 h 830590"/>
                  <a:gd name="connsiteX30" fmla="*/ 493666 w 554668"/>
                  <a:gd name="connsiteY30" fmla="*/ 149682 h 830590"/>
                  <a:gd name="connsiteX31" fmla="*/ 523885 w 554668"/>
                  <a:gd name="connsiteY31" fmla="*/ 149541 h 830590"/>
                  <a:gd name="connsiteX32" fmla="*/ 554669 w 554668"/>
                  <a:gd name="connsiteY32" fmla="*/ 146434 h 830590"/>
                  <a:gd name="connsiteX33" fmla="*/ 523603 w 554668"/>
                  <a:gd name="connsiteY33" fmla="*/ 150811 h 830590"/>
                  <a:gd name="connsiteX34" fmla="*/ 492960 w 554668"/>
                  <a:gd name="connsiteY34" fmla="*/ 152223 h 830590"/>
                  <a:gd name="connsiteX35" fmla="*/ 462742 w 554668"/>
                  <a:gd name="connsiteY35" fmla="*/ 151659 h 830590"/>
                  <a:gd name="connsiteX36" fmla="*/ 434076 w 554668"/>
                  <a:gd name="connsiteY36" fmla="*/ 149399 h 830590"/>
                  <a:gd name="connsiteX37" fmla="*/ 322239 w 554668"/>
                  <a:gd name="connsiteY37" fmla="*/ 259683 h 830590"/>
                  <a:gd name="connsiteX38" fmla="*/ 370391 w 554668"/>
                  <a:gd name="connsiteY38" fmla="*/ 280018 h 830590"/>
                  <a:gd name="connsiteX39" fmla="*/ 428145 w 554668"/>
                  <a:gd name="connsiteY39" fmla="*/ 293715 h 830590"/>
                  <a:gd name="connsiteX40" fmla="*/ 488865 w 554668"/>
                  <a:gd name="connsiteY40" fmla="*/ 299645 h 830590"/>
                  <a:gd name="connsiteX41" fmla="*/ 550856 w 554668"/>
                  <a:gd name="connsiteY41" fmla="*/ 298234 h 830590"/>
                  <a:gd name="connsiteX42" fmla="*/ 488300 w 554668"/>
                  <a:gd name="connsiteY42" fmla="*/ 302187 h 830590"/>
                  <a:gd name="connsiteX43" fmla="*/ 426310 w 554668"/>
                  <a:gd name="connsiteY43" fmla="*/ 298798 h 830590"/>
                  <a:gd name="connsiteX44" fmla="*/ 366437 w 554668"/>
                  <a:gd name="connsiteY44" fmla="*/ 287643 h 830590"/>
                  <a:gd name="connsiteX45" fmla="*/ 314049 w 554668"/>
                  <a:gd name="connsiteY45" fmla="*/ 268721 h 830590"/>
                  <a:gd name="connsiteX46" fmla="*/ 198399 w 554668"/>
                  <a:gd name="connsiteY46" fmla="*/ 421650 h 830590"/>
                  <a:gd name="connsiteX47" fmla="*/ 237231 w 554668"/>
                  <a:gd name="connsiteY47" fmla="*/ 439301 h 830590"/>
                  <a:gd name="connsiteX48" fmla="*/ 285383 w 554668"/>
                  <a:gd name="connsiteY48" fmla="*/ 455116 h 830590"/>
                  <a:gd name="connsiteX49" fmla="*/ 335512 w 554668"/>
                  <a:gd name="connsiteY49" fmla="*/ 466554 h 830590"/>
                  <a:gd name="connsiteX50" fmla="*/ 386912 w 554668"/>
                  <a:gd name="connsiteY50" fmla="*/ 473756 h 830590"/>
                  <a:gd name="connsiteX51" fmla="*/ 334806 w 554668"/>
                  <a:gd name="connsiteY51" fmla="*/ 469096 h 830590"/>
                  <a:gd name="connsiteX52" fmla="*/ 283548 w 554668"/>
                  <a:gd name="connsiteY52" fmla="*/ 460341 h 830590"/>
                  <a:gd name="connsiteX53" fmla="*/ 233560 w 554668"/>
                  <a:gd name="connsiteY53" fmla="*/ 447209 h 830590"/>
                  <a:gd name="connsiteX54" fmla="*/ 192185 w 554668"/>
                  <a:gd name="connsiteY54" fmla="*/ 431535 h 830590"/>
                  <a:gd name="connsiteX55" fmla="*/ 115368 w 554668"/>
                  <a:gd name="connsiteY55" fmla="*/ 571473 h 830590"/>
                  <a:gd name="connsiteX56" fmla="*/ 129206 w 554668"/>
                  <a:gd name="connsiteY56" fmla="*/ 586441 h 830590"/>
                  <a:gd name="connsiteX57" fmla="*/ 151094 w 554668"/>
                  <a:gd name="connsiteY57" fmla="*/ 605363 h 830590"/>
                  <a:gd name="connsiteX58" fmla="*/ 200093 w 554668"/>
                  <a:gd name="connsiteY58" fmla="*/ 635440 h 830590"/>
                  <a:gd name="connsiteX59" fmla="*/ 148128 w 554668"/>
                  <a:gd name="connsiteY59" fmla="*/ 610446 h 830590"/>
                  <a:gd name="connsiteX60" fmla="*/ 124264 w 554668"/>
                  <a:gd name="connsiteY60" fmla="*/ 593784 h 830590"/>
                  <a:gd name="connsiteX61" fmla="*/ 110567 w 554668"/>
                  <a:gd name="connsiteY61" fmla="*/ 582063 h 830590"/>
                  <a:gd name="connsiteX62" fmla="*/ 25982 w 554668"/>
                  <a:gd name="connsiteY62" fmla="*/ 830591 h 830590"/>
                  <a:gd name="connsiteX63" fmla="*/ 0 w 554668"/>
                  <a:gd name="connsiteY63" fmla="*/ 824237 h 830590"/>
                  <a:gd name="connsiteX64" fmla="*/ 91927 w 554668"/>
                  <a:gd name="connsiteY64" fmla="*/ 576133 h 830590"/>
                  <a:gd name="connsiteX65" fmla="*/ 60861 w 554668"/>
                  <a:gd name="connsiteY65" fmla="*/ 574720 h 830590"/>
                  <a:gd name="connsiteX66" fmla="*/ 20334 w 554668"/>
                  <a:gd name="connsiteY66" fmla="*/ 562294 h 830590"/>
                  <a:gd name="connsiteX67" fmla="*/ 62414 w 554668"/>
                  <a:gd name="connsiteY67" fmla="*/ 568790 h 830590"/>
                  <a:gd name="connsiteX68" fmla="*/ 97293 w 554668"/>
                  <a:gd name="connsiteY68" fmla="*/ 565401 h 830590"/>
                  <a:gd name="connsiteX69" fmla="*/ 157448 w 554668"/>
                  <a:gd name="connsiteY69" fmla="*/ 458647 h 830590"/>
                  <a:gd name="connsiteX70" fmla="*/ 141491 w 554668"/>
                  <a:gd name="connsiteY70" fmla="*/ 444102 h 830590"/>
                  <a:gd name="connsiteX71" fmla="*/ 121440 w 554668"/>
                  <a:gd name="connsiteY71" fmla="*/ 422639 h 830590"/>
                  <a:gd name="connsiteX72" fmla="*/ 86844 w 554668"/>
                  <a:gd name="connsiteY72" fmla="*/ 373639 h 830590"/>
                  <a:gd name="connsiteX73" fmla="*/ 61991 w 554668"/>
                  <a:gd name="connsiteY73" fmla="*/ 315602 h 830590"/>
                  <a:gd name="connsiteX74" fmla="*/ 50835 w 554668"/>
                  <a:gd name="connsiteY74" fmla="*/ 248104 h 830590"/>
                  <a:gd name="connsiteX75" fmla="*/ 64532 w 554668"/>
                  <a:gd name="connsiteY75" fmla="*/ 313625 h 83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554668" h="830590">
                    <a:moveTo>
                      <a:pt x="64532" y="313625"/>
                    </a:moveTo>
                    <a:cubicBezTo>
                      <a:pt x="71593" y="333677"/>
                      <a:pt x="80772" y="352458"/>
                      <a:pt x="91362" y="369120"/>
                    </a:cubicBezTo>
                    <a:cubicBezTo>
                      <a:pt x="101812" y="385642"/>
                      <a:pt x="114097" y="401598"/>
                      <a:pt x="127512" y="415295"/>
                    </a:cubicBezTo>
                    <a:cubicBezTo>
                      <a:pt x="133866" y="422639"/>
                      <a:pt x="141209" y="428710"/>
                      <a:pt x="148128" y="435347"/>
                    </a:cubicBezTo>
                    <a:cubicBezTo>
                      <a:pt x="153212" y="439866"/>
                      <a:pt x="158578" y="444102"/>
                      <a:pt x="163802" y="448338"/>
                    </a:cubicBezTo>
                    <a:cubicBezTo>
                      <a:pt x="197269" y="398068"/>
                      <a:pt x="232571" y="350481"/>
                      <a:pt x="270980" y="303882"/>
                    </a:cubicBezTo>
                    <a:cubicBezTo>
                      <a:pt x="269144" y="298939"/>
                      <a:pt x="268297" y="296539"/>
                      <a:pt x="266461" y="291597"/>
                    </a:cubicBezTo>
                    <a:cubicBezTo>
                      <a:pt x="265332" y="288349"/>
                      <a:pt x="264767" y="286654"/>
                      <a:pt x="263637" y="283406"/>
                    </a:cubicBezTo>
                    <a:cubicBezTo>
                      <a:pt x="262790" y="280018"/>
                      <a:pt x="262366" y="278182"/>
                      <a:pt x="261519" y="274793"/>
                    </a:cubicBezTo>
                    <a:cubicBezTo>
                      <a:pt x="259824" y="267873"/>
                      <a:pt x="259118" y="264343"/>
                      <a:pt x="257565" y="257424"/>
                    </a:cubicBezTo>
                    <a:cubicBezTo>
                      <a:pt x="256577" y="250222"/>
                      <a:pt x="256012" y="246551"/>
                      <a:pt x="255164" y="239208"/>
                    </a:cubicBezTo>
                    <a:cubicBezTo>
                      <a:pt x="252623" y="214779"/>
                      <a:pt x="252623" y="188938"/>
                      <a:pt x="256153" y="162532"/>
                    </a:cubicBezTo>
                    <a:cubicBezTo>
                      <a:pt x="259542" y="136267"/>
                      <a:pt x="265614" y="108872"/>
                      <a:pt x="274651" y="81760"/>
                    </a:cubicBezTo>
                    <a:cubicBezTo>
                      <a:pt x="283689" y="54507"/>
                      <a:pt x="295409" y="26971"/>
                      <a:pt x="310377" y="0"/>
                    </a:cubicBezTo>
                    <a:cubicBezTo>
                      <a:pt x="296115" y="27112"/>
                      <a:pt x="285383" y="54507"/>
                      <a:pt x="277334" y="81478"/>
                    </a:cubicBezTo>
                    <a:cubicBezTo>
                      <a:pt x="269285" y="108449"/>
                      <a:pt x="264202" y="135278"/>
                      <a:pt x="261660" y="161119"/>
                    </a:cubicBezTo>
                    <a:cubicBezTo>
                      <a:pt x="259118" y="186961"/>
                      <a:pt x="259824" y="211955"/>
                      <a:pt x="263072" y="235537"/>
                    </a:cubicBezTo>
                    <a:cubicBezTo>
                      <a:pt x="264202" y="242597"/>
                      <a:pt x="264767" y="245986"/>
                      <a:pt x="266038" y="253047"/>
                    </a:cubicBezTo>
                    <a:cubicBezTo>
                      <a:pt x="267732" y="259683"/>
                      <a:pt x="268721" y="263072"/>
                      <a:pt x="270556" y="269709"/>
                    </a:cubicBezTo>
                    <a:cubicBezTo>
                      <a:pt x="271404" y="272957"/>
                      <a:pt x="271968" y="274652"/>
                      <a:pt x="272816" y="277899"/>
                    </a:cubicBezTo>
                    <a:cubicBezTo>
                      <a:pt x="274086" y="281006"/>
                      <a:pt x="274651" y="282559"/>
                      <a:pt x="275922" y="285666"/>
                    </a:cubicBezTo>
                    <a:cubicBezTo>
                      <a:pt x="277334" y="289196"/>
                      <a:pt x="278040" y="290890"/>
                      <a:pt x="279452" y="294421"/>
                    </a:cubicBezTo>
                    <a:cubicBezTo>
                      <a:pt x="320121" y="249516"/>
                      <a:pt x="362342" y="207577"/>
                      <a:pt x="407388" y="166909"/>
                    </a:cubicBezTo>
                    <a:cubicBezTo>
                      <a:pt x="413036" y="145022"/>
                      <a:pt x="420803" y="122993"/>
                      <a:pt x="430828" y="101247"/>
                    </a:cubicBezTo>
                    <a:cubicBezTo>
                      <a:pt x="441137" y="79077"/>
                      <a:pt x="453563" y="56907"/>
                      <a:pt x="468814" y="35867"/>
                    </a:cubicBezTo>
                    <a:cubicBezTo>
                      <a:pt x="454410" y="57190"/>
                      <a:pt x="442831" y="79360"/>
                      <a:pt x="433370" y="101529"/>
                    </a:cubicBezTo>
                    <a:cubicBezTo>
                      <a:pt x="424898" y="121440"/>
                      <a:pt x="418402" y="141633"/>
                      <a:pt x="413742" y="161402"/>
                    </a:cubicBezTo>
                    <a:cubicBezTo>
                      <a:pt x="455258" y="125817"/>
                      <a:pt x="499174" y="92916"/>
                      <a:pt x="544784" y="62979"/>
                    </a:cubicBezTo>
                    <a:cubicBezTo>
                      <a:pt x="508493" y="89244"/>
                      <a:pt x="474038" y="116074"/>
                      <a:pt x="439442" y="144739"/>
                    </a:cubicBezTo>
                    <a:cubicBezTo>
                      <a:pt x="447632" y="145869"/>
                      <a:pt x="455822" y="146999"/>
                      <a:pt x="464154" y="147846"/>
                    </a:cubicBezTo>
                    <a:cubicBezTo>
                      <a:pt x="473897" y="148834"/>
                      <a:pt x="483782" y="149399"/>
                      <a:pt x="493666" y="149682"/>
                    </a:cubicBezTo>
                    <a:cubicBezTo>
                      <a:pt x="503551" y="149964"/>
                      <a:pt x="513718" y="149964"/>
                      <a:pt x="523885" y="149541"/>
                    </a:cubicBezTo>
                    <a:cubicBezTo>
                      <a:pt x="534052" y="149117"/>
                      <a:pt x="544360" y="148269"/>
                      <a:pt x="554669" y="146434"/>
                    </a:cubicBezTo>
                    <a:cubicBezTo>
                      <a:pt x="544219" y="148693"/>
                      <a:pt x="533911" y="149964"/>
                      <a:pt x="523603" y="150811"/>
                    </a:cubicBezTo>
                    <a:cubicBezTo>
                      <a:pt x="513294" y="151659"/>
                      <a:pt x="502986" y="152223"/>
                      <a:pt x="492960" y="152223"/>
                    </a:cubicBezTo>
                    <a:cubicBezTo>
                      <a:pt x="482793" y="152365"/>
                      <a:pt x="472626" y="152082"/>
                      <a:pt x="462742" y="151659"/>
                    </a:cubicBezTo>
                    <a:cubicBezTo>
                      <a:pt x="453139" y="151235"/>
                      <a:pt x="443537" y="150388"/>
                      <a:pt x="434076" y="149399"/>
                    </a:cubicBezTo>
                    <a:cubicBezTo>
                      <a:pt x="394679" y="183854"/>
                      <a:pt x="357259" y="220710"/>
                      <a:pt x="322239" y="259683"/>
                    </a:cubicBezTo>
                    <a:cubicBezTo>
                      <a:pt x="337631" y="267591"/>
                      <a:pt x="353728" y="274652"/>
                      <a:pt x="370391" y="280018"/>
                    </a:cubicBezTo>
                    <a:cubicBezTo>
                      <a:pt x="388607" y="285807"/>
                      <a:pt x="408376" y="290467"/>
                      <a:pt x="428145" y="293715"/>
                    </a:cubicBezTo>
                    <a:cubicBezTo>
                      <a:pt x="447915" y="296962"/>
                      <a:pt x="468390" y="298939"/>
                      <a:pt x="488865" y="299645"/>
                    </a:cubicBezTo>
                    <a:cubicBezTo>
                      <a:pt x="509341" y="300352"/>
                      <a:pt x="530098" y="300210"/>
                      <a:pt x="550856" y="298234"/>
                    </a:cubicBezTo>
                    <a:cubicBezTo>
                      <a:pt x="530098" y="301058"/>
                      <a:pt x="509058" y="302046"/>
                      <a:pt x="488300" y="302187"/>
                    </a:cubicBezTo>
                    <a:cubicBezTo>
                      <a:pt x="467543" y="302328"/>
                      <a:pt x="446644" y="301199"/>
                      <a:pt x="426310" y="298798"/>
                    </a:cubicBezTo>
                    <a:cubicBezTo>
                      <a:pt x="405976" y="296398"/>
                      <a:pt x="385500" y="292585"/>
                      <a:pt x="366437" y="287643"/>
                    </a:cubicBezTo>
                    <a:cubicBezTo>
                      <a:pt x="348504" y="282841"/>
                      <a:pt x="330852" y="276205"/>
                      <a:pt x="314049" y="268721"/>
                    </a:cubicBezTo>
                    <a:cubicBezTo>
                      <a:pt x="271545" y="316449"/>
                      <a:pt x="233277" y="368132"/>
                      <a:pt x="198399" y="421650"/>
                    </a:cubicBezTo>
                    <a:cubicBezTo>
                      <a:pt x="210966" y="428146"/>
                      <a:pt x="223957" y="434217"/>
                      <a:pt x="237231" y="439301"/>
                    </a:cubicBezTo>
                    <a:cubicBezTo>
                      <a:pt x="252764" y="445232"/>
                      <a:pt x="269003" y="450598"/>
                      <a:pt x="285383" y="455116"/>
                    </a:cubicBezTo>
                    <a:cubicBezTo>
                      <a:pt x="301763" y="459635"/>
                      <a:pt x="318567" y="463448"/>
                      <a:pt x="335512" y="466554"/>
                    </a:cubicBezTo>
                    <a:cubicBezTo>
                      <a:pt x="352457" y="469661"/>
                      <a:pt x="369544" y="472203"/>
                      <a:pt x="386912" y="473756"/>
                    </a:cubicBezTo>
                    <a:cubicBezTo>
                      <a:pt x="369403" y="473050"/>
                      <a:pt x="352034" y="471355"/>
                      <a:pt x="334806" y="469096"/>
                    </a:cubicBezTo>
                    <a:cubicBezTo>
                      <a:pt x="317579" y="466837"/>
                      <a:pt x="300351" y="464013"/>
                      <a:pt x="283548" y="460341"/>
                    </a:cubicBezTo>
                    <a:cubicBezTo>
                      <a:pt x="266744" y="456670"/>
                      <a:pt x="249799" y="452292"/>
                      <a:pt x="233560" y="447209"/>
                    </a:cubicBezTo>
                    <a:cubicBezTo>
                      <a:pt x="219580" y="442831"/>
                      <a:pt x="205741" y="437465"/>
                      <a:pt x="192185" y="431535"/>
                    </a:cubicBezTo>
                    <a:cubicBezTo>
                      <a:pt x="163661" y="476580"/>
                      <a:pt x="138102" y="523321"/>
                      <a:pt x="115368" y="571473"/>
                    </a:cubicBezTo>
                    <a:cubicBezTo>
                      <a:pt x="119745" y="576698"/>
                      <a:pt x="124405" y="581781"/>
                      <a:pt x="129206" y="586441"/>
                    </a:cubicBezTo>
                    <a:cubicBezTo>
                      <a:pt x="136125" y="593077"/>
                      <a:pt x="143468" y="599573"/>
                      <a:pt x="151094" y="605363"/>
                    </a:cubicBezTo>
                    <a:cubicBezTo>
                      <a:pt x="166344" y="617083"/>
                      <a:pt x="182724" y="627250"/>
                      <a:pt x="200093" y="635440"/>
                    </a:cubicBezTo>
                    <a:cubicBezTo>
                      <a:pt x="182018" y="628945"/>
                      <a:pt x="164650" y="620472"/>
                      <a:pt x="148128" y="610446"/>
                    </a:cubicBezTo>
                    <a:cubicBezTo>
                      <a:pt x="139938" y="605363"/>
                      <a:pt x="131889" y="599714"/>
                      <a:pt x="124264" y="593784"/>
                    </a:cubicBezTo>
                    <a:cubicBezTo>
                      <a:pt x="119604" y="590112"/>
                      <a:pt x="114944" y="586158"/>
                      <a:pt x="110567" y="582063"/>
                    </a:cubicBezTo>
                    <a:cubicBezTo>
                      <a:pt x="75123" y="663258"/>
                      <a:pt x="47446" y="744736"/>
                      <a:pt x="25982" y="830591"/>
                    </a:cubicBezTo>
                    <a:cubicBezTo>
                      <a:pt x="15533" y="828049"/>
                      <a:pt x="10308" y="826778"/>
                      <a:pt x="0" y="824237"/>
                    </a:cubicBezTo>
                    <a:cubicBezTo>
                      <a:pt x="24006" y="738240"/>
                      <a:pt x="54083" y="656904"/>
                      <a:pt x="91927" y="576133"/>
                    </a:cubicBezTo>
                    <a:cubicBezTo>
                      <a:pt x="81336" y="576556"/>
                      <a:pt x="70887" y="576274"/>
                      <a:pt x="60861" y="574720"/>
                    </a:cubicBezTo>
                    <a:cubicBezTo>
                      <a:pt x="46599" y="572602"/>
                      <a:pt x="32760" y="568931"/>
                      <a:pt x="20334" y="562294"/>
                    </a:cubicBezTo>
                    <a:cubicBezTo>
                      <a:pt x="33608" y="566954"/>
                      <a:pt x="48011" y="568649"/>
                      <a:pt x="62414" y="568790"/>
                    </a:cubicBezTo>
                    <a:cubicBezTo>
                      <a:pt x="73852" y="568931"/>
                      <a:pt x="85573" y="567660"/>
                      <a:pt x="97293" y="565401"/>
                    </a:cubicBezTo>
                    <a:cubicBezTo>
                      <a:pt x="115368" y="528969"/>
                      <a:pt x="135702" y="492960"/>
                      <a:pt x="157448" y="458647"/>
                    </a:cubicBezTo>
                    <a:cubicBezTo>
                      <a:pt x="152082" y="453846"/>
                      <a:pt x="146716" y="449186"/>
                      <a:pt x="141491" y="444102"/>
                    </a:cubicBezTo>
                    <a:cubicBezTo>
                      <a:pt x="134855" y="436900"/>
                      <a:pt x="127512" y="430405"/>
                      <a:pt x="121440" y="422639"/>
                    </a:cubicBezTo>
                    <a:cubicBezTo>
                      <a:pt x="108448" y="407953"/>
                      <a:pt x="96728" y="391149"/>
                      <a:pt x="86844" y="373639"/>
                    </a:cubicBezTo>
                    <a:cubicBezTo>
                      <a:pt x="76818" y="356129"/>
                      <a:pt x="68345" y="336360"/>
                      <a:pt x="61991" y="315602"/>
                    </a:cubicBezTo>
                    <a:cubicBezTo>
                      <a:pt x="55778" y="294703"/>
                      <a:pt x="51118" y="272392"/>
                      <a:pt x="50835" y="248104"/>
                    </a:cubicBezTo>
                    <a:cubicBezTo>
                      <a:pt x="52106" y="271827"/>
                      <a:pt x="57613" y="293432"/>
                      <a:pt x="64532" y="313625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5" name="Graphic 2">
              <a:extLst>
                <a:ext uri="{FF2B5EF4-FFF2-40B4-BE49-F238E27FC236}">
                  <a16:creationId xmlns:a16="http://schemas.microsoft.com/office/drawing/2014/main" id="{F2039478-C2FF-4855-AA68-982EA3A703B3}"/>
                </a:ext>
              </a:extLst>
            </p:cNvPr>
            <p:cNvGrpSpPr/>
            <p:nvPr/>
          </p:nvGrpSpPr>
          <p:grpSpPr>
            <a:xfrm>
              <a:off x="1105915" y="6344486"/>
              <a:ext cx="977217" cy="1060257"/>
              <a:chOff x="1105915" y="6344486"/>
              <a:chExt cx="977217" cy="1060257"/>
            </a:xfrm>
          </p:grpSpPr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2916A172-BB93-4459-A4CD-F3AE9F108CFE}"/>
                  </a:ext>
                </a:extLst>
              </p:cNvPr>
              <p:cNvSpPr/>
              <p:nvPr/>
            </p:nvSpPr>
            <p:spPr>
              <a:xfrm>
                <a:off x="1105915" y="6344486"/>
                <a:ext cx="977217" cy="955319"/>
              </a:xfrm>
              <a:custGeom>
                <a:avLst/>
                <a:gdLst>
                  <a:gd name="connsiteX0" fmla="*/ 114145 w 977217"/>
                  <a:gd name="connsiteY0" fmla="*/ 322441 h 955319"/>
                  <a:gd name="connsiteX1" fmla="*/ 81243 w 977217"/>
                  <a:gd name="connsiteY1" fmla="*/ 799163 h 955319"/>
                  <a:gd name="connsiteX2" fmla="*/ 302800 w 977217"/>
                  <a:gd name="connsiteY2" fmla="*/ 803540 h 955319"/>
                  <a:gd name="connsiteX3" fmla="*/ 484959 w 977217"/>
                  <a:gd name="connsiteY3" fmla="*/ 953081 h 955319"/>
                  <a:gd name="connsiteX4" fmla="*/ 788417 w 977217"/>
                  <a:gd name="connsiteY4" fmla="*/ 741126 h 955319"/>
                  <a:gd name="connsiteX5" fmla="*/ 664295 w 977217"/>
                  <a:gd name="connsiteY5" fmla="*/ 760895 h 955319"/>
                  <a:gd name="connsiteX6" fmla="*/ 533535 w 977217"/>
                  <a:gd name="connsiteY6" fmla="*/ 768802 h 955319"/>
                  <a:gd name="connsiteX7" fmla="*/ 469285 w 977217"/>
                  <a:gd name="connsiteY7" fmla="*/ 727570 h 955319"/>
                  <a:gd name="connsiteX8" fmla="*/ 467167 w 977217"/>
                  <a:gd name="connsiteY8" fmla="*/ 717685 h 955319"/>
                  <a:gd name="connsiteX9" fmla="*/ 468861 w 977217"/>
                  <a:gd name="connsiteY9" fmla="*/ 712178 h 955319"/>
                  <a:gd name="connsiteX10" fmla="*/ 531558 w 977217"/>
                  <a:gd name="connsiteY10" fmla="*/ 662049 h 955319"/>
                  <a:gd name="connsiteX11" fmla="*/ 603292 w 977217"/>
                  <a:gd name="connsiteY11" fmla="*/ 666144 h 955319"/>
                  <a:gd name="connsiteX12" fmla="*/ 703551 w 977217"/>
                  <a:gd name="connsiteY12" fmla="*/ 690290 h 955319"/>
                  <a:gd name="connsiteX13" fmla="*/ 761023 w 977217"/>
                  <a:gd name="connsiteY13" fmla="*/ 705824 h 955319"/>
                  <a:gd name="connsiteX14" fmla="*/ 804797 w 977217"/>
                  <a:gd name="connsiteY14" fmla="*/ 713731 h 955319"/>
                  <a:gd name="connsiteX15" fmla="*/ 817082 w 977217"/>
                  <a:gd name="connsiteY15" fmla="*/ 690573 h 955319"/>
                  <a:gd name="connsiteX16" fmla="*/ 879779 w 977217"/>
                  <a:gd name="connsiteY16" fmla="*/ 511662 h 955319"/>
                  <a:gd name="connsiteX17" fmla="*/ 873001 w 977217"/>
                  <a:gd name="connsiteY17" fmla="*/ 513921 h 955319"/>
                  <a:gd name="connsiteX18" fmla="*/ 734617 w 977217"/>
                  <a:gd name="connsiteY18" fmla="*/ 559108 h 955319"/>
                  <a:gd name="connsiteX19" fmla="*/ 676580 w 977217"/>
                  <a:gd name="connsiteY19" fmla="*/ 576335 h 955319"/>
                  <a:gd name="connsiteX20" fmla="*/ 569967 w 977217"/>
                  <a:gd name="connsiteY20" fmla="*/ 554447 h 955319"/>
                  <a:gd name="connsiteX21" fmla="*/ 550904 w 977217"/>
                  <a:gd name="connsiteY21" fmla="*/ 518863 h 955319"/>
                  <a:gd name="connsiteX22" fmla="*/ 563471 w 977217"/>
                  <a:gd name="connsiteY22" fmla="*/ 497117 h 955319"/>
                  <a:gd name="connsiteX23" fmla="*/ 639159 w 977217"/>
                  <a:gd name="connsiteY23" fmla="*/ 464780 h 955319"/>
                  <a:gd name="connsiteX24" fmla="*/ 673332 w 977217"/>
                  <a:gd name="connsiteY24" fmla="*/ 474947 h 955319"/>
                  <a:gd name="connsiteX25" fmla="*/ 714000 w 977217"/>
                  <a:gd name="connsiteY25" fmla="*/ 481301 h 955319"/>
                  <a:gd name="connsiteX26" fmla="*/ 890229 w 977217"/>
                  <a:gd name="connsiteY26" fmla="*/ 465627 h 955319"/>
                  <a:gd name="connsiteX27" fmla="*/ 909574 w 977217"/>
                  <a:gd name="connsiteY27" fmla="*/ 311286 h 955319"/>
                  <a:gd name="connsiteX28" fmla="*/ 909574 w 977217"/>
                  <a:gd name="connsiteY28" fmla="*/ 310156 h 955319"/>
                  <a:gd name="connsiteX29" fmla="*/ 775850 w 977217"/>
                  <a:gd name="connsiteY29" fmla="*/ 356332 h 955319"/>
                  <a:gd name="connsiteX30" fmla="*/ 753538 w 977217"/>
                  <a:gd name="connsiteY30" fmla="*/ 349836 h 955319"/>
                  <a:gd name="connsiteX31" fmla="*/ 739418 w 977217"/>
                  <a:gd name="connsiteY31" fmla="*/ 335292 h 955319"/>
                  <a:gd name="connsiteX32" fmla="*/ 734617 w 977217"/>
                  <a:gd name="connsiteY32" fmla="*/ 318770 h 955319"/>
                  <a:gd name="connsiteX33" fmla="*/ 751420 w 977217"/>
                  <a:gd name="connsiteY33" fmla="*/ 294905 h 955319"/>
                  <a:gd name="connsiteX34" fmla="*/ 779239 w 977217"/>
                  <a:gd name="connsiteY34" fmla="*/ 284739 h 955319"/>
                  <a:gd name="connsiteX35" fmla="*/ 895030 w 977217"/>
                  <a:gd name="connsiteY35" fmla="*/ 268782 h 955319"/>
                  <a:gd name="connsiteX36" fmla="*/ 910987 w 977217"/>
                  <a:gd name="connsiteY36" fmla="*/ 262993 h 955319"/>
                  <a:gd name="connsiteX37" fmla="*/ 977214 w 977217"/>
                  <a:gd name="connsiteY37" fmla="*/ 52874 h 955319"/>
                  <a:gd name="connsiteX38" fmla="*/ 737582 w 977217"/>
                  <a:gd name="connsiteY38" fmla="*/ 29574 h 955319"/>
                  <a:gd name="connsiteX39" fmla="*/ 737158 w 977217"/>
                  <a:gd name="connsiteY39" fmla="*/ 30139 h 955319"/>
                  <a:gd name="connsiteX40" fmla="*/ 712588 w 977217"/>
                  <a:gd name="connsiteY40" fmla="*/ 67559 h 955319"/>
                  <a:gd name="connsiteX41" fmla="*/ 699879 w 977217"/>
                  <a:gd name="connsiteY41" fmla="*/ 103144 h 955319"/>
                  <a:gd name="connsiteX42" fmla="*/ 643678 w 977217"/>
                  <a:gd name="connsiteY42" fmla="*/ 230797 h 955319"/>
                  <a:gd name="connsiteX43" fmla="*/ 608517 w 977217"/>
                  <a:gd name="connsiteY43" fmla="*/ 262993 h 955319"/>
                  <a:gd name="connsiteX44" fmla="*/ 581970 w 977217"/>
                  <a:gd name="connsiteY44" fmla="*/ 257627 h 955319"/>
                  <a:gd name="connsiteX45" fmla="*/ 572509 w 977217"/>
                  <a:gd name="connsiteY45" fmla="*/ 210463 h 955319"/>
                  <a:gd name="connsiteX46" fmla="*/ 597926 w 977217"/>
                  <a:gd name="connsiteY46" fmla="*/ 154262 h 955319"/>
                  <a:gd name="connsiteX47" fmla="*/ 700020 w 977217"/>
                  <a:gd name="connsiteY47" fmla="*/ 19407 h 955319"/>
                  <a:gd name="connsiteX48" fmla="*/ 639159 w 977217"/>
                  <a:gd name="connsiteY48" fmla="*/ 4863 h 955319"/>
                  <a:gd name="connsiteX49" fmla="*/ 524356 w 977217"/>
                  <a:gd name="connsiteY49" fmla="*/ 8393 h 955319"/>
                  <a:gd name="connsiteX50" fmla="*/ 519414 w 977217"/>
                  <a:gd name="connsiteY50" fmla="*/ 14182 h 955319"/>
                  <a:gd name="connsiteX51" fmla="*/ 481994 w 977217"/>
                  <a:gd name="connsiteY51" fmla="*/ 67701 h 955319"/>
                  <a:gd name="connsiteX52" fmla="*/ 450081 w 977217"/>
                  <a:gd name="connsiteY52" fmla="*/ 199731 h 955319"/>
                  <a:gd name="connsiteX53" fmla="*/ 454599 w 977217"/>
                  <a:gd name="connsiteY53" fmla="*/ 322018 h 955319"/>
                  <a:gd name="connsiteX54" fmla="*/ 445562 w 977217"/>
                  <a:gd name="connsiteY54" fmla="*/ 385985 h 955319"/>
                  <a:gd name="connsiteX55" fmla="*/ 408565 w 977217"/>
                  <a:gd name="connsiteY55" fmla="*/ 446846 h 955319"/>
                  <a:gd name="connsiteX56" fmla="*/ 352223 w 977217"/>
                  <a:gd name="connsiteY56" fmla="*/ 465203 h 955319"/>
                  <a:gd name="connsiteX57" fmla="*/ 328641 w 977217"/>
                  <a:gd name="connsiteY57" fmla="*/ 418323 h 955319"/>
                  <a:gd name="connsiteX58" fmla="*/ 326099 w 977217"/>
                  <a:gd name="connsiteY58" fmla="*/ 350683 h 955319"/>
                  <a:gd name="connsiteX59" fmla="*/ 340926 w 977217"/>
                  <a:gd name="connsiteY59" fmla="*/ 274995 h 955319"/>
                  <a:gd name="connsiteX60" fmla="*/ 363237 w 977217"/>
                  <a:gd name="connsiteY60" fmla="*/ 220630 h 955319"/>
                  <a:gd name="connsiteX61" fmla="*/ 388514 w 977217"/>
                  <a:gd name="connsiteY61" fmla="*/ 167817 h 955319"/>
                  <a:gd name="connsiteX62" fmla="*/ 424945 w 977217"/>
                  <a:gd name="connsiteY62" fmla="*/ 97778 h 955319"/>
                  <a:gd name="connsiteX63" fmla="*/ 459965 w 977217"/>
                  <a:gd name="connsiteY63" fmla="*/ 30704 h 955319"/>
                  <a:gd name="connsiteX64" fmla="*/ 212002 w 977217"/>
                  <a:gd name="connsiteY64" fmla="*/ 206791 h 955319"/>
                  <a:gd name="connsiteX65" fmla="*/ 181784 w 977217"/>
                  <a:gd name="connsiteY65" fmla="*/ 237575 h 955319"/>
                  <a:gd name="connsiteX66" fmla="*/ 201270 w 977217"/>
                  <a:gd name="connsiteY66" fmla="*/ 427501 h 955319"/>
                  <a:gd name="connsiteX67" fmla="*/ 268345 w 977217"/>
                  <a:gd name="connsiteY67" fmla="*/ 547811 h 955319"/>
                  <a:gd name="connsiteX68" fmla="*/ 281760 w 977217"/>
                  <a:gd name="connsiteY68" fmla="*/ 588479 h 955319"/>
                  <a:gd name="connsiteX69" fmla="*/ 271028 w 977217"/>
                  <a:gd name="connsiteY69" fmla="*/ 638044 h 955319"/>
                  <a:gd name="connsiteX70" fmla="*/ 261002 w 977217"/>
                  <a:gd name="connsiteY70" fmla="*/ 650187 h 955319"/>
                  <a:gd name="connsiteX71" fmla="*/ 232195 w 977217"/>
                  <a:gd name="connsiteY71" fmla="*/ 652023 h 955319"/>
                  <a:gd name="connsiteX72" fmla="*/ 197882 w 977217"/>
                  <a:gd name="connsiteY72" fmla="*/ 604012 h 955319"/>
                  <a:gd name="connsiteX73" fmla="*/ 146340 w 977217"/>
                  <a:gd name="connsiteY73" fmla="*/ 426089 h 955319"/>
                  <a:gd name="connsiteX74" fmla="*/ 114145 w 977217"/>
                  <a:gd name="connsiteY74" fmla="*/ 322441 h 955319"/>
                  <a:gd name="connsiteX75" fmla="*/ 282183 w 977217"/>
                  <a:gd name="connsiteY75" fmla="*/ 294199 h 955319"/>
                  <a:gd name="connsiteX76" fmla="*/ 258884 w 977217"/>
                  <a:gd name="connsiteY76" fmla="*/ 311992 h 955319"/>
                  <a:gd name="connsiteX77" fmla="*/ 237844 w 977217"/>
                  <a:gd name="connsiteY77" fmla="*/ 292788 h 955319"/>
                  <a:gd name="connsiteX78" fmla="*/ 253377 w 977217"/>
                  <a:gd name="connsiteY78" fmla="*/ 249436 h 955319"/>
                  <a:gd name="connsiteX79" fmla="*/ 281760 w 977217"/>
                  <a:gd name="connsiteY79" fmla="*/ 207780 h 955319"/>
                  <a:gd name="connsiteX80" fmla="*/ 298705 w 977217"/>
                  <a:gd name="connsiteY80" fmla="*/ 185328 h 955319"/>
                  <a:gd name="connsiteX81" fmla="*/ 297857 w 977217"/>
                  <a:gd name="connsiteY81" fmla="*/ 267088 h 955319"/>
                  <a:gd name="connsiteX82" fmla="*/ 282183 w 977217"/>
                  <a:gd name="connsiteY82" fmla="*/ 294199 h 955319"/>
                  <a:gd name="connsiteX83" fmla="*/ 746761 w 977217"/>
                  <a:gd name="connsiteY83" fmla="*/ 606978 h 955319"/>
                  <a:gd name="connsiteX84" fmla="*/ 786582 w 977217"/>
                  <a:gd name="connsiteY84" fmla="*/ 599634 h 955319"/>
                  <a:gd name="connsiteX85" fmla="*/ 796749 w 977217"/>
                  <a:gd name="connsiteY85" fmla="*/ 622793 h 955319"/>
                  <a:gd name="connsiteX86" fmla="*/ 781780 w 977217"/>
                  <a:gd name="connsiteY86" fmla="*/ 638044 h 955319"/>
                  <a:gd name="connsiteX87" fmla="*/ 767095 w 977217"/>
                  <a:gd name="connsiteY87" fmla="*/ 641856 h 955319"/>
                  <a:gd name="connsiteX88" fmla="*/ 718095 w 977217"/>
                  <a:gd name="connsiteY88" fmla="*/ 649340 h 955319"/>
                  <a:gd name="connsiteX89" fmla="*/ 713012 w 977217"/>
                  <a:gd name="connsiteY89" fmla="*/ 646940 h 955319"/>
                  <a:gd name="connsiteX90" fmla="*/ 714141 w 977217"/>
                  <a:gd name="connsiteY90" fmla="*/ 633242 h 955319"/>
                  <a:gd name="connsiteX91" fmla="*/ 746761 w 977217"/>
                  <a:gd name="connsiteY91" fmla="*/ 606978 h 955319"/>
                  <a:gd name="connsiteX92" fmla="*/ 481994 w 977217"/>
                  <a:gd name="connsiteY92" fmla="*/ 825851 h 955319"/>
                  <a:gd name="connsiteX93" fmla="*/ 489619 w 977217"/>
                  <a:gd name="connsiteY93" fmla="*/ 813989 h 955319"/>
                  <a:gd name="connsiteX94" fmla="*/ 505576 w 977217"/>
                  <a:gd name="connsiteY94" fmla="*/ 808765 h 955319"/>
                  <a:gd name="connsiteX95" fmla="*/ 559800 w 977217"/>
                  <a:gd name="connsiteY95" fmla="*/ 837572 h 955319"/>
                  <a:gd name="connsiteX96" fmla="*/ 519132 w 977217"/>
                  <a:gd name="connsiteY96" fmla="*/ 891937 h 955319"/>
                  <a:gd name="connsiteX97" fmla="*/ 500492 w 977217"/>
                  <a:gd name="connsiteY97" fmla="*/ 894903 h 955319"/>
                  <a:gd name="connsiteX98" fmla="*/ 474510 w 977217"/>
                  <a:gd name="connsiteY98" fmla="*/ 865248 h 955319"/>
                  <a:gd name="connsiteX99" fmla="*/ 474651 w 977217"/>
                  <a:gd name="connsiteY99" fmla="*/ 845056 h 955319"/>
                  <a:gd name="connsiteX100" fmla="*/ 481994 w 977217"/>
                  <a:gd name="connsiteY100" fmla="*/ 825851 h 955319"/>
                  <a:gd name="connsiteX101" fmla="*/ 93105 w 977217"/>
                  <a:gd name="connsiteY101" fmla="*/ 570687 h 955319"/>
                  <a:gd name="connsiteX102" fmla="*/ 110332 w 977217"/>
                  <a:gd name="connsiteY102" fmla="*/ 578170 h 955319"/>
                  <a:gd name="connsiteX103" fmla="*/ 118663 w 977217"/>
                  <a:gd name="connsiteY103" fmla="*/ 599352 h 955319"/>
                  <a:gd name="connsiteX104" fmla="*/ 180372 w 977217"/>
                  <a:gd name="connsiteY104" fmla="*/ 668968 h 955319"/>
                  <a:gd name="connsiteX105" fmla="*/ 178112 w 977217"/>
                  <a:gd name="connsiteY105" fmla="*/ 717826 h 955319"/>
                  <a:gd name="connsiteX106" fmla="*/ 131937 w 977217"/>
                  <a:gd name="connsiteY106" fmla="*/ 729829 h 955319"/>
                  <a:gd name="connsiteX107" fmla="*/ 104260 w 977217"/>
                  <a:gd name="connsiteY107" fmla="*/ 714155 h 955319"/>
                  <a:gd name="connsiteX108" fmla="*/ 76583 w 977217"/>
                  <a:gd name="connsiteY108" fmla="*/ 682101 h 955319"/>
                  <a:gd name="connsiteX109" fmla="*/ 69240 w 977217"/>
                  <a:gd name="connsiteY109" fmla="*/ 620251 h 955319"/>
                  <a:gd name="connsiteX110" fmla="*/ 75030 w 977217"/>
                  <a:gd name="connsiteY110" fmla="*/ 592009 h 955319"/>
                  <a:gd name="connsiteX111" fmla="*/ 93105 w 977217"/>
                  <a:gd name="connsiteY111" fmla="*/ 570687 h 95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977217" h="955319">
                    <a:moveTo>
                      <a:pt x="114145" y="322441"/>
                    </a:moveTo>
                    <a:cubicBezTo>
                      <a:pt x="44811" y="432725"/>
                      <a:pt x="-85383" y="710060"/>
                      <a:pt x="81243" y="799163"/>
                    </a:cubicBezTo>
                    <a:cubicBezTo>
                      <a:pt x="146764" y="834182"/>
                      <a:pt x="234031" y="835736"/>
                      <a:pt x="302800" y="803540"/>
                    </a:cubicBezTo>
                    <a:cubicBezTo>
                      <a:pt x="334431" y="879228"/>
                      <a:pt x="405459" y="939242"/>
                      <a:pt x="484959" y="953081"/>
                    </a:cubicBezTo>
                    <a:cubicBezTo>
                      <a:pt x="608517" y="974544"/>
                      <a:pt x="728968" y="837007"/>
                      <a:pt x="788417" y="741126"/>
                    </a:cubicBezTo>
                    <a:cubicBezTo>
                      <a:pt x="747325" y="743385"/>
                      <a:pt x="706092" y="752847"/>
                      <a:pt x="664295" y="760895"/>
                    </a:cubicBezTo>
                    <a:cubicBezTo>
                      <a:pt x="620943" y="769226"/>
                      <a:pt x="575757" y="776146"/>
                      <a:pt x="533535" y="768802"/>
                    </a:cubicBezTo>
                    <a:cubicBezTo>
                      <a:pt x="507411" y="764285"/>
                      <a:pt x="481005" y="752847"/>
                      <a:pt x="469285" y="727570"/>
                    </a:cubicBezTo>
                    <a:cubicBezTo>
                      <a:pt x="467873" y="724605"/>
                      <a:pt x="466602" y="721356"/>
                      <a:pt x="467167" y="717685"/>
                    </a:cubicBezTo>
                    <a:cubicBezTo>
                      <a:pt x="467449" y="715849"/>
                      <a:pt x="468155" y="713873"/>
                      <a:pt x="468861" y="712178"/>
                    </a:cubicBezTo>
                    <a:cubicBezTo>
                      <a:pt x="480158" y="685348"/>
                      <a:pt x="506847" y="667415"/>
                      <a:pt x="531558" y="662049"/>
                    </a:cubicBezTo>
                    <a:cubicBezTo>
                      <a:pt x="556411" y="656683"/>
                      <a:pt x="580275" y="661201"/>
                      <a:pt x="603292" y="666144"/>
                    </a:cubicBezTo>
                    <a:cubicBezTo>
                      <a:pt x="636900" y="673346"/>
                      <a:pt x="670508" y="681395"/>
                      <a:pt x="703551" y="690290"/>
                    </a:cubicBezTo>
                    <a:cubicBezTo>
                      <a:pt x="722755" y="695374"/>
                      <a:pt x="741959" y="700881"/>
                      <a:pt x="761023" y="705824"/>
                    </a:cubicBezTo>
                    <a:cubicBezTo>
                      <a:pt x="775285" y="709637"/>
                      <a:pt x="789970" y="713167"/>
                      <a:pt x="804797" y="713731"/>
                    </a:cubicBezTo>
                    <a:cubicBezTo>
                      <a:pt x="809175" y="706106"/>
                      <a:pt x="813270" y="698339"/>
                      <a:pt x="817082" y="690573"/>
                    </a:cubicBezTo>
                    <a:cubicBezTo>
                      <a:pt x="845183" y="634089"/>
                      <a:pt x="864952" y="573228"/>
                      <a:pt x="879779" y="511662"/>
                    </a:cubicBezTo>
                    <a:cubicBezTo>
                      <a:pt x="877520" y="512367"/>
                      <a:pt x="875261" y="513215"/>
                      <a:pt x="873001" y="513921"/>
                    </a:cubicBezTo>
                    <a:cubicBezTo>
                      <a:pt x="826826" y="528183"/>
                      <a:pt x="780368" y="543010"/>
                      <a:pt x="734617" y="559108"/>
                    </a:cubicBezTo>
                    <a:cubicBezTo>
                      <a:pt x="715412" y="565885"/>
                      <a:pt x="696208" y="573087"/>
                      <a:pt x="676580" y="576335"/>
                    </a:cubicBezTo>
                    <a:cubicBezTo>
                      <a:pt x="638171" y="582831"/>
                      <a:pt x="599903" y="574076"/>
                      <a:pt x="569967" y="554447"/>
                    </a:cubicBezTo>
                    <a:cubicBezTo>
                      <a:pt x="558670" y="546964"/>
                      <a:pt x="547232" y="535243"/>
                      <a:pt x="550904" y="518863"/>
                    </a:cubicBezTo>
                    <a:cubicBezTo>
                      <a:pt x="552598" y="510956"/>
                      <a:pt x="557823" y="503471"/>
                      <a:pt x="563471" y="497117"/>
                    </a:cubicBezTo>
                    <a:cubicBezTo>
                      <a:pt x="583947" y="473959"/>
                      <a:pt x="614165" y="461109"/>
                      <a:pt x="639159" y="464780"/>
                    </a:cubicBezTo>
                    <a:cubicBezTo>
                      <a:pt x="651162" y="466475"/>
                      <a:pt x="661894" y="471699"/>
                      <a:pt x="673332" y="474947"/>
                    </a:cubicBezTo>
                    <a:cubicBezTo>
                      <a:pt x="686182" y="478618"/>
                      <a:pt x="700162" y="480031"/>
                      <a:pt x="714000" y="481301"/>
                    </a:cubicBezTo>
                    <a:cubicBezTo>
                      <a:pt x="772884" y="486809"/>
                      <a:pt x="833886" y="485679"/>
                      <a:pt x="890229" y="465627"/>
                    </a:cubicBezTo>
                    <a:cubicBezTo>
                      <a:pt x="899266" y="414651"/>
                      <a:pt x="909433" y="363251"/>
                      <a:pt x="909574" y="311286"/>
                    </a:cubicBezTo>
                    <a:lnTo>
                      <a:pt x="909574" y="310156"/>
                    </a:lnTo>
                    <a:cubicBezTo>
                      <a:pt x="874978" y="336703"/>
                      <a:pt x="820189" y="360709"/>
                      <a:pt x="775850" y="356332"/>
                    </a:cubicBezTo>
                    <a:cubicBezTo>
                      <a:pt x="767942" y="355626"/>
                      <a:pt x="759893" y="353649"/>
                      <a:pt x="753538" y="349836"/>
                    </a:cubicBezTo>
                    <a:cubicBezTo>
                      <a:pt x="747749" y="346306"/>
                      <a:pt x="742948" y="341081"/>
                      <a:pt x="739418" y="335292"/>
                    </a:cubicBezTo>
                    <a:cubicBezTo>
                      <a:pt x="736452" y="330632"/>
                      <a:pt x="734052" y="325124"/>
                      <a:pt x="734617" y="318770"/>
                    </a:cubicBezTo>
                    <a:cubicBezTo>
                      <a:pt x="735464" y="309873"/>
                      <a:pt x="742948" y="300554"/>
                      <a:pt x="751420" y="294905"/>
                    </a:cubicBezTo>
                    <a:cubicBezTo>
                      <a:pt x="760034" y="289258"/>
                      <a:pt x="769919" y="286433"/>
                      <a:pt x="779239" y="284739"/>
                    </a:cubicBezTo>
                    <a:cubicBezTo>
                      <a:pt x="818071" y="277114"/>
                      <a:pt x="856762" y="280644"/>
                      <a:pt x="895030" y="268782"/>
                    </a:cubicBezTo>
                    <a:cubicBezTo>
                      <a:pt x="900396" y="267088"/>
                      <a:pt x="905762" y="265252"/>
                      <a:pt x="910987" y="262993"/>
                    </a:cubicBezTo>
                    <a:cubicBezTo>
                      <a:pt x="916635" y="195212"/>
                      <a:pt x="977778" y="53580"/>
                      <a:pt x="977214" y="52874"/>
                    </a:cubicBezTo>
                    <a:cubicBezTo>
                      <a:pt x="977214" y="52874"/>
                      <a:pt x="805080" y="48496"/>
                      <a:pt x="737582" y="29574"/>
                    </a:cubicBezTo>
                    <a:lnTo>
                      <a:pt x="737158" y="30139"/>
                    </a:lnTo>
                    <a:cubicBezTo>
                      <a:pt x="727980" y="42425"/>
                      <a:pt x="718942" y="54710"/>
                      <a:pt x="712588" y="67559"/>
                    </a:cubicBezTo>
                    <a:cubicBezTo>
                      <a:pt x="706657" y="79421"/>
                      <a:pt x="703268" y="91282"/>
                      <a:pt x="699879" y="103144"/>
                    </a:cubicBezTo>
                    <a:cubicBezTo>
                      <a:pt x="687735" y="145930"/>
                      <a:pt x="668813" y="193517"/>
                      <a:pt x="643678" y="230797"/>
                    </a:cubicBezTo>
                    <a:cubicBezTo>
                      <a:pt x="634641" y="244212"/>
                      <a:pt x="622779" y="258474"/>
                      <a:pt x="608517" y="262993"/>
                    </a:cubicBezTo>
                    <a:cubicBezTo>
                      <a:pt x="598068" y="266240"/>
                      <a:pt x="588324" y="263416"/>
                      <a:pt x="581970" y="257627"/>
                    </a:cubicBezTo>
                    <a:cubicBezTo>
                      <a:pt x="570673" y="247459"/>
                      <a:pt x="568272" y="228961"/>
                      <a:pt x="572509" y="210463"/>
                    </a:cubicBezTo>
                    <a:cubicBezTo>
                      <a:pt x="576604" y="191823"/>
                      <a:pt x="586630" y="172619"/>
                      <a:pt x="597926" y="154262"/>
                    </a:cubicBezTo>
                    <a:cubicBezTo>
                      <a:pt x="627439" y="106250"/>
                      <a:pt x="664153" y="62899"/>
                      <a:pt x="700020" y="19407"/>
                    </a:cubicBezTo>
                    <a:cubicBezTo>
                      <a:pt x="676439" y="13053"/>
                      <a:pt x="655398" y="7828"/>
                      <a:pt x="639159" y="4863"/>
                    </a:cubicBezTo>
                    <a:cubicBezTo>
                      <a:pt x="607105" y="-1068"/>
                      <a:pt x="571803" y="-3327"/>
                      <a:pt x="524356" y="8393"/>
                    </a:cubicBezTo>
                    <a:cubicBezTo>
                      <a:pt x="522662" y="10229"/>
                      <a:pt x="520968" y="12206"/>
                      <a:pt x="519414" y="14182"/>
                    </a:cubicBezTo>
                    <a:cubicBezTo>
                      <a:pt x="505435" y="31269"/>
                      <a:pt x="492161" y="49202"/>
                      <a:pt x="481994" y="67701"/>
                    </a:cubicBezTo>
                    <a:cubicBezTo>
                      <a:pt x="457141" y="112746"/>
                      <a:pt x="450363" y="158215"/>
                      <a:pt x="450081" y="199731"/>
                    </a:cubicBezTo>
                    <a:cubicBezTo>
                      <a:pt x="449657" y="241246"/>
                      <a:pt x="455164" y="280361"/>
                      <a:pt x="454599" y="322018"/>
                    </a:cubicBezTo>
                    <a:cubicBezTo>
                      <a:pt x="454317" y="342634"/>
                      <a:pt x="452481" y="364098"/>
                      <a:pt x="445562" y="385985"/>
                    </a:cubicBezTo>
                    <a:cubicBezTo>
                      <a:pt x="438643" y="407872"/>
                      <a:pt x="426075" y="430466"/>
                      <a:pt x="408565" y="446846"/>
                    </a:cubicBezTo>
                    <a:cubicBezTo>
                      <a:pt x="391055" y="463227"/>
                      <a:pt x="367897" y="472123"/>
                      <a:pt x="352223" y="465203"/>
                    </a:cubicBezTo>
                    <a:cubicBezTo>
                      <a:pt x="336831" y="458284"/>
                      <a:pt x="331324" y="438091"/>
                      <a:pt x="328641" y="418323"/>
                    </a:cubicBezTo>
                    <a:cubicBezTo>
                      <a:pt x="325676" y="396859"/>
                      <a:pt x="324546" y="374124"/>
                      <a:pt x="326099" y="350683"/>
                    </a:cubicBezTo>
                    <a:cubicBezTo>
                      <a:pt x="327794" y="326254"/>
                      <a:pt x="332454" y="300695"/>
                      <a:pt x="340926" y="274995"/>
                    </a:cubicBezTo>
                    <a:cubicBezTo>
                      <a:pt x="346998" y="256920"/>
                      <a:pt x="354906" y="238704"/>
                      <a:pt x="363237" y="220630"/>
                    </a:cubicBezTo>
                    <a:cubicBezTo>
                      <a:pt x="371286" y="202979"/>
                      <a:pt x="379759" y="185328"/>
                      <a:pt x="388514" y="167817"/>
                    </a:cubicBezTo>
                    <a:cubicBezTo>
                      <a:pt x="400234" y="144377"/>
                      <a:pt x="412519" y="121077"/>
                      <a:pt x="424945" y="97778"/>
                    </a:cubicBezTo>
                    <a:cubicBezTo>
                      <a:pt x="436807" y="75467"/>
                      <a:pt x="448668" y="53015"/>
                      <a:pt x="459965" y="30704"/>
                    </a:cubicBezTo>
                    <a:cubicBezTo>
                      <a:pt x="365779" y="72361"/>
                      <a:pt x="285007" y="137881"/>
                      <a:pt x="212002" y="206791"/>
                    </a:cubicBezTo>
                    <a:cubicBezTo>
                      <a:pt x="201553" y="216676"/>
                      <a:pt x="191386" y="227125"/>
                      <a:pt x="181784" y="237575"/>
                    </a:cubicBezTo>
                    <a:cubicBezTo>
                      <a:pt x="172323" y="301119"/>
                      <a:pt x="176559" y="368052"/>
                      <a:pt x="201270" y="427501"/>
                    </a:cubicBezTo>
                    <a:cubicBezTo>
                      <a:pt x="219486" y="470993"/>
                      <a:pt x="247305" y="506437"/>
                      <a:pt x="268345" y="547811"/>
                    </a:cubicBezTo>
                    <a:cubicBezTo>
                      <a:pt x="274558" y="559955"/>
                      <a:pt x="280065" y="573087"/>
                      <a:pt x="281760" y="588479"/>
                    </a:cubicBezTo>
                    <a:cubicBezTo>
                      <a:pt x="283313" y="604012"/>
                      <a:pt x="280206" y="622652"/>
                      <a:pt x="271028" y="638044"/>
                    </a:cubicBezTo>
                    <a:cubicBezTo>
                      <a:pt x="268345" y="642703"/>
                      <a:pt x="264956" y="647080"/>
                      <a:pt x="261002" y="650187"/>
                    </a:cubicBezTo>
                    <a:cubicBezTo>
                      <a:pt x="251400" y="658095"/>
                      <a:pt x="240244" y="656542"/>
                      <a:pt x="232195" y="652023"/>
                    </a:cubicBezTo>
                    <a:cubicBezTo>
                      <a:pt x="215815" y="642986"/>
                      <a:pt x="205224" y="623216"/>
                      <a:pt x="197882" y="604012"/>
                    </a:cubicBezTo>
                    <a:cubicBezTo>
                      <a:pt x="176135" y="547387"/>
                      <a:pt x="161591" y="486526"/>
                      <a:pt x="146340" y="426089"/>
                    </a:cubicBezTo>
                    <a:cubicBezTo>
                      <a:pt x="137726" y="390081"/>
                      <a:pt x="127560" y="354496"/>
                      <a:pt x="114145" y="322441"/>
                    </a:cubicBezTo>
                    <a:close/>
                    <a:moveTo>
                      <a:pt x="282183" y="294199"/>
                    </a:moveTo>
                    <a:cubicBezTo>
                      <a:pt x="275546" y="302531"/>
                      <a:pt x="267074" y="309733"/>
                      <a:pt x="258884" y="311992"/>
                    </a:cubicBezTo>
                    <a:cubicBezTo>
                      <a:pt x="246316" y="315522"/>
                      <a:pt x="237844" y="306061"/>
                      <a:pt x="237844" y="292788"/>
                    </a:cubicBezTo>
                    <a:cubicBezTo>
                      <a:pt x="237844" y="279514"/>
                      <a:pt x="244763" y="263699"/>
                      <a:pt x="253377" y="249436"/>
                    </a:cubicBezTo>
                    <a:cubicBezTo>
                      <a:pt x="261990" y="235174"/>
                      <a:pt x="272581" y="221759"/>
                      <a:pt x="281760" y="207780"/>
                    </a:cubicBezTo>
                    <a:cubicBezTo>
                      <a:pt x="286843" y="200013"/>
                      <a:pt x="291785" y="191682"/>
                      <a:pt x="298705" y="185328"/>
                    </a:cubicBezTo>
                    <a:cubicBezTo>
                      <a:pt x="341209" y="146636"/>
                      <a:pt x="304777" y="251837"/>
                      <a:pt x="297857" y="267088"/>
                    </a:cubicBezTo>
                    <a:cubicBezTo>
                      <a:pt x="293621" y="276407"/>
                      <a:pt x="288820" y="285869"/>
                      <a:pt x="282183" y="294199"/>
                    </a:cubicBezTo>
                    <a:close/>
                    <a:moveTo>
                      <a:pt x="746761" y="606978"/>
                    </a:moveTo>
                    <a:cubicBezTo>
                      <a:pt x="759752" y="602035"/>
                      <a:pt x="773308" y="600623"/>
                      <a:pt x="786582" y="599634"/>
                    </a:cubicBezTo>
                    <a:cubicBezTo>
                      <a:pt x="806916" y="598223"/>
                      <a:pt x="807904" y="607260"/>
                      <a:pt x="796749" y="622793"/>
                    </a:cubicBezTo>
                    <a:cubicBezTo>
                      <a:pt x="792512" y="628723"/>
                      <a:pt x="788135" y="634795"/>
                      <a:pt x="781780" y="638044"/>
                    </a:cubicBezTo>
                    <a:cubicBezTo>
                      <a:pt x="777262" y="640444"/>
                      <a:pt x="772037" y="641009"/>
                      <a:pt x="767095" y="641856"/>
                    </a:cubicBezTo>
                    <a:cubicBezTo>
                      <a:pt x="750714" y="644963"/>
                      <a:pt x="733910" y="652870"/>
                      <a:pt x="718095" y="649340"/>
                    </a:cubicBezTo>
                    <a:cubicBezTo>
                      <a:pt x="716259" y="648916"/>
                      <a:pt x="714282" y="648210"/>
                      <a:pt x="713012" y="646940"/>
                    </a:cubicBezTo>
                    <a:cubicBezTo>
                      <a:pt x="709905" y="643550"/>
                      <a:pt x="711600" y="637620"/>
                      <a:pt x="714141" y="633242"/>
                    </a:cubicBezTo>
                    <a:cubicBezTo>
                      <a:pt x="721343" y="620816"/>
                      <a:pt x="733769" y="611920"/>
                      <a:pt x="746761" y="606978"/>
                    </a:cubicBezTo>
                    <a:close/>
                    <a:moveTo>
                      <a:pt x="481994" y="825851"/>
                    </a:moveTo>
                    <a:cubicBezTo>
                      <a:pt x="483971" y="821474"/>
                      <a:pt x="486230" y="817096"/>
                      <a:pt x="489619" y="813989"/>
                    </a:cubicBezTo>
                    <a:cubicBezTo>
                      <a:pt x="494138" y="809753"/>
                      <a:pt x="500069" y="808906"/>
                      <a:pt x="505576" y="808765"/>
                    </a:cubicBezTo>
                    <a:cubicBezTo>
                      <a:pt x="521673" y="808342"/>
                      <a:pt x="557823" y="816672"/>
                      <a:pt x="559800" y="837572"/>
                    </a:cubicBezTo>
                    <a:cubicBezTo>
                      <a:pt x="561918" y="859601"/>
                      <a:pt x="536218" y="885018"/>
                      <a:pt x="519132" y="891937"/>
                    </a:cubicBezTo>
                    <a:cubicBezTo>
                      <a:pt x="513060" y="894479"/>
                      <a:pt x="506564" y="895750"/>
                      <a:pt x="500492" y="894903"/>
                    </a:cubicBezTo>
                    <a:cubicBezTo>
                      <a:pt x="487077" y="893067"/>
                      <a:pt x="477334" y="880216"/>
                      <a:pt x="474510" y="865248"/>
                    </a:cubicBezTo>
                    <a:cubicBezTo>
                      <a:pt x="473239" y="858753"/>
                      <a:pt x="473098" y="851833"/>
                      <a:pt x="474651" y="845056"/>
                    </a:cubicBezTo>
                    <a:cubicBezTo>
                      <a:pt x="476204" y="838278"/>
                      <a:pt x="479170" y="832065"/>
                      <a:pt x="481994" y="825851"/>
                    </a:cubicBezTo>
                    <a:close/>
                    <a:moveTo>
                      <a:pt x="93105" y="570687"/>
                    </a:moveTo>
                    <a:cubicBezTo>
                      <a:pt x="100589" y="567721"/>
                      <a:pt x="106802" y="571958"/>
                      <a:pt x="110332" y="578170"/>
                    </a:cubicBezTo>
                    <a:cubicBezTo>
                      <a:pt x="114003" y="584384"/>
                      <a:pt x="115698" y="592433"/>
                      <a:pt x="118663" y="599352"/>
                    </a:cubicBezTo>
                    <a:cubicBezTo>
                      <a:pt x="132361" y="630983"/>
                      <a:pt x="168934" y="635502"/>
                      <a:pt x="180372" y="668968"/>
                    </a:cubicBezTo>
                    <a:cubicBezTo>
                      <a:pt x="184325" y="680406"/>
                      <a:pt x="192657" y="707518"/>
                      <a:pt x="178112" y="717826"/>
                    </a:cubicBezTo>
                    <a:cubicBezTo>
                      <a:pt x="165403" y="726864"/>
                      <a:pt x="143799" y="731524"/>
                      <a:pt x="131937" y="729829"/>
                    </a:cubicBezTo>
                    <a:cubicBezTo>
                      <a:pt x="121205" y="728276"/>
                      <a:pt x="112591" y="721215"/>
                      <a:pt x="104260" y="714155"/>
                    </a:cubicBezTo>
                    <a:cubicBezTo>
                      <a:pt x="93811" y="705400"/>
                      <a:pt x="83220" y="696222"/>
                      <a:pt x="76583" y="682101"/>
                    </a:cubicBezTo>
                    <a:cubicBezTo>
                      <a:pt x="68958" y="665579"/>
                      <a:pt x="67404" y="643268"/>
                      <a:pt x="69240" y="620251"/>
                    </a:cubicBezTo>
                    <a:cubicBezTo>
                      <a:pt x="69946" y="611072"/>
                      <a:pt x="71217" y="601329"/>
                      <a:pt x="75030" y="592009"/>
                    </a:cubicBezTo>
                    <a:cubicBezTo>
                      <a:pt x="78842" y="582689"/>
                      <a:pt x="85762" y="573511"/>
                      <a:pt x="93105" y="570687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D55A4DA5-C2C5-4D5A-91E0-F03C8F86BA44}"/>
                  </a:ext>
                </a:extLst>
              </p:cNvPr>
              <p:cNvSpPr/>
              <p:nvPr/>
            </p:nvSpPr>
            <p:spPr>
              <a:xfrm>
                <a:off x="1307750" y="6387051"/>
                <a:ext cx="680203" cy="1017692"/>
              </a:xfrm>
              <a:custGeom>
                <a:avLst/>
                <a:gdLst>
                  <a:gd name="connsiteX0" fmla="*/ 79077 w 680203"/>
                  <a:gd name="connsiteY0" fmla="*/ 384512 h 1017692"/>
                  <a:gd name="connsiteX1" fmla="*/ 111979 w 680203"/>
                  <a:gd name="connsiteY1" fmla="*/ 452575 h 1017692"/>
                  <a:gd name="connsiteX2" fmla="*/ 156177 w 680203"/>
                  <a:gd name="connsiteY2" fmla="*/ 509199 h 1017692"/>
                  <a:gd name="connsiteX3" fmla="*/ 181454 w 680203"/>
                  <a:gd name="connsiteY3" fmla="*/ 533770 h 1017692"/>
                  <a:gd name="connsiteX4" fmla="*/ 200658 w 680203"/>
                  <a:gd name="connsiteY4" fmla="*/ 549726 h 1017692"/>
                  <a:gd name="connsiteX5" fmla="*/ 332123 w 680203"/>
                  <a:gd name="connsiteY5" fmla="*/ 372651 h 1017692"/>
                  <a:gd name="connsiteX6" fmla="*/ 326616 w 680203"/>
                  <a:gd name="connsiteY6" fmla="*/ 357541 h 1017692"/>
                  <a:gd name="connsiteX7" fmla="*/ 323086 w 680203"/>
                  <a:gd name="connsiteY7" fmla="*/ 347516 h 1017692"/>
                  <a:gd name="connsiteX8" fmla="*/ 320544 w 680203"/>
                  <a:gd name="connsiteY8" fmla="*/ 336925 h 1017692"/>
                  <a:gd name="connsiteX9" fmla="*/ 315602 w 680203"/>
                  <a:gd name="connsiteY9" fmla="*/ 315602 h 1017692"/>
                  <a:gd name="connsiteX10" fmla="*/ 312637 w 680203"/>
                  <a:gd name="connsiteY10" fmla="*/ 293291 h 1017692"/>
                  <a:gd name="connsiteX11" fmla="*/ 313907 w 680203"/>
                  <a:gd name="connsiteY11" fmla="*/ 199387 h 1017692"/>
                  <a:gd name="connsiteX12" fmla="*/ 336501 w 680203"/>
                  <a:gd name="connsiteY12" fmla="*/ 100259 h 1017692"/>
                  <a:gd name="connsiteX13" fmla="*/ 380417 w 680203"/>
                  <a:gd name="connsiteY13" fmla="*/ 0 h 1017692"/>
                  <a:gd name="connsiteX14" fmla="*/ 339890 w 680203"/>
                  <a:gd name="connsiteY14" fmla="*/ 99835 h 1017692"/>
                  <a:gd name="connsiteX15" fmla="*/ 320685 w 680203"/>
                  <a:gd name="connsiteY15" fmla="*/ 197411 h 1017692"/>
                  <a:gd name="connsiteX16" fmla="*/ 322521 w 680203"/>
                  <a:gd name="connsiteY16" fmla="*/ 288631 h 1017692"/>
                  <a:gd name="connsiteX17" fmla="*/ 326193 w 680203"/>
                  <a:gd name="connsiteY17" fmla="*/ 310095 h 1017692"/>
                  <a:gd name="connsiteX18" fmla="*/ 331700 w 680203"/>
                  <a:gd name="connsiteY18" fmla="*/ 330429 h 1017692"/>
                  <a:gd name="connsiteX19" fmla="*/ 334524 w 680203"/>
                  <a:gd name="connsiteY19" fmla="*/ 340596 h 1017692"/>
                  <a:gd name="connsiteX20" fmla="*/ 338336 w 680203"/>
                  <a:gd name="connsiteY20" fmla="*/ 350057 h 1017692"/>
                  <a:gd name="connsiteX21" fmla="*/ 342573 w 680203"/>
                  <a:gd name="connsiteY21" fmla="*/ 360648 h 1017692"/>
                  <a:gd name="connsiteX22" fmla="*/ 499315 w 680203"/>
                  <a:gd name="connsiteY22" fmla="*/ 204471 h 1017692"/>
                  <a:gd name="connsiteX23" fmla="*/ 528121 w 680203"/>
                  <a:gd name="connsiteY23" fmla="*/ 123840 h 1017692"/>
                  <a:gd name="connsiteX24" fmla="*/ 574720 w 680203"/>
                  <a:gd name="connsiteY24" fmla="*/ 43634 h 1017692"/>
                  <a:gd name="connsiteX25" fmla="*/ 531228 w 680203"/>
                  <a:gd name="connsiteY25" fmla="*/ 124123 h 1017692"/>
                  <a:gd name="connsiteX26" fmla="*/ 507222 w 680203"/>
                  <a:gd name="connsiteY26" fmla="*/ 197552 h 1017692"/>
                  <a:gd name="connsiteX27" fmla="*/ 667918 w 680203"/>
                  <a:gd name="connsiteY27" fmla="*/ 76959 h 1017692"/>
                  <a:gd name="connsiteX28" fmla="*/ 538853 w 680203"/>
                  <a:gd name="connsiteY28" fmla="*/ 177077 h 1017692"/>
                  <a:gd name="connsiteX29" fmla="*/ 569213 w 680203"/>
                  <a:gd name="connsiteY29" fmla="*/ 180889 h 1017692"/>
                  <a:gd name="connsiteX30" fmla="*/ 605363 w 680203"/>
                  <a:gd name="connsiteY30" fmla="*/ 183148 h 1017692"/>
                  <a:gd name="connsiteX31" fmla="*/ 642359 w 680203"/>
                  <a:gd name="connsiteY31" fmla="*/ 182866 h 1017692"/>
                  <a:gd name="connsiteX32" fmla="*/ 680203 w 680203"/>
                  <a:gd name="connsiteY32" fmla="*/ 179053 h 1017692"/>
                  <a:gd name="connsiteX33" fmla="*/ 642077 w 680203"/>
                  <a:gd name="connsiteY33" fmla="*/ 184419 h 1017692"/>
                  <a:gd name="connsiteX34" fmla="*/ 604374 w 680203"/>
                  <a:gd name="connsiteY34" fmla="*/ 186255 h 1017692"/>
                  <a:gd name="connsiteX35" fmla="*/ 567377 w 680203"/>
                  <a:gd name="connsiteY35" fmla="*/ 185549 h 1017692"/>
                  <a:gd name="connsiteX36" fmla="*/ 532216 w 680203"/>
                  <a:gd name="connsiteY36" fmla="*/ 182866 h 1017692"/>
                  <a:gd name="connsiteX37" fmla="*/ 395102 w 680203"/>
                  <a:gd name="connsiteY37" fmla="*/ 318003 h 1017692"/>
                  <a:gd name="connsiteX38" fmla="*/ 454128 w 680203"/>
                  <a:gd name="connsiteY38" fmla="*/ 342997 h 1017692"/>
                  <a:gd name="connsiteX39" fmla="*/ 525015 w 680203"/>
                  <a:gd name="connsiteY39" fmla="*/ 359801 h 1017692"/>
                  <a:gd name="connsiteX40" fmla="*/ 599432 w 680203"/>
                  <a:gd name="connsiteY40" fmla="*/ 367003 h 1017692"/>
                  <a:gd name="connsiteX41" fmla="*/ 675543 w 680203"/>
                  <a:gd name="connsiteY41" fmla="*/ 365167 h 1017692"/>
                  <a:gd name="connsiteX42" fmla="*/ 598867 w 680203"/>
                  <a:gd name="connsiteY42" fmla="*/ 369968 h 1017692"/>
                  <a:gd name="connsiteX43" fmla="*/ 522897 w 680203"/>
                  <a:gd name="connsiteY43" fmla="*/ 365873 h 1017692"/>
                  <a:gd name="connsiteX44" fmla="*/ 449468 w 680203"/>
                  <a:gd name="connsiteY44" fmla="*/ 352175 h 1017692"/>
                  <a:gd name="connsiteX45" fmla="*/ 385218 w 680203"/>
                  <a:gd name="connsiteY45" fmla="*/ 329017 h 1017692"/>
                  <a:gd name="connsiteX46" fmla="*/ 243444 w 680203"/>
                  <a:gd name="connsiteY46" fmla="*/ 516542 h 1017692"/>
                  <a:gd name="connsiteX47" fmla="*/ 291032 w 680203"/>
                  <a:gd name="connsiteY47" fmla="*/ 538148 h 1017692"/>
                  <a:gd name="connsiteX48" fmla="*/ 350057 w 680203"/>
                  <a:gd name="connsiteY48" fmla="*/ 557493 h 1017692"/>
                  <a:gd name="connsiteX49" fmla="*/ 411483 w 680203"/>
                  <a:gd name="connsiteY49" fmla="*/ 571473 h 1017692"/>
                  <a:gd name="connsiteX50" fmla="*/ 474462 w 680203"/>
                  <a:gd name="connsiteY50" fmla="*/ 580228 h 1017692"/>
                  <a:gd name="connsiteX51" fmla="*/ 410636 w 680203"/>
                  <a:gd name="connsiteY51" fmla="*/ 574579 h 1017692"/>
                  <a:gd name="connsiteX52" fmla="*/ 347798 w 680203"/>
                  <a:gd name="connsiteY52" fmla="*/ 563847 h 1017692"/>
                  <a:gd name="connsiteX53" fmla="*/ 286513 w 680203"/>
                  <a:gd name="connsiteY53" fmla="*/ 547750 h 1017692"/>
                  <a:gd name="connsiteX54" fmla="*/ 235819 w 680203"/>
                  <a:gd name="connsiteY54" fmla="*/ 528545 h 1017692"/>
                  <a:gd name="connsiteX55" fmla="*/ 141633 w 680203"/>
                  <a:gd name="connsiteY55" fmla="*/ 700114 h 1017692"/>
                  <a:gd name="connsiteX56" fmla="*/ 158578 w 680203"/>
                  <a:gd name="connsiteY56" fmla="*/ 718471 h 1017692"/>
                  <a:gd name="connsiteX57" fmla="*/ 185407 w 680203"/>
                  <a:gd name="connsiteY57" fmla="*/ 741771 h 1017692"/>
                  <a:gd name="connsiteX58" fmla="*/ 245421 w 680203"/>
                  <a:gd name="connsiteY58" fmla="*/ 778626 h 1017692"/>
                  <a:gd name="connsiteX59" fmla="*/ 181736 w 680203"/>
                  <a:gd name="connsiteY59" fmla="*/ 747984 h 1017692"/>
                  <a:gd name="connsiteX60" fmla="*/ 152364 w 680203"/>
                  <a:gd name="connsiteY60" fmla="*/ 727509 h 1017692"/>
                  <a:gd name="connsiteX61" fmla="*/ 135561 w 680203"/>
                  <a:gd name="connsiteY61" fmla="*/ 713105 h 1017692"/>
                  <a:gd name="connsiteX62" fmla="*/ 31913 w 680203"/>
                  <a:gd name="connsiteY62" fmla="*/ 1017693 h 1017692"/>
                  <a:gd name="connsiteX63" fmla="*/ 0 w 680203"/>
                  <a:gd name="connsiteY63" fmla="*/ 1009926 h 1017692"/>
                  <a:gd name="connsiteX64" fmla="*/ 112685 w 680203"/>
                  <a:gd name="connsiteY64" fmla="*/ 705763 h 1017692"/>
                  <a:gd name="connsiteX65" fmla="*/ 74558 w 680203"/>
                  <a:gd name="connsiteY65" fmla="*/ 704068 h 1017692"/>
                  <a:gd name="connsiteX66" fmla="*/ 24853 w 680203"/>
                  <a:gd name="connsiteY66" fmla="*/ 688818 h 1017692"/>
                  <a:gd name="connsiteX67" fmla="*/ 76394 w 680203"/>
                  <a:gd name="connsiteY67" fmla="*/ 696725 h 1017692"/>
                  <a:gd name="connsiteX68" fmla="*/ 119180 w 680203"/>
                  <a:gd name="connsiteY68" fmla="*/ 692630 h 1017692"/>
                  <a:gd name="connsiteX69" fmla="*/ 192891 w 680203"/>
                  <a:gd name="connsiteY69" fmla="*/ 561729 h 1017692"/>
                  <a:gd name="connsiteX70" fmla="*/ 173263 w 680203"/>
                  <a:gd name="connsiteY70" fmla="*/ 543937 h 1017692"/>
                  <a:gd name="connsiteX71" fmla="*/ 148693 w 680203"/>
                  <a:gd name="connsiteY71" fmla="*/ 517672 h 1017692"/>
                  <a:gd name="connsiteX72" fmla="*/ 106189 w 680203"/>
                  <a:gd name="connsiteY72" fmla="*/ 457659 h 1017692"/>
                  <a:gd name="connsiteX73" fmla="*/ 75829 w 680203"/>
                  <a:gd name="connsiteY73" fmla="*/ 386489 h 1017692"/>
                  <a:gd name="connsiteX74" fmla="*/ 62132 w 680203"/>
                  <a:gd name="connsiteY74" fmla="*/ 303741 h 1017692"/>
                  <a:gd name="connsiteX75" fmla="*/ 79077 w 680203"/>
                  <a:gd name="connsiteY75" fmla="*/ 384512 h 101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680203" h="1017692">
                    <a:moveTo>
                      <a:pt x="79077" y="384512"/>
                    </a:moveTo>
                    <a:cubicBezTo>
                      <a:pt x="87691" y="409083"/>
                      <a:pt x="98987" y="432100"/>
                      <a:pt x="111979" y="452575"/>
                    </a:cubicBezTo>
                    <a:cubicBezTo>
                      <a:pt x="124829" y="472909"/>
                      <a:pt x="139797" y="492255"/>
                      <a:pt x="156177" y="509199"/>
                    </a:cubicBezTo>
                    <a:cubicBezTo>
                      <a:pt x="163944" y="518237"/>
                      <a:pt x="172981" y="525580"/>
                      <a:pt x="181454" y="533770"/>
                    </a:cubicBezTo>
                    <a:cubicBezTo>
                      <a:pt x="187667" y="539277"/>
                      <a:pt x="194162" y="544502"/>
                      <a:pt x="200658" y="549726"/>
                    </a:cubicBezTo>
                    <a:cubicBezTo>
                      <a:pt x="241750" y="488159"/>
                      <a:pt x="284959" y="429840"/>
                      <a:pt x="332123" y="372651"/>
                    </a:cubicBezTo>
                    <a:cubicBezTo>
                      <a:pt x="329864" y="366579"/>
                      <a:pt x="328875" y="363613"/>
                      <a:pt x="326616" y="357541"/>
                    </a:cubicBezTo>
                    <a:cubicBezTo>
                      <a:pt x="325204" y="353588"/>
                      <a:pt x="324498" y="351469"/>
                      <a:pt x="323086" y="347516"/>
                    </a:cubicBezTo>
                    <a:cubicBezTo>
                      <a:pt x="322097" y="343279"/>
                      <a:pt x="321533" y="341161"/>
                      <a:pt x="320544" y="336925"/>
                    </a:cubicBezTo>
                    <a:cubicBezTo>
                      <a:pt x="318567" y="328452"/>
                      <a:pt x="317579" y="324216"/>
                      <a:pt x="315602" y="315602"/>
                    </a:cubicBezTo>
                    <a:cubicBezTo>
                      <a:pt x="314331" y="306706"/>
                      <a:pt x="313766" y="302329"/>
                      <a:pt x="312637" y="293291"/>
                    </a:cubicBezTo>
                    <a:cubicBezTo>
                      <a:pt x="309389" y="263355"/>
                      <a:pt x="309530" y="231724"/>
                      <a:pt x="313907" y="199387"/>
                    </a:cubicBezTo>
                    <a:cubicBezTo>
                      <a:pt x="318144" y="167050"/>
                      <a:pt x="325487" y="133725"/>
                      <a:pt x="336501" y="100259"/>
                    </a:cubicBezTo>
                    <a:cubicBezTo>
                      <a:pt x="347515" y="66792"/>
                      <a:pt x="361919" y="33185"/>
                      <a:pt x="380417" y="0"/>
                    </a:cubicBezTo>
                    <a:cubicBezTo>
                      <a:pt x="363048" y="33185"/>
                      <a:pt x="349916" y="66792"/>
                      <a:pt x="339890" y="99835"/>
                    </a:cubicBezTo>
                    <a:cubicBezTo>
                      <a:pt x="330005" y="132878"/>
                      <a:pt x="323792" y="165780"/>
                      <a:pt x="320685" y="197411"/>
                    </a:cubicBezTo>
                    <a:cubicBezTo>
                      <a:pt x="317579" y="229041"/>
                      <a:pt x="318426" y="259825"/>
                      <a:pt x="322521" y="288631"/>
                    </a:cubicBezTo>
                    <a:cubicBezTo>
                      <a:pt x="323933" y="297245"/>
                      <a:pt x="324639" y="301482"/>
                      <a:pt x="326193" y="310095"/>
                    </a:cubicBezTo>
                    <a:cubicBezTo>
                      <a:pt x="328311" y="318285"/>
                      <a:pt x="329440" y="322380"/>
                      <a:pt x="331700" y="330429"/>
                    </a:cubicBezTo>
                    <a:cubicBezTo>
                      <a:pt x="332829" y="334524"/>
                      <a:pt x="333394" y="336501"/>
                      <a:pt x="334524" y="340596"/>
                    </a:cubicBezTo>
                    <a:cubicBezTo>
                      <a:pt x="336077" y="344409"/>
                      <a:pt x="336783" y="346386"/>
                      <a:pt x="338336" y="350057"/>
                    </a:cubicBezTo>
                    <a:cubicBezTo>
                      <a:pt x="340031" y="354294"/>
                      <a:pt x="340878" y="356412"/>
                      <a:pt x="342573" y="360648"/>
                    </a:cubicBezTo>
                    <a:cubicBezTo>
                      <a:pt x="392561" y="305576"/>
                      <a:pt x="444102" y="254176"/>
                      <a:pt x="499315" y="204471"/>
                    </a:cubicBezTo>
                    <a:cubicBezTo>
                      <a:pt x="506234" y="177641"/>
                      <a:pt x="515695" y="150529"/>
                      <a:pt x="528121" y="123840"/>
                    </a:cubicBezTo>
                    <a:cubicBezTo>
                      <a:pt x="540830" y="96587"/>
                      <a:pt x="556081" y="69616"/>
                      <a:pt x="574720" y="43634"/>
                    </a:cubicBezTo>
                    <a:cubicBezTo>
                      <a:pt x="557069" y="69757"/>
                      <a:pt x="542807" y="96870"/>
                      <a:pt x="531228" y="124123"/>
                    </a:cubicBezTo>
                    <a:cubicBezTo>
                      <a:pt x="520779" y="148552"/>
                      <a:pt x="512871" y="173264"/>
                      <a:pt x="507222" y="197552"/>
                    </a:cubicBezTo>
                    <a:cubicBezTo>
                      <a:pt x="558199" y="154059"/>
                      <a:pt x="611858" y="113674"/>
                      <a:pt x="667918" y="76959"/>
                    </a:cubicBezTo>
                    <a:cubicBezTo>
                      <a:pt x="623437" y="109155"/>
                      <a:pt x="581075" y="142056"/>
                      <a:pt x="538853" y="177077"/>
                    </a:cubicBezTo>
                    <a:cubicBezTo>
                      <a:pt x="548879" y="178488"/>
                      <a:pt x="558905" y="179901"/>
                      <a:pt x="569213" y="180889"/>
                    </a:cubicBezTo>
                    <a:cubicBezTo>
                      <a:pt x="581075" y="182019"/>
                      <a:pt x="593219" y="182866"/>
                      <a:pt x="605363" y="183148"/>
                    </a:cubicBezTo>
                    <a:cubicBezTo>
                      <a:pt x="617507" y="183572"/>
                      <a:pt x="629933" y="183572"/>
                      <a:pt x="642359" y="182866"/>
                    </a:cubicBezTo>
                    <a:cubicBezTo>
                      <a:pt x="654786" y="182301"/>
                      <a:pt x="667353" y="181313"/>
                      <a:pt x="680203" y="179053"/>
                    </a:cubicBezTo>
                    <a:cubicBezTo>
                      <a:pt x="667495" y="181877"/>
                      <a:pt x="654645" y="183290"/>
                      <a:pt x="642077" y="184419"/>
                    </a:cubicBezTo>
                    <a:cubicBezTo>
                      <a:pt x="629509" y="185549"/>
                      <a:pt x="616800" y="186113"/>
                      <a:pt x="604374" y="186255"/>
                    </a:cubicBezTo>
                    <a:cubicBezTo>
                      <a:pt x="591948" y="186396"/>
                      <a:pt x="579521" y="186113"/>
                      <a:pt x="567377" y="185549"/>
                    </a:cubicBezTo>
                    <a:cubicBezTo>
                      <a:pt x="555516" y="184984"/>
                      <a:pt x="543795" y="183996"/>
                      <a:pt x="532216" y="182866"/>
                    </a:cubicBezTo>
                    <a:cubicBezTo>
                      <a:pt x="483782" y="225087"/>
                      <a:pt x="438030" y="270274"/>
                      <a:pt x="395102" y="318003"/>
                    </a:cubicBezTo>
                    <a:cubicBezTo>
                      <a:pt x="413883" y="327605"/>
                      <a:pt x="433794" y="336360"/>
                      <a:pt x="454128" y="342997"/>
                    </a:cubicBezTo>
                    <a:cubicBezTo>
                      <a:pt x="476439" y="350199"/>
                      <a:pt x="500727" y="355847"/>
                      <a:pt x="525015" y="359801"/>
                    </a:cubicBezTo>
                    <a:cubicBezTo>
                      <a:pt x="549303" y="363754"/>
                      <a:pt x="574297" y="366155"/>
                      <a:pt x="599432" y="367003"/>
                    </a:cubicBezTo>
                    <a:cubicBezTo>
                      <a:pt x="624567" y="367990"/>
                      <a:pt x="649985" y="367709"/>
                      <a:pt x="675543" y="365167"/>
                    </a:cubicBezTo>
                    <a:cubicBezTo>
                      <a:pt x="649985" y="368697"/>
                      <a:pt x="624426" y="369826"/>
                      <a:pt x="598867" y="369968"/>
                    </a:cubicBezTo>
                    <a:cubicBezTo>
                      <a:pt x="573308" y="370109"/>
                      <a:pt x="547891" y="368838"/>
                      <a:pt x="522897" y="365873"/>
                    </a:cubicBezTo>
                    <a:cubicBezTo>
                      <a:pt x="498044" y="362907"/>
                      <a:pt x="472909" y="358247"/>
                      <a:pt x="449468" y="352175"/>
                    </a:cubicBezTo>
                    <a:cubicBezTo>
                      <a:pt x="427439" y="346386"/>
                      <a:pt x="405834" y="338196"/>
                      <a:pt x="385218" y="329017"/>
                    </a:cubicBezTo>
                    <a:cubicBezTo>
                      <a:pt x="333112" y="387619"/>
                      <a:pt x="286089" y="450880"/>
                      <a:pt x="243444" y="516542"/>
                    </a:cubicBezTo>
                    <a:cubicBezTo>
                      <a:pt x="258836" y="524450"/>
                      <a:pt x="274792" y="531935"/>
                      <a:pt x="291032" y="538148"/>
                    </a:cubicBezTo>
                    <a:cubicBezTo>
                      <a:pt x="310095" y="545490"/>
                      <a:pt x="330005" y="551986"/>
                      <a:pt x="350057" y="557493"/>
                    </a:cubicBezTo>
                    <a:cubicBezTo>
                      <a:pt x="370108" y="563000"/>
                      <a:pt x="390725" y="567660"/>
                      <a:pt x="411483" y="571473"/>
                    </a:cubicBezTo>
                    <a:cubicBezTo>
                      <a:pt x="432240" y="575286"/>
                      <a:pt x="453139" y="578533"/>
                      <a:pt x="474462" y="580228"/>
                    </a:cubicBezTo>
                    <a:cubicBezTo>
                      <a:pt x="452998" y="579381"/>
                      <a:pt x="431676" y="577262"/>
                      <a:pt x="410636" y="574579"/>
                    </a:cubicBezTo>
                    <a:cubicBezTo>
                      <a:pt x="389454" y="571756"/>
                      <a:pt x="368414" y="568225"/>
                      <a:pt x="347798" y="563847"/>
                    </a:cubicBezTo>
                    <a:cubicBezTo>
                      <a:pt x="327181" y="559470"/>
                      <a:pt x="306423" y="553963"/>
                      <a:pt x="286513" y="547750"/>
                    </a:cubicBezTo>
                    <a:cubicBezTo>
                      <a:pt x="269427" y="542384"/>
                      <a:pt x="252340" y="535747"/>
                      <a:pt x="235819" y="528545"/>
                    </a:cubicBezTo>
                    <a:cubicBezTo>
                      <a:pt x="200940" y="583758"/>
                      <a:pt x="169451" y="641089"/>
                      <a:pt x="141633" y="700114"/>
                    </a:cubicBezTo>
                    <a:cubicBezTo>
                      <a:pt x="146999" y="706469"/>
                      <a:pt x="152647" y="712682"/>
                      <a:pt x="158578" y="718471"/>
                    </a:cubicBezTo>
                    <a:cubicBezTo>
                      <a:pt x="167050" y="726661"/>
                      <a:pt x="176088" y="734569"/>
                      <a:pt x="185407" y="741771"/>
                    </a:cubicBezTo>
                    <a:cubicBezTo>
                      <a:pt x="204047" y="756033"/>
                      <a:pt x="224098" y="768600"/>
                      <a:pt x="245421" y="778626"/>
                    </a:cubicBezTo>
                    <a:cubicBezTo>
                      <a:pt x="223251" y="770719"/>
                      <a:pt x="201929" y="760269"/>
                      <a:pt x="181736" y="747984"/>
                    </a:cubicBezTo>
                    <a:cubicBezTo>
                      <a:pt x="171710" y="741771"/>
                      <a:pt x="161825" y="734852"/>
                      <a:pt x="152364" y="727509"/>
                    </a:cubicBezTo>
                    <a:cubicBezTo>
                      <a:pt x="146716" y="722990"/>
                      <a:pt x="141068" y="718189"/>
                      <a:pt x="135561" y="713105"/>
                    </a:cubicBezTo>
                    <a:cubicBezTo>
                      <a:pt x="92068" y="812658"/>
                      <a:pt x="58178" y="912351"/>
                      <a:pt x="31913" y="1017693"/>
                    </a:cubicBezTo>
                    <a:cubicBezTo>
                      <a:pt x="19204" y="1014587"/>
                      <a:pt x="12850" y="1013033"/>
                      <a:pt x="0" y="1009926"/>
                    </a:cubicBezTo>
                    <a:cubicBezTo>
                      <a:pt x="29371" y="904584"/>
                      <a:pt x="66368" y="804891"/>
                      <a:pt x="112685" y="705763"/>
                    </a:cubicBezTo>
                    <a:cubicBezTo>
                      <a:pt x="99693" y="706327"/>
                      <a:pt x="86843" y="705904"/>
                      <a:pt x="74558" y="704068"/>
                    </a:cubicBezTo>
                    <a:cubicBezTo>
                      <a:pt x="57048" y="701526"/>
                      <a:pt x="40103" y="696867"/>
                      <a:pt x="24853" y="688818"/>
                    </a:cubicBezTo>
                    <a:cubicBezTo>
                      <a:pt x="41092" y="694465"/>
                      <a:pt x="58743" y="696584"/>
                      <a:pt x="76394" y="696725"/>
                    </a:cubicBezTo>
                    <a:cubicBezTo>
                      <a:pt x="90515" y="696867"/>
                      <a:pt x="104777" y="695313"/>
                      <a:pt x="119180" y="692630"/>
                    </a:cubicBezTo>
                    <a:cubicBezTo>
                      <a:pt x="141350" y="648008"/>
                      <a:pt x="166203" y="603809"/>
                      <a:pt x="192891" y="561729"/>
                    </a:cubicBezTo>
                    <a:cubicBezTo>
                      <a:pt x="186255" y="555939"/>
                      <a:pt x="179618" y="550150"/>
                      <a:pt x="173263" y="543937"/>
                    </a:cubicBezTo>
                    <a:cubicBezTo>
                      <a:pt x="165073" y="535182"/>
                      <a:pt x="156177" y="527274"/>
                      <a:pt x="148693" y="517672"/>
                    </a:cubicBezTo>
                    <a:cubicBezTo>
                      <a:pt x="132736" y="499597"/>
                      <a:pt x="118474" y="478981"/>
                      <a:pt x="106189" y="457659"/>
                    </a:cubicBezTo>
                    <a:cubicBezTo>
                      <a:pt x="93904" y="436195"/>
                      <a:pt x="83455" y="412048"/>
                      <a:pt x="75829" y="386489"/>
                    </a:cubicBezTo>
                    <a:cubicBezTo>
                      <a:pt x="68204" y="360930"/>
                      <a:pt x="62555" y="333535"/>
                      <a:pt x="62132" y="303741"/>
                    </a:cubicBezTo>
                    <a:cubicBezTo>
                      <a:pt x="63685" y="333395"/>
                      <a:pt x="70463" y="359942"/>
                      <a:pt x="79077" y="384512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3FC9AD09-6453-40C7-B60A-CF8E44585AE7}"/>
                </a:ext>
              </a:extLst>
            </p:cNvPr>
            <p:cNvSpPr/>
            <p:nvPr/>
          </p:nvSpPr>
          <p:spPr>
            <a:xfrm>
              <a:off x="-401300" y="2476977"/>
              <a:ext cx="814775" cy="1034920"/>
            </a:xfrm>
            <a:custGeom>
              <a:avLst/>
              <a:gdLst>
                <a:gd name="connsiteX0" fmla="*/ 160837 w 814775"/>
                <a:gd name="connsiteY0" fmla="*/ 689947 h 1034920"/>
                <a:gd name="connsiteX1" fmla="*/ 159425 w 814775"/>
                <a:gd name="connsiteY1" fmla="*/ 688111 h 1034920"/>
                <a:gd name="connsiteX2" fmla="*/ 159425 w 814775"/>
                <a:gd name="connsiteY2" fmla="*/ 688111 h 1034920"/>
                <a:gd name="connsiteX3" fmla="*/ 159284 w 814775"/>
                <a:gd name="connsiteY3" fmla="*/ 687970 h 1034920"/>
                <a:gd name="connsiteX4" fmla="*/ 82748 w 814775"/>
                <a:gd name="connsiteY4" fmla="*/ 590677 h 1034920"/>
                <a:gd name="connsiteX5" fmla="*/ 64674 w 814775"/>
                <a:gd name="connsiteY5" fmla="*/ 436618 h 1034920"/>
                <a:gd name="connsiteX6" fmla="*/ 134572 w 814775"/>
                <a:gd name="connsiteY6" fmla="*/ 548173 h 1034920"/>
                <a:gd name="connsiteX7" fmla="*/ 164085 w 814775"/>
                <a:gd name="connsiteY7" fmla="*/ 684581 h 1034920"/>
                <a:gd name="connsiteX8" fmla="*/ 164226 w 814775"/>
                <a:gd name="connsiteY8" fmla="*/ 684722 h 1034920"/>
                <a:gd name="connsiteX9" fmla="*/ 164650 w 814775"/>
                <a:gd name="connsiteY9" fmla="*/ 685146 h 1034920"/>
                <a:gd name="connsiteX10" fmla="*/ 172698 w 814775"/>
                <a:gd name="connsiteY10" fmla="*/ 693477 h 1034920"/>
                <a:gd name="connsiteX11" fmla="*/ 214214 w 814775"/>
                <a:gd name="connsiteY11" fmla="*/ 596325 h 1034920"/>
                <a:gd name="connsiteX12" fmla="*/ 209130 w 814775"/>
                <a:gd name="connsiteY12" fmla="*/ 586864 h 1034920"/>
                <a:gd name="connsiteX13" fmla="*/ 209130 w 814775"/>
                <a:gd name="connsiteY13" fmla="*/ 586864 h 1034920"/>
                <a:gd name="connsiteX14" fmla="*/ 203482 w 814775"/>
                <a:gd name="connsiteY14" fmla="*/ 575285 h 1034920"/>
                <a:gd name="connsiteX15" fmla="*/ 136973 w 814775"/>
                <a:gd name="connsiteY15" fmla="*/ 470367 h 1034920"/>
                <a:gd name="connsiteX16" fmla="*/ 134572 w 814775"/>
                <a:gd name="connsiteY16" fmla="*/ 313766 h 1034920"/>
                <a:gd name="connsiteX17" fmla="*/ 193315 w 814775"/>
                <a:gd name="connsiteY17" fmla="*/ 432946 h 1034920"/>
                <a:gd name="connsiteX18" fmla="*/ 209130 w 814775"/>
                <a:gd name="connsiteY18" fmla="*/ 574720 h 1034920"/>
                <a:gd name="connsiteX19" fmla="*/ 211955 w 814775"/>
                <a:gd name="connsiteY19" fmla="*/ 580086 h 1034920"/>
                <a:gd name="connsiteX20" fmla="*/ 217603 w 814775"/>
                <a:gd name="connsiteY20" fmla="*/ 589547 h 1034920"/>
                <a:gd name="connsiteX21" fmla="*/ 293008 w 814775"/>
                <a:gd name="connsiteY21" fmla="*/ 457517 h 1034920"/>
                <a:gd name="connsiteX22" fmla="*/ 285524 w 814775"/>
                <a:gd name="connsiteY22" fmla="*/ 444526 h 1034920"/>
                <a:gd name="connsiteX23" fmla="*/ 283265 w 814775"/>
                <a:gd name="connsiteY23" fmla="*/ 440148 h 1034920"/>
                <a:gd name="connsiteX24" fmla="*/ 283265 w 814775"/>
                <a:gd name="connsiteY24" fmla="*/ 440148 h 1034920"/>
                <a:gd name="connsiteX25" fmla="*/ 283265 w 814775"/>
                <a:gd name="connsiteY25" fmla="*/ 440148 h 1034920"/>
                <a:gd name="connsiteX26" fmla="*/ 283124 w 814775"/>
                <a:gd name="connsiteY26" fmla="*/ 439866 h 1034920"/>
                <a:gd name="connsiteX27" fmla="*/ 229747 w 814775"/>
                <a:gd name="connsiteY27" fmla="*/ 326192 h 1034920"/>
                <a:gd name="connsiteX28" fmla="*/ 247822 w 814775"/>
                <a:gd name="connsiteY28" fmla="*/ 170580 h 1034920"/>
                <a:gd name="connsiteX29" fmla="*/ 290467 w 814775"/>
                <a:gd name="connsiteY29" fmla="*/ 296539 h 1034920"/>
                <a:gd name="connsiteX30" fmla="*/ 288066 w 814775"/>
                <a:gd name="connsiteY30" fmla="*/ 436900 h 1034920"/>
                <a:gd name="connsiteX31" fmla="*/ 288207 w 814775"/>
                <a:gd name="connsiteY31" fmla="*/ 437042 h 1034920"/>
                <a:gd name="connsiteX32" fmla="*/ 290326 w 814775"/>
                <a:gd name="connsiteY32" fmla="*/ 440713 h 1034920"/>
                <a:gd name="connsiteX33" fmla="*/ 297104 w 814775"/>
                <a:gd name="connsiteY33" fmla="*/ 451727 h 1034920"/>
                <a:gd name="connsiteX34" fmla="*/ 365449 w 814775"/>
                <a:gd name="connsiteY34" fmla="*/ 360930 h 1034920"/>
                <a:gd name="connsiteX35" fmla="*/ 358953 w 814775"/>
                <a:gd name="connsiteY35" fmla="*/ 345538 h 1034920"/>
                <a:gd name="connsiteX36" fmla="*/ 358106 w 814775"/>
                <a:gd name="connsiteY36" fmla="*/ 343420 h 1034920"/>
                <a:gd name="connsiteX37" fmla="*/ 358106 w 814775"/>
                <a:gd name="connsiteY37" fmla="*/ 343420 h 1034920"/>
                <a:gd name="connsiteX38" fmla="*/ 357965 w 814775"/>
                <a:gd name="connsiteY38" fmla="*/ 343138 h 1034920"/>
                <a:gd name="connsiteX39" fmla="*/ 317296 w 814775"/>
                <a:gd name="connsiteY39" fmla="*/ 226499 h 1034920"/>
                <a:gd name="connsiteX40" fmla="*/ 350622 w 814775"/>
                <a:gd name="connsiteY40" fmla="*/ 74841 h 1034920"/>
                <a:gd name="connsiteX41" fmla="*/ 380134 w 814775"/>
                <a:gd name="connsiteY41" fmla="*/ 203200 h 1034920"/>
                <a:gd name="connsiteX42" fmla="*/ 363754 w 814775"/>
                <a:gd name="connsiteY42" fmla="*/ 341443 h 1034920"/>
                <a:gd name="connsiteX43" fmla="*/ 363895 w 814775"/>
                <a:gd name="connsiteY43" fmla="*/ 341584 h 1034920"/>
                <a:gd name="connsiteX44" fmla="*/ 364178 w 814775"/>
                <a:gd name="connsiteY44" fmla="*/ 342149 h 1034920"/>
                <a:gd name="connsiteX45" fmla="*/ 370250 w 814775"/>
                <a:gd name="connsiteY45" fmla="*/ 355141 h 1034920"/>
                <a:gd name="connsiteX46" fmla="*/ 440431 w 814775"/>
                <a:gd name="connsiteY46" fmla="*/ 278605 h 1034920"/>
                <a:gd name="connsiteX47" fmla="*/ 438030 w 814775"/>
                <a:gd name="connsiteY47" fmla="*/ 264061 h 1034920"/>
                <a:gd name="connsiteX48" fmla="*/ 428287 w 814775"/>
                <a:gd name="connsiteY48" fmla="*/ 155612 h 1034920"/>
                <a:gd name="connsiteX49" fmla="*/ 482370 w 814775"/>
                <a:gd name="connsiteY49" fmla="*/ 35726 h 1034920"/>
                <a:gd name="connsiteX50" fmla="*/ 480251 w 814775"/>
                <a:gd name="connsiteY50" fmla="*/ 148834 h 1034920"/>
                <a:gd name="connsiteX51" fmla="*/ 442972 w 814775"/>
                <a:gd name="connsiteY51" fmla="*/ 258271 h 1034920"/>
                <a:gd name="connsiteX52" fmla="*/ 442972 w 814775"/>
                <a:gd name="connsiteY52" fmla="*/ 258412 h 1034920"/>
                <a:gd name="connsiteX53" fmla="*/ 446079 w 814775"/>
                <a:gd name="connsiteY53" fmla="*/ 273098 h 1034920"/>
                <a:gd name="connsiteX54" fmla="*/ 542666 w 814775"/>
                <a:gd name="connsiteY54" fmla="*/ 187808 h 1034920"/>
                <a:gd name="connsiteX55" fmla="*/ 542666 w 814775"/>
                <a:gd name="connsiteY55" fmla="*/ 178488 h 1034920"/>
                <a:gd name="connsiteX56" fmla="*/ 542666 w 814775"/>
                <a:gd name="connsiteY56" fmla="*/ 178488 h 1034920"/>
                <a:gd name="connsiteX57" fmla="*/ 540830 w 814775"/>
                <a:gd name="connsiteY57" fmla="*/ 181312 h 1034920"/>
                <a:gd name="connsiteX58" fmla="*/ 541536 w 814775"/>
                <a:gd name="connsiteY58" fmla="*/ 91786 h 1034920"/>
                <a:gd name="connsiteX59" fmla="*/ 592936 w 814775"/>
                <a:gd name="connsiteY59" fmla="*/ 0 h 1034920"/>
                <a:gd name="connsiteX60" fmla="*/ 583616 w 814775"/>
                <a:gd name="connsiteY60" fmla="*/ 90656 h 1034920"/>
                <a:gd name="connsiteX61" fmla="*/ 545631 w 814775"/>
                <a:gd name="connsiteY61" fmla="*/ 174111 h 1034920"/>
                <a:gd name="connsiteX62" fmla="*/ 545772 w 814775"/>
                <a:gd name="connsiteY62" fmla="*/ 185407 h 1034920"/>
                <a:gd name="connsiteX63" fmla="*/ 602538 w 814775"/>
                <a:gd name="connsiteY63" fmla="*/ 143609 h 1034920"/>
                <a:gd name="connsiteX64" fmla="*/ 693901 w 814775"/>
                <a:gd name="connsiteY64" fmla="*/ 62697 h 1034920"/>
                <a:gd name="connsiteX65" fmla="*/ 814775 w 814775"/>
                <a:gd name="connsiteY65" fmla="*/ 25276 h 1034920"/>
                <a:gd name="connsiteX66" fmla="*/ 714093 w 814775"/>
                <a:gd name="connsiteY66" fmla="*/ 98423 h 1034920"/>
                <a:gd name="connsiteX67" fmla="*/ 603809 w 814775"/>
                <a:gd name="connsiteY67" fmla="*/ 145586 h 1034920"/>
                <a:gd name="connsiteX68" fmla="*/ 548173 w 814775"/>
                <a:gd name="connsiteY68" fmla="*/ 188514 h 1034920"/>
                <a:gd name="connsiteX69" fmla="*/ 559187 w 814775"/>
                <a:gd name="connsiteY69" fmla="*/ 191197 h 1034920"/>
                <a:gd name="connsiteX70" fmla="*/ 646596 w 814775"/>
                <a:gd name="connsiteY70" fmla="*/ 181877 h 1034920"/>
                <a:gd name="connsiteX71" fmla="*/ 726661 w 814775"/>
                <a:gd name="connsiteY71" fmla="*/ 213790 h 1034920"/>
                <a:gd name="connsiteX72" fmla="*/ 634734 w 814775"/>
                <a:gd name="connsiteY72" fmla="*/ 219156 h 1034920"/>
                <a:gd name="connsiteX73" fmla="*/ 551138 w 814775"/>
                <a:gd name="connsiteY73" fmla="*/ 194303 h 1034920"/>
                <a:gd name="connsiteX74" fmla="*/ 554245 w 814775"/>
                <a:gd name="connsiteY74" fmla="*/ 193174 h 1034920"/>
                <a:gd name="connsiteX75" fmla="*/ 554104 w 814775"/>
                <a:gd name="connsiteY75" fmla="*/ 193174 h 1034920"/>
                <a:gd name="connsiteX76" fmla="*/ 545066 w 814775"/>
                <a:gd name="connsiteY76" fmla="*/ 191197 h 1034920"/>
                <a:gd name="connsiteX77" fmla="*/ 450880 w 814775"/>
                <a:gd name="connsiteY77" fmla="*/ 278182 h 1034920"/>
                <a:gd name="connsiteX78" fmla="*/ 465566 w 814775"/>
                <a:gd name="connsiteY78" fmla="*/ 281288 h 1034920"/>
                <a:gd name="connsiteX79" fmla="*/ 465566 w 814775"/>
                <a:gd name="connsiteY79" fmla="*/ 281288 h 1034920"/>
                <a:gd name="connsiteX80" fmla="*/ 572602 w 814775"/>
                <a:gd name="connsiteY80" fmla="*/ 258836 h 1034920"/>
                <a:gd name="connsiteX81" fmla="*/ 673284 w 814775"/>
                <a:gd name="connsiteY81" fmla="*/ 290326 h 1034920"/>
                <a:gd name="connsiteX82" fmla="*/ 563282 w 814775"/>
                <a:gd name="connsiteY82" fmla="*/ 305435 h 1034920"/>
                <a:gd name="connsiteX83" fmla="*/ 460200 w 814775"/>
                <a:gd name="connsiteY83" fmla="*/ 285948 h 1034920"/>
                <a:gd name="connsiteX84" fmla="*/ 460059 w 814775"/>
                <a:gd name="connsiteY84" fmla="*/ 285948 h 1034920"/>
                <a:gd name="connsiteX85" fmla="*/ 460059 w 814775"/>
                <a:gd name="connsiteY85" fmla="*/ 285948 h 1034920"/>
                <a:gd name="connsiteX86" fmla="*/ 445514 w 814775"/>
                <a:gd name="connsiteY86" fmla="*/ 283548 h 1034920"/>
                <a:gd name="connsiteX87" fmla="*/ 377593 w 814775"/>
                <a:gd name="connsiteY87" fmla="*/ 361071 h 1034920"/>
                <a:gd name="connsiteX88" fmla="*/ 391431 w 814775"/>
                <a:gd name="connsiteY88" fmla="*/ 364743 h 1034920"/>
                <a:gd name="connsiteX89" fmla="*/ 391996 w 814775"/>
                <a:gd name="connsiteY89" fmla="*/ 364884 h 1034920"/>
                <a:gd name="connsiteX90" fmla="*/ 392278 w 814775"/>
                <a:gd name="connsiteY90" fmla="*/ 364884 h 1034920"/>
                <a:gd name="connsiteX91" fmla="*/ 521061 w 814775"/>
                <a:gd name="connsiteY91" fmla="*/ 343561 h 1034920"/>
                <a:gd name="connsiteX92" fmla="*/ 636429 w 814775"/>
                <a:gd name="connsiteY92" fmla="*/ 390019 h 1034920"/>
                <a:gd name="connsiteX93" fmla="*/ 508211 w 814775"/>
                <a:gd name="connsiteY93" fmla="*/ 399621 h 1034920"/>
                <a:gd name="connsiteX94" fmla="*/ 391714 w 814775"/>
                <a:gd name="connsiteY94" fmla="*/ 370532 h 1034920"/>
                <a:gd name="connsiteX95" fmla="*/ 391431 w 814775"/>
                <a:gd name="connsiteY95" fmla="*/ 370532 h 1034920"/>
                <a:gd name="connsiteX96" fmla="*/ 391431 w 814775"/>
                <a:gd name="connsiteY96" fmla="*/ 370532 h 1034920"/>
                <a:gd name="connsiteX97" fmla="*/ 389172 w 814775"/>
                <a:gd name="connsiteY97" fmla="*/ 370109 h 1034920"/>
                <a:gd name="connsiteX98" fmla="*/ 372933 w 814775"/>
                <a:gd name="connsiteY98" fmla="*/ 366719 h 1034920"/>
                <a:gd name="connsiteX99" fmla="*/ 307412 w 814775"/>
                <a:gd name="connsiteY99" fmla="*/ 458223 h 1034920"/>
                <a:gd name="connsiteX100" fmla="*/ 320121 w 814775"/>
                <a:gd name="connsiteY100" fmla="*/ 460341 h 1034920"/>
                <a:gd name="connsiteX101" fmla="*/ 324216 w 814775"/>
                <a:gd name="connsiteY101" fmla="*/ 460906 h 1034920"/>
                <a:gd name="connsiteX102" fmla="*/ 324357 w 814775"/>
                <a:gd name="connsiteY102" fmla="*/ 460906 h 1034920"/>
                <a:gd name="connsiteX103" fmla="*/ 451162 w 814775"/>
                <a:gd name="connsiteY103" fmla="*/ 426874 h 1034920"/>
                <a:gd name="connsiteX104" fmla="*/ 571473 w 814775"/>
                <a:gd name="connsiteY104" fmla="*/ 462177 h 1034920"/>
                <a:gd name="connsiteX105" fmla="*/ 444243 w 814775"/>
                <a:gd name="connsiteY105" fmla="*/ 484347 h 1034920"/>
                <a:gd name="connsiteX106" fmla="*/ 324074 w 814775"/>
                <a:gd name="connsiteY106" fmla="*/ 466554 h 1034920"/>
                <a:gd name="connsiteX107" fmla="*/ 323368 w 814775"/>
                <a:gd name="connsiteY107" fmla="*/ 466413 h 1034920"/>
                <a:gd name="connsiteX108" fmla="*/ 323368 w 814775"/>
                <a:gd name="connsiteY108" fmla="*/ 466413 h 1034920"/>
                <a:gd name="connsiteX109" fmla="*/ 323368 w 814775"/>
                <a:gd name="connsiteY109" fmla="*/ 466413 h 1034920"/>
                <a:gd name="connsiteX110" fmla="*/ 318567 w 814775"/>
                <a:gd name="connsiteY110" fmla="*/ 465990 h 1034920"/>
                <a:gd name="connsiteX111" fmla="*/ 303740 w 814775"/>
                <a:gd name="connsiteY111" fmla="*/ 464154 h 1034920"/>
                <a:gd name="connsiteX112" fmla="*/ 230171 w 814775"/>
                <a:gd name="connsiteY112" fmla="*/ 595337 h 1034920"/>
                <a:gd name="connsiteX113" fmla="*/ 241044 w 814775"/>
                <a:gd name="connsiteY113" fmla="*/ 594066 h 1034920"/>
                <a:gd name="connsiteX114" fmla="*/ 246833 w 814775"/>
                <a:gd name="connsiteY114" fmla="*/ 593219 h 1034920"/>
                <a:gd name="connsiteX115" fmla="*/ 369826 w 814775"/>
                <a:gd name="connsiteY115" fmla="*/ 541536 h 1034920"/>
                <a:gd name="connsiteX116" fmla="*/ 493666 w 814775"/>
                <a:gd name="connsiteY116" fmla="*/ 560882 h 1034920"/>
                <a:gd name="connsiteX117" fmla="*/ 370391 w 814775"/>
                <a:gd name="connsiteY117" fmla="*/ 599432 h 1034920"/>
                <a:gd name="connsiteX118" fmla="*/ 250222 w 814775"/>
                <a:gd name="connsiteY118" fmla="*/ 597879 h 1034920"/>
                <a:gd name="connsiteX119" fmla="*/ 237513 w 814775"/>
                <a:gd name="connsiteY119" fmla="*/ 600420 h 1034920"/>
                <a:gd name="connsiteX120" fmla="*/ 237513 w 814775"/>
                <a:gd name="connsiteY120" fmla="*/ 600420 h 1034920"/>
                <a:gd name="connsiteX121" fmla="*/ 227064 w 814775"/>
                <a:gd name="connsiteY121" fmla="*/ 602256 h 1034920"/>
                <a:gd name="connsiteX122" fmla="*/ 186819 w 814775"/>
                <a:gd name="connsiteY122" fmla="*/ 698560 h 1034920"/>
                <a:gd name="connsiteX123" fmla="*/ 198257 w 814775"/>
                <a:gd name="connsiteY123" fmla="*/ 697713 h 1034920"/>
                <a:gd name="connsiteX124" fmla="*/ 198963 w 814775"/>
                <a:gd name="connsiteY124" fmla="*/ 697713 h 1034920"/>
                <a:gd name="connsiteX125" fmla="*/ 199105 w 814775"/>
                <a:gd name="connsiteY125" fmla="*/ 697713 h 1034920"/>
                <a:gd name="connsiteX126" fmla="*/ 314190 w 814775"/>
                <a:gd name="connsiteY126" fmla="*/ 635158 h 1034920"/>
                <a:gd name="connsiteX127" fmla="*/ 438454 w 814775"/>
                <a:gd name="connsiteY127" fmla="*/ 641512 h 1034920"/>
                <a:gd name="connsiteX128" fmla="*/ 320403 w 814775"/>
                <a:gd name="connsiteY128" fmla="*/ 692488 h 1034920"/>
                <a:gd name="connsiteX129" fmla="*/ 201223 w 814775"/>
                <a:gd name="connsiteY129" fmla="*/ 703220 h 1034920"/>
                <a:gd name="connsiteX130" fmla="*/ 200517 w 814775"/>
                <a:gd name="connsiteY130" fmla="*/ 703362 h 1034920"/>
                <a:gd name="connsiteX131" fmla="*/ 200517 w 814775"/>
                <a:gd name="connsiteY131" fmla="*/ 703362 h 1034920"/>
                <a:gd name="connsiteX132" fmla="*/ 198257 w 814775"/>
                <a:gd name="connsiteY132" fmla="*/ 703785 h 1034920"/>
                <a:gd name="connsiteX133" fmla="*/ 184560 w 814775"/>
                <a:gd name="connsiteY133" fmla="*/ 705480 h 1034920"/>
                <a:gd name="connsiteX134" fmla="*/ 151235 w 814775"/>
                <a:gd name="connsiteY134" fmla="*/ 814634 h 1034920"/>
                <a:gd name="connsiteX135" fmla="*/ 162108 w 814775"/>
                <a:gd name="connsiteY135" fmla="*/ 812799 h 1034920"/>
                <a:gd name="connsiteX136" fmla="*/ 166203 w 814775"/>
                <a:gd name="connsiteY136" fmla="*/ 811951 h 1034920"/>
                <a:gd name="connsiteX137" fmla="*/ 166344 w 814775"/>
                <a:gd name="connsiteY137" fmla="*/ 811951 h 1034920"/>
                <a:gd name="connsiteX138" fmla="*/ 275357 w 814775"/>
                <a:gd name="connsiteY138" fmla="*/ 737252 h 1034920"/>
                <a:gd name="connsiteX139" fmla="*/ 400751 w 814775"/>
                <a:gd name="connsiteY139" fmla="*/ 731039 h 1034920"/>
                <a:gd name="connsiteX140" fmla="*/ 287501 w 814775"/>
                <a:gd name="connsiteY140" fmla="*/ 794300 h 1034920"/>
                <a:gd name="connsiteX141" fmla="*/ 168039 w 814775"/>
                <a:gd name="connsiteY141" fmla="*/ 817458 h 1034920"/>
                <a:gd name="connsiteX142" fmla="*/ 167333 w 814775"/>
                <a:gd name="connsiteY142" fmla="*/ 817600 h 1034920"/>
                <a:gd name="connsiteX143" fmla="*/ 167333 w 814775"/>
                <a:gd name="connsiteY143" fmla="*/ 817600 h 1034920"/>
                <a:gd name="connsiteX144" fmla="*/ 167333 w 814775"/>
                <a:gd name="connsiteY144" fmla="*/ 817600 h 1034920"/>
                <a:gd name="connsiteX145" fmla="*/ 162531 w 814775"/>
                <a:gd name="connsiteY145" fmla="*/ 818871 h 1034920"/>
                <a:gd name="connsiteX146" fmla="*/ 149681 w 814775"/>
                <a:gd name="connsiteY146" fmla="*/ 821695 h 1034920"/>
                <a:gd name="connsiteX147" fmla="*/ 117627 w 814775"/>
                <a:gd name="connsiteY147" fmla="*/ 1034920 h 1034920"/>
                <a:gd name="connsiteX148" fmla="*/ 100400 w 814775"/>
                <a:gd name="connsiteY148" fmla="*/ 1033931 h 1034920"/>
                <a:gd name="connsiteX149" fmla="*/ 134572 w 814775"/>
                <a:gd name="connsiteY149" fmla="*/ 817882 h 1034920"/>
                <a:gd name="connsiteX150" fmla="*/ 124687 w 814775"/>
                <a:gd name="connsiteY150" fmla="*/ 809127 h 1034920"/>
                <a:gd name="connsiteX151" fmla="*/ 121157 w 814775"/>
                <a:gd name="connsiteY151" fmla="*/ 805738 h 1034920"/>
                <a:gd name="connsiteX152" fmla="*/ 121157 w 814775"/>
                <a:gd name="connsiteY152" fmla="*/ 805738 h 1034920"/>
                <a:gd name="connsiteX153" fmla="*/ 121157 w 814775"/>
                <a:gd name="connsiteY153" fmla="*/ 805738 h 1034920"/>
                <a:gd name="connsiteX154" fmla="*/ 120875 w 814775"/>
                <a:gd name="connsiteY154" fmla="*/ 805456 h 1034920"/>
                <a:gd name="connsiteX155" fmla="*/ 33467 w 814775"/>
                <a:gd name="connsiteY155" fmla="*/ 714800 h 1034920"/>
                <a:gd name="connsiteX156" fmla="*/ 0 w 814775"/>
                <a:gd name="connsiteY156" fmla="*/ 560882 h 1034920"/>
                <a:gd name="connsiteX157" fmla="*/ 81336 w 814775"/>
                <a:gd name="connsiteY157" fmla="*/ 666224 h 1034920"/>
                <a:gd name="connsiteX158" fmla="*/ 124687 w 814775"/>
                <a:gd name="connsiteY158" fmla="*/ 800796 h 1034920"/>
                <a:gd name="connsiteX159" fmla="*/ 124829 w 814775"/>
                <a:gd name="connsiteY159" fmla="*/ 800937 h 1034920"/>
                <a:gd name="connsiteX160" fmla="*/ 127935 w 814775"/>
                <a:gd name="connsiteY160" fmla="*/ 803761 h 1034920"/>
                <a:gd name="connsiteX161" fmla="*/ 136549 w 814775"/>
                <a:gd name="connsiteY161" fmla="*/ 810822 h 1034920"/>
                <a:gd name="connsiteX162" fmla="*/ 171145 w 814775"/>
                <a:gd name="connsiteY162" fmla="*/ 700537 h 1034920"/>
                <a:gd name="connsiteX163" fmla="*/ 160837 w 814775"/>
                <a:gd name="connsiteY163" fmla="*/ 689947 h 103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14775" h="1034920">
                  <a:moveTo>
                    <a:pt x="160837" y="689947"/>
                  </a:moveTo>
                  <a:cubicBezTo>
                    <a:pt x="160413" y="689382"/>
                    <a:pt x="159848" y="688676"/>
                    <a:pt x="159425" y="688111"/>
                  </a:cubicBezTo>
                  <a:lnTo>
                    <a:pt x="159425" y="688111"/>
                  </a:lnTo>
                  <a:cubicBezTo>
                    <a:pt x="159425" y="688111"/>
                    <a:pt x="159284" y="687970"/>
                    <a:pt x="159284" y="687970"/>
                  </a:cubicBezTo>
                  <a:cubicBezTo>
                    <a:pt x="123981" y="664953"/>
                    <a:pt x="96728" y="628521"/>
                    <a:pt x="82748" y="590677"/>
                  </a:cubicBezTo>
                  <a:cubicBezTo>
                    <a:pt x="64674" y="541819"/>
                    <a:pt x="56342" y="490701"/>
                    <a:pt x="64674" y="436618"/>
                  </a:cubicBezTo>
                  <a:cubicBezTo>
                    <a:pt x="97999" y="465848"/>
                    <a:pt x="120451" y="507505"/>
                    <a:pt x="134572" y="548173"/>
                  </a:cubicBezTo>
                  <a:cubicBezTo>
                    <a:pt x="149823" y="592089"/>
                    <a:pt x="161119" y="637276"/>
                    <a:pt x="164085" y="684581"/>
                  </a:cubicBezTo>
                  <a:cubicBezTo>
                    <a:pt x="164085" y="684581"/>
                    <a:pt x="164226" y="684722"/>
                    <a:pt x="164226" y="684722"/>
                  </a:cubicBezTo>
                  <a:lnTo>
                    <a:pt x="164650" y="685146"/>
                  </a:lnTo>
                  <a:cubicBezTo>
                    <a:pt x="167333" y="687970"/>
                    <a:pt x="170016" y="690653"/>
                    <a:pt x="172698" y="693477"/>
                  </a:cubicBezTo>
                  <a:cubicBezTo>
                    <a:pt x="184842" y="660576"/>
                    <a:pt x="198822" y="627815"/>
                    <a:pt x="214214" y="596325"/>
                  </a:cubicBezTo>
                  <a:cubicBezTo>
                    <a:pt x="212519" y="593219"/>
                    <a:pt x="210684" y="590112"/>
                    <a:pt x="209130" y="586864"/>
                  </a:cubicBezTo>
                  <a:lnTo>
                    <a:pt x="209130" y="586864"/>
                  </a:lnTo>
                  <a:cubicBezTo>
                    <a:pt x="207153" y="583052"/>
                    <a:pt x="205318" y="579239"/>
                    <a:pt x="203482" y="575285"/>
                  </a:cubicBezTo>
                  <a:cubicBezTo>
                    <a:pt x="170580" y="548738"/>
                    <a:pt x="147140" y="509482"/>
                    <a:pt x="136973" y="470367"/>
                  </a:cubicBezTo>
                  <a:cubicBezTo>
                    <a:pt x="123417" y="417555"/>
                    <a:pt x="123981" y="369120"/>
                    <a:pt x="134572" y="313766"/>
                  </a:cubicBezTo>
                  <a:cubicBezTo>
                    <a:pt x="165073" y="346527"/>
                    <a:pt x="183289" y="390725"/>
                    <a:pt x="193315" y="432946"/>
                  </a:cubicBezTo>
                  <a:cubicBezTo>
                    <a:pt x="204188" y="479122"/>
                    <a:pt x="211107" y="526286"/>
                    <a:pt x="209130" y="574720"/>
                  </a:cubicBezTo>
                  <a:cubicBezTo>
                    <a:pt x="210119" y="576556"/>
                    <a:pt x="210966" y="578392"/>
                    <a:pt x="211955" y="580086"/>
                  </a:cubicBezTo>
                  <a:cubicBezTo>
                    <a:pt x="213790" y="583334"/>
                    <a:pt x="215626" y="586441"/>
                    <a:pt x="217603" y="589547"/>
                  </a:cubicBezTo>
                  <a:cubicBezTo>
                    <a:pt x="240761" y="544078"/>
                    <a:pt x="265755" y="500586"/>
                    <a:pt x="293008" y="457517"/>
                  </a:cubicBezTo>
                  <a:cubicBezTo>
                    <a:pt x="290467" y="453140"/>
                    <a:pt x="287925" y="448903"/>
                    <a:pt x="285524" y="444526"/>
                  </a:cubicBezTo>
                  <a:cubicBezTo>
                    <a:pt x="284818" y="443113"/>
                    <a:pt x="284112" y="441560"/>
                    <a:pt x="283265" y="440148"/>
                  </a:cubicBezTo>
                  <a:lnTo>
                    <a:pt x="283265" y="440148"/>
                  </a:lnTo>
                  <a:lnTo>
                    <a:pt x="283265" y="440148"/>
                  </a:lnTo>
                  <a:cubicBezTo>
                    <a:pt x="283265" y="440007"/>
                    <a:pt x="283124" y="440007"/>
                    <a:pt x="283124" y="439866"/>
                  </a:cubicBezTo>
                  <a:cubicBezTo>
                    <a:pt x="253329" y="409082"/>
                    <a:pt x="234830" y="366719"/>
                    <a:pt x="229747" y="326192"/>
                  </a:cubicBezTo>
                  <a:cubicBezTo>
                    <a:pt x="223110" y="271968"/>
                    <a:pt x="230029" y="224098"/>
                    <a:pt x="247822" y="170580"/>
                  </a:cubicBezTo>
                  <a:cubicBezTo>
                    <a:pt x="273663" y="207153"/>
                    <a:pt x="286089" y="253188"/>
                    <a:pt x="290467" y="296539"/>
                  </a:cubicBezTo>
                  <a:cubicBezTo>
                    <a:pt x="295268" y="342996"/>
                    <a:pt x="295833" y="390019"/>
                    <a:pt x="288066" y="436900"/>
                  </a:cubicBezTo>
                  <a:cubicBezTo>
                    <a:pt x="288066" y="436900"/>
                    <a:pt x="288066" y="437042"/>
                    <a:pt x="288207" y="437042"/>
                  </a:cubicBezTo>
                  <a:cubicBezTo>
                    <a:pt x="288913" y="438312"/>
                    <a:pt x="289619" y="439583"/>
                    <a:pt x="290326" y="440713"/>
                  </a:cubicBezTo>
                  <a:cubicBezTo>
                    <a:pt x="292444" y="444384"/>
                    <a:pt x="294844" y="448056"/>
                    <a:pt x="297104" y="451727"/>
                  </a:cubicBezTo>
                  <a:cubicBezTo>
                    <a:pt x="319132" y="420520"/>
                    <a:pt x="341443" y="390725"/>
                    <a:pt x="365449" y="360930"/>
                  </a:cubicBezTo>
                  <a:cubicBezTo>
                    <a:pt x="363189" y="355846"/>
                    <a:pt x="360930" y="350763"/>
                    <a:pt x="358953" y="345538"/>
                  </a:cubicBezTo>
                  <a:cubicBezTo>
                    <a:pt x="358671" y="344832"/>
                    <a:pt x="358388" y="344126"/>
                    <a:pt x="358106" y="343420"/>
                  </a:cubicBezTo>
                  <a:lnTo>
                    <a:pt x="358106" y="343420"/>
                  </a:lnTo>
                  <a:cubicBezTo>
                    <a:pt x="358106" y="343279"/>
                    <a:pt x="358106" y="343279"/>
                    <a:pt x="357965" y="343138"/>
                  </a:cubicBezTo>
                  <a:cubicBezTo>
                    <a:pt x="331982" y="309954"/>
                    <a:pt x="318144" y="266603"/>
                    <a:pt x="317296" y="226499"/>
                  </a:cubicBezTo>
                  <a:cubicBezTo>
                    <a:pt x="316167" y="174393"/>
                    <a:pt x="324922" y="123275"/>
                    <a:pt x="350622" y="74841"/>
                  </a:cubicBezTo>
                  <a:cubicBezTo>
                    <a:pt x="372509" y="113391"/>
                    <a:pt x="379993" y="160131"/>
                    <a:pt x="380134" y="203200"/>
                  </a:cubicBezTo>
                  <a:cubicBezTo>
                    <a:pt x="380134" y="249516"/>
                    <a:pt x="376181" y="295974"/>
                    <a:pt x="363754" y="341443"/>
                  </a:cubicBezTo>
                  <a:cubicBezTo>
                    <a:pt x="363754" y="341443"/>
                    <a:pt x="363754" y="341584"/>
                    <a:pt x="363895" y="341584"/>
                  </a:cubicBezTo>
                  <a:lnTo>
                    <a:pt x="364178" y="342149"/>
                  </a:lnTo>
                  <a:cubicBezTo>
                    <a:pt x="366155" y="346527"/>
                    <a:pt x="368273" y="350904"/>
                    <a:pt x="370250" y="355141"/>
                  </a:cubicBezTo>
                  <a:cubicBezTo>
                    <a:pt x="392278" y="328593"/>
                    <a:pt x="416001" y="302893"/>
                    <a:pt x="440431" y="278605"/>
                  </a:cubicBezTo>
                  <a:cubicBezTo>
                    <a:pt x="439583" y="273804"/>
                    <a:pt x="438736" y="268862"/>
                    <a:pt x="438030" y="264061"/>
                  </a:cubicBezTo>
                  <a:cubicBezTo>
                    <a:pt x="421932" y="229323"/>
                    <a:pt x="423768" y="190632"/>
                    <a:pt x="428287" y="155612"/>
                  </a:cubicBezTo>
                  <a:cubicBezTo>
                    <a:pt x="433794" y="113673"/>
                    <a:pt x="454693" y="70322"/>
                    <a:pt x="482370" y="35726"/>
                  </a:cubicBezTo>
                  <a:cubicBezTo>
                    <a:pt x="491972" y="73146"/>
                    <a:pt x="486465" y="112685"/>
                    <a:pt x="480251" y="148834"/>
                  </a:cubicBezTo>
                  <a:cubicBezTo>
                    <a:pt x="473897" y="185831"/>
                    <a:pt x="460623" y="223675"/>
                    <a:pt x="442972" y="258271"/>
                  </a:cubicBezTo>
                  <a:cubicBezTo>
                    <a:pt x="442972" y="258271"/>
                    <a:pt x="442972" y="258412"/>
                    <a:pt x="442972" y="258412"/>
                  </a:cubicBezTo>
                  <a:cubicBezTo>
                    <a:pt x="443820" y="263355"/>
                    <a:pt x="444949" y="268297"/>
                    <a:pt x="446079" y="273098"/>
                  </a:cubicBezTo>
                  <a:cubicBezTo>
                    <a:pt x="476721" y="242879"/>
                    <a:pt x="508917" y="214496"/>
                    <a:pt x="542666" y="187808"/>
                  </a:cubicBezTo>
                  <a:cubicBezTo>
                    <a:pt x="542666" y="184701"/>
                    <a:pt x="542666" y="181595"/>
                    <a:pt x="542666" y="178488"/>
                  </a:cubicBezTo>
                  <a:cubicBezTo>
                    <a:pt x="542666" y="178488"/>
                    <a:pt x="542666" y="178488"/>
                    <a:pt x="542666" y="178488"/>
                  </a:cubicBezTo>
                  <a:cubicBezTo>
                    <a:pt x="542101" y="179335"/>
                    <a:pt x="541395" y="180324"/>
                    <a:pt x="540830" y="181312"/>
                  </a:cubicBezTo>
                  <a:cubicBezTo>
                    <a:pt x="532922" y="158295"/>
                    <a:pt x="532358" y="126523"/>
                    <a:pt x="541536" y="91786"/>
                  </a:cubicBezTo>
                  <a:cubicBezTo>
                    <a:pt x="549867" y="60155"/>
                    <a:pt x="569637" y="23582"/>
                    <a:pt x="592936" y="0"/>
                  </a:cubicBezTo>
                  <a:cubicBezTo>
                    <a:pt x="597314" y="24288"/>
                    <a:pt x="593501" y="56201"/>
                    <a:pt x="583616" y="90656"/>
                  </a:cubicBezTo>
                  <a:cubicBezTo>
                    <a:pt x="575567" y="118615"/>
                    <a:pt x="562153" y="149117"/>
                    <a:pt x="545631" y="174111"/>
                  </a:cubicBezTo>
                  <a:cubicBezTo>
                    <a:pt x="545631" y="177923"/>
                    <a:pt x="545631" y="181736"/>
                    <a:pt x="545772" y="185407"/>
                  </a:cubicBezTo>
                  <a:cubicBezTo>
                    <a:pt x="567942" y="168039"/>
                    <a:pt x="579239" y="159707"/>
                    <a:pt x="602538" y="143609"/>
                  </a:cubicBezTo>
                  <a:cubicBezTo>
                    <a:pt x="625838" y="110143"/>
                    <a:pt x="658457" y="82748"/>
                    <a:pt x="693901" y="62697"/>
                  </a:cubicBezTo>
                  <a:cubicBezTo>
                    <a:pt x="730756" y="41798"/>
                    <a:pt x="772271" y="27536"/>
                    <a:pt x="814775" y="25276"/>
                  </a:cubicBezTo>
                  <a:cubicBezTo>
                    <a:pt x="784839" y="54224"/>
                    <a:pt x="749961" y="78936"/>
                    <a:pt x="714093" y="98423"/>
                  </a:cubicBezTo>
                  <a:cubicBezTo>
                    <a:pt x="679356" y="117203"/>
                    <a:pt x="642359" y="135137"/>
                    <a:pt x="603809" y="145586"/>
                  </a:cubicBezTo>
                  <a:cubicBezTo>
                    <a:pt x="580933" y="162108"/>
                    <a:pt x="569919" y="170722"/>
                    <a:pt x="548173" y="188514"/>
                  </a:cubicBezTo>
                  <a:cubicBezTo>
                    <a:pt x="551844" y="189502"/>
                    <a:pt x="555516" y="190350"/>
                    <a:pt x="559187" y="191197"/>
                  </a:cubicBezTo>
                  <a:cubicBezTo>
                    <a:pt x="586017" y="181454"/>
                    <a:pt x="619766" y="178347"/>
                    <a:pt x="646596" y="181877"/>
                  </a:cubicBezTo>
                  <a:cubicBezTo>
                    <a:pt x="680062" y="186255"/>
                    <a:pt x="708163" y="198257"/>
                    <a:pt x="726661" y="213790"/>
                  </a:cubicBezTo>
                  <a:cubicBezTo>
                    <a:pt x="700255" y="220427"/>
                    <a:pt x="668342" y="222545"/>
                    <a:pt x="634734" y="219156"/>
                  </a:cubicBezTo>
                  <a:cubicBezTo>
                    <a:pt x="601126" y="215626"/>
                    <a:pt x="571896" y="207012"/>
                    <a:pt x="551138" y="194303"/>
                  </a:cubicBezTo>
                  <a:cubicBezTo>
                    <a:pt x="552127" y="193880"/>
                    <a:pt x="553257" y="193456"/>
                    <a:pt x="554245" y="193174"/>
                  </a:cubicBezTo>
                  <a:cubicBezTo>
                    <a:pt x="554245" y="193174"/>
                    <a:pt x="554245" y="193174"/>
                    <a:pt x="554104" y="193174"/>
                  </a:cubicBezTo>
                  <a:cubicBezTo>
                    <a:pt x="551138" y="192609"/>
                    <a:pt x="548032" y="191903"/>
                    <a:pt x="545066" y="191197"/>
                  </a:cubicBezTo>
                  <a:cubicBezTo>
                    <a:pt x="512165" y="218450"/>
                    <a:pt x="480675" y="247539"/>
                    <a:pt x="450880" y="278182"/>
                  </a:cubicBezTo>
                  <a:cubicBezTo>
                    <a:pt x="455681" y="279311"/>
                    <a:pt x="460623" y="280300"/>
                    <a:pt x="465566" y="281288"/>
                  </a:cubicBezTo>
                  <a:cubicBezTo>
                    <a:pt x="465566" y="281288"/>
                    <a:pt x="465566" y="281288"/>
                    <a:pt x="465566" y="281288"/>
                  </a:cubicBezTo>
                  <a:cubicBezTo>
                    <a:pt x="499738" y="263778"/>
                    <a:pt x="538571" y="257565"/>
                    <a:pt x="572602" y="258836"/>
                  </a:cubicBezTo>
                  <a:cubicBezTo>
                    <a:pt x="605363" y="259966"/>
                    <a:pt x="643348" y="268156"/>
                    <a:pt x="673284" y="290326"/>
                  </a:cubicBezTo>
                  <a:cubicBezTo>
                    <a:pt x="637558" y="302469"/>
                    <a:pt x="598726" y="306000"/>
                    <a:pt x="563282" y="305435"/>
                  </a:cubicBezTo>
                  <a:cubicBezTo>
                    <a:pt x="529957" y="304870"/>
                    <a:pt x="492819" y="300916"/>
                    <a:pt x="460200" y="285948"/>
                  </a:cubicBezTo>
                  <a:cubicBezTo>
                    <a:pt x="460200" y="285948"/>
                    <a:pt x="460200" y="285948"/>
                    <a:pt x="460059" y="285948"/>
                  </a:cubicBezTo>
                  <a:lnTo>
                    <a:pt x="460059" y="285948"/>
                  </a:lnTo>
                  <a:cubicBezTo>
                    <a:pt x="455116" y="285242"/>
                    <a:pt x="450315" y="284395"/>
                    <a:pt x="445514" y="283548"/>
                  </a:cubicBezTo>
                  <a:cubicBezTo>
                    <a:pt x="421791" y="308118"/>
                    <a:pt x="398774" y="334241"/>
                    <a:pt x="377593" y="361071"/>
                  </a:cubicBezTo>
                  <a:cubicBezTo>
                    <a:pt x="382252" y="362342"/>
                    <a:pt x="386771" y="363613"/>
                    <a:pt x="391431" y="364743"/>
                  </a:cubicBezTo>
                  <a:lnTo>
                    <a:pt x="391996" y="364884"/>
                  </a:lnTo>
                  <a:cubicBezTo>
                    <a:pt x="392137" y="364884"/>
                    <a:pt x="392137" y="364884"/>
                    <a:pt x="392278" y="364884"/>
                  </a:cubicBezTo>
                  <a:cubicBezTo>
                    <a:pt x="432240" y="345962"/>
                    <a:pt x="477286" y="338902"/>
                    <a:pt x="521061" y="343561"/>
                  </a:cubicBezTo>
                  <a:cubicBezTo>
                    <a:pt x="562859" y="347939"/>
                    <a:pt x="603951" y="363189"/>
                    <a:pt x="636429" y="390019"/>
                  </a:cubicBezTo>
                  <a:cubicBezTo>
                    <a:pt x="594772" y="400610"/>
                    <a:pt x="550856" y="402728"/>
                    <a:pt x="508211" y="399621"/>
                  </a:cubicBezTo>
                  <a:cubicBezTo>
                    <a:pt x="468531" y="396797"/>
                    <a:pt x="427581" y="388889"/>
                    <a:pt x="391714" y="370532"/>
                  </a:cubicBezTo>
                  <a:cubicBezTo>
                    <a:pt x="391572" y="370532"/>
                    <a:pt x="391572" y="370532"/>
                    <a:pt x="391431" y="370532"/>
                  </a:cubicBezTo>
                  <a:lnTo>
                    <a:pt x="391431" y="370532"/>
                  </a:lnTo>
                  <a:cubicBezTo>
                    <a:pt x="390725" y="370391"/>
                    <a:pt x="389878" y="370250"/>
                    <a:pt x="389172" y="370109"/>
                  </a:cubicBezTo>
                  <a:cubicBezTo>
                    <a:pt x="383665" y="369120"/>
                    <a:pt x="378299" y="367849"/>
                    <a:pt x="372933" y="366719"/>
                  </a:cubicBezTo>
                  <a:cubicBezTo>
                    <a:pt x="349916" y="396797"/>
                    <a:pt x="328452" y="426874"/>
                    <a:pt x="307412" y="458223"/>
                  </a:cubicBezTo>
                  <a:cubicBezTo>
                    <a:pt x="311648" y="458929"/>
                    <a:pt x="315884" y="459776"/>
                    <a:pt x="320121" y="460341"/>
                  </a:cubicBezTo>
                  <a:cubicBezTo>
                    <a:pt x="321533" y="460482"/>
                    <a:pt x="322945" y="460765"/>
                    <a:pt x="324216" y="460906"/>
                  </a:cubicBezTo>
                  <a:cubicBezTo>
                    <a:pt x="324216" y="460906"/>
                    <a:pt x="324216" y="460906"/>
                    <a:pt x="324357" y="460906"/>
                  </a:cubicBezTo>
                  <a:cubicBezTo>
                    <a:pt x="362483" y="438030"/>
                    <a:pt x="406823" y="426592"/>
                    <a:pt x="451162" y="426874"/>
                  </a:cubicBezTo>
                  <a:cubicBezTo>
                    <a:pt x="493525" y="427157"/>
                    <a:pt x="536170" y="438454"/>
                    <a:pt x="571473" y="462177"/>
                  </a:cubicBezTo>
                  <a:cubicBezTo>
                    <a:pt x="530804" y="476863"/>
                    <a:pt x="487171" y="483217"/>
                    <a:pt x="444243" y="484347"/>
                  </a:cubicBezTo>
                  <a:cubicBezTo>
                    <a:pt x="403999" y="485476"/>
                    <a:pt x="362060" y="481522"/>
                    <a:pt x="324074" y="466554"/>
                  </a:cubicBezTo>
                  <a:cubicBezTo>
                    <a:pt x="323792" y="466554"/>
                    <a:pt x="323651" y="466554"/>
                    <a:pt x="323368" y="466413"/>
                  </a:cubicBezTo>
                  <a:lnTo>
                    <a:pt x="323368" y="466413"/>
                  </a:lnTo>
                  <a:lnTo>
                    <a:pt x="323368" y="466413"/>
                  </a:lnTo>
                  <a:cubicBezTo>
                    <a:pt x="321815" y="466131"/>
                    <a:pt x="320121" y="466131"/>
                    <a:pt x="318567" y="465990"/>
                  </a:cubicBezTo>
                  <a:cubicBezTo>
                    <a:pt x="313625" y="465566"/>
                    <a:pt x="308683" y="464860"/>
                    <a:pt x="303740" y="464154"/>
                  </a:cubicBezTo>
                  <a:cubicBezTo>
                    <a:pt x="277052" y="506940"/>
                    <a:pt x="252764" y="550150"/>
                    <a:pt x="230171" y="595337"/>
                  </a:cubicBezTo>
                  <a:cubicBezTo>
                    <a:pt x="233842" y="594913"/>
                    <a:pt x="237372" y="594489"/>
                    <a:pt x="241044" y="594066"/>
                  </a:cubicBezTo>
                  <a:cubicBezTo>
                    <a:pt x="243021" y="593784"/>
                    <a:pt x="244856" y="593501"/>
                    <a:pt x="246833" y="593219"/>
                  </a:cubicBezTo>
                  <a:cubicBezTo>
                    <a:pt x="281853" y="564695"/>
                    <a:pt x="325063" y="547043"/>
                    <a:pt x="369826" y="541536"/>
                  </a:cubicBezTo>
                  <a:cubicBezTo>
                    <a:pt x="411765" y="536311"/>
                    <a:pt x="455540" y="541960"/>
                    <a:pt x="493666" y="560882"/>
                  </a:cubicBezTo>
                  <a:cubicBezTo>
                    <a:pt x="455258" y="580792"/>
                    <a:pt x="412754" y="592654"/>
                    <a:pt x="370391" y="599432"/>
                  </a:cubicBezTo>
                  <a:cubicBezTo>
                    <a:pt x="330994" y="605786"/>
                    <a:pt x="289337" y="607339"/>
                    <a:pt x="250222" y="597879"/>
                  </a:cubicBezTo>
                  <a:cubicBezTo>
                    <a:pt x="245986" y="598726"/>
                    <a:pt x="241750" y="599714"/>
                    <a:pt x="237513" y="600420"/>
                  </a:cubicBezTo>
                  <a:lnTo>
                    <a:pt x="237513" y="600420"/>
                  </a:lnTo>
                  <a:cubicBezTo>
                    <a:pt x="233983" y="600985"/>
                    <a:pt x="230453" y="601691"/>
                    <a:pt x="227064" y="602256"/>
                  </a:cubicBezTo>
                  <a:cubicBezTo>
                    <a:pt x="212096" y="633463"/>
                    <a:pt x="198540" y="665941"/>
                    <a:pt x="186819" y="698560"/>
                  </a:cubicBezTo>
                  <a:cubicBezTo>
                    <a:pt x="190632" y="698278"/>
                    <a:pt x="194445" y="697996"/>
                    <a:pt x="198257" y="697713"/>
                  </a:cubicBezTo>
                  <a:lnTo>
                    <a:pt x="198963" y="697713"/>
                  </a:lnTo>
                  <a:cubicBezTo>
                    <a:pt x="198963" y="697713"/>
                    <a:pt x="198963" y="697713"/>
                    <a:pt x="199105" y="697713"/>
                  </a:cubicBezTo>
                  <a:cubicBezTo>
                    <a:pt x="230735" y="666647"/>
                    <a:pt x="271121" y="645183"/>
                    <a:pt x="314190" y="635158"/>
                  </a:cubicBezTo>
                  <a:cubicBezTo>
                    <a:pt x="355140" y="625697"/>
                    <a:pt x="398915" y="626826"/>
                    <a:pt x="438454" y="641512"/>
                  </a:cubicBezTo>
                  <a:cubicBezTo>
                    <a:pt x="402445" y="665094"/>
                    <a:pt x="361777" y="681333"/>
                    <a:pt x="320403" y="692488"/>
                  </a:cubicBezTo>
                  <a:cubicBezTo>
                    <a:pt x="281994" y="702797"/>
                    <a:pt x="240902" y="708727"/>
                    <a:pt x="201223" y="703220"/>
                  </a:cubicBezTo>
                  <a:cubicBezTo>
                    <a:pt x="200940" y="703220"/>
                    <a:pt x="200799" y="703220"/>
                    <a:pt x="200517" y="703362"/>
                  </a:cubicBezTo>
                  <a:lnTo>
                    <a:pt x="200517" y="703362"/>
                  </a:lnTo>
                  <a:cubicBezTo>
                    <a:pt x="199811" y="703503"/>
                    <a:pt x="198963" y="703644"/>
                    <a:pt x="198257" y="703785"/>
                  </a:cubicBezTo>
                  <a:cubicBezTo>
                    <a:pt x="193739" y="704491"/>
                    <a:pt x="189079" y="704915"/>
                    <a:pt x="184560" y="705480"/>
                  </a:cubicBezTo>
                  <a:cubicBezTo>
                    <a:pt x="172134" y="741771"/>
                    <a:pt x="161261" y="777637"/>
                    <a:pt x="151235" y="814634"/>
                  </a:cubicBezTo>
                  <a:cubicBezTo>
                    <a:pt x="154906" y="814070"/>
                    <a:pt x="158578" y="813505"/>
                    <a:pt x="162108" y="812799"/>
                  </a:cubicBezTo>
                  <a:cubicBezTo>
                    <a:pt x="163520" y="812516"/>
                    <a:pt x="164791" y="812234"/>
                    <a:pt x="166203" y="811951"/>
                  </a:cubicBezTo>
                  <a:cubicBezTo>
                    <a:pt x="166203" y="811951"/>
                    <a:pt x="166203" y="811951"/>
                    <a:pt x="166344" y="811951"/>
                  </a:cubicBezTo>
                  <a:cubicBezTo>
                    <a:pt x="194868" y="777496"/>
                    <a:pt x="233136" y="751655"/>
                    <a:pt x="275357" y="737252"/>
                  </a:cubicBezTo>
                  <a:cubicBezTo>
                    <a:pt x="315461" y="723555"/>
                    <a:pt x="359518" y="720166"/>
                    <a:pt x="400751" y="731039"/>
                  </a:cubicBezTo>
                  <a:cubicBezTo>
                    <a:pt x="367002" y="758433"/>
                    <a:pt x="327746" y="778908"/>
                    <a:pt x="287501" y="794300"/>
                  </a:cubicBezTo>
                  <a:cubicBezTo>
                    <a:pt x="249799" y="808704"/>
                    <a:pt x="208848" y="819153"/>
                    <a:pt x="168039" y="817458"/>
                  </a:cubicBezTo>
                  <a:cubicBezTo>
                    <a:pt x="167756" y="817458"/>
                    <a:pt x="167615" y="817600"/>
                    <a:pt x="167333" y="817600"/>
                  </a:cubicBezTo>
                  <a:lnTo>
                    <a:pt x="167333" y="817600"/>
                  </a:lnTo>
                  <a:lnTo>
                    <a:pt x="167333" y="817600"/>
                  </a:lnTo>
                  <a:cubicBezTo>
                    <a:pt x="165779" y="817882"/>
                    <a:pt x="164226" y="818447"/>
                    <a:pt x="162531" y="818871"/>
                  </a:cubicBezTo>
                  <a:cubicBezTo>
                    <a:pt x="158295" y="820000"/>
                    <a:pt x="153918" y="820847"/>
                    <a:pt x="149681" y="821695"/>
                  </a:cubicBezTo>
                  <a:cubicBezTo>
                    <a:pt x="133584" y="892440"/>
                    <a:pt x="122993" y="962621"/>
                    <a:pt x="117627" y="1034920"/>
                  </a:cubicBezTo>
                  <a:cubicBezTo>
                    <a:pt x="110708" y="1034496"/>
                    <a:pt x="107319" y="1034356"/>
                    <a:pt x="100400" y="1033931"/>
                  </a:cubicBezTo>
                  <a:cubicBezTo>
                    <a:pt x="106472" y="960644"/>
                    <a:pt x="117627" y="889616"/>
                    <a:pt x="134572" y="817882"/>
                  </a:cubicBezTo>
                  <a:cubicBezTo>
                    <a:pt x="131183" y="815058"/>
                    <a:pt x="127794" y="812092"/>
                    <a:pt x="124687" y="809127"/>
                  </a:cubicBezTo>
                  <a:cubicBezTo>
                    <a:pt x="123417" y="807997"/>
                    <a:pt x="122287" y="806868"/>
                    <a:pt x="121157" y="805738"/>
                  </a:cubicBezTo>
                  <a:lnTo>
                    <a:pt x="121157" y="805738"/>
                  </a:lnTo>
                  <a:lnTo>
                    <a:pt x="121157" y="805738"/>
                  </a:lnTo>
                  <a:cubicBezTo>
                    <a:pt x="121016" y="805597"/>
                    <a:pt x="121016" y="805597"/>
                    <a:pt x="120875" y="805456"/>
                  </a:cubicBezTo>
                  <a:cubicBezTo>
                    <a:pt x="82607" y="785969"/>
                    <a:pt x="51259" y="751655"/>
                    <a:pt x="33467" y="714800"/>
                  </a:cubicBezTo>
                  <a:cubicBezTo>
                    <a:pt x="9602" y="665377"/>
                    <a:pt x="565" y="617648"/>
                    <a:pt x="0" y="560882"/>
                  </a:cubicBezTo>
                  <a:cubicBezTo>
                    <a:pt x="36432" y="587005"/>
                    <a:pt x="63120" y="626685"/>
                    <a:pt x="81336" y="666224"/>
                  </a:cubicBezTo>
                  <a:cubicBezTo>
                    <a:pt x="100964" y="709010"/>
                    <a:pt x="116921" y="753491"/>
                    <a:pt x="124687" y="800796"/>
                  </a:cubicBezTo>
                  <a:cubicBezTo>
                    <a:pt x="124687" y="800796"/>
                    <a:pt x="124829" y="800937"/>
                    <a:pt x="124829" y="800937"/>
                  </a:cubicBezTo>
                  <a:cubicBezTo>
                    <a:pt x="125958" y="801925"/>
                    <a:pt x="126947" y="802773"/>
                    <a:pt x="127935" y="803761"/>
                  </a:cubicBezTo>
                  <a:cubicBezTo>
                    <a:pt x="130618" y="806162"/>
                    <a:pt x="133584" y="808562"/>
                    <a:pt x="136549" y="810822"/>
                  </a:cubicBezTo>
                  <a:cubicBezTo>
                    <a:pt x="146998" y="773401"/>
                    <a:pt x="158436" y="737252"/>
                    <a:pt x="171145" y="700537"/>
                  </a:cubicBezTo>
                  <a:cubicBezTo>
                    <a:pt x="167050" y="696866"/>
                    <a:pt x="163944" y="693477"/>
                    <a:pt x="160837" y="689947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1AA6256-A660-4D25-A8FD-2E29313B9CB9}"/>
                </a:ext>
              </a:extLst>
            </p:cNvPr>
            <p:cNvSpPr/>
            <p:nvPr/>
          </p:nvSpPr>
          <p:spPr>
            <a:xfrm>
              <a:off x="140800" y="5658555"/>
              <a:ext cx="943416" cy="1579562"/>
            </a:xfrm>
            <a:custGeom>
              <a:avLst/>
              <a:gdLst>
                <a:gd name="connsiteX0" fmla="*/ 574720 w 943416"/>
                <a:gd name="connsiteY0" fmla="*/ 1252664 h 1579562"/>
                <a:gd name="connsiteX1" fmla="*/ 571472 w 943416"/>
                <a:gd name="connsiteY1" fmla="*/ 1253088 h 1579562"/>
                <a:gd name="connsiteX2" fmla="*/ 571472 w 943416"/>
                <a:gd name="connsiteY2" fmla="*/ 1253088 h 1579562"/>
                <a:gd name="connsiteX3" fmla="*/ 571190 w 943416"/>
                <a:gd name="connsiteY3" fmla="*/ 1253088 h 1579562"/>
                <a:gd name="connsiteX4" fmla="*/ 401316 w 943416"/>
                <a:gd name="connsiteY4" fmla="*/ 1269892 h 1579562"/>
                <a:gd name="connsiteX5" fmla="*/ 208707 w 943416"/>
                <a:gd name="connsiteY5" fmla="*/ 1176553 h 1579562"/>
                <a:gd name="connsiteX6" fmla="*/ 390301 w 943416"/>
                <a:gd name="connsiteY6" fmla="*/ 1178106 h 1579562"/>
                <a:gd name="connsiteX7" fmla="*/ 570766 w 943416"/>
                <a:gd name="connsiteY7" fmla="*/ 1244897 h 1579562"/>
                <a:gd name="connsiteX8" fmla="*/ 571049 w 943416"/>
                <a:gd name="connsiteY8" fmla="*/ 1244897 h 1579562"/>
                <a:gd name="connsiteX9" fmla="*/ 571896 w 943416"/>
                <a:gd name="connsiteY9" fmla="*/ 1244756 h 1579562"/>
                <a:gd name="connsiteX10" fmla="*/ 587570 w 943416"/>
                <a:gd name="connsiteY10" fmla="*/ 1241509 h 1579562"/>
                <a:gd name="connsiteX11" fmla="*/ 505387 w 943416"/>
                <a:gd name="connsiteY11" fmla="*/ 1121198 h 1579562"/>
                <a:gd name="connsiteX12" fmla="*/ 490560 w 943416"/>
                <a:gd name="connsiteY12" fmla="*/ 1120211 h 1579562"/>
                <a:gd name="connsiteX13" fmla="*/ 490560 w 943416"/>
                <a:gd name="connsiteY13" fmla="*/ 1120211 h 1579562"/>
                <a:gd name="connsiteX14" fmla="*/ 472909 w 943416"/>
                <a:gd name="connsiteY14" fmla="*/ 1118233 h 1579562"/>
                <a:gd name="connsiteX15" fmla="*/ 301622 w 943416"/>
                <a:gd name="connsiteY15" fmla="*/ 1117668 h 1579562"/>
                <a:gd name="connsiteX16" fmla="*/ 117768 w 943416"/>
                <a:gd name="connsiteY16" fmla="*/ 1004136 h 1579562"/>
                <a:gd name="connsiteX17" fmla="*/ 299928 w 943416"/>
                <a:gd name="connsiteY17" fmla="*/ 1024329 h 1579562"/>
                <a:gd name="connsiteX18" fmla="*/ 476439 w 943416"/>
                <a:gd name="connsiteY18" fmla="*/ 1111173 h 1579562"/>
                <a:gd name="connsiteX19" fmla="*/ 484770 w 943416"/>
                <a:gd name="connsiteY19" fmla="*/ 1111879 h 1579562"/>
                <a:gd name="connsiteX20" fmla="*/ 499880 w 943416"/>
                <a:gd name="connsiteY20" fmla="*/ 1112443 h 1579562"/>
                <a:gd name="connsiteX21" fmla="*/ 402304 w 943416"/>
                <a:gd name="connsiteY21" fmla="*/ 926754 h 1579562"/>
                <a:gd name="connsiteX22" fmla="*/ 381688 w 943416"/>
                <a:gd name="connsiteY22" fmla="*/ 925766 h 1579562"/>
                <a:gd name="connsiteX23" fmla="*/ 374910 w 943416"/>
                <a:gd name="connsiteY23" fmla="*/ 925200 h 1579562"/>
                <a:gd name="connsiteX24" fmla="*/ 374910 w 943416"/>
                <a:gd name="connsiteY24" fmla="*/ 925200 h 1579562"/>
                <a:gd name="connsiteX25" fmla="*/ 374910 w 943416"/>
                <a:gd name="connsiteY25" fmla="*/ 925200 h 1579562"/>
                <a:gd name="connsiteX26" fmla="*/ 374486 w 943416"/>
                <a:gd name="connsiteY26" fmla="*/ 925200 h 1579562"/>
                <a:gd name="connsiteX27" fmla="*/ 202776 w 943416"/>
                <a:gd name="connsiteY27" fmla="*/ 902890 h 1579562"/>
                <a:gd name="connsiteX28" fmla="*/ 35161 w 943416"/>
                <a:gd name="connsiteY28" fmla="*/ 766340 h 1579562"/>
                <a:gd name="connsiteX29" fmla="*/ 213225 w 943416"/>
                <a:gd name="connsiteY29" fmla="*/ 810257 h 1579562"/>
                <a:gd name="connsiteX30" fmla="*/ 374627 w 943416"/>
                <a:gd name="connsiteY30" fmla="*/ 917293 h 1579562"/>
                <a:gd name="connsiteX31" fmla="*/ 374910 w 943416"/>
                <a:gd name="connsiteY31" fmla="*/ 917293 h 1579562"/>
                <a:gd name="connsiteX32" fmla="*/ 380699 w 943416"/>
                <a:gd name="connsiteY32" fmla="*/ 917575 h 1579562"/>
                <a:gd name="connsiteX33" fmla="*/ 398492 w 943416"/>
                <a:gd name="connsiteY33" fmla="*/ 917858 h 1579562"/>
                <a:gd name="connsiteX34" fmla="*/ 343561 w 943416"/>
                <a:gd name="connsiteY34" fmla="*/ 771142 h 1579562"/>
                <a:gd name="connsiteX35" fmla="*/ 320827 w 943416"/>
                <a:gd name="connsiteY35" fmla="*/ 767329 h 1579562"/>
                <a:gd name="connsiteX36" fmla="*/ 317720 w 943416"/>
                <a:gd name="connsiteY36" fmla="*/ 766623 h 1579562"/>
                <a:gd name="connsiteX37" fmla="*/ 317720 w 943416"/>
                <a:gd name="connsiteY37" fmla="*/ 766623 h 1579562"/>
                <a:gd name="connsiteX38" fmla="*/ 317438 w 943416"/>
                <a:gd name="connsiteY38" fmla="*/ 766623 h 1579562"/>
                <a:gd name="connsiteX39" fmla="*/ 151517 w 943416"/>
                <a:gd name="connsiteY39" fmla="*/ 727367 h 1579562"/>
                <a:gd name="connsiteX40" fmla="*/ 0 w 943416"/>
                <a:gd name="connsiteY40" fmla="*/ 576132 h 1579562"/>
                <a:gd name="connsiteX41" fmla="*/ 171145 w 943416"/>
                <a:gd name="connsiteY41" fmla="*/ 637135 h 1579562"/>
                <a:gd name="connsiteX42" fmla="*/ 319697 w 943416"/>
                <a:gd name="connsiteY42" fmla="*/ 758857 h 1579562"/>
                <a:gd name="connsiteX43" fmla="*/ 319979 w 943416"/>
                <a:gd name="connsiteY43" fmla="*/ 758857 h 1579562"/>
                <a:gd name="connsiteX44" fmla="*/ 320827 w 943416"/>
                <a:gd name="connsiteY44" fmla="*/ 758998 h 1579562"/>
                <a:gd name="connsiteX45" fmla="*/ 340455 w 943416"/>
                <a:gd name="connsiteY45" fmla="*/ 761540 h 1579562"/>
                <a:gd name="connsiteX46" fmla="*/ 303599 w 943416"/>
                <a:gd name="connsiteY46" fmla="*/ 623155 h 1579562"/>
                <a:gd name="connsiteX47" fmla="*/ 284818 w 943416"/>
                <a:gd name="connsiteY47" fmla="*/ 615106 h 1579562"/>
                <a:gd name="connsiteX48" fmla="*/ 151517 w 943416"/>
                <a:gd name="connsiteY48" fmla="*/ 546055 h 1579562"/>
                <a:gd name="connsiteX49" fmla="*/ 52247 w 943416"/>
                <a:gd name="connsiteY49" fmla="*/ 394114 h 1579562"/>
                <a:gd name="connsiteX50" fmla="*/ 182301 w 943416"/>
                <a:gd name="connsiteY50" fmla="*/ 480534 h 1579562"/>
                <a:gd name="connsiteX51" fmla="*/ 281853 w 943416"/>
                <a:gd name="connsiteY51" fmla="*/ 605080 h 1579562"/>
                <a:gd name="connsiteX52" fmla="*/ 282135 w 943416"/>
                <a:gd name="connsiteY52" fmla="*/ 605221 h 1579562"/>
                <a:gd name="connsiteX53" fmla="*/ 301481 w 943416"/>
                <a:gd name="connsiteY53" fmla="*/ 612564 h 1579562"/>
                <a:gd name="connsiteX54" fmla="*/ 274086 w 943416"/>
                <a:gd name="connsiteY54" fmla="*/ 437041 h 1579562"/>
                <a:gd name="connsiteX55" fmla="*/ 263213 w 943416"/>
                <a:gd name="connsiteY55" fmla="*/ 430122 h 1579562"/>
                <a:gd name="connsiteX56" fmla="*/ 263213 w 943416"/>
                <a:gd name="connsiteY56" fmla="*/ 430122 h 1579562"/>
                <a:gd name="connsiteX57" fmla="*/ 265049 w 943416"/>
                <a:gd name="connsiteY57" fmla="*/ 434358 h 1579562"/>
                <a:gd name="connsiteX58" fmla="*/ 161402 w 943416"/>
                <a:gd name="connsiteY58" fmla="*/ 367143 h 1579562"/>
                <a:gd name="connsiteX59" fmla="*/ 92915 w 943416"/>
                <a:gd name="connsiteY59" fmla="*/ 239208 h 1579562"/>
                <a:gd name="connsiteX60" fmla="*/ 191338 w 943416"/>
                <a:gd name="connsiteY60" fmla="*/ 317296 h 1579562"/>
                <a:gd name="connsiteX61" fmla="*/ 260248 w 943416"/>
                <a:gd name="connsiteY61" fmla="*/ 423344 h 1579562"/>
                <a:gd name="connsiteX62" fmla="*/ 273522 w 943416"/>
                <a:gd name="connsiteY62" fmla="*/ 431534 h 1579562"/>
                <a:gd name="connsiteX63" fmla="*/ 267026 w 943416"/>
                <a:gd name="connsiteY63" fmla="*/ 334665 h 1579562"/>
                <a:gd name="connsiteX64" fmla="*/ 240620 w 943416"/>
                <a:gd name="connsiteY64" fmla="*/ 168321 h 1579562"/>
                <a:gd name="connsiteX65" fmla="*/ 286795 w 943416"/>
                <a:gd name="connsiteY65" fmla="*/ 0 h 1579562"/>
                <a:gd name="connsiteX66" fmla="*/ 297104 w 943416"/>
                <a:gd name="connsiteY66" fmla="*/ 171286 h 1579562"/>
                <a:gd name="connsiteX67" fmla="*/ 269991 w 943416"/>
                <a:gd name="connsiteY67" fmla="*/ 334524 h 1579562"/>
                <a:gd name="connsiteX68" fmla="*/ 278746 w 943416"/>
                <a:gd name="connsiteY68" fmla="*/ 431111 h 1579562"/>
                <a:gd name="connsiteX69" fmla="*/ 290043 w 943416"/>
                <a:gd name="connsiteY69" fmla="*/ 420379 h 1579562"/>
                <a:gd name="connsiteX70" fmla="*/ 343985 w 943416"/>
                <a:gd name="connsiteY70" fmla="*/ 311789 h 1579562"/>
                <a:gd name="connsiteX71" fmla="*/ 440431 w 943416"/>
                <a:gd name="connsiteY71" fmla="*/ 242314 h 1579562"/>
                <a:gd name="connsiteX72" fmla="*/ 378440 w 943416"/>
                <a:gd name="connsiteY72" fmla="*/ 353163 h 1579562"/>
                <a:gd name="connsiteX73" fmla="*/ 287501 w 943416"/>
                <a:gd name="connsiteY73" fmla="*/ 431958 h 1579562"/>
                <a:gd name="connsiteX74" fmla="*/ 288349 w 943416"/>
                <a:gd name="connsiteY74" fmla="*/ 427439 h 1579562"/>
                <a:gd name="connsiteX75" fmla="*/ 288207 w 943416"/>
                <a:gd name="connsiteY75" fmla="*/ 427581 h 1579562"/>
                <a:gd name="connsiteX76" fmla="*/ 279170 w 943416"/>
                <a:gd name="connsiteY76" fmla="*/ 436618 h 1579562"/>
                <a:gd name="connsiteX77" fmla="*/ 310518 w 943416"/>
                <a:gd name="connsiteY77" fmla="*/ 610729 h 1579562"/>
                <a:gd name="connsiteX78" fmla="*/ 325063 w 943416"/>
                <a:gd name="connsiteY78" fmla="*/ 596043 h 1579562"/>
                <a:gd name="connsiteX79" fmla="*/ 325063 w 943416"/>
                <a:gd name="connsiteY79" fmla="*/ 596043 h 1579562"/>
                <a:gd name="connsiteX80" fmla="*/ 378440 w 943416"/>
                <a:gd name="connsiteY80" fmla="*/ 454834 h 1579562"/>
                <a:gd name="connsiteX81" fmla="*/ 489854 w 943416"/>
                <a:gd name="connsiteY81" fmla="*/ 361212 h 1579562"/>
                <a:gd name="connsiteX82" fmla="*/ 425745 w 943416"/>
                <a:gd name="connsiteY82" fmla="*/ 500303 h 1579562"/>
                <a:gd name="connsiteX83" fmla="*/ 326757 w 943416"/>
                <a:gd name="connsiteY83" fmla="*/ 605645 h 1579562"/>
                <a:gd name="connsiteX84" fmla="*/ 326616 w 943416"/>
                <a:gd name="connsiteY84" fmla="*/ 605786 h 1579562"/>
                <a:gd name="connsiteX85" fmla="*/ 326616 w 943416"/>
                <a:gd name="connsiteY85" fmla="*/ 605786 h 1579562"/>
                <a:gd name="connsiteX86" fmla="*/ 313060 w 943416"/>
                <a:gd name="connsiteY86" fmla="*/ 620896 h 1579562"/>
                <a:gd name="connsiteX87" fmla="*/ 352881 w 943416"/>
                <a:gd name="connsiteY87" fmla="*/ 757445 h 1579562"/>
                <a:gd name="connsiteX88" fmla="*/ 367426 w 943416"/>
                <a:gd name="connsiteY88" fmla="*/ 744030 h 1579562"/>
                <a:gd name="connsiteX89" fmla="*/ 368132 w 943416"/>
                <a:gd name="connsiteY89" fmla="*/ 743464 h 1579562"/>
                <a:gd name="connsiteX90" fmla="*/ 368414 w 943416"/>
                <a:gd name="connsiteY90" fmla="*/ 743183 h 1579562"/>
                <a:gd name="connsiteX91" fmla="*/ 439160 w 943416"/>
                <a:gd name="connsiteY91" fmla="*/ 577685 h 1579562"/>
                <a:gd name="connsiteX92" fmla="*/ 578815 w 943416"/>
                <a:gd name="connsiteY92" fmla="*/ 477992 h 1579562"/>
                <a:gd name="connsiteX93" fmla="*/ 494937 w 943416"/>
                <a:gd name="connsiteY93" fmla="*/ 634310 h 1579562"/>
                <a:gd name="connsiteX94" fmla="*/ 374627 w 943416"/>
                <a:gd name="connsiteY94" fmla="*/ 748125 h 1579562"/>
                <a:gd name="connsiteX95" fmla="*/ 374345 w 943416"/>
                <a:gd name="connsiteY95" fmla="*/ 748407 h 1579562"/>
                <a:gd name="connsiteX96" fmla="*/ 374345 w 943416"/>
                <a:gd name="connsiteY96" fmla="*/ 748407 h 1579562"/>
                <a:gd name="connsiteX97" fmla="*/ 372227 w 943416"/>
                <a:gd name="connsiteY97" fmla="*/ 750666 h 1579562"/>
                <a:gd name="connsiteX98" fmla="*/ 356129 w 943416"/>
                <a:gd name="connsiteY98" fmla="*/ 767047 h 1579562"/>
                <a:gd name="connsiteX99" fmla="*/ 413883 w 943416"/>
                <a:gd name="connsiteY99" fmla="*/ 911079 h 1579562"/>
                <a:gd name="connsiteX100" fmla="*/ 425745 w 943416"/>
                <a:gd name="connsiteY100" fmla="*/ 897947 h 1579562"/>
                <a:gd name="connsiteX101" fmla="*/ 429416 w 943416"/>
                <a:gd name="connsiteY101" fmla="*/ 893570 h 1579562"/>
                <a:gd name="connsiteX102" fmla="*/ 429557 w 943416"/>
                <a:gd name="connsiteY102" fmla="*/ 893428 h 1579562"/>
                <a:gd name="connsiteX103" fmla="*/ 484205 w 943416"/>
                <a:gd name="connsiteY103" fmla="*/ 720730 h 1579562"/>
                <a:gd name="connsiteX104" fmla="*/ 614541 w 943416"/>
                <a:gd name="connsiteY104" fmla="*/ 606916 h 1579562"/>
                <a:gd name="connsiteX105" fmla="*/ 545914 w 943416"/>
                <a:gd name="connsiteY105" fmla="*/ 771424 h 1579562"/>
                <a:gd name="connsiteX106" fmla="*/ 436053 w 943416"/>
                <a:gd name="connsiteY106" fmla="*/ 897947 h 1579562"/>
                <a:gd name="connsiteX107" fmla="*/ 435488 w 943416"/>
                <a:gd name="connsiteY107" fmla="*/ 898794 h 1579562"/>
                <a:gd name="connsiteX108" fmla="*/ 435488 w 943416"/>
                <a:gd name="connsiteY108" fmla="*/ 898794 h 1579562"/>
                <a:gd name="connsiteX109" fmla="*/ 435488 w 943416"/>
                <a:gd name="connsiteY109" fmla="*/ 898794 h 1579562"/>
                <a:gd name="connsiteX110" fmla="*/ 431393 w 943416"/>
                <a:gd name="connsiteY110" fmla="*/ 904160 h 1579562"/>
                <a:gd name="connsiteX111" fmla="*/ 418261 w 943416"/>
                <a:gd name="connsiteY111" fmla="*/ 920117 h 1579562"/>
                <a:gd name="connsiteX112" fmla="*/ 516260 w 943416"/>
                <a:gd name="connsiteY112" fmla="*/ 1102983 h 1579562"/>
                <a:gd name="connsiteX113" fmla="*/ 522755 w 943416"/>
                <a:gd name="connsiteY113" fmla="*/ 1089426 h 1579562"/>
                <a:gd name="connsiteX114" fmla="*/ 526003 w 943416"/>
                <a:gd name="connsiteY114" fmla="*/ 1082084 h 1579562"/>
                <a:gd name="connsiteX115" fmla="*/ 557210 w 943416"/>
                <a:gd name="connsiteY115" fmla="*/ 900630 h 1579562"/>
                <a:gd name="connsiteX116" fmla="*/ 671590 w 943416"/>
                <a:gd name="connsiteY116" fmla="*/ 770859 h 1579562"/>
                <a:gd name="connsiteX117" fmla="*/ 624991 w 943416"/>
                <a:gd name="connsiteY117" fmla="*/ 942851 h 1579562"/>
                <a:gd name="connsiteX118" fmla="*/ 533911 w 943416"/>
                <a:gd name="connsiteY118" fmla="*/ 1081378 h 1579562"/>
                <a:gd name="connsiteX119" fmla="*/ 527415 w 943416"/>
                <a:gd name="connsiteY119" fmla="*/ 1098041 h 1579562"/>
                <a:gd name="connsiteX120" fmla="*/ 527415 w 943416"/>
                <a:gd name="connsiteY120" fmla="*/ 1098041 h 1579562"/>
                <a:gd name="connsiteX121" fmla="*/ 521767 w 943416"/>
                <a:gd name="connsiteY121" fmla="*/ 1111596 h 1579562"/>
                <a:gd name="connsiteX122" fmla="*/ 603809 w 943416"/>
                <a:gd name="connsiteY122" fmla="*/ 1229929 h 1579562"/>
                <a:gd name="connsiteX123" fmla="*/ 611293 w 943416"/>
                <a:gd name="connsiteY123" fmla="*/ 1215950 h 1579562"/>
                <a:gd name="connsiteX124" fmla="*/ 611717 w 943416"/>
                <a:gd name="connsiteY124" fmla="*/ 1215103 h 1579562"/>
                <a:gd name="connsiteX125" fmla="*/ 611717 w 943416"/>
                <a:gd name="connsiteY125" fmla="*/ 1214961 h 1579562"/>
                <a:gd name="connsiteX126" fmla="*/ 624426 w 943416"/>
                <a:gd name="connsiteY126" fmla="*/ 1034778 h 1579562"/>
                <a:gd name="connsiteX127" fmla="*/ 723978 w 943416"/>
                <a:gd name="connsiteY127" fmla="*/ 894982 h 1579562"/>
                <a:gd name="connsiteX128" fmla="*/ 695736 w 943416"/>
                <a:gd name="connsiteY128" fmla="*/ 1070081 h 1579562"/>
                <a:gd name="connsiteX129" fmla="*/ 619766 w 943416"/>
                <a:gd name="connsiteY129" fmla="*/ 1216656 h 1579562"/>
                <a:gd name="connsiteX130" fmla="*/ 619342 w 943416"/>
                <a:gd name="connsiteY130" fmla="*/ 1217503 h 1579562"/>
                <a:gd name="connsiteX131" fmla="*/ 619342 w 943416"/>
                <a:gd name="connsiteY131" fmla="*/ 1217644 h 1579562"/>
                <a:gd name="connsiteX132" fmla="*/ 618071 w 943416"/>
                <a:gd name="connsiteY132" fmla="*/ 1220610 h 1579562"/>
                <a:gd name="connsiteX133" fmla="*/ 609881 w 943416"/>
                <a:gd name="connsiteY133" fmla="*/ 1237837 h 1579562"/>
                <a:gd name="connsiteX134" fmla="*/ 712117 w 943416"/>
                <a:gd name="connsiteY134" fmla="*/ 1357583 h 1579562"/>
                <a:gd name="connsiteX135" fmla="*/ 718047 w 943416"/>
                <a:gd name="connsiteY135" fmla="*/ 1343462 h 1579562"/>
                <a:gd name="connsiteX136" fmla="*/ 720165 w 943416"/>
                <a:gd name="connsiteY136" fmla="*/ 1338096 h 1579562"/>
                <a:gd name="connsiteX137" fmla="*/ 720165 w 943416"/>
                <a:gd name="connsiteY137" fmla="*/ 1337954 h 1579562"/>
                <a:gd name="connsiteX138" fmla="*/ 714235 w 943416"/>
                <a:gd name="connsiteY138" fmla="*/ 1155795 h 1579562"/>
                <a:gd name="connsiteX139" fmla="*/ 799949 w 943416"/>
                <a:gd name="connsiteY139" fmla="*/ 1005408 h 1579562"/>
                <a:gd name="connsiteX140" fmla="*/ 789499 w 943416"/>
                <a:gd name="connsiteY140" fmla="*/ 1184036 h 1579562"/>
                <a:gd name="connsiteX141" fmla="*/ 727791 w 943416"/>
                <a:gd name="connsiteY141" fmla="*/ 1340213 h 1579562"/>
                <a:gd name="connsiteX142" fmla="*/ 727508 w 943416"/>
                <a:gd name="connsiteY142" fmla="*/ 1341202 h 1579562"/>
                <a:gd name="connsiteX143" fmla="*/ 727508 w 943416"/>
                <a:gd name="connsiteY143" fmla="*/ 1341202 h 1579562"/>
                <a:gd name="connsiteX144" fmla="*/ 727508 w 943416"/>
                <a:gd name="connsiteY144" fmla="*/ 1341202 h 1579562"/>
                <a:gd name="connsiteX145" fmla="*/ 725390 w 943416"/>
                <a:gd name="connsiteY145" fmla="*/ 1347698 h 1579562"/>
                <a:gd name="connsiteX146" fmla="*/ 719177 w 943416"/>
                <a:gd name="connsiteY146" fmla="*/ 1364784 h 1579562"/>
                <a:gd name="connsiteX147" fmla="*/ 943417 w 943416"/>
                <a:gd name="connsiteY147" fmla="*/ 1560217 h 1579562"/>
                <a:gd name="connsiteX148" fmla="*/ 929437 w 943416"/>
                <a:gd name="connsiteY148" fmla="*/ 1579563 h 1579562"/>
                <a:gd name="connsiteX149" fmla="*/ 703644 w 943416"/>
                <a:gd name="connsiteY149" fmla="*/ 1379611 h 1579562"/>
                <a:gd name="connsiteX150" fmla="*/ 685993 w 943416"/>
                <a:gd name="connsiteY150" fmla="*/ 1384695 h 1579562"/>
                <a:gd name="connsiteX151" fmla="*/ 679356 w 943416"/>
                <a:gd name="connsiteY151" fmla="*/ 1386248 h 1579562"/>
                <a:gd name="connsiteX152" fmla="*/ 679215 w 943416"/>
                <a:gd name="connsiteY152" fmla="*/ 1386248 h 1579562"/>
                <a:gd name="connsiteX153" fmla="*/ 679215 w 943416"/>
                <a:gd name="connsiteY153" fmla="*/ 1386248 h 1579562"/>
                <a:gd name="connsiteX154" fmla="*/ 678791 w 943416"/>
                <a:gd name="connsiteY154" fmla="*/ 1386389 h 1579562"/>
                <a:gd name="connsiteX155" fmla="*/ 508493 w 943416"/>
                <a:gd name="connsiteY155" fmla="*/ 1420703 h 1579562"/>
                <a:gd name="connsiteX156" fmla="*/ 304729 w 943416"/>
                <a:gd name="connsiteY156" fmla="*/ 1345438 h 1579562"/>
                <a:gd name="connsiteX157" fmla="*/ 487594 w 943416"/>
                <a:gd name="connsiteY157" fmla="*/ 1329058 h 1579562"/>
                <a:gd name="connsiteX158" fmla="*/ 676249 w 943416"/>
                <a:gd name="connsiteY158" fmla="*/ 1378623 h 1579562"/>
                <a:gd name="connsiteX159" fmla="*/ 676532 w 943416"/>
                <a:gd name="connsiteY159" fmla="*/ 1378481 h 1579562"/>
                <a:gd name="connsiteX160" fmla="*/ 682180 w 943416"/>
                <a:gd name="connsiteY160" fmla="*/ 1376928 h 1579562"/>
                <a:gd name="connsiteX161" fmla="*/ 696725 w 943416"/>
                <a:gd name="connsiteY161" fmla="*/ 1372127 h 1579562"/>
                <a:gd name="connsiteX162" fmla="*/ 594207 w 943416"/>
                <a:gd name="connsiteY162" fmla="*/ 1249981 h 1579562"/>
                <a:gd name="connsiteX163" fmla="*/ 574720 w 943416"/>
                <a:gd name="connsiteY163" fmla="*/ 1252664 h 15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943416" h="1579562">
                  <a:moveTo>
                    <a:pt x="574720" y="1252664"/>
                  </a:moveTo>
                  <a:cubicBezTo>
                    <a:pt x="573591" y="1252805"/>
                    <a:pt x="572602" y="1252946"/>
                    <a:pt x="571472" y="1253088"/>
                  </a:cubicBezTo>
                  <a:lnTo>
                    <a:pt x="571472" y="1253088"/>
                  </a:lnTo>
                  <a:cubicBezTo>
                    <a:pt x="571331" y="1253088"/>
                    <a:pt x="571190" y="1253088"/>
                    <a:pt x="571190" y="1253088"/>
                  </a:cubicBezTo>
                  <a:cubicBezTo>
                    <a:pt x="518237" y="1277093"/>
                    <a:pt x="455681" y="1281753"/>
                    <a:pt x="401316" y="1269892"/>
                  </a:cubicBezTo>
                  <a:cubicBezTo>
                    <a:pt x="331135" y="1254500"/>
                    <a:pt x="265473" y="1226399"/>
                    <a:pt x="208707" y="1176553"/>
                  </a:cubicBezTo>
                  <a:cubicBezTo>
                    <a:pt x="267450" y="1159466"/>
                    <a:pt x="332406" y="1164268"/>
                    <a:pt x="390301" y="1178106"/>
                  </a:cubicBezTo>
                  <a:cubicBezTo>
                    <a:pt x="452574" y="1192933"/>
                    <a:pt x="513577" y="1213408"/>
                    <a:pt x="570766" y="1244897"/>
                  </a:cubicBezTo>
                  <a:cubicBezTo>
                    <a:pt x="570908" y="1244897"/>
                    <a:pt x="570908" y="1244897"/>
                    <a:pt x="571049" y="1244897"/>
                  </a:cubicBezTo>
                  <a:lnTo>
                    <a:pt x="571896" y="1244756"/>
                  </a:lnTo>
                  <a:cubicBezTo>
                    <a:pt x="577121" y="1243768"/>
                    <a:pt x="582346" y="1242638"/>
                    <a:pt x="587570" y="1241509"/>
                  </a:cubicBezTo>
                  <a:cubicBezTo>
                    <a:pt x="558340" y="1202959"/>
                    <a:pt x="530663" y="1162432"/>
                    <a:pt x="505387" y="1121198"/>
                  </a:cubicBezTo>
                  <a:cubicBezTo>
                    <a:pt x="500444" y="1120916"/>
                    <a:pt x="495502" y="1120634"/>
                    <a:pt x="490560" y="1120211"/>
                  </a:cubicBezTo>
                  <a:lnTo>
                    <a:pt x="490560" y="1120211"/>
                  </a:lnTo>
                  <a:cubicBezTo>
                    <a:pt x="484770" y="1119787"/>
                    <a:pt x="478839" y="1118939"/>
                    <a:pt x="472909" y="1118233"/>
                  </a:cubicBezTo>
                  <a:cubicBezTo>
                    <a:pt x="417555" y="1136732"/>
                    <a:pt x="354576" y="1135037"/>
                    <a:pt x="301622" y="1117668"/>
                  </a:cubicBezTo>
                  <a:cubicBezTo>
                    <a:pt x="230029" y="1094228"/>
                    <a:pt x="174252" y="1057654"/>
                    <a:pt x="117768" y="1004136"/>
                  </a:cubicBezTo>
                  <a:cubicBezTo>
                    <a:pt x="178488" y="993123"/>
                    <a:pt x="243303" y="1004560"/>
                    <a:pt x="299928" y="1024329"/>
                  </a:cubicBezTo>
                  <a:cubicBezTo>
                    <a:pt x="361777" y="1045935"/>
                    <a:pt x="421650" y="1072905"/>
                    <a:pt x="476439" y="1111173"/>
                  </a:cubicBezTo>
                  <a:cubicBezTo>
                    <a:pt x="479263" y="1111455"/>
                    <a:pt x="482087" y="1111738"/>
                    <a:pt x="484770" y="1111879"/>
                  </a:cubicBezTo>
                  <a:cubicBezTo>
                    <a:pt x="489854" y="1112162"/>
                    <a:pt x="494937" y="1112302"/>
                    <a:pt x="499880" y="1112443"/>
                  </a:cubicBezTo>
                  <a:cubicBezTo>
                    <a:pt x="464295" y="1051724"/>
                    <a:pt x="432099" y="990580"/>
                    <a:pt x="402304" y="926754"/>
                  </a:cubicBezTo>
                  <a:cubicBezTo>
                    <a:pt x="395385" y="926471"/>
                    <a:pt x="388466" y="926330"/>
                    <a:pt x="381688" y="925766"/>
                  </a:cubicBezTo>
                  <a:cubicBezTo>
                    <a:pt x="379428" y="925624"/>
                    <a:pt x="377169" y="925200"/>
                    <a:pt x="374910" y="925200"/>
                  </a:cubicBezTo>
                  <a:lnTo>
                    <a:pt x="374910" y="925200"/>
                  </a:lnTo>
                  <a:lnTo>
                    <a:pt x="374910" y="925200"/>
                  </a:lnTo>
                  <a:cubicBezTo>
                    <a:pt x="374768" y="925200"/>
                    <a:pt x="374627" y="925200"/>
                    <a:pt x="374486" y="925200"/>
                  </a:cubicBezTo>
                  <a:cubicBezTo>
                    <a:pt x="316590" y="937062"/>
                    <a:pt x="253611" y="927177"/>
                    <a:pt x="202776" y="902890"/>
                  </a:cubicBezTo>
                  <a:cubicBezTo>
                    <a:pt x="134854" y="870412"/>
                    <a:pt x="84302" y="826778"/>
                    <a:pt x="35161" y="766340"/>
                  </a:cubicBezTo>
                  <a:cubicBezTo>
                    <a:pt x="96869" y="763375"/>
                    <a:pt x="159566" y="783285"/>
                    <a:pt x="213225" y="810257"/>
                  </a:cubicBezTo>
                  <a:cubicBezTo>
                    <a:pt x="270839" y="839204"/>
                    <a:pt x="325910" y="873235"/>
                    <a:pt x="374627" y="917293"/>
                  </a:cubicBezTo>
                  <a:cubicBezTo>
                    <a:pt x="374768" y="917293"/>
                    <a:pt x="374768" y="917293"/>
                    <a:pt x="374910" y="917293"/>
                  </a:cubicBezTo>
                  <a:cubicBezTo>
                    <a:pt x="376887" y="917434"/>
                    <a:pt x="378864" y="917575"/>
                    <a:pt x="380699" y="917575"/>
                  </a:cubicBezTo>
                  <a:cubicBezTo>
                    <a:pt x="386489" y="917858"/>
                    <a:pt x="392561" y="917858"/>
                    <a:pt x="398492" y="917858"/>
                  </a:cubicBezTo>
                  <a:cubicBezTo>
                    <a:pt x="378581" y="869141"/>
                    <a:pt x="360506" y="820989"/>
                    <a:pt x="343561" y="771142"/>
                  </a:cubicBezTo>
                  <a:cubicBezTo>
                    <a:pt x="335936" y="770012"/>
                    <a:pt x="328452" y="768883"/>
                    <a:pt x="320827" y="767329"/>
                  </a:cubicBezTo>
                  <a:cubicBezTo>
                    <a:pt x="319838" y="767047"/>
                    <a:pt x="318709" y="766906"/>
                    <a:pt x="317720" y="766623"/>
                  </a:cubicBezTo>
                  <a:lnTo>
                    <a:pt x="317720" y="766623"/>
                  </a:lnTo>
                  <a:cubicBezTo>
                    <a:pt x="317579" y="766623"/>
                    <a:pt x="317438" y="766623"/>
                    <a:pt x="317438" y="766623"/>
                  </a:cubicBezTo>
                  <a:cubicBezTo>
                    <a:pt x="259683" y="772130"/>
                    <a:pt x="198963" y="756174"/>
                    <a:pt x="151517" y="727367"/>
                  </a:cubicBezTo>
                  <a:cubicBezTo>
                    <a:pt x="90091" y="689947"/>
                    <a:pt x="37279" y="641936"/>
                    <a:pt x="0" y="576132"/>
                  </a:cubicBezTo>
                  <a:cubicBezTo>
                    <a:pt x="61143" y="579380"/>
                    <a:pt x="121016" y="605221"/>
                    <a:pt x="171145" y="637135"/>
                  </a:cubicBezTo>
                  <a:cubicBezTo>
                    <a:pt x="225087" y="671448"/>
                    <a:pt x="276063" y="710563"/>
                    <a:pt x="319697" y="758857"/>
                  </a:cubicBezTo>
                  <a:cubicBezTo>
                    <a:pt x="319838" y="758857"/>
                    <a:pt x="319838" y="758857"/>
                    <a:pt x="319979" y="758857"/>
                  </a:cubicBezTo>
                  <a:lnTo>
                    <a:pt x="320827" y="758998"/>
                  </a:lnTo>
                  <a:cubicBezTo>
                    <a:pt x="327322" y="759986"/>
                    <a:pt x="333959" y="760692"/>
                    <a:pt x="340455" y="761540"/>
                  </a:cubicBezTo>
                  <a:cubicBezTo>
                    <a:pt x="326051" y="716211"/>
                    <a:pt x="313625" y="669612"/>
                    <a:pt x="303599" y="623155"/>
                  </a:cubicBezTo>
                  <a:cubicBezTo>
                    <a:pt x="297245" y="620613"/>
                    <a:pt x="291032" y="617930"/>
                    <a:pt x="284818" y="615106"/>
                  </a:cubicBezTo>
                  <a:cubicBezTo>
                    <a:pt x="232430" y="608046"/>
                    <a:pt x="188796" y="577262"/>
                    <a:pt x="151517" y="546055"/>
                  </a:cubicBezTo>
                  <a:cubicBezTo>
                    <a:pt x="106754" y="508493"/>
                    <a:pt x="72017" y="452009"/>
                    <a:pt x="52247" y="394114"/>
                  </a:cubicBezTo>
                  <a:cubicBezTo>
                    <a:pt x="102941" y="410777"/>
                    <a:pt x="144739" y="446361"/>
                    <a:pt x="182301" y="480534"/>
                  </a:cubicBezTo>
                  <a:cubicBezTo>
                    <a:pt x="220568" y="515413"/>
                    <a:pt x="254741" y="558905"/>
                    <a:pt x="281853" y="605080"/>
                  </a:cubicBezTo>
                  <a:cubicBezTo>
                    <a:pt x="281994" y="605080"/>
                    <a:pt x="281994" y="605080"/>
                    <a:pt x="282135" y="605221"/>
                  </a:cubicBezTo>
                  <a:cubicBezTo>
                    <a:pt x="288490" y="607763"/>
                    <a:pt x="295127" y="610305"/>
                    <a:pt x="301481" y="612564"/>
                  </a:cubicBezTo>
                  <a:cubicBezTo>
                    <a:pt x="289196" y="554527"/>
                    <a:pt x="280017" y="495926"/>
                    <a:pt x="274086" y="437041"/>
                  </a:cubicBezTo>
                  <a:cubicBezTo>
                    <a:pt x="270415" y="434782"/>
                    <a:pt x="266885" y="432523"/>
                    <a:pt x="263213" y="430122"/>
                  </a:cubicBezTo>
                  <a:cubicBezTo>
                    <a:pt x="263213" y="430122"/>
                    <a:pt x="263213" y="430122"/>
                    <a:pt x="263213" y="430122"/>
                  </a:cubicBezTo>
                  <a:cubicBezTo>
                    <a:pt x="263778" y="431534"/>
                    <a:pt x="264484" y="432946"/>
                    <a:pt x="265049" y="434358"/>
                  </a:cubicBezTo>
                  <a:cubicBezTo>
                    <a:pt x="232289" y="426451"/>
                    <a:pt x="195151" y="403575"/>
                    <a:pt x="161402" y="367143"/>
                  </a:cubicBezTo>
                  <a:cubicBezTo>
                    <a:pt x="130759" y="333959"/>
                    <a:pt x="103082" y="283830"/>
                    <a:pt x="92915" y="239208"/>
                  </a:cubicBezTo>
                  <a:cubicBezTo>
                    <a:pt x="124405" y="252199"/>
                    <a:pt x="158719" y="280299"/>
                    <a:pt x="191338" y="317296"/>
                  </a:cubicBezTo>
                  <a:cubicBezTo>
                    <a:pt x="217885" y="347374"/>
                    <a:pt x="243444" y="385500"/>
                    <a:pt x="260248" y="423344"/>
                  </a:cubicBezTo>
                  <a:cubicBezTo>
                    <a:pt x="264625" y="426168"/>
                    <a:pt x="269144" y="428992"/>
                    <a:pt x="273522" y="431534"/>
                  </a:cubicBezTo>
                  <a:cubicBezTo>
                    <a:pt x="269709" y="392984"/>
                    <a:pt x="268438" y="373497"/>
                    <a:pt x="267026" y="334665"/>
                  </a:cubicBezTo>
                  <a:cubicBezTo>
                    <a:pt x="245421" y="282700"/>
                    <a:pt x="237655" y="224522"/>
                    <a:pt x="240620" y="168321"/>
                  </a:cubicBezTo>
                  <a:cubicBezTo>
                    <a:pt x="243727" y="110001"/>
                    <a:pt x="257847" y="51118"/>
                    <a:pt x="286795" y="0"/>
                  </a:cubicBezTo>
                  <a:cubicBezTo>
                    <a:pt x="298233" y="56201"/>
                    <a:pt x="301057" y="115226"/>
                    <a:pt x="297104" y="171286"/>
                  </a:cubicBezTo>
                  <a:cubicBezTo>
                    <a:pt x="293291" y="225652"/>
                    <a:pt x="286513" y="281853"/>
                    <a:pt x="269991" y="334524"/>
                  </a:cubicBezTo>
                  <a:cubicBezTo>
                    <a:pt x="272392" y="373356"/>
                    <a:pt x="274086" y="392702"/>
                    <a:pt x="278746" y="431111"/>
                  </a:cubicBezTo>
                  <a:cubicBezTo>
                    <a:pt x="282559" y="427581"/>
                    <a:pt x="286372" y="424050"/>
                    <a:pt x="290043" y="420379"/>
                  </a:cubicBezTo>
                  <a:cubicBezTo>
                    <a:pt x="298657" y="381970"/>
                    <a:pt x="319979" y="340313"/>
                    <a:pt x="343985" y="311789"/>
                  </a:cubicBezTo>
                  <a:cubicBezTo>
                    <a:pt x="373921" y="276205"/>
                    <a:pt x="408659" y="252340"/>
                    <a:pt x="440431" y="242314"/>
                  </a:cubicBezTo>
                  <a:cubicBezTo>
                    <a:pt x="428569" y="277899"/>
                    <a:pt x="407388" y="316731"/>
                    <a:pt x="378440" y="353163"/>
                  </a:cubicBezTo>
                  <a:cubicBezTo>
                    <a:pt x="349492" y="389595"/>
                    <a:pt x="317720" y="417272"/>
                    <a:pt x="287501" y="431958"/>
                  </a:cubicBezTo>
                  <a:cubicBezTo>
                    <a:pt x="287784" y="430546"/>
                    <a:pt x="288207" y="428992"/>
                    <a:pt x="288349" y="427439"/>
                  </a:cubicBezTo>
                  <a:cubicBezTo>
                    <a:pt x="288349" y="427439"/>
                    <a:pt x="288349" y="427439"/>
                    <a:pt x="288207" y="427581"/>
                  </a:cubicBezTo>
                  <a:cubicBezTo>
                    <a:pt x="285242" y="430687"/>
                    <a:pt x="282135" y="433652"/>
                    <a:pt x="279170" y="436618"/>
                  </a:cubicBezTo>
                  <a:cubicBezTo>
                    <a:pt x="286372" y="495219"/>
                    <a:pt x="296821" y="553256"/>
                    <a:pt x="310518" y="610729"/>
                  </a:cubicBezTo>
                  <a:cubicBezTo>
                    <a:pt x="315320" y="605927"/>
                    <a:pt x="320262" y="600985"/>
                    <a:pt x="325063" y="596043"/>
                  </a:cubicBezTo>
                  <a:cubicBezTo>
                    <a:pt x="325063" y="596043"/>
                    <a:pt x="325063" y="596043"/>
                    <a:pt x="325063" y="596043"/>
                  </a:cubicBezTo>
                  <a:cubicBezTo>
                    <a:pt x="330005" y="543372"/>
                    <a:pt x="351610" y="493666"/>
                    <a:pt x="378440" y="454834"/>
                  </a:cubicBezTo>
                  <a:cubicBezTo>
                    <a:pt x="404140" y="417696"/>
                    <a:pt x="441701" y="379428"/>
                    <a:pt x="489854" y="361212"/>
                  </a:cubicBezTo>
                  <a:cubicBezTo>
                    <a:pt x="477427" y="411765"/>
                    <a:pt x="452716" y="459494"/>
                    <a:pt x="425745" y="500303"/>
                  </a:cubicBezTo>
                  <a:cubicBezTo>
                    <a:pt x="400327" y="538712"/>
                    <a:pt x="368273" y="578815"/>
                    <a:pt x="326757" y="605645"/>
                  </a:cubicBezTo>
                  <a:cubicBezTo>
                    <a:pt x="326757" y="605645"/>
                    <a:pt x="326757" y="605645"/>
                    <a:pt x="326616" y="605786"/>
                  </a:cubicBezTo>
                  <a:lnTo>
                    <a:pt x="326616" y="605786"/>
                  </a:lnTo>
                  <a:cubicBezTo>
                    <a:pt x="322097" y="610869"/>
                    <a:pt x="317579" y="615953"/>
                    <a:pt x="313060" y="620896"/>
                  </a:cubicBezTo>
                  <a:cubicBezTo>
                    <a:pt x="324074" y="666789"/>
                    <a:pt x="337489" y="712822"/>
                    <a:pt x="352881" y="757445"/>
                  </a:cubicBezTo>
                  <a:cubicBezTo>
                    <a:pt x="357682" y="752926"/>
                    <a:pt x="362624" y="748549"/>
                    <a:pt x="367426" y="744030"/>
                  </a:cubicBezTo>
                  <a:lnTo>
                    <a:pt x="368132" y="743464"/>
                  </a:lnTo>
                  <a:cubicBezTo>
                    <a:pt x="368273" y="743324"/>
                    <a:pt x="368273" y="743324"/>
                    <a:pt x="368414" y="743183"/>
                  </a:cubicBezTo>
                  <a:cubicBezTo>
                    <a:pt x="376181" y="682745"/>
                    <a:pt x="401316" y="625132"/>
                    <a:pt x="439160" y="577685"/>
                  </a:cubicBezTo>
                  <a:cubicBezTo>
                    <a:pt x="475309" y="532357"/>
                    <a:pt x="523461" y="495926"/>
                    <a:pt x="578815" y="477992"/>
                  </a:cubicBezTo>
                  <a:cubicBezTo>
                    <a:pt x="560317" y="534334"/>
                    <a:pt x="530098" y="586864"/>
                    <a:pt x="494937" y="634310"/>
                  </a:cubicBezTo>
                  <a:cubicBezTo>
                    <a:pt x="462177" y="678367"/>
                    <a:pt x="422638" y="720165"/>
                    <a:pt x="374627" y="748125"/>
                  </a:cubicBezTo>
                  <a:cubicBezTo>
                    <a:pt x="374486" y="748266"/>
                    <a:pt x="374486" y="748266"/>
                    <a:pt x="374345" y="748407"/>
                  </a:cubicBezTo>
                  <a:lnTo>
                    <a:pt x="374345" y="748407"/>
                  </a:lnTo>
                  <a:cubicBezTo>
                    <a:pt x="373639" y="749113"/>
                    <a:pt x="372933" y="749960"/>
                    <a:pt x="372227" y="750666"/>
                  </a:cubicBezTo>
                  <a:cubicBezTo>
                    <a:pt x="367002" y="756174"/>
                    <a:pt x="361495" y="761540"/>
                    <a:pt x="356129" y="767047"/>
                  </a:cubicBezTo>
                  <a:cubicBezTo>
                    <a:pt x="374062" y="816046"/>
                    <a:pt x="392984" y="863352"/>
                    <a:pt x="413883" y="911079"/>
                  </a:cubicBezTo>
                  <a:cubicBezTo>
                    <a:pt x="417837" y="906702"/>
                    <a:pt x="422073" y="902466"/>
                    <a:pt x="425745" y="897947"/>
                  </a:cubicBezTo>
                  <a:cubicBezTo>
                    <a:pt x="427016" y="896535"/>
                    <a:pt x="428287" y="894982"/>
                    <a:pt x="429416" y="893570"/>
                  </a:cubicBezTo>
                  <a:cubicBezTo>
                    <a:pt x="429416" y="893570"/>
                    <a:pt x="429416" y="893570"/>
                    <a:pt x="429557" y="893428"/>
                  </a:cubicBezTo>
                  <a:cubicBezTo>
                    <a:pt x="431252" y="832144"/>
                    <a:pt x="450880" y="772130"/>
                    <a:pt x="484205" y="720730"/>
                  </a:cubicBezTo>
                  <a:cubicBezTo>
                    <a:pt x="515977" y="671730"/>
                    <a:pt x="560741" y="630498"/>
                    <a:pt x="614541" y="606916"/>
                  </a:cubicBezTo>
                  <a:cubicBezTo>
                    <a:pt x="601409" y="665094"/>
                    <a:pt x="576415" y="720589"/>
                    <a:pt x="545914" y="771424"/>
                  </a:cubicBezTo>
                  <a:cubicBezTo>
                    <a:pt x="517248" y="819153"/>
                    <a:pt x="481664" y="864905"/>
                    <a:pt x="436053" y="897947"/>
                  </a:cubicBezTo>
                  <a:cubicBezTo>
                    <a:pt x="435912" y="898230"/>
                    <a:pt x="435629" y="898512"/>
                    <a:pt x="435488" y="898794"/>
                  </a:cubicBezTo>
                  <a:lnTo>
                    <a:pt x="435488" y="898794"/>
                  </a:lnTo>
                  <a:lnTo>
                    <a:pt x="435488" y="898794"/>
                  </a:lnTo>
                  <a:cubicBezTo>
                    <a:pt x="434076" y="900489"/>
                    <a:pt x="432805" y="902324"/>
                    <a:pt x="431393" y="904160"/>
                  </a:cubicBezTo>
                  <a:cubicBezTo>
                    <a:pt x="427157" y="909526"/>
                    <a:pt x="422638" y="914751"/>
                    <a:pt x="418261" y="920117"/>
                  </a:cubicBezTo>
                  <a:cubicBezTo>
                    <a:pt x="448197" y="982955"/>
                    <a:pt x="480534" y="1043252"/>
                    <a:pt x="516260" y="1102983"/>
                  </a:cubicBezTo>
                  <a:cubicBezTo>
                    <a:pt x="518519" y="1098464"/>
                    <a:pt x="520637" y="1093945"/>
                    <a:pt x="522755" y="1089426"/>
                  </a:cubicBezTo>
                  <a:cubicBezTo>
                    <a:pt x="523885" y="1087026"/>
                    <a:pt x="524874" y="1084484"/>
                    <a:pt x="526003" y="1082084"/>
                  </a:cubicBezTo>
                  <a:cubicBezTo>
                    <a:pt x="518943" y="1020234"/>
                    <a:pt x="530381" y="956832"/>
                    <a:pt x="557210" y="900630"/>
                  </a:cubicBezTo>
                  <a:cubicBezTo>
                    <a:pt x="582346" y="847959"/>
                    <a:pt x="621319" y="801219"/>
                    <a:pt x="671590" y="770859"/>
                  </a:cubicBezTo>
                  <a:cubicBezTo>
                    <a:pt x="666224" y="830167"/>
                    <a:pt x="648573" y="888486"/>
                    <a:pt x="624991" y="942851"/>
                  </a:cubicBezTo>
                  <a:cubicBezTo>
                    <a:pt x="603103" y="993263"/>
                    <a:pt x="574155" y="1042969"/>
                    <a:pt x="533911" y="1081378"/>
                  </a:cubicBezTo>
                  <a:cubicBezTo>
                    <a:pt x="531793" y="1087026"/>
                    <a:pt x="529675" y="1092533"/>
                    <a:pt x="527415" y="1098041"/>
                  </a:cubicBezTo>
                  <a:lnTo>
                    <a:pt x="527415" y="1098041"/>
                  </a:lnTo>
                  <a:cubicBezTo>
                    <a:pt x="525580" y="1102559"/>
                    <a:pt x="523603" y="1107077"/>
                    <a:pt x="521767" y="1111596"/>
                  </a:cubicBezTo>
                  <a:cubicBezTo>
                    <a:pt x="547043" y="1152123"/>
                    <a:pt x="574720" y="1191944"/>
                    <a:pt x="603809" y="1229929"/>
                  </a:cubicBezTo>
                  <a:cubicBezTo>
                    <a:pt x="606351" y="1225269"/>
                    <a:pt x="608893" y="1220610"/>
                    <a:pt x="611293" y="1215950"/>
                  </a:cubicBezTo>
                  <a:lnTo>
                    <a:pt x="611717" y="1215103"/>
                  </a:lnTo>
                  <a:cubicBezTo>
                    <a:pt x="611717" y="1215103"/>
                    <a:pt x="611717" y="1215103"/>
                    <a:pt x="611717" y="1214961"/>
                  </a:cubicBezTo>
                  <a:cubicBezTo>
                    <a:pt x="599008" y="1155230"/>
                    <a:pt x="604092" y="1092251"/>
                    <a:pt x="624426" y="1034778"/>
                  </a:cubicBezTo>
                  <a:cubicBezTo>
                    <a:pt x="643771" y="980272"/>
                    <a:pt x="677520" y="930002"/>
                    <a:pt x="723978" y="894982"/>
                  </a:cubicBezTo>
                  <a:cubicBezTo>
                    <a:pt x="724825" y="954290"/>
                    <a:pt x="713387" y="1013738"/>
                    <a:pt x="695736" y="1070081"/>
                  </a:cubicBezTo>
                  <a:cubicBezTo>
                    <a:pt x="679215" y="1122328"/>
                    <a:pt x="655633" y="1174576"/>
                    <a:pt x="619766" y="1216656"/>
                  </a:cubicBezTo>
                  <a:cubicBezTo>
                    <a:pt x="619625" y="1216938"/>
                    <a:pt x="619483" y="1217221"/>
                    <a:pt x="619342" y="1217503"/>
                  </a:cubicBezTo>
                  <a:lnTo>
                    <a:pt x="619342" y="1217644"/>
                  </a:lnTo>
                  <a:cubicBezTo>
                    <a:pt x="618919" y="1218633"/>
                    <a:pt x="618495" y="1219621"/>
                    <a:pt x="618071" y="1220610"/>
                  </a:cubicBezTo>
                  <a:cubicBezTo>
                    <a:pt x="615530" y="1226399"/>
                    <a:pt x="612705" y="1232048"/>
                    <a:pt x="609881" y="1237837"/>
                  </a:cubicBezTo>
                  <a:cubicBezTo>
                    <a:pt x="642924" y="1279211"/>
                    <a:pt x="676532" y="1318468"/>
                    <a:pt x="712117" y="1357583"/>
                  </a:cubicBezTo>
                  <a:cubicBezTo>
                    <a:pt x="714093" y="1352923"/>
                    <a:pt x="716212" y="1348262"/>
                    <a:pt x="718047" y="1343462"/>
                  </a:cubicBezTo>
                  <a:cubicBezTo>
                    <a:pt x="718753" y="1341626"/>
                    <a:pt x="719459" y="1339790"/>
                    <a:pt x="720165" y="1338096"/>
                  </a:cubicBezTo>
                  <a:cubicBezTo>
                    <a:pt x="720165" y="1338096"/>
                    <a:pt x="720165" y="1337954"/>
                    <a:pt x="720165" y="1337954"/>
                  </a:cubicBezTo>
                  <a:cubicBezTo>
                    <a:pt x="701102" y="1279211"/>
                    <a:pt x="699690" y="1215527"/>
                    <a:pt x="714235" y="1155795"/>
                  </a:cubicBezTo>
                  <a:cubicBezTo>
                    <a:pt x="728073" y="1099029"/>
                    <a:pt x="756880" y="1045228"/>
                    <a:pt x="799949" y="1005408"/>
                  </a:cubicBezTo>
                  <a:cubicBezTo>
                    <a:pt x="806726" y="1064856"/>
                    <a:pt x="801361" y="1125717"/>
                    <a:pt x="789499" y="1184036"/>
                  </a:cubicBezTo>
                  <a:cubicBezTo>
                    <a:pt x="778343" y="1238684"/>
                    <a:pt x="759986" y="1293897"/>
                    <a:pt x="727791" y="1340213"/>
                  </a:cubicBezTo>
                  <a:cubicBezTo>
                    <a:pt x="727650" y="1340496"/>
                    <a:pt x="727508" y="1340779"/>
                    <a:pt x="727508" y="1341202"/>
                  </a:cubicBezTo>
                  <a:lnTo>
                    <a:pt x="727508" y="1341202"/>
                  </a:lnTo>
                  <a:lnTo>
                    <a:pt x="727508" y="1341202"/>
                  </a:lnTo>
                  <a:cubicBezTo>
                    <a:pt x="726661" y="1343321"/>
                    <a:pt x="726096" y="1345438"/>
                    <a:pt x="725390" y="1347698"/>
                  </a:cubicBezTo>
                  <a:cubicBezTo>
                    <a:pt x="723413" y="1353487"/>
                    <a:pt x="721295" y="1359136"/>
                    <a:pt x="719177" y="1364784"/>
                  </a:cubicBezTo>
                  <a:cubicBezTo>
                    <a:pt x="789499" y="1436095"/>
                    <a:pt x="863210" y="1500345"/>
                    <a:pt x="943417" y="1560217"/>
                  </a:cubicBezTo>
                  <a:cubicBezTo>
                    <a:pt x="937768" y="1567983"/>
                    <a:pt x="934944" y="1571796"/>
                    <a:pt x="929437" y="1579563"/>
                  </a:cubicBezTo>
                  <a:cubicBezTo>
                    <a:pt x="848665" y="1518137"/>
                    <a:pt x="774390" y="1452475"/>
                    <a:pt x="703644" y="1379611"/>
                  </a:cubicBezTo>
                  <a:cubicBezTo>
                    <a:pt x="697854" y="1381447"/>
                    <a:pt x="691924" y="1383142"/>
                    <a:pt x="685993" y="1384695"/>
                  </a:cubicBezTo>
                  <a:cubicBezTo>
                    <a:pt x="683734" y="1385259"/>
                    <a:pt x="681615" y="1385683"/>
                    <a:pt x="679356" y="1386248"/>
                  </a:cubicBezTo>
                  <a:lnTo>
                    <a:pt x="679215" y="1386248"/>
                  </a:lnTo>
                  <a:lnTo>
                    <a:pt x="679215" y="1386248"/>
                  </a:lnTo>
                  <a:cubicBezTo>
                    <a:pt x="679074" y="1386248"/>
                    <a:pt x="678932" y="1386248"/>
                    <a:pt x="678791" y="1386389"/>
                  </a:cubicBezTo>
                  <a:cubicBezTo>
                    <a:pt x="627815" y="1416467"/>
                    <a:pt x="564694" y="1427340"/>
                    <a:pt x="508493" y="1420703"/>
                  </a:cubicBezTo>
                  <a:cubicBezTo>
                    <a:pt x="433370" y="1411806"/>
                    <a:pt x="371097" y="1386812"/>
                    <a:pt x="304729" y="1345438"/>
                  </a:cubicBezTo>
                  <a:cubicBezTo>
                    <a:pt x="362201" y="1322421"/>
                    <a:pt x="428004" y="1320868"/>
                    <a:pt x="487594" y="1329058"/>
                  </a:cubicBezTo>
                  <a:cubicBezTo>
                    <a:pt x="551986" y="1337954"/>
                    <a:pt x="615388" y="1352499"/>
                    <a:pt x="676249" y="1378623"/>
                  </a:cubicBezTo>
                  <a:cubicBezTo>
                    <a:pt x="676391" y="1378623"/>
                    <a:pt x="676391" y="1378623"/>
                    <a:pt x="676532" y="1378481"/>
                  </a:cubicBezTo>
                  <a:cubicBezTo>
                    <a:pt x="678368" y="1377917"/>
                    <a:pt x="680345" y="1377493"/>
                    <a:pt x="682180" y="1376928"/>
                  </a:cubicBezTo>
                  <a:cubicBezTo>
                    <a:pt x="687123" y="1375516"/>
                    <a:pt x="691924" y="1373821"/>
                    <a:pt x="696725" y="1372127"/>
                  </a:cubicBezTo>
                  <a:cubicBezTo>
                    <a:pt x="660999" y="1332164"/>
                    <a:pt x="627250" y="1292062"/>
                    <a:pt x="594207" y="1249981"/>
                  </a:cubicBezTo>
                  <a:cubicBezTo>
                    <a:pt x="587429" y="1250687"/>
                    <a:pt x="581075" y="1251817"/>
                    <a:pt x="574720" y="1252664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8" name="Graphic 2">
              <a:extLst>
                <a:ext uri="{FF2B5EF4-FFF2-40B4-BE49-F238E27FC236}">
                  <a16:creationId xmlns:a16="http://schemas.microsoft.com/office/drawing/2014/main" id="{9E1E042D-192B-4063-A434-5380067556DE}"/>
                </a:ext>
              </a:extLst>
            </p:cNvPr>
            <p:cNvGrpSpPr/>
            <p:nvPr/>
          </p:nvGrpSpPr>
          <p:grpSpPr>
            <a:xfrm>
              <a:off x="-435453" y="1281797"/>
              <a:ext cx="1644813" cy="1814863"/>
              <a:chOff x="-435453" y="1281797"/>
              <a:chExt cx="1644813" cy="1814863"/>
            </a:xfrm>
          </p:grpSpPr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DEAB41E6-6CB5-4505-85EE-B264A9A64F56}"/>
                  </a:ext>
                </a:extLst>
              </p:cNvPr>
              <p:cNvSpPr/>
              <p:nvPr/>
            </p:nvSpPr>
            <p:spPr>
              <a:xfrm>
                <a:off x="-435453" y="1281797"/>
                <a:ext cx="1644813" cy="1551084"/>
              </a:xfrm>
              <a:custGeom>
                <a:avLst/>
                <a:gdLst>
                  <a:gd name="connsiteX0" fmla="*/ 238200 w 1644813"/>
                  <a:gd name="connsiteY0" fmla="*/ 1536905 h 1551084"/>
                  <a:gd name="connsiteX1" fmla="*/ 513698 w 1644813"/>
                  <a:gd name="connsiteY1" fmla="*/ 1322127 h 1551084"/>
                  <a:gd name="connsiteX2" fmla="*/ 450437 w 1644813"/>
                  <a:gd name="connsiteY2" fmla="*/ 1237683 h 1551084"/>
                  <a:gd name="connsiteX3" fmla="*/ 580631 w 1644813"/>
                  <a:gd name="connsiteY3" fmla="*/ 1244320 h 1551084"/>
                  <a:gd name="connsiteX4" fmla="*/ 651095 w 1644813"/>
                  <a:gd name="connsiteY4" fmla="*/ 1139261 h 1551084"/>
                  <a:gd name="connsiteX5" fmla="*/ 855565 w 1644813"/>
                  <a:gd name="connsiteY5" fmla="*/ 912197 h 1551084"/>
                  <a:gd name="connsiteX6" fmla="*/ 973333 w 1644813"/>
                  <a:gd name="connsiteY6" fmla="*/ 788498 h 1551084"/>
                  <a:gd name="connsiteX7" fmla="*/ 1065260 w 1644813"/>
                  <a:gd name="connsiteY7" fmla="*/ 693182 h 1551084"/>
                  <a:gd name="connsiteX8" fmla="*/ 977428 w 1644813"/>
                  <a:gd name="connsiteY8" fmla="*/ 516812 h 1551084"/>
                  <a:gd name="connsiteX9" fmla="*/ 1138124 w 1644813"/>
                  <a:gd name="connsiteY9" fmla="*/ 621448 h 1551084"/>
                  <a:gd name="connsiteX10" fmla="*/ 1361093 w 1644813"/>
                  <a:gd name="connsiteY10" fmla="*/ 423614 h 1551084"/>
                  <a:gd name="connsiteX11" fmla="*/ 1397525 w 1644813"/>
                  <a:gd name="connsiteY11" fmla="*/ 378427 h 1551084"/>
                  <a:gd name="connsiteX12" fmla="*/ 1380439 w 1644813"/>
                  <a:gd name="connsiteY12" fmla="*/ 322085 h 1551084"/>
                  <a:gd name="connsiteX13" fmla="*/ 1440594 w 1644813"/>
                  <a:gd name="connsiteY13" fmla="*/ 350750 h 1551084"/>
                  <a:gd name="connsiteX14" fmla="*/ 1381851 w 1644813"/>
                  <a:gd name="connsiteY14" fmla="*/ 246256 h 1551084"/>
                  <a:gd name="connsiteX15" fmla="*/ 1496936 w 1644813"/>
                  <a:gd name="connsiteY15" fmla="*/ 302739 h 1551084"/>
                  <a:gd name="connsiteX16" fmla="*/ 1637157 w 1644813"/>
                  <a:gd name="connsiteY16" fmla="*/ 136678 h 1551084"/>
                  <a:gd name="connsiteX17" fmla="*/ 1470671 w 1644813"/>
                  <a:gd name="connsiteY17" fmla="*/ 1964 h 1551084"/>
                  <a:gd name="connsiteX18" fmla="*/ 1446242 w 1644813"/>
                  <a:gd name="connsiteY18" fmla="*/ 68191 h 1551084"/>
                  <a:gd name="connsiteX19" fmla="*/ 1427885 w 1644813"/>
                  <a:gd name="connsiteY19" fmla="*/ 13402 h 1551084"/>
                  <a:gd name="connsiteX20" fmla="*/ 1362788 w 1644813"/>
                  <a:gd name="connsiteY20" fmla="*/ 693 h 1551084"/>
                  <a:gd name="connsiteX21" fmla="*/ 1046197 w 1644813"/>
                  <a:gd name="connsiteY21" fmla="*/ 79064 h 1551084"/>
                  <a:gd name="connsiteX22" fmla="*/ 927158 w 1644813"/>
                  <a:gd name="connsiteY22" fmla="*/ 125522 h 1551084"/>
                  <a:gd name="connsiteX23" fmla="*/ 935489 w 1644813"/>
                  <a:gd name="connsiteY23" fmla="*/ 194009 h 1551084"/>
                  <a:gd name="connsiteX24" fmla="*/ 891291 w 1644813"/>
                  <a:gd name="connsiteY24" fmla="*/ 131876 h 1551084"/>
                  <a:gd name="connsiteX25" fmla="*/ 798093 w 1644813"/>
                  <a:gd name="connsiteY25" fmla="*/ 179040 h 1551084"/>
                  <a:gd name="connsiteX26" fmla="*/ 684279 w 1644813"/>
                  <a:gd name="connsiteY26" fmla="*/ 250633 h 1551084"/>
                  <a:gd name="connsiteX27" fmla="*/ 546741 w 1644813"/>
                  <a:gd name="connsiteY27" fmla="*/ 369955 h 1551084"/>
                  <a:gd name="connsiteX28" fmla="*/ 411181 w 1644813"/>
                  <a:gd name="connsiteY28" fmla="*/ 503962 h 1551084"/>
                  <a:gd name="connsiteX29" fmla="*/ 494212 w 1644813"/>
                  <a:gd name="connsiteY29" fmla="*/ 610857 h 1551084"/>
                  <a:gd name="connsiteX30" fmla="*/ 533468 w 1644813"/>
                  <a:gd name="connsiteY30" fmla="*/ 674119 h 1551084"/>
                  <a:gd name="connsiteX31" fmla="*/ 366418 w 1644813"/>
                  <a:gd name="connsiteY31" fmla="*/ 592641 h 1551084"/>
                  <a:gd name="connsiteX32" fmla="*/ 479667 w 1644813"/>
                  <a:gd name="connsiteY32" fmla="*/ 736674 h 1551084"/>
                  <a:gd name="connsiteX33" fmla="*/ 281127 w 1644813"/>
                  <a:gd name="connsiteY33" fmla="*/ 625825 h 1551084"/>
                  <a:gd name="connsiteX34" fmla="*/ 246955 w 1644813"/>
                  <a:gd name="connsiteY34" fmla="*/ 682309 h 1551084"/>
                  <a:gd name="connsiteX35" fmla="*/ 82305 w 1644813"/>
                  <a:gd name="connsiteY35" fmla="*/ 1026011 h 1551084"/>
                  <a:gd name="connsiteX36" fmla="*/ 111959 w 1644813"/>
                  <a:gd name="connsiteY36" fmla="*/ 1052559 h 1551084"/>
                  <a:gd name="connsiteX37" fmla="*/ 56464 w 1644813"/>
                  <a:gd name="connsiteY37" fmla="*/ 1072045 h 1551084"/>
                  <a:gd name="connsiteX38" fmla="*/ 11701 w 1644813"/>
                  <a:gd name="connsiteY38" fmla="*/ 1236413 h 1551084"/>
                  <a:gd name="connsiteX39" fmla="*/ 44179 w 1644813"/>
                  <a:gd name="connsiteY39" fmla="*/ 1485364 h 1551084"/>
                  <a:gd name="connsiteX40" fmla="*/ 238200 w 1644813"/>
                  <a:gd name="connsiteY40" fmla="*/ 1536905 h 155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44813" h="1551084">
                    <a:moveTo>
                      <a:pt x="238200" y="1536905"/>
                    </a:moveTo>
                    <a:cubicBezTo>
                      <a:pt x="341565" y="1489036"/>
                      <a:pt x="429679" y="1397815"/>
                      <a:pt x="513698" y="1322127"/>
                    </a:cubicBezTo>
                    <a:cubicBezTo>
                      <a:pt x="496330" y="1292755"/>
                      <a:pt x="460604" y="1269032"/>
                      <a:pt x="450437" y="1237683"/>
                    </a:cubicBezTo>
                    <a:cubicBezTo>
                      <a:pt x="486304" y="1239096"/>
                      <a:pt x="549283" y="1268891"/>
                      <a:pt x="580631" y="1244320"/>
                    </a:cubicBezTo>
                    <a:cubicBezTo>
                      <a:pt x="602660" y="1227093"/>
                      <a:pt x="631326" y="1162278"/>
                      <a:pt x="651095" y="1139261"/>
                    </a:cubicBezTo>
                    <a:cubicBezTo>
                      <a:pt x="717322" y="1062020"/>
                      <a:pt x="786514" y="986755"/>
                      <a:pt x="855565" y="912197"/>
                    </a:cubicBezTo>
                    <a:cubicBezTo>
                      <a:pt x="893974" y="870682"/>
                      <a:pt x="935066" y="830296"/>
                      <a:pt x="973333" y="788498"/>
                    </a:cubicBezTo>
                    <a:cubicBezTo>
                      <a:pt x="1002564" y="756585"/>
                      <a:pt x="1028123" y="716905"/>
                      <a:pt x="1065260" y="693182"/>
                    </a:cubicBezTo>
                    <a:cubicBezTo>
                      <a:pt x="1039702" y="641076"/>
                      <a:pt x="982653" y="574849"/>
                      <a:pt x="977428" y="516812"/>
                    </a:cubicBezTo>
                    <a:cubicBezTo>
                      <a:pt x="1036595" y="539123"/>
                      <a:pt x="1087289" y="585440"/>
                      <a:pt x="1138124" y="621448"/>
                    </a:cubicBezTo>
                    <a:cubicBezTo>
                      <a:pt x="1194184" y="541806"/>
                      <a:pt x="1287947" y="481651"/>
                      <a:pt x="1361093" y="423614"/>
                    </a:cubicBezTo>
                    <a:cubicBezTo>
                      <a:pt x="1380721" y="408081"/>
                      <a:pt x="1394842" y="404974"/>
                      <a:pt x="1397525" y="378427"/>
                    </a:cubicBezTo>
                    <a:cubicBezTo>
                      <a:pt x="1398372" y="370520"/>
                      <a:pt x="1386087" y="325333"/>
                      <a:pt x="1380439" y="322085"/>
                    </a:cubicBezTo>
                    <a:cubicBezTo>
                      <a:pt x="1399361" y="333099"/>
                      <a:pt x="1420825" y="342701"/>
                      <a:pt x="1440594" y="350750"/>
                    </a:cubicBezTo>
                    <a:cubicBezTo>
                      <a:pt x="1429297" y="311494"/>
                      <a:pt x="1411222" y="276051"/>
                      <a:pt x="1381851" y="246256"/>
                    </a:cubicBezTo>
                    <a:cubicBezTo>
                      <a:pt x="1416871" y="266731"/>
                      <a:pt x="1470954" y="271250"/>
                      <a:pt x="1496936" y="302739"/>
                    </a:cubicBezTo>
                    <a:cubicBezTo>
                      <a:pt x="1548054" y="257835"/>
                      <a:pt x="1610327" y="199233"/>
                      <a:pt x="1637157" y="136678"/>
                    </a:cubicBezTo>
                    <a:cubicBezTo>
                      <a:pt x="1676836" y="44186"/>
                      <a:pt x="1553420" y="11990"/>
                      <a:pt x="1470671" y="1964"/>
                    </a:cubicBezTo>
                    <a:cubicBezTo>
                      <a:pt x="1467988" y="24416"/>
                      <a:pt x="1460787" y="47716"/>
                      <a:pt x="1446242" y="68191"/>
                    </a:cubicBezTo>
                    <a:cubicBezTo>
                      <a:pt x="1437346" y="53505"/>
                      <a:pt x="1438193" y="25123"/>
                      <a:pt x="1427885" y="13402"/>
                    </a:cubicBezTo>
                    <a:cubicBezTo>
                      <a:pt x="1413340" y="-3119"/>
                      <a:pt x="1392865" y="-13"/>
                      <a:pt x="1362788" y="693"/>
                    </a:cubicBezTo>
                    <a:cubicBezTo>
                      <a:pt x="1258717" y="3518"/>
                      <a:pt x="1140384" y="39385"/>
                      <a:pt x="1046197" y="79064"/>
                    </a:cubicBezTo>
                    <a:cubicBezTo>
                      <a:pt x="1007930" y="95162"/>
                      <a:pt x="964437" y="105047"/>
                      <a:pt x="927158" y="125522"/>
                    </a:cubicBezTo>
                    <a:cubicBezTo>
                      <a:pt x="938596" y="143597"/>
                      <a:pt x="932665" y="173392"/>
                      <a:pt x="935489" y="194009"/>
                    </a:cubicBezTo>
                    <a:cubicBezTo>
                      <a:pt x="927582" y="179182"/>
                      <a:pt x="912190" y="134842"/>
                      <a:pt x="891291" y="131876"/>
                    </a:cubicBezTo>
                    <a:cubicBezTo>
                      <a:pt x="861355" y="127640"/>
                      <a:pt x="823934" y="162237"/>
                      <a:pt x="798093" y="179040"/>
                    </a:cubicBezTo>
                    <a:cubicBezTo>
                      <a:pt x="760955" y="203187"/>
                      <a:pt x="721558" y="225216"/>
                      <a:pt x="684279" y="250633"/>
                    </a:cubicBezTo>
                    <a:cubicBezTo>
                      <a:pt x="631326" y="286642"/>
                      <a:pt x="593623" y="327168"/>
                      <a:pt x="546741" y="369955"/>
                    </a:cubicBezTo>
                    <a:cubicBezTo>
                      <a:pt x="500142" y="412317"/>
                      <a:pt x="446624" y="450867"/>
                      <a:pt x="411181" y="503962"/>
                    </a:cubicBezTo>
                    <a:cubicBezTo>
                      <a:pt x="445353" y="535452"/>
                      <a:pt x="466958" y="573296"/>
                      <a:pt x="494212" y="610857"/>
                    </a:cubicBezTo>
                    <a:cubicBezTo>
                      <a:pt x="509039" y="631333"/>
                      <a:pt x="530926" y="645030"/>
                      <a:pt x="533468" y="674119"/>
                    </a:cubicBezTo>
                    <a:cubicBezTo>
                      <a:pt x="486869" y="638111"/>
                      <a:pt x="422760" y="614105"/>
                      <a:pt x="366418" y="592641"/>
                    </a:cubicBezTo>
                    <a:cubicBezTo>
                      <a:pt x="385340" y="648560"/>
                      <a:pt x="443659" y="692900"/>
                      <a:pt x="479667" y="736674"/>
                    </a:cubicBezTo>
                    <a:cubicBezTo>
                      <a:pt x="426431" y="682450"/>
                      <a:pt x="340153" y="668612"/>
                      <a:pt x="281127" y="625825"/>
                    </a:cubicBezTo>
                    <a:cubicBezTo>
                      <a:pt x="279292" y="651808"/>
                      <a:pt x="260370" y="660563"/>
                      <a:pt x="246955" y="682309"/>
                    </a:cubicBezTo>
                    <a:cubicBezTo>
                      <a:pt x="178327" y="793299"/>
                      <a:pt x="127916" y="901183"/>
                      <a:pt x="82305" y="1026011"/>
                    </a:cubicBezTo>
                    <a:cubicBezTo>
                      <a:pt x="93743" y="1031942"/>
                      <a:pt x="106734" y="1039709"/>
                      <a:pt x="111959" y="1052559"/>
                    </a:cubicBezTo>
                    <a:cubicBezTo>
                      <a:pt x="93461" y="1057219"/>
                      <a:pt x="74539" y="1062443"/>
                      <a:pt x="56464" y="1072045"/>
                    </a:cubicBezTo>
                    <a:cubicBezTo>
                      <a:pt x="49686" y="1125422"/>
                      <a:pt x="19185" y="1181765"/>
                      <a:pt x="11701" y="1236413"/>
                    </a:cubicBezTo>
                    <a:cubicBezTo>
                      <a:pt x="-726" y="1326645"/>
                      <a:pt x="-16965" y="1436929"/>
                      <a:pt x="44179" y="1485364"/>
                    </a:cubicBezTo>
                    <a:cubicBezTo>
                      <a:pt x="103345" y="1532810"/>
                      <a:pt x="158982" y="1573620"/>
                      <a:pt x="238200" y="153690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10F66862-72D0-47A7-BCA9-B3D34A05D99D}"/>
                  </a:ext>
                </a:extLst>
              </p:cNvPr>
              <p:cNvSpPr/>
              <p:nvPr/>
            </p:nvSpPr>
            <p:spPr>
              <a:xfrm>
                <a:off x="-369602" y="1413909"/>
                <a:ext cx="1447103" cy="1682752"/>
              </a:xfrm>
              <a:custGeom>
                <a:avLst/>
                <a:gdLst>
                  <a:gd name="connsiteX0" fmla="*/ 1443794 w 1447103"/>
                  <a:gd name="connsiteY0" fmla="*/ 7249 h 1682752"/>
                  <a:gd name="connsiteX1" fmla="*/ 715156 w 1447103"/>
                  <a:gd name="connsiteY1" fmla="*/ 453893 h 1682752"/>
                  <a:gd name="connsiteX2" fmla="*/ 207227 w 1447103"/>
                  <a:gd name="connsiteY2" fmla="*/ 1178577 h 1682752"/>
                  <a:gd name="connsiteX3" fmla="*/ 48508 w 1447103"/>
                  <a:gd name="connsiteY3" fmla="*/ 1660806 h 1682752"/>
                  <a:gd name="connsiteX4" fmla="*/ 1203 w 1447103"/>
                  <a:gd name="connsiteY4" fmla="*/ 1645273 h 1682752"/>
                  <a:gd name="connsiteX5" fmla="*/ 145519 w 1447103"/>
                  <a:gd name="connsiteY5" fmla="*/ 1207666 h 1682752"/>
                  <a:gd name="connsiteX6" fmla="*/ 371453 w 1447103"/>
                  <a:gd name="connsiteY6" fmla="*/ 804939 h 1682752"/>
                  <a:gd name="connsiteX7" fmla="*/ 1010706 w 1447103"/>
                  <a:gd name="connsiteY7" fmla="*/ 196046 h 1682752"/>
                  <a:gd name="connsiteX8" fmla="*/ 1442946 w 1447103"/>
                  <a:gd name="connsiteY8" fmla="*/ 189 h 1682752"/>
                  <a:gd name="connsiteX9" fmla="*/ 1443794 w 1447103"/>
                  <a:gd name="connsiteY9" fmla="*/ 7249 h 168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7103" h="1682752">
                    <a:moveTo>
                      <a:pt x="1443794" y="7249"/>
                    </a:moveTo>
                    <a:cubicBezTo>
                      <a:pt x="1161941" y="107084"/>
                      <a:pt x="924427" y="255777"/>
                      <a:pt x="715156" y="453893"/>
                    </a:cubicBezTo>
                    <a:cubicBezTo>
                      <a:pt x="499812" y="657799"/>
                      <a:pt x="327820" y="907456"/>
                      <a:pt x="207227" y="1178577"/>
                    </a:cubicBezTo>
                    <a:cubicBezTo>
                      <a:pt x="139588" y="1330801"/>
                      <a:pt x="87765" y="1496156"/>
                      <a:pt x="48508" y="1660806"/>
                    </a:cubicBezTo>
                    <a:cubicBezTo>
                      <a:pt x="39471" y="1698367"/>
                      <a:pt x="-8116" y="1684105"/>
                      <a:pt x="1203" y="1645273"/>
                    </a:cubicBezTo>
                    <a:cubicBezTo>
                      <a:pt x="37353" y="1496015"/>
                      <a:pt x="83387" y="1348169"/>
                      <a:pt x="145519" y="1207666"/>
                    </a:cubicBezTo>
                    <a:cubicBezTo>
                      <a:pt x="207933" y="1067022"/>
                      <a:pt x="283762" y="928214"/>
                      <a:pt x="371453" y="804939"/>
                    </a:cubicBezTo>
                    <a:cubicBezTo>
                      <a:pt x="544999" y="561071"/>
                      <a:pt x="759495" y="361543"/>
                      <a:pt x="1010706" y="196046"/>
                    </a:cubicBezTo>
                    <a:cubicBezTo>
                      <a:pt x="1141324" y="109908"/>
                      <a:pt x="1289876" y="42834"/>
                      <a:pt x="1442946" y="189"/>
                    </a:cubicBezTo>
                    <a:cubicBezTo>
                      <a:pt x="1447889" y="-1223"/>
                      <a:pt x="1448736" y="5696"/>
                      <a:pt x="1443794" y="7249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9" name="Graphic 2">
              <a:extLst>
                <a:ext uri="{FF2B5EF4-FFF2-40B4-BE49-F238E27FC236}">
                  <a16:creationId xmlns:a16="http://schemas.microsoft.com/office/drawing/2014/main" id="{BA23AEB9-D7B4-4E64-8318-FABFBB28C995}"/>
                </a:ext>
              </a:extLst>
            </p:cNvPr>
            <p:cNvGrpSpPr/>
            <p:nvPr/>
          </p:nvGrpSpPr>
          <p:grpSpPr>
            <a:xfrm>
              <a:off x="-242723" y="-44307"/>
              <a:ext cx="2205965" cy="1051159"/>
              <a:chOff x="-242723" y="-44307"/>
              <a:chExt cx="2205965" cy="1051159"/>
            </a:xfrm>
          </p:grpSpPr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FE1A57E0-C4B5-414A-A0A6-757FAE7E563B}"/>
                  </a:ext>
                </a:extLst>
              </p:cNvPr>
              <p:cNvSpPr/>
              <p:nvPr/>
            </p:nvSpPr>
            <p:spPr>
              <a:xfrm>
                <a:off x="-242723" y="-44307"/>
                <a:ext cx="2205965" cy="887780"/>
              </a:xfrm>
              <a:custGeom>
                <a:avLst/>
                <a:gdLst>
                  <a:gd name="connsiteX0" fmla="*/ 1142663 w 2205965"/>
                  <a:gd name="connsiteY0" fmla="*/ 547326 h 887780"/>
                  <a:gd name="connsiteX1" fmla="*/ 2205966 w 2205965"/>
                  <a:gd name="connsiteY1" fmla="*/ 15674 h 887780"/>
                  <a:gd name="connsiteX2" fmla="*/ 2196364 w 2205965"/>
                  <a:gd name="connsiteY2" fmla="*/ 0 h 887780"/>
                  <a:gd name="connsiteX3" fmla="*/ 0 w 2205965"/>
                  <a:gd name="connsiteY3" fmla="*/ 869706 h 887780"/>
                  <a:gd name="connsiteX4" fmla="*/ 3671 w 2205965"/>
                  <a:gd name="connsiteY4" fmla="*/ 887780 h 887780"/>
                  <a:gd name="connsiteX5" fmla="*/ 1142663 w 2205965"/>
                  <a:gd name="connsiteY5" fmla="*/ 547326 h 88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5965" h="887780">
                    <a:moveTo>
                      <a:pt x="1142663" y="547326"/>
                    </a:moveTo>
                    <a:cubicBezTo>
                      <a:pt x="1510512" y="401598"/>
                      <a:pt x="1865793" y="224099"/>
                      <a:pt x="2205966" y="15674"/>
                    </a:cubicBezTo>
                    <a:lnTo>
                      <a:pt x="2196364" y="0"/>
                    </a:lnTo>
                    <a:cubicBezTo>
                      <a:pt x="1517996" y="415719"/>
                      <a:pt x="779050" y="708304"/>
                      <a:pt x="0" y="869706"/>
                    </a:cubicBezTo>
                    <a:lnTo>
                      <a:pt x="3671" y="887780"/>
                    </a:lnTo>
                    <a:cubicBezTo>
                      <a:pt x="394255" y="806868"/>
                      <a:pt x="774813" y="693053"/>
                      <a:pt x="1142663" y="547326"/>
                    </a:cubicBezTo>
                    <a:close/>
                  </a:path>
                </a:pathLst>
              </a:custGeom>
              <a:solidFill>
                <a:srgbClr val="F9FBF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E642DAE1-9CFF-4E1C-BDB0-989F9A36DFF5}"/>
                  </a:ext>
                </a:extLst>
              </p:cNvPr>
              <p:cNvSpPr/>
              <p:nvPr/>
            </p:nvSpPr>
            <p:spPr>
              <a:xfrm>
                <a:off x="720745" y="392169"/>
                <a:ext cx="320826" cy="329157"/>
              </a:xfrm>
              <a:custGeom>
                <a:avLst/>
                <a:gdLst>
                  <a:gd name="connsiteX0" fmla="*/ 0 w 320826"/>
                  <a:gd name="connsiteY0" fmla="*/ 126947 h 329157"/>
                  <a:gd name="connsiteX1" fmla="*/ 265614 w 320826"/>
                  <a:gd name="connsiteY1" fmla="*/ 329158 h 329157"/>
                  <a:gd name="connsiteX2" fmla="*/ 320827 w 320826"/>
                  <a:gd name="connsiteY2" fmla="*/ 0 h 329157"/>
                  <a:gd name="connsiteX3" fmla="*/ 0 w 320826"/>
                  <a:gd name="connsiteY3" fmla="*/ 126947 h 32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826" h="329157">
                    <a:moveTo>
                      <a:pt x="0" y="126947"/>
                    </a:moveTo>
                    <a:cubicBezTo>
                      <a:pt x="86561" y="195857"/>
                      <a:pt x="175099" y="263213"/>
                      <a:pt x="265614" y="329158"/>
                    </a:cubicBezTo>
                    <a:cubicBezTo>
                      <a:pt x="286513" y="219156"/>
                      <a:pt x="304870" y="109437"/>
                      <a:pt x="320827" y="0"/>
                    </a:cubicBezTo>
                    <a:cubicBezTo>
                      <a:pt x="214920" y="44904"/>
                      <a:pt x="108025" y="87267"/>
                      <a:pt x="0" y="126947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38918B5-8F28-4FEE-8E81-E0A5074E50E3}"/>
                  </a:ext>
                </a:extLst>
              </p:cNvPr>
              <p:cNvSpPr/>
              <p:nvPr/>
            </p:nvSpPr>
            <p:spPr>
              <a:xfrm>
                <a:off x="295988" y="553570"/>
                <a:ext cx="328593" cy="324921"/>
              </a:xfrm>
              <a:custGeom>
                <a:avLst/>
                <a:gdLst>
                  <a:gd name="connsiteX0" fmla="*/ 0 w 328593"/>
                  <a:gd name="connsiteY0" fmla="*/ 105907 h 324921"/>
                  <a:gd name="connsiteX1" fmla="*/ 251917 w 328593"/>
                  <a:gd name="connsiteY1" fmla="*/ 324922 h 324921"/>
                  <a:gd name="connsiteX2" fmla="*/ 328593 w 328593"/>
                  <a:gd name="connsiteY2" fmla="*/ 0 h 324921"/>
                  <a:gd name="connsiteX3" fmla="*/ 0 w 328593"/>
                  <a:gd name="connsiteY3" fmla="*/ 105907 h 32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593" h="324921">
                    <a:moveTo>
                      <a:pt x="0" y="105907"/>
                    </a:moveTo>
                    <a:cubicBezTo>
                      <a:pt x="81901" y="180324"/>
                      <a:pt x="165920" y="253329"/>
                      <a:pt x="251917" y="324922"/>
                    </a:cubicBezTo>
                    <a:cubicBezTo>
                      <a:pt x="280017" y="216614"/>
                      <a:pt x="305435" y="108307"/>
                      <a:pt x="328593" y="0"/>
                    </a:cubicBezTo>
                    <a:cubicBezTo>
                      <a:pt x="220004" y="38126"/>
                      <a:pt x="110425" y="73429"/>
                      <a:pt x="0" y="105907"/>
                    </a:cubicBezTo>
                    <a:close/>
                  </a:path>
                </a:pathLst>
              </a:custGeom>
              <a:solidFill>
                <a:srgbClr val="FC7808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B1354474-F29B-4203-A447-8EDFDBAE3BB3}"/>
                  </a:ext>
                </a:extLst>
              </p:cNvPr>
              <p:cNvSpPr/>
              <p:nvPr/>
            </p:nvSpPr>
            <p:spPr>
              <a:xfrm>
                <a:off x="-137804" y="687578"/>
                <a:ext cx="335371" cy="319273"/>
              </a:xfrm>
              <a:custGeom>
                <a:avLst/>
                <a:gdLst>
                  <a:gd name="connsiteX0" fmla="*/ 0 w 335371"/>
                  <a:gd name="connsiteY0" fmla="*/ 84302 h 319273"/>
                  <a:gd name="connsiteX1" fmla="*/ 237372 w 335371"/>
                  <a:gd name="connsiteY1" fmla="*/ 319273 h 319273"/>
                  <a:gd name="connsiteX2" fmla="*/ 335371 w 335371"/>
                  <a:gd name="connsiteY2" fmla="*/ 0 h 319273"/>
                  <a:gd name="connsiteX3" fmla="*/ 0 w 335371"/>
                  <a:gd name="connsiteY3" fmla="*/ 84302 h 31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71" h="319273">
                    <a:moveTo>
                      <a:pt x="0" y="84302"/>
                    </a:moveTo>
                    <a:cubicBezTo>
                      <a:pt x="76959" y="163944"/>
                      <a:pt x="156177" y="242315"/>
                      <a:pt x="237372" y="319273"/>
                    </a:cubicBezTo>
                    <a:cubicBezTo>
                      <a:pt x="272533" y="212943"/>
                      <a:pt x="305152" y="106472"/>
                      <a:pt x="335371" y="0"/>
                    </a:cubicBezTo>
                    <a:cubicBezTo>
                      <a:pt x="224381" y="30925"/>
                      <a:pt x="112544" y="59025"/>
                      <a:pt x="0" y="84302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86189E4-772D-4631-B6CC-FEB427465F1D}"/>
                  </a:ext>
                </a:extLst>
              </p:cNvPr>
              <p:cNvSpPr/>
              <p:nvPr/>
            </p:nvSpPr>
            <p:spPr>
              <a:xfrm>
                <a:off x="1135334" y="203513"/>
                <a:ext cx="311930" cy="332123"/>
              </a:xfrm>
              <a:custGeom>
                <a:avLst/>
                <a:gdLst>
                  <a:gd name="connsiteX0" fmla="*/ 311931 w 311930"/>
                  <a:gd name="connsiteY0" fmla="*/ 0 h 332123"/>
                  <a:gd name="connsiteX1" fmla="*/ 278323 w 311930"/>
                  <a:gd name="connsiteY1" fmla="*/ 332123 h 332123"/>
                  <a:gd name="connsiteX2" fmla="*/ 0 w 311930"/>
                  <a:gd name="connsiteY2" fmla="*/ 147705 h 332123"/>
                  <a:gd name="connsiteX3" fmla="*/ 311931 w 311930"/>
                  <a:gd name="connsiteY3" fmla="*/ 0 h 33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930" h="332123">
                    <a:moveTo>
                      <a:pt x="311931" y="0"/>
                    </a:moveTo>
                    <a:cubicBezTo>
                      <a:pt x="303176" y="110284"/>
                      <a:pt x="292020" y="221133"/>
                      <a:pt x="278323" y="332123"/>
                    </a:cubicBezTo>
                    <a:cubicBezTo>
                      <a:pt x="183713" y="272392"/>
                      <a:pt x="90939" y="210825"/>
                      <a:pt x="0" y="147705"/>
                    </a:cubicBezTo>
                    <a:cubicBezTo>
                      <a:pt x="105201" y="101247"/>
                      <a:pt x="209131" y="51965"/>
                      <a:pt x="311931" y="0"/>
                    </a:cubicBezTo>
                    <a:close/>
                  </a:path>
                </a:pathLst>
              </a:custGeom>
              <a:solidFill>
                <a:srgbClr val="FC7808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4399E302-0C00-49A5-BDC1-2719C4571EF9}"/>
                  </a:ext>
                </a:extLst>
              </p:cNvPr>
              <p:cNvSpPr/>
              <p:nvPr/>
            </p:nvSpPr>
            <p:spPr>
              <a:xfrm>
                <a:off x="1538344" y="-11406"/>
                <a:ext cx="302045" cy="333817"/>
              </a:xfrm>
              <a:custGeom>
                <a:avLst/>
                <a:gdLst>
                  <a:gd name="connsiteX0" fmla="*/ 302046 w 302045"/>
                  <a:gd name="connsiteY0" fmla="*/ 0 h 333817"/>
                  <a:gd name="connsiteX1" fmla="*/ 289902 w 302045"/>
                  <a:gd name="connsiteY1" fmla="*/ 333818 h 333817"/>
                  <a:gd name="connsiteX2" fmla="*/ 0 w 302045"/>
                  <a:gd name="connsiteY2" fmla="*/ 168180 h 333817"/>
                  <a:gd name="connsiteX3" fmla="*/ 302046 w 302045"/>
                  <a:gd name="connsiteY3" fmla="*/ 0 h 333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045" h="333817">
                    <a:moveTo>
                      <a:pt x="302046" y="0"/>
                    </a:moveTo>
                    <a:cubicBezTo>
                      <a:pt x="300493" y="110708"/>
                      <a:pt x="296397" y="221980"/>
                      <a:pt x="289902" y="333818"/>
                    </a:cubicBezTo>
                    <a:cubicBezTo>
                      <a:pt x="191479" y="280441"/>
                      <a:pt x="94751" y="225228"/>
                      <a:pt x="0" y="168180"/>
                    </a:cubicBezTo>
                    <a:cubicBezTo>
                      <a:pt x="101953" y="114662"/>
                      <a:pt x="202635" y="58602"/>
                      <a:pt x="302046" y="0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0" name="Graphic 2">
              <a:extLst>
                <a:ext uri="{FF2B5EF4-FFF2-40B4-BE49-F238E27FC236}">
                  <a16:creationId xmlns:a16="http://schemas.microsoft.com/office/drawing/2014/main" id="{573AF7AB-4139-470B-95E3-A98D4FCC82D3}"/>
                </a:ext>
              </a:extLst>
            </p:cNvPr>
            <p:cNvGrpSpPr/>
            <p:nvPr/>
          </p:nvGrpSpPr>
          <p:grpSpPr>
            <a:xfrm>
              <a:off x="-747447" y="3530224"/>
              <a:ext cx="2058761" cy="2171461"/>
              <a:chOff x="-747447" y="3530224"/>
              <a:chExt cx="2058761" cy="2171461"/>
            </a:xfrm>
          </p:grpSpPr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2A7D688D-72F3-466D-AE8E-2978A5AB41E1}"/>
                  </a:ext>
                </a:extLst>
              </p:cNvPr>
              <p:cNvSpPr/>
              <p:nvPr/>
            </p:nvSpPr>
            <p:spPr>
              <a:xfrm>
                <a:off x="-747447" y="4525777"/>
                <a:ext cx="1237034" cy="1175907"/>
              </a:xfrm>
              <a:custGeom>
                <a:avLst/>
                <a:gdLst>
                  <a:gd name="connsiteX0" fmla="*/ 99314 w 1237034"/>
                  <a:gd name="connsiteY0" fmla="*/ 921953 h 1175907"/>
                  <a:gd name="connsiteX1" fmla="*/ 114564 w 1237034"/>
                  <a:gd name="connsiteY1" fmla="*/ 914186 h 1175907"/>
                  <a:gd name="connsiteX2" fmla="*/ 134757 w 1237034"/>
                  <a:gd name="connsiteY2" fmla="*/ 904019 h 1175907"/>
                  <a:gd name="connsiteX3" fmla="*/ 278932 w 1237034"/>
                  <a:gd name="connsiteY3" fmla="*/ 827767 h 1175907"/>
                  <a:gd name="connsiteX4" fmla="*/ 335839 w 1237034"/>
                  <a:gd name="connsiteY4" fmla="*/ 795147 h 1175907"/>
                  <a:gd name="connsiteX5" fmla="*/ 355326 w 1237034"/>
                  <a:gd name="connsiteY5" fmla="*/ 783850 h 1175907"/>
                  <a:gd name="connsiteX6" fmla="*/ 367046 w 1237034"/>
                  <a:gd name="connsiteY6" fmla="*/ 776790 h 1175907"/>
                  <a:gd name="connsiteX7" fmla="*/ 452477 w 1237034"/>
                  <a:gd name="connsiteY7" fmla="*/ 721013 h 1175907"/>
                  <a:gd name="connsiteX8" fmla="*/ 536214 w 1237034"/>
                  <a:gd name="connsiteY8" fmla="*/ 662835 h 1175907"/>
                  <a:gd name="connsiteX9" fmla="*/ 550759 w 1237034"/>
                  <a:gd name="connsiteY9" fmla="*/ 652103 h 1175907"/>
                  <a:gd name="connsiteX10" fmla="*/ 568975 w 1237034"/>
                  <a:gd name="connsiteY10" fmla="*/ 639111 h 1175907"/>
                  <a:gd name="connsiteX11" fmla="*/ 618398 w 1237034"/>
                  <a:gd name="connsiteY11" fmla="*/ 601691 h 1175907"/>
                  <a:gd name="connsiteX12" fmla="*/ 742097 w 1237034"/>
                  <a:gd name="connsiteY12" fmla="*/ 499032 h 1175907"/>
                  <a:gd name="connsiteX13" fmla="*/ 758759 w 1237034"/>
                  <a:gd name="connsiteY13" fmla="*/ 483923 h 1175907"/>
                  <a:gd name="connsiteX14" fmla="*/ 913807 w 1237034"/>
                  <a:gd name="connsiteY14" fmla="*/ 332970 h 1175907"/>
                  <a:gd name="connsiteX15" fmla="*/ 921997 w 1237034"/>
                  <a:gd name="connsiteY15" fmla="*/ 324498 h 1175907"/>
                  <a:gd name="connsiteX16" fmla="*/ 929199 w 1237034"/>
                  <a:gd name="connsiteY16" fmla="*/ 316590 h 1175907"/>
                  <a:gd name="connsiteX17" fmla="*/ 1174902 w 1237034"/>
                  <a:gd name="connsiteY17" fmla="*/ 0 h 1175907"/>
                  <a:gd name="connsiteX18" fmla="*/ 1237034 w 1237034"/>
                  <a:gd name="connsiteY18" fmla="*/ 30218 h 1175907"/>
                  <a:gd name="connsiteX19" fmla="*/ 1013783 w 1237034"/>
                  <a:gd name="connsiteY19" fmla="*/ 400751 h 1175907"/>
                  <a:gd name="connsiteX20" fmla="*/ 1000086 w 1237034"/>
                  <a:gd name="connsiteY20" fmla="*/ 418826 h 1175907"/>
                  <a:gd name="connsiteX21" fmla="*/ 860430 w 1237034"/>
                  <a:gd name="connsiteY21" fmla="*/ 590818 h 1175907"/>
                  <a:gd name="connsiteX22" fmla="*/ 845603 w 1237034"/>
                  <a:gd name="connsiteY22" fmla="*/ 607904 h 1175907"/>
                  <a:gd name="connsiteX23" fmla="*/ 730800 w 1237034"/>
                  <a:gd name="connsiteY23" fmla="*/ 728497 h 1175907"/>
                  <a:gd name="connsiteX24" fmla="*/ 685048 w 1237034"/>
                  <a:gd name="connsiteY24" fmla="*/ 772695 h 1175907"/>
                  <a:gd name="connsiteX25" fmla="*/ 668668 w 1237034"/>
                  <a:gd name="connsiteY25" fmla="*/ 787946 h 1175907"/>
                  <a:gd name="connsiteX26" fmla="*/ 651723 w 1237034"/>
                  <a:gd name="connsiteY26" fmla="*/ 803620 h 1175907"/>
                  <a:gd name="connsiteX27" fmla="*/ 570387 w 1237034"/>
                  <a:gd name="connsiteY27" fmla="*/ 876342 h 1175907"/>
                  <a:gd name="connsiteX28" fmla="*/ 486367 w 1237034"/>
                  <a:gd name="connsiteY28" fmla="*/ 946382 h 1175907"/>
                  <a:gd name="connsiteX29" fmla="*/ 463774 w 1237034"/>
                  <a:gd name="connsiteY29" fmla="*/ 963892 h 1175907"/>
                  <a:gd name="connsiteX30" fmla="*/ 445841 w 1237034"/>
                  <a:gd name="connsiteY30" fmla="*/ 977307 h 1175907"/>
                  <a:gd name="connsiteX31" fmla="*/ 399100 w 1237034"/>
                  <a:gd name="connsiteY31" fmla="*/ 1012185 h 1175907"/>
                  <a:gd name="connsiteX32" fmla="*/ 250407 w 1237034"/>
                  <a:gd name="connsiteY32" fmla="*/ 1114703 h 1175907"/>
                  <a:gd name="connsiteX33" fmla="*/ 231768 w 1237034"/>
                  <a:gd name="connsiteY33" fmla="*/ 1127129 h 1175907"/>
                  <a:gd name="connsiteX34" fmla="*/ 218071 w 1237034"/>
                  <a:gd name="connsiteY34" fmla="*/ 1136167 h 1175907"/>
                  <a:gd name="connsiteX35" fmla="*/ 58504 w 1237034"/>
                  <a:gd name="connsiteY35" fmla="*/ 1143369 h 1175907"/>
                  <a:gd name="connsiteX36" fmla="*/ 1456 w 1237034"/>
                  <a:gd name="connsiteY36" fmla="*/ 1017551 h 1175907"/>
                  <a:gd name="connsiteX37" fmla="*/ 99314 w 1237034"/>
                  <a:gd name="connsiteY37" fmla="*/ 921953 h 117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37034" h="1175907">
                    <a:moveTo>
                      <a:pt x="99314" y="921953"/>
                    </a:moveTo>
                    <a:cubicBezTo>
                      <a:pt x="104256" y="919270"/>
                      <a:pt x="109622" y="916869"/>
                      <a:pt x="114564" y="914186"/>
                    </a:cubicBezTo>
                    <a:cubicBezTo>
                      <a:pt x="121201" y="910798"/>
                      <a:pt x="128120" y="907550"/>
                      <a:pt x="134757" y="904019"/>
                    </a:cubicBezTo>
                    <a:cubicBezTo>
                      <a:pt x="183474" y="879731"/>
                      <a:pt x="232615" y="856149"/>
                      <a:pt x="278932" y="827767"/>
                    </a:cubicBezTo>
                    <a:cubicBezTo>
                      <a:pt x="297854" y="816893"/>
                      <a:pt x="316917" y="806162"/>
                      <a:pt x="335839" y="795147"/>
                    </a:cubicBezTo>
                    <a:cubicBezTo>
                      <a:pt x="342334" y="791476"/>
                      <a:pt x="348830" y="787663"/>
                      <a:pt x="355326" y="783850"/>
                    </a:cubicBezTo>
                    <a:cubicBezTo>
                      <a:pt x="359279" y="781591"/>
                      <a:pt x="363092" y="779049"/>
                      <a:pt x="367046" y="776790"/>
                    </a:cubicBezTo>
                    <a:lnTo>
                      <a:pt x="452477" y="721013"/>
                    </a:lnTo>
                    <a:cubicBezTo>
                      <a:pt x="481425" y="703220"/>
                      <a:pt x="508679" y="682745"/>
                      <a:pt x="536214" y="662835"/>
                    </a:cubicBezTo>
                    <a:cubicBezTo>
                      <a:pt x="541157" y="659304"/>
                      <a:pt x="545816" y="655633"/>
                      <a:pt x="550759" y="652103"/>
                    </a:cubicBezTo>
                    <a:cubicBezTo>
                      <a:pt x="556831" y="647725"/>
                      <a:pt x="562903" y="643489"/>
                      <a:pt x="568975" y="639111"/>
                    </a:cubicBezTo>
                    <a:cubicBezTo>
                      <a:pt x="585920" y="626968"/>
                      <a:pt x="602582" y="614965"/>
                      <a:pt x="618398" y="601691"/>
                    </a:cubicBezTo>
                    <a:cubicBezTo>
                      <a:pt x="660761" y="569072"/>
                      <a:pt x="701993" y="534617"/>
                      <a:pt x="742097" y="499032"/>
                    </a:cubicBezTo>
                    <a:cubicBezTo>
                      <a:pt x="747745" y="494090"/>
                      <a:pt x="753394" y="489147"/>
                      <a:pt x="758759" y="483923"/>
                    </a:cubicBezTo>
                    <a:cubicBezTo>
                      <a:pt x="812419" y="435912"/>
                      <a:pt x="864101" y="385359"/>
                      <a:pt x="913807" y="332970"/>
                    </a:cubicBezTo>
                    <a:cubicBezTo>
                      <a:pt x="916631" y="330146"/>
                      <a:pt x="919173" y="327322"/>
                      <a:pt x="921997" y="324498"/>
                    </a:cubicBezTo>
                    <a:cubicBezTo>
                      <a:pt x="924398" y="321815"/>
                      <a:pt x="926798" y="319273"/>
                      <a:pt x="929199" y="316590"/>
                    </a:cubicBezTo>
                    <a:cubicBezTo>
                      <a:pt x="1020278" y="218874"/>
                      <a:pt x="1106275" y="112402"/>
                      <a:pt x="1174902" y="0"/>
                    </a:cubicBezTo>
                    <a:lnTo>
                      <a:pt x="1237034" y="30218"/>
                    </a:lnTo>
                    <a:cubicBezTo>
                      <a:pt x="1175891" y="163802"/>
                      <a:pt x="1099214" y="283971"/>
                      <a:pt x="1013783" y="400751"/>
                    </a:cubicBezTo>
                    <a:cubicBezTo>
                      <a:pt x="1009264" y="406823"/>
                      <a:pt x="1004604" y="412753"/>
                      <a:pt x="1000086" y="418826"/>
                    </a:cubicBezTo>
                    <a:cubicBezTo>
                      <a:pt x="955887" y="477851"/>
                      <a:pt x="909429" y="535323"/>
                      <a:pt x="860430" y="590818"/>
                    </a:cubicBezTo>
                    <a:cubicBezTo>
                      <a:pt x="855629" y="596749"/>
                      <a:pt x="850686" y="602397"/>
                      <a:pt x="845603" y="607904"/>
                    </a:cubicBezTo>
                    <a:cubicBezTo>
                      <a:pt x="808889" y="649278"/>
                      <a:pt x="770480" y="689664"/>
                      <a:pt x="730800" y="728497"/>
                    </a:cubicBezTo>
                    <a:cubicBezTo>
                      <a:pt x="716256" y="744030"/>
                      <a:pt x="700723" y="758433"/>
                      <a:pt x="685048" y="772695"/>
                    </a:cubicBezTo>
                    <a:cubicBezTo>
                      <a:pt x="679683" y="777779"/>
                      <a:pt x="674317" y="782721"/>
                      <a:pt x="668668" y="787946"/>
                    </a:cubicBezTo>
                    <a:cubicBezTo>
                      <a:pt x="663161" y="793170"/>
                      <a:pt x="657371" y="798395"/>
                      <a:pt x="651723" y="803620"/>
                    </a:cubicBezTo>
                    <a:cubicBezTo>
                      <a:pt x="625176" y="828332"/>
                      <a:pt x="598770" y="853608"/>
                      <a:pt x="570387" y="876342"/>
                    </a:cubicBezTo>
                    <a:lnTo>
                      <a:pt x="486367" y="946382"/>
                    </a:lnTo>
                    <a:cubicBezTo>
                      <a:pt x="478883" y="952172"/>
                      <a:pt x="471258" y="958102"/>
                      <a:pt x="463774" y="963892"/>
                    </a:cubicBezTo>
                    <a:cubicBezTo>
                      <a:pt x="457843" y="968552"/>
                      <a:pt x="451771" y="972929"/>
                      <a:pt x="445841" y="977307"/>
                    </a:cubicBezTo>
                    <a:cubicBezTo>
                      <a:pt x="430166" y="989027"/>
                      <a:pt x="414633" y="1000324"/>
                      <a:pt x="399100" y="1012185"/>
                    </a:cubicBezTo>
                    <a:cubicBezTo>
                      <a:pt x="351654" y="1049464"/>
                      <a:pt x="300819" y="1081660"/>
                      <a:pt x="250407" y="1114703"/>
                    </a:cubicBezTo>
                    <a:cubicBezTo>
                      <a:pt x="244335" y="1118939"/>
                      <a:pt x="237840" y="1122893"/>
                      <a:pt x="231768" y="1127129"/>
                    </a:cubicBezTo>
                    <a:cubicBezTo>
                      <a:pt x="227108" y="1130095"/>
                      <a:pt x="222730" y="1133202"/>
                      <a:pt x="218071" y="1136167"/>
                    </a:cubicBezTo>
                    <a:cubicBezTo>
                      <a:pt x="160316" y="1173305"/>
                      <a:pt x="113576" y="1199711"/>
                      <a:pt x="58504" y="1143369"/>
                    </a:cubicBezTo>
                    <a:cubicBezTo>
                      <a:pt x="27156" y="1111314"/>
                      <a:pt x="-7581" y="1065421"/>
                      <a:pt x="1456" y="1017551"/>
                    </a:cubicBezTo>
                    <a:cubicBezTo>
                      <a:pt x="10635" y="970105"/>
                      <a:pt x="60340" y="942710"/>
                      <a:pt x="99314" y="921953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D1CFB2D-9AA7-41E1-BC4A-CB75D40AFA96}"/>
                  </a:ext>
                </a:extLst>
              </p:cNvPr>
              <p:cNvSpPr/>
              <p:nvPr/>
            </p:nvSpPr>
            <p:spPr>
              <a:xfrm>
                <a:off x="-243146" y="3976134"/>
                <a:ext cx="739089" cy="580307"/>
              </a:xfrm>
              <a:custGeom>
                <a:avLst/>
                <a:gdLst>
                  <a:gd name="connsiteX0" fmla="*/ 205035 w 739089"/>
                  <a:gd name="connsiteY0" fmla="*/ 61626 h 580307"/>
                  <a:gd name="connsiteX1" fmla="*/ 79783 w 739089"/>
                  <a:gd name="connsiteY1" fmla="*/ 196903 h 580307"/>
                  <a:gd name="connsiteX2" fmla="*/ 0 w 739089"/>
                  <a:gd name="connsiteY2" fmla="*/ 214131 h 580307"/>
                  <a:gd name="connsiteX3" fmla="*/ 88679 w 739089"/>
                  <a:gd name="connsiteY3" fmla="*/ 82665 h 580307"/>
                  <a:gd name="connsiteX4" fmla="*/ 440431 w 739089"/>
                  <a:gd name="connsiteY4" fmla="*/ 35502 h 580307"/>
                  <a:gd name="connsiteX5" fmla="*/ 739088 w 739089"/>
                  <a:gd name="connsiteY5" fmla="*/ 580286 h 580307"/>
                  <a:gd name="connsiteX6" fmla="*/ 574720 w 739089"/>
                  <a:gd name="connsiteY6" fmla="*/ 355905 h 580307"/>
                  <a:gd name="connsiteX7" fmla="*/ 608610 w 739089"/>
                  <a:gd name="connsiteY7" fmla="*/ 317920 h 580307"/>
                  <a:gd name="connsiteX8" fmla="*/ 567377 w 739089"/>
                  <a:gd name="connsiteY8" fmla="*/ 349268 h 580307"/>
                  <a:gd name="connsiteX9" fmla="*/ 502280 w 739089"/>
                  <a:gd name="connsiteY9" fmla="*/ 297585 h 580307"/>
                  <a:gd name="connsiteX10" fmla="*/ 563988 w 739089"/>
                  <a:gd name="connsiteY10" fmla="*/ 226557 h 580307"/>
                  <a:gd name="connsiteX11" fmla="*/ 487736 w 739089"/>
                  <a:gd name="connsiteY11" fmla="*/ 287842 h 580307"/>
                  <a:gd name="connsiteX12" fmla="*/ 443678 w 739089"/>
                  <a:gd name="connsiteY12" fmla="*/ 261577 h 580307"/>
                  <a:gd name="connsiteX13" fmla="*/ 421085 w 739089"/>
                  <a:gd name="connsiteY13" fmla="*/ 249998 h 580307"/>
                  <a:gd name="connsiteX14" fmla="*/ 502421 w 739089"/>
                  <a:gd name="connsiteY14" fmla="*/ 153270 h 580307"/>
                  <a:gd name="connsiteX15" fmla="*/ 400468 w 739089"/>
                  <a:gd name="connsiteY15" fmla="*/ 240396 h 580307"/>
                  <a:gd name="connsiteX16" fmla="*/ 337348 w 739089"/>
                  <a:gd name="connsiteY16" fmla="*/ 216814 h 580307"/>
                  <a:gd name="connsiteX17" fmla="*/ 431958 w 739089"/>
                  <a:gd name="connsiteY17" fmla="*/ 100317 h 580307"/>
                  <a:gd name="connsiteX18" fmla="*/ 311931 w 739089"/>
                  <a:gd name="connsiteY18" fmla="*/ 209612 h 580307"/>
                  <a:gd name="connsiteX19" fmla="*/ 231583 w 739089"/>
                  <a:gd name="connsiteY19" fmla="*/ 194644 h 580307"/>
                  <a:gd name="connsiteX20" fmla="*/ 326334 w 739089"/>
                  <a:gd name="connsiteY20" fmla="*/ 72075 h 580307"/>
                  <a:gd name="connsiteX21" fmla="*/ 204470 w 739089"/>
                  <a:gd name="connsiteY21" fmla="*/ 192244 h 580307"/>
                  <a:gd name="connsiteX22" fmla="*/ 109154 w 739089"/>
                  <a:gd name="connsiteY22" fmla="*/ 193515 h 580307"/>
                  <a:gd name="connsiteX23" fmla="*/ 205035 w 739089"/>
                  <a:gd name="connsiteY23" fmla="*/ 61626 h 58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9089" h="580307">
                    <a:moveTo>
                      <a:pt x="205035" y="61626"/>
                    </a:moveTo>
                    <a:cubicBezTo>
                      <a:pt x="163238" y="105118"/>
                      <a:pt x="121440" y="150305"/>
                      <a:pt x="79783" y="196903"/>
                    </a:cubicBezTo>
                    <a:cubicBezTo>
                      <a:pt x="29795" y="204246"/>
                      <a:pt x="0" y="214272"/>
                      <a:pt x="0" y="214131"/>
                    </a:cubicBezTo>
                    <a:cubicBezTo>
                      <a:pt x="565" y="213142"/>
                      <a:pt x="21746" y="147622"/>
                      <a:pt x="88679" y="82665"/>
                    </a:cubicBezTo>
                    <a:cubicBezTo>
                      <a:pt x="155189" y="20675"/>
                      <a:pt x="267308" y="-40892"/>
                      <a:pt x="440431" y="35502"/>
                    </a:cubicBezTo>
                    <a:cubicBezTo>
                      <a:pt x="670460" y="143244"/>
                      <a:pt x="739511" y="583392"/>
                      <a:pt x="739088" y="580286"/>
                    </a:cubicBezTo>
                    <a:cubicBezTo>
                      <a:pt x="738381" y="582121"/>
                      <a:pt x="695736" y="470425"/>
                      <a:pt x="574720" y="355905"/>
                    </a:cubicBezTo>
                    <a:cubicBezTo>
                      <a:pt x="586017" y="343196"/>
                      <a:pt x="597455" y="330487"/>
                      <a:pt x="608610" y="317920"/>
                    </a:cubicBezTo>
                    <a:cubicBezTo>
                      <a:pt x="594913" y="328228"/>
                      <a:pt x="581216" y="338677"/>
                      <a:pt x="567377" y="349268"/>
                    </a:cubicBezTo>
                    <a:cubicBezTo>
                      <a:pt x="547749" y="331617"/>
                      <a:pt x="526144" y="314107"/>
                      <a:pt x="502280" y="297585"/>
                    </a:cubicBezTo>
                    <a:cubicBezTo>
                      <a:pt x="522897" y="273580"/>
                      <a:pt x="543513" y="249998"/>
                      <a:pt x="563988" y="226557"/>
                    </a:cubicBezTo>
                    <a:cubicBezTo>
                      <a:pt x="538853" y="246327"/>
                      <a:pt x="513436" y="266802"/>
                      <a:pt x="487736" y="287842"/>
                    </a:cubicBezTo>
                    <a:cubicBezTo>
                      <a:pt x="473756" y="278664"/>
                      <a:pt x="459070" y="269909"/>
                      <a:pt x="443678" y="261577"/>
                    </a:cubicBezTo>
                    <a:cubicBezTo>
                      <a:pt x="436194" y="257482"/>
                      <a:pt x="428569" y="253669"/>
                      <a:pt x="421085" y="249998"/>
                    </a:cubicBezTo>
                    <a:cubicBezTo>
                      <a:pt x="448338" y="217238"/>
                      <a:pt x="475450" y="185042"/>
                      <a:pt x="502421" y="153270"/>
                    </a:cubicBezTo>
                    <a:cubicBezTo>
                      <a:pt x="468814" y="181229"/>
                      <a:pt x="434782" y="210318"/>
                      <a:pt x="400468" y="240396"/>
                    </a:cubicBezTo>
                    <a:cubicBezTo>
                      <a:pt x="379287" y="231076"/>
                      <a:pt x="358106" y="223168"/>
                      <a:pt x="337348" y="216814"/>
                    </a:cubicBezTo>
                    <a:cubicBezTo>
                      <a:pt x="368979" y="177275"/>
                      <a:pt x="400610" y="138443"/>
                      <a:pt x="431958" y="100317"/>
                    </a:cubicBezTo>
                    <a:cubicBezTo>
                      <a:pt x="392278" y="135337"/>
                      <a:pt x="352175" y="171768"/>
                      <a:pt x="311931" y="209612"/>
                    </a:cubicBezTo>
                    <a:cubicBezTo>
                      <a:pt x="284112" y="202411"/>
                      <a:pt x="257141" y="197609"/>
                      <a:pt x="231583" y="194644"/>
                    </a:cubicBezTo>
                    <a:cubicBezTo>
                      <a:pt x="263213" y="152988"/>
                      <a:pt x="294844" y="112178"/>
                      <a:pt x="326334" y="72075"/>
                    </a:cubicBezTo>
                    <a:cubicBezTo>
                      <a:pt x="285807" y="110625"/>
                      <a:pt x="245280" y="150728"/>
                      <a:pt x="204470" y="192244"/>
                    </a:cubicBezTo>
                    <a:cubicBezTo>
                      <a:pt x="169168" y="189843"/>
                      <a:pt x="136973" y="190832"/>
                      <a:pt x="109154" y="193515"/>
                    </a:cubicBezTo>
                    <a:cubicBezTo>
                      <a:pt x="141068" y="148751"/>
                      <a:pt x="173122" y="104835"/>
                      <a:pt x="205035" y="6162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3E5C8DD2-F8D4-43B4-BDD1-A4D2DA38C0DE}"/>
                  </a:ext>
                </a:extLst>
              </p:cNvPr>
              <p:cNvSpPr/>
              <p:nvPr/>
            </p:nvSpPr>
            <p:spPr>
              <a:xfrm>
                <a:off x="96036" y="3530224"/>
                <a:ext cx="613434" cy="1137625"/>
              </a:xfrm>
              <a:custGeom>
                <a:avLst/>
                <a:gdLst>
                  <a:gd name="connsiteX0" fmla="*/ 349069 w 613434"/>
                  <a:gd name="connsiteY0" fmla="*/ 101701 h 1137625"/>
                  <a:gd name="connsiteX1" fmla="*/ 92351 w 613434"/>
                  <a:gd name="connsiteY1" fmla="*/ 98736 h 1137625"/>
                  <a:gd name="connsiteX2" fmla="*/ 0 w 613434"/>
                  <a:gd name="connsiteY2" fmla="*/ 32509 h 1137625"/>
                  <a:gd name="connsiteX3" fmla="*/ 218592 w 613434"/>
                  <a:gd name="connsiteY3" fmla="*/ 1160 h 1137625"/>
                  <a:gd name="connsiteX4" fmla="*/ 595902 w 613434"/>
                  <a:gd name="connsiteY4" fmla="*/ 320151 h 1137625"/>
                  <a:gd name="connsiteX5" fmla="*/ 312496 w 613434"/>
                  <a:gd name="connsiteY5" fmla="*/ 1137610 h 1137625"/>
                  <a:gd name="connsiteX6" fmla="*/ 390443 w 613434"/>
                  <a:gd name="connsiteY6" fmla="*/ 758181 h 1137625"/>
                  <a:gd name="connsiteX7" fmla="*/ 461471 w 613434"/>
                  <a:gd name="connsiteY7" fmla="*/ 757758 h 1137625"/>
                  <a:gd name="connsiteX8" fmla="*/ 390584 w 613434"/>
                  <a:gd name="connsiteY8" fmla="*/ 744484 h 1137625"/>
                  <a:gd name="connsiteX9" fmla="*/ 383100 w 613434"/>
                  <a:gd name="connsiteY9" fmla="*/ 629116 h 1137625"/>
                  <a:gd name="connsiteX10" fmla="*/ 514001 w 613434"/>
                  <a:gd name="connsiteY10" fmla="*/ 626575 h 1137625"/>
                  <a:gd name="connsiteX11" fmla="*/ 379570 w 613434"/>
                  <a:gd name="connsiteY11" fmla="*/ 605111 h 1137625"/>
                  <a:gd name="connsiteX12" fmla="*/ 365590 w 613434"/>
                  <a:gd name="connsiteY12" fmla="*/ 535071 h 1137625"/>
                  <a:gd name="connsiteX13" fmla="*/ 356412 w 613434"/>
                  <a:gd name="connsiteY13" fmla="*/ 500899 h 1137625"/>
                  <a:gd name="connsiteX14" fmla="*/ 532217 w 613434"/>
                  <a:gd name="connsiteY14" fmla="*/ 494544 h 1137625"/>
                  <a:gd name="connsiteX15" fmla="*/ 346951 w 613434"/>
                  <a:gd name="connsiteY15" fmla="*/ 470821 h 1137625"/>
                  <a:gd name="connsiteX16" fmla="*/ 312354 w 613434"/>
                  <a:gd name="connsiteY16" fmla="*/ 383554 h 1137625"/>
                  <a:gd name="connsiteX17" fmla="*/ 521061 w 613434"/>
                  <a:gd name="connsiteY17" fmla="*/ 372399 h 1137625"/>
                  <a:gd name="connsiteX18" fmla="*/ 295974 w 613434"/>
                  <a:gd name="connsiteY18" fmla="*/ 350511 h 1137625"/>
                  <a:gd name="connsiteX19" fmla="*/ 236384 w 613434"/>
                  <a:gd name="connsiteY19" fmla="*/ 253500 h 1137625"/>
                  <a:gd name="connsiteX20" fmla="*/ 451586 w 613434"/>
                  <a:gd name="connsiteY20" fmla="*/ 236838 h 1137625"/>
                  <a:gd name="connsiteX21" fmla="*/ 213649 w 613434"/>
                  <a:gd name="connsiteY21" fmla="*/ 223282 h 1137625"/>
                  <a:gd name="connsiteX22" fmla="*/ 123276 w 613434"/>
                  <a:gd name="connsiteY22" fmla="*/ 125989 h 1137625"/>
                  <a:gd name="connsiteX23" fmla="*/ 349069 w 613434"/>
                  <a:gd name="connsiteY23" fmla="*/ 101701 h 113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13434" h="1137625">
                    <a:moveTo>
                      <a:pt x="349069" y="101701"/>
                    </a:moveTo>
                    <a:cubicBezTo>
                      <a:pt x="265191" y="99301"/>
                      <a:pt x="179477" y="98171"/>
                      <a:pt x="92351" y="98736"/>
                    </a:cubicBezTo>
                    <a:cubicBezTo>
                      <a:pt x="38127" y="53972"/>
                      <a:pt x="-141" y="32650"/>
                      <a:pt x="0" y="32509"/>
                    </a:cubicBezTo>
                    <a:cubicBezTo>
                      <a:pt x="1554" y="32085"/>
                      <a:pt x="88962" y="-7171"/>
                      <a:pt x="218592" y="1160"/>
                    </a:cubicBezTo>
                    <a:cubicBezTo>
                      <a:pt x="344691" y="11892"/>
                      <a:pt x="513012" y="70212"/>
                      <a:pt x="595902" y="320151"/>
                    </a:cubicBezTo>
                    <a:cubicBezTo>
                      <a:pt x="699549" y="658205"/>
                      <a:pt x="309671" y="1140857"/>
                      <a:pt x="312496" y="1137610"/>
                    </a:cubicBezTo>
                    <a:cubicBezTo>
                      <a:pt x="309954" y="1138598"/>
                      <a:pt x="385359" y="990328"/>
                      <a:pt x="390443" y="758181"/>
                    </a:cubicBezTo>
                    <a:cubicBezTo>
                      <a:pt x="414307" y="758040"/>
                      <a:pt x="437889" y="757758"/>
                      <a:pt x="461471" y="757758"/>
                    </a:cubicBezTo>
                    <a:cubicBezTo>
                      <a:pt x="438172" y="753239"/>
                      <a:pt x="414449" y="748720"/>
                      <a:pt x="390584" y="744484"/>
                    </a:cubicBezTo>
                    <a:cubicBezTo>
                      <a:pt x="390443" y="707628"/>
                      <a:pt x="388325" y="669078"/>
                      <a:pt x="383100" y="629116"/>
                    </a:cubicBezTo>
                    <a:cubicBezTo>
                      <a:pt x="427157" y="628128"/>
                      <a:pt x="470791" y="627140"/>
                      <a:pt x="514001" y="626575"/>
                    </a:cubicBezTo>
                    <a:cubicBezTo>
                      <a:pt x="470085" y="619091"/>
                      <a:pt x="425180" y="611889"/>
                      <a:pt x="379570" y="605111"/>
                    </a:cubicBezTo>
                    <a:cubicBezTo>
                      <a:pt x="375898" y="582094"/>
                      <a:pt x="371380" y="558794"/>
                      <a:pt x="365590" y="535071"/>
                    </a:cubicBezTo>
                    <a:cubicBezTo>
                      <a:pt x="362766" y="523492"/>
                      <a:pt x="359659" y="512195"/>
                      <a:pt x="356412" y="500899"/>
                    </a:cubicBezTo>
                    <a:cubicBezTo>
                      <a:pt x="415719" y="498498"/>
                      <a:pt x="474321" y="496380"/>
                      <a:pt x="532217" y="494544"/>
                    </a:cubicBezTo>
                    <a:cubicBezTo>
                      <a:pt x="471921" y="485931"/>
                      <a:pt x="410071" y="478023"/>
                      <a:pt x="346951" y="470821"/>
                    </a:cubicBezTo>
                    <a:cubicBezTo>
                      <a:pt x="336784" y="440179"/>
                      <a:pt x="325063" y="411090"/>
                      <a:pt x="312354" y="383554"/>
                    </a:cubicBezTo>
                    <a:cubicBezTo>
                      <a:pt x="382818" y="379318"/>
                      <a:pt x="452434" y="375646"/>
                      <a:pt x="521061" y="372399"/>
                    </a:cubicBezTo>
                    <a:cubicBezTo>
                      <a:pt x="447774" y="364067"/>
                      <a:pt x="372792" y="356724"/>
                      <a:pt x="295974" y="350511"/>
                    </a:cubicBezTo>
                    <a:cubicBezTo>
                      <a:pt x="277476" y="315068"/>
                      <a:pt x="257283" y="282731"/>
                      <a:pt x="236384" y="253500"/>
                    </a:cubicBezTo>
                    <a:cubicBezTo>
                      <a:pt x="308965" y="247287"/>
                      <a:pt x="380700" y="241780"/>
                      <a:pt x="451586" y="236838"/>
                    </a:cubicBezTo>
                    <a:cubicBezTo>
                      <a:pt x="373922" y="231048"/>
                      <a:pt x="294703" y="226529"/>
                      <a:pt x="213649" y="223282"/>
                    </a:cubicBezTo>
                    <a:cubicBezTo>
                      <a:pt x="183148" y="184590"/>
                      <a:pt x="151941" y="152395"/>
                      <a:pt x="123276" y="125989"/>
                    </a:cubicBezTo>
                    <a:cubicBezTo>
                      <a:pt x="199387" y="117093"/>
                      <a:pt x="274510" y="109044"/>
                      <a:pt x="349069" y="101701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F74B8CAD-D915-4752-A175-249FD82BB5CF}"/>
                  </a:ext>
                </a:extLst>
              </p:cNvPr>
              <p:cNvSpPr/>
              <p:nvPr/>
            </p:nvSpPr>
            <p:spPr>
              <a:xfrm>
                <a:off x="443245" y="4546249"/>
                <a:ext cx="594220" cy="842596"/>
              </a:xfrm>
              <a:custGeom>
                <a:avLst/>
                <a:gdLst>
                  <a:gd name="connsiteX0" fmla="*/ 517979 w 594220"/>
                  <a:gd name="connsiteY0" fmla="*/ 632337 h 842596"/>
                  <a:gd name="connsiteX1" fmla="*/ 358272 w 594220"/>
                  <a:gd name="connsiteY1" fmla="*/ 756883 h 842596"/>
                  <a:gd name="connsiteX2" fmla="*/ 332007 w 594220"/>
                  <a:gd name="connsiteY2" fmla="*/ 842597 h 842596"/>
                  <a:gd name="connsiteX3" fmla="*/ 484089 w 594220"/>
                  <a:gd name="connsiteY3" fmla="*/ 757872 h 842596"/>
                  <a:gd name="connsiteX4" fmla="*/ 568390 w 594220"/>
                  <a:gd name="connsiteY4" fmla="*/ 377455 h 842596"/>
                  <a:gd name="connsiteX5" fmla="*/ 24 w 594220"/>
                  <a:gd name="connsiteY5" fmla="*/ 3 h 842596"/>
                  <a:gd name="connsiteX6" fmla="*/ 230195 w 594220"/>
                  <a:gd name="connsiteY6" fmla="*/ 200661 h 842596"/>
                  <a:gd name="connsiteX7" fmla="*/ 274958 w 594220"/>
                  <a:gd name="connsiteY7" fmla="*/ 167054 h 842596"/>
                  <a:gd name="connsiteX8" fmla="*/ 236832 w 594220"/>
                  <a:gd name="connsiteY8" fmla="*/ 209275 h 842596"/>
                  <a:gd name="connsiteX9" fmla="*/ 287243 w 594220"/>
                  <a:gd name="connsiteY9" fmla="*/ 285245 h 842596"/>
                  <a:gd name="connsiteX10" fmla="*/ 370557 w 594220"/>
                  <a:gd name="connsiteY10" fmla="*/ 224384 h 842596"/>
                  <a:gd name="connsiteX11" fmla="*/ 296422 w 594220"/>
                  <a:gd name="connsiteY11" fmla="*/ 302049 h 842596"/>
                  <a:gd name="connsiteX12" fmla="*/ 321134 w 594220"/>
                  <a:gd name="connsiteY12" fmla="*/ 352743 h 842596"/>
                  <a:gd name="connsiteX13" fmla="*/ 331724 w 594220"/>
                  <a:gd name="connsiteY13" fmla="*/ 378443 h 842596"/>
                  <a:gd name="connsiteX14" fmla="*/ 445115 w 594220"/>
                  <a:gd name="connsiteY14" fmla="*/ 298378 h 842596"/>
                  <a:gd name="connsiteX15" fmla="*/ 340338 w 594220"/>
                  <a:gd name="connsiteY15" fmla="*/ 401743 h 842596"/>
                  <a:gd name="connsiteX16" fmla="*/ 360248 w 594220"/>
                  <a:gd name="connsiteY16" fmla="*/ 473053 h 842596"/>
                  <a:gd name="connsiteX17" fmla="*/ 496515 w 594220"/>
                  <a:gd name="connsiteY17" fmla="*/ 380279 h 842596"/>
                  <a:gd name="connsiteX18" fmla="*/ 365756 w 594220"/>
                  <a:gd name="connsiteY18" fmla="*/ 501436 h 842596"/>
                  <a:gd name="connsiteX19" fmla="*/ 374652 w 594220"/>
                  <a:gd name="connsiteY19" fmla="*/ 590821 h 842596"/>
                  <a:gd name="connsiteX20" fmla="*/ 517555 w 594220"/>
                  <a:gd name="connsiteY20" fmla="*/ 498471 h 842596"/>
                  <a:gd name="connsiteX21" fmla="*/ 374793 w 594220"/>
                  <a:gd name="connsiteY21" fmla="*/ 620617 h 842596"/>
                  <a:gd name="connsiteX22" fmla="*/ 364485 w 594220"/>
                  <a:gd name="connsiteY22" fmla="*/ 724829 h 842596"/>
                  <a:gd name="connsiteX23" fmla="*/ 517979 w 594220"/>
                  <a:gd name="connsiteY23" fmla="*/ 632337 h 84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94220" h="842596">
                    <a:moveTo>
                      <a:pt x="517979" y="632337"/>
                    </a:moveTo>
                    <a:cubicBezTo>
                      <a:pt x="466438" y="673994"/>
                      <a:pt x="413202" y="715509"/>
                      <a:pt x="358272" y="756883"/>
                    </a:cubicBezTo>
                    <a:cubicBezTo>
                      <a:pt x="345704" y="810825"/>
                      <a:pt x="331724" y="842456"/>
                      <a:pt x="332007" y="842597"/>
                    </a:cubicBezTo>
                    <a:cubicBezTo>
                      <a:pt x="333136" y="842173"/>
                      <a:pt x="406847" y="824946"/>
                      <a:pt x="484089" y="757872"/>
                    </a:cubicBezTo>
                    <a:cubicBezTo>
                      <a:pt x="558082" y="690938"/>
                      <a:pt x="635888" y="573876"/>
                      <a:pt x="568390" y="377455"/>
                    </a:cubicBezTo>
                    <a:cubicBezTo>
                      <a:pt x="471804" y="115795"/>
                      <a:pt x="-3223" y="-703"/>
                      <a:pt x="24" y="3"/>
                    </a:cubicBezTo>
                    <a:cubicBezTo>
                      <a:pt x="-1952" y="568"/>
                      <a:pt x="116098" y="57617"/>
                      <a:pt x="230195" y="200661"/>
                    </a:cubicBezTo>
                    <a:cubicBezTo>
                      <a:pt x="245163" y="189364"/>
                      <a:pt x="260131" y="178209"/>
                      <a:pt x="274958" y="167054"/>
                    </a:cubicBezTo>
                    <a:cubicBezTo>
                      <a:pt x="262532" y="181033"/>
                      <a:pt x="249823" y="195154"/>
                      <a:pt x="236832" y="209275"/>
                    </a:cubicBezTo>
                    <a:cubicBezTo>
                      <a:pt x="254342" y="232433"/>
                      <a:pt x="271428" y="257709"/>
                      <a:pt x="287243" y="285245"/>
                    </a:cubicBezTo>
                    <a:cubicBezTo>
                      <a:pt x="315344" y="264911"/>
                      <a:pt x="343162" y="244577"/>
                      <a:pt x="370557" y="224384"/>
                    </a:cubicBezTo>
                    <a:cubicBezTo>
                      <a:pt x="346551" y="250084"/>
                      <a:pt x="321840" y="275926"/>
                      <a:pt x="296422" y="302049"/>
                    </a:cubicBezTo>
                    <a:cubicBezTo>
                      <a:pt x="305177" y="318147"/>
                      <a:pt x="313367" y="335092"/>
                      <a:pt x="321134" y="352743"/>
                    </a:cubicBezTo>
                    <a:cubicBezTo>
                      <a:pt x="324946" y="361357"/>
                      <a:pt x="328335" y="369971"/>
                      <a:pt x="331724" y="378443"/>
                    </a:cubicBezTo>
                    <a:cubicBezTo>
                      <a:pt x="370133" y="351613"/>
                      <a:pt x="407836" y="324925"/>
                      <a:pt x="445115" y="298378"/>
                    </a:cubicBezTo>
                    <a:cubicBezTo>
                      <a:pt x="411366" y="332550"/>
                      <a:pt x="376488" y="367146"/>
                      <a:pt x="340338" y="401743"/>
                    </a:cubicBezTo>
                    <a:cubicBezTo>
                      <a:pt x="348669" y="425889"/>
                      <a:pt x="355165" y="449754"/>
                      <a:pt x="360248" y="473053"/>
                    </a:cubicBezTo>
                    <a:cubicBezTo>
                      <a:pt x="406565" y="441987"/>
                      <a:pt x="451893" y="411063"/>
                      <a:pt x="496515" y="380279"/>
                    </a:cubicBezTo>
                    <a:cubicBezTo>
                      <a:pt x="454576" y="420523"/>
                      <a:pt x="410942" y="460909"/>
                      <a:pt x="365756" y="501436"/>
                    </a:cubicBezTo>
                    <a:cubicBezTo>
                      <a:pt x="371121" y="532502"/>
                      <a:pt x="373804" y="562439"/>
                      <a:pt x="374652" y="590821"/>
                    </a:cubicBezTo>
                    <a:cubicBezTo>
                      <a:pt x="423086" y="560038"/>
                      <a:pt x="470815" y="529254"/>
                      <a:pt x="517555" y="498471"/>
                    </a:cubicBezTo>
                    <a:cubicBezTo>
                      <a:pt x="471662" y="539139"/>
                      <a:pt x="424075" y="579948"/>
                      <a:pt x="374793" y="620617"/>
                    </a:cubicBezTo>
                    <a:cubicBezTo>
                      <a:pt x="374087" y="659449"/>
                      <a:pt x="369992" y="694610"/>
                      <a:pt x="364485" y="724829"/>
                    </a:cubicBezTo>
                    <a:cubicBezTo>
                      <a:pt x="416732" y="694186"/>
                      <a:pt x="467850" y="663261"/>
                      <a:pt x="517979" y="632337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3D2B95FF-2680-4B3D-8E8A-FAC7B2450F90}"/>
                  </a:ext>
                </a:extLst>
              </p:cNvPr>
              <p:cNvSpPr/>
              <p:nvPr/>
            </p:nvSpPr>
            <p:spPr>
              <a:xfrm>
                <a:off x="441843" y="4414364"/>
                <a:ext cx="869470" cy="542664"/>
              </a:xfrm>
              <a:custGeom>
                <a:avLst/>
                <a:gdLst>
                  <a:gd name="connsiteX0" fmla="*/ 808435 w 869470"/>
                  <a:gd name="connsiteY0" fmla="*/ 261942 h 542664"/>
                  <a:gd name="connsiteX1" fmla="*/ 773556 w 869470"/>
                  <a:gd name="connsiteY1" fmla="*/ 461470 h 542664"/>
                  <a:gd name="connsiteX2" fmla="*/ 811541 w 869470"/>
                  <a:gd name="connsiteY2" fmla="*/ 542665 h 542664"/>
                  <a:gd name="connsiteX3" fmla="*/ 867460 w 869470"/>
                  <a:gd name="connsiteY3" fmla="*/ 377733 h 542664"/>
                  <a:gd name="connsiteX4" fmla="*/ 674710 w 869470"/>
                  <a:gd name="connsiteY4" fmla="*/ 39114 h 542664"/>
                  <a:gd name="connsiteX5" fmla="*/ 14 w 869470"/>
                  <a:gd name="connsiteY5" fmla="*/ 140643 h 542664"/>
                  <a:gd name="connsiteX6" fmla="*/ 305307 w 869470"/>
                  <a:gd name="connsiteY6" fmla="*/ 134995 h 542664"/>
                  <a:gd name="connsiteX7" fmla="*/ 315898 w 869470"/>
                  <a:gd name="connsiteY7" fmla="*/ 80065 h 542664"/>
                  <a:gd name="connsiteX8" fmla="*/ 316039 w 869470"/>
                  <a:gd name="connsiteY8" fmla="*/ 136972 h 542664"/>
                  <a:gd name="connsiteX9" fmla="*/ 404436 w 869470"/>
                  <a:gd name="connsiteY9" fmla="*/ 159424 h 542664"/>
                  <a:gd name="connsiteX10" fmla="*/ 425335 w 869470"/>
                  <a:gd name="connsiteY10" fmla="*/ 58319 h 542664"/>
                  <a:gd name="connsiteX11" fmla="*/ 422511 w 869470"/>
                  <a:gd name="connsiteY11" fmla="*/ 165637 h 542664"/>
                  <a:gd name="connsiteX12" fmla="*/ 474758 w 869470"/>
                  <a:gd name="connsiteY12" fmla="*/ 186677 h 542664"/>
                  <a:gd name="connsiteX13" fmla="*/ 499893 w 869470"/>
                  <a:gd name="connsiteY13" fmla="*/ 198680 h 542664"/>
                  <a:gd name="connsiteX14" fmla="*/ 530253 w 869470"/>
                  <a:gd name="connsiteY14" fmla="*/ 63261 h 542664"/>
                  <a:gd name="connsiteX15" fmla="*/ 521922 w 869470"/>
                  <a:gd name="connsiteY15" fmla="*/ 210259 h 542664"/>
                  <a:gd name="connsiteX16" fmla="*/ 584619 w 869470"/>
                  <a:gd name="connsiteY16" fmla="*/ 249798 h 542664"/>
                  <a:gd name="connsiteX17" fmla="*/ 623451 w 869470"/>
                  <a:gd name="connsiteY17" fmla="*/ 89526 h 542664"/>
                  <a:gd name="connsiteX18" fmla="*/ 607777 w 869470"/>
                  <a:gd name="connsiteY18" fmla="*/ 267167 h 542664"/>
                  <a:gd name="connsiteX19" fmla="*/ 674428 w 869470"/>
                  <a:gd name="connsiteY19" fmla="*/ 327463 h 542664"/>
                  <a:gd name="connsiteX20" fmla="*/ 718485 w 869470"/>
                  <a:gd name="connsiteY20" fmla="*/ 163096 h 542664"/>
                  <a:gd name="connsiteX21" fmla="*/ 694620 w 869470"/>
                  <a:gd name="connsiteY21" fmla="*/ 349491 h 542664"/>
                  <a:gd name="connsiteX22" fmla="*/ 756894 w 869470"/>
                  <a:gd name="connsiteY22" fmla="*/ 433652 h 542664"/>
                  <a:gd name="connsiteX23" fmla="*/ 808435 w 869470"/>
                  <a:gd name="connsiteY23" fmla="*/ 261942 h 54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9470" h="542664">
                    <a:moveTo>
                      <a:pt x="808435" y="261942"/>
                    </a:moveTo>
                    <a:cubicBezTo>
                      <a:pt x="798127" y="327321"/>
                      <a:pt x="786548" y="393831"/>
                      <a:pt x="773556" y="461470"/>
                    </a:cubicBezTo>
                    <a:cubicBezTo>
                      <a:pt x="800386" y="509905"/>
                      <a:pt x="811400" y="542665"/>
                      <a:pt x="811541" y="542665"/>
                    </a:cubicBezTo>
                    <a:cubicBezTo>
                      <a:pt x="812106" y="541535"/>
                      <a:pt x="855175" y="479404"/>
                      <a:pt x="867460" y="377733"/>
                    </a:cubicBezTo>
                    <a:cubicBezTo>
                      <a:pt x="877345" y="278463"/>
                      <a:pt x="856446" y="139514"/>
                      <a:pt x="674710" y="39114"/>
                    </a:cubicBezTo>
                    <a:cubicBezTo>
                      <a:pt x="427594" y="-90092"/>
                      <a:pt x="-2810" y="142338"/>
                      <a:pt x="14" y="140643"/>
                    </a:cubicBezTo>
                    <a:cubicBezTo>
                      <a:pt x="-1116" y="142479"/>
                      <a:pt x="124701" y="105341"/>
                      <a:pt x="305307" y="134995"/>
                    </a:cubicBezTo>
                    <a:cubicBezTo>
                      <a:pt x="308838" y="116638"/>
                      <a:pt x="312509" y="98280"/>
                      <a:pt x="315898" y="80065"/>
                    </a:cubicBezTo>
                    <a:cubicBezTo>
                      <a:pt x="316039" y="98845"/>
                      <a:pt x="316039" y="117767"/>
                      <a:pt x="316039" y="136972"/>
                    </a:cubicBezTo>
                    <a:cubicBezTo>
                      <a:pt x="344564" y="142338"/>
                      <a:pt x="374217" y="149681"/>
                      <a:pt x="404436" y="159424"/>
                    </a:cubicBezTo>
                    <a:cubicBezTo>
                      <a:pt x="411638" y="125393"/>
                      <a:pt x="418557" y="91644"/>
                      <a:pt x="425335" y="58319"/>
                    </a:cubicBezTo>
                    <a:cubicBezTo>
                      <a:pt x="424770" y="93479"/>
                      <a:pt x="423923" y="129205"/>
                      <a:pt x="422511" y="165637"/>
                    </a:cubicBezTo>
                    <a:cubicBezTo>
                      <a:pt x="439880" y="171709"/>
                      <a:pt x="457248" y="178770"/>
                      <a:pt x="474758" y="186677"/>
                    </a:cubicBezTo>
                    <a:cubicBezTo>
                      <a:pt x="483372" y="190490"/>
                      <a:pt x="491703" y="194585"/>
                      <a:pt x="499893" y="198680"/>
                    </a:cubicBezTo>
                    <a:cubicBezTo>
                      <a:pt x="510343" y="153070"/>
                      <a:pt x="520510" y="107883"/>
                      <a:pt x="530253" y="63261"/>
                    </a:cubicBezTo>
                    <a:cubicBezTo>
                      <a:pt x="528135" y="111272"/>
                      <a:pt x="525452" y="160271"/>
                      <a:pt x="521922" y="210259"/>
                    </a:cubicBezTo>
                    <a:cubicBezTo>
                      <a:pt x="544233" y="222545"/>
                      <a:pt x="565132" y="235818"/>
                      <a:pt x="584619" y="249798"/>
                    </a:cubicBezTo>
                    <a:cubicBezTo>
                      <a:pt x="598175" y="195715"/>
                      <a:pt x="611025" y="142338"/>
                      <a:pt x="623451" y="89526"/>
                    </a:cubicBezTo>
                    <a:cubicBezTo>
                      <a:pt x="619356" y="147563"/>
                      <a:pt x="614131" y="206729"/>
                      <a:pt x="607777" y="267167"/>
                    </a:cubicBezTo>
                    <a:cubicBezTo>
                      <a:pt x="632489" y="286654"/>
                      <a:pt x="654658" y="306987"/>
                      <a:pt x="674428" y="327463"/>
                    </a:cubicBezTo>
                    <a:cubicBezTo>
                      <a:pt x="689678" y="272109"/>
                      <a:pt x="704364" y="217320"/>
                      <a:pt x="718485" y="163096"/>
                    </a:cubicBezTo>
                    <a:cubicBezTo>
                      <a:pt x="711707" y="224098"/>
                      <a:pt x="703799" y="286229"/>
                      <a:pt x="694620" y="349491"/>
                    </a:cubicBezTo>
                    <a:cubicBezTo>
                      <a:pt x="720179" y="378722"/>
                      <a:pt x="740655" y="407528"/>
                      <a:pt x="756894" y="433652"/>
                    </a:cubicBezTo>
                    <a:cubicBezTo>
                      <a:pt x="774827" y="375756"/>
                      <a:pt x="791913" y="318566"/>
                      <a:pt x="808435" y="26194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E0FF364A-DE79-4910-B901-C32BADC313A5}"/>
                  </a:ext>
                </a:extLst>
              </p:cNvPr>
              <p:cNvSpPr/>
              <p:nvPr/>
            </p:nvSpPr>
            <p:spPr>
              <a:xfrm>
                <a:off x="376445" y="4456639"/>
                <a:ext cx="280647" cy="280701"/>
              </a:xfrm>
              <a:custGeom>
                <a:avLst/>
                <a:gdLst>
                  <a:gd name="connsiteX0" fmla="*/ 95490 w 280647"/>
                  <a:gd name="connsiteY0" fmla="*/ 7430 h 280701"/>
                  <a:gd name="connsiteX1" fmla="*/ 7375 w 280647"/>
                  <a:gd name="connsiteY1" fmla="*/ 185212 h 280701"/>
                  <a:gd name="connsiteX2" fmla="*/ 185157 w 280647"/>
                  <a:gd name="connsiteY2" fmla="*/ 273327 h 280701"/>
                  <a:gd name="connsiteX3" fmla="*/ 273272 w 280647"/>
                  <a:gd name="connsiteY3" fmla="*/ 95545 h 280701"/>
                  <a:gd name="connsiteX4" fmla="*/ 95490 w 280647"/>
                  <a:gd name="connsiteY4" fmla="*/ 7430 h 28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47" h="280701">
                    <a:moveTo>
                      <a:pt x="95490" y="7430"/>
                    </a:moveTo>
                    <a:cubicBezTo>
                      <a:pt x="22061" y="32141"/>
                      <a:pt x="-17336" y="111783"/>
                      <a:pt x="7375" y="185212"/>
                    </a:cubicBezTo>
                    <a:cubicBezTo>
                      <a:pt x="32087" y="258641"/>
                      <a:pt x="111729" y="298038"/>
                      <a:pt x="185157" y="273327"/>
                    </a:cubicBezTo>
                    <a:cubicBezTo>
                      <a:pt x="258586" y="248615"/>
                      <a:pt x="297983" y="168973"/>
                      <a:pt x="273272" y="95545"/>
                    </a:cubicBezTo>
                    <a:cubicBezTo>
                      <a:pt x="248560" y="22116"/>
                      <a:pt x="168918" y="-17423"/>
                      <a:pt x="95490" y="7430"/>
                    </a:cubicBezTo>
                    <a:close/>
                  </a:path>
                </a:pathLst>
              </a:custGeom>
              <a:solidFill>
                <a:srgbClr val="1866D6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976AF5A0-F157-458B-91AF-8D6C8A256878}"/>
                  </a:ext>
                </a:extLst>
              </p:cNvPr>
              <p:cNvSpPr/>
              <p:nvPr/>
            </p:nvSpPr>
            <p:spPr>
              <a:xfrm rot="-1151757">
                <a:off x="220978" y="4504146"/>
                <a:ext cx="280723" cy="280723"/>
              </a:xfrm>
              <a:custGeom>
                <a:avLst/>
                <a:gdLst>
                  <a:gd name="connsiteX0" fmla="*/ 280723 w 280723"/>
                  <a:gd name="connsiteY0" fmla="*/ 140362 h 280723"/>
                  <a:gd name="connsiteX1" fmla="*/ 140362 w 280723"/>
                  <a:gd name="connsiteY1" fmla="*/ 280724 h 280723"/>
                  <a:gd name="connsiteX2" fmla="*/ 0 w 280723"/>
                  <a:gd name="connsiteY2" fmla="*/ 140362 h 280723"/>
                  <a:gd name="connsiteX3" fmla="*/ 140362 w 280723"/>
                  <a:gd name="connsiteY3" fmla="*/ 0 h 280723"/>
                  <a:gd name="connsiteX4" fmla="*/ 280723 w 280723"/>
                  <a:gd name="connsiteY4" fmla="*/ 140362 h 28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23" h="280723">
                    <a:moveTo>
                      <a:pt x="280723" y="140362"/>
                    </a:moveTo>
                    <a:cubicBezTo>
                      <a:pt x="280723" y="217882"/>
                      <a:pt x="217881" y="280724"/>
                      <a:pt x="140362" y="280724"/>
                    </a:cubicBezTo>
                    <a:cubicBezTo>
                      <a:pt x="62842" y="280724"/>
                      <a:pt x="0" y="217882"/>
                      <a:pt x="0" y="140362"/>
                    </a:cubicBezTo>
                    <a:cubicBezTo>
                      <a:pt x="0" y="62842"/>
                      <a:pt x="62842" y="0"/>
                      <a:pt x="140362" y="0"/>
                    </a:cubicBezTo>
                    <a:cubicBezTo>
                      <a:pt x="217881" y="0"/>
                      <a:pt x="280723" y="62842"/>
                      <a:pt x="280723" y="140362"/>
                    </a:cubicBezTo>
                    <a:close/>
                  </a:path>
                </a:pathLst>
              </a:custGeom>
              <a:solidFill>
                <a:srgbClr val="5A9AF9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6B1AEF4-AD65-428D-BEB9-D8E2207EAD8C}"/>
                  </a:ext>
                </a:extLst>
              </p:cNvPr>
              <p:cNvSpPr/>
              <p:nvPr/>
            </p:nvSpPr>
            <p:spPr>
              <a:xfrm rot="-220177">
                <a:off x="241361" y="4322802"/>
                <a:ext cx="280709" cy="280709"/>
              </a:xfrm>
              <a:custGeom>
                <a:avLst/>
                <a:gdLst>
                  <a:gd name="connsiteX0" fmla="*/ 280709 w 280709"/>
                  <a:gd name="connsiteY0" fmla="*/ 140355 h 280709"/>
                  <a:gd name="connsiteX1" fmla="*/ 140355 w 280709"/>
                  <a:gd name="connsiteY1" fmla="*/ 280709 h 280709"/>
                  <a:gd name="connsiteX2" fmla="*/ 0 w 280709"/>
                  <a:gd name="connsiteY2" fmla="*/ 140355 h 280709"/>
                  <a:gd name="connsiteX3" fmla="*/ 140355 w 280709"/>
                  <a:gd name="connsiteY3" fmla="*/ 0 h 280709"/>
                  <a:gd name="connsiteX4" fmla="*/ 280709 w 280709"/>
                  <a:gd name="connsiteY4" fmla="*/ 140355 h 28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09" h="280709">
                    <a:moveTo>
                      <a:pt x="280709" y="140355"/>
                    </a:moveTo>
                    <a:cubicBezTo>
                      <a:pt x="280709" y="217870"/>
                      <a:pt x="217870" y="280709"/>
                      <a:pt x="140355" y="280709"/>
                    </a:cubicBezTo>
                    <a:cubicBezTo>
                      <a:pt x="62839" y="280709"/>
                      <a:pt x="0" y="217870"/>
                      <a:pt x="0" y="140355"/>
                    </a:cubicBezTo>
                    <a:cubicBezTo>
                      <a:pt x="0" y="62839"/>
                      <a:pt x="62839" y="0"/>
                      <a:pt x="140355" y="0"/>
                    </a:cubicBezTo>
                    <a:cubicBezTo>
                      <a:pt x="217870" y="0"/>
                      <a:pt x="280709" y="62839"/>
                      <a:pt x="280709" y="140355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5CAB364-AE55-4734-9EE9-11E07430A9B5}"/>
                  </a:ext>
                </a:extLst>
              </p:cNvPr>
              <p:cNvSpPr/>
              <p:nvPr/>
            </p:nvSpPr>
            <p:spPr>
              <a:xfrm>
                <a:off x="-632883" y="5429796"/>
                <a:ext cx="136125" cy="223251"/>
              </a:xfrm>
              <a:custGeom>
                <a:avLst/>
                <a:gdLst>
                  <a:gd name="connsiteX0" fmla="*/ 20193 w 136125"/>
                  <a:gd name="connsiteY0" fmla="*/ 0 h 223251"/>
                  <a:gd name="connsiteX1" fmla="*/ 0 w 136125"/>
                  <a:gd name="connsiteY1" fmla="*/ 10167 h 223251"/>
                  <a:gd name="connsiteX2" fmla="*/ 117486 w 136125"/>
                  <a:gd name="connsiteY2" fmla="*/ 223251 h 223251"/>
                  <a:gd name="connsiteX3" fmla="*/ 136125 w 136125"/>
                  <a:gd name="connsiteY3" fmla="*/ 210825 h 223251"/>
                  <a:gd name="connsiteX4" fmla="*/ 20193 w 136125"/>
                  <a:gd name="connsiteY4" fmla="*/ 0 h 223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125" h="223251">
                    <a:moveTo>
                      <a:pt x="20193" y="0"/>
                    </a:moveTo>
                    <a:cubicBezTo>
                      <a:pt x="13556" y="3389"/>
                      <a:pt x="6637" y="6637"/>
                      <a:pt x="0" y="10167"/>
                    </a:cubicBezTo>
                    <a:cubicBezTo>
                      <a:pt x="31490" y="85149"/>
                      <a:pt x="70746" y="156742"/>
                      <a:pt x="117486" y="223251"/>
                    </a:cubicBezTo>
                    <a:cubicBezTo>
                      <a:pt x="123558" y="219015"/>
                      <a:pt x="130053" y="215061"/>
                      <a:pt x="136125" y="210825"/>
                    </a:cubicBezTo>
                    <a:cubicBezTo>
                      <a:pt x="89950" y="145021"/>
                      <a:pt x="50976" y="74276"/>
                      <a:pt x="20193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9B79812-614E-407F-8722-8E829A354727}"/>
                  </a:ext>
                </a:extLst>
              </p:cNvPr>
              <p:cNvSpPr/>
              <p:nvPr/>
            </p:nvSpPr>
            <p:spPr>
              <a:xfrm>
                <a:off x="-411467" y="5309487"/>
                <a:ext cx="128217" cy="193597"/>
              </a:xfrm>
              <a:custGeom>
                <a:avLst/>
                <a:gdLst>
                  <a:gd name="connsiteX0" fmla="*/ 19487 w 128217"/>
                  <a:gd name="connsiteY0" fmla="*/ 0 h 193597"/>
                  <a:gd name="connsiteX1" fmla="*/ 0 w 128217"/>
                  <a:gd name="connsiteY1" fmla="*/ 11297 h 193597"/>
                  <a:gd name="connsiteX2" fmla="*/ 110284 w 128217"/>
                  <a:gd name="connsiteY2" fmla="*/ 193597 h 193597"/>
                  <a:gd name="connsiteX3" fmla="*/ 128218 w 128217"/>
                  <a:gd name="connsiteY3" fmla="*/ 180182 h 193597"/>
                  <a:gd name="connsiteX4" fmla="*/ 19487 w 128217"/>
                  <a:gd name="connsiteY4" fmla="*/ 0 h 193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217" h="193597">
                    <a:moveTo>
                      <a:pt x="19487" y="0"/>
                    </a:moveTo>
                    <a:cubicBezTo>
                      <a:pt x="12991" y="3812"/>
                      <a:pt x="6496" y="7625"/>
                      <a:pt x="0" y="11297"/>
                    </a:cubicBezTo>
                    <a:lnTo>
                      <a:pt x="110284" y="193597"/>
                    </a:lnTo>
                    <a:cubicBezTo>
                      <a:pt x="116074" y="189220"/>
                      <a:pt x="122146" y="184842"/>
                      <a:pt x="128218" y="180182"/>
                    </a:cubicBezTo>
                    <a:lnTo>
                      <a:pt x="19487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F122963B-A360-4E46-A5E7-396D616DE7C4}"/>
                  </a:ext>
                </a:extLst>
              </p:cNvPr>
              <p:cNvSpPr/>
              <p:nvPr/>
            </p:nvSpPr>
            <p:spPr>
              <a:xfrm>
                <a:off x="-196406" y="5164748"/>
                <a:ext cx="134430" cy="148975"/>
              </a:xfrm>
              <a:custGeom>
                <a:avLst/>
                <a:gdLst>
                  <a:gd name="connsiteX0" fmla="*/ 18216 w 134430"/>
                  <a:gd name="connsiteY0" fmla="*/ 0 h 148975"/>
                  <a:gd name="connsiteX1" fmla="*/ 0 w 134430"/>
                  <a:gd name="connsiteY1" fmla="*/ 12991 h 148975"/>
                  <a:gd name="connsiteX2" fmla="*/ 118051 w 134430"/>
                  <a:gd name="connsiteY2" fmla="*/ 148975 h 148975"/>
                  <a:gd name="connsiteX3" fmla="*/ 134431 w 134430"/>
                  <a:gd name="connsiteY3" fmla="*/ 133725 h 148975"/>
                  <a:gd name="connsiteX4" fmla="*/ 18216 w 134430"/>
                  <a:gd name="connsiteY4" fmla="*/ 0 h 148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0" h="148975">
                    <a:moveTo>
                      <a:pt x="18216" y="0"/>
                    </a:moveTo>
                    <a:cubicBezTo>
                      <a:pt x="12144" y="4377"/>
                      <a:pt x="6072" y="8614"/>
                      <a:pt x="0" y="12991"/>
                    </a:cubicBezTo>
                    <a:lnTo>
                      <a:pt x="118051" y="148975"/>
                    </a:lnTo>
                    <a:cubicBezTo>
                      <a:pt x="123558" y="143751"/>
                      <a:pt x="129065" y="138950"/>
                      <a:pt x="134431" y="133725"/>
                    </a:cubicBezTo>
                    <a:lnTo>
                      <a:pt x="18216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AA90DB38-FAE8-467D-A2DF-B7423B7AB3B7}"/>
                  </a:ext>
                </a:extLst>
              </p:cNvPr>
              <p:cNvSpPr/>
              <p:nvPr/>
            </p:nvSpPr>
            <p:spPr>
              <a:xfrm>
                <a:off x="-5068" y="5009559"/>
                <a:ext cx="118333" cy="124122"/>
              </a:xfrm>
              <a:custGeom>
                <a:avLst/>
                <a:gdLst>
                  <a:gd name="connsiteX0" fmla="*/ 16663 w 118333"/>
                  <a:gd name="connsiteY0" fmla="*/ 0 h 124122"/>
                  <a:gd name="connsiteX1" fmla="*/ 0 w 118333"/>
                  <a:gd name="connsiteY1" fmla="*/ 15109 h 124122"/>
                  <a:gd name="connsiteX2" fmla="*/ 103506 w 118333"/>
                  <a:gd name="connsiteY2" fmla="*/ 124123 h 124122"/>
                  <a:gd name="connsiteX3" fmla="*/ 118333 w 118333"/>
                  <a:gd name="connsiteY3" fmla="*/ 107037 h 124122"/>
                  <a:gd name="connsiteX4" fmla="*/ 16663 w 118333"/>
                  <a:gd name="connsiteY4" fmla="*/ 0 h 12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333" h="124122">
                    <a:moveTo>
                      <a:pt x="16663" y="0"/>
                    </a:moveTo>
                    <a:cubicBezTo>
                      <a:pt x="11297" y="5084"/>
                      <a:pt x="5648" y="10026"/>
                      <a:pt x="0" y="15109"/>
                    </a:cubicBezTo>
                    <a:lnTo>
                      <a:pt x="103506" y="124123"/>
                    </a:lnTo>
                    <a:cubicBezTo>
                      <a:pt x="108448" y="118616"/>
                      <a:pt x="113391" y="112967"/>
                      <a:pt x="118333" y="107037"/>
                    </a:cubicBezTo>
                    <a:lnTo>
                      <a:pt x="16663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8AB0B72-04F6-4524-84BD-97F707D65A17}"/>
                  </a:ext>
                </a:extLst>
              </p:cNvPr>
              <p:cNvSpPr/>
              <p:nvPr/>
            </p:nvSpPr>
            <p:spPr>
              <a:xfrm>
                <a:off x="166782" y="4842367"/>
                <a:ext cx="100117" cy="102376"/>
              </a:xfrm>
              <a:custGeom>
                <a:avLst/>
                <a:gdLst>
                  <a:gd name="connsiteX0" fmla="*/ 15392 w 100117"/>
                  <a:gd name="connsiteY0" fmla="*/ 0 h 102376"/>
                  <a:gd name="connsiteX1" fmla="*/ 8190 w 100117"/>
                  <a:gd name="connsiteY1" fmla="*/ 7908 h 102376"/>
                  <a:gd name="connsiteX2" fmla="*/ 0 w 100117"/>
                  <a:gd name="connsiteY2" fmla="*/ 16380 h 102376"/>
                  <a:gd name="connsiteX3" fmla="*/ 86420 w 100117"/>
                  <a:gd name="connsiteY3" fmla="*/ 102376 h 102376"/>
                  <a:gd name="connsiteX4" fmla="*/ 100117 w 100117"/>
                  <a:gd name="connsiteY4" fmla="*/ 84302 h 102376"/>
                  <a:gd name="connsiteX5" fmla="*/ 15392 w 100117"/>
                  <a:gd name="connsiteY5" fmla="*/ 0 h 102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17" h="102376">
                    <a:moveTo>
                      <a:pt x="15392" y="0"/>
                    </a:moveTo>
                    <a:cubicBezTo>
                      <a:pt x="12991" y="2683"/>
                      <a:pt x="10591" y="5225"/>
                      <a:pt x="8190" y="7908"/>
                    </a:cubicBezTo>
                    <a:cubicBezTo>
                      <a:pt x="5366" y="10732"/>
                      <a:pt x="2824" y="13556"/>
                      <a:pt x="0" y="16380"/>
                    </a:cubicBezTo>
                    <a:lnTo>
                      <a:pt x="86420" y="102376"/>
                    </a:lnTo>
                    <a:cubicBezTo>
                      <a:pt x="90939" y="96305"/>
                      <a:pt x="95598" y="90374"/>
                      <a:pt x="100117" y="84302"/>
                    </a:cubicBezTo>
                    <a:lnTo>
                      <a:pt x="15392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1" name="Graphic 2">
              <a:extLst>
                <a:ext uri="{FF2B5EF4-FFF2-40B4-BE49-F238E27FC236}">
                  <a16:creationId xmlns:a16="http://schemas.microsoft.com/office/drawing/2014/main" id="{9C6A1DB2-2610-4A9D-9B52-99DF4BEF801C}"/>
                </a:ext>
              </a:extLst>
            </p:cNvPr>
            <p:cNvGrpSpPr/>
            <p:nvPr/>
          </p:nvGrpSpPr>
          <p:grpSpPr>
            <a:xfrm>
              <a:off x="301213" y="5763123"/>
              <a:ext cx="1334402" cy="1560358"/>
              <a:chOff x="301213" y="5763123"/>
              <a:chExt cx="1334402" cy="1560358"/>
            </a:xfrm>
          </p:grpSpPr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7FB76A63-9B03-4D81-ADE0-E2BC1B1B0AC6}"/>
                  </a:ext>
                </a:extLst>
              </p:cNvPr>
              <p:cNvSpPr/>
              <p:nvPr/>
            </p:nvSpPr>
            <p:spPr>
              <a:xfrm>
                <a:off x="986359" y="6193454"/>
                <a:ext cx="261980" cy="1130027"/>
              </a:xfrm>
              <a:custGeom>
                <a:avLst/>
                <a:gdLst>
                  <a:gd name="connsiteX0" fmla="*/ 87126 w 261980"/>
                  <a:gd name="connsiteY0" fmla="*/ 1013739 h 1130027"/>
                  <a:gd name="connsiteX1" fmla="*/ 88961 w 261980"/>
                  <a:gd name="connsiteY1" fmla="*/ 1001878 h 1130027"/>
                  <a:gd name="connsiteX2" fmla="*/ 91362 w 261980"/>
                  <a:gd name="connsiteY2" fmla="*/ 986203 h 1130027"/>
                  <a:gd name="connsiteX3" fmla="*/ 106613 w 261980"/>
                  <a:gd name="connsiteY3" fmla="*/ 872813 h 1130027"/>
                  <a:gd name="connsiteX4" fmla="*/ 111131 w 261980"/>
                  <a:gd name="connsiteY4" fmla="*/ 826920 h 1130027"/>
                  <a:gd name="connsiteX5" fmla="*/ 112685 w 261980"/>
                  <a:gd name="connsiteY5" fmla="*/ 811104 h 1130027"/>
                  <a:gd name="connsiteX6" fmla="*/ 113532 w 261980"/>
                  <a:gd name="connsiteY6" fmla="*/ 801502 h 1130027"/>
                  <a:gd name="connsiteX7" fmla="*/ 116638 w 261980"/>
                  <a:gd name="connsiteY7" fmla="*/ 729909 h 1130027"/>
                  <a:gd name="connsiteX8" fmla="*/ 117627 w 261980"/>
                  <a:gd name="connsiteY8" fmla="*/ 658316 h 1130027"/>
                  <a:gd name="connsiteX9" fmla="*/ 117345 w 261980"/>
                  <a:gd name="connsiteY9" fmla="*/ 645607 h 1130027"/>
                  <a:gd name="connsiteX10" fmla="*/ 117345 w 261980"/>
                  <a:gd name="connsiteY10" fmla="*/ 629933 h 1130027"/>
                  <a:gd name="connsiteX11" fmla="*/ 116074 w 261980"/>
                  <a:gd name="connsiteY11" fmla="*/ 586441 h 1130027"/>
                  <a:gd name="connsiteX12" fmla="*/ 108025 w 261980"/>
                  <a:gd name="connsiteY12" fmla="*/ 473898 h 1130027"/>
                  <a:gd name="connsiteX13" fmla="*/ 106189 w 261980"/>
                  <a:gd name="connsiteY13" fmla="*/ 458224 h 1130027"/>
                  <a:gd name="connsiteX14" fmla="*/ 83313 w 261980"/>
                  <a:gd name="connsiteY14" fmla="*/ 308118 h 1130027"/>
                  <a:gd name="connsiteX15" fmla="*/ 81901 w 261980"/>
                  <a:gd name="connsiteY15" fmla="*/ 299928 h 1130027"/>
                  <a:gd name="connsiteX16" fmla="*/ 80348 w 261980"/>
                  <a:gd name="connsiteY16" fmla="*/ 292585 h 1130027"/>
                  <a:gd name="connsiteX17" fmla="*/ 0 w 261980"/>
                  <a:gd name="connsiteY17" fmla="*/ 23158 h 1130027"/>
                  <a:gd name="connsiteX18" fmla="*/ 42645 w 261980"/>
                  <a:gd name="connsiteY18" fmla="*/ 0 h 1130027"/>
                  <a:gd name="connsiteX19" fmla="*/ 163096 w 261980"/>
                  <a:gd name="connsiteY19" fmla="*/ 278605 h 1130027"/>
                  <a:gd name="connsiteX20" fmla="*/ 167756 w 261980"/>
                  <a:gd name="connsiteY20" fmla="*/ 293856 h 1130027"/>
                  <a:gd name="connsiteX21" fmla="*/ 208848 w 261980"/>
                  <a:gd name="connsiteY21" fmla="*/ 443820 h 1130027"/>
                  <a:gd name="connsiteX22" fmla="*/ 212519 w 261980"/>
                  <a:gd name="connsiteY22" fmla="*/ 459211 h 1130027"/>
                  <a:gd name="connsiteX23" fmla="*/ 234548 w 261980"/>
                  <a:gd name="connsiteY23" fmla="*/ 574014 h 1130027"/>
                  <a:gd name="connsiteX24" fmla="*/ 241185 w 261980"/>
                  <a:gd name="connsiteY24" fmla="*/ 618213 h 1130027"/>
                  <a:gd name="connsiteX25" fmla="*/ 243162 w 261980"/>
                  <a:gd name="connsiteY25" fmla="*/ 633746 h 1130027"/>
                  <a:gd name="connsiteX26" fmla="*/ 245139 w 261980"/>
                  <a:gd name="connsiteY26" fmla="*/ 649703 h 1130027"/>
                  <a:gd name="connsiteX27" fmla="*/ 253470 w 261980"/>
                  <a:gd name="connsiteY27" fmla="*/ 725814 h 1130027"/>
                  <a:gd name="connsiteX28" fmla="*/ 259260 w 261980"/>
                  <a:gd name="connsiteY28" fmla="*/ 802350 h 1130027"/>
                  <a:gd name="connsiteX29" fmla="*/ 260107 w 261980"/>
                  <a:gd name="connsiteY29" fmla="*/ 822401 h 1130027"/>
                  <a:gd name="connsiteX30" fmla="*/ 260389 w 261980"/>
                  <a:gd name="connsiteY30" fmla="*/ 838075 h 1130027"/>
                  <a:gd name="connsiteX31" fmla="*/ 261236 w 261980"/>
                  <a:gd name="connsiteY31" fmla="*/ 879026 h 1130027"/>
                  <a:gd name="connsiteX32" fmla="*/ 259118 w 261980"/>
                  <a:gd name="connsiteY32" fmla="*/ 1005831 h 1130027"/>
                  <a:gd name="connsiteX33" fmla="*/ 258553 w 261980"/>
                  <a:gd name="connsiteY33" fmla="*/ 1021647 h 1130027"/>
                  <a:gd name="connsiteX34" fmla="*/ 258130 w 261980"/>
                  <a:gd name="connsiteY34" fmla="*/ 1033226 h 1130027"/>
                  <a:gd name="connsiteX35" fmla="*/ 197128 w 261980"/>
                  <a:gd name="connsiteY35" fmla="*/ 1127271 h 1130027"/>
                  <a:gd name="connsiteX36" fmla="*/ 101953 w 261980"/>
                  <a:gd name="connsiteY36" fmla="*/ 1108490 h 1130027"/>
                  <a:gd name="connsiteX37" fmla="*/ 87126 w 261980"/>
                  <a:gd name="connsiteY37" fmla="*/ 1013739 h 113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61980" h="1130027">
                    <a:moveTo>
                      <a:pt x="87126" y="1013739"/>
                    </a:moveTo>
                    <a:cubicBezTo>
                      <a:pt x="87691" y="1009786"/>
                      <a:pt x="88397" y="1005831"/>
                      <a:pt x="88961" y="1001878"/>
                    </a:cubicBezTo>
                    <a:cubicBezTo>
                      <a:pt x="89668" y="996652"/>
                      <a:pt x="90656" y="991428"/>
                      <a:pt x="91362" y="986203"/>
                    </a:cubicBezTo>
                    <a:cubicBezTo>
                      <a:pt x="97434" y="948500"/>
                      <a:pt x="103930" y="910798"/>
                      <a:pt x="106613" y="872813"/>
                    </a:cubicBezTo>
                    <a:cubicBezTo>
                      <a:pt x="108166" y="857562"/>
                      <a:pt x="109861" y="842311"/>
                      <a:pt x="111131" y="826920"/>
                    </a:cubicBezTo>
                    <a:cubicBezTo>
                      <a:pt x="111696" y="821695"/>
                      <a:pt x="112261" y="816470"/>
                      <a:pt x="112685" y="811104"/>
                    </a:cubicBezTo>
                    <a:cubicBezTo>
                      <a:pt x="112967" y="807856"/>
                      <a:pt x="113108" y="804750"/>
                      <a:pt x="113532" y="801502"/>
                    </a:cubicBezTo>
                    <a:lnTo>
                      <a:pt x="116638" y="729909"/>
                    </a:lnTo>
                    <a:cubicBezTo>
                      <a:pt x="118333" y="706186"/>
                      <a:pt x="117768" y="682181"/>
                      <a:pt x="117627" y="658316"/>
                    </a:cubicBezTo>
                    <a:cubicBezTo>
                      <a:pt x="117627" y="654080"/>
                      <a:pt x="117345" y="649843"/>
                      <a:pt x="117345" y="645607"/>
                    </a:cubicBezTo>
                    <a:cubicBezTo>
                      <a:pt x="117345" y="640383"/>
                      <a:pt x="117345" y="635158"/>
                      <a:pt x="117345" y="629933"/>
                    </a:cubicBezTo>
                    <a:cubicBezTo>
                      <a:pt x="117345" y="615388"/>
                      <a:pt x="117345" y="600844"/>
                      <a:pt x="116074" y="586441"/>
                    </a:cubicBezTo>
                    <a:cubicBezTo>
                      <a:pt x="114662" y="549021"/>
                      <a:pt x="111837" y="511317"/>
                      <a:pt x="108025" y="473898"/>
                    </a:cubicBezTo>
                    <a:cubicBezTo>
                      <a:pt x="107460" y="468673"/>
                      <a:pt x="106895" y="463448"/>
                      <a:pt x="106189" y="458224"/>
                    </a:cubicBezTo>
                    <a:cubicBezTo>
                      <a:pt x="100682" y="407952"/>
                      <a:pt x="92915" y="357965"/>
                      <a:pt x="83313" y="308118"/>
                    </a:cubicBezTo>
                    <a:cubicBezTo>
                      <a:pt x="82890" y="305294"/>
                      <a:pt x="82325" y="302752"/>
                      <a:pt x="81901" y="299928"/>
                    </a:cubicBezTo>
                    <a:cubicBezTo>
                      <a:pt x="81336" y="297528"/>
                      <a:pt x="80913" y="294985"/>
                      <a:pt x="80348" y="292585"/>
                    </a:cubicBezTo>
                    <a:cubicBezTo>
                      <a:pt x="61708" y="200658"/>
                      <a:pt x="36008" y="108307"/>
                      <a:pt x="0" y="23158"/>
                    </a:cubicBezTo>
                    <a:lnTo>
                      <a:pt x="42645" y="0"/>
                    </a:lnTo>
                    <a:cubicBezTo>
                      <a:pt x="94045" y="89385"/>
                      <a:pt x="131183" y="182159"/>
                      <a:pt x="163096" y="278605"/>
                    </a:cubicBezTo>
                    <a:cubicBezTo>
                      <a:pt x="164649" y="283689"/>
                      <a:pt x="166203" y="288773"/>
                      <a:pt x="167756" y="293856"/>
                    </a:cubicBezTo>
                    <a:cubicBezTo>
                      <a:pt x="183430" y="343279"/>
                      <a:pt x="197269" y="393126"/>
                      <a:pt x="208848" y="443820"/>
                    </a:cubicBezTo>
                    <a:cubicBezTo>
                      <a:pt x="210260" y="449045"/>
                      <a:pt x="211390" y="454128"/>
                      <a:pt x="212519" y="459211"/>
                    </a:cubicBezTo>
                    <a:cubicBezTo>
                      <a:pt x="221133" y="497056"/>
                      <a:pt x="228476" y="535464"/>
                      <a:pt x="234548" y="574014"/>
                    </a:cubicBezTo>
                    <a:cubicBezTo>
                      <a:pt x="237513" y="588700"/>
                      <a:pt x="239349" y="603386"/>
                      <a:pt x="241185" y="618213"/>
                    </a:cubicBezTo>
                    <a:cubicBezTo>
                      <a:pt x="241891" y="623296"/>
                      <a:pt x="242456" y="628380"/>
                      <a:pt x="243162" y="633746"/>
                    </a:cubicBezTo>
                    <a:cubicBezTo>
                      <a:pt x="243868" y="638971"/>
                      <a:pt x="244433" y="644477"/>
                      <a:pt x="245139" y="649703"/>
                    </a:cubicBezTo>
                    <a:cubicBezTo>
                      <a:pt x="248386" y="674979"/>
                      <a:pt x="252058" y="700396"/>
                      <a:pt x="253470" y="725814"/>
                    </a:cubicBezTo>
                    <a:lnTo>
                      <a:pt x="259260" y="802350"/>
                    </a:lnTo>
                    <a:cubicBezTo>
                      <a:pt x="259542" y="808986"/>
                      <a:pt x="259824" y="815764"/>
                      <a:pt x="260107" y="822401"/>
                    </a:cubicBezTo>
                    <a:cubicBezTo>
                      <a:pt x="260248" y="827767"/>
                      <a:pt x="260389" y="832992"/>
                      <a:pt x="260389" y="838075"/>
                    </a:cubicBezTo>
                    <a:cubicBezTo>
                      <a:pt x="260672" y="851773"/>
                      <a:pt x="260813" y="865328"/>
                      <a:pt x="261236" y="879026"/>
                    </a:cubicBezTo>
                    <a:cubicBezTo>
                      <a:pt x="263213" y="921247"/>
                      <a:pt x="260813" y="963469"/>
                      <a:pt x="259118" y="1005831"/>
                    </a:cubicBezTo>
                    <a:cubicBezTo>
                      <a:pt x="258977" y="1011056"/>
                      <a:pt x="258695" y="1016422"/>
                      <a:pt x="258553" y="1021647"/>
                    </a:cubicBezTo>
                    <a:cubicBezTo>
                      <a:pt x="258412" y="1025460"/>
                      <a:pt x="258412" y="1029272"/>
                      <a:pt x="258130" y="1033226"/>
                    </a:cubicBezTo>
                    <a:cubicBezTo>
                      <a:pt x="255729" y="1081378"/>
                      <a:pt x="251775" y="1118798"/>
                      <a:pt x="197128" y="1127271"/>
                    </a:cubicBezTo>
                    <a:cubicBezTo>
                      <a:pt x="166062" y="1132072"/>
                      <a:pt x="125676" y="1133202"/>
                      <a:pt x="101953" y="1108490"/>
                    </a:cubicBezTo>
                    <a:cubicBezTo>
                      <a:pt x="78371" y="1083920"/>
                      <a:pt x="83031" y="1044381"/>
                      <a:pt x="87126" y="1013739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5B14C3AB-CB36-40C8-9F46-E5BB1C47B1F3}"/>
                  </a:ext>
                </a:extLst>
              </p:cNvPr>
              <p:cNvSpPr/>
              <p:nvPr/>
            </p:nvSpPr>
            <p:spPr>
              <a:xfrm>
                <a:off x="479960" y="6110164"/>
                <a:ext cx="551735" cy="352858"/>
              </a:xfrm>
              <a:custGeom>
                <a:avLst/>
                <a:gdLst>
                  <a:gd name="connsiteX0" fmla="*/ 37585 w 551735"/>
                  <a:gd name="connsiteY0" fmla="*/ 173522 h 352858"/>
                  <a:gd name="connsiteX1" fmla="*/ 63708 w 551735"/>
                  <a:gd name="connsiteY1" fmla="*/ 300328 h 352858"/>
                  <a:gd name="connsiteX2" fmla="*/ 40974 w 551735"/>
                  <a:gd name="connsiteY2" fmla="*/ 352857 h 352858"/>
                  <a:gd name="connsiteX3" fmla="*/ 2141 w 551735"/>
                  <a:gd name="connsiteY3" fmla="*/ 248646 h 352858"/>
                  <a:gd name="connsiteX4" fmla="*/ 118780 w 551735"/>
                  <a:gd name="connsiteY4" fmla="*/ 28642 h 352858"/>
                  <a:gd name="connsiteX5" fmla="*/ 551726 w 551735"/>
                  <a:gd name="connsiteY5" fmla="*/ 80466 h 352858"/>
                  <a:gd name="connsiteX6" fmla="*/ 356576 w 551735"/>
                  <a:gd name="connsiteY6" fmla="*/ 82725 h 352858"/>
                  <a:gd name="connsiteX7" fmla="*/ 348668 w 551735"/>
                  <a:gd name="connsiteY7" fmla="*/ 47847 h 352858"/>
                  <a:gd name="connsiteX8" fmla="*/ 349656 w 551735"/>
                  <a:gd name="connsiteY8" fmla="*/ 84137 h 352858"/>
                  <a:gd name="connsiteX9" fmla="*/ 293596 w 551735"/>
                  <a:gd name="connsiteY9" fmla="*/ 100235 h 352858"/>
                  <a:gd name="connsiteX10" fmla="*/ 278205 w 551735"/>
                  <a:gd name="connsiteY10" fmla="*/ 35985 h 352858"/>
                  <a:gd name="connsiteX11" fmla="*/ 282017 w 551735"/>
                  <a:gd name="connsiteY11" fmla="*/ 104471 h 352858"/>
                  <a:gd name="connsiteX12" fmla="*/ 248975 w 551735"/>
                  <a:gd name="connsiteY12" fmla="*/ 118875 h 352858"/>
                  <a:gd name="connsiteX13" fmla="*/ 233159 w 551735"/>
                  <a:gd name="connsiteY13" fmla="*/ 127065 h 352858"/>
                  <a:gd name="connsiteX14" fmla="*/ 211131 w 551735"/>
                  <a:gd name="connsiteY14" fmla="*/ 41210 h 352858"/>
                  <a:gd name="connsiteX15" fmla="*/ 219321 w 551735"/>
                  <a:gd name="connsiteY15" fmla="*/ 134972 h 352858"/>
                  <a:gd name="connsiteX16" fmla="*/ 180064 w 551735"/>
                  <a:gd name="connsiteY16" fmla="*/ 161378 h 352858"/>
                  <a:gd name="connsiteX17" fmla="*/ 152105 w 551735"/>
                  <a:gd name="connsiteY17" fmla="*/ 59849 h 352858"/>
                  <a:gd name="connsiteX18" fmla="*/ 165520 w 551735"/>
                  <a:gd name="connsiteY18" fmla="*/ 172957 h 352858"/>
                  <a:gd name="connsiteX19" fmla="*/ 124146 w 551735"/>
                  <a:gd name="connsiteY19" fmla="*/ 212778 h 352858"/>
                  <a:gd name="connsiteX20" fmla="*/ 92797 w 551735"/>
                  <a:gd name="connsiteY20" fmla="*/ 108708 h 352858"/>
                  <a:gd name="connsiteX21" fmla="*/ 111578 w 551735"/>
                  <a:gd name="connsiteY21" fmla="*/ 227323 h 352858"/>
                  <a:gd name="connsiteX22" fmla="*/ 73452 w 551735"/>
                  <a:gd name="connsiteY22" fmla="*/ 282253 h 352858"/>
                  <a:gd name="connsiteX23" fmla="*/ 37585 w 551735"/>
                  <a:gd name="connsiteY23" fmla="*/ 173522 h 35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51735" h="352858">
                    <a:moveTo>
                      <a:pt x="37585" y="173522"/>
                    </a:moveTo>
                    <a:cubicBezTo>
                      <a:pt x="45351" y="215038"/>
                      <a:pt x="54106" y="257401"/>
                      <a:pt x="63708" y="300328"/>
                    </a:cubicBezTo>
                    <a:cubicBezTo>
                      <a:pt x="47469" y="331818"/>
                      <a:pt x="41115" y="352999"/>
                      <a:pt x="40974" y="352857"/>
                    </a:cubicBezTo>
                    <a:cubicBezTo>
                      <a:pt x="40550" y="352152"/>
                      <a:pt x="11885" y="313319"/>
                      <a:pt x="2141" y="248646"/>
                    </a:cubicBezTo>
                    <a:cubicBezTo>
                      <a:pt x="-6049" y="185384"/>
                      <a:pt x="4542" y="96281"/>
                      <a:pt x="118780" y="28642"/>
                    </a:cubicBezTo>
                    <a:cubicBezTo>
                      <a:pt x="274110" y="-58625"/>
                      <a:pt x="553562" y="81454"/>
                      <a:pt x="551726" y="80466"/>
                    </a:cubicBezTo>
                    <a:cubicBezTo>
                      <a:pt x="552432" y="81595"/>
                      <a:pt x="471379" y="60414"/>
                      <a:pt x="356576" y="82725"/>
                    </a:cubicBezTo>
                    <a:cubicBezTo>
                      <a:pt x="353893" y="71005"/>
                      <a:pt x="351351" y="59426"/>
                      <a:pt x="348668" y="47847"/>
                    </a:cubicBezTo>
                    <a:cubicBezTo>
                      <a:pt x="348950" y="59849"/>
                      <a:pt x="349233" y="71993"/>
                      <a:pt x="349656" y="84137"/>
                    </a:cubicBezTo>
                    <a:cubicBezTo>
                      <a:pt x="331582" y="88091"/>
                      <a:pt x="312801" y="93316"/>
                      <a:pt x="293596" y="100235"/>
                    </a:cubicBezTo>
                    <a:cubicBezTo>
                      <a:pt x="288372" y="78630"/>
                      <a:pt x="283288" y="57307"/>
                      <a:pt x="278205" y="35985"/>
                    </a:cubicBezTo>
                    <a:cubicBezTo>
                      <a:pt x="279193" y="58437"/>
                      <a:pt x="280464" y="81313"/>
                      <a:pt x="282017" y="104471"/>
                    </a:cubicBezTo>
                    <a:cubicBezTo>
                      <a:pt x="271144" y="108708"/>
                      <a:pt x="260130" y="113509"/>
                      <a:pt x="248975" y="118875"/>
                    </a:cubicBezTo>
                    <a:cubicBezTo>
                      <a:pt x="243609" y="121558"/>
                      <a:pt x="238384" y="124241"/>
                      <a:pt x="233159" y="127065"/>
                    </a:cubicBezTo>
                    <a:cubicBezTo>
                      <a:pt x="225534" y="98117"/>
                      <a:pt x="218191" y="69452"/>
                      <a:pt x="211131" y="41210"/>
                    </a:cubicBezTo>
                    <a:cubicBezTo>
                      <a:pt x="213390" y="71852"/>
                      <a:pt x="216073" y="103059"/>
                      <a:pt x="219321" y="134972"/>
                    </a:cubicBezTo>
                    <a:cubicBezTo>
                      <a:pt x="205341" y="143304"/>
                      <a:pt x="192208" y="152200"/>
                      <a:pt x="180064" y="161378"/>
                    </a:cubicBezTo>
                    <a:cubicBezTo>
                      <a:pt x="170462" y="127065"/>
                      <a:pt x="161143" y="93316"/>
                      <a:pt x="152105" y="59849"/>
                    </a:cubicBezTo>
                    <a:cubicBezTo>
                      <a:pt x="155918" y="96846"/>
                      <a:pt x="160295" y="134549"/>
                      <a:pt x="165520" y="172957"/>
                    </a:cubicBezTo>
                    <a:cubicBezTo>
                      <a:pt x="150128" y="185808"/>
                      <a:pt x="136290" y="199223"/>
                      <a:pt x="124146" y="212778"/>
                    </a:cubicBezTo>
                    <a:cubicBezTo>
                      <a:pt x="113273" y="177759"/>
                      <a:pt x="102823" y="143021"/>
                      <a:pt x="92797" y="108708"/>
                    </a:cubicBezTo>
                    <a:cubicBezTo>
                      <a:pt x="98305" y="147540"/>
                      <a:pt x="104518" y="187078"/>
                      <a:pt x="111578" y="227323"/>
                    </a:cubicBezTo>
                    <a:cubicBezTo>
                      <a:pt x="95763" y="246528"/>
                      <a:pt x="83336" y="265308"/>
                      <a:pt x="73452" y="282253"/>
                    </a:cubicBezTo>
                    <a:cubicBezTo>
                      <a:pt x="61308" y="245539"/>
                      <a:pt x="49305" y="209390"/>
                      <a:pt x="37585" y="17352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F14281F-5634-4332-B29A-18CC72B7A32A}"/>
                  </a:ext>
                </a:extLst>
              </p:cNvPr>
              <p:cNvSpPr/>
              <p:nvPr/>
            </p:nvSpPr>
            <p:spPr>
              <a:xfrm>
                <a:off x="301213" y="5771262"/>
                <a:ext cx="758434" cy="514567"/>
              </a:xfrm>
              <a:custGeom>
                <a:avLst/>
                <a:gdLst>
                  <a:gd name="connsiteX0" fmla="*/ 181877 w 758434"/>
                  <a:gd name="connsiteY0" fmla="*/ 71006 h 514567"/>
                  <a:gd name="connsiteX1" fmla="*/ 75406 w 758434"/>
                  <a:gd name="connsiteY1" fmla="*/ 216310 h 514567"/>
                  <a:gd name="connsiteX2" fmla="*/ 0 w 758434"/>
                  <a:gd name="connsiteY2" fmla="*/ 242010 h 514567"/>
                  <a:gd name="connsiteX3" fmla="*/ 71310 w 758434"/>
                  <a:gd name="connsiteY3" fmla="*/ 104472 h 514567"/>
                  <a:gd name="connsiteX4" fmla="*/ 407388 w 758434"/>
                  <a:gd name="connsiteY4" fmla="*/ 19323 h 514567"/>
                  <a:gd name="connsiteX5" fmla="*/ 758433 w 758434"/>
                  <a:gd name="connsiteY5" fmla="*/ 514543 h 514567"/>
                  <a:gd name="connsiteX6" fmla="*/ 573732 w 758434"/>
                  <a:gd name="connsiteY6" fmla="*/ 315156 h 514567"/>
                  <a:gd name="connsiteX7" fmla="*/ 602397 w 758434"/>
                  <a:gd name="connsiteY7" fmla="*/ 274488 h 514567"/>
                  <a:gd name="connsiteX8" fmla="*/ 565824 w 758434"/>
                  <a:gd name="connsiteY8" fmla="*/ 309508 h 514567"/>
                  <a:gd name="connsiteX9" fmla="*/ 496914 w 758434"/>
                  <a:gd name="connsiteY9" fmla="*/ 266722 h 514567"/>
                  <a:gd name="connsiteX10" fmla="*/ 548879 w 758434"/>
                  <a:gd name="connsiteY10" fmla="*/ 190892 h 514567"/>
                  <a:gd name="connsiteX11" fmla="*/ 481805 w 758434"/>
                  <a:gd name="connsiteY11" fmla="*/ 258814 h 514567"/>
                  <a:gd name="connsiteX12" fmla="*/ 436053 w 758434"/>
                  <a:gd name="connsiteY12" fmla="*/ 238197 h 514567"/>
                  <a:gd name="connsiteX13" fmla="*/ 412895 w 758434"/>
                  <a:gd name="connsiteY13" fmla="*/ 229442 h 514567"/>
                  <a:gd name="connsiteX14" fmla="*/ 481099 w 758434"/>
                  <a:gd name="connsiteY14" fmla="*/ 126501 h 514567"/>
                  <a:gd name="connsiteX15" fmla="*/ 391996 w 758434"/>
                  <a:gd name="connsiteY15" fmla="*/ 222523 h 514567"/>
                  <a:gd name="connsiteX16" fmla="*/ 328028 w 758434"/>
                  <a:gd name="connsiteY16" fmla="*/ 206708 h 514567"/>
                  <a:gd name="connsiteX17" fmla="*/ 406823 w 758434"/>
                  <a:gd name="connsiteY17" fmla="*/ 83009 h 514567"/>
                  <a:gd name="connsiteX18" fmla="*/ 302611 w 758434"/>
                  <a:gd name="connsiteY18" fmla="*/ 202613 h 514567"/>
                  <a:gd name="connsiteX19" fmla="*/ 222828 w 758434"/>
                  <a:gd name="connsiteY19" fmla="*/ 197106 h 514567"/>
                  <a:gd name="connsiteX20" fmla="*/ 301057 w 758434"/>
                  <a:gd name="connsiteY20" fmla="*/ 67476 h 514567"/>
                  <a:gd name="connsiteX21" fmla="*/ 196280 w 758434"/>
                  <a:gd name="connsiteY21" fmla="*/ 197670 h 514567"/>
                  <a:gd name="connsiteX22" fmla="*/ 103930 w 758434"/>
                  <a:gd name="connsiteY22" fmla="*/ 209532 h 514567"/>
                  <a:gd name="connsiteX23" fmla="*/ 181877 w 758434"/>
                  <a:gd name="connsiteY23" fmla="*/ 71006 h 5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8434" h="514567">
                    <a:moveTo>
                      <a:pt x="181877" y="71006"/>
                    </a:moveTo>
                    <a:cubicBezTo>
                      <a:pt x="146292" y="117887"/>
                      <a:pt x="110708" y="166322"/>
                      <a:pt x="75406" y="216310"/>
                    </a:cubicBezTo>
                    <a:cubicBezTo>
                      <a:pt x="27818" y="229019"/>
                      <a:pt x="0" y="242151"/>
                      <a:pt x="0" y="242010"/>
                    </a:cubicBezTo>
                    <a:cubicBezTo>
                      <a:pt x="424" y="240880"/>
                      <a:pt x="13697" y="175077"/>
                      <a:pt x="71310" y="104472"/>
                    </a:cubicBezTo>
                    <a:cubicBezTo>
                      <a:pt x="128924" y="36834"/>
                      <a:pt x="230877" y="-35465"/>
                      <a:pt x="407388" y="19323"/>
                    </a:cubicBezTo>
                    <a:cubicBezTo>
                      <a:pt x="642642" y="98118"/>
                      <a:pt x="758998" y="517508"/>
                      <a:pt x="758433" y="514543"/>
                    </a:cubicBezTo>
                    <a:cubicBezTo>
                      <a:pt x="757868" y="516379"/>
                      <a:pt x="704068" y="412873"/>
                      <a:pt x="573732" y="315156"/>
                    </a:cubicBezTo>
                    <a:cubicBezTo>
                      <a:pt x="583334" y="301459"/>
                      <a:pt x="592936" y="287903"/>
                      <a:pt x="602397" y="274488"/>
                    </a:cubicBezTo>
                    <a:cubicBezTo>
                      <a:pt x="590253" y="285926"/>
                      <a:pt x="578109" y="297646"/>
                      <a:pt x="565824" y="309508"/>
                    </a:cubicBezTo>
                    <a:cubicBezTo>
                      <a:pt x="544784" y="294540"/>
                      <a:pt x="521908" y="279995"/>
                      <a:pt x="496914" y="266722"/>
                    </a:cubicBezTo>
                    <a:cubicBezTo>
                      <a:pt x="514283" y="241163"/>
                      <a:pt x="531651" y="215886"/>
                      <a:pt x="548879" y="190892"/>
                    </a:cubicBezTo>
                    <a:cubicBezTo>
                      <a:pt x="526709" y="212921"/>
                      <a:pt x="504257" y="235655"/>
                      <a:pt x="481805" y="258814"/>
                    </a:cubicBezTo>
                    <a:cubicBezTo>
                      <a:pt x="467260" y="251471"/>
                      <a:pt x="452010" y="244552"/>
                      <a:pt x="436053" y="238197"/>
                    </a:cubicBezTo>
                    <a:cubicBezTo>
                      <a:pt x="428287" y="235091"/>
                      <a:pt x="420520" y="232267"/>
                      <a:pt x="412895" y="229442"/>
                    </a:cubicBezTo>
                    <a:cubicBezTo>
                      <a:pt x="435629" y="194564"/>
                      <a:pt x="458364" y="160250"/>
                      <a:pt x="481099" y="126501"/>
                    </a:cubicBezTo>
                    <a:cubicBezTo>
                      <a:pt x="451586" y="157426"/>
                      <a:pt x="421791" y="189480"/>
                      <a:pt x="391996" y="222523"/>
                    </a:cubicBezTo>
                    <a:cubicBezTo>
                      <a:pt x="370391" y="215886"/>
                      <a:pt x="348927" y="210662"/>
                      <a:pt x="328028" y="206708"/>
                    </a:cubicBezTo>
                    <a:cubicBezTo>
                      <a:pt x="354293" y="164769"/>
                      <a:pt x="380699" y="123536"/>
                      <a:pt x="406823" y="83009"/>
                    </a:cubicBezTo>
                    <a:cubicBezTo>
                      <a:pt x="372227" y="121418"/>
                      <a:pt x="337348" y="161239"/>
                      <a:pt x="302611" y="202613"/>
                    </a:cubicBezTo>
                    <a:cubicBezTo>
                      <a:pt x="274793" y="198659"/>
                      <a:pt x="248104" y="197106"/>
                      <a:pt x="222828" y="197106"/>
                    </a:cubicBezTo>
                    <a:cubicBezTo>
                      <a:pt x="248951" y="153190"/>
                      <a:pt x="274934" y="109980"/>
                      <a:pt x="301057" y="67476"/>
                    </a:cubicBezTo>
                    <a:cubicBezTo>
                      <a:pt x="266179" y="109415"/>
                      <a:pt x="231159" y="152907"/>
                      <a:pt x="196280" y="197670"/>
                    </a:cubicBezTo>
                    <a:cubicBezTo>
                      <a:pt x="161825" y="199365"/>
                      <a:pt x="130618" y="203883"/>
                      <a:pt x="103930" y="209532"/>
                    </a:cubicBezTo>
                    <a:cubicBezTo>
                      <a:pt x="129630" y="162792"/>
                      <a:pt x="155612" y="116475"/>
                      <a:pt x="181877" y="7100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A3BC68C2-43EE-48CF-BBDF-9AD351F8BC0C}"/>
                  </a:ext>
                </a:extLst>
              </p:cNvPr>
              <p:cNvSpPr/>
              <p:nvPr/>
            </p:nvSpPr>
            <p:spPr>
              <a:xfrm>
                <a:off x="1004143" y="6037996"/>
                <a:ext cx="631472" cy="332533"/>
              </a:xfrm>
              <a:custGeom>
                <a:avLst/>
                <a:gdLst>
                  <a:gd name="connsiteX0" fmla="*/ 572328 w 631472"/>
                  <a:gd name="connsiteY0" fmla="*/ 140631 h 332533"/>
                  <a:gd name="connsiteX1" fmla="*/ 578259 w 631472"/>
                  <a:gd name="connsiteY1" fmla="*/ 282546 h 332533"/>
                  <a:gd name="connsiteX2" fmla="*/ 616385 w 631472"/>
                  <a:gd name="connsiteY2" fmla="*/ 332534 h 332533"/>
                  <a:gd name="connsiteX3" fmla="*/ 630082 w 631472"/>
                  <a:gd name="connsiteY3" fmla="*/ 211094 h 332533"/>
                  <a:gd name="connsiteX4" fmla="*/ 447358 w 631472"/>
                  <a:gd name="connsiteY4" fmla="*/ 7753 h 332533"/>
                  <a:gd name="connsiteX5" fmla="*/ 8 w 631472"/>
                  <a:gd name="connsiteY5" fmla="*/ 178193 h 332533"/>
                  <a:gd name="connsiteX6" fmla="*/ 208574 w 631472"/>
                  <a:gd name="connsiteY6" fmla="*/ 128769 h 332533"/>
                  <a:gd name="connsiteX7" fmla="*/ 207585 w 631472"/>
                  <a:gd name="connsiteY7" fmla="*/ 89513 h 332533"/>
                  <a:gd name="connsiteX8" fmla="*/ 216199 w 631472"/>
                  <a:gd name="connsiteY8" fmla="*/ 128487 h 332533"/>
                  <a:gd name="connsiteX9" fmla="*/ 280167 w 631472"/>
                  <a:gd name="connsiteY9" fmla="*/ 130746 h 332533"/>
                  <a:gd name="connsiteX10" fmla="*/ 279461 w 631472"/>
                  <a:gd name="connsiteY10" fmla="*/ 58306 h 332533"/>
                  <a:gd name="connsiteX11" fmla="*/ 293581 w 631472"/>
                  <a:gd name="connsiteY11" fmla="*/ 132300 h 332533"/>
                  <a:gd name="connsiteX12" fmla="*/ 332555 w 631472"/>
                  <a:gd name="connsiteY12" fmla="*/ 138937 h 332533"/>
                  <a:gd name="connsiteX13" fmla="*/ 351618 w 631472"/>
                  <a:gd name="connsiteY13" fmla="*/ 143455 h 332533"/>
                  <a:gd name="connsiteX14" fmla="*/ 352183 w 631472"/>
                  <a:gd name="connsiteY14" fmla="*/ 46162 h 332533"/>
                  <a:gd name="connsiteX15" fmla="*/ 368422 w 631472"/>
                  <a:gd name="connsiteY15" fmla="*/ 148256 h 332533"/>
                  <a:gd name="connsiteX16" fmla="*/ 417281 w 631472"/>
                  <a:gd name="connsiteY16" fmla="*/ 165908 h 332533"/>
                  <a:gd name="connsiteX17" fmla="*/ 419964 w 631472"/>
                  <a:gd name="connsiteY17" fmla="*/ 50257 h 332533"/>
                  <a:gd name="connsiteX18" fmla="*/ 435779 w 631472"/>
                  <a:gd name="connsiteY18" fmla="*/ 174380 h 332533"/>
                  <a:gd name="connsiteX19" fmla="*/ 490427 w 631472"/>
                  <a:gd name="connsiteY19" fmla="*/ 205729 h 332533"/>
                  <a:gd name="connsiteX20" fmla="*/ 496075 w 631472"/>
                  <a:gd name="connsiteY20" fmla="*/ 86407 h 332533"/>
                  <a:gd name="connsiteX21" fmla="*/ 507513 w 631472"/>
                  <a:gd name="connsiteY21" fmla="*/ 217731 h 332533"/>
                  <a:gd name="connsiteX22" fmla="*/ 562867 w 631472"/>
                  <a:gd name="connsiteY22" fmla="*/ 266166 h 332533"/>
                  <a:gd name="connsiteX23" fmla="*/ 572328 w 631472"/>
                  <a:gd name="connsiteY23" fmla="*/ 140631 h 3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31472" h="332533">
                    <a:moveTo>
                      <a:pt x="572328" y="140631"/>
                    </a:moveTo>
                    <a:cubicBezTo>
                      <a:pt x="575011" y="186947"/>
                      <a:pt x="577129" y="234394"/>
                      <a:pt x="578259" y="282546"/>
                    </a:cubicBezTo>
                    <a:cubicBezTo>
                      <a:pt x="603959" y="311776"/>
                      <a:pt x="616385" y="332534"/>
                      <a:pt x="616385" y="332534"/>
                    </a:cubicBezTo>
                    <a:cubicBezTo>
                      <a:pt x="616668" y="331687"/>
                      <a:pt x="636861" y="282687"/>
                      <a:pt x="630082" y="211094"/>
                    </a:cubicBezTo>
                    <a:cubicBezTo>
                      <a:pt x="622034" y="141478"/>
                      <a:pt x="587014" y="49410"/>
                      <a:pt x="447358" y="7753"/>
                    </a:cubicBezTo>
                    <a:cubicBezTo>
                      <a:pt x="258703" y="-43929"/>
                      <a:pt x="-1686" y="179746"/>
                      <a:pt x="8" y="178193"/>
                    </a:cubicBezTo>
                    <a:cubicBezTo>
                      <a:pt x="-415" y="179605"/>
                      <a:pt x="80215" y="135406"/>
                      <a:pt x="208574" y="128769"/>
                    </a:cubicBezTo>
                    <a:cubicBezTo>
                      <a:pt x="208291" y="115637"/>
                      <a:pt x="208009" y="102504"/>
                      <a:pt x="207585" y="89513"/>
                    </a:cubicBezTo>
                    <a:cubicBezTo>
                      <a:pt x="210551" y="102363"/>
                      <a:pt x="213375" y="115354"/>
                      <a:pt x="216199" y="128487"/>
                    </a:cubicBezTo>
                    <a:cubicBezTo>
                      <a:pt x="236533" y="127922"/>
                      <a:pt x="257997" y="128487"/>
                      <a:pt x="280167" y="130746"/>
                    </a:cubicBezTo>
                    <a:cubicBezTo>
                      <a:pt x="280026" y="106317"/>
                      <a:pt x="279743" y="82171"/>
                      <a:pt x="279461" y="58306"/>
                    </a:cubicBezTo>
                    <a:cubicBezTo>
                      <a:pt x="284403" y="82453"/>
                      <a:pt x="289063" y="107165"/>
                      <a:pt x="293581" y="132300"/>
                    </a:cubicBezTo>
                    <a:cubicBezTo>
                      <a:pt x="306432" y="133994"/>
                      <a:pt x="319282" y="136112"/>
                      <a:pt x="332555" y="138937"/>
                    </a:cubicBezTo>
                    <a:cubicBezTo>
                      <a:pt x="339051" y="140349"/>
                      <a:pt x="345264" y="141760"/>
                      <a:pt x="351618" y="143455"/>
                    </a:cubicBezTo>
                    <a:cubicBezTo>
                      <a:pt x="352042" y="110553"/>
                      <a:pt x="352183" y="78216"/>
                      <a:pt x="352183" y="46162"/>
                    </a:cubicBezTo>
                    <a:cubicBezTo>
                      <a:pt x="357973" y="79346"/>
                      <a:pt x="363339" y="113378"/>
                      <a:pt x="368422" y="148256"/>
                    </a:cubicBezTo>
                    <a:cubicBezTo>
                      <a:pt x="385509" y="153340"/>
                      <a:pt x="401889" y="159271"/>
                      <a:pt x="417281" y="165908"/>
                    </a:cubicBezTo>
                    <a:cubicBezTo>
                      <a:pt x="418410" y="126792"/>
                      <a:pt x="419399" y="88243"/>
                      <a:pt x="419964" y="50257"/>
                    </a:cubicBezTo>
                    <a:cubicBezTo>
                      <a:pt x="425753" y="90643"/>
                      <a:pt x="431119" y="132017"/>
                      <a:pt x="435779" y="174380"/>
                    </a:cubicBezTo>
                    <a:cubicBezTo>
                      <a:pt x="455689" y="183982"/>
                      <a:pt x="473905" y="194573"/>
                      <a:pt x="490427" y="205729"/>
                    </a:cubicBezTo>
                    <a:cubicBezTo>
                      <a:pt x="492686" y="165484"/>
                      <a:pt x="494522" y="125804"/>
                      <a:pt x="496075" y="86407"/>
                    </a:cubicBezTo>
                    <a:cubicBezTo>
                      <a:pt x="500594" y="129193"/>
                      <a:pt x="504406" y="172968"/>
                      <a:pt x="507513" y="217731"/>
                    </a:cubicBezTo>
                    <a:cubicBezTo>
                      <a:pt x="529401" y="233970"/>
                      <a:pt x="547758" y="250633"/>
                      <a:pt x="562867" y="266166"/>
                    </a:cubicBezTo>
                    <a:cubicBezTo>
                      <a:pt x="566256" y="223662"/>
                      <a:pt x="569504" y="182005"/>
                      <a:pt x="572328" y="140631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77822CB8-4C27-4372-8CAF-1F5C56BC395B}"/>
                  </a:ext>
                </a:extLst>
              </p:cNvPr>
              <p:cNvSpPr/>
              <p:nvPr/>
            </p:nvSpPr>
            <p:spPr>
              <a:xfrm>
                <a:off x="1008669" y="5763123"/>
                <a:ext cx="560599" cy="457460"/>
              </a:xfrm>
              <a:custGeom>
                <a:avLst/>
                <a:gdLst>
                  <a:gd name="connsiteX0" fmla="*/ 399057 w 560599"/>
                  <a:gd name="connsiteY0" fmla="*/ 45678 h 457460"/>
                  <a:gd name="connsiteX1" fmla="*/ 498750 w 560599"/>
                  <a:gd name="connsiteY1" fmla="*/ 146925 h 457460"/>
                  <a:gd name="connsiteX2" fmla="*/ 560600 w 560599"/>
                  <a:gd name="connsiteY2" fmla="*/ 158363 h 457460"/>
                  <a:gd name="connsiteX3" fmla="*/ 489289 w 560599"/>
                  <a:gd name="connsiteY3" fmla="*/ 59093 h 457460"/>
                  <a:gd name="connsiteX4" fmla="*/ 217321 w 560599"/>
                  <a:gd name="connsiteY4" fmla="*/ 30992 h 457460"/>
                  <a:gd name="connsiteX5" fmla="*/ 0 w 560599"/>
                  <a:gd name="connsiteY5" fmla="*/ 457443 h 457460"/>
                  <a:gd name="connsiteX6" fmla="*/ 121440 w 560599"/>
                  <a:gd name="connsiteY6" fmla="*/ 280791 h 457460"/>
                  <a:gd name="connsiteX7" fmla="*/ 94469 w 560599"/>
                  <a:gd name="connsiteY7" fmla="*/ 252267 h 457460"/>
                  <a:gd name="connsiteX8" fmla="*/ 126947 w 560599"/>
                  <a:gd name="connsiteY8" fmla="*/ 275425 h 457460"/>
                  <a:gd name="connsiteX9" fmla="*/ 175806 w 560599"/>
                  <a:gd name="connsiteY9" fmla="*/ 234192 h 457460"/>
                  <a:gd name="connsiteX10" fmla="*/ 126665 w 560599"/>
                  <a:gd name="connsiteY10" fmla="*/ 180956 h 457460"/>
                  <a:gd name="connsiteX11" fmla="*/ 186820 w 560599"/>
                  <a:gd name="connsiteY11" fmla="*/ 226284 h 457460"/>
                  <a:gd name="connsiteX12" fmla="*/ 220145 w 560599"/>
                  <a:gd name="connsiteY12" fmla="*/ 204962 h 457460"/>
                  <a:gd name="connsiteX13" fmla="*/ 237231 w 560599"/>
                  <a:gd name="connsiteY13" fmla="*/ 195501 h 457460"/>
                  <a:gd name="connsiteX14" fmla="*/ 172275 w 560599"/>
                  <a:gd name="connsiteY14" fmla="*/ 122919 h 457460"/>
                  <a:gd name="connsiteX15" fmla="*/ 252764 w 560599"/>
                  <a:gd name="connsiteY15" fmla="*/ 187593 h 457460"/>
                  <a:gd name="connsiteX16" fmla="*/ 300917 w 560599"/>
                  <a:gd name="connsiteY16" fmla="*/ 167965 h 457460"/>
                  <a:gd name="connsiteX17" fmla="*/ 225370 w 560599"/>
                  <a:gd name="connsiteY17" fmla="*/ 80415 h 457460"/>
                  <a:gd name="connsiteX18" fmla="*/ 320403 w 560599"/>
                  <a:gd name="connsiteY18" fmla="*/ 161752 h 457460"/>
                  <a:gd name="connsiteX19" fmla="*/ 381970 w 560599"/>
                  <a:gd name="connsiteY19" fmla="*/ 148337 h 457460"/>
                  <a:gd name="connsiteX20" fmla="*/ 306141 w 560599"/>
                  <a:gd name="connsiteY20" fmla="*/ 56127 h 457460"/>
                  <a:gd name="connsiteX21" fmla="*/ 402728 w 560599"/>
                  <a:gd name="connsiteY21" fmla="*/ 145795 h 457460"/>
                  <a:gd name="connsiteX22" fmla="*/ 476157 w 560599"/>
                  <a:gd name="connsiteY22" fmla="*/ 144524 h 457460"/>
                  <a:gd name="connsiteX23" fmla="*/ 399057 w 560599"/>
                  <a:gd name="connsiteY23" fmla="*/ 45678 h 45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60599" h="457460">
                    <a:moveTo>
                      <a:pt x="399057" y="45678"/>
                    </a:moveTo>
                    <a:cubicBezTo>
                      <a:pt x="432241" y="78156"/>
                      <a:pt x="465425" y="111905"/>
                      <a:pt x="498750" y="146925"/>
                    </a:cubicBezTo>
                    <a:cubicBezTo>
                      <a:pt x="537300" y="151443"/>
                      <a:pt x="560600" y="158504"/>
                      <a:pt x="560600" y="158363"/>
                    </a:cubicBezTo>
                    <a:cubicBezTo>
                      <a:pt x="560176" y="157516"/>
                      <a:pt x="542243" y="107669"/>
                      <a:pt x="489289" y="59093"/>
                    </a:cubicBezTo>
                    <a:cubicBezTo>
                      <a:pt x="436618" y="12917"/>
                      <a:pt x="348787" y="-31846"/>
                      <a:pt x="217321" y="30992"/>
                    </a:cubicBezTo>
                    <a:cubicBezTo>
                      <a:pt x="42787" y="119389"/>
                      <a:pt x="-141" y="459844"/>
                      <a:pt x="0" y="457443"/>
                    </a:cubicBezTo>
                    <a:cubicBezTo>
                      <a:pt x="565" y="458855"/>
                      <a:pt x="30784" y="371871"/>
                      <a:pt x="121440" y="280791"/>
                    </a:cubicBezTo>
                    <a:cubicBezTo>
                      <a:pt x="112403" y="271189"/>
                      <a:pt x="103365" y="261728"/>
                      <a:pt x="94469" y="252267"/>
                    </a:cubicBezTo>
                    <a:cubicBezTo>
                      <a:pt x="105201" y="259892"/>
                      <a:pt x="116074" y="267517"/>
                      <a:pt x="126947" y="275425"/>
                    </a:cubicBezTo>
                    <a:cubicBezTo>
                      <a:pt x="141633" y="261304"/>
                      <a:pt x="157872" y="247466"/>
                      <a:pt x="175806" y="234192"/>
                    </a:cubicBezTo>
                    <a:cubicBezTo>
                      <a:pt x="159284" y="216259"/>
                      <a:pt x="142904" y="198466"/>
                      <a:pt x="126665" y="180956"/>
                    </a:cubicBezTo>
                    <a:cubicBezTo>
                      <a:pt x="146575" y="195642"/>
                      <a:pt x="166627" y="210751"/>
                      <a:pt x="186820" y="226284"/>
                    </a:cubicBezTo>
                    <a:cubicBezTo>
                      <a:pt x="197411" y="218941"/>
                      <a:pt x="208425" y="211740"/>
                      <a:pt x="220145" y="204962"/>
                    </a:cubicBezTo>
                    <a:cubicBezTo>
                      <a:pt x="225793" y="201714"/>
                      <a:pt x="231583" y="198466"/>
                      <a:pt x="237231" y="195501"/>
                    </a:cubicBezTo>
                    <a:cubicBezTo>
                      <a:pt x="215485" y="170930"/>
                      <a:pt x="193880" y="146642"/>
                      <a:pt x="172275" y="122919"/>
                    </a:cubicBezTo>
                    <a:cubicBezTo>
                      <a:pt x="198823" y="143677"/>
                      <a:pt x="225652" y="165282"/>
                      <a:pt x="252764" y="187593"/>
                    </a:cubicBezTo>
                    <a:cubicBezTo>
                      <a:pt x="268862" y="179826"/>
                      <a:pt x="284960" y="173331"/>
                      <a:pt x="300917" y="167965"/>
                    </a:cubicBezTo>
                    <a:cubicBezTo>
                      <a:pt x="275640" y="138170"/>
                      <a:pt x="250364" y="109081"/>
                      <a:pt x="225370" y="80415"/>
                    </a:cubicBezTo>
                    <a:cubicBezTo>
                      <a:pt x="256718" y="106398"/>
                      <a:pt x="288490" y="133510"/>
                      <a:pt x="320403" y="161752"/>
                    </a:cubicBezTo>
                    <a:cubicBezTo>
                      <a:pt x="341585" y="155538"/>
                      <a:pt x="362201" y="151161"/>
                      <a:pt x="381970" y="148337"/>
                    </a:cubicBezTo>
                    <a:cubicBezTo>
                      <a:pt x="356553" y="116989"/>
                      <a:pt x="331277" y="86346"/>
                      <a:pt x="306141" y="56127"/>
                    </a:cubicBezTo>
                    <a:cubicBezTo>
                      <a:pt x="338196" y="84934"/>
                      <a:pt x="370391" y="114729"/>
                      <a:pt x="402728" y="145795"/>
                    </a:cubicBezTo>
                    <a:cubicBezTo>
                      <a:pt x="429840" y="143112"/>
                      <a:pt x="454693" y="143253"/>
                      <a:pt x="476157" y="144524"/>
                    </a:cubicBezTo>
                    <a:cubicBezTo>
                      <a:pt x="450316" y="111340"/>
                      <a:pt x="424616" y="78156"/>
                      <a:pt x="399057" y="4567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C7F43668-1CD9-4CC3-9DCD-4200E0AA47BC}"/>
                  </a:ext>
                </a:extLst>
              </p:cNvPr>
              <p:cNvSpPr/>
              <p:nvPr/>
            </p:nvSpPr>
            <p:spPr>
              <a:xfrm>
                <a:off x="964709" y="6096617"/>
                <a:ext cx="196935" cy="196998"/>
              </a:xfrm>
              <a:custGeom>
                <a:avLst/>
                <a:gdLst>
                  <a:gd name="connsiteX0" fmla="*/ 4281 w 196935"/>
                  <a:gd name="connsiteY0" fmla="*/ 69866 h 196998"/>
                  <a:gd name="connsiteX1" fmla="*/ 69802 w 196935"/>
                  <a:gd name="connsiteY1" fmla="*/ 192718 h 196998"/>
                  <a:gd name="connsiteX2" fmla="*/ 192654 w 196935"/>
                  <a:gd name="connsiteY2" fmla="*/ 127197 h 196998"/>
                  <a:gd name="connsiteX3" fmla="*/ 127133 w 196935"/>
                  <a:gd name="connsiteY3" fmla="*/ 4345 h 196998"/>
                  <a:gd name="connsiteX4" fmla="*/ 4281 w 196935"/>
                  <a:gd name="connsiteY4" fmla="*/ 69866 h 19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98">
                    <a:moveTo>
                      <a:pt x="4281" y="69866"/>
                    </a:moveTo>
                    <a:cubicBezTo>
                      <a:pt x="-11534" y="121831"/>
                      <a:pt x="17837" y="176902"/>
                      <a:pt x="69802" y="192718"/>
                    </a:cubicBezTo>
                    <a:cubicBezTo>
                      <a:pt x="121767" y="208533"/>
                      <a:pt x="176839" y="179162"/>
                      <a:pt x="192654" y="127197"/>
                    </a:cubicBezTo>
                    <a:cubicBezTo>
                      <a:pt x="208469" y="75232"/>
                      <a:pt x="179098" y="20160"/>
                      <a:pt x="127133" y="4345"/>
                    </a:cubicBezTo>
                    <a:cubicBezTo>
                      <a:pt x="75168" y="-11612"/>
                      <a:pt x="20097" y="17760"/>
                      <a:pt x="4281" y="69866"/>
                    </a:cubicBezTo>
                    <a:close/>
                  </a:path>
                </a:pathLst>
              </a:custGeom>
              <a:solidFill>
                <a:srgbClr val="1866D6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B6BACACC-346C-4A1A-878D-3F158C5A5C05}"/>
                  </a:ext>
                </a:extLst>
              </p:cNvPr>
              <p:cNvSpPr/>
              <p:nvPr/>
            </p:nvSpPr>
            <p:spPr>
              <a:xfrm>
                <a:off x="928418" y="6204565"/>
                <a:ext cx="196935" cy="196935"/>
              </a:xfrm>
              <a:custGeom>
                <a:avLst/>
                <a:gdLst>
                  <a:gd name="connsiteX0" fmla="*/ 4281 w 196935"/>
                  <a:gd name="connsiteY0" fmla="*/ 69802 h 196935"/>
                  <a:gd name="connsiteX1" fmla="*/ 69802 w 196935"/>
                  <a:gd name="connsiteY1" fmla="*/ 192654 h 196935"/>
                  <a:gd name="connsiteX2" fmla="*/ 192654 w 196935"/>
                  <a:gd name="connsiteY2" fmla="*/ 127133 h 196935"/>
                  <a:gd name="connsiteX3" fmla="*/ 127133 w 196935"/>
                  <a:gd name="connsiteY3" fmla="*/ 4281 h 196935"/>
                  <a:gd name="connsiteX4" fmla="*/ 4281 w 196935"/>
                  <a:gd name="connsiteY4" fmla="*/ 69802 h 19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35">
                    <a:moveTo>
                      <a:pt x="4281" y="69802"/>
                    </a:moveTo>
                    <a:cubicBezTo>
                      <a:pt x="-11534" y="121767"/>
                      <a:pt x="17837" y="176839"/>
                      <a:pt x="69802" y="192654"/>
                    </a:cubicBezTo>
                    <a:cubicBezTo>
                      <a:pt x="121767" y="208469"/>
                      <a:pt x="176839" y="179098"/>
                      <a:pt x="192654" y="127133"/>
                    </a:cubicBezTo>
                    <a:cubicBezTo>
                      <a:pt x="208469" y="75168"/>
                      <a:pt x="179098" y="20097"/>
                      <a:pt x="127133" y="4281"/>
                    </a:cubicBezTo>
                    <a:cubicBezTo>
                      <a:pt x="75168" y="-11534"/>
                      <a:pt x="20097" y="17837"/>
                      <a:pt x="4281" y="69802"/>
                    </a:cubicBezTo>
                    <a:close/>
                  </a:path>
                </a:pathLst>
              </a:custGeom>
              <a:solidFill>
                <a:srgbClr val="5A9AF9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BB2E3D1A-FF45-4E73-91A7-401FFE8BC6D0}"/>
                  </a:ext>
                </a:extLst>
              </p:cNvPr>
              <p:cNvSpPr/>
              <p:nvPr/>
            </p:nvSpPr>
            <p:spPr>
              <a:xfrm>
                <a:off x="833384" y="6118992"/>
                <a:ext cx="196935" cy="196935"/>
              </a:xfrm>
              <a:custGeom>
                <a:avLst/>
                <a:gdLst>
                  <a:gd name="connsiteX0" fmla="*/ 4281 w 196935"/>
                  <a:gd name="connsiteY0" fmla="*/ 69802 h 196935"/>
                  <a:gd name="connsiteX1" fmla="*/ 69802 w 196935"/>
                  <a:gd name="connsiteY1" fmla="*/ 192654 h 196935"/>
                  <a:gd name="connsiteX2" fmla="*/ 192654 w 196935"/>
                  <a:gd name="connsiteY2" fmla="*/ 127133 h 196935"/>
                  <a:gd name="connsiteX3" fmla="*/ 127133 w 196935"/>
                  <a:gd name="connsiteY3" fmla="*/ 4281 h 196935"/>
                  <a:gd name="connsiteX4" fmla="*/ 4281 w 196935"/>
                  <a:gd name="connsiteY4" fmla="*/ 69802 h 19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35">
                    <a:moveTo>
                      <a:pt x="4281" y="69802"/>
                    </a:moveTo>
                    <a:cubicBezTo>
                      <a:pt x="-11534" y="121767"/>
                      <a:pt x="17837" y="176839"/>
                      <a:pt x="69802" y="192654"/>
                    </a:cubicBezTo>
                    <a:cubicBezTo>
                      <a:pt x="121767" y="208470"/>
                      <a:pt x="176839" y="179098"/>
                      <a:pt x="192654" y="127133"/>
                    </a:cubicBezTo>
                    <a:cubicBezTo>
                      <a:pt x="208469" y="75168"/>
                      <a:pt x="179098" y="20097"/>
                      <a:pt x="127133" y="4281"/>
                    </a:cubicBezTo>
                    <a:cubicBezTo>
                      <a:pt x="75168" y="-11534"/>
                      <a:pt x="20097" y="17838"/>
                      <a:pt x="4281" y="6980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47164699-1B96-47C0-9473-EC29C84CB315}"/>
                  </a:ext>
                </a:extLst>
              </p:cNvPr>
              <p:cNvSpPr/>
              <p:nvPr/>
            </p:nvSpPr>
            <p:spPr>
              <a:xfrm>
                <a:off x="1075320" y="7179516"/>
                <a:ext cx="170156" cy="35584"/>
              </a:xfrm>
              <a:custGeom>
                <a:avLst/>
                <a:gdLst>
                  <a:gd name="connsiteX0" fmla="*/ 2401 w 170156"/>
                  <a:gd name="connsiteY0" fmla="*/ 0 h 35584"/>
                  <a:gd name="connsiteX1" fmla="*/ 0 w 170156"/>
                  <a:gd name="connsiteY1" fmla="*/ 15675 h 35584"/>
                  <a:gd name="connsiteX2" fmla="*/ 169592 w 170156"/>
                  <a:gd name="connsiteY2" fmla="*/ 35585 h 35584"/>
                  <a:gd name="connsiteX3" fmla="*/ 170157 w 170156"/>
                  <a:gd name="connsiteY3" fmla="*/ 19770 h 35584"/>
                  <a:gd name="connsiteX4" fmla="*/ 2401 w 170156"/>
                  <a:gd name="connsiteY4" fmla="*/ 0 h 3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156" h="35584">
                    <a:moveTo>
                      <a:pt x="2401" y="0"/>
                    </a:moveTo>
                    <a:cubicBezTo>
                      <a:pt x="1695" y="5226"/>
                      <a:pt x="706" y="10450"/>
                      <a:pt x="0" y="15675"/>
                    </a:cubicBezTo>
                    <a:cubicBezTo>
                      <a:pt x="55636" y="28383"/>
                      <a:pt x="112544" y="35162"/>
                      <a:pt x="169592" y="35585"/>
                    </a:cubicBezTo>
                    <a:cubicBezTo>
                      <a:pt x="169733" y="30360"/>
                      <a:pt x="170016" y="24994"/>
                      <a:pt x="170157" y="19770"/>
                    </a:cubicBezTo>
                    <a:cubicBezTo>
                      <a:pt x="113532" y="19487"/>
                      <a:pt x="57331" y="12850"/>
                      <a:pt x="2401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70249178-D493-43A8-AC9C-CF1388CC2797}"/>
                  </a:ext>
                </a:extLst>
              </p:cNvPr>
              <p:cNvSpPr/>
              <p:nvPr/>
            </p:nvSpPr>
            <p:spPr>
              <a:xfrm>
                <a:off x="1097490" y="7004559"/>
                <a:ext cx="148975" cy="27253"/>
              </a:xfrm>
              <a:custGeom>
                <a:avLst/>
                <a:gdLst>
                  <a:gd name="connsiteX0" fmla="*/ 1553 w 148975"/>
                  <a:gd name="connsiteY0" fmla="*/ 0 h 27253"/>
                  <a:gd name="connsiteX1" fmla="*/ 0 w 148975"/>
                  <a:gd name="connsiteY1" fmla="*/ 15815 h 27253"/>
                  <a:gd name="connsiteX2" fmla="*/ 148975 w 148975"/>
                  <a:gd name="connsiteY2" fmla="*/ 27253 h 27253"/>
                  <a:gd name="connsiteX3" fmla="*/ 148693 w 148975"/>
                  <a:gd name="connsiteY3" fmla="*/ 11579 h 27253"/>
                  <a:gd name="connsiteX4" fmla="*/ 1553 w 148975"/>
                  <a:gd name="connsiteY4" fmla="*/ 0 h 27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975" h="27253">
                    <a:moveTo>
                      <a:pt x="1553" y="0"/>
                    </a:moveTo>
                    <a:cubicBezTo>
                      <a:pt x="1130" y="5225"/>
                      <a:pt x="706" y="10591"/>
                      <a:pt x="0" y="15815"/>
                    </a:cubicBezTo>
                    <a:lnTo>
                      <a:pt x="148975" y="27253"/>
                    </a:lnTo>
                    <a:cubicBezTo>
                      <a:pt x="148834" y="22170"/>
                      <a:pt x="148834" y="16944"/>
                      <a:pt x="148693" y="11579"/>
                    </a:cubicBezTo>
                    <a:lnTo>
                      <a:pt x="1553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BCF87C1-E55B-4253-94F2-9193A6674ACC}"/>
                  </a:ext>
                </a:extLst>
              </p:cNvPr>
              <p:cNvSpPr/>
              <p:nvPr/>
            </p:nvSpPr>
            <p:spPr>
              <a:xfrm>
                <a:off x="1103703" y="6811667"/>
                <a:ext cx="125816" cy="27394"/>
              </a:xfrm>
              <a:custGeom>
                <a:avLst/>
                <a:gdLst>
                  <a:gd name="connsiteX0" fmla="*/ 0 w 125816"/>
                  <a:gd name="connsiteY0" fmla="*/ 11721 h 27394"/>
                  <a:gd name="connsiteX1" fmla="*/ 0 w 125816"/>
                  <a:gd name="connsiteY1" fmla="*/ 27395 h 27394"/>
                  <a:gd name="connsiteX2" fmla="*/ 125817 w 125816"/>
                  <a:gd name="connsiteY2" fmla="*/ 15533 h 27394"/>
                  <a:gd name="connsiteX3" fmla="*/ 123840 w 125816"/>
                  <a:gd name="connsiteY3" fmla="*/ 0 h 27394"/>
                  <a:gd name="connsiteX4" fmla="*/ 0 w 125816"/>
                  <a:gd name="connsiteY4" fmla="*/ 11721 h 2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16" h="27394">
                    <a:moveTo>
                      <a:pt x="0" y="11721"/>
                    </a:moveTo>
                    <a:cubicBezTo>
                      <a:pt x="0" y="16945"/>
                      <a:pt x="0" y="22170"/>
                      <a:pt x="0" y="27395"/>
                    </a:cubicBezTo>
                    <a:lnTo>
                      <a:pt x="125817" y="15533"/>
                    </a:lnTo>
                    <a:cubicBezTo>
                      <a:pt x="125111" y="10309"/>
                      <a:pt x="124546" y="5083"/>
                      <a:pt x="123840" y="0"/>
                    </a:cubicBezTo>
                    <a:lnTo>
                      <a:pt x="0" y="11721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984562B7-580C-4489-9B62-176856539E4F}"/>
                  </a:ext>
                </a:extLst>
              </p:cNvPr>
              <p:cNvSpPr/>
              <p:nvPr/>
            </p:nvSpPr>
            <p:spPr>
              <a:xfrm>
                <a:off x="1092548" y="6637415"/>
                <a:ext cx="106330" cy="30077"/>
              </a:xfrm>
              <a:custGeom>
                <a:avLst/>
                <a:gdLst>
                  <a:gd name="connsiteX0" fmla="*/ 0 w 106330"/>
                  <a:gd name="connsiteY0" fmla="*/ 14403 h 30077"/>
                  <a:gd name="connsiteX1" fmla="*/ 1836 w 106330"/>
                  <a:gd name="connsiteY1" fmla="*/ 30078 h 30077"/>
                  <a:gd name="connsiteX2" fmla="*/ 106330 w 106330"/>
                  <a:gd name="connsiteY2" fmla="*/ 15391 h 30077"/>
                  <a:gd name="connsiteX3" fmla="*/ 102659 w 106330"/>
                  <a:gd name="connsiteY3" fmla="*/ 0 h 30077"/>
                  <a:gd name="connsiteX4" fmla="*/ 0 w 106330"/>
                  <a:gd name="connsiteY4" fmla="*/ 14403 h 3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30" h="30077">
                    <a:moveTo>
                      <a:pt x="0" y="14403"/>
                    </a:moveTo>
                    <a:cubicBezTo>
                      <a:pt x="706" y="19487"/>
                      <a:pt x="1271" y="24853"/>
                      <a:pt x="1836" y="30078"/>
                    </a:cubicBezTo>
                    <a:lnTo>
                      <a:pt x="106330" y="15391"/>
                    </a:lnTo>
                    <a:cubicBezTo>
                      <a:pt x="105201" y="10308"/>
                      <a:pt x="104071" y="5225"/>
                      <a:pt x="102659" y="0"/>
                    </a:cubicBezTo>
                    <a:lnTo>
                      <a:pt x="0" y="14403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97A03870-690F-4A22-B6DF-21D62B36F2BE}"/>
                  </a:ext>
                </a:extLst>
              </p:cNvPr>
              <p:cNvSpPr/>
              <p:nvPr/>
            </p:nvSpPr>
            <p:spPr>
              <a:xfrm>
                <a:off x="1066707" y="6472201"/>
                <a:ext cx="87267" cy="29512"/>
              </a:xfrm>
              <a:custGeom>
                <a:avLst/>
                <a:gdLst>
                  <a:gd name="connsiteX0" fmla="*/ 0 w 87267"/>
                  <a:gd name="connsiteY0" fmla="*/ 13980 h 29512"/>
                  <a:gd name="connsiteX1" fmla="*/ 1553 w 87267"/>
                  <a:gd name="connsiteY1" fmla="*/ 21323 h 29512"/>
                  <a:gd name="connsiteX2" fmla="*/ 2965 w 87267"/>
                  <a:gd name="connsiteY2" fmla="*/ 29512 h 29512"/>
                  <a:gd name="connsiteX3" fmla="*/ 87267 w 87267"/>
                  <a:gd name="connsiteY3" fmla="*/ 15251 h 29512"/>
                  <a:gd name="connsiteX4" fmla="*/ 82607 w 87267"/>
                  <a:gd name="connsiteY4" fmla="*/ 0 h 29512"/>
                  <a:gd name="connsiteX5" fmla="*/ 0 w 87267"/>
                  <a:gd name="connsiteY5" fmla="*/ 13980 h 29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267" h="29512">
                    <a:moveTo>
                      <a:pt x="0" y="13980"/>
                    </a:moveTo>
                    <a:cubicBezTo>
                      <a:pt x="565" y="16380"/>
                      <a:pt x="989" y="18922"/>
                      <a:pt x="1553" y="21323"/>
                    </a:cubicBezTo>
                    <a:cubicBezTo>
                      <a:pt x="1977" y="24147"/>
                      <a:pt x="2542" y="26689"/>
                      <a:pt x="2965" y="29512"/>
                    </a:cubicBezTo>
                    <a:lnTo>
                      <a:pt x="87267" y="15251"/>
                    </a:lnTo>
                    <a:cubicBezTo>
                      <a:pt x="85714" y="10167"/>
                      <a:pt x="84161" y="5083"/>
                      <a:pt x="82607" y="0"/>
                    </a:cubicBezTo>
                    <a:lnTo>
                      <a:pt x="0" y="1398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2" name="Graphic 2">
              <a:extLst>
                <a:ext uri="{FF2B5EF4-FFF2-40B4-BE49-F238E27FC236}">
                  <a16:creationId xmlns:a16="http://schemas.microsoft.com/office/drawing/2014/main" id="{2D9F9CC1-F1F3-4659-BEE1-5CDF72222F2E}"/>
                </a:ext>
              </a:extLst>
            </p:cNvPr>
            <p:cNvGrpSpPr/>
            <p:nvPr/>
          </p:nvGrpSpPr>
          <p:grpSpPr>
            <a:xfrm>
              <a:off x="-413585" y="5676347"/>
              <a:ext cx="2492902" cy="1619525"/>
              <a:chOff x="-413585" y="5676347"/>
              <a:chExt cx="2492902" cy="1619525"/>
            </a:xfrm>
          </p:grpSpPr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AAD0485F-40F2-4F5C-846C-FEA733E4FAF5}"/>
                  </a:ext>
                </a:extLst>
              </p:cNvPr>
              <p:cNvSpPr/>
              <p:nvPr/>
            </p:nvSpPr>
            <p:spPr>
              <a:xfrm>
                <a:off x="-413585" y="5676347"/>
                <a:ext cx="2492902" cy="1487212"/>
              </a:xfrm>
              <a:custGeom>
                <a:avLst/>
                <a:gdLst>
                  <a:gd name="connsiteX0" fmla="*/ 1178671 w 2492902"/>
                  <a:gd name="connsiteY0" fmla="*/ 860104 h 1487212"/>
                  <a:gd name="connsiteX1" fmla="*/ 2484994 w 2492902"/>
                  <a:gd name="connsiteY1" fmla="*/ 1487213 h 1487212"/>
                  <a:gd name="connsiteX2" fmla="*/ 2492902 w 2492902"/>
                  <a:gd name="connsiteY2" fmla="*/ 1466172 h 1487212"/>
                  <a:gd name="connsiteX3" fmla="*/ 14545 w 2492902"/>
                  <a:gd name="connsiteY3" fmla="*/ 0 h 1487212"/>
                  <a:gd name="connsiteX4" fmla="*/ 0 w 2492902"/>
                  <a:gd name="connsiteY4" fmla="*/ 17087 h 1487212"/>
                  <a:gd name="connsiteX5" fmla="*/ 1178671 w 2492902"/>
                  <a:gd name="connsiteY5" fmla="*/ 860104 h 148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2902" h="1487212">
                    <a:moveTo>
                      <a:pt x="1178671" y="860104"/>
                    </a:moveTo>
                    <a:cubicBezTo>
                      <a:pt x="1593825" y="1105666"/>
                      <a:pt x="2030160" y="1315361"/>
                      <a:pt x="2484994" y="1487213"/>
                    </a:cubicBezTo>
                    <a:lnTo>
                      <a:pt x="2492902" y="1466172"/>
                    </a:lnTo>
                    <a:cubicBezTo>
                      <a:pt x="1585776" y="1123176"/>
                      <a:pt x="751937" y="629933"/>
                      <a:pt x="14545" y="0"/>
                    </a:cubicBezTo>
                    <a:lnTo>
                      <a:pt x="0" y="17087"/>
                    </a:lnTo>
                    <a:cubicBezTo>
                      <a:pt x="369685" y="332971"/>
                      <a:pt x="763517" y="614541"/>
                      <a:pt x="1178671" y="860104"/>
                    </a:cubicBezTo>
                    <a:close/>
                  </a:path>
                </a:pathLst>
              </a:custGeom>
              <a:solidFill>
                <a:srgbClr val="F9FBF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4FFCCA65-0463-489F-AFB7-239D3DB7A93F}"/>
                  </a:ext>
                </a:extLst>
              </p:cNvPr>
              <p:cNvSpPr/>
              <p:nvPr/>
            </p:nvSpPr>
            <p:spPr>
              <a:xfrm>
                <a:off x="615072" y="6375896"/>
                <a:ext cx="362814" cy="406822"/>
              </a:xfrm>
              <a:custGeom>
                <a:avLst/>
                <a:gdLst>
                  <a:gd name="connsiteX0" fmla="*/ 755 w 362814"/>
                  <a:gd name="connsiteY0" fmla="*/ 0 h 406822"/>
                  <a:gd name="connsiteX1" fmla="*/ 4427 w 362814"/>
                  <a:gd name="connsiteY1" fmla="*/ 406823 h 406822"/>
                  <a:gd name="connsiteX2" fmla="*/ 362815 w 362814"/>
                  <a:gd name="connsiteY2" fmla="*/ 214072 h 406822"/>
                  <a:gd name="connsiteX3" fmla="*/ 755 w 362814"/>
                  <a:gd name="connsiteY3" fmla="*/ 0 h 40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814" h="406822">
                    <a:moveTo>
                      <a:pt x="755" y="0"/>
                    </a:moveTo>
                    <a:cubicBezTo>
                      <a:pt x="-939" y="134854"/>
                      <a:pt x="190" y="270556"/>
                      <a:pt x="4427" y="406823"/>
                    </a:cubicBezTo>
                    <a:cubicBezTo>
                      <a:pt x="125866" y="344832"/>
                      <a:pt x="245329" y="280582"/>
                      <a:pt x="362815" y="214072"/>
                    </a:cubicBezTo>
                    <a:cubicBezTo>
                      <a:pt x="240245" y="145869"/>
                      <a:pt x="119512" y="74417"/>
                      <a:pt x="755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BCA2F1E8-3E24-4FC4-B73D-C38156DBDEC7}"/>
                  </a:ext>
                </a:extLst>
              </p:cNvPr>
              <p:cNvSpPr/>
              <p:nvPr/>
            </p:nvSpPr>
            <p:spPr>
              <a:xfrm>
                <a:off x="140376" y="6071450"/>
                <a:ext cx="370249" cy="406258"/>
              </a:xfrm>
              <a:custGeom>
                <a:avLst/>
                <a:gdLst>
                  <a:gd name="connsiteX0" fmla="*/ 22876 w 370249"/>
                  <a:gd name="connsiteY0" fmla="*/ 0 h 406258"/>
                  <a:gd name="connsiteX1" fmla="*/ 0 w 370249"/>
                  <a:gd name="connsiteY1" fmla="*/ 406258 h 406258"/>
                  <a:gd name="connsiteX2" fmla="*/ 370250 w 370249"/>
                  <a:gd name="connsiteY2" fmla="*/ 237372 h 406258"/>
                  <a:gd name="connsiteX3" fmla="*/ 22876 w 370249"/>
                  <a:gd name="connsiteY3" fmla="*/ 0 h 406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0249" h="406258">
                    <a:moveTo>
                      <a:pt x="22876" y="0"/>
                    </a:moveTo>
                    <a:cubicBezTo>
                      <a:pt x="12426" y="134431"/>
                      <a:pt x="4801" y="269991"/>
                      <a:pt x="0" y="406258"/>
                    </a:cubicBezTo>
                    <a:cubicBezTo>
                      <a:pt x="125393" y="352316"/>
                      <a:pt x="248810" y="295974"/>
                      <a:pt x="370250" y="237372"/>
                    </a:cubicBezTo>
                    <a:cubicBezTo>
                      <a:pt x="252623" y="161260"/>
                      <a:pt x="136690" y="82184"/>
                      <a:pt x="22876" y="0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4FDFD807-4CBF-4485-B369-C30F2CE2E17B}"/>
                  </a:ext>
                </a:extLst>
              </p:cNvPr>
              <p:cNvSpPr/>
              <p:nvPr/>
            </p:nvSpPr>
            <p:spPr>
              <a:xfrm>
                <a:off x="-318128" y="5737632"/>
                <a:ext cx="380699" cy="404140"/>
              </a:xfrm>
              <a:custGeom>
                <a:avLst/>
                <a:gdLst>
                  <a:gd name="connsiteX0" fmla="*/ 49141 w 380699"/>
                  <a:gd name="connsiteY0" fmla="*/ 0 h 404140"/>
                  <a:gd name="connsiteX1" fmla="*/ 0 w 380699"/>
                  <a:gd name="connsiteY1" fmla="*/ 404140 h 404140"/>
                  <a:gd name="connsiteX2" fmla="*/ 380699 w 380699"/>
                  <a:gd name="connsiteY2" fmla="*/ 260107 h 404140"/>
                  <a:gd name="connsiteX3" fmla="*/ 49141 w 380699"/>
                  <a:gd name="connsiteY3" fmla="*/ 0 h 404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699" h="404140">
                    <a:moveTo>
                      <a:pt x="49141" y="0"/>
                    </a:moveTo>
                    <a:cubicBezTo>
                      <a:pt x="29936" y="133584"/>
                      <a:pt x="13556" y="268438"/>
                      <a:pt x="0" y="404140"/>
                    </a:cubicBezTo>
                    <a:cubicBezTo>
                      <a:pt x="128641" y="358671"/>
                      <a:pt x="255588" y="310519"/>
                      <a:pt x="380699" y="260107"/>
                    </a:cubicBezTo>
                    <a:cubicBezTo>
                      <a:pt x="268156" y="176229"/>
                      <a:pt x="157589" y="89527"/>
                      <a:pt x="49141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05485D13-99F8-4EC9-B8E2-6B1FF68F84F3}"/>
                  </a:ext>
                </a:extLst>
              </p:cNvPr>
              <p:cNvSpPr/>
              <p:nvPr/>
            </p:nvSpPr>
            <p:spPr>
              <a:xfrm>
                <a:off x="1087041" y="6649842"/>
                <a:ext cx="375333" cy="405834"/>
              </a:xfrm>
              <a:custGeom>
                <a:avLst/>
                <a:gdLst>
                  <a:gd name="connsiteX0" fmla="*/ 375333 w 375333"/>
                  <a:gd name="connsiteY0" fmla="*/ 190208 h 405834"/>
                  <a:gd name="connsiteX1" fmla="*/ 30219 w 375333"/>
                  <a:gd name="connsiteY1" fmla="*/ 405834 h 405834"/>
                  <a:gd name="connsiteX2" fmla="*/ 0 w 375333"/>
                  <a:gd name="connsiteY2" fmla="*/ 0 h 405834"/>
                  <a:gd name="connsiteX3" fmla="*/ 375333 w 375333"/>
                  <a:gd name="connsiteY3" fmla="*/ 190208 h 40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333" h="405834">
                    <a:moveTo>
                      <a:pt x="375333" y="190208"/>
                    </a:moveTo>
                    <a:cubicBezTo>
                      <a:pt x="262507" y="264201"/>
                      <a:pt x="147422" y="336077"/>
                      <a:pt x="30219" y="405834"/>
                    </a:cubicBezTo>
                    <a:cubicBezTo>
                      <a:pt x="17086" y="269991"/>
                      <a:pt x="7060" y="134713"/>
                      <a:pt x="0" y="0"/>
                    </a:cubicBezTo>
                    <a:cubicBezTo>
                      <a:pt x="123417" y="66650"/>
                      <a:pt x="248669" y="130053"/>
                      <a:pt x="375333" y="190208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A21123D-A795-48A5-A936-5024F1E26061}"/>
                  </a:ext>
                </a:extLst>
              </p:cNvPr>
              <p:cNvSpPr/>
              <p:nvPr/>
            </p:nvSpPr>
            <p:spPr>
              <a:xfrm>
                <a:off x="1575624" y="6892862"/>
                <a:ext cx="387618" cy="403010"/>
              </a:xfrm>
              <a:custGeom>
                <a:avLst/>
                <a:gdLst>
                  <a:gd name="connsiteX0" fmla="*/ 387618 w 387618"/>
                  <a:gd name="connsiteY0" fmla="*/ 165356 h 403010"/>
                  <a:gd name="connsiteX1" fmla="*/ 57048 w 387618"/>
                  <a:gd name="connsiteY1" fmla="*/ 403011 h 403010"/>
                  <a:gd name="connsiteX2" fmla="*/ 0 w 387618"/>
                  <a:gd name="connsiteY2" fmla="*/ 0 h 403010"/>
                  <a:gd name="connsiteX3" fmla="*/ 387618 w 387618"/>
                  <a:gd name="connsiteY3" fmla="*/ 165356 h 40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618" h="403010">
                    <a:moveTo>
                      <a:pt x="387618" y="165356"/>
                    </a:moveTo>
                    <a:cubicBezTo>
                      <a:pt x="279735" y="246551"/>
                      <a:pt x="169451" y="325769"/>
                      <a:pt x="57048" y="403011"/>
                    </a:cubicBezTo>
                    <a:cubicBezTo>
                      <a:pt x="35020" y="268297"/>
                      <a:pt x="15957" y="133867"/>
                      <a:pt x="0" y="0"/>
                    </a:cubicBezTo>
                    <a:cubicBezTo>
                      <a:pt x="127653" y="58319"/>
                      <a:pt x="256859" y="113391"/>
                      <a:pt x="387618" y="16535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3" name="Graphic 2">
              <a:extLst>
                <a:ext uri="{FF2B5EF4-FFF2-40B4-BE49-F238E27FC236}">
                  <a16:creationId xmlns:a16="http://schemas.microsoft.com/office/drawing/2014/main" id="{34D1318C-E0B6-439E-ABA3-97D8055011A7}"/>
                </a:ext>
              </a:extLst>
            </p:cNvPr>
            <p:cNvGrpSpPr/>
            <p:nvPr/>
          </p:nvGrpSpPr>
          <p:grpSpPr>
            <a:xfrm>
              <a:off x="-592378" y="5021985"/>
              <a:ext cx="1981747" cy="1049135"/>
              <a:chOff x="-592378" y="5021985"/>
              <a:chExt cx="1981747" cy="1049135"/>
            </a:xfrm>
          </p:grpSpPr>
          <p:grpSp>
            <p:nvGrpSpPr>
              <p:cNvPr id="290" name="Graphic 2">
                <a:extLst>
                  <a:ext uri="{FF2B5EF4-FFF2-40B4-BE49-F238E27FC236}">
                    <a16:creationId xmlns:a16="http://schemas.microsoft.com/office/drawing/2014/main" id="{15297932-5E14-4AE6-AC60-92402941DECC}"/>
                  </a:ext>
                </a:extLst>
              </p:cNvPr>
              <p:cNvGrpSpPr/>
              <p:nvPr/>
            </p:nvGrpSpPr>
            <p:grpSpPr>
              <a:xfrm>
                <a:off x="148650" y="5139189"/>
                <a:ext cx="569728" cy="503126"/>
                <a:chOff x="148650" y="5139189"/>
                <a:chExt cx="569728" cy="503126"/>
              </a:xfrm>
            </p:grpSpPr>
            <p:grpSp>
              <p:nvGrpSpPr>
                <p:cNvPr id="312" name="Graphic 2">
                  <a:extLst>
                    <a:ext uri="{FF2B5EF4-FFF2-40B4-BE49-F238E27FC236}">
                      <a16:creationId xmlns:a16="http://schemas.microsoft.com/office/drawing/2014/main" id="{6C5261EA-D4E0-440C-87E7-DF2415336038}"/>
                    </a:ext>
                  </a:extLst>
                </p:cNvPr>
                <p:cNvGrpSpPr/>
                <p:nvPr/>
              </p:nvGrpSpPr>
              <p:grpSpPr>
                <a:xfrm>
                  <a:off x="148650" y="5139189"/>
                  <a:ext cx="207126" cy="489288"/>
                  <a:chOff x="148650" y="5139189"/>
                  <a:chExt cx="207126" cy="489288"/>
                </a:xfrm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8C221086-1D74-46E9-A3DE-47AB15657DDC}"/>
                      </a:ext>
                    </a:extLst>
                  </p:cNvPr>
                  <p:cNvSpPr/>
                  <p:nvPr/>
                </p:nvSpPr>
                <p:spPr>
                  <a:xfrm>
                    <a:off x="175114" y="5139330"/>
                    <a:ext cx="180663" cy="489147"/>
                  </a:xfrm>
                  <a:custGeom>
                    <a:avLst/>
                    <a:gdLst>
                      <a:gd name="connsiteX0" fmla="*/ 154200 w 180663"/>
                      <a:gd name="connsiteY0" fmla="*/ 489148 h 489147"/>
                      <a:gd name="connsiteX1" fmla="*/ 163944 w 180663"/>
                      <a:gd name="connsiteY1" fmla="*/ 217179 h 489147"/>
                      <a:gd name="connsiteX2" fmla="*/ 0 w 180663"/>
                      <a:gd name="connsiteY2" fmla="*/ 0 h 489147"/>
                      <a:gd name="connsiteX3" fmla="*/ 154200 w 180663"/>
                      <a:gd name="connsiteY3" fmla="*/ 489148 h 489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663" h="489147">
                        <a:moveTo>
                          <a:pt x="154200" y="489148"/>
                        </a:moveTo>
                        <a:cubicBezTo>
                          <a:pt x="154200" y="489148"/>
                          <a:pt x="206589" y="352316"/>
                          <a:pt x="163944" y="217179"/>
                        </a:cubicBezTo>
                        <a:cubicBezTo>
                          <a:pt x="121298" y="82042"/>
                          <a:pt x="0" y="0"/>
                          <a:pt x="0" y="0"/>
                        </a:cubicBezTo>
                        <a:lnTo>
                          <a:pt x="154200" y="489148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D78589AE-7933-4582-86D5-218616E3F629}"/>
                      </a:ext>
                    </a:extLst>
                  </p:cNvPr>
                  <p:cNvSpPr/>
                  <p:nvPr/>
                </p:nvSpPr>
                <p:spPr>
                  <a:xfrm>
                    <a:off x="148650" y="5139189"/>
                    <a:ext cx="180663" cy="489147"/>
                  </a:xfrm>
                  <a:custGeom>
                    <a:avLst/>
                    <a:gdLst>
                      <a:gd name="connsiteX0" fmla="*/ 26463 w 180663"/>
                      <a:gd name="connsiteY0" fmla="*/ 0 h 489147"/>
                      <a:gd name="connsiteX1" fmla="*/ 16720 w 180663"/>
                      <a:gd name="connsiteY1" fmla="*/ 271968 h 489147"/>
                      <a:gd name="connsiteX2" fmla="*/ 180663 w 180663"/>
                      <a:gd name="connsiteY2" fmla="*/ 489147 h 489147"/>
                      <a:gd name="connsiteX3" fmla="*/ 26463 w 180663"/>
                      <a:gd name="connsiteY3" fmla="*/ 0 h 489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663" h="489147">
                        <a:moveTo>
                          <a:pt x="26463" y="0"/>
                        </a:moveTo>
                        <a:cubicBezTo>
                          <a:pt x="26463" y="0"/>
                          <a:pt x="-25925" y="136831"/>
                          <a:pt x="16720" y="271968"/>
                        </a:cubicBezTo>
                        <a:cubicBezTo>
                          <a:pt x="59365" y="407105"/>
                          <a:pt x="180663" y="489147"/>
                          <a:pt x="180663" y="489147"/>
                        </a:cubicBezTo>
                        <a:lnTo>
                          <a:pt x="26463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3" name="Graphic 2">
                  <a:extLst>
                    <a:ext uri="{FF2B5EF4-FFF2-40B4-BE49-F238E27FC236}">
                      <a16:creationId xmlns:a16="http://schemas.microsoft.com/office/drawing/2014/main" id="{92BE39B0-36FF-4B02-8455-BB5B7ADAF2B3}"/>
                    </a:ext>
                  </a:extLst>
                </p:cNvPr>
                <p:cNvGrpSpPr/>
                <p:nvPr/>
              </p:nvGrpSpPr>
              <p:grpSpPr>
                <a:xfrm>
                  <a:off x="411321" y="5231398"/>
                  <a:ext cx="307058" cy="410917"/>
                  <a:chOff x="411321" y="5231398"/>
                  <a:chExt cx="307058" cy="410917"/>
                </a:xfrm>
              </p:grpSpPr>
              <p:sp>
                <p:nvSpPr>
                  <p:cNvPr id="314" name="Freeform: Shape 313">
                    <a:extLst>
                      <a:ext uri="{FF2B5EF4-FFF2-40B4-BE49-F238E27FC236}">
                        <a16:creationId xmlns:a16="http://schemas.microsoft.com/office/drawing/2014/main" id="{7D02F918-0E7E-45C4-A960-BAE4123A8CD0}"/>
                      </a:ext>
                    </a:extLst>
                  </p:cNvPr>
                  <p:cNvSpPr/>
                  <p:nvPr/>
                </p:nvSpPr>
                <p:spPr>
                  <a:xfrm>
                    <a:off x="411321" y="5231398"/>
                    <a:ext cx="307023" cy="410917"/>
                  </a:xfrm>
                  <a:custGeom>
                    <a:avLst/>
                    <a:gdLst>
                      <a:gd name="connsiteX0" fmla="*/ 35 w 307023"/>
                      <a:gd name="connsiteY0" fmla="*/ 410918 h 410917"/>
                      <a:gd name="connsiteX1" fmla="*/ 80524 w 307023"/>
                      <a:gd name="connsiteY1" fmla="*/ 150952 h 410917"/>
                      <a:gd name="connsiteX2" fmla="*/ 307023 w 307023"/>
                      <a:gd name="connsiteY2" fmla="*/ 0 h 410917"/>
                      <a:gd name="connsiteX3" fmla="*/ 35 w 307023"/>
                      <a:gd name="connsiteY3" fmla="*/ 410918 h 41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023" h="410917">
                        <a:moveTo>
                          <a:pt x="35" y="410918"/>
                        </a:moveTo>
                        <a:cubicBezTo>
                          <a:pt x="35" y="410918"/>
                          <a:pt x="-4201" y="264484"/>
                          <a:pt x="80524" y="150952"/>
                        </a:cubicBezTo>
                        <a:cubicBezTo>
                          <a:pt x="165250" y="37420"/>
                          <a:pt x="307023" y="0"/>
                          <a:pt x="307023" y="0"/>
                        </a:cubicBezTo>
                        <a:lnTo>
                          <a:pt x="35" y="410918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5" name="Freeform: Shape 314">
                    <a:extLst>
                      <a:ext uri="{FF2B5EF4-FFF2-40B4-BE49-F238E27FC236}">
                        <a16:creationId xmlns:a16="http://schemas.microsoft.com/office/drawing/2014/main" id="{63C118AC-36EF-46C2-BC7A-C6C9F1118D0D}"/>
                      </a:ext>
                    </a:extLst>
                  </p:cNvPr>
                  <p:cNvSpPr/>
                  <p:nvPr/>
                </p:nvSpPr>
                <p:spPr>
                  <a:xfrm>
                    <a:off x="411356" y="5231398"/>
                    <a:ext cx="307023" cy="410917"/>
                  </a:xfrm>
                  <a:custGeom>
                    <a:avLst/>
                    <a:gdLst>
                      <a:gd name="connsiteX0" fmla="*/ 306988 w 307023"/>
                      <a:gd name="connsiteY0" fmla="*/ 0 h 410917"/>
                      <a:gd name="connsiteX1" fmla="*/ 226499 w 307023"/>
                      <a:gd name="connsiteY1" fmla="*/ 259965 h 410917"/>
                      <a:gd name="connsiteX2" fmla="*/ 0 w 307023"/>
                      <a:gd name="connsiteY2" fmla="*/ 410918 h 410917"/>
                      <a:gd name="connsiteX3" fmla="*/ 306988 w 307023"/>
                      <a:gd name="connsiteY3" fmla="*/ 0 h 41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023" h="410917">
                        <a:moveTo>
                          <a:pt x="306988" y="0"/>
                        </a:moveTo>
                        <a:cubicBezTo>
                          <a:pt x="306988" y="0"/>
                          <a:pt x="311224" y="146434"/>
                          <a:pt x="226499" y="259965"/>
                        </a:cubicBezTo>
                        <a:cubicBezTo>
                          <a:pt x="141774" y="373497"/>
                          <a:pt x="0" y="410918"/>
                          <a:pt x="0" y="410918"/>
                        </a:cubicBezTo>
                        <a:lnTo>
                          <a:pt x="306988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1" name="Graphic 2">
                <a:extLst>
                  <a:ext uri="{FF2B5EF4-FFF2-40B4-BE49-F238E27FC236}">
                    <a16:creationId xmlns:a16="http://schemas.microsoft.com/office/drawing/2014/main" id="{BEA51714-DF31-4EF8-91BB-00E8495E8BEE}"/>
                  </a:ext>
                </a:extLst>
              </p:cNvPr>
              <p:cNvGrpSpPr/>
              <p:nvPr/>
            </p:nvGrpSpPr>
            <p:grpSpPr>
              <a:xfrm>
                <a:off x="247020" y="5021985"/>
                <a:ext cx="261176" cy="754449"/>
                <a:chOff x="247020" y="5021985"/>
                <a:chExt cx="261176" cy="754449"/>
              </a:xfrm>
            </p:grpSpPr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4D81D4B4-3420-48D9-8346-19B9ADE888DF}"/>
                    </a:ext>
                  </a:extLst>
                </p:cNvPr>
                <p:cNvSpPr/>
                <p:nvPr/>
              </p:nvSpPr>
              <p:spPr>
                <a:xfrm>
                  <a:off x="346682" y="5021985"/>
                  <a:ext cx="161514" cy="754449"/>
                </a:xfrm>
                <a:custGeom>
                  <a:avLst/>
                  <a:gdLst>
                    <a:gd name="connsiteX0" fmla="*/ 0 w 161514"/>
                    <a:gd name="connsiteY0" fmla="*/ 752502 h 754449"/>
                    <a:gd name="connsiteX1" fmla="*/ 155753 w 161514"/>
                    <a:gd name="connsiteY1" fmla="*/ 592372 h 754449"/>
                    <a:gd name="connsiteX2" fmla="*/ 127794 w 161514"/>
                    <a:gd name="connsiteY2" fmla="*/ 0 h 754449"/>
                    <a:gd name="connsiteX3" fmla="*/ 0 w 161514"/>
                    <a:gd name="connsiteY3" fmla="*/ 752502 h 754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514" h="754449">
                      <a:moveTo>
                        <a:pt x="0" y="752502"/>
                      </a:moveTo>
                      <a:cubicBezTo>
                        <a:pt x="69051" y="764223"/>
                        <a:pt x="133301" y="724543"/>
                        <a:pt x="155753" y="592372"/>
                      </a:cubicBezTo>
                      <a:cubicBezTo>
                        <a:pt x="178206" y="460200"/>
                        <a:pt x="127794" y="0"/>
                        <a:pt x="127794" y="0"/>
                      </a:cubicBezTo>
                      <a:lnTo>
                        <a:pt x="0" y="752502"/>
                      </a:lnTo>
                      <a:close/>
                    </a:path>
                  </a:pathLst>
                </a:custGeom>
                <a:solidFill>
                  <a:srgbClr val="FE9C0A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F5013B3A-6E93-4C5F-8032-7C53678A2ACC}"/>
                    </a:ext>
                  </a:extLst>
                </p:cNvPr>
                <p:cNvSpPr/>
                <p:nvPr/>
              </p:nvSpPr>
              <p:spPr>
                <a:xfrm>
                  <a:off x="247020" y="5021985"/>
                  <a:ext cx="227456" cy="752502"/>
                </a:xfrm>
                <a:custGeom>
                  <a:avLst/>
                  <a:gdLst>
                    <a:gd name="connsiteX0" fmla="*/ 227456 w 227456"/>
                    <a:gd name="connsiteY0" fmla="*/ 0 h 752502"/>
                    <a:gd name="connsiteX1" fmla="*/ 5617 w 227456"/>
                    <a:gd name="connsiteY1" fmla="*/ 550009 h 752502"/>
                    <a:gd name="connsiteX2" fmla="*/ 99803 w 227456"/>
                    <a:gd name="connsiteY2" fmla="*/ 752502 h 752502"/>
                    <a:gd name="connsiteX3" fmla="*/ 227456 w 227456"/>
                    <a:gd name="connsiteY3" fmla="*/ 0 h 75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456" h="752502">
                      <a:moveTo>
                        <a:pt x="227456" y="0"/>
                      </a:moveTo>
                      <a:cubicBezTo>
                        <a:pt x="227456" y="0"/>
                        <a:pt x="28069" y="417837"/>
                        <a:pt x="5617" y="550009"/>
                      </a:cubicBezTo>
                      <a:cubicBezTo>
                        <a:pt x="-16835" y="682180"/>
                        <a:pt x="30752" y="740782"/>
                        <a:pt x="99803" y="752502"/>
                      </a:cubicBezTo>
                      <a:lnTo>
                        <a:pt x="227456" y="0"/>
                      </a:lnTo>
                      <a:close/>
                    </a:path>
                  </a:pathLst>
                </a:custGeom>
                <a:solidFill>
                  <a:srgbClr val="E38E21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FADCA8E-FBF0-4152-B4AE-52758CE5FACF}"/>
                  </a:ext>
                </a:extLst>
              </p:cNvPr>
              <p:cNvSpPr/>
              <p:nvPr/>
            </p:nvSpPr>
            <p:spPr>
              <a:xfrm>
                <a:off x="-592378" y="5289717"/>
                <a:ext cx="1981747" cy="781403"/>
              </a:xfrm>
              <a:custGeom>
                <a:avLst/>
                <a:gdLst>
                  <a:gd name="connsiteX0" fmla="*/ 7647 w 1981747"/>
                  <a:gd name="connsiteY0" fmla="*/ 91362 h 781403"/>
                  <a:gd name="connsiteX1" fmla="*/ 65825 w 1981747"/>
                  <a:gd name="connsiteY1" fmla="*/ 191621 h 781403"/>
                  <a:gd name="connsiteX2" fmla="*/ 10048 w 1981747"/>
                  <a:gd name="connsiteY2" fmla="*/ 161261 h 781403"/>
                  <a:gd name="connsiteX3" fmla="*/ 102116 w 1981747"/>
                  <a:gd name="connsiteY3" fmla="*/ 334665 h 781403"/>
                  <a:gd name="connsiteX4" fmla="*/ 188677 w 1981747"/>
                  <a:gd name="connsiteY4" fmla="*/ 417838 h 781403"/>
                  <a:gd name="connsiteX5" fmla="*/ 125133 w 1981747"/>
                  <a:gd name="connsiteY5" fmla="*/ 411342 h 781403"/>
                  <a:gd name="connsiteX6" fmla="*/ 306304 w 1981747"/>
                  <a:gd name="connsiteY6" fmla="*/ 569214 h 781403"/>
                  <a:gd name="connsiteX7" fmla="*/ 544806 w 1981747"/>
                  <a:gd name="connsiteY7" fmla="*/ 649279 h 781403"/>
                  <a:gd name="connsiteX8" fmla="*/ 551443 w 1981747"/>
                  <a:gd name="connsiteY8" fmla="*/ 650409 h 781403"/>
                  <a:gd name="connsiteX9" fmla="*/ 815080 w 1981747"/>
                  <a:gd name="connsiteY9" fmla="*/ 625132 h 781403"/>
                  <a:gd name="connsiteX10" fmla="*/ 931718 w 1981747"/>
                  <a:gd name="connsiteY10" fmla="*/ 529816 h 781403"/>
                  <a:gd name="connsiteX11" fmla="*/ 1010372 w 1981747"/>
                  <a:gd name="connsiteY11" fmla="*/ 658316 h 781403"/>
                  <a:gd name="connsiteX12" fmla="*/ 1250851 w 1981747"/>
                  <a:gd name="connsiteY12" fmla="*/ 769165 h 781403"/>
                  <a:gd name="connsiteX13" fmla="*/ 1257487 w 1981747"/>
                  <a:gd name="connsiteY13" fmla="*/ 770295 h 781403"/>
                  <a:gd name="connsiteX14" fmla="*/ 1508980 w 1981747"/>
                  <a:gd name="connsiteY14" fmla="*/ 773402 h 781403"/>
                  <a:gd name="connsiteX15" fmla="*/ 1732091 w 1981747"/>
                  <a:gd name="connsiteY15" fmla="*/ 684016 h 781403"/>
                  <a:gd name="connsiteX16" fmla="*/ 1669959 w 1981747"/>
                  <a:gd name="connsiteY16" fmla="*/ 669189 h 781403"/>
                  <a:gd name="connsiteX17" fmla="*/ 1779113 w 1981747"/>
                  <a:gd name="connsiteY17" fmla="*/ 619201 h 781403"/>
                  <a:gd name="connsiteX18" fmla="*/ 1923146 w 1981747"/>
                  <a:gd name="connsiteY18" fmla="*/ 485900 h 781403"/>
                  <a:gd name="connsiteX19" fmla="*/ 1860450 w 1981747"/>
                  <a:gd name="connsiteY19" fmla="*/ 496208 h 781403"/>
                  <a:gd name="connsiteX20" fmla="*/ 1948423 w 1981747"/>
                  <a:gd name="connsiteY20" fmla="*/ 420803 h 781403"/>
                  <a:gd name="connsiteX21" fmla="*/ 1981748 w 1981747"/>
                  <a:gd name="connsiteY21" fmla="*/ 335654 h 781403"/>
                  <a:gd name="connsiteX22" fmla="*/ 1567865 w 1981747"/>
                  <a:gd name="connsiteY22" fmla="*/ 278747 h 781403"/>
                  <a:gd name="connsiteX23" fmla="*/ 963067 w 1981747"/>
                  <a:gd name="connsiteY23" fmla="*/ 345538 h 781403"/>
                  <a:gd name="connsiteX24" fmla="*/ 414047 w 1981747"/>
                  <a:gd name="connsiteY24" fmla="*/ 82890 h 781403"/>
                  <a:gd name="connsiteX25" fmla="*/ 4541 w 1981747"/>
                  <a:gd name="connsiteY25" fmla="*/ 0 h 781403"/>
                  <a:gd name="connsiteX26" fmla="*/ 7647 w 1981747"/>
                  <a:gd name="connsiteY26" fmla="*/ 91362 h 781403"/>
                  <a:gd name="connsiteX27" fmla="*/ 1234753 w 1981747"/>
                  <a:gd name="connsiteY27" fmla="*/ 431111 h 781403"/>
                  <a:gd name="connsiteX28" fmla="*/ 1497119 w 1981747"/>
                  <a:gd name="connsiteY28" fmla="*/ 485194 h 781403"/>
                  <a:gd name="connsiteX29" fmla="*/ 1363253 w 1981747"/>
                  <a:gd name="connsiteY29" fmla="*/ 633746 h 781403"/>
                  <a:gd name="connsiteX30" fmla="*/ 1084930 w 1981747"/>
                  <a:gd name="connsiteY30" fmla="*/ 533487 h 781403"/>
                  <a:gd name="connsiteX31" fmla="*/ 1234753 w 1981747"/>
                  <a:gd name="connsiteY31" fmla="*/ 431111 h 781403"/>
                  <a:gd name="connsiteX32" fmla="*/ 412211 w 1981747"/>
                  <a:gd name="connsiteY32" fmla="*/ 301058 h 781403"/>
                  <a:gd name="connsiteX33" fmla="*/ 677684 w 1981747"/>
                  <a:gd name="connsiteY33" fmla="*/ 336642 h 781403"/>
                  <a:gd name="connsiteX34" fmla="*/ 785426 w 1981747"/>
                  <a:gd name="connsiteY34" fmla="*/ 482652 h 781403"/>
                  <a:gd name="connsiteX35" fmla="*/ 489593 w 1981747"/>
                  <a:gd name="connsiteY35" fmla="*/ 485476 h 781403"/>
                  <a:gd name="connsiteX36" fmla="*/ 412211 w 1981747"/>
                  <a:gd name="connsiteY36" fmla="*/ 301058 h 781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81747" h="781403">
                    <a:moveTo>
                      <a:pt x="7647" y="91362"/>
                    </a:moveTo>
                    <a:cubicBezTo>
                      <a:pt x="18379" y="128783"/>
                      <a:pt x="38713" y="163520"/>
                      <a:pt x="65825" y="191621"/>
                    </a:cubicBezTo>
                    <a:cubicBezTo>
                      <a:pt x="44785" y="187385"/>
                      <a:pt x="25016" y="176652"/>
                      <a:pt x="10048" y="161261"/>
                    </a:cubicBezTo>
                    <a:cubicBezTo>
                      <a:pt x="35042" y="221980"/>
                      <a:pt x="60459" y="283689"/>
                      <a:pt x="102116" y="334665"/>
                    </a:cubicBezTo>
                    <a:cubicBezTo>
                      <a:pt x="127534" y="365731"/>
                      <a:pt x="158176" y="391855"/>
                      <a:pt x="188677" y="417838"/>
                    </a:cubicBezTo>
                    <a:cubicBezTo>
                      <a:pt x="167355" y="419814"/>
                      <a:pt x="145608" y="417696"/>
                      <a:pt x="125133" y="411342"/>
                    </a:cubicBezTo>
                    <a:cubicBezTo>
                      <a:pt x="173568" y="478557"/>
                      <a:pt x="233017" y="530663"/>
                      <a:pt x="306304" y="569214"/>
                    </a:cubicBezTo>
                    <a:cubicBezTo>
                      <a:pt x="371119" y="603386"/>
                      <a:pt x="449772" y="631486"/>
                      <a:pt x="544806" y="649279"/>
                    </a:cubicBezTo>
                    <a:lnTo>
                      <a:pt x="551443" y="650409"/>
                    </a:lnTo>
                    <a:cubicBezTo>
                      <a:pt x="668929" y="671307"/>
                      <a:pt x="754784" y="653374"/>
                      <a:pt x="815080" y="625132"/>
                    </a:cubicBezTo>
                    <a:cubicBezTo>
                      <a:pt x="897828" y="587006"/>
                      <a:pt x="931718" y="529816"/>
                      <a:pt x="931718" y="529816"/>
                    </a:cubicBezTo>
                    <a:cubicBezTo>
                      <a:pt x="931718" y="529816"/>
                      <a:pt x="944710" y="595055"/>
                      <a:pt x="1010372" y="658316"/>
                    </a:cubicBezTo>
                    <a:cubicBezTo>
                      <a:pt x="1057959" y="704774"/>
                      <a:pt x="1133082" y="750102"/>
                      <a:pt x="1250851" y="769165"/>
                    </a:cubicBezTo>
                    <a:lnTo>
                      <a:pt x="1257487" y="770295"/>
                    </a:lnTo>
                    <a:cubicBezTo>
                      <a:pt x="1353086" y="784839"/>
                      <a:pt x="1436540" y="784274"/>
                      <a:pt x="1508980" y="773402"/>
                    </a:cubicBezTo>
                    <a:cubicBezTo>
                      <a:pt x="1590882" y="761116"/>
                      <a:pt x="1664169" y="731462"/>
                      <a:pt x="1732091" y="684016"/>
                    </a:cubicBezTo>
                    <a:cubicBezTo>
                      <a:pt x="1710627" y="683310"/>
                      <a:pt x="1689446" y="678226"/>
                      <a:pt x="1669959" y="669189"/>
                    </a:cubicBezTo>
                    <a:cubicBezTo>
                      <a:pt x="1707379" y="654786"/>
                      <a:pt x="1744941" y="640100"/>
                      <a:pt x="1779113" y="619201"/>
                    </a:cubicBezTo>
                    <a:cubicBezTo>
                      <a:pt x="1835173" y="584888"/>
                      <a:pt x="1879513" y="535041"/>
                      <a:pt x="1923146" y="485900"/>
                    </a:cubicBezTo>
                    <a:cubicBezTo>
                      <a:pt x="1903942" y="495502"/>
                      <a:pt x="1881772" y="499174"/>
                      <a:pt x="1860450" y="496208"/>
                    </a:cubicBezTo>
                    <a:cubicBezTo>
                      <a:pt x="1895328" y="478699"/>
                      <a:pt x="1925829" y="452575"/>
                      <a:pt x="1948423" y="420803"/>
                    </a:cubicBezTo>
                    <a:cubicBezTo>
                      <a:pt x="1984431" y="369968"/>
                      <a:pt x="1976664" y="338478"/>
                      <a:pt x="1981748" y="335654"/>
                    </a:cubicBezTo>
                    <a:cubicBezTo>
                      <a:pt x="1980195" y="336501"/>
                      <a:pt x="1831219" y="417273"/>
                      <a:pt x="1567865" y="278747"/>
                    </a:cubicBezTo>
                    <a:cubicBezTo>
                      <a:pt x="1247038" y="110143"/>
                      <a:pt x="1074904" y="213085"/>
                      <a:pt x="963067" y="345538"/>
                    </a:cubicBezTo>
                    <a:cubicBezTo>
                      <a:pt x="901076" y="183572"/>
                      <a:pt x="772576" y="29513"/>
                      <a:pt x="414047" y="82890"/>
                    </a:cubicBezTo>
                    <a:cubicBezTo>
                      <a:pt x="119767" y="126806"/>
                      <a:pt x="5670" y="1271"/>
                      <a:pt x="4541" y="0"/>
                    </a:cubicBezTo>
                    <a:cubicBezTo>
                      <a:pt x="8212" y="4378"/>
                      <a:pt x="-9580" y="31631"/>
                      <a:pt x="7647" y="91362"/>
                    </a:cubicBezTo>
                    <a:close/>
                    <a:moveTo>
                      <a:pt x="1234753" y="431111"/>
                    </a:moveTo>
                    <a:cubicBezTo>
                      <a:pt x="1347014" y="416708"/>
                      <a:pt x="1497119" y="485194"/>
                      <a:pt x="1497119" y="485194"/>
                    </a:cubicBezTo>
                    <a:cubicBezTo>
                      <a:pt x="1497119" y="485194"/>
                      <a:pt x="1476644" y="611294"/>
                      <a:pt x="1363253" y="633746"/>
                    </a:cubicBezTo>
                    <a:cubicBezTo>
                      <a:pt x="1274856" y="651256"/>
                      <a:pt x="1090155" y="588983"/>
                      <a:pt x="1084930" y="533487"/>
                    </a:cubicBezTo>
                    <a:cubicBezTo>
                      <a:pt x="1079705" y="478134"/>
                      <a:pt x="1145368" y="442690"/>
                      <a:pt x="1234753" y="431111"/>
                    </a:cubicBezTo>
                    <a:close/>
                    <a:moveTo>
                      <a:pt x="412211" y="301058"/>
                    </a:moveTo>
                    <a:cubicBezTo>
                      <a:pt x="412211" y="301058"/>
                      <a:pt x="576578" y="285948"/>
                      <a:pt x="677684" y="336642"/>
                    </a:cubicBezTo>
                    <a:cubicBezTo>
                      <a:pt x="758173" y="377028"/>
                      <a:pt x="808443" y="432099"/>
                      <a:pt x="785426" y="482652"/>
                    </a:cubicBezTo>
                    <a:cubicBezTo>
                      <a:pt x="762127" y="533205"/>
                      <a:pt x="567258" y="531228"/>
                      <a:pt x="489593" y="485476"/>
                    </a:cubicBezTo>
                    <a:cubicBezTo>
                      <a:pt x="390041" y="426875"/>
                      <a:pt x="412211" y="301058"/>
                      <a:pt x="412211" y="301058"/>
                    </a:cubicBezTo>
                    <a:close/>
                  </a:path>
                </a:pathLst>
              </a:custGeom>
              <a:solidFill>
                <a:srgbClr val="FE9C0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93" name="Graphic 2">
                <a:extLst>
                  <a:ext uri="{FF2B5EF4-FFF2-40B4-BE49-F238E27FC236}">
                    <a16:creationId xmlns:a16="http://schemas.microsoft.com/office/drawing/2014/main" id="{6542CC43-AFF5-4167-8E68-575C1AAFE892}"/>
                  </a:ext>
                </a:extLst>
              </p:cNvPr>
              <p:cNvGrpSpPr/>
              <p:nvPr/>
            </p:nvGrpSpPr>
            <p:grpSpPr>
              <a:xfrm>
                <a:off x="-566797" y="5335045"/>
                <a:ext cx="1920864" cy="712643"/>
                <a:chOff x="-566797" y="5335045"/>
                <a:chExt cx="1920864" cy="712643"/>
              </a:xfrm>
            </p:grpSpPr>
            <p:grpSp>
              <p:nvGrpSpPr>
                <p:cNvPr id="294" name="Graphic 2">
                  <a:extLst>
                    <a:ext uri="{FF2B5EF4-FFF2-40B4-BE49-F238E27FC236}">
                      <a16:creationId xmlns:a16="http://schemas.microsoft.com/office/drawing/2014/main" id="{6F8BAE70-C9F3-42E8-BEE0-3349BD47AEFB}"/>
                    </a:ext>
                  </a:extLst>
                </p:cNvPr>
                <p:cNvGrpSpPr/>
                <p:nvPr/>
              </p:nvGrpSpPr>
              <p:grpSpPr>
                <a:xfrm>
                  <a:off x="-566797" y="5335045"/>
                  <a:ext cx="965727" cy="591534"/>
                  <a:chOff x="-566797" y="5335045"/>
                  <a:chExt cx="965727" cy="591534"/>
                </a:xfrm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D4E0D61-2613-4830-9B64-12EE3B5F3E37}"/>
                      </a:ext>
                    </a:extLst>
                  </p:cNvPr>
                  <p:cNvSpPr/>
                  <p:nvPr/>
                </p:nvSpPr>
                <p:spPr>
                  <a:xfrm>
                    <a:off x="-566797" y="5335045"/>
                    <a:ext cx="965727" cy="591534"/>
                  </a:xfrm>
                  <a:custGeom>
                    <a:avLst/>
                    <a:gdLst>
                      <a:gd name="connsiteX0" fmla="*/ 525721 w 965727"/>
                      <a:gd name="connsiteY0" fmla="*/ 581640 h 591534"/>
                      <a:gd name="connsiteX1" fmla="*/ 293715 w 965727"/>
                      <a:gd name="connsiteY1" fmla="*/ 503833 h 591534"/>
                      <a:gd name="connsiteX2" fmla="*/ 155753 w 965727"/>
                      <a:gd name="connsiteY2" fmla="*/ 396656 h 591534"/>
                      <a:gd name="connsiteX3" fmla="*/ 167615 w 965727"/>
                      <a:gd name="connsiteY3" fmla="*/ 395949 h 591534"/>
                      <a:gd name="connsiteX4" fmla="*/ 221980 w 965727"/>
                      <a:gd name="connsiteY4" fmla="*/ 390725 h 591534"/>
                      <a:gd name="connsiteX5" fmla="*/ 180465 w 965727"/>
                      <a:gd name="connsiteY5" fmla="*/ 355282 h 591534"/>
                      <a:gd name="connsiteX6" fmla="*/ 96728 w 965727"/>
                      <a:gd name="connsiteY6" fmla="*/ 275075 h 591534"/>
                      <a:gd name="connsiteX7" fmla="*/ 34031 w 965727"/>
                      <a:gd name="connsiteY7" fmla="*/ 168462 h 591534"/>
                      <a:gd name="connsiteX8" fmla="*/ 110708 w 965727"/>
                      <a:gd name="connsiteY8" fmla="*/ 184136 h 591534"/>
                      <a:gd name="connsiteX9" fmla="*/ 59167 w 965727"/>
                      <a:gd name="connsiteY9" fmla="*/ 130759 h 591534"/>
                      <a:gd name="connsiteX10" fmla="*/ 6637 w 965727"/>
                      <a:gd name="connsiteY10" fmla="*/ 40245 h 591534"/>
                      <a:gd name="connsiteX11" fmla="*/ 0 w 965727"/>
                      <a:gd name="connsiteY11" fmla="*/ 0 h 591534"/>
                      <a:gd name="connsiteX12" fmla="*/ 165214 w 965727"/>
                      <a:gd name="connsiteY12" fmla="*/ 61850 h 591534"/>
                      <a:gd name="connsiteX13" fmla="*/ 394114 w 965727"/>
                      <a:gd name="connsiteY13" fmla="*/ 60861 h 591534"/>
                      <a:gd name="connsiteX14" fmla="*/ 625556 w 965727"/>
                      <a:gd name="connsiteY14" fmla="*/ 58178 h 591534"/>
                      <a:gd name="connsiteX15" fmla="*/ 918140 w 965727"/>
                      <a:gd name="connsiteY15" fmla="*/ 308824 h 591534"/>
                      <a:gd name="connsiteX16" fmla="*/ 922800 w 965727"/>
                      <a:gd name="connsiteY16" fmla="*/ 321109 h 591534"/>
                      <a:gd name="connsiteX17" fmla="*/ 965728 w 965727"/>
                      <a:gd name="connsiteY17" fmla="*/ 328452 h 591534"/>
                      <a:gd name="connsiteX18" fmla="*/ 942146 w 965727"/>
                      <a:gd name="connsiteY18" fmla="*/ 467260 h 591534"/>
                      <a:gd name="connsiteX19" fmla="*/ 896535 w 965727"/>
                      <a:gd name="connsiteY19" fmla="*/ 459494 h 591534"/>
                      <a:gd name="connsiteX20" fmla="*/ 888486 w 965727"/>
                      <a:gd name="connsiteY20" fmla="*/ 473191 h 591534"/>
                      <a:gd name="connsiteX21" fmla="*/ 782015 w 965727"/>
                      <a:gd name="connsiteY21" fmla="*/ 559328 h 591534"/>
                      <a:gd name="connsiteX22" fmla="*/ 537018 w 965727"/>
                      <a:gd name="connsiteY22" fmla="*/ 583616 h 591534"/>
                      <a:gd name="connsiteX23" fmla="*/ 525721 w 965727"/>
                      <a:gd name="connsiteY23" fmla="*/ 581640 h 591534"/>
                      <a:gd name="connsiteX24" fmla="*/ 386912 w 965727"/>
                      <a:gd name="connsiteY24" fmla="*/ 233136 h 591534"/>
                      <a:gd name="connsiteX25" fmla="*/ 369403 w 965727"/>
                      <a:gd name="connsiteY25" fmla="*/ 234689 h 591534"/>
                      <a:gd name="connsiteX26" fmla="*/ 366296 w 965727"/>
                      <a:gd name="connsiteY26" fmla="*/ 252058 h 591534"/>
                      <a:gd name="connsiteX27" fmla="*/ 454693 w 965727"/>
                      <a:gd name="connsiteY27" fmla="*/ 460341 h 591534"/>
                      <a:gd name="connsiteX28" fmla="*/ 549303 w 965727"/>
                      <a:gd name="connsiteY28" fmla="*/ 491125 h 591534"/>
                      <a:gd name="connsiteX29" fmla="*/ 783286 w 965727"/>
                      <a:gd name="connsiteY29" fmla="*/ 447208 h 591534"/>
                      <a:gd name="connsiteX30" fmla="*/ 664953 w 965727"/>
                      <a:gd name="connsiteY30" fmla="*/ 270980 h 591534"/>
                      <a:gd name="connsiteX31" fmla="*/ 563565 w 965727"/>
                      <a:gd name="connsiteY31" fmla="*/ 240055 h 591534"/>
                      <a:gd name="connsiteX32" fmla="*/ 386912 w 965727"/>
                      <a:gd name="connsiteY32" fmla="*/ 233136 h 59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965727" h="591534">
                        <a:moveTo>
                          <a:pt x="525721" y="581640"/>
                        </a:moveTo>
                        <a:cubicBezTo>
                          <a:pt x="438877" y="565400"/>
                          <a:pt x="360930" y="539277"/>
                          <a:pt x="293715" y="503833"/>
                        </a:cubicBezTo>
                        <a:cubicBezTo>
                          <a:pt x="240620" y="475874"/>
                          <a:pt x="195151" y="440572"/>
                          <a:pt x="155753" y="396656"/>
                        </a:cubicBezTo>
                        <a:cubicBezTo>
                          <a:pt x="159707" y="396514"/>
                          <a:pt x="163661" y="396232"/>
                          <a:pt x="167615" y="395949"/>
                        </a:cubicBezTo>
                        <a:lnTo>
                          <a:pt x="221980" y="390725"/>
                        </a:lnTo>
                        <a:lnTo>
                          <a:pt x="180465" y="355282"/>
                        </a:lnTo>
                        <a:cubicBezTo>
                          <a:pt x="151094" y="330287"/>
                          <a:pt x="120875" y="304446"/>
                          <a:pt x="96728" y="275075"/>
                        </a:cubicBezTo>
                        <a:cubicBezTo>
                          <a:pt x="70746" y="243303"/>
                          <a:pt x="51118" y="206447"/>
                          <a:pt x="34031" y="168462"/>
                        </a:cubicBezTo>
                        <a:cubicBezTo>
                          <a:pt x="35302" y="168744"/>
                          <a:pt x="110708" y="184136"/>
                          <a:pt x="110708" y="184136"/>
                        </a:cubicBezTo>
                        <a:lnTo>
                          <a:pt x="59167" y="130759"/>
                        </a:lnTo>
                        <a:cubicBezTo>
                          <a:pt x="34455" y="105059"/>
                          <a:pt x="16239" y="73852"/>
                          <a:pt x="6637" y="40245"/>
                        </a:cubicBezTo>
                        <a:cubicBezTo>
                          <a:pt x="1977" y="24005"/>
                          <a:pt x="282" y="10732"/>
                          <a:pt x="0" y="0"/>
                        </a:cubicBezTo>
                        <a:cubicBezTo>
                          <a:pt x="31772" y="21181"/>
                          <a:pt x="85431" y="48435"/>
                          <a:pt x="165214" y="61850"/>
                        </a:cubicBezTo>
                        <a:cubicBezTo>
                          <a:pt x="234124" y="73570"/>
                          <a:pt x="311083" y="73146"/>
                          <a:pt x="394114" y="60861"/>
                        </a:cubicBezTo>
                        <a:cubicBezTo>
                          <a:pt x="481522" y="47870"/>
                          <a:pt x="559329" y="47022"/>
                          <a:pt x="625556" y="58178"/>
                        </a:cubicBezTo>
                        <a:cubicBezTo>
                          <a:pt x="769024" y="82466"/>
                          <a:pt x="862080" y="162249"/>
                          <a:pt x="918140" y="308824"/>
                        </a:cubicBezTo>
                        <a:lnTo>
                          <a:pt x="922800" y="321109"/>
                        </a:lnTo>
                        <a:lnTo>
                          <a:pt x="965728" y="328452"/>
                        </a:lnTo>
                        <a:lnTo>
                          <a:pt x="942146" y="467260"/>
                        </a:lnTo>
                        <a:lnTo>
                          <a:pt x="896535" y="459494"/>
                        </a:lnTo>
                        <a:lnTo>
                          <a:pt x="888486" y="473191"/>
                        </a:lnTo>
                        <a:cubicBezTo>
                          <a:pt x="888204" y="473756"/>
                          <a:pt x="857421" y="524591"/>
                          <a:pt x="782015" y="559328"/>
                        </a:cubicBezTo>
                        <a:cubicBezTo>
                          <a:pt x="713387" y="591383"/>
                          <a:pt x="630921" y="599573"/>
                          <a:pt x="537018" y="583616"/>
                        </a:cubicBezTo>
                        <a:lnTo>
                          <a:pt x="525721" y="581640"/>
                        </a:lnTo>
                        <a:close/>
                        <a:moveTo>
                          <a:pt x="386912" y="233136"/>
                        </a:moveTo>
                        <a:lnTo>
                          <a:pt x="369403" y="234689"/>
                        </a:lnTo>
                        <a:lnTo>
                          <a:pt x="366296" y="252058"/>
                        </a:lnTo>
                        <a:cubicBezTo>
                          <a:pt x="365307" y="257847"/>
                          <a:pt x="342573" y="394396"/>
                          <a:pt x="454693" y="460341"/>
                        </a:cubicBezTo>
                        <a:cubicBezTo>
                          <a:pt x="483923" y="477568"/>
                          <a:pt x="522191" y="486606"/>
                          <a:pt x="549303" y="491125"/>
                        </a:cubicBezTo>
                        <a:cubicBezTo>
                          <a:pt x="625979" y="504116"/>
                          <a:pt x="757162" y="503692"/>
                          <a:pt x="783286" y="447208"/>
                        </a:cubicBezTo>
                        <a:cubicBezTo>
                          <a:pt x="810539" y="387618"/>
                          <a:pt x="766200" y="321674"/>
                          <a:pt x="664953" y="270980"/>
                        </a:cubicBezTo>
                        <a:cubicBezTo>
                          <a:pt x="637276" y="257141"/>
                          <a:pt x="603244" y="246692"/>
                          <a:pt x="563565" y="240055"/>
                        </a:cubicBezTo>
                        <a:cubicBezTo>
                          <a:pt x="476156" y="225228"/>
                          <a:pt x="390584" y="232853"/>
                          <a:pt x="386912" y="233136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4" name="Graphic 2">
                    <a:extLst>
                      <a:ext uri="{FF2B5EF4-FFF2-40B4-BE49-F238E27FC236}">
                        <a16:creationId xmlns:a16="http://schemas.microsoft.com/office/drawing/2014/main" id="{3F8A755F-FE45-40CB-9A44-239942184495}"/>
                      </a:ext>
                    </a:extLst>
                  </p:cNvPr>
                  <p:cNvGrpSpPr/>
                  <p:nvPr/>
                </p:nvGrpSpPr>
                <p:grpSpPr>
                  <a:xfrm>
                    <a:off x="-214779" y="5491716"/>
                    <a:ext cx="501041" cy="218734"/>
                    <a:chOff x="-214779" y="5491716"/>
                    <a:chExt cx="501041" cy="218734"/>
                  </a:xfrm>
                  <a:solidFill>
                    <a:srgbClr val="FE9C0A"/>
                  </a:solidFill>
                </p:grpSpPr>
                <p:sp>
                  <p:nvSpPr>
                    <p:cNvPr id="307" name="Freeform: Shape 306">
                      <a:extLst>
                        <a:ext uri="{FF2B5EF4-FFF2-40B4-BE49-F238E27FC236}">
                          <a16:creationId xmlns:a16="http://schemas.microsoft.com/office/drawing/2014/main" id="{D590E844-639D-43D5-99D8-3F9CE6CE03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0054" y="5664187"/>
                      <a:ext cx="46207" cy="46263"/>
                    </a:xfrm>
                    <a:custGeom>
                      <a:avLst/>
                      <a:gdLst>
                        <a:gd name="connsiteX0" fmla="*/ 20209 w 46207"/>
                        <a:gd name="connsiteY0" fmla="*/ 46050 h 46263"/>
                        <a:gd name="connsiteX1" fmla="*/ 4817 w 46207"/>
                        <a:gd name="connsiteY1" fmla="*/ 37295 h 46263"/>
                        <a:gd name="connsiteX2" fmla="*/ 157 w 46207"/>
                        <a:gd name="connsiteY2" fmla="*/ 20209 h 46263"/>
                        <a:gd name="connsiteX3" fmla="*/ 8912 w 46207"/>
                        <a:gd name="connsiteY3" fmla="*/ 4817 h 46263"/>
                        <a:gd name="connsiteX4" fmla="*/ 25998 w 46207"/>
                        <a:gd name="connsiteY4" fmla="*/ 157 h 46263"/>
                        <a:gd name="connsiteX5" fmla="*/ 41390 w 46207"/>
                        <a:gd name="connsiteY5" fmla="*/ 8912 h 46263"/>
                        <a:gd name="connsiteX6" fmla="*/ 46050 w 46207"/>
                        <a:gd name="connsiteY6" fmla="*/ 25999 h 46263"/>
                        <a:gd name="connsiteX7" fmla="*/ 37295 w 46207"/>
                        <a:gd name="connsiteY7" fmla="*/ 41390 h 46263"/>
                        <a:gd name="connsiteX8" fmla="*/ 20209 w 46207"/>
                        <a:gd name="connsiteY8" fmla="*/ 46050 h 46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7" h="46263">
                          <a:moveTo>
                            <a:pt x="20209" y="46050"/>
                          </a:moveTo>
                          <a:cubicBezTo>
                            <a:pt x="14137" y="45344"/>
                            <a:pt x="8630" y="42096"/>
                            <a:pt x="4817" y="37295"/>
                          </a:cubicBezTo>
                          <a:cubicBezTo>
                            <a:pt x="1146" y="32494"/>
                            <a:pt x="-549" y="26281"/>
                            <a:pt x="157" y="20209"/>
                          </a:cubicBezTo>
                          <a:cubicBezTo>
                            <a:pt x="863" y="14137"/>
                            <a:pt x="4111" y="8630"/>
                            <a:pt x="8912" y="4817"/>
                          </a:cubicBezTo>
                          <a:cubicBezTo>
                            <a:pt x="13713" y="1146"/>
                            <a:pt x="19926" y="-549"/>
                            <a:pt x="25998" y="157"/>
                          </a:cubicBezTo>
                          <a:cubicBezTo>
                            <a:pt x="32070" y="863"/>
                            <a:pt x="37577" y="4111"/>
                            <a:pt x="41390" y="8912"/>
                          </a:cubicBezTo>
                          <a:cubicBezTo>
                            <a:pt x="45062" y="13713"/>
                            <a:pt x="46756" y="19927"/>
                            <a:pt x="46050" y="25999"/>
                          </a:cubicBezTo>
                          <a:cubicBezTo>
                            <a:pt x="45344" y="32070"/>
                            <a:pt x="42096" y="37578"/>
                            <a:pt x="37295" y="41390"/>
                          </a:cubicBezTo>
                          <a:cubicBezTo>
                            <a:pt x="32494" y="45203"/>
                            <a:pt x="26140" y="46898"/>
                            <a:pt x="20209" y="46050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8" name="Freeform: Shape 307">
                      <a:extLst>
                        <a:ext uri="{FF2B5EF4-FFF2-40B4-BE49-F238E27FC236}">
                          <a16:creationId xmlns:a16="http://schemas.microsoft.com/office/drawing/2014/main" id="{54AE0828-AC30-4939-A113-1A19706FD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9000" y="5491716"/>
                      <a:ext cx="364765" cy="149118"/>
                    </a:xfrm>
                    <a:custGeom>
                      <a:avLst/>
                      <a:gdLst>
                        <a:gd name="connsiteX0" fmla="*/ 25085 w 364765"/>
                        <a:gd name="connsiteY0" fmla="*/ 46670 h 149118"/>
                        <a:gd name="connsiteX1" fmla="*/ 46126 w 364765"/>
                        <a:gd name="connsiteY1" fmla="*/ 21676 h 149118"/>
                        <a:gd name="connsiteX2" fmla="*/ 21132 w 364765"/>
                        <a:gd name="connsiteY2" fmla="*/ 635 h 149118"/>
                        <a:gd name="connsiteX3" fmla="*/ 21132 w 364765"/>
                        <a:gd name="connsiteY3" fmla="*/ 635 h 149118"/>
                        <a:gd name="connsiteX4" fmla="*/ 92 w 364765"/>
                        <a:gd name="connsiteY4" fmla="*/ 25630 h 149118"/>
                        <a:gd name="connsiteX5" fmla="*/ 25085 w 364765"/>
                        <a:gd name="connsiteY5" fmla="*/ 46670 h 149118"/>
                        <a:gd name="connsiteX6" fmla="*/ 25085 w 364765"/>
                        <a:gd name="connsiteY6" fmla="*/ 46670 h 149118"/>
                        <a:gd name="connsiteX7" fmla="*/ 25085 w 364765"/>
                        <a:gd name="connsiteY7" fmla="*/ 46670 h 149118"/>
                        <a:gd name="connsiteX8" fmla="*/ 107693 w 364765"/>
                        <a:gd name="connsiteY8" fmla="*/ 46105 h 149118"/>
                        <a:gd name="connsiteX9" fmla="*/ 132545 w 364765"/>
                        <a:gd name="connsiteY9" fmla="*/ 24923 h 149118"/>
                        <a:gd name="connsiteX10" fmla="*/ 111364 w 364765"/>
                        <a:gd name="connsiteY10" fmla="*/ 71 h 149118"/>
                        <a:gd name="connsiteX11" fmla="*/ 111364 w 364765"/>
                        <a:gd name="connsiteY11" fmla="*/ 71 h 149118"/>
                        <a:gd name="connsiteX12" fmla="*/ 86511 w 364765"/>
                        <a:gd name="connsiteY12" fmla="*/ 21252 h 149118"/>
                        <a:gd name="connsiteX13" fmla="*/ 107693 w 364765"/>
                        <a:gd name="connsiteY13" fmla="*/ 46105 h 149118"/>
                        <a:gd name="connsiteX14" fmla="*/ 107693 w 364765"/>
                        <a:gd name="connsiteY14" fmla="*/ 46105 h 149118"/>
                        <a:gd name="connsiteX15" fmla="*/ 107693 w 364765"/>
                        <a:gd name="connsiteY15" fmla="*/ 46105 h 149118"/>
                        <a:gd name="connsiteX16" fmla="*/ 187899 w 364765"/>
                        <a:gd name="connsiteY16" fmla="*/ 60791 h 149118"/>
                        <a:gd name="connsiteX17" fmla="*/ 216565 w 364765"/>
                        <a:gd name="connsiteY17" fmla="*/ 45258 h 149118"/>
                        <a:gd name="connsiteX18" fmla="*/ 201032 w 364765"/>
                        <a:gd name="connsiteY18" fmla="*/ 16592 h 149118"/>
                        <a:gd name="connsiteX19" fmla="*/ 201032 w 364765"/>
                        <a:gd name="connsiteY19" fmla="*/ 16592 h 149118"/>
                        <a:gd name="connsiteX20" fmla="*/ 172366 w 364765"/>
                        <a:gd name="connsiteY20" fmla="*/ 32125 h 149118"/>
                        <a:gd name="connsiteX21" fmla="*/ 187899 w 364765"/>
                        <a:gd name="connsiteY21" fmla="*/ 60791 h 149118"/>
                        <a:gd name="connsiteX22" fmla="*/ 187899 w 364765"/>
                        <a:gd name="connsiteY22" fmla="*/ 60791 h 149118"/>
                        <a:gd name="connsiteX23" fmla="*/ 187899 w 364765"/>
                        <a:gd name="connsiteY23" fmla="*/ 60791 h 149118"/>
                        <a:gd name="connsiteX24" fmla="*/ 261893 w 364765"/>
                        <a:gd name="connsiteY24" fmla="*/ 92704 h 149118"/>
                        <a:gd name="connsiteX25" fmla="*/ 293524 w 364765"/>
                        <a:gd name="connsiteY25" fmla="*/ 84514 h 149118"/>
                        <a:gd name="connsiteX26" fmla="*/ 285334 w 364765"/>
                        <a:gd name="connsiteY26" fmla="*/ 52883 h 149118"/>
                        <a:gd name="connsiteX27" fmla="*/ 285334 w 364765"/>
                        <a:gd name="connsiteY27" fmla="*/ 52883 h 149118"/>
                        <a:gd name="connsiteX28" fmla="*/ 253703 w 364765"/>
                        <a:gd name="connsiteY28" fmla="*/ 61073 h 149118"/>
                        <a:gd name="connsiteX29" fmla="*/ 261893 w 364765"/>
                        <a:gd name="connsiteY29" fmla="*/ 92704 h 149118"/>
                        <a:gd name="connsiteX30" fmla="*/ 261893 w 364765"/>
                        <a:gd name="connsiteY30" fmla="*/ 92704 h 149118"/>
                        <a:gd name="connsiteX31" fmla="*/ 261893 w 364765"/>
                        <a:gd name="connsiteY31" fmla="*/ 92704 h 149118"/>
                        <a:gd name="connsiteX32" fmla="*/ 325154 w 364765"/>
                        <a:gd name="connsiteY32" fmla="*/ 142127 h 149118"/>
                        <a:gd name="connsiteX33" fmla="*/ 357774 w 364765"/>
                        <a:gd name="connsiteY33" fmla="*/ 142551 h 149118"/>
                        <a:gd name="connsiteX34" fmla="*/ 358197 w 364765"/>
                        <a:gd name="connsiteY34" fmla="*/ 109931 h 149118"/>
                        <a:gd name="connsiteX35" fmla="*/ 358197 w 364765"/>
                        <a:gd name="connsiteY35" fmla="*/ 109931 h 149118"/>
                        <a:gd name="connsiteX36" fmla="*/ 325578 w 364765"/>
                        <a:gd name="connsiteY36" fmla="*/ 109508 h 149118"/>
                        <a:gd name="connsiteX37" fmla="*/ 325154 w 364765"/>
                        <a:gd name="connsiteY37" fmla="*/ 142127 h 149118"/>
                        <a:gd name="connsiteX38" fmla="*/ 325154 w 364765"/>
                        <a:gd name="connsiteY38" fmla="*/ 142127 h 149118"/>
                        <a:gd name="connsiteX39" fmla="*/ 325154 w 364765"/>
                        <a:gd name="connsiteY39" fmla="*/ 142127 h 1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64765" h="149118">
                          <a:moveTo>
                            <a:pt x="25085" y="46670"/>
                          </a:moveTo>
                          <a:cubicBezTo>
                            <a:pt x="37794" y="45540"/>
                            <a:pt x="47255" y="34385"/>
                            <a:pt x="46126" y="21676"/>
                          </a:cubicBezTo>
                          <a:cubicBezTo>
                            <a:pt x="44996" y="8967"/>
                            <a:pt x="33840" y="-494"/>
                            <a:pt x="21132" y="635"/>
                          </a:cubicBezTo>
                          <a:lnTo>
                            <a:pt x="21132" y="635"/>
                          </a:lnTo>
                          <a:cubicBezTo>
                            <a:pt x="8423" y="1765"/>
                            <a:pt x="-1038" y="12921"/>
                            <a:pt x="92" y="25630"/>
                          </a:cubicBezTo>
                          <a:cubicBezTo>
                            <a:pt x="1221" y="38338"/>
                            <a:pt x="12377" y="47799"/>
                            <a:pt x="25085" y="46670"/>
                          </a:cubicBezTo>
                          <a:lnTo>
                            <a:pt x="25085" y="46670"/>
                          </a:lnTo>
                          <a:lnTo>
                            <a:pt x="25085" y="46670"/>
                          </a:lnTo>
                          <a:close/>
                          <a:moveTo>
                            <a:pt x="107693" y="46105"/>
                          </a:moveTo>
                          <a:cubicBezTo>
                            <a:pt x="120402" y="47093"/>
                            <a:pt x="131557" y="37632"/>
                            <a:pt x="132545" y="24923"/>
                          </a:cubicBezTo>
                          <a:cubicBezTo>
                            <a:pt x="133534" y="12215"/>
                            <a:pt x="124073" y="1059"/>
                            <a:pt x="111364" y="71"/>
                          </a:cubicBezTo>
                          <a:lnTo>
                            <a:pt x="111364" y="71"/>
                          </a:lnTo>
                          <a:cubicBezTo>
                            <a:pt x="98655" y="-918"/>
                            <a:pt x="87500" y="8543"/>
                            <a:pt x="86511" y="21252"/>
                          </a:cubicBezTo>
                          <a:cubicBezTo>
                            <a:pt x="85523" y="33961"/>
                            <a:pt x="94984" y="45116"/>
                            <a:pt x="107693" y="46105"/>
                          </a:cubicBezTo>
                          <a:lnTo>
                            <a:pt x="107693" y="46105"/>
                          </a:lnTo>
                          <a:lnTo>
                            <a:pt x="107693" y="46105"/>
                          </a:lnTo>
                          <a:close/>
                          <a:moveTo>
                            <a:pt x="187899" y="60791"/>
                          </a:moveTo>
                          <a:cubicBezTo>
                            <a:pt x="200185" y="64462"/>
                            <a:pt x="212893" y="57402"/>
                            <a:pt x="216565" y="45258"/>
                          </a:cubicBezTo>
                          <a:cubicBezTo>
                            <a:pt x="220236" y="32972"/>
                            <a:pt x="213176" y="20264"/>
                            <a:pt x="201032" y="16592"/>
                          </a:cubicBezTo>
                          <a:lnTo>
                            <a:pt x="201032" y="16592"/>
                          </a:lnTo>
                          <a:cubicBezTo>
                            <a:pt x="188747" y="12921"/>
                            <a:pt x="176038" y="19981"/>
                            <a:pt x="172366" y="32125"/>
                          </a:cubicBezTo>
                          <a:cubicBezTo>
                            <a:pt x="168695" y="44269"/>
                            <a:pt x="175614" y="57119"/>
                            <a:pt x="187899" y="60791"/>
                          </a:cubicBezTo>
                          <a:lnTo>
                            <a:pt x="187899" y="60791"/>
                          </a:lnTo>
                          <a:lnTo>
                            <a:pt x="187899" y="60791"/>
                          </a:lnTo>
                          <a:close/>
                          <a:moveTo>
                            <a:pt x="261893" y="92704"/>
                          </a:moveTo>
                          <a:cubicBezTo>
                            <a:pt x="272907" y="99199"/>
                            <a:pt x="287028" y="95528"/>
                            <a:pt x="293524" y="84514"/>
                          </a:cubicBezTo>
                          <a:cubicBezTo>
                            <a:pt x="300019" y="73499"/>
                            <a:pt x="296348" y="59378"/>
                            <a:pt x="285334" y="52883"/>
                          </a:cubicBezTo>
                          <a:lnTo>
                            <a:pt x="285334" y="52883"/>
                          </a:lnTo>
                          <a:cubicBezTo>
                            <a:pt x="274319" y="46387"/>
                            <a:pt x="260198" y="50059"/>
                            <a:pt x="253703" y="61073"/>
                          </a:cubicBezTo>
                          <a:cubicBezTo>
                            <a:pt x="247348" y="72087"/>
                            <a:pt x="251020" y="86208"/>
                            <a:pt x="261893" y="92704"/>
                          </a:cubicBezTo>
                          <a:lnTo>
                            <a:pt x="261893" y="92704"/>
                          </a:lnTo>
                          <a:lnTo>
                            <a:pt x="261893" y="92704"/>
                          </a:lnTo>
                          <a:close/>
                          <a:moveTo>
                            <a:pt x="325154" y="142127"/>
                          </a:moveTo>
                          <a:cubicBezTo>
                            <a:pt x="334051" y="151306"/>
                            <a:pt x="348736" y="151446"/>
                            <a:pt x="357774" y="142551"/>
                          </a:cubicBezTo>
                          <a:cubicBezTo>
                            <a:pt x="366952" y="133654"/>
                            <a:pt x="367094" y="118969"/>
                            <a:pt x="358197" y="109931"/>
                          </a:cubicBezTo>
                          <a:lnTo>
                            <a:pt x="358197" y="109931"/>
                          </a:lnTo>
                          <a:cubicBezTo>
                            <a:pt x="349301" y="100753"/>
                            <a:pt x="334615" y="100612"/>
                            <a:pt x="325578" y="109508"/>
                          </a:cubicBezTo>
                          <a:cubicBezTo>
                            <a:pt x="316399" y="118404"/>
                            <a:pt x="316258" y="132948"/>
                            <a:pt x="325154" y="142127"/>
                          </a:cubicBezTo>
                          <a:lnTo>
                            <a:pt x="325154" y="142127"/>
                          </a:lnTo>
                          <a:lnTo>
                            <a:pt x="325154" y="142127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9" name="Freeform: Shape 308">
                      <a:extLst>
                        <a:ext uri="{FF2B5EF4-FFF2-40B4-BE49-F238E27FC236}">
                          <a16:creationId xmlns:a16="http://schemas.microsoft.com/office/drawing/2014/main" id="{2F7E2E73-9997-4478-936C-69C557B22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4779" y="5505469"/>
                      <a:ext cx="46207" cy="46263"/>
                    </a:xfrm>
                    <a:custGeom>
                      <a:avLst/>
                      <a:gdLst>
                        <a:gd name="connsiteX0" fmla="*/ 20209 w 46207"/>
                        <a:gd name="connsiteY0" fmla="*/ 46050 h 46263"/>
                        <a:gd name="connsiteX1" fmla="*/ 4817 w 46207"/>
                        <a:gd name="connsiteY1" fmla="*/ 37295 h 46263"/>
                        <a:gd name="connsiteX2" fmla="*/ 157 w 46207"/>
                        <a:gd name="connsiteY2" fmla="*/ 20209 h 46263"/>
                        <a:gd name="connsiteX3" fmla="*/ 8912 w 46207"/>
                        <a:gd name="connsiteY3" fmla="*/ 4817 h 46263"/>
                        <a:gd name="connsiteX4" fmla="*/ 25998 w 46207"/>
                        <a:gd name="connsiteY4" fmla="*/ 157 h 46263"/>
                        <a:gd name="connsiteX5" fmla="*/ 41390 w 46207"/>
                        <a:gd name="connsiteY5" fmla="*/ 8912 h 46263"/>
                        <a:gd name="connsiteX6" fmla="*/ 46050 w 46207"/>
                        <a:gd name="connsiteY6" fmla="*/ 25999 h 46263"/>
                        <a:gd name="connsiteX7" fmla="*/ 37295 w 46207"/>
                        <a:gd name="connsiteY7" fmla="*/ 41390 h 46263"/>
                        <a:gd name="connsiteX8" fmla="*/ 20209 w 46207"/>
                        <a:gd name="connsiteY8" fmla="*/ 46050 h 46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7" h="46263">
                          <a:moveTo>
                            <a:pt x="20209" y="46050"/>
                          </a:moveTo>
                          <a:cubicBezTo>
                            <a:pt x="14137" y="45344"/>
                            <a:pt x="8630" y="42096"/>
                            <a:pt x="4817" y="37295"/>
                          </a:cubicBezTo>
                          <a:cubicBezTo>
                            <a:pt x="1146" y="32494"/>
                            <a:pt x="-549" y="26281"/>
                            <a:pt x="157" y="20209"/>
                          </a:cubicBezTo>
                          <a:cubicBezTo>
                            <a:pt x="863" y="14137"/>
                            <a:pt x="4111" y="8630"/>
                            <a:pt x="8912" y="4817"/>
                          </a:cubicBezTo>
                          <a:cubicBezTo>
                            <a:pt x="13713" y="1146"/>
                            <a:pt x="19926" y="-549"/>
                            <a:pt x="25998" y="157"/>
                          </a:cubicBezTo>
                          <a:cubicBezTo>
                            <a:pt x="32070" y="863"/>
                            <a:pt x="37577" y="4111"/>
                            <a:pt x="41390" y="8912"/>
                          </a:cubicBezTo>
                          <a:cubicBezTo>
                            <a:pt x="45062" y="13713"/>
                            <a:pt x="46756" y="19926"/>
                            <a:pt x="46050" y="25999"/>
                          </a:cubicBezTo>
                          <a:cubicBezTo>
                            <a:pt x="45344" y="32070"/>
                            <a:pt x="42096" y="37577"/>
                            <a:pt x="37295" y="41390"/>
                          </a:cubicBezTo>
                          <a:cubicBezTo>
                            <a:pt x="32494" y="45203"/>
                            <a:pt x="26281" y="46897"/>
                            <a:pt x="20209" y="46050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1EE38D2B-44C2-439B-B20C-51A1FB06DFA2}"/>
                      </a:ext>
                    </a:extLst>
                  </p:cNvPr>
                  <p:cNvSpPr/>
                  <p:nvPr/>
                </p:nvSpPr>
                <p:spPr>
                  <a:xfrm>
                    <a:off x="-520339" y="5395906"/>
                    <a:ext cx="363189" cy="438109"/>
                  </a:xfrm>
                  <a:custGeom>
                    <a:avLst/>
                    <a:gdLst>
                      <a:gd name="connsiteX0" fmla="*/ 196139 w 363189"/>
                      <a:gd name="connsiteY0" fmla="*/ 364884 h 438109"/>
                      <a:gd name="connsiteX1" fmla="*/ 186537 w 363189"/>
                      <a:gd name="connsiteY1" fmla="*/ 366720 h 438109"/>
                      <a:gd name="connsiteX2" fmla="*/ 191621 w 363189"/>
                      <a:gd name="connsiteY2" fmla="*/ 375051 h 438109"/>
                      <a:gd name="connsiteX3" fmla="*/ 207012 w 363189"/>
                      <a:gd name="connsiteY3" fmla="*/ 393267 h 438109"/>
                      <a:gd name="connsiteX4" fmla="*/ 231724 w 363189"/>
                      <a:gd name="connsiteY4" fmla="*/ 413318 h 438109"/>
                      <a:gd name="connsiteX5" fmla="*/ 263496 w 363189"/>
                      <a:gd name="connsiteY5" fmla="*/ 429134 h 438109"/>
                      <a:gd name="connsiteX6" fmla="*/ 298233 w 363189"/>
                      <a:gd name="connsiteY6" fmla="*/ 437324 h 438109"/>
                      <a:gd name="connsiteX7" fmla="*/ 330570 w 363189"/>
                      <a:gd name="connsiteY7" fmla="*/ 437324 h 438109"/>
                      <a:gd name="connsiteX8" fmla="*/ 354152 w 363189"/>
                      <a:gd name="connsiteY8" fmla="*/ 432240 h 438109"/>
                      <a:gd name="connsiteX9" fmla="*/ 363189 w 363189"/>
                      <a:gd name="connsiteY9" fmla="*/ 428569 h 438109"/>
                      <a:gd name="connsiteX10" fmla="*/ 356411 w 363189"/>
                      <a:gd name="connsiteY10" fmla="*/ 421509 h 438109"/>
                      <a:gd name="connsiteX11" fmla="*/ 338760 w 363189"/>
                      <a:gd name="connsiteY11" fmla="*/ 406399 h 438109"/>
                      <a:gd name="connsiteX12" fmla="*/ 313484 w 363189"/>
                      <a:gd name="connsiteY12" fmla="*/ 389454 h 438109"/>
                      <a:gd name="connsiteX13" fmla="*/ 282983 w 363189"/>
                      <a:gd name="connsiteY13" fmla="*/ 375333 h 438109"/>
                      <a:gd name="connsiteX14" fmla="*/ 250363 w 363189"/>
                      <a:gd name="connsiteY14" fmla="*/ 366437 h 438109"/>
                      <a:gd name="connsiteX15" fmla="*/ 219580 w 363189"/>
                      <a:gd name="connsiteY15" fmla="*/ 363472 h 438109"/>
                      <a:gd name="connsiteX16" fmla="*/ 196139 w 363189"/>
                      <a:gd name="connsiteY16" fmla="*/ 364884 h 438109"/>
                      <a:gd name="connsiteX17" fmla="*/ 96304 w 363189"/>
                      <a:gd name="connsiteY17" fmla="*/ 183430 h 438109"/>
                      <a:gd name="connsiteX18" fmla="*/ 86702 w 363189"/>
                      <a:gd name="connsiteY18" fmla="*/ 183572 h 438109"/>
                      <a:gd name="connsiteX19" fmla="*/ 90091 w 363189"/>
                      <a:gd name="connsiteY19" fmla="*/ 192609 h 438109"/>
                      <a:gd name="connsiteX20" fmla="*/ 101670 w 363189"/>
                      <a:gd name="connsiteY20" fmla="*/ 212943 h 438109"/>
                      <a:gd name="connsiteX21" fmla="*/ 122146 w 363189"/>
                      <a:gd name="connsiteY21" fmla="*/ 236525 h 438109"/>
                      <a:gd name="connsiteX22" fmla="*/ 150246 w 363189"/>
                      <a:gd name="connsiteY22" fmla="*/ 256859 h 438109"/>
                      <a:gd name="connsiteX23" fmla="*/ 182301 w 363189"/>
                      <a:gd name="connsiteY23" fmla="*/ 270274 h 438109"/>
                      <a:gd name="connsiteX24" fmla="*/ 213084 w 363189"/>
                      <a:gd name="connsiteY24" fmla="*/ 275498 h 438109"/>
                      <a:gd name="connsiteX25" fmla="*/ 236525 w 363189"/>
                      <a:gd name="connsiteY25" fmla="*/ 274792 h 438109"/>
                      <a:gd name="connsiteX26" fmla="*/ 245986 w 363189"/>
                      <a:gd name="connsiteY26" fmla="*/ 272957 h 438109"/>
                      <a:gd name="connsiteX27" fmla="*/ 241044 w 363189"/>
                      <a:gd name="connsiteY27" fmla="*/ 264767 h 438109"/>
                      <a:gd name="connsiteX28" fmla="*/ 226923 w 363189"/>
                      <a:gd name="connsiteY28" fmla="*/ 246551 h 438109"/>
                      <a:gd name="connsiteX29" fmla="*/ 205318 w 363189"/>
                      <a:gd name="connsiteY29" fmla="*/ 225652 h 438109"/>
                      <a:gd name="connsiteX30" fmla="*/ 178206 w 363189"/>
                      <a:gd name="connsiteY30" fmla="*/ 207153 h 438109"/>
                      <a:gd name="connsiteX31" fmla="*/ 148269 w 363189"/>
                      <a:gd name="connsiteY31" fmla="*/ 193597 h 438109"/>
                      <a:gd name="connsiteX32" fmla="*/ 119180 w 363189"/>
                      <a:gd name="connsiteY32" fmla="*/ 185972 h 438109"/>
                      <a:gd name="connsiteX33" fmla="*/ 96304 w 363189"/>
                      <a:gd name="connsiteY33" fmla="*/ 183430 h 438109"/>
                      <a:gd name="connsiteX34" fmla="*/ 0 w 363189"/>
                      <a:gd name="connsiteY34" fmla="*/ 0 h 438109"/>
                      <a:gd name="connsiteX35" fmla="*/ 4519 w 363189"/>
                      <a:gd name="connsiteY35" fmla="*/ 11156 h 438109"/>
                      <a:gd name="connsiteX36" fmla="*/ 20052 w 363189"/>
                      <a:gd name="connsiteY36" fmla="*/ 36997 h 438109"/>
                      <a:gd name="connsiteX37" fmla="*/ 47587 w 363189"/>
                      <a:gd name="connsiteY37" fmla="*/ 68204 h 438109"/>
                      <a:gd name="connsiteX38" fmla="*/ 85431 w 363189"/>
                      <a:gd name="connsiteY38" fmla="*/ 96305 h 438109"/>
                      <a:gd name="connsiteX39" fmla="*/ 128359 w 363189"/>
                      <a:gd name="connsiteY39" fmla="*/ 115791 h 438109"/>
                      <a:gd name="connsiteX40" fmla="*/ 169027 w 363189"/>
                      <a:gd name="connsiteY40" fmla="*/ 124829 h 438109"/>
                      <a:gd name="connsiteX41" fmla="*/ 199246 w 363189"/>
                      <a:gd name="connsiteY41" fmla="*/ 125817 h 438109"/>
                      <a:gd name="connsiteX42" fmla="*/ 211107 w 363189"/>
                      <a:gd name="connsiteY42" fmla="*/ 124405 h 438109"/>
                      <a:gd name="connsiteX43" fmla="*/ 203200 w 363189"/>
                      <a:gd name="connsiteY43" fmla="*/ 115509 h 438109"/>
                      <a:gd name="connsiteX44" fmla="*/ 181736 w 363189"/>
                      <a:gd name="connsiteY44" fmla="*/ 95457 h 438109"/>
                      <a:gd name="connsiteX45" fmla="*/ 150952 w 363189"/>
                      <a:gd name="connsiteY45" fmla="*/ 71028 h 438109"/>
                      <a:gd name="connsiteX46" fmla="*/ 114520 w 363189"/>
                      <a:gd name="connsiteY46" fmla="*/ 47164 h 438109"/>
                      <a:gd name="connsiteX47" fmla="*/ 76112 w 363189"/>
                      <a:gd name="connsiteY47" fmla="*/ 26688 h 438109"/>
                      <a:gd name="connsiteX48" fmla="*/ 39821 w 363189"/>
                      <a:gd name="connsiteY48" fmla="*/ 11579 h 438109"/>
                      <a:gd name="connsiteX49" fmla="*/ 11862 w 363189"/>
                      <a:gd name="connsiteY49" fmla="*/ 2542 h 438109"/>
                      <a:gd name="connsiteX50" fmla="*/ 0 w 363189"/>
                      <a:gd name="connsiteY50" fmla="*/ 0 h 438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363189" h="438109">
                        <a:moveTo>
                          <a:pt x="196139" y="364884"/>
                        </a:moveTo>
                        <a:cubicBezTo>
                          <a:pt x="189926" y="366013"/>
                          <a:pt x="186537" y="366720"/>
                          <a:pt x="186537" y="366720"/>
                        </a:cubicBezTo>
                        <a:cubicBezTo>
                          <a:pt x="186537" y="366720"/>
                          <a:pt x="188373" y="369685"/>
                          <a:pt x="191621" y="375051"/>
                        </a:cubicBezTo>
                        <a:cubicBezTo>
                          <a:pt x="195433" y="379287"/>
                          <a:pt x="199811" y="387336"/>
                          <a:pt x="207012" y="393267"/>
                        </a:cubicBezTo>
                        <a:cubicBezTo>
                          <a:pt x="214214" y="399056"/>
                          <a:pt x="221980" y="407529"/>
                          <a:pt x="231724" y="413318"/>
                        </a:cubicBezTo>
                        <a:cubicBezTo>
                          <a:pt x="241185" y="419814"/>
                          <a:pt x="252340" y="424333"/>
                          <a:pt x="263496" y="429134"/>
                        </a:cubicBezTo>
                        <a:cubicBezTo>
                          <a:pt x="275075" y="432664"/>
                          <a:pt x="286654" y="436194"/>
                          <a:pt x="298233" y="437324"/>
                        </a:cubicBezTo>
                        <a:cubicBezTo>
                          <a:pt x="309671" y="439018"/>
                          <a:pt x="321109" y="437465"/>
                          <a:pt x="330570" y="437324"/>
                        </a:cubicBezTo>
                        <a:cubicBezTo>
                          <a:pt x="340031" y="437183"/>
                          <a:pt x="348645" y="433511"/>
                          <a:pt x="354152" y="432240"/>
                        </a:cubicBezTo>
                        <a:cubicBezTo>
                          <a:pt x="359942" y="429840"/>
                          <a:pt x="363189" y="428569"/>
                          <a:pt x="363189" y="428569"/>
                        </a:cubicBezTo>
                        <a:cubicBezTo>
                          <a:pt x="363189" y="428569"/>
                          <a:pt x="360789" y="426027"/>
                          <a:pt x="356411" y="421509"/>
                        </a:cubicBezTo>
                        <a:cubicBezTo>
                          <a:pt x="351893" y="418119"/>
                          <a:pt x="346244" y="411059"/>
                          <a:pt x="338760" y="406399"/>
                        </a:cubicBezTo>
                        <a:cubicBezTo>
                          <a:pt x="331135" y="401739"/>
                          <a:pt x="322945" y="394396"/>
                          <a:pt x="313484" y="389454"/>
                        </a:cubicBezTo>
                        <a:cubicBezTo>
                          <a:pt x="304164" y="383947"/>
                          <a:pt x="293573" y="379852"/>
                          <a:pt x="282983" y="375333"/>
                        </a:cubicBezTo>
                        <a:cubicBezTo>
                          <a:pt x="272110" y="371944"/>
                          <a:pt x="261236" y="368273"/>
                          <a:pt x="250363" y="366437"/>
                        </a:cubicBezTo>
                        <a:cubicBezTo>
                          <a:pt x="239773" y="364037"/>
                          <a:pt x="228476" y="364602"/>
                          <a:pt x="219580" y="363472"/>
                        </a:cubicBezTo>
                        <a:cubicBezTo>
                          <a:pt x="210684" y="362624"/>
                          <a:pt x="201788" y="364884"/>
                          <a:pt x="196139" y="364884"/>
                        </a:cubicBezTo>
                        <a:close/>
                        <a:moveTo>
                          <a:pt x="96304" y="183430"/>
                        </a:moveTo>
                        <a:cubicBezTo>
                          <a:pt x="90091" y="183572"/>
                          <a:pt x="86702" y="183572"/>
                          <a:pt x="86702" y="183572"/>
                        </a:cubicBezTo>
                        <a:cubicBezTo>
                          <a:pt x="86702" y="183572"/>
                          <a:pt x="87973" y="186819"/>
                          <a:pt x="90091" y="192609"/>
                        </a:cubicBezTo>
                        <a:cubicBezTo>
                          <a:pt x="92915" y="197269"/>
                          <a:pt x="95740" y="206024"/>
                          <a:pt x="101670" y="212943"/>
                        </a:cubicBezTo>
                        <a:cubicBezTo>
                          <a:pt x="107601" y="219862"/>
                          <a:pt x="113673" y="229323"/>
                          <a:pt x="122146" y="236525"/>
                        </a:cubicBezTo>
                        <a:cubicBezTo>
                          <a:pt x="130336" y="244291"/>
                          <a:pt x="140220" y="250646"/>
                          <a:pt x="150246" y="256859"/>
                        </a:cubicBezTo>
                        <a:cubicBezTo>
                          <a:pt x="160837" y="262084"/>
                          <a:pt x="171428" y="267308"/>
                          <a:pt x="182301" y="270274"/>
                        </a:cubicBezTo>
                        <a:cubicBezTo>
                          <a:pt x="192891" y="273663"/>
                          <a:pt x="204188" y="273945"/>
                          <a:pt x="213084" y="275498"/>
                        </a:cubicBezTo>
                        <a:cubicBezTo>
                          <a:pt x="222122" y="276910"/>
                          <a:pt x="231018" y="274934"/>
                          <a:pt x="236525" y="274792"/>
                        </a:cubicBezTo>
                        <a:cubicBezTo>
                          <a:pt x="242456" y="273663"/>
                          <a:pt x="245986" y="272957"/>
                          <a:pt x="245986" y="272957"/>
                        </a:cubicBezTo>
                        <a:cubicBezTo>
                          <a:pt x="245986" y="272957"/>
                          <a:pt x="244150" y="269991"/>
                          <a:pt x="241044" y="264767"/>
                        </a:cubicBezTo>
                        <a:cubicBezTo>
                          <a:pt x="237513" y="260530"/>
                          <a:pt x="233418" y="252623"/>
                          <a:pt x="226923" y="246551"/>
                        </a:cubicBezTo>
                        <a:cubicBezTo>
                          <a:pt x="220427" y="240620"/>
                          <a:pt x="213790" y="232006"/>
                          <a:pt x="205318" y="225652"/>
                        </a:cubicBezTo>
                        <a:cubicBezTo>
                          <a:pt x="197128" y="218732"/>
                          <a:pt x="187667" y="213084"/>
                          <a:pt x="178206" y="207153"/>
                        </a:cubicBezTo>
                        <a:cubicBezTo>
                          <a:pt x="168180" y="202211"/>
                          <a:pt x="158436" y="196986"/>
                          <a:pt x="148269" y="193597"/>
                        </a:cubicBezTo>
                        <a:cubicBezTo>
                          <a:pt x="138526" y="189643"/>
                          <a:pt x="127653" y="188514"/>
                          <a:pt x="119180" y="185972"/>
                        </a:cubicBezTo>
                        <a:cubicBezTo>
                          <a:pt x="110708" y="183572"/>
                          <a:pt x="101670" y="184277"/>
                          <a:pt x="96304" y="183430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1553" y="3954"/>
                          <a:pt x="4519" y="11156"/>
                        </a:cubicBezTo>
                        <a:cubicBezTo>
                          <a:pt x="8190" y="17228"/>
                          <a:pt x="12144" y="27818"/>
                          <a:pt x="20052" y="36997"/>
                        </a:cubicBezTo>
                        <a:cubicBezTo>
                          <a:pt x="27818" y="46317"/>
                          <a:pt x="36149" y="58319"/>
                          <a:pt x="47587" y="68204"/>
                        </a:cubicBezTo>
                        <a:cubicBezTo>
                          <a:pt x="58602" y="78653"/>
                          <a:pt x="71875" y="87549"/>
                          <a:pt x="85431" y="96305"/>
                        </a:cubicBezTo>
                        <a:cubicBezTo>
                          <a:pt x="99552" y="103930"/>
                          <a:pt x="113814" y="111131"/>
                          <a:pt x="128359" y="115791"/>
                        </a:cubicBezTo>
                        <a:cubicBezTo>
                          <a:pt x="142621" y="120875"/>
                          <a:pt x="157166" y="122428"/>
                          <a:pt x="169027" y="124829"/>
                        </a:cubicBezTo>
                        <a:cubicBezTo>
                          <a:pt x="180889" y="127229"/>
                          <a:pt x="192044" y="125676"/>
                          <a:pt x="199246" y="125817"/>
                        </a:cubicBezTo>
                        <a:cubicBezTo>
                          <a:pt x="206730" y="124970"/>
                          <a:pt x="211107" y="124405"/>
                          <a:pt x="211107" y="124405"/>
                        </a:cubicBezTo>
                        <a:cubicBezTo>
                          <a:pt x="211107" y="124405"/>
                          <a:pt x="208283" y="121157"/>
                          <a:pt x="203200" y="115509"/>
                        </a:cubicBezTo>
                        <a:cubicBezTo>
                          <a:pt x="197834" y="110990"/>
                          <a:pt x="191056" y="102235"/>
                          <a:pt x="181736" y="95457"/>
                        </a:cubicBezTo>
                        <a:cubicBezTo>
                          <a:pt x="172416" y="88679"/>
                          <a:pt x="162531" y="78794"/>
                          <a:pt x="150952" y="71028"/>
                        </a:cubicBezTo>
                        <a:cubicBezTo>
                          <a:pt x="139656" y="62555"/>
                          <a:pt x="126947" y="55071"/>
                          <a:pt x="114520" y="47164"/>
                        </a:cubicBezTo>
                        <a:cubicBezTo>
                          <a:pt x="101529" y="40103"/>
                          <a:pt x="88962" y="32478"/>
                          <a:pt x="76112" y="26688"/>
                        </a:cubicBezTo>
                        <a:cubicBezTo>
                          <a:pt x="63826" y="20193"/>
                          <a:pt x="50270" y="16521"/>
                          <a:pt x="39821" y="11579"/>
                        </a:cubicBezTo>
                        <a:cubicBezTo>
                          <a:pt x="29371" y="6778"/>
                          <a:pt x="18498" y="5083"/>
                          <a:pt x="11862" y="2542"/>
                        </a:cubicBezTo>
                        <a:cubicBezTo>
                          <a:pt x="4236" y="84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6C386C24-0DA2-4839-9506-DFB17E22895F}"/>
                      </a:ext>
                    </a:extLst>
                  </p:cNvPr>
                  <p:cNvSpPr/>
                  <p:nvPr/>
                </p:nvSpPr>
                <p:spPr>
                  <a:xfrm>
                    <a:off x="-135686" y="5423241"/>
                    <a:ext cx="411341" cy="151012"/>
                  </a:xfrm>
                  <a:custGeom>
                    <a:avLst/>
                    <a:gdLst>
                      <a:gd name="connsiteX0" fmla="*/ 411342 w 411341"/>
                      <a:gd name="connsiteY0" fmla="*/ 151013 h 151012"/>
                      <a:gd name="connsiteX1" fmla="*/ 400327 w 411341"/>
                      <a:gd name="connsiteY1" fmla="*/ 134773 h 151012"/>
                      <a:gd name="connsiteX2" fmla="*/ 365449 w 411341"/>
                      <a:gd name="connsiteY2" fmla="*/ 96082 h 151012"/>
                      <a:gd name="connsiteX3" fmla="*/ 305576 w 411341"/>
                      <a:gd name="connsiteY3" fmla="*/ 52449 h 151012"/>
                      <a:gd name="connsiteX4" fmla="*/ 227346 w 411341"/>
                      <a:gd name="connsiteY4" fmla="*/ 18841 h 151012"/>
                      <a:gd name="connsiteX5" fmla="*/ 144174 w 411341"/>
                      <a:gd name="connsiteY5" fmla="*/ 2320 h 151012"/>
                      <a:gd name="connsiteX6" fmla="*/ 70746 w 411341"/>
                      <a:gd name="connsiteY6" fmla="*/ 343 h 151012"/>
                      <a:gd name="connsiteX7" fmla="*/ 19346 w 411341"/>
                      <a:gd name="connsiteY7" fmla="*/ 5285 h 151012"/>
                      <a:gd name="connsiteX8" fmla="*/ 0 w 411341"/>
                      <a:gd name="connsiteY8" fmla="*/ 8674 h 151012"/>
                      <a:gd name="connsiteX9" fmla="*/ 19487 w 411341"/>
                      <a:gd name="connsiteY9" fmla="*/ 10792 h 151012"/>
                      <a:gd name="connsiteX10" fmla="*/ 70181 w 411341"/>
                      <a:gd name="connsiteY10" fmla="*/ 16299 h 151012"/>
                      <a:gd name="connsiteX11" fmla="*/ 140644 w 411341"/>
                      <a:gd name="connsiteY11" fmla="*/ 27172 h 151012"/>
                      <a:gd name="connsiteX12" fmla="*/ 219015 w 411341"/>
                      <a:gd name="connsiteY12" fmla="*/ 46094 h 151012"/>
                      <a:gd name="connsiteX13" fmla="*/ 293997 w 411341"/>
                      <a:gd name="connsiteY13" fmla="*/ 74619 h 151012"/>
                      <a:gd name="connsiteX14" fmla="*/ 355564 w 411341"/>
                      <a:gd name="connsiteY14" fmla="*/ 108650 h 151012"/>
                      <a:gd name="connsiteX15" fmla="*/ 396232 w 411341"/>
                      <a:gd name="connsiteY15" fmla="*/ 138586 h 151012"/>
                      <a:gd name="connsiteX16" fmla="*/ 411342 w 411341"/>
                      <a:gd name="connsiteY16" fmla="*/ 151013 h 151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11341" h="151012">
                        <a:moveTo>
                          <a:pt x="411342" y="151013"/>
                        </a:moveTo>
                        <a:cubicBezTo>
                          <a:pt x="411342" y="151013"/>
                          <a:pt x="407670" y="144940"/>
                          <a:pt x="400327" y="134773"/>
                        </a:cubicBezTo>
                        <a:cubicBezTo>
                          <a:pt x="392702" y="124889"/>
                          <a:pt x="381688" y="110485"/>
                          <a:pt x="365449" y="96082"/>
                        </a:cubicBezTo>
                        <a:cubicBezTo>
                          <a:pt x="349210" y="81820"/>
                          <a:pt x="329299" y="65864"/>
                          <a:pt x="305576" y="52449"/>
                        </a:cubicBezTo>
                        <a:cubicBezTo>
                          <a:pt x="281994" y="38751"/>
                          <a:pt x="255023" y="27596"/>
                          <a:pt x="227346" y="18841"/>
                        </a:cubicBezTo>
                        <a:cubicBezTo>
                          <a:pt x="199528" y="10792"/>
                          <a:pt x="171004" y="5003"/>
                          <a:pt x="144174" y="2320"/>
                        </a:cubicBezTo>
                        <a:cubicBezTo>
                          <a:pt x="117345" y="-646"/>
                          <a:pt x="92209" y="-81"/>
                          <a:pt x="70746" y="343"/>
                        </a:cubicBezTo>
                        <a:cubicBezTo>
                          <a:pt x="49282" y="908"/>
                          <a:pt x="31631" y="3873"/>
                          <a:pt x="19346" y="5285"/>
                        </a:cubicBezTo>
                        <a:cubicBezTo>
                          <a:pt x="7060" y="7403"/>
                          <a:pt x="0" y="8674"/>
                          <a:pt x="0" y="8674"/>
                        </a:cubicBezTo>
                        <a:cubicBezTo>
                          <a:pt x="0" y="8674"/>
                          <a:pt x="7060" y="9521"/>
                          <a:pt x="19487" y="10792"/>
                        </a:cubicBezTo>
                        <a:cubicBezTo>
                          <a:pt x="31772" y="11639"/>
                          <a:pt x="49423" y="14322"/>
                          <a:pt x="70181" y="16299"/>
                        </a:cubicBezTo>
                        <a:cubicBezTo>
                          <a:pt x="91080" y="18417"/>
                          <a:pt x="115085" y="22654"/>
                          <a:pt x="140644" y="27172"/>
                        </a:cubicBezTo>
                        <a:cubicBezTo>
                          <a:pt x="166062" y="31973"/>
                          <a:pt x="192891" y="37904"/>
                          <a:pt x="219015" y="46094"/>
                        </a:cubicBezTo>
                        <a:cubicBezTo>
                          <a:pt x="245280" y="53720"/>
                          <a:pt x="270697" y="63887"/>
                          <a:pt x="293997" y="74619"/>
                        </a:cubicBezTo>
                        <a:cubicBezTo>
                          <a:pt x="317155" y="85633"/>
                          <a:pt x="338478" y="96930"/>
                          <a:pt x="355564" y="108650"/>
                        </a:cubicBezTo>
                        <a:cubicBezTo>
                          <a:pt x="372650" y="120370"/>
                          <a:pt x="387054" y="130396"/>
                          <a:pt x="396232" y="138586"/>
                        </a:cubicBezTo>
                        <a:cubicBezTo>
                          <a:pt x="406117" y="146212"/>
                          <a:pt x="411342" y="151013"/>
                          <a:pt x="411342" y="151013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5" name="Graphic 2">
                  <a:extLst>
                    <a:ext uri="{FF2B5EF4-FFF2-40B4-BE49-F238E27FC236}">
                      <a16:creationId xmlns:a16="http://schemas.microsoft.com/office/drawing/2014/main" id="{E6CE8A7C-FDDE-4E26-A73E-F6998ADAA153}"/>
                    </a:ext>
                  </a:extLst>
                </p:cNvPr>
                <p:cNvGrpSpPr/>
                <p:nvPr/>
              </p:nvGrpSpPr>
              <p:grpSpPr>
                <a:xfrm>
                  <a:off x="310674" y="5503042"/>
                  <a:ext cx="1043392" cy="544647"/>
                  <a:chOff x="310674" y="5503042"/>
                  <a:chExt cx="1043392" cy="544647"/>
                </a:xfrm>
              </p:grpSpPr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A1A970D7-AFC2-4095-956A-4FD6BE6584C2}"/>
                      </a:ext>
                    </a:extLst>
                  </p:cNvPr>
                  <p:cNvSpPr/>
                  <p:nvPr/>
                </p:nvSpPr>
                <p:spPr>
                  <a:xfrm>
                    <a:off x="310674" y="5503042"/>
                    <a:ext cx="1043392" cy="544647"/>
                  </a:xfrm>
                  <a:custGeom>
                    <a:avLst/>
                    <a:gdLst>
                      <a:gd name="connsiteX0" fmla="*/ 344126 w 1043392"/>
                      <a:gd name="connsiteY0" fmla="*/ 531694 h 544647"/>
                      <a:gd name="connsiteX1" fmla="*/ 120875 w 1043392"/>
                      <a:gd name="connsiteY1" fmla="*/ 427905 h 544647"/>
                      <a:gd name="connsiteX2" fmla="*/ 48717 w 1043392"/>
                      <a:gd name="connsiteY2" fmla="*/ 311408 h 544647"/>
                      <a:gd name="connsiteX3" fmla="*/ 45610 w 1043392"/>
                      <a:gd name="connsiteY3" fmla="*/ 295875 h 544647"/>
                      <a:gd name="connsiteX4" fmla="*/ 0 w 1043392"/>
                      <a:gd name="connsiteY4" fmla="*/ 288108 h 544647"/>
                      <a:gd name="connsiteX5" fmla="*/ 23582 w 1043392"/>
                      <a:gd name="connsiteY5" fmla="*/ 149300 h 544647"/>
                      <a:gd name="connsiteX6" fmla="*/ 66509 w 1043392"/>
                      <a:gd name="connsiteY6" fmla="*/ 156643 h 544647"/>
                      <a:gd name="connsiteX7" fmla="*/ 74982 w 1043392"/>
                      <a:gd name="connsiteY7" fmla="*/ 146617 h 544647"/>
                      <a:gd name="connsiteX8" fmla="*/ 433794 w 1043392"/>
                      <a:gd name="connsiteY8" fmla="*/ 6397 h 544647"/>
                      <a:gd name="connsiteX9" fmla="*/ 651397 w 1043392"/>
                      <a:gd name="connsiteY9" fmla="*/ 85191 h 544647"/>
                      <a:gd name="connsiteX10" fmla="*/ 867023 w 1043392"/>
                      <a:gd name="connsiteY10" fmla="*/ 161727 h 544647"/>
                      <a:gd name="connsiteX11" fmla="*/ 1043393 w 1043392"/>
                      <a:gd name="connsiteY11" fmla="*/ 157772 h 544647"/>
                      <a:gd name="connsiteX12" fmla="*/ 1023765 w 1043392"/>
                      <a:gd name="connsiteY12" fmla="*/ 193639 h 544647"/>
                      <a:gd name="connsiteX13" fmla="*/ 944264 w 1043392"/>
                      <a:gd name="connsiteY13" fmla="*/ 261844 h 544647"/>
                      <a:gd name="connsiteX14" fmla="*/ 878037 w 1043392"/>
                      <a:gd name="connsiteY14" fmla="*/ 295310 h 544647"/>
                      <a:gd name="connsiteX15" fmla="*/ 955561 w 1043392"/>
                      <a:gd name="connsiteY15" fmla="*/ 305901 h 544647"/>
                      <a:gd name="connsiteX16" fmla="*/ 861233 w 1043392"/>
                      <a:gd name="connsiteY16" fmla="*/ 385825 h 544647"/>
                      <a:gd name="connsiteX17" fmla="*/ 755750 w 1043392"/>
                      <a:gd name="connsiteY17" fmla="*/ 433977 h 544647"/>
                      <a:gd name="connsiteX18" fmla="*/ 704915 w 1043392"/>
                      <a:gd name="connsiteY18" fmla="*/ 453746 h 544647"/>
                      <a:gd name="connsiteX19" fmla="*/ 754479 w 1043392"/>
                      <a:gd name="connsiteY19" fmla="*/ 476481 h 544647"/>
                      <a:gd name="connsiteX20" fmla="*/ 765352 w 1043392"/>
                      <a:gd name="connsiteY20" fmla="*/ 481141 h 544647"/>
                      <a:gd name="connsiteX21" fmla="*/ 599714 w 1043392"/>
                      <a:gd name="connsiteY21" fmla="*/ 536918 h 544647"/>
                      <a:gd name="connsiteX22" fmla="*/ 354999 w 1043392"/>
                      <a:gd name="connsiteY22" fmla="*/ 533812 h 544647"/>
                      <a:gd name="connsiteX23" fmla="*/ 344126 w 1043392"/>
                      <a:gd name="connsiteY23" fmla="*/ 531694 h 544647"/>
                      <a:gd name="connsiteX24" fmla="*/ 432240 w 1043392"/>
                      <a:gd name="connsiteY24" fmla="*/ 198723 h 544647"/>
                      <a:gd name="connsiteX25" fmla="*/ 326334 w 1043392"/>
                      <a:gd name="connsiteY25" fmla="*/ 194487 h 544647"/>
                      <a:gd name="connsiteX26" fmla="*/ 156460 w 1043392"/>
                      <a:gd name="connsiteY26" fmla="*/ 321857 h 544647"/>
                      <a:gd name="connsiteX27" fmla="*/ 362766 w 1043392"/>
                      <a:gd name="connsiteY27" fmla="*/ 440614 h 544647"/>
                      <a:gd name="connsiteX28" fmla="*/ 462177 w 1043392"/>
                      <a:gd name="connsiteY28" fmla="*/ 442732 h 544647"/>
                      <a:gd name="connsiteX29" fmla="*/ 614259 w 1043392"/>
                      <a:gd name="connsiteY29" fmla="*/ 275258 h 544647"/>
                      <a:gd name="connsiteX30" fmla="*/ 617083 w 1043392"/>
                      <a:gd name="connsiteY30" fmla="*/ 257890 h 544647"/>
                      <a:gd name="connsiteX31" fmla="*/ 601126 w 1043392"/>
                      <a:gd name="connsiteY31" fmla="*/ 250547 h 544647"/>
                      <a:gd name="connsiteX32" fmla="*/ 432240 w 1043392"/>
                      <a:gd name="connsiteY32" fmla="*/ 198723 h 544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043392" h="544647">
                        <a:moveTo>
                          <a:pt x="344126" y="531694"/>
                        </a:moveTo>
                        <a:cubicBezTo>
                          <a:pt x="250081" y="515737"/>
                          <a:pt x="174958" y="480858"/>
                          <a:pt x="120875" y="427905"/>
                        </a:cubicBezTo>
                        <a:cubicBezTo>
                          <a:pt x="61143" y="370151"/>
                          <a:pt x="48858" y="311973"/>
                          <a:pt x="48717" y="311408"/>
                        </a:cubicBezTo>
                        <a:lnTo>
                          <a:pt x="45610" y="295875"/>
                        </a:lnTo>
                        <a:lnTo>
                          <a:pt x="0" y="288108"/>
                        </a:lnTo>
                        <a:lnTo>
                          <a:pt x="23582" y="149300"/>
                        </a:lnTo>
                        <a:lnTo>
                          <a:pt x="66509" y="156643"/>
                        </a:lnTo>
                        <a:lnTo>
                          <a:pt x="74982" y="146617"/>
                        </a:lnTo>
                        <a:cubicBezTo>
                          <a:pt x="176370" y="26589"/>
                          <a:pt x="290325" y="-17891"/>
                          <a:pt x="433794" y="6397"/>
                        </a:cubicBezTo>
                        <a:cubicBezTo>
                          <a:pt x="500021" y="17693"/>
                          <a:pt x="573167" y="44099"/>
                          <a:pt x="651397" y="85191"/>
                        </a:cubicBezTo>
                        <a:cubicBezTo>
                          <a:pt x="725673" y="124306"/>
                          <a:pt x="798254" y="150006"/>
                          <a:pt x="867023" y="161727"/>
                        </a:cubicBezTo>
                        <a:cubicBezTo>
                          <a:pt x="946806" y="175282"/>
                          <a:pt x="1006396" y="167375"/>
                          <a:pt x="1043393" y="157772"/>
                        </a:cubicBezTo>
                        <a:cubicBezTo>
                          <a:pt x="1039580" y="167798"/>
                          <a:pt x="1033508" y="179801"/>
                          <a:pt x="1023765" y="193639"/>
                        </a:cubicBezTo>
                        <a:cubicBezTo>
                          <a:pt x="1003572" y="222164"/>
                          <a:pt x="976036" y="245746"/>
                          <a:pt x="944264" y="261844"/>
                        </a:cubicBezTo>
                        <a:lnTo>
                          <a:pt x="878037" y="295310"/>
                        </a:lnTo>
                        <a:cubicBezTo>
                          <a:pt x="878037" y="295310"/>
                          <a:pt x="954290" y="305759"/>
                          <a:pt x="955561" y="305901"/>
                        </a:cubicBezTo>
                        <a:cubicBezTo>
                          <a:pt x="926754" y="336119"/>
                          <a:pt x="896253" y="364361"/>
                          <a:pt x="861233" y="385825"/>
                        </a:cubicBezTo>
                        <a:cubicBezTo>
                          <a:pt x="828755" y="405736"/>
                          <a:pt x="791617" y="420139"/>
                          <a:pt x="755750" y="433977"/>
                        </a:cubicBezTo>
                        <a:lnTo>
                          <a:pt x="704915" y="453746"/>
                        </a:lnTo>
                        <a:lnTo>
                          <a:pt x="754479" y="476481"/>
                        </a:lnTo>
                        <a:cubicBezTo>
                          <a:pt x="758009" y="478175"/>
                          <a:pt x="761681" y="479729"/>
                          <a:pt x="765352" y="481141"/>
                        </a:cubicBezTo>
                        <a:cubicBezTo>
                          <a:pt x="713670" y="509665"/>
                          <a:pt x="659022" y="528022"/>
                          <a:pt x="599714" y="536918"/>
                        </a:cubicBezTo>
                        <a:cubicBezTo>
                          <a:pt x="524732" y="548215"/>
                          <a:pt x="442408" y="547085"/>
                          <a:pt x="354999" y="533812"/>
                        </a:cubicBezTo>
                        <a:lnTo>
                          <a:pt x="344126" y="531694"/>
                        </a:lnTo>
                        <a:close/>
                        <a:moveTo>
                          <a:pt x="432240" y="198723"/>
                        </a:moveTo>
                        <a:cubicBezTo>
                          <a:pt x="392561" y="191945"/>
                          <a:pt x="356976" y="190533"/>
                          <a:pt x="326334" y="194487"/>
                        </a:cubicBezTo>
                        <a:cubicBezTo>
                          <a:pt x="213932" y="209031"/>
                          <a:pt x="150388" y="256619"/>
                          <a:pt x="156460" y="321857"/>
                        </a:cubicBezTo>
                        <a:cubicBezTo>
                          <a:pt x="162390" y="383848"/>
                          <a:pt x="286230" y="427481"/>
                          <a:pt x="362766" y="440614"/>
                        </a:cubicBezTo>
                        <a:cubicBezTo>
                          <a:pt x="389878" y="445274"/>
                          <a:pt x="428993" y="449228"/>
                          <a:pt x="462177" y="442732"/>
                        </a:cubicBezTo>
                        <a:cubicBezTo>
                          <a:pt x="589688" y="417456"/>
                          <a:pt x="613412" y="281048"/>
                          <a:pt x="614259" y="275258"/>
                        </a:cubicBezTo>
                        <a:lnTo>
                          <a:pt x="617083" y="257890"/>
                        </a:lnTo>
                        <a:lnTo>
                          <a:pt x="601126" y="250547"/>
                        </a:lnTo>
                        <a:cubicBezTo>
                          <a:pt x="597878" y="248994"/>
                          <a:pt x="519649" y="213550"/>
                          <a:pt x="432240" y="198723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7" name="Graphic 2">
                    <a:extLst>
                      <a:ext uri="{FF2B5EF4-FFF2-40B4-BE49-F238E27FC236}">
                        <a16:creationId xmlns:a16="http://schemas.microsoft.com/office/drawing/2014/main" id="{BA0D46A8-D015-412E-ABBD-77B3D83C6F76}"/>
                      </a:ext>
                    </a:extLst>
                  </p:cNvPr>
                  <p:cNvGrpSpPr/>
                  <p:nvPr/>
                </p:nvGrpSpPr>
                <p:grpSpPr>
                  <a:xfrm>
                    <a:off x="431324" y="5613768"/>
                    <a:ext cx="527864" cy="129313"/>
                    <a:chOff x="431324" y="5613768"/>
                    <a:chExt cx="527864" cy="129313"/>
                  </a:xfrm>
                  <a:solidFill>
                    <a:srgbClr val="FE9C0A"/>
                  </a:solidFill>
                </p:grpSpPr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B826C799-399D-42F3-B0A8-65869DA51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324" y="5696739"/>
                      <a:ext cx="46201" cy="46201"/>
                    </a:xfrm>
                    <a:custGeom>
                      <a:avLst/>
                      <a:gdLst>
                        <a:gd name="connsiteX0" fmla="*/ 18300 w 46201"/>
                        <a:gd name="connsiteY0" fmla="*/ 45694 h 46201"/>
                        <a:gd name="connsiteX1" fmla="*/ 35668 w 46201"/>
                        <a:gd name="connsiteY1" fmla="*/ 42446 h 46201"/>
                        <a:gd name="connsiteX2" fmla="*/ 45694 w 46201"/>
                        <a:gd name="connsiteY2" fmla="*/ 27902 h 46201"/>
                        <a:gd name="connsiteX3" fmla="*/ 42446 w 46201"/>
                        <a:gd name="connsiteY3" fmla="*/ 10533 h 46201"/>
                        <a:gd name="connsiteX4" fmla="*/ 27902 w 46201"/>
                        <a:gd name="connsiteY4" fmla="*/ 507 h 46201"/>
                        <a:gd name="connsiteX5" fmla="*/ 10533 w 46201"/>
                        <a:gd name="connsiteY5" fmla="*/ 3755 h 46201"/>
                        <a:gd name="connsiteX6" fmla="*/ 507 w 46201"/>
                        <a:gd name="connsiteY6" fmla="*/ 18300 h 46201"/>
                        <a:gd name="connsiteX7" fmla="*/ 3755 w 46201"/>
                        <a:gd name="connsiteY7" fmla="*/ 35668 h 46201"/>
                        <a:gd name="connsiteX8" fmla="*/ 18300 w 46201"/>
                        <a:gd name="connsiteY8" fmla="*/ 45694 h 4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1" h="46201">
                          <a:moveTo>
                            <a:pt x="18300" y="45694"/>
                          </a:moveTo>
                          <a:cubicBezTo>
                            <a:pt x="24230" y="46965"/>
                            <a:pt x="30585" y="45835"/>
                            <a:pt x="35668" y="42446"/>
                          </a:cubicBezTo>
                          <a:cubicBezTo>
                            <a:pt x="40752" y="39198"/>
                            <a:pt x="44423" y="33832"/>
                            <a:pt x="45694" y="27902"/>
                          </a:cubicBezTo>
                          <a:cubicBezTo>
                            <a:pt x="46965" y="21971"/>
                            <a:pt x="45835" y="15617"/>
                            <a:pt x="42446" y="10533"/>
                          </a:cubicBezTo>
                          <a:cubicBezTo>
                            <a:pt x="39199" y="5450"/>
                            <a:pt x="33833" y="1778"/>
                            <a:pt x="27902" y="507"/>
                          </a:cubicBezTo>
                          <a:cubicBezTo>
                            <a:pt x="21971" y="-764"/>
                            <a:pt x="15617" y="366"/>
                            <a:pt x="10533" y="3755"/>
                          </a:cubicBezTo>
                          <a:cubicBezTo>
                            <a:pt x="5450" y="7003"/>
                            <a:pt x="1778" y="12369"/>
                            <a:pt x="507" y="18300"/>
                          </a:cubicBezTo>
                          <a:cubicBezTo>
                            <a:pt x="-764" y="24230"/>
                            <a:pt x="366" y="30585"/>
                            <a:pt x="3755" y="35668"/>
                          </a:cubicBezTo>
                          <a:cubicBezTo>
                            <a:pt x="7003" y="40752"/>
                            <a:pt x="12369" y="44423"/>
                            <a:pt x="18300" y="45694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AC228AC0-FFDA-41D7-AC85-83262A0848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013" y="5613768"/>
                      <a:ext cx="380608" cy="88612"/>
                    </a:xfrm>
                    <a:custGeom>
                      <a:avLst/>
                      <a:gdLst>
                        <a:gd name="connsiteX0" fmla="*/ 348079 w 380608"/>
                        <a:gd name="connsiteY0" fmla="*/ 86585 h 88612"/>
                        <a:gd name="connsiteX1" fmla="*/ 348079 w 380608"/>
                        <a:gd name="connsiteY1" fmla="*/ 86585 h 88612"/>
                        <a:gd name="connsiteX2" fmla="*/ 378580 w 380608"/>
                        <a:gd name="connsiteY2" fmla="*/ 75005 h 88612"/>
                        <a:gd name="connsiteX3" fmla="*/ 367001 w 380608"/>
                        <a:gd name="connsiteY3" fmla="*/ 44504 h 88612"/>
                        <a:gd name="connsiteX4" fmla="*/ 367001 w 380608"/>
                        <a:gd name="connsiteY4" fmla="*/ 44504 h 88612"/>
                        <a:gd name="connsiteX5" fmla="*/ 336500 w 380608"/>
                        <a:gd name="connsiteY5" fmla="*/ 56083 h 88612"/>
                        <a:gd name="connsiteX6" fmla="*/ 348079 w 380608"/>
                        <a:gd name="connsiteY6" fmla="*/ 86585 h 88612"/>
                        <a:gd name="connsiteX7" fmla="*/ 348079 w 380608"/>
                        <a:gd name="connsiteY7" fmla="*/ 86585 h 88612"/>
                        <a:gd name="connsiteX8" fmla="*/ 270273 w 380608"/>
                        <a:gd name="connsiteY8" fmla="*/ 58766 h 88612"/>
                        <a:gd name="connsiteX9" fmla="*/ 270273 w 380608"/>
                        <a:gd name="connsiteY9" fmla="*/ 58766 h 88612"/>
                        <a:gd name="connsiteX10" fmla="*/ 298515 w 380608"/>
                        <a:gd name="connsiteY10" fmla="*/ 42245 h 88612"/>
                        <a:gd name="connsiteX11" fmla="*/ 281993 w 380608"/>
                        <a:gd name="connsiteY11" fmla="*/ 14003 h 88612"/>
                        <a:gd name="connsiteX12" fmla="*/ 281993 w 380608"/>
                        <a:gd name="connsiteY12" fmla="*/ 14003 h 88612"/>
                        <a:gd name="connsiteX13" fmla="*/ 253751 w 380608"/>
                        <a:gd name="connsiteY13" fmla="*/ 30525 h 88612"/>
                        <a:gd name="connsiteX14" fmla="*/ 270273 w 380608"/>
                        <a:gd name="connsiteY14" fmla="*/ 58766 h 88612"/>
                        <a:gd name="connsiteX15" fmla="*/ 270273 w 380608"/>
                        <a:gd name="connsiteY15" fmla="*/ 58766 h 88612"/>
                        <a:gd name="connsiteX16" fmla="*/ 189642 w 380608"/>
                        <a:gd name="connsiteY16" fmla="*/ 46058 h 88612"/>
                        <a:gd name="connsiteX17" fmla="*/ 189642 w 380608"/>
                        <a:gd name="connsiteY17" fmla="*/ 46058 h 88612"/>
                        <a:gd name="connsiteX18" fmla="*/ 213789 w 380608"/>
                        <a:gd name="connsiteY18" fmla="*/ 24170 h 88612"/>
                        <a:gd name="connsiteX19" fmla="*/ 191902 w 380608"/>
                        <a:gd name="connsiteY19" fmla="*/ 23 h 88612"/>
                        <a:gd name="connsiteX20" fmla="*/ 191902 w 380608"/>
                        <a:gd name="connsiteY20" fmla="*/ 23 h 88612"/>
                        <a:gd name="connsiteX21" fmla="*/ 167755 w 380608"/>
                        <a:gd name="connsiteY21" fmla="*/ 21911 h 88612"/>
                        <a:gd name="connsiteX22" fmla="*/ 189642 w 380608"/>
                        <a:gd name="connsiteY22" fmla="*/ 46058 h 88612"/>
                        <a:gd name="connsiteX23" fmla="*/ 189642 w 380608"/>
                        <a:gd name="connsiteY23" fmla="*/ 46058 h 88612"/>
                        <a:gd name="connsiteX24" fmla="*/ 109295 w 380608"/>
                        <a:gd name="connsiteY24" fmla="*/ 51847 h 88612"/>
                        <a:gd name="connsiteX25" fmla="*/ 109295 w 380608"/>
                        <a:gd name="connsiteY25" fmla="*/ 51847 h 88612"/>
                        <a:gd name="connsiteX26" fmla="*/ 127369 w 380608"/>
                        <a:gd name="connsiteY26" fmla="*/ 24735 h 88612"/>
                        <a:gd name="connsiteX27" fmla="*/ 100257 w 380608"/>
                        <a:gd name="connsiteY27" fmla="*/ 6660 h 88612"/>
                        <a:gd name="connsiteX28" fmla="*/ 100257 w 380608"/>
                        <a:gd name="connsiteY28" fmla="*/ 6660 h 88612"/>
                        <a:gd name="connsiteX29" fmla="*/ 82183 w 380608"/>
                        <a:gd name="connsiteY29" fmla="*/ 33773 h 88612"/>
                        <a:gd name="connsiteX30" fmla="*/ 109295 w 380608"/>
                        <a:gd name="connsiteY30" fmla="*/ 51847 h 88612"/>
                        <a:gd name="connsiteX31" fmla="*/ 109295 w 380608"/>
                        <a:gd name="connsiteY31" fmla="*/ 51847 h 88612"/>
                        <a:gd name="connsiteX32" fmla="*/ 33324 w 380608"/>
                        <a:gd name="connsiteY32" fmla="*/ 77547 h 88612"/>
                        <a:gd name="connsiteX33" fmla="*/ 33324 w 380608"/>
                        <a:gd name="connsiteY33" fmla="*/ 77547 h 88612"/>
                        <a:gd name="connsiteX34" fmla="*/ 43774 w 380608"/>
                        <a:gd name="connsiteY34" fmla="*/ 46622 h 88612"/>
                        <a:gd name="connsiteX35" fmla="*/ 12849 w 380608"/>
                        <a:gd name="connsiteY35" fmla="*/ 36173 h 88612"/>
                        <a:gd name="connsiteX36" fmla="*/ 12849 w 380608"/>
                        <a:gd name="connsiteY36" fmla="*/ 36173 h 88612"/>
                        <a:gd name="connsiteX37" fmla="*/ 2399 w 380608"/>
                        <a:gd name="connsiteY37" fmla="*/ 67098 h 88612"/>
                        <a:gd name="connsiteX38" fmla="*/ 33324 w 380608"/>
                        <a:gd name="connsiteY38" fmla="*/ 77547 h 88612"/>
                        <a:gd name="connsiteX39" fmla="*/ 33324 w 380608"/>
                        <a:gd name="connsiteY39" fmla="*/ 77547 h 886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80608" h="88612">
                          <a:moveTo>
                            <a:pt x="348079" y="86585"/>
                          </a:moveTo>
                          <a:lnTo>
                            <a:pt x="348079" y="86585"/>
                          </a:lnTo>
                          <a:cubicBezTo>
                            <a:pt x="359658" y="91809"/>
                            <a:pt x="373355" y="86585"/>
                            <a:pt x="378580" y="75005"/>
                          </a:cubicBezTo>
                          <a:cubicBezTo>
                            <a:pt x="383805" y="63426"/>
                            <a:pt x="378580" y="49729"/>
                            <a:pt x="367001" y="44504"/>
                          </a:cubicBezTo>
                          <a:lnTo>
                            <a:pt x="367001" y="44504"/>
                          </a:lnTo>
                          <a:cubicBezTo>
                            <a:pt x="355422" y="39279"/>
                            <a:pt x="341724" y="44504"/>
                            <a:pt x="336500" y="56083"/>
                          </a:cubicBezTo>
                          <a:cubicBezTo>
                            <a:pt x="331275" y="67663"/>
                            <a:pt x="336359" y="81360"/>
                            <a:pt x="348079" y="86585"/>
                          </a:cubicBezTo>
                          <a:lnTo>
                            <a:pt x="348079" y="86585"/>
                          </a:lnTo>
                          <a:close/>
                          <a:moveTo>
                            <a:pt x="270273" y="58766"/>
                          </a:moveTo>
                          <a:lnTo>
                            <a:pt x="270273" y="58766"/>
                          </a:lnTo>
                          <a:cubicBezTo>
                            <a:pt x="282558" y="62014"/>
                            <a:pt x="295267" y="54671"/>
                            <a:pt x="298515" y="42245"/>
                          </a:cubicBezTo>
                          <a:cubicBezTo>
                            <a:pt x="301762" y="29960"/>
                            <a:pt x="294420" y="17251"/>
                            <a:pt x="281993" y="14003"/>
                          </a:cubicBezTo>
                          <a:lnTo>
                            <a:pt x="281993" y="14003"/>
                          </a:lnTo>
                          <a:cubicBezTo>
                            <a:pt x="269708" y="10755"/>
                            <a:pt x="256999" y="18098"/>
                            <a:pt x="253751" y="30525"/>
                          </a:cubicBezTo>
                          <a:cubicBezTo>
                            <a:pt x="250504" y="42951"/>
                            <a:pt x="257988" y="55518"/>
                            <a:pt x="270273" y="58766"/>
                          </a:cubicBezTo>
                          <a:lnTo>
                            <a:pt x="270273" y="58766"/>
                          </a:lnTo>
                          <a:close/>
                          <a:moveTo>
                            <a:pt x="189642" y="46058"/>
                          </a:moveTo>
                          <a:lnTo>
                            <a:pt x="189642" y="46058"/>
                          </a:lnTo>
                          <a:cubicBezTo>
                            <a:pt x="202351" y="46622"/>
                            <a:pt x="213224" y="36879"/>
                            <a:pt x="213789" y="24170"/>
                          </a:cubicBezTo>
                          <a:cubicBezTo>
                            <a:pt x="214354" y="11461"/>
                            <a:pt x="204611" y="588"/>
                            <a:pt x="191902" y="23"/>
                          </a:cubicBezTo>
                          <a:lnTo>
                            <a:pt x="191902" y="23"/>
                          </a:lnTo>
                          <a:cubicBezTo>
                            <a:pt x="179193" y="-542"/>
                            <a:pt x="168320" y="9202"/>
                            <a:pt x="167755" y="21911"/>
                          </a:cubicBezTo>
                          <a:cubicBezTo>
                            <a:pt x="167190" y="34620"/>
                            <a:pt x="176934" y="45493"/>
                            <a:pt x="189642" y="46058"/>
                          </a:cubicBezTo>
                          <a:lnTo>
                            <a:pt x="189642" y="46058"/>
                          </a:lnTo>
                          <a:close/>
                          <a:moveTo>
                            <a:pt x="109295" y="51847"/>
                          </a:moveTo>
                          <a:lnTo>
                            <a:pt x="109295" y="51847"/>
                          </a:lnTo>
                          <a:cubicBezTo>
                            <a:pt x="121721" y="49305"/>
                            <a:pt x="129911" y="37161"/>
                            <a:pt x="127369" y="24735"/>
                          </a:cubicBezTo>
                          <a:cubicBezTo>
                            <a:pt x="124828" y="12168"/>
                            <a:pt x="112684" y="4119"/>
                            <a:pt x="100257" y="6660"/>
                          </a:cubicBezTo>
                          <a:lnTo>
                            <a:pt x="100257" y="6660"/>
                          </a:lnTo>
                          <a:cubicBezTo>
                            <a:pt x="87690" y="9202"/>
                            <a:pt x="79641" y="21346"/>
                            <a:pt x="82183" y="33773"/>
                          </a:cubicBezTo>
                          <a:cubicBezTo>
                            <a:pt x="84724" y="46199"/>
                            <a:pt x="96727" y="54248"/>
                            <a:pt x="109295" y="51847"/>
                          </a:cubicBezTo>
                          <a:lnTo>
                            <a:pt x="109295" y="51847"/>
                          </a:lnTo>
                          <a:close/>
                          <a:moveTo>
                            <a:pt x="33324" y="77547"/>
                          </a:moveTo>
                          <a:lnTo>
                            <a:pt x="33324" y="77547"/>
                          </a:lnTo>
                          <a:cubicBezTo>
                            <a:pt x="44762" y="71899"/>
                            <a:pt x="49422" y="58060"/>
                            <a:pt x="43774" y="46622"/>
                          </a:cubicBezTo>
                          <a:cubicBezTo>
                            <a:pt x="38125" y="35184"/>
                            <a:pt x="24287" y="30525"/>
                            <a:pt x="12849" y="36173"/>
                          </a:cubicBezTo>
                          <a:lnTo>
                            <a:pt x="12849" y="36173"/>
                          </a:lnTo>
                          <a:cubicBezTo>
                            <a:pt x="1411" y="41821"/>
                            <a:pt x="-3249" y="55660"/>
                            <a:pt x="2399" y="67098"/>
                          </a:cubicBezTo>
                          <a:cubicBezTo>
                            <a:pt x="8048" y="78535"/>
                            <a:pt x="21886" y="83196"/>
                            <a:pt x="33324" y="77547"/>
                          </a:cubicBezTo>
                          <a:lnTo>
                            <a:pt x="33324" y="77547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8C14CA69-BE8C-4B94-95C8-F8828725A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988" y="5696880"/>
                      <a:ext cx="46201" cy="46201"/>
                    </a:xfrm>
                    <a:custGeom>
                      <a:avLst/>
                      <a:gdLst>
                        <a:gd name="connsiteX0" fmla="*/ 18300 w 46201"/>
                        <a:gd name="connsiteY0" fmla="*/ 45694 h 46201"/>
                        <a:gd name="connsiteX1" fmla="*/ 35668 w 46201"/>
                        <a:gd name="connsiteY1" fmla="*/ 42447 h 46201"/>
                        <a:gd name="connsiteX2" fmla="*/ 45694 w 46201"/>
                        <a:gd name="connsiteY2" fmla="*/ 27902 h 46201"/>
                        <a:gd name="connsiteX3" fmla="*/ 42446 w 46201"/>
                        <a:gd name="connsiteY3" fmla="*/ 10533 h 46201"/>
                        <a:gd name="connsiteX4" fmla="*/ 27902 w 46201"/>
                        <a:gd name="connsiteY4" fmla="*/ 507 h 46201"/>
                        <a:gd name="connsiteX5" fmla="*/ 10533 w 46201"/>
                        <a:gd name="connsiteY5" fmla="*/ 3755 h 46201"/>
                        <a:gd name="connsiteX6" fmla="*/ 507 w 46201"/>
                        <a:gd name="connsiteY6" fmla="*/ 18299 h 46201"/>
                        <a:gd name="connsiteX7" fmla="*/ 3755 w 46201"/>
                        <a:gd name="connsiteY7" fmla="*/ 35668 h 46201"/>
                        <a:gd name="connsiteX8" fmla="*/ 18300 w 46201"/>
                        <a:gd name="connsiteY8" fmla="*/ 45694 h 4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1" h="46201">
                          <a:moveTo>
                            <a:pt x="18300" y="45694"/>
                          </a:moveTo>
                          <a:cubicBezTo>
                            <a:pt x="24230" y="46965"/>
                            <a:pt x="30585" y="45835"/>
                            <a:pt x="35668" y="42447"/>
                          </a:cubicBezTo>
                          <a:cubicBezTo>
                            <a:pt x="40752" y="39199"/>
                            <a:pt x="44423" y="33833"/>
                            <a:pt x="45694" y="27902"/>
                          </a:cubicBezTo>
                          <a:cubicBezTo>
                            <a:pt x="46965" y="21971"/>
                            <a:pt x="45835" y="15616"/>
                            <a:pt x="42446" y="10533"/>
                          </a:cubicBezTo>
                          <a:cubicBezTo>
                            <a:pt x="39199" y="5449"/>
                            <a:pt x="33833" y="1778"/>
                            <a:pt x="27902" y="507"/>
                          </a:cubicBezTo>
                          <a:cubicBezTo>
                            <a:pt x="21971" y="-764"/>
                            <a:pt x="15617" y="366"/>
                            <a:pt x="10533" y="3755"/>
                          </a:cubicBezTo>
                          <a:cubicBezTo>
                            <a:pt x="5450" y="7003"/>
                            <a:pt x="1778" y="12369"/>
                            <a:pt x="507" y="18299"/>
                          </a:cubicBezTo>
                          <a:cubicBezTo>
                            <a:pt x="-764" y="24230"/>
                            <a:pt x="366" y="30585"/>
                            <a:pt x="3755" y="35668"/>
                          </a:cubicBezTo>
                          <a:cubicBezTo>
                            <a:pt x="7003" y="40752"/>
                            <a:pt x="12369" y="44423"/>
                            <a:pt x="18300" y="45694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474CADF6-8972-42F7-98F8-FCA2CDBE66BF}"/>
                      </a:ext>
                    </a:extLst>
                  </p:cNvPr>
                  <p:cNvSpPr/>
                  <p:nvPr/>
                </p:nvSpPr>
                <p:spPr>
                  <a:xfrm>
                    <a:off x="805611" y="5700583"/>
                    <a:ext cx="484487" cy="320454"/>
                  </a:xfrm>
                  <a:custGeom>
                    <a:avLst/>
                    <a:gdLst>
                      <a:gd name="connsiteX0" fmla="*/ 157165 w 484487"/>
                      <a:gd name="connsiteY0" fmla="*/ 273291 h 320454"/>
                      <a:gd name="connsiteX1" fmla="*/ 127088 w 484487"/>
                      <a:gd name="connsiteY1" fmla="*/ 265807 h 320454"/>
                      <a:gd name="connsiteX2" fmla="*/ 93339 w 484487"/>
                      <a:gd name="connsiteY2" fmla="*/ 263406 h 320454"/>
                      <a:gd name="connsiteX3" fmla="*/ 59873 w 484487"/>
                      <a:gd name="connsiteY3" fmla="*/ 266654 h 320454"/>
                      <a:gd name="connsiteX4" fmla="*/ 30360 w 484487"/>
                      <a:gd name="connsiteY4" fmla="*/ 274280 h 320454"/>
                      <a:gd name="connsiteX5" fmla="*/ 8614 w 484487"/>
                      <a:gd name="connsiteY5" fmla="*/ 282752 h 320454"/>
                      <a:gd name="connsiteX6" fmla="*/ 0 w 484487"/>
                      <a:gd name="connsiteY6" fmla="*/ 287130 h 320454"/>
                      <a:gd name="connsiteX7" fmla="*/ 7343 w 484487"/>
                      <a:gd name="connsiteY7" fmla="*/ 293625 h 320454"/>
                      <a:gd name="connsiteX8" fmla="*/ 27959 w 484487"/>
                      <a:gd name="connsiteY8" fmla="*/ 306193 h 320454"/>
                      <a:gd name="connsiteX9" fmla="*/ 58460 w 484487"/>
                      <a:gd name="connsiteY9" fmla="*/ 316783 h 320454"/>
                      <a:gd name="connsiteX10" fmla="*/ 93904 w 484487"/>
                      <a:gd name="connsiteY10" fmla="*/ 320455 h 320454"/>
                      <a:gd name="connsiteX11" fmla="*/ 129065 w 484487"/>
                      <a:gd name="connsiteY11" fmla="*/ 315936 h 320454"/>
                      <a:gd name="connsiteX12" fmla="*/ 159001 w 484487"/>
                      <a:gd name="connsiteY12" fmla="*/ 305205 h 320454"/>
                      <a:gd name="connsiteX13" fmla="*/ 179618 w 484487"/>
                      <a:gd name="connsiteY13" fmla="*/ 293202 h 320454"/>
                      <a:gd name="connsiteX14" fmla="*/ 187243 w 484487"/>
                      <a:gd name="connsiteY14" fmla="*/ 286988 h 320454"/>
                      <a:gd name="connsiteX15" fmla="*/ 178771 w 484487"/>
                      <a:gd name="connsiteY15" fmla="*/ 282187 h 320454"/>
                      <a:gd name="connsiteX16" fmla="*/ 157165 w 484487"/>
                      <a:gd name="connsiteY16" fmla="*/ 273291 h 320454"/>
                      <a:gd name="connsiteX17" fmla="*/ 310801 w 484487"/>
                      <a:gd name="connsiteY17" fmla="*/ 138860 h 320454"/>
                      <a:gd name="connsiteX18" fmla="*/ 280865 w 484487"/>
                      <a:gd name="connsiteY18" fmla="*/ 136460 h 320454"/>
                      <a:gd name="connsiteX19" fmla="*/ 248104 w 484487"/>
                      <a:gd name="connsiteY19" fmla="*/ 139425 h 320454"/>
                      <a:gd name="connsiteX20" fmla="*/ 216473 w 484487"/>
                      <a:gd name="connsiteY20" fmla="*/ 148039 h 320454"/>
                      <a:gd name="connsiteX21" fmla="*/ 189220 w 484487"/>
                      <a:gd name="connsiteY21" fmla="*/ 160606 h 320454"/>
                      <a:gd name="connsiteX22" fmla="*/ 169874 w 484487"/>
                      <a:gd name="connsiteY22" fmla="*/ 173033 h 320454"/>
                      <a:gd name="connsiteX23" fmla="*/ 162531 w 484487"/>
                      <a:gd name="connsiteY23" fmla="*/ 179246 h 320454"/>
                      <a:gd name="connsiteX24" fmla="*/ 170863 w 484487"/>
                      <a:gd name="connsiteY24" fmla="*/ 184047 h 320454"/>
                      <a:gd name="connsiteX25" fmla="*/ 192750 w 484487"/>
                      <a:gd name="connsiteY25" fmla="*/ 192378 h 320454"/>
                      <a:gd name="connsiteX26" fmla="*/ 223534 w 484487"/>
                      <a:gd name="connsiteY26" fmla="*/ 197603 h 320454"/>
                      <a:gd name="connsiteX27" fmla="*/ 258130 w 484487"/>
                      <a:gd name="connsiteY27" fmla="*/ 195485 h 320454"/>
                      <a:gd name="connsiteX28" fmla="*/ 291314 w 484487"/>
                      <a:gd name="connsiteY28" fmla="*/ 185459 h 320454"/>
                      <a:gd name="connsiteX29" fmla="*/ 318426 w 484487"/>
                      <a:gd name="connsiteY29" fmla="*/ 169926 h 320454"/>
                      <a:gd name="connsiteX30" fmla="*/ 336077 w 484487"/>
                      <a:gd name="connsiteY30" fmla="*/ 154534 h 320454"/>
                      <a:gd name="connsiteX31" fmla="*/ 342149 w 484487"/>
                      <a:gd name="connsiteY31" fmla="*/ 147050 h 320454"/>
                      <a:gd name="connsiteX32" fmla="*/ 333112 w 484487"/>
                      <a:gd name="connsiteY32" fmla="*/ 143802 h 320454"/>
                      <a:gd name="connsiteX33" fmla="*/ 310801 w 484487"/>
                      <a:gd name="connsiteY33" fmla="*/ 138860 h 320454"/>
                      <a:gd name="connsiteX34" fmla="*/ 472767 w 484487"/>
                      <a:gd name="connsiteY34" fmla="*/ 1040 h 320454"/>
                      <a:gd name="connsiteX35" fmla="*/ 443396 w 484487"/>
                      <a:gd name="connsiteY35" fmla="*/ 335 h 320454"/>
                      <a:gd name="connsiteX36" fmla="*/ 404140 w 484487"/>
                      <a:gd name="connsiteY36" fmla="*/ 2735 h 320454"/>
                      <a:gd name="connsiteX37" fmla="*/ 361071 w 484487"/>
                      <a:gd name="connsiteY37" fmla="*/ 9372 h 320454"/>
                      <a:gd name="connsiteX38" fmla="*/ 318850 w 484487"/>
                      <a:gd name="connsiteY38" fmla="*/ 19821 h 320454"/>
                      <a:gd name="connsiteX39" fmla="*/ 281712 w 484487"/>
                      <a:gd name="connsiteY39" fmla="*/ 32671 h 320454"/>
                      <a:gd name="connsiteX40" fmla="*/ 254882 w 484487"/>
                      <a:gd name="connsiteY40" fmla="*/ 44533 h 320454"/>
                      <a:gd name="connsiteX41" fmla="*/ 244433 w 484487"/>
                      <a:gd name="connsiteY41" fmla="*/ 50322 h 320454"/>
                      <a:gd name="connsiteX42" fmla="*/ 255164 w 484487"/>
                      <a:gd name="connsiteY42" fmla="*/ 55547 h 320454"/>
                      <a:gd name="connsiteX43" fmla="*/ 283971 w 484487"/>
                      <a:gd name="connsiteY43" fmla="*/ 64443 h 320454"/>
                      <a:gd name="connsiteX44" fmla="*/ 325345 w 484487"/>
                      <a:gd name="connsiteY44" fmla="*/ 69385 h 320454"/>
                      <a:gd name="connsiteX45" fmla="*/ 372227 w 484487"/>
                      <a:gd name="connsiteY45" fmla="*/ 65149 h 320454"/>
                      <a:gd name="connsiteX46" fmla="*/ 417131 w 484487"/>
                      <a:gd name="connsiteY46" fmla="*/ 51169 h 320454"/>
                      <a:gd name="connsiteX47" fmla="*/ 453422 w 484487"/>
                      <a:gd name="connsiteY47" fmla="*/ 30694 h 320454"/>
                      <a:gd name="connsiteX48" fmla="*/ 476580 w 484487"/>
                      <a:gd name="connsiteY48" fmla="*/ 11349 h 320454"/>
                      <a:gd name="connsiteX49" fmla="*/ 484488 w 484487"/>
                      <a:gd name="connsiteY49" fmla="*/ 2311 h 320454"/>
                      <a:gd name="connsiteX50" fmla="*/ 472767 w 484487"/>
                      <a:gd name="connsiteY50" fmla="*/ 1040 h 320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484487" h="320454">
                        <a:moveTo>
                          <a:pt x="157165" y="273291"/>
                        </a:moveTo>
                        <a:cubicBezTo>
                          <a:pt x="148269" y="271314"/>
                          <a:pt x="137961" y="267078"/>
                          <a:pt x="127088" y="265807"/>
                        </a:cubicBezTo>
                        <a:cubicBezTo>
                          <a:pt x="116215" y="263830"/>
                          <a:pt x="104777" y="263830"/>
                          <a:pt x="93339" y="263406"/>
                        </a:cubicBezTo>
                        <a:cubicBezTo>
                          <a:pt x="81901" y="264113"/>
                          <a:pt x="70604" y="264536"/>
                          <a:pt x="59873" y="266654"/>
                        </a:cubicBezTo>
                        <a:cubicBezTo>
                          <a:pt x="49282" y="268208"/>
                          <a:pt x="39115" y="272444"/>
                          <a:pt x="30360" y="274280"/>
                        </a:cubicBezTo>
                        <a:cubicBezTo>
                          <a:pt x="21605" y="276256"/>
                          <a:pt x="13980" y="281057"/>
                          <a:pt x="8614" y="282752"/>
                        </a:cubicBezTo>
                        <a:cubicBezTo>
                          <a:pt x="3107" y="285576"/>
                          <a:pt x="0" y="287130"/>
                          <a:pt x="0" y="287130"/>
                        </a:cubicBezTo>
                        <a:cubicBezTo>
                          <a:pt x="0" y="287130"/>
                          <a:pt x="2683" y="289530"/>
                          <a:pt x="7343" y="293625"/>
                        </a:cubicBezTo>
                        <a:cubicBezTo>
                          <a:pt x="12144" y="296591"/>
                          <a:pt x="19063" y="302945"/>
                          <a:pt x="27959" y="306193"/>
                        </a:cubicBezTo>
                        <a:cubicBezTo>
                          <a:pt x="36855" y="309441"/>
                          <a:pt x="47164" y="314665"/>
                          <a:pt x="58460" y="316783"/>
                        </a:cubicBezTo>
                        <a:cubicBezTo>
                          <a:pt x="69757" y="319466"/>
                          <a:pt x="81901" y="319890"/>
                          <a:pt x="93904" y="320455"/>
                        </a:cubicBezTo>
                        <a:cubicBezTo>
                          <a:pt x="105907" y="319608"/>
                          <a:pt x="117909" y="318902"/>
                          <a:pt x="129065" y="315936"/>
                        </a:cubicBezTo>
                        <a:cubicBezTo>
                          <a:pt x="140220" y="313677"/>
                          <a:pt x="150387" y="308311"/>
                          <a:pt x="159001" y="305205"/>
                        </a:cubicBezTo>
                        <a:cubicBezTo>
                          <a:pt x="167756" y="302098"/>
                          <a:pt x="174675" y="295885"/>
                          <a:pt x="179618" y="293202"/>
                        </a:cubicBezTo>
                        <a:cubicBezTo>
                          <a:pt x="184419" y="289248"/>
                          <a:pt x="187243" y="286988"/>
                          <a:pt x="187243" y="286988"/>
                        </a:cubicBezTo>
                        <a:cubicBezTo>
                          <a:pt x="187243" y="286988"/>
                          <a:pt x="184136" y="285153"/>
                          <a:pt x="178771" y="282187"/>
                        </a:cubicBezTo>
                        <a:cubicBezTo>
                          <a:pt x="173687" y="280352"/>
                          <a:pt x="166062" y="275268"/>
                          <a:pt x="157165" y="273291"/>
                        </a:cubicBezTo>
                        <a:close/>
                        <a:moveTo>
                          <a:pt x="310801" y="138860"/>
                        </a:moveTo>
                        <a:cubicBezTo>
                          <a:pt x="302046" y="138437"/>
                          <a:pt x="291314" y="135895"/>
                          <a:pt x="280865" y="136460"/>
                        </a:cubicBezTo>
                        <a:cubicBezTo>
                          <a:pt x="270133" y="136318"/>
                          <a:pt x="259260" y="138013"/>
                          <a:pt x="248104" y="139425"/>
                        </a:cubicBezTo>
                        <a:cubicBezTo>
                          <a:pt x="237231" y="141967"/>
                          <a:pt x="226358" y="144085"/>
                          <a:pt x="216473" y="148039"/>
                        </a:cubicBezTo>
                        <a:cubicBezTo>
                          <a:pt x="206447" y="151287"/>
                          <a:pt x="197269" y="157217"/>
                          <a:pt x="189220" y="160606"/>
                        </a:cubicBezTo>
                        <a:cubicBezTo>
                          <a:pt x="181171" y="164137"/>
                          <a:pt x="174675" y="170350"/>
                          <a:pt x="169874" y="173033"/>
                        </a:cubicBezTo>
                        <a:cubicBezTo>
                          <a:pt x="165214" y="176987"/>
                          <a:pt x="162531" y="179246"/>
                          <a:pt x="162531" y="179246"/>
                        </a:cubicBezTo>
                        <a:cubicBezTo>
                          <a:pt x="162531" y="179246"/>
                          <a:pt x="165638" y="180940"/>
                          <a:pt x="170863" y="184047"/>
                        </a:cubicBezTo>
                        <a:cubicBezTo>
                          <a:pt x="176088" y="185883"/>
                          <a:pt x="183854" y="190825"/>
                          <a:pt x="192750" y="192378"/>
                        </a:cubicBezTo>
                        <a:cubicBezTo>
                          <a:pt x="201646" y="193932"/>
                          <a:pt x="212378" y="197321"/>
                          <a:pt x="223534" y="197603"/>
                        </a:cubicBezTo>
                        <a:cubicBezTo>
                          <a:pt x="234689" y="198451"/>
                          <a:pt x="246410" y="197038"/>
                          <a:pt x="258130" y="195485"/>
                        </a:cubicBezTo>
                        <a:cubicBezTo>
                          <a:pt x="269568" y="192802"/>
                          <a:pt x="281147" y="190119"/>
                          <a:pt x="291314" y="185459"/>
                        </a:cubicBezTo>
                        <a:cubicBezTo>
                          <a:pt x="301763" y="181505"/>
                          <a:pt x="310518" y="174445"/>
                          <a:pt x="318426" y="169926"/>
                        </a:cubicBezTo>
                        <a:cubicBezTo>
                          <a:pt x="326334" y="165408"/>
                          <a:pt x="331841" y="158065"/>
                          <a:pt x="336077" y="154534"/>
                        </a:cubicBezTo>
                        <a:cubicBezTo>
                          <a:pt x="340031" y="149733"/>
                          <a:pt x="342149" y="147050"/>
                          <a:pt x="342149" y="147050"/>
                        </a:cubicBezTo>
                        <a:cubicBezTo>
                          <a:pt x="342149" y="147050"/>
                          <a:pt x="338901" y="145921"/>
                          <a:pt x="333112" y="143802"/>
                        </a:cubicBezTo>
                        <a:cubicBezTo>
                          <a:pt x="327746" y="142955"/>
                          <a:pt x="319556" y="139425"/>
                          <a:pt x="310801" y="138860"/>
                        </a:cubicBezTo>
                        <a:close/>
                        <a:moveTo>
                          <a:pt x="472767" y="1040"/>
                        </a:moveTo>
                        <a:cubicBezTo>
                          <a:pt x="465707" y="1323"/>
                          <a:pt x="454834" y="-795"/>
                          <a:pt x="443396" y="335"/>
                        </a:cubicBezTo>
                        <a:cubicBezTo>
                          <a:pt x="431958" y="1605"/>
                          <a:pt x="417978" y="617"/>
                          <a:pt x="404140" y="2735"/>
                        </a:cubicBezTo>
                        <a:cubicBezTo>
                          <a:pt x="390160" y="4006"/>
                          <a:pt x="375616" y="6971"/>
                          <a:pt x="361071" y="9372"/>
                        </a:cubicBezTo>
                        <a:cubicBezTo>
                          <a:pt x="346668" y="12761"/>
                          <a:pt x="332265" y="15585"/>
                          <a:pt x="318850" y="19821"/>
                        </a:cubicBezTo>
                        <a:cubicBezTo>
                          <a:pt x="305294" y="23351"/>
                          <a:pt x="292867" y="29424"/>
                          <a:pt x="281712" y="32671"/>
                        </a:cubicBezTo>
                        <a:cubicBezTo>
                          <a:pt x="270697" y="36060"/>
                          <a:pt x="261519" y="42132"/>
                          <a:pt x="254882" y="44533"/>
                        </a:cubicBezTo>
                        <a:cubicBezTo>
                          <a:pt x="248245" y="48204"/>
                          <a:pt x="244433" y="50322"/>
                          <a:pt x="244433" y="50322"/>
                        </a:cubicBezTo>
                        <a:cubicBezTo>
                          <a:pt x="244433" y="50322"/>
                          <a:pt x="248386" y="52158"/>
                          <a:pt x="255164" y="55547"/>
                        </a:cubicBezTo>
                        <a:cubicBezTo>
                          <a:pt x="261943" y="57665"/>
                          <a:pt x="271968" y="62890"/>
                          <a:pt x="283971" y="64443"/>
                        </a:cubicBezTo>
                        <a:cubicBezTo>
                          <a:pt x="295974" y="66138"/>
                          <a:pt x="310236" y="69385"/>
                          <a:pt x="325345" y="69385"/>
                        </a:cubicBezTo>
                        <a:cubicBezTo>
                          <a:pt x="340455" y="69809"/>
                          <a:pt x="356411" y="67550"/>
                          <a:pt x="372227" y="65149"/>
                        </a:cubicBezTo>
                        <a:cubicBezTo>
                          <a:pt x="387760" y="61336"/>
                          <a:pt x="403293" y="57383"/>
                          <a:pt x="417131" y="51169"/>
                        </a:cubicBezTo>
                        <a:cubicBezTo>
                          <a:pt x="431111" y="45521"/>
                          <a:pt x="442972" y="36908"/>
                          <a:pt x="453422" y="30694"/>
                        </a:cubicBezTo>
                        <a:cubicBezTo>
                          <a:pt x="463871" y="24622"/>
                          <a:pt x="471073" y="15867"/>
                          <a:pt x="476580" y="11349"/>
                        </a:cubicBezTo>
                        <a:cubicBezTo>
                          <a:pt x="481664" y="5559"/>
                          <a:pt x="484488" y="2311"/>
                          <a:pt x="484488" y="2311"/>
                        </a:cubicBezTo>
                        <a:cubicBezTo>
                          <a:pt x="484488" y="2311"/>
                          <a:pt x="480251" y="2029"/>
                          <a:pt x="472767" y="1040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A89B09A0-DA5D-4913-9412-E55D52DDFC3E}"/>
                      </a:ext>
                    </a:extLst>
                  </p:cNvPr>
                  <p:cNvSpPr/>
                  <p:nvPr/>
                </p:nvSpPr>
                <p:spPr>
                  <a:xfrm>
                    <a:off x="479842" y="5544533"/>
                    <a:ext cx="435064" cy="65587"/>
                  </a:xfrm>
                  <a:custGeom>
                    <a:avLst/>
                    <a:gdLst>
                      <a:gd name="connsiteX0" fmla="*/ 0 w 435064"/>
                      <a:gd name="connsiteY0" fmla="*/ 64458 h 65587"/>
                      <a:gd name="connsiteX1" fmla="*/ 15674 w 435064"/>
                      <a:gd name="connsiteY1" fmla="*/ 52737 h 65587"/>
                      <a:gd name="connsiteX2" fmla="*/ 61285 w 435064"/>
                      <a:gd name="connsiteY2" fmla="*/ 27602 h 65587"/>
                      <a:gd name="connsiteX3" fmla="*/ 132313 w 435064"/>
                      <a:gd name="connsiteY3" fmla="*/ 6139 h 65587"/>
                      <a:gd name="connsiteX4" fmla="*/ 217321 w 435064"/>
                      <a:gd name="connsiteY4" fmla="*/ 208 h 65587"/>
                      <a:gd name="connsiteX5" fmla="*/ 301199 w 435064"/>
                      <a:gd name="connsiteY5" fmla="*/ 12070 h 65587"/>
                      <a:gd name="connsiteX6" fmla="*/ 371097 w 435064"/>
                      <a:gd name="connsiteY6" fmla="*/ 34381 h 65587"/>
                      <a:gd name="connsiteX7" fmla="*/ 417978 w 435064"/>
                      <a:gd name="connsiteY7" fmla="*/ 55985 h 65587"/>
                      <a:gd name="connsiteX8" fmla="*/ 435065 w 435064"/>
                      <a:gd name="connsiteY8" fmla="*/ 65588 h 65587"/>
                      <a:gd name="connsiteX9" fmla="*/ 416002 w 435064"/>
                      <a:gd name="connsiteY9" fmla="*/ 61210 h 65587"/>
                      <a:gd name="connsiteX10" fmla="*/ 366296 w 435064"/>
                      <a:gd name="connsiteY10" fmla="*/ 49772 h 65587"/>
                      <a:gd name="connsiteX11" fmla="*/ 296256 w 435064"/>
                      <a:gd name="connsiteY11" fmla="*/ 36781 h 65587"/>
                      <a:gd name="connsiteX12" fmla="*/ 215908 w 435064"/>
                      <a:gd name="connsiteY12" fmla="*/ 28732 h 65587"/>
                      <a:gd name="connsiteX13" fmla="*/ 135702 w 435064"/>
                      <a:gd name="connsiteY13" fmla="*/ 30992 h 65587"/>
                      <a:gd name="connsiteX14" fmla="*/ 66368 w 435064"/>
                      <a:gd name="connsiteY14" fmla="*/ 42712 h 65587"/>
                      <a:gd name="connsiteX15" fmla="*/ 18075 w 435064"/>
                      <a:gd name="connsiteY15" fmla="*/ 57539 h 65587"/>
                      <a:gd name="connsiteX16" fmla="*/ 0 w 435064"/>
                      <a:gd name="connsiteY16" fmla="*/ 64458 h 6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35064" h="65587">
                        <a:moveTo>
                          <a:pt x="0" y="64458"/>
                        </a:moveTo>
                        <a:cubicBezTo>
                          <a:pt x="0" y="64458"/>
                          <a:pt x="5507" y="59939"/>
                          <a:pt x="15674" y="52737"/>
                        </a:cubicBezTo>
                        <a:cubicBezTo>
                          <a:pt x="26124" y="45960"/>
                          <a:pt x="41233" y="35934"/>
                          <a:pt x="61285" y="27602"/>
                        </a:cubicBezTo>
                        <a:cubicBezTo>
                          <a:pt x="81336" y="19554"/>
                          <a:pt x="105342" y="10940"/>
                          <a:pt x="132313" y="6139"/>
                        </a:cubicBezTo>
                        <a:cubicBezTo>
                          <a:pt x="159143" y="1055"/>
                          <a:pt x="188232" y="-639"/>
                          <a:pt x="217321" y="208"/>
                        </a:cubicBezTo>
                        <a:cubicBezTo>
                          <a:pt x="246268" y="1761"/>
                          <a:pt x="275075" y="5715"/>
                          <a:pt x="301199" y="12070"/>
                        </a:cubicBezTo>
                        <a:cubicBezTo>
                          <a:pt x="327464" y="18142"/>
                          <a:pt x="351045" y="27038"/>
                          <a:pt x="371097" y="34381"/>
                        </a:cubicBezTo>
                        <a:cubicBezTo>
                          <a:pt x="391149" y="41865"/>
                          <a:pt x="406823" y="50619"/>
                          <a:pt x="417978" y="55985"/>
                        </a:cubicBezTo>
                        <a:cubicBezTo>
                          <a:pt x="428852" y="62057"/>
                          <a:pt x="435065" y="65588"/>
                          <a:pt x="435065" y="65588"/>
                        </a:cubicBezTo>
                        <a:cubicBezTo>
                          <a:pt x="435065" y="65588"/>
                          <a:pt x="428146" y="64034"/>
                          <a:pt x="416002" y="61210"/>
                        </a:cubicBezTo>
                        <a:cubicBezTo>
                          <a:pt x="404140" y="57963"/>
                          <a:pt x="386630" y="54715"/>
                          <a:pt x="366296" y="49772"/>
                        </a:cubicBezTo>
                        <a:cubicBezTo>
                          <a:pt x="345962" y="44830"/>
                          <a:pt x="321815" y="40876"/>
                          <a:pt x="296256" y="36781"/>
                        </a:cubicBezTo>
                        <a:cubicBezTo>
                          <a:pt x="270698" y="32968"/>
                          <a:pt x="243303" y="29579"/>
                          <a:pt x="215908" y="28732"/>
                        </a:cubicBezTo>
                        <a:cubicBezTo>
                          <a:pt x="188514" y="27320"/>
                          <a:pt x="161261" y="28450"/>
                          <a:pt x="135702" y="30992"/>
                        </a:cubicBezTo>
                        <a:cubicBezTo>
                          <a:pt x="110284" y="33816"/>
                          <a:pt x="86279" y="37346"/>
                          <a:pt x="66368" y="42712"/>
                        </a:cubicBezTo>
                        <a:cubicBezTo>
                          <a:pt x="46458" y="48078"/>
                          <a:pt x="29513" y="52879"/>
                          <a:pt x="18075" y="57539"/>
                        </a:cubicBezTo>
                        <a:cubicBezTo>
                          <a:pt x="6496" y="61634"/>
                          <a:pt x="0" y="64458"/>
                          <a:pt x="0" y="64458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04" name="Graphic 2">
              <a:extLst>
                <a:ext uri="{FF2B5EF4-FFF2-40B4-BE49-F238E27FC236}">
                  <a16:creationId xmlns:a16="http://schemas.microsoft.com/office/drawing/2014/main" id="{FFD702AD-02C1-4CA2-A9D6-848E6D72ADE5}"/>
                </a:ext>
              </a:extLst>
            </p:cNvPr>
            <p:cNvGrpSpPr/>
            <p:nvPr/>
          </p:nvGrpSpPr>
          <p:grpSpPr>
            <a:xfrm>
              <a:off x="-179403" y="6117695"/>
              <a:ext cx="1073038" cy="1464836"/>
              <a:chOff x="-179403" y="6117695"/>
              <a:chExt cx="1073038" cy="1464836"/>
            </a:xfrm>
          </p:grpSpPr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10F90341-2BBF-43E4-BC04-E5B23B2B1521}"/>
                  </a:ext>
                </a:extLst>
              </p:cNvPr>
              <p:cNvSpPr/>
              <p:nvPr/>
            </p:nvSpPr>
            <p:spPr>
              <a:xfrm>
                <a:off x="-179403" y="6117695"/>
                <a:ext cx="902696" cy="1436508"/>
              </a:xfrm>
              <a:custGeom>
                <a:avLst/>
                <a:gdLst>
                  <a:gd name="connsiteX0" fmla="*/ 900855 w 902696"/>
                  <a:gd name="connsiteY0" fmla="*/ 1291285 h 1436508"/>
                  <a:gd name="connsiteX1" fmla="*/ 799609 w 902696"/>
                  <a:gd name="connsiteY1" fmla="*/ 1051371 h 1436508"/>
                  <a:gd name="connsiteX2" fmla="*/ 726604 w 902696"/>
                  <a:gd name="connsiteY2" fmla="*/ 1080601 h 1436508"/>
                  <a:gd name="connsiteX3" fmla="*/ 756681 w 902696"/>
                  <a:gd name="connsiteY3" fmla="*/ 988251 h 1436508"/>
                  <a:gd name="connsiteX4" fmla="*/ 694690 w 902696"/>
                  <a:gd name="connsiteY4" fmla="*/ 917222 h 1436508"/>
                  <a:gd name="connsiteX5" fmla="*/ 570709 w 902696"/>
                  <a:gd name="connsiteY5" fmla="*/ 726167 h 1436508"/>
                  <a:gd name="connsiteX6" fmla="*/ 504482 w 902696"/>
                  <a:gd name="connsiteY6" fmla="*/ 617436 h 1436508"/>
                  <a:gd name="connsiteX7" fmla="*/ 453647 w 902696"/>
                  <a:gd name="connsiteY7" fmla="*/ 532852 h 1436508"/>
                  <a:gd name="connsiteX8" fmla="*/ 309755 w 902696"/>
                  <a:gd name="connsiteY8" fmla="*/ 561941 h 1436508"/>
                  <a:gd name="connsiteX9" fmla="*/ 416226 w 902696"/>
                  <a:gd name="connsiteY9" fmla="*/ 466484 h 1436508"/>
                  <a:gd name="connsiteX10" fmla="*/ 317098 w 902696"/>
                  <a:gd name="connsiteY10" fmla="*/ 267661 h 1436508"/>
                  <a:gd name="connsiteX11" fmla="*/ 291680 w 902696"/>
                  <a:gd name="connsiteY11" fmla="*/ 232642 h 1436508"/>
                  <a:gd name="connsiteX12" fmla="*/ 247764 w 902696"/>
                  <a:gd name="connsiteY12" fmla="*/ 234054 h 1436508"/>
                  <a:gd name="connsiteX13" fmla="*/ 280101 w 902696"/>
                  <a:gd name="connsiteY13" fmla="*/ 196351 h 1436508"/>
                  <a:gd name="connsiteX14" fmla="*/ 193540 w 902696"/>
                  <a:gd name="connsiteY14" fmla="*/ 218521 h 1436508"/>
                  <a:gd name="connsiteX15" fmla="*/ 256519 w 902696"/>
                  <a:gd name="connsiteY15" fmla="*/ 146646 h 1436508"/>
                  <a:gd name="connsiteX16" fmla="*/ 164168 w 902696"/>
                  <a:gd name="connsiteY16" fmla="*/ 13627 h 1436508"/>
                  <a:gd name="connsiteX17" fmla="*/ 34962 w 902696"/>
                  <a:gd name="connsiteY17" fmla="*/ 107390 h 1436508"/>
                  <a:gd name="connsiteX18" fmla="*/ 77890 w 902696"/>
                  <a:gd name="connsiteY18" fmla="*/ 137891 h 1436508"/>
                  <a:gd name="connsiteX19" fmla="*/ 34821 w 902696"/>
                  <a:gd name="connsiteY19" fmla="*/ 140433 h 1436508"/>
                  <a:gd name="connsiteX20" fmla="*/ 13075 w 902696"/>
                  <a:gd name="connsiteY20" fmla="*/ 184913 h 1436508"/>
                  <a:gd name="connsiteX21" fmla="*/ 8133 w 902696"/>
                  <a:gd name="connsiteY21" fmla="*/ 427934 h 1436508"/>
                  <a:gd name="connsiteX22" fmla="*/ 18441 w 902696"/>
                  <a:gd name="connsiteY22" fmla="*/ 522543 h 1436508"/>
                  <a:gd name="connsiteX23" fmla="*/ 69276 w 902696"/>
                  <a:gd name="connsiteY23" fmla="*/ 529887 h 1436508"/>
                  <a:gd name="connsiteX24" fmla="*/ 15899 w 902696"/>
                  <a:gd name="connsiteY24" fmla="*/ 549656 h 1436508"/>
                  <a:gd name="connsiteX25" fmla="*/ 31856 w 902696"/>
                  <a:gd name="connsiteY25" fmla="*/ 625908 h 1436508"/>
                  <a:gd name="connsiteX26" fmla="*/ 61368 w 902696"/>
                  <a:gd name="connsiteY26" fmla="*/ 721648 h 1436508"/>
                  <a:gd name="connsiteX27" fmla="*/ 120676 w 902696"/>
                  <a:gd name="connsiteY27" fmla="*/ 843794 h 1436508"/>
                  <a:gd name="connsiteX28" fmla="*/ 190857 w 902696"/>
                  <a:gd name="connsiteY28" fmla="*/ 967351 h 1436508"/>
                  <a:gd name="connsiteX29" fmla="*/ 283914 w 902696"/>
                  <a:gd name="connsiteY29" fmla="*/ 928237 h 1436508"/>
                  <a:gd name="connsiteX30" fmla="*/ 337008 w 902696"/>
                  <a:gd name="connsiteY30" fmla="*/ 912281 h 1436508"/>
                  <a:gd name="connsiteX31" fmla="*/ 246070 w 902696"/>
                  <a:gd name="connsiteY31" fmla="*/ 1016775 h 1436508"/>
                  <a:gd name="connsiteX32" fmla="*/ 371746 w 902696"/>
                  <a:gd name="connsiteY32" fmla="*/ 963115 h 1436508"/>
                  <a:gd name="connsiteX33" fmla="*/ 253554 w 902696"/>
                  <a:gd name="connsiteY33" fmla="*/ 1084556 h 1436508"/>
                  <a:gd name="connsiteX34" fmla="*/ 287585 w 902696"/>
                  <a:gd name="connsiteY34" fmla="*/ 1120140 h 1436508"/>
                  <a:gd name="connsiteX35" fmla="*/ 503211 w 902696"/>
                  <a:gd name="connsiteY35" fmla="*/ 1305124 h 1436508"/>
                  <a:gd name="connsiteX36" fmla="*/ 528064 w 902696"/>
                  <a:gd name="connsiteY36" fmla="*/ 1288884 h 1436508"/>
                  <a:gd name="connsiteX37" fmla="*/ 531312 w 902696"/>
                  <a:gd name="connsiteY37" fmla="*/ 1332660 h 1436508"/>
                  <a:gd name="connsiteX38" fmla="*/ 640890 w 902696"/>
                  <a:gd name="connsiteY38" fmla="*/ 1396768 h 1436508"/>
                  <a:gd name="connsiteX39" fmla="*/ 826297 w 902696"/>
                  <a:gd name="connsiteY39" fmla="*/ 1421621 h 1436508"/>
                  <a:gd name="connsiteX40" fmla="*/ 900855 w 902696"/>
                  <a:gd name="connsiteY40" fmla="*/ 1291285 h 143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2696" h="1436508">
                    <a:moveTo>
                      <a:pt x="900855" y="1291285"/>
                    </a:moveTo>
                    <a:cubicBezTo>
                      <a:pt x="886452" y="1207548"/>
                      <a:pt x="837876" y="1126636"/>
                      <a:pt x="799609" y="1051371"/>
                    </a:cubicBezTo>
                    <a:cubicBezTo>
                      <a:pt x="775179" y="1058290"/>
                      <a:pt x="751174" y="1079331"/>
                      <a:pt x="726604" y="1080601"/>
                    </a:cubicBezTo>
                    <a:cubicBezTo>
                      <a:pt x="734511" y="1055043"/>
                      <a:pt x="768260" y="1015504"/>
                      <a:pt x="756681" y="988251"/>
                    </a:cubicBezTo>
                    <a:cubicBezTo>
                      <a:pt x="748491" y="969047"/>
                      <a:pt x="707399" y="935862"/>
                      <a:pt x="694690" y="917222"/>
                    </a:cubicBezTo>
                    <a:cubicBezTo>
                      <a:pt x="651904" y="854526"/>
                      <a:pt x="611095" y="790276"/>
                      <a:pt x="570709" y="726167"/>
                    </a:cubicBezTo>
                    <a:cubicBezTo>
                      <a:pt x="548257" y="690441"/>
                      <a:pt x="527217" y="653021"/>
                      <a:pt x="504482" y="617436"/>
                    </a:cubicBezTo>
                    <a:cubicBezTo>
                      <a:pt x="487113" y="590183"/>
                      <a:pt x="463531" y="564200"/>
                      <a:pt x="453647" y="532852"/>
                    </a:cubicBezTo>
                    <a:cubicBezTo>
                      <a:pt x="411284" y="541183"/>
                      <a:pt x="352541" y="569425"/>
                      <a:pt x="309755" y="561941"/>
                    </a:cubicBezTo>
                    <a:cubicBezTo>
                      <a:pt x="337291" y="523673"/>
                      <a:pt x="380359" y="496137"/>
                      <a:pt x="416226" y="466484"/>
                    </a:cubicBezTo>
                    <a:cubicBezTo>
                      <a:pt x="369769" y="410706"/>
                      <a:pt x="344633" y="331630"/>
                      <a:pt x="317098" y="267661"/>
                    </a:cubicBezTo>
                    <a:cubicBezTo>
                      <a:pt x="309755" y="250434"/>
                      <a:pt x="310178" y="239702"/>
                      <a:pt x="291680" y="232642"/>
                    </a:cubicBezTo>
                    <a:cubicBezTo>
                      <a:pt x="286173" y="230524"/>
                      <a:pt x="251153" y="230665"/>
                      <a:pt x="247764" y="234054"/>
                    </a:cubicBezTo>
                    <a:cubicBezTo>
                      <a:pt x="259343" y="222616"/>
                      <a:pt x="270358" y="209060"/>
                      <a:pt x="280101" y="196351"/>
                    </a:cubicBezTo>
                    <a:cubicBezTo>
                      <a:pt x="249600" y="196916"/>
                      <a:pt x="220652" y="203129"/>
                      <a:pt x="193540" y="218521"/>
                    </a:cubicBezTo>
                    <a:cubicBezTo>
                      <a:pt x="215004" y="197198"/>
                      <a:pt x="228842" y="159213"/>
                      <a:pt x="256519" y="146646"/>
                    </a:cubicBezTo>
                    <a:cubicBezTo>
                      <a:pt x="234067" y="101176"/>
                      <a:pt x="203989" y="44975"/>
                      <a:pt x="164168" y="13627"/>
                    </a:cubicBezTo>
                    <a:cubicBezTo>
                      <a:pt x="105284" y="-32831"/>
                      <a:pt x="58262" y="49776"/>
                      <a:pt x="34962" y="107390"/>
                    </a:cubicBezTo>
                    <a:cubicBezTo>
                      <a:pt x="50636" y="113744"/>
                      <a:pt x="66028" y="123346"/>
                      <a:pt x="77890" y="137891"/>
                    </a:cubicBezTo>
                    <a:cubicBezTo>
                      <a:pt x="65605" y="141421"/>
                      <a:pt x="45271" y="135349"/>
                      <a:pt x="34821" y="140433"/>
                    </a:cubicBezTo>
                    <a:cubicBezTo>
                      <a:pt x="19994" y="147775"/>
                      <a:pt x="18300" y="163026"/>
                      <a:pt x="13075" y="184913"/>
                    </a:cubicBezTo>
                    <a:cubicBezTo>
                      <a:pt x="-5000" y="260460"/>
                      <a:pt x="-2034" y="352528"/>
                      <a:pt x="8133" y="427934"/>
                    </a:cubicBezTo>
                    <a:cubicBezTo>
                      <a:pt x="12369" y="458718"/>
                      <a:pt x="10957" y="491901"/>
                      <a:pt x="18441" y="522543"/>
                    </a:cubicBezTo>
                    <a:cubicBezTo>
                      <a:pt x="33691" y="517743"/>
                      <a:pt x="53884" y="527769"/>
                      <a:pt x="69276" y="529887"/>
                    </a:cubicBezTo>
                    <a:cubicBezTo>
                      <a:pt x="56991" y="532711"/>
                      <a:pt x="22112" y="535111"/>
                      <a:pt x="15899" y="549656"/>
                    </a:cubicBezTo>
                    <a:cubicBezTo>
                      <a:pt x="7003" y="570413"/>
                      <a:pt x="24795" y="604021"/>
                      <a:pt x="31856" y="625908"/>
                    </a:cubicBezTo>
                    <a:cubicBezTo>
                      <a:pt x="42023" y="657399"/>
                      <a:pt x="50354" y="689876"/>
                      <a:pt x="61368" y="721648"/>
                    </a:cubicBezTo>
                    <a:cubicBezTo>
                      <a:pt x="77043" y="766836"/>
                      <a:pt x="98930" y="801714"/>
                      <a:pt x="120676" y="843794"/>
                    </a:cubicBezTo>
                    <a:cubicBezTo>
                      <a:pt x="142140" y="885592"/>
                      <a:pt x="159509" y="931485"/>
                      <a:pt x="190857" y="967351"/>
                    </a:cubicBezTo>
                    <a:cubicBezTo>
                      <a:pt x="220228" y="948853"/>
                      <a:pt x="251577" y="940664"/>
                      <a:pt x="283914" y="928237"/>
                    </a:cubicBezTo>
                    <a:cubicBezTo>
                      <a:pt x="301565" y="921459"/>
                      <a:pt x="315544" y="908468"/>
                      <a:pt x="337008" y="912281"/>
                    </a:cubicBezTo>
                    <a:cubicBezTo>
                      <a:pt x="301988" y="938828"/>
                      <a:pt x="272334" y="980343"/>
                      <a:pt x="246070" y="1016775"/>
                    </a:cubicBezTo>
                    <a:cubicBezTo>
                      <a:pt x="289986" y="1013951"/>
                      <a:pt x="333195" y="980625"/>
                      <a:pt x="371746" y="963115"/>
                    </a:cubicBezTo>
                    <a:cubicBezTo>
                      <a:pt x="322464" y="990934"/>
                      <a:pt x="295775" y="1050382"/>
                      <a:pt x="253554" y="1084556"/>
                    </a:cubicBezTo>
                    <a:cubicBezTo>
                      <a:pt x="271911" y="1090909"/>
                      <a:pt x="274453" y="1106160"/>
                      <a:pt x="287585" y="1120140"/>
                    </a:cubicBezTo>
                    <a:cubicBezTo>
                      <a:pt x="354236" y="1191027"/>
                      <a:pt x="422157" y="1248216"/>
                      <a:pt x="503211" y="1305124"/>
                    </a:cubicBezTo>
                    <a:cubicBezTo>
                      <a:pt x="509707" y="1298063"/>
                      <a:pt x="517756" y="1290156"/>
                      <a:pt x="528064" y="1288884"/>
                    </a:cubicBezTo>
                    <a:cubicBezTo>
                      <a:pt x="527781" y="1303005"/>
                      <a:pt x="527923" y="1317692"/>
                      <a:pt x="531312" y="1332660"/>
                    </a:cubicBezTo>
                    <a:cubicBezTo>
                      <a:pt x="568450" y="1347910"/>
                      <a:pt x="603046" y="1380670"/>
                      <a:pt x="640890" y="1396768"/>
                    </a:cubicBezTo>
                    <a:cubicBezTo>
                      <a:pt x="703445" y="1423174"/>
                      <a:pt x="779698" y="1456218"/>
                      <a:pt x="826297" y="1421621"/>
                    </a:cubicBezTo>
                    <a:cubicBezTo>
                      <a:pt x="871766" y="1387589"/>
                      <a:pt x="911870" y="1355536"/>
                      <a:pt x="900855" y="129128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1FA1CE2-12FB-4F7D-B42F-31B0071BF43E}"/>
                  </a:ext>
                </a:extLst>
              </p:cNvPr>
              <p:cNvSpPr/>
              <p:nvPr/>
            </p:nvSpPr>
            <p:spPr>
              <a:xfrm>
                <a:off x="-43480" y="6219955"/>
                <a:ext cx="937114" cy="1362576"/>
              </a:xfrm>
              <a:custGeom>
                <a:avLst/>
                <a:gdLst>
                  <a:gd name="connsiteX0" fmla="*/ 5086 w 937114"/>
                  <a:gd name="connsiteY0" fmla="*/ 3294 h 1362576"/>
                  <a:gd name="connsiteX1" fmla="*/ 185551 w 937114"/>
                  <a:gd name="connsiteY1" fmla="*/ 614306 h 1362576"/>
                  <a:gd name="connsiteX2" fmla="*/ 608896 w 937114"/>
                  <a:gd name="connsiteY2" fmla="*/ 1120257 h 1362576"/>
                  <a:gd name="connsiteX3" fmla="*/ 925345 w 937114"/>
                  <a:gd name="connsiteY3" fmla="*/ 1327975 h 1362576"/>
                  <a:gd name="connsiteX4" fmla="*/ 905011 w 937114"/>
                  <a:gd name="connsiteY4" fmla="*/ 1358900 h 1362576"/>
                  <a:gd name="connsiteX5" fmla="*/ 617933 w 937114"/>
                  <a:gd name="connsiteY5" fmla="*/ 1170245 h 1362576"/>
                  <a:gd name="connsiteX6" fmla="*/ 371806 w 937114"/>
                  <a:gd name="connsiteY6" fmla="*/ 929625 h 1362576"/>
                  <a:gd name="connsiteX7" fmla="*/ 57334 w 937114"/>
                  <a:gd name="connsiteY7" fmla="*/ 351657 h 1362576"/>
                  <a:gd name="connsiteX8" fmla="*/ 3 w 937114"/>
                  <a:gd name="connsiteY8" fmla="*/ 2589 h 1362576"/>
                  <a:gd name="connsiteX9" fmla="*/ 5086 w 937114"/>
                  <a:gd name="connsiteY9" fmla="*/ 3294 h 136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7114" h="1362576">
                    <a:moveTo>
                      <a:pt x="5086" y="3294"/>
                    </a:moveTo>
                    <a:cubicBezTo>
                      <a:pt x="22314" y="225557"/>
                      <a:pt x="83316" y="425368"/>
                      <a:pt x="185551" y="614306"/>
                    </a:cubicBezTo>
                    <a:cubicBezTo>
                      <a:pt x="290611" y="808750"/>
                      <a:pt x="437045" y="980883"/>
                      <a:pt x="608896" y="1120257"/>
                    </a:cubicBezTo>
                    <a:cubicBezTo>
                      <a:pt x="705341" y="1198487"/>
                      <a:pt x="814355" y="1267820"/>
                      <a:pt x="925345" y="1327975"/>
                    </a:cubicBezTo>
                    <a:cubicBezTo>
                      <a:pt x="950621" y="1341672"/>
                      <a:pt x="931134" y="1373304"/>
                      <a:pt x="905011" y="1358900"/>
                    </a:cubicBezTo>
                    <a:cubicBezTo>
                      <a:pt x="804611" y="1303970"/>
                      <a:pt x="707036" y="1242261"/>
                      <a:pt x="617933" y="1170245"/>
                    </a:cubicBezTo>
                    <a:cubicBezTo>
                      <a:pt x="528689" y="1098087"/>
                      <a:pt x="443540" y="1016610"/>
                      <a:pt x="371806" y="929625"/>
                    </a:cubicBezTo>
                    <a:cubicBezTo>
                      <a:pt x="229891" y="757491"/>
                      <a:pt x="127797" y="564458"/>
                      <a:pt x="57334" y="351657"/>
                    </a:cubicBezTo>
                    <a:cubicBezTo>
                      <a:pt x="20619" y="240949"/>
                      <a:pt x="1133" y="121063"/>
                      <a:pt x="3" y="2589"/>
                    </a:cubicBezTo>
                    <a:cubicBezTo>
                      <a:pt x="-138" y="-1366"/>
                      <a:pt x="4945" y="-518"/>
                      <a:pt x="5086" y="3294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5" name="Graphic 2">
              <a:extLst>
                <a:ext uri="{FF2B5EF4-FFF2-40B4-BE49-F238E27FC236}">
                  <a16:creationId xmlns:a16="http://schemas.microsoft.com/office/drawing/2014/main" id="{15D3257A-6955-435B-97FC-9A9CE4476EB2}"/>
                </a:ext>
              </a:extLst>
            </p:cNvPr>
            <p:cNvGrpSpPr/>
            <p:nvPr/>
          </p:nvGrpSpPr>
          <p:grpSpPr>
            <a:xfrm>
              <a:off x="1377931" y="5798917"/>
              <a:ext cx="1529998" cy="1892622"/>
              <a:chOff x="1377931" y="5798917"/>
              <a:chExt cx="1529998" cy="1892622"/>
            </a:xfrm>
          </p:grpSpPr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054236EB-8694-4FAE-B171-E2356CA20876}"/>
                  </a:ext>
                </a:extLst>
              </p:cNvPr>
              <p:cNvSpPr/>
              <p:nvPr/>
            </p:nvSpPr>
            <p:spPr>
              <a:xfrm>
                <a:off x="1849145" y="6963466"/>
                <a:ext cx="459493" cy="233418"/>
              </a:xfrm>
              <a:custGeom>
                <a:avLst/>
                <a:gdLst>
                  <a:gd name="connsiteX0" fmla="*/ 320403 w 459493"/>
                  <a:gd name="connsiteY0" fmla="*/ 26124 h 233418"/>
                  <a:gd name="connsiteX1" fmla="*/ 0 w 459493"/>
                  <a:gd name="connsiteY1" fmla="*/ 233419 h 233418"/>
                  <a:gd name="connsiteX2" fmla="*/ 420379 w 459493"/>
                  <a:gd name="connsiteY2" fmla="*/ 44057 h 233418"/>
                  <a:gd name="connsiteX3" fmla="*/ 459494 w 459493"/>
                  <a:gd name="connsiteY3" fmla="*/ 0 h 233418"/>
                  <a:gd name="connsiteX4" fmla="*/ 320403 w 459493"/>
                  <a:gd name="connsiteY4" fmla="*/ 26124 h 2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493" h="233418">
                    <a:moveTo>
                      <a:pt x="320403" y="26124"/>
                    </a:moveTo>
                    <a:cubicBezTo>
                      <a:pt x="114520" y="87550"/>
                      <a:pt x="0" y="233419"/>
                      <a:pt x="0" y="233419"/>
                    </a:cubicBezTo>
                    <a:cubicBezTo>
                      <a:pt x="0" y="233419"/>
                      <a:pt x="252340" y="215909"/>
                      <a:pt x="420379" y="44057"/>
                    </a:cubicBezTo>
                    <a:cubicBezTo>
                      <a:pt x="433794" y="30360"/>
                      <a:pt x="446926" y="15674"/>
                      <a:pt x="459494" y="0"/>
                    </a:cubicBezTo>
                    <a:cubicBezTo>
                      <a:pt x="414166" y="12144"/>
                      <a:pt x="367567" y="20617"/>
                      <a:pt x="320403" y="26124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7129D-5DCB-484F-AD7D-369FF00F3A6F}"/>
                  </a:ext>
                </a:extLst>
              </p:cNvPr>
              <p:cNvSpPr/>
              <p:nvPr/>
            </p:nvSpPr>
            <p:spPr>
              <a:xfrm>
                <a:off x="1498382" y="6894949"/>
                <a:ext cx="810256" cy="102210"/>
              </a:xfrm>
              <a:custGeom>
                <a:avLst/>
                <a:gdLst>
                  <a:gd name="connsiteX0" fmla="*/ 810257 w 810256"/>
                  <a:gd name="connsiteY0" fmla="*/ 68517 h 102210"/>
                  <a:gd name="connsiteX1" fmla="*/ 484770 w 810256"/>
                  <a:gd name="connsiteY1" fmla="*/ 8645 h 102210"/>
                  <a:gd name="connsiteX2" fmla="*/ 0 w 810256"/>
                  <a:gd name="connsiteY2" fmla="*/ 18247 h 102210"/>
                  <a:gd name="connsiteX3" fmla="*/ 671166 w 810256"/>
                  <a:gd name="connsiteY3" fmla="*/ 94641 h 102210"/>
                  <a:gd name="connsiteX4" fmla="*/ 810257 w 810256"/>
                  <a:gd name="connsiteY4" fmla="*/ 68517 h 102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256" h="102210">
                    <a:moveTo>
                      <a:pt x="810257" y="68517"/>
                    </a:moveTo>
                    <a:cubicBezTo>
                      <a:pt x="703785" y="61034"/>
                      <a:pt x="592654" y="39005"/>
                      <a:pt x="484770" y="8645"/>
                    </a:cubicBezTo>
                    <a:cubicBezTo>
                      <a:pt x="219015" y="-15361"/>
                      <a:pt x="0" y="18247"/>
                      <a:pt x="0" y="18247"/>
                    </a:cubicBezTo>
                    <a:cubicBezTo>
                      <a:pt x="216473" y="85039"/>
                      <a:pt x="447491" y="118223"/>
                      <a:pt x="671166" y="94641"/>
                    </a:cubicBezTo>
                    <a:cubicBezTo>
                      <a:pt x="717906" y="89699"/>
                      <a:pt x="764929" y="80661"/>
                      <a:pt x="810257" y="68517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8452669-8D83-46C9-BC0C-8DACDA4C8C38}"/>
                  </a:ext>
                </a:extLst>
              </p:cNvPr>
              <p:cNvSpPr/>
              <p:nvPr/>
            </p:nvSpPr>
            <p:spPr>
              <a:xfrm>
                <a:off x="1377931" y="6643063"/>
                <a:ext cx="930707" cy="320403"/>
              </a:xfrm>
              <a:custGeom>
                <a:avLst/>
                <a:gdLst>
                  <a:gd name="connsiteX0" fmla="*/ 930708 w 930707"/>
                  <a:gd name="connsiteY0" fmla="*/ 320403 h 320403"/>
                  <a:gd name="connsiteX1" fmla="*/ 460059 w 930707"/>
                  <a:gd name="connsiteY1" fmla="*/ 120028 h 320403"/>
                  <a:gd name="connsiteX2" fmla="*/ 0 w 930707"/>
                  <a:gd name="connsiteY2" fmla="*/ 0 h 320403"/>
                  <a:gd name="connsiteX3" fmla="*/ 605221 w 930707"/>
                  <a:gd name="connsiteY3" fmla="*/ 260389 h 320403"/>
                  <a:gd name="connsiteX4" fmla="*/ 930708 w 930707"/>
                  <a:gd name="connsiteY4" fmla="*/ 320403 h 32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0707" h="320403">
                    <a:moveTo>
                      <a:pt x="930708" y="320403"/>
                    </a:moveTo>
                    <a:cubicBezTo>
                      <a:pt x="771142" y="276063"/>
                      <a:pt x="605645" y="201647"/>
                      <a:pt x="460059" y="120028"/>
                    </a:cubicBezTo>
                    <a:cubicBezTo>
                      <a:pt x="208848" y="37703"/>
                      <a:pt x="0" y="0"/>
                      <a:pt x="0" y="0"/>
                    </a:cubicBezTo>
                    <a:cubicBezTo>
                      <a:pt x="189785" y="111555"/>
                      <a:pt x="393973" y="200234"/>
                      <a:pt x="605221" y="260389"/>
                    </a:cubicBezTo>
                    <a:cubicBezTo>
                      <a:pt x="712681" y="291173"/>
                      <a:pt x="824236" y="312919"/>
                      <a:pt x="930708" y="320403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12A85F3A-91BA-483F-9FC2-28BD2D309ECE}"/>
                  </a:ext>
                </a:extLst>
              </p:cNvPr>
              <p:cNvSpPr/>
              <p:nvPr/>
            </p:nvSpPr>
            <p:spPr>
              <a:xfrm>
                <a:off x="1392052" y="6453561"/>
                <a:ext cx="916587" cy="509905"/>
              </a:xfrm>
              <a:custGeom>
                <a:avLst/>
                <a:gdLst>
                  <a:gd name="connsiteX0" fmla="*/ 445938 w 916587"/>
                  <a:gd name="connsiteY0" fmla="*/ 309530 h 509905"/>
                  <a:gd name="connsiteX1" fmla="*/ 916587 w 916587"/>
                  <a:gd name="connsiteY1" fmla="*/ 509905 h 509905"/>
                  <a:gd name="connsiteX2" fmla="*/ 861374 w 916587"/>
                  <a:gd name="connsiteY2" fmla="*/ 480393 h 509905"/>
                  <a:gd name="connsiteX3" fmla="*/ 512588 w 916587"/>
                  <a:gd name="connsiteY3" fmla="*/ 245844 h 509905"/>
                  <a:gd name="connsiteX4" fmla="*/ 0 w 916587"/>
                  <a:gd name="connsiteY4" fmla="*/ 0 h 509905"/>
                  <a:gd name="connsiteX5" fmla="*/ 445938 w 916587"/>
                  <a:gd name="connsiteY5" fmla="*/ 309530 h 50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6587" h="509905">
                    <a:moveTo>
                      <a:pt x="445938" y="309530"/>
                    </a:moveTo>
                    <a:cubicBezTo>
                      <a:pt x="591524" y="391008"/>
                      <a:pt x="756880" y="465565"/>
                      <a:pt x="916587" y="509905"/>
                    </a:cubicBezTo>
                    <a:cubicBezTo>
                      <a:pt x="898089" y="500444"/>
                      <a:pt x="879732" y="490560"/>
                      <a:pt x="861374" y="480393"/>
                    </a:cubicBezTo>
                    <a:cubicBezTo>
                      <a:pt x="739370" y="413036"/>
                      <a:pt x="619625" y="331135"/>
                      <a:pt x="512588" y="245844"/>
                    </a:cubicBezTo>
                    <a:cubicBezTo>
                      <a:pt x="243444" y="95457"/>
                      <a:pt x="0" y="0"/>
                      <a:pt x="0" y="0"/>
                    </a:cubicBezTo>
                    <a:cubicBezTo>
                      <a:pt x="0" y="0"/>
                      <a:pt x="188938" y="165638"/>
                      <a:pt x="445938" y="30953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57253CA-9424-45F6-A324-7CA4F6AB53F0}"/>
                  </a:ext>
                </a:extLst>
              </p:cNvPr>
              <p:cNvSpPr/>
              <p:nvPr/>
            </p:nvSpPr>
            <p:spPr>
              <a:xfrm>
                <a:off x="1447265" y="6238076"/>
                <a:ext cx="861374" cy="725390"/>
              </a:xfrm>
              <a:custGeom>
                <a:avLst/>
                <a:gdLst>
                  <a:gd name="connsiteX0" fmla="*/ 861374 w 861374"/>
                  <a:gd name="connsiteY0" fmla="*/ 725390 h 725390"/>
                  <a:gd name="connsiteX1" fmla="*/ 529957 w 861374"/>
                  <a:gd name="connsiteY1" fmla="*/ 409083 h 725390"/>
                  <a:gd name="connsiteX2" fmla="*/ 0 w 861374"/>
                  <a:gd name="connsiteY2" fmla="*/ 0 h 725390"/>
                  <a:gd name="connsiteX3" fmla="*/ 457234 w 861374"/>
                  <a:gd name="connsiteY3" fmla="*/ 461329 h 725390"/>
                  <a:gd name="connsiteX4" fmla="*/ 806020 w 861374"/>
                  <a:gd name="connsiteY4" fmla="*/ 695878 h 725390"/>
                  <a:gd name="connsiteX5" fmla="*/ 861374 w 861374"/>
                  <a:gd name="connsiteY5" fmla="*/ 725390 h 72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374" h="725390">
                    <a:moveTo>
                      <a:pt x="861374" y="725390"/>
                    </a:moveTo>
                    <a:cubicBezTo>
                      <a:pt x="741064" y="630780"/>
                      <a:pt x="627674" y="520920"/>
                      <a:pt x="529957" y="409083"/>
                    </a:cubicBezTo>
                    <a:cubicBezTo>
                      <a:pt x="357682" y="266179"/>
                      <a:pt x="185125" y="126100"/>
                      <a:pt x="0" y="0"/>
                    </a:cubicBezTo>
                    <a:cubicBezTo>
                      <a:pt x="132313" y="171851"/>
                      <a:pt x="287784" y="326193"/>
                      <a:pt x="457234" y="461329"/>
                    </a:cubicBezTo>
                    <a:cubicBezTo>
                      <a:pt x="564271" y="546620"/>
                      <a:pt x="684016" y="628662"/>
                      <a:pt x="806020" y="695878"/>
                    </a:cubicBezTo>
                    <a:cubicBezTo>
                      <a:pt x="824519" y="706045"/>
                      <a:pt x="842876" y="715929"/>
                      <a:pt x="861374" y="72539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AA29643C-2D15-4C2E-9FD7-FE17B2903118}"/>
                  </a:ext>
                </a:extLst>
              </p:cNvPr>
              <p:cNvSpPr/>
              <p:nvPr/>
            </p:nvSpPr>
            <p:spPr>
              <a:xfrm>
                <a:off x="2226174" y="6963608"/>
                <a:ext cx="94885" cy="336782"/>
              </a:xfrm>
              <a:custGeom>
                <a:avLst/>
                <a:gdLst>
                  <a:gd name="connsiteX0" fmla="*/ 43350 w 94885"/>
                  <a:gd name="connsiteY0" fmla="*/ 43916 h 336782"/>
                  <a:gd name="connsiteX1" fmla="*/ 24570 w 94885"/>
                  <a:gd name="connsiteY1" fmla="*/ 336783 h 336782"/>
                  <a:gd name="connsiteX2" fmla="*/ 91220 w 94885"/>
                  <a:gd name="connsiteY2" fmla="*/ 50976 h 336782"/>
                  <a:gd name="connsiteX3" fmla="*/ 82465 w 94885"/>
                  <a:gd name="connsiteY3" fmla="*/ 0 h 336782"/>
                  <a:gd name="connsiteX4" fmla="*/ 43350 w 94885"/>
                  <a:gd name="connsiteY4" fmla="*/ 43916 h 33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885" h="336782">
                    <a:moveTo>
                      <a:pt x="43350" y="43916"/>
                    </a:moveTo>
                    <a:cubicBezTo>
                      <a:pt x="-41657" y="167050"/>
                      <a:pt x="24570" y="336783"/>
                      <a:pt x="24570" y="336783"/>
                    </a:cubicBezTo>
                    <a:cubicBezTo>
                      <a:pt x="24570" y="336783"/>
                      <a:pt x="113814" y="235678"/>
                      <a:pt x="91220" y="50976"/>
                    </a:cubicBezTo>
                    <a:cubicBezTo>
                      <a:pt x="89243" y="34596"/>
                      <a:pt x="86419" y="17651"/>
                      <a:pt x="82465" y="0"/>
                    </a:cubicBezTo>
                    <a:cubicBezTo>
                      <a:pt x="69898" y="15533"/>
                      <a:pt x="56765" y="30219"/>
                      <a:pt x="43350" y="43916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3DA96E40-E0A5-4214-AE0E-00D6FA0F6BF2}"/>
                  </a:ext>
                </a:extLst>
              </p:cNvPr>
              <p:cNvSpPr/>
              <p:nvPr/>
            </p:nvSpPr>
            <p:spPr>
              <a:xfrm>
                <a:off x="1578024" y="6021885"/>
                <a:ext cx="730614" cy="941580"/>
              </a:xfrm>
              <a:custGeom>
                <a:avLst/>
                <a:gdLst>
                  <a:gd name="connsiteX0" fmla="*/ 399198 w 730614"/>
                  <a:gd name="connsiteY0" fmla="*/ 625274 h 941580"/>
                  <a:gd name="connsiteX1" fmla="*/ 730615 w 730614"/>
                  <a:gd name="connsiteY1" fmla="*/ 941581 h 941580"/>
                  <a:gd name="connsiteX2" fmla="*/ 514706 w 730614"/>
                  <a:gd name="connsiteY2" fmla="*/ 638688 h 941580"/>
                  <a:gd name="connsiteX3" fmla="*/ 0 w 730614"/>
                  <a:gd name="connsiteY3" fmla="*/ 0 h 941580"/>
                  <a:gd name="connsiteX4" fmla="*/ 399198 w 730614"/>
                  <a:gd name="connsiteY4" fmla="*/ 625274 h 94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614" h="941580">
                    <a:moveTo>
                      <a:pt x="399198" y="625274"/>
                    </a:moveTo>
                    <a:cubicBezTo>
                      <a:pt x="491125" y="736687"/>
                      <a:pt x="610305" y="846971"/>
                      <a:pt x="730615" y="941581"/>
                    </a:cubicBezTo>
                    <a:cubicBezTo>
                      <a:pt x="649279" y="845559"/>
                      <a:pt x="576415" y="742618"/>
                      <a:pt x="514706" y="638688"/>
                    </a:cubicBezTo>
                    <a:cubicBezTo>
                      <a:pt x="353446" y="418967"/>
                      <a:pt x="182865" y="202211"/>
                      <a:pt x="0" y="0"/>
                    </a:cubicBezTo>
                    <a:cubicBezTo>
                      <a:pt x="100117" y="232712"/>
                      <a:pt x="243162" y="435912"/>
                      <a:pt x="399198" y="625274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84BC79CA-D1F8-4279-85FE-64723C2A7C26}"/>
                  </a:ext>
                </a:extLst>
              </p:cNvPr>
              <p:cNvSpPr/>
              <p:nvPr/>
            </p:nvSpPr>
            <p:spPr>
              <a:xfrm>
                <a:off x="1811160" y="5798917"/>
                <a:ext cx="497479" cy="1164549"/>
              </a:xfrm>
              <a:custGeom>
                <a:avLst/>
                <a:gdLst>
                  <a:gd name="connsiteX0" fmla="*/ 281571 w 497479"/>
                  <a:gd name="connsiteY0" fmla="*/ 861656 h 1164549"/>
                  <a:gd name="connsiteX1" fmla="*/ 497479 w 497479"/>
                  <a:gd name="connsiteY1" fmla="*/ 1164550 h 1164549"/>
                  <a:gd name="connsiteX2" fmla="*/ 348080 w 497479"/>
                  <a:gd name="connsiteY2" fmla="*/ 830026 h 1164549"/>
                  <a:gd name="connsiteX3" fmla="*/ 348080 w 497479"/>
                  <a:gd name="connsiteY3" fmla="*/ 829884 h 1164549"/>
                  <a:gd name="connsiteX4" fmla="*/ 0 w 497479"/>
                  <a:gd name="connsiteY4" fmla="*/ 0 h 1164549"/>
                  <a:gd name="connsiteX5" fmla="*/ 281571 w 497479"/>
                  <a:gd name="connsiteY5" fmla="*/ 861656 h 116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479" h="1164549">
                    <a:moveTo>
                      <a:pt x="281571" y="861656"/>
                    </a:moveTo>
                    <a:cubicBezTo>
                      <a:pt x="337913" y="964033"/>
                      <a:pt x="416143" y="1068528"/>
                      <a:pt x="497479" y="1164550"/>
                    </a:cubicBezTo>
                    <a:cubicBezTo>
                      <a:pt x="445373" y="1051159"/>
                      <a:pt x="395103" y="938474"/>
                      <a:pt x="348080" y="830026"/>
                    </a:cubicBezTo>
                    <a:cubicBezTo>
                      <a:pt x="348080" y="830026"/>
                      <a:pt x="348080" y="830026"/>
                      <a:pt x="348080" y="829884"/>
                    </a:cubicBezTo>
                    <a:cubicBezTo>
                      <a:pt x="230594" y="553962"/>
                      <a:pt x="119463" y="275075"/>
                      <a:pt x="0" y="0"/>
                    </a:cubicBezTo>
                    <a:cubicBezTo>
                      <a:pt x="18498" y="311083"/>
                      <a:pt x="138526" y="601550"/>
                      <a:pt x="281571" y="86165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ED8D89E-1AF3-4FE9-80CC-D22E73FFFA78}"/>
                  </a:ext>
                </a:extLst>
              </p:cNvPr>
              <p:cNvSpPr/>
              <p:nvPr/>
            </p:nvSpPr>
            <p:spPr>
              <a:xfrm>
                <a:off x="2308639" y="6963466"/>
                <a:ext cx="599290" cy="728073"/>
              </a:xfrm>
              <a:custGeom>
                <a:avLst/>
                <a:gdLst>
                  <a:gd name="connsiteX0" fmla="*/ 0 w 599290"/>
                  <a:gd name="connsiteY0" fmla="*/ 0 h 728073"/>
                  <a:gd name="connsiteX1" fmla="*/ 8755 w 599290"/>
                  <a:gd name="connsiteY1" fmla="*/ 50976 h 728073"/>
                  <a:gd name="connsiteX2" fmla="*/ 563423 w 599290"/>
                  <a:gd name="connsiteY2" fmla="*/ 728073 h 728073"/>
                  <a:gd name="connsiteX3" fmla="*/ 581357 w 599290"/>
                  <a:gd name="connsiteY3" fmla="*/ 709433 h 728073"/>
                  <a:gd name="connsiteX4" fmla="*/ 599291 w 599290"/>
                  <a:gd name="connsiteY4" fmla="*/ 690653 h 728073"/>
                  <a:gd name="connsiteX5" fmla="*/ 43492 w 599290"/>
                  <a:gd name="connsiteY5" fmla="*/ 29654 h 728073"/>
                  <a:gd name="connsiteX6" fmla="*/ 0 w 599290"/>
                  <a:gd name="connsiteY6" fmla="*/ 0 h 728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290" h="728073">
                    <a:moveTo>
                      <a:pt x="0" y="0"/>
                    </a:moveTo>
                    <a:cubicBezTo>
                      <a:pt x="3812" y="17651"/>
                      <a:pt x="6637" y="34738"/>
                      <a:pt x="8755" y="50976"/>
                    </a:cubicBezTo>
                    <a:cubicBezTo>
                      <a:pt x="173969" y="293856"/>
                      <a:pt x="363613" y="513295"/>
                      <a:pt x="563423" y="728073"/>
                    </a:cubicBezTo>
                    <a:cubicBezTo>
                      <a:pt x="570625" y="720590"/>
                      <a:pt x="574155" y="716918"/>
                      <a:pt x="581357" y="709433"/>
                    </a:cubicBezTo>
                    <a:cubicBezTo>
                      <a:pt x="588559" y="701950"/>
                      <a:pt x="592089" y="698137"/>
                      <a:pt x="599291" y="690653"/>
                    </a:cubicBezTo>
                    <a:cubicBezTo>
                      <a:pt x="386348" y="502422"/>
                      <a:pt x="192891" y="272110"/>
                      <a:pt x="43492" y="29654"/>
                    </a:cubicBezTo>
                    <a:cubicBezTo>
                      <a:pt x="29230" y="21040"/>
                      <a:pt x="14686" y="11297"/>
                      <a:pt x="0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0432E290-F477-4A78-B84A-EE2C12C81120}"/>
                  </a:ext>
                </a:extLst>
              </p:cNvPr>
              <p:cNvSpPr/>
              <p:nvPr/>
            </p:nvSpPr>
            <p:spPr>
              <a:xfrm>
                <a:off x="2308639" y="6946334"/>
                <a:ext cx="334523" cy="102930"/>
              </a:xfrm>
              <a:custGeom>
                <a:avLst/>
                <a:gdLst>
                  <a:gd name="connsiteX0" fmla="*/ 0 w 334523"/>
                  <a:gd name="connsiteY0" fmla="*/ 17132 h 102930"/>
                  <a:gd name="connsiteX1" fmla="*/ 43492 w 334523"/>
                  <a:gd name="connsiteY1" fmla="*/ 46927 h 102930"/>
                  <a:gd name="connsiteX2" fmla="*/ 334524 w 334523"/>
                  <a:gd name="connsiteY2" fmla="*/ 85054 h 102930"/>
                  <a:gd name="connsiteX3" fmla="*/ 58178 w 334523"/>
                  <a:gd name="connsiteY3" fmla="*/ 2730 h 102930"/>
                  <a:gd name="connsiteX4" fmla="*/ 0 w 334523"/>
                  <a:gd name="connsiteY4" fmla="*/ 17132 h 102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523" h="102930">
                    <a:moveTo>
                      <a:pt x="0" y="17132"/>
                    </a:moveTo>
                    <a:cubicBezTo>
                      <a:pt x="14686" y="28429"/>
                      <a:pt x="29230" y="38314"/>
                      <a:pt x="43492" y="46927"/>
                    </a:cubicBezTo>
                    <a:cubicBezTo>
                      <a:pt x="205741" y="144362"/>
                      <a:pt x="334524" y="85054"/>
                      <a:pt x="334524" y="85054"/>
                    </a:cubicBezTo>
                    <a:cubicBezTo>
                      <a:pt x="334524" y="85054"/>
                      <a:pt x="209130" y="-17887"/>
                      <a:pt x="58178" y="2730"/>
                    </a:cubicBezTo>
                    <a:cubicBezTo>
                      <a:pt x="39538" y="8377"/>
                      <a:pt x="20193" y="13320"/>
                      <a:pt x="0" y="1713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F9A54FA3-8A1D-497C-9A83-A4FDE3EE724C}"/>
                  </a:ext>
                </a:extLst>
              </p:cNvPr>
              <p:cNvSpPr/>
              <p:nvPr/>
            </p:nvSpPr>
            <p:spPr>
              <a:xfrm>
                <a:off x="2088838" y="5869521"/>
                <a:ext cx="219800" cy="1093803"/>
              </a:xfrm>
              <a:custGeom>
                <a:avLst/>
                <a:gdLst>
                  <a:gd name="connsiteX0" fmla="*/ 70402 w 219800"/>
                  <a:gd name="connsiteY0" fmla="*/ 759280 h 1093803"/>
                  <a:gd name="connsiteX1" fmla="*/ 219801 w 219800"/>
                  <a:gd name="connsiteY1" fmla="*/ 1093804 h 1093803"/>
                  <a:gd name="connsiteX2" fmla="*/ 132110 w 219800"/>
                  <a:gd name="connsiteY2" fmla="*/ 665659 h 1093803"/>
                  <a:gd name="connsiteX3" fmla="*/ 33405 w 219800"/>
                  <a:gd name="connsiteY3" fmla="*/ 0 h 1093803"/>
                  <a:gd name="connsiteX4" fmla="*/ 70402 w 219800"/>
                  <a:gd name="connsiteY4" fmla="*/ 759280 h 1093803"/>
                  <a:gd name="connsiteX5" fmla="*/ 70402 w 219800"/>
                  <a:gd name="connsiteY5" fmla="*/ 759280 h 109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00" h="1093803">
                    <a:moveTo>
                      <a:pt x="70402" y="759280"/>
                    </a:moveTo>
                    <a:cubicBezTo>
                      <a:pt x="117565" y="867869"/>
                      <a:pt x="167695" y="980555"/>
                      <a:pt x="219801" y="1093804"/>
                    </a:cubicBezTo>
                    <a:cubicBezTo>
                      <a:pt x="186334" y="947511"/>
                      <a:pt x="155268" y="800655"/>
                      <a:pt x="132110" y="665659"/>
                    </a:cubicBezTo>
                    <a:cubicBezTo>
                      <a:pt x="94407" y="445938"/>
                      <a:pt x="63341" y="222545"/>
                      <a:pt x="33405" y="0"/>
                    </a:cubicBezTo>
                    <a:cubicBezTo>
                      <a:pt x="-19549" y="245844"/>
                      <a:pt x="-11217" y="520496"/>
                      <a:pt x="70402" y="759280"/>
                    </a:cubicBezTo>
                    <a:cubicBezTo>
                      <a:pt x="70260" y="759280"/>
                      <a:pt x="70260" y="759280"/>
                      <a:pt x="70402" y="75928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CC78D57-82EB-4040-8ECC-DB817CFE8BA2}"/>
                  </a:ext>
                </a:extLst>
              </p:cNvPr>
              <p:cNvSpPr/>
              <p:nvPr/>
            </p:nvSpPr>
            <p:spPr>
              <a:xfrm>
                <a:off x="2220522" y="5953258"/>
                <a:ext cx="124831" cy="1010208"/>
              </a:xfrm>
              <a:custGeom>
                <a:avLst/>
                <a:gdLst>
                  <a:gd name="connsiteX0" fmla="*/ 426 w 124831"/>
                  <a:gd name="connsiteY0" fmla="*/ 582063 h 1010208"/>
                  <a:gd name="connsiteX1" fmla="*/ 88117 w 124831"/>
                  <a:gd name="connsiteY1" fmla="*/ 1010208 h 1010208"/>
                  <a:gd name="connsiteX2" fmla="*/ 86846 w 124831"/>
                  <a:gd name="connsiteY2" fmla="*/ 949630 h 1010208"/>
                  <a:gd name="connsiteX3" fmla="*/ 87693 w 124831"/>
                  <a:gd name="connsiteY3" fmla="*/ 559046 h 1010208"/>
                  <a:gd name="connsiteX4" fmla="*/ 124831 w 124831"/>
                  <a:gd name="connsiteY4" fmla="*/ 0 h 1010208"/>
                  <a:gd name="connsiteX5" fmla="*/ 426 w 124831"/>
                  <a:gd name="connsiteY5" fmla="*/ 582063 h 101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831" h="1010208">
                    <a:moveTo>
                      <a:pt x="426" y="582063"/>
                    </a:moveTo>
                    <a:cubicBezTo>
                      <a:pt x="24714" y="717906"/>
                      <a:pt x="54650" y="863916"/>
                      <a:pt x="88117" y="1010208"/>
                    </a:cubicBezTo>
                    <a:cubicBezTo>
                      <a:pt x="87693" y="990015"/>
                      <a:pt x="87129" y="969823"/>
                      <a:pt x="86846" y="949630"/>
                    </a:cubicBezTo>
                    <a:cubicBezTo>
                      <a:pt x="84304" y="815764"/>
                      <a:pt x="84163" y="681898"/>
                      <a:pt x="87693" y="559046"/>
                    </a:cubicBezTo>
                    <a:cubicBezTo>
                      <a:pt x="96448" y="243303"/>
                      <a:pt x="124831" y="0"/>
                      <a:pt x="124831" y="0"/>
                    </a:cubicBezTo>
                    <a:cubicBezTo>
                      <a:pt x="124831" y="0"/>
                      <a:pt x="-8470" y="249375"/>
                      <a:pt x="426" y="582063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F6184AB-3C62-4816-93E6-B25F2824401E}"/>
                  </a:ext>
                </a:extLst>
              </p:cNvPr>
              <p:cNvSpPr/>
              <p:nvPr/>
            </p:nvSpPr>
            <p:spPr>
              <a:xfrm>
                <a:off x="2305492" y="6051681"/>
                <a:ext cx="206487" cy="911785"/>
              </a:xfrm>
              <a:custGeom>
                <a:avLst/>
                <a:gdLst>
                  <a:gd name="connsiteX0" fmla="*/ 1876 w 206487"/>
                  <a:gd name="connsiteY0" fmla="*/ 851207 h 911785"/>
                  <a:gd name="connsiteX1" fmla="*/ 3147 w 206487"/>
                  <a:gd name="connsiteY1" fmla="*/ 911786 h 911785"/>
                  <a:gd name="connsiteX2" fmla="*/ 94085 w 206487"/>
                  <a:gd name="connsiteY2" fmla="*/ 446502 h 911785"/>
                  <a:gd name="connsiteX3" fmla="*/ 206488 w 206487"/>
                  <a:gd name="connsiteY3" fmla="*/ 0 h 911785"/>
                  <a:gd name="connsiteX4" fmla="*/ 2582 w 206487"/>
                  <a:gd name="connsiteY4" fmla="*/ 460623 h 911785"/>
                  <a:gd name="connsiteX5" fmla="*/ 1876 w 206487"/>
                  <a:gd name="connsiteY5" fmla="*/ 851207 h 91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487" h="911785">
                    <a:moveTo>
                      <a:pt x="1876" y="851207"/>
                    </a:moveTo>
                    <a:cubicBezTo>
                      <a:pt x="2300" y="871400"/>
                      <a:pt x="2723" y="891593"/>
                      <a:pt x="3147" y="911786"/>
                    </a:cubicBezTo>
                    <a:cubicBezTo>
                      <a:pt x="34072" y="754338"/>
                      <a:pt x="62878" y="590677"/>
                      <a:pt x="94085" y="446502"/>
                    </a:cubicBezTo>
                    <a:cubicBezTo>
                      <a:pt x="149298" y="192185"/>
                      <a:pt x="206488" y="0"/>
                      <a:pt x="206488" y="0"/>
                    </a:cubicBezTo>
                    <a:cubicBezTo>
                      <a:pt x="206488" y="0"/>
                      <a:pt x="60478" y="186396"/>
                      <a:pt x="2582" y="460623"/>
                    </a:cubicBezTo>
                    <a:cubicBezTo>
                      <a:pt x="-807" y="583616"/>
                      <a:pt x="-666" y="717342"/>
                      <a:pt x="1876" y="851207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C98C421A-8529-48A1-9B33-BBCE8B28D1C8}"/>
                  </a:ext>
                </a:extLst>
              </p:cNvPr>
              <p:cNvSpPr/>
              <p:nvPr/>
            </p:nvSpPr>
            <p:spPr>
              <a:xfrm>
                <a:off x="2308780" y="6679213"/>
                <a:ext cx="427439" cy="284253"/>
              </a:xfrm>
              <a:custGeom>
                <a:avLst/>
                <a:gdLst>
                  <a:gd name="connsiteX0" fmla="*/ 88962 w 427439"/>
                  <a:gd name="connsiteY0" fmla="*/ 178488 h 284253"/>
                  <a:gd name="connsiteX1" fmla="*/ 0 w 427439"/>
                  <a:gd name="connsiteY1" fmla="*/ 284254 h 284253"/>
                  <a:gd name="connsiteX2" fmla="*/ 58178 w 427439"/>
                  <a:gd name="connsiteY2" fmla="*/ 269851 h 284253"/>
                  <a:gd name="connsiteX3" fmla="*/ 427439 w 427439"/>
                  <a:gd name="connsiteY3" fmla="*/ 0 h 284253"/>
                  <a:gd name="connsiteX4" fmla="*/ 88962 w 427439"/>
                  <a:gd name="connsiteY4" fmla="*/ 178488 h 28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439" h="284253">
                    <a:moveTo>
                      <a:pt x="88962" y="178488"/>
                    </a:moveTo>
                    <a:cubicBezTo>
                      <a:pt x="61002" y="215062"/>
                      <a:pt x="31631" y="250646"/>
                      <a:pt x="0" y="284254"/>
                    </a:cubicBezTo>
                    <a:cubicBezTo>
                      <a:pt x="20193" y="280442"/>
                      <a:pt x="39539" y="275499"/>
                      <a:pt x="58178" y="269851"/>
                    </a:cubicBezTo>
                    <a:cubicBezTo>
                      <a:pt x="291173" y="198822"/>
                      <a:pt x="427439" y="0"/>
                      <a:pt x="427439" y="0"/>
                    </a:cubicBezTo>
                    <a:cubicBezTo>
                      <a:pt x="427439" y="0"/>
                      <a:pt x="243868" y="35020"/>
                      <a:pt x="88962" y="178488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5510B059-9B73-4B7A-B4B6-123916780951}"/>
                  </a:ext>
                </a:extLst>
              </p:cNvPr>
              <p:cNvSpPr/>
              <p:nvPr/>
            </p:nvSpPr>
            <p:spPr>
              <a:xfrm>
                <a:off x="2308639" y="6333957"/>
                <a:ext cx="423485" cy="629509"/>
              </a:xfrm>
              <a:custGeom>
                <a:avLst/>
                <a:gdLst>
                  <a:gd name="connsiteX0" fmla="*/ 423485 w 423485"/>
                  <a:gd name="connsiteY0" fmla="*/ 0 h 629509"/>
                  <a:gd name="connsiteX1" fmla="*/ 114379 w 423485"/>
                  <a:gd name="connsiteY1" fmla="*/ 338195 h 629509"/>
                  <a:gd name="connsiteX2" fmla="*/ 0 w 423485"/>
                  <a:gd name="connsiteY2" fmla="*/ 629509 h 629509"/>
                  <a:gd name="connsiteX3" fmla="*/ 88961 w 423485"/>
                  <a:gd name="connsiteY3" fmla="*/ 523744 h 629509"/>
                  <a:gd name="connsiteX4" fmla="*/ 423485 w 423485"/>
                  <a:gd name="connsiteY4" fmla="*/ 0 h 629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485" h="629509">
                    <a:moveTo>
                      <a:pt x="423485" y="0"/>
                    </a:moveTo>
                    <a:cubicBezTo>
                      <a:pt x="423485" y="0"/>
                      <a:pt x="245562" y="124405"/>
                      <a:pt x="114379" y="338195"/>
                    </a:cubicBezTo>
                    <a:cubicBezTo>
                      <a:pt x="78089" y="434358"/>
                      <a:pt x="41092" y="534334"/>
                      <a:pt x="0" y="629509"/>
                    </a:cubicBezTo>
                    <a:cubicBezTo>
                      <a:pt x="31631" y="595901"/>
                      <a:pt x="61143" y="560317"/>
                      <a:pt x="88961" y="523744"/>
                    </a:cubicBezTo>
                    <a:cubicBezTo>
                      <a:pt x="274510" y="281006"/>
                      <a:pt x="423485" y="0"/>
                      <a:pt x="423485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D6C4B1DA-2FFE-42E8-9F71-8CC073E4BFD7}"/>
                  </a:ext>
                </a:extLst>
              </p:cNvPr>
              <p:cNvSpPr/>
              <p:nvPr/>
            </p:nvSpPr>
            <p:spPr>
              <a:xfrm>
                <a:off x="2308639" y="6141348"/>
                <a:ext cx="329440" cy="822117"/>
              </a:xfrm>
              <a:custGeom>
                <a:avLst/>
                <a:gdLst>
                  <a:gd name="connsiteX0" fmla="*/ 90938 w 329440"/>
                  <a:gd name="connsiteY0" fmla="*/ 356834 h 822117"/>
                  <a:gd name="connsiteX1" fmla="*/ 0 w 329440"/>
                  <a:gd name="connsiteY1" fmla="*/ 822118 h 822117"/>
                  <a:gd name="connsiteX2" fmla="*/ 114379 w 329440"/>
                  <a:gd name="connsiteY2" fmla="*/ 530804 h 822117"/>
                  <a:gd name="connsiteX3" fmla="*/ 329440 w 329440"/>
                  <a:gd name="connsiteY3" fmla="*/ 0 h 822117"/>
                  <a:gd name="connsiteX4" fmla="*/ 90938 w 329440"/>
                  <a:gd name="connsiteY4" fmla="*/ 356834 h 82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40" h="822117">
                    <a:moveTo>
                      <a:pt x="90938" y="356834"/>
                    </a:moveTo>
                    <a:cubicBezTo>
                      <a:pt x="59731" y="501009"/>
                      <a:pt x="30925" y="664670"/>
                      <a:pt x="0" y="822118"/>
                    </a:cubicBezTo>
                    <a:cubicBezTo>
                      <a:pt x="41092" y="727085"/>
                      <a:pt x="78089" y="626967"/>
                      <a:pt x="114379" y="530804"/>
                    </a:cubicBezTo>
                    <a:cubicBezTo>
                      <a:pt x="221698" y="246692"/>
                      <a:pt x="329440" y="0"/>
                      <a:pt x="329440" y="0"/>
                    </a:cubicBezTo>
                    <a:cubicBezTo>
                      <a:pt x="329440" y="0"/>
                      <a:pt x="189220" y="137537"/>
                      <a:pt x="90938" y="356834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B59512E-B197-4745-8C41-19614BAFCF6A}"/>
                </a:ext>
              </a:extLst>
            </p:cNvPr>
            <p:cNvSpPr/>
            <p:nvPr/>
          </p:nvSpPr>
          <p:spPr>
            <a:xfrm>
              <a:off x="-544204" y="-183822"/>
              <a:ext cx="1446261" cy="1835009"/>
            </a:xfrm>
            <a:custGeom>
              <a:avLst/>
              <a:gdLst>
                <a:gd name="connsiteX0" fmla="*/ 287784 w 1446261"/>
                <a:gd name="connsiteY0" fmla="*/ 1223999 h 1835009"/>
                <a:gd name="connsiteX1" fmla="*/ 285101 w 1446261"/>
                <a:gd name="connsiteY1" fmla="*/ 1220751 h 1835009"/>
                <a:gd name="connsiteX2" fmla="*/ 285101 w 1446261"/>
                <a:gd name="connsiteY2" fmla="*/ 1220610 h 1835009"/>
                <a:gd name="connsiteX3" fmla="*/ 284818 w 1446261"/>
                <a:gd name="connsiteY3" fmla="*/ 1220328 h 1835009"/>
                <a:gd name="connsiteX4" fmla="*/ 149117 w 1446261"/>
                <a:gd name="connsiteY4" fmla="*/ 1047911 h 1835009"/>
                <a:gd name="connsiteX5" fmla="*/ 117062 w 1446261"/>
                <a:gd name="connsiteY5" fmla="*/ 774672 h 1835009"/>
                <a:gd name="connsiteX6" fmla="*/ 241044 w 1446261"/>
                <a:gd name="connsiteY6" fmla="*/ 972506 h 1835009"/>
                <a:gd name="connsiteX7" fmla="*/ 293432 w 1446261"/>
                <a:gd name="connsiteY7" fmla="*/ 1214397 h 1835009"/>
                <a:gd name="connsiteX8" fmla="*/ 293715 w 1446261"/>
                <a:gd name="connsiteY8" fmla="*/ 1214679 h 1835009"/>
                <a:gd name="connsiteX9" fmla="*/ 294421 w 1446261"/>
                <a:gd name="connsiteY9" fmla="*/ 1215526 h 1835009"/>
                <a:gd name="connsiteX10" fmla="*/ 308683 w 1446261"/>
                <a:gd name="connsiteY10" fmla="*/ 1230212 h 1835009"/>
                <a:gd name="connsiteX11" fmla="*/ 382394 w 1446261"/>
                <a:gd name="connsiteY11" fmla="*/ 1057937 h 1835009"/>
                <a:gd name="connsiteX12" fmla="*/ 373356 w 1446261"/>
                <a:gd name="connsiteY12" fmla="*/ 1041275 h 1835009"/>
                <a:gd name="connsiteX13" fmla="*/ 373356 w 1446261"/>
                <a:gd name="connsiteY13" fmla="*/ 1041133 h 1835009"/>
                <a:gd name="connsiteX14" fmla="*/ 363331 w 1446261"/>
                <a:gd name="connsiteY14" fmla="*/ 1020658 h 1835009"/>
                <a:gd name="connsiteX15" fmla="*/ 245421 w 1446261"/>
                <a:gd name="connsiteY15" fmla="*/ 834545 h 1835009"/>
                <a:gd name="connsiteX16" fmla="*/ 241185 w 1446261"/>
                <a:gd name="connsiteY16" fmla="*/ 556787 h 1835009"/>
                <a:gd name="connsiteX17" fmla="*/ 345256 w 1446261"/>
                <a:gd name="connsiteY17" fmla="*/ 768177 h 1835009"/>
                <a:gd name="connsiteX18" fmla="*/ 373215 w 1446261"/>
                <a:gd name="connsiteY18" fmla="*/ 1019528 h 1835009"/>
                <a:gd name="connsiteX19" fmla="*/ 378157 w 1446261"/>
                <a:gd name="connsiteY19" fmla="*/ 1028989 h 1835009"/>
                <a:gd name="connsiteX20" fmla="*/ 388042 w 1446261"/>
                <a:gd name="connsiteY20" fmla="*/ 1045793 h 1835009"/>
                <a:gd name="connsiteX21" fmla="*/ 521767 w 1446261"/>
                <a:gd name="connsiteY21" fmla="*/ 811669 h 1835009"/>
                <a:gd name="connsiteX22" fmla="*/ 508493 w 1446261"/>
                <a:gd name="connsiteY22" fmla="*/ 788511 h 1835009"/>
                <a:gd name="connsiteX23" fmla="*/ 504539 w 1446261"/>
                <a:gd name="connsiteY23" fmla="*/ 780744 h 1835009"/>
                <a:gd name="connsiteX24" fmla="*/ 504539 w 1446261"/>
                <a:gd name="connsiteY24" fmla="*/ 780603 h 1835009"/>
                <a:gd name="connsiteX25" fmla="*/ 504539 w 1446261"/>
                <a:gd name="connsiteY25" fmla="*/ 780603 h 1835009"/>
                <a:gd name="connsiteX26" fmla="*/ 504257 w 1446261"/>
                <a:gd name="connsiteY26" fmla="*/ 780179 h 1835009"/>
                <a:gd name="connsiteX27" fmla="*/ 409647 w 1446261"/>
                <a:gd name="connsiteY27" fmla="*/ 578533 h 1835009"/>
                <a:gd name="connsiteX28" fmla="*/ 441701 w 1446261"/>
                <a:gd name="connsiteY28" fmla="*/ 302469 h 1835009"/>
                <a:gd name="connsiteX29" fmla="*/ 517248 w 1446261"/>
                <a:gd name="connsiteY29" fmla="*/ 525862 h 1835009"/>
                <a:gd name="connsiteX30" fmla="*/ 512871 w 1446261"/>
                <a:gd name="connsiteY30" fmla="*/ 774813 h 1835009"/>
                <a:gd name="connsiteX31" fmla="*/ 513012 w 1446261"/>
                <a:gd name="connsiteY31" fmla="*/ 775096 h 1835009"/>
                <a:gd name="connsiteX32" fmla="*/ 516683 w 1446261"/>
                <a:gd name="connsiteY32" fmla="*/ 781591 h 1835009"/>
                <a:gd name="connsiteX33" fmla="*/ 528686 w 1446261"/>
                <a:gd name="connsiteY33" fmla="*/ 801078 h 1835009"/>
                <a:gd name="connsiteX34" fmla="*/ 649702 w 1446261"/>
                <a:gd name="connsiteY34" fmla="*/ 640100 h 1835009"/>
                <a:gd name="connsiteX35" fmla="*/ 638123 w 1446261"/>
                <a:gd name="connsiteY35" fmla="*/ 612847 h 1835009"/>
                <a:gd name="connsiteX36" fmla="*/ 636711 w 1446261"/>
                <a:gd name="connsiteY36" fmla="*/ 609034 h 1835009"/>
                <a:gd name="connsiteX37" fmla="*/ 636711 w 1446261"/>
                <a:gd name="connsiteY37" fmla="*/ 608893 h 1835009"/>
                <a:gd name="connsiteX38" fmla="*/ 636570 w 1446261"/>
                <a:gd name="connsiteY38" fmla="*/ 608469 h 1835009"/>
                <a:gd name="connsiteX39" fmla="*/ 564412 w 1446261"/>
                <a:gd name="connsiteY39" fmla="*/ 401457 h 1835009"/>
                <a:gd name="connsiteX40" fmla="*/ 623579 w 1446261"/>
                <a:gd name="connsiteY40" fmla="*/ 132595 h 1835009"/>
                <a:gd name="connsiteX41" fmla="*/ 675826 w 1446261"/>
                <a:gd name="connsiteY41" fmla="*/ 360365 h 1835009"/>
                <a:gd name="connsiteX42" fmla="*/ 646737 w 1446261"/>
                <a:gd name="connsiteY42" fmla="*/ 605645 h 1835009"/>
                <a:gd name="connsiteX43" fmla="*/ 646878 w 1446261"/>
                <a:gd name="connsiteY43" fmla="*/ 605928 h 1835009"/>
                <a:gd name="connsiteX44" fmla="*/ 647302 w 1446261"/>
                <a:gd name="connsiteY44" fmla="*/ 606916 h 1835009"/>
                <a:gd name="connsiteX45" fmla="*/ 658175 w 1446261"/>
                <a:gd name="connsiteY45" fmla="*/ 629933 h 1835009"/>
                <a:gd name="connsiteX46" fmla="*/ 782721 w 1446261"/>
                <a:gd name="connsiteY46" fmla="*/ 494372 h 1835009"/>
                <a:gd name="connsiteX47" fmla="*/ 778344 w 1446261"/>
                <a:gd name="connsiteY47" fmla="*/ 468531 h 1835009"/>
                <a:gd name="connsiteX48" fmla="*/ 760975 w 1446261"/>
                <a:gd name="connsiteY48" fmla="*/ 276205 h 1835009"/>
                <a:gd name="connsiteX49" fmla="*/ 856997 w 1446261"/>
                <a:gd name="connsiteY49" fmla="*/ 63544 h 1835009"/>
                <a:gd name="connsiteX50" fmla="*/ 853184 w 1446261"/>
                <a:gd name="connsiteY50" fmla="*/ 264202 h 1835009"/>
                <a:gd name="connsiteX51" fmla="*/ 786957 w 1446261"/>
                <a:gd name="connsiteY51" fmla="*/ 458223 h 1835009"/>
                <a:gd name="connsiteX52" fmla="*/ 786957 w 1446261"/>
                <a:gd name="connsiteY52" fmla="*/ 458505 h 1835009"/>
                <a:gd name="connsiteX53" fmla="*/ 792323 w 1446261"/>
                <a:gd name="connsiteY53" fmla="*/ 484629 h 1835009"/>
                <a:gd name="connsiteX54" fmla="*/ 963610 w 1446261"/>
                <a:gd name="connsiteY54" fmla="*/ 333394 h 1835009"/>
                <a:gd name="connsiteX55" fmla="*/ 963610 w 1446261"/>
                <a:gd name="connsiteY55" fmla="*/ 316873 h 1835009"/>
                <a:gd name="connsiteX56" fmla="*/ 963610 w 1446261"/>
                <a:gd name="connsiteY56" fmla="*/ 316732 h 1835009"/>
                <a:gd name="connsiteX57" fmla="*/ 960221 w 1446261"/>
                <a:gd name="connsiteY57" fmla="*/ 321674 h 1835009"/>
                <a:gd name="connsiteX58" fmla="*/ 961492 w 1446261"/>
                <a:gd name="connsiteY58" fmla="*/ 162814 h 1835009"/>
                <a:gd name="connsiteX59" fmla="*/ 1052712 w 1446261"/>
                <a:gd name="connsiteY59" fmla="*/ 0 h 1835009"/>
                <a:gd name="connsiteX60" fmla="*/ 1036191 w 1446261"/>
                <a:gd name="connsiteY60" fmla="*/ 160837 h 1835009"/>
                <a:gd name="connsiteX61" fmla="*/ 968976 w 1446261"/>
                <a:gd name="connsiteY61" fmla="*/ 308824 h 1835009"/>
                <a:gd name="connsiteX62" fmla="*/ 969258 w 1446261"/>
                <a:gd name="connsiteY62" fmla="*/ 328876 h 1835009"/>
                <a:gd name="connsiteX63" fmla="*/ 1069799 w 1446261"/>
                <a:gd name="connsiteY63" fmla="*/ 254741 h 1835009"/>
                <a:gd name="connsiteX64" fmla="*/ 1231907 w 1446261"/>
                <a:gd name="connsiteY64" fmla="*/ 111131 h 1835009"/>
                <a:gd name="connsiteX65" fmla="*/ 1446262 w 1446261"/>
                <a:gd name="connsiteY65" fmla="*/ 44763 h 1835009"/>
                <a:gd name="connsiteX66" fmla="*/ 1267632 w 1446261"/>
                <a:gd name="connsiteY66" fmla="*/ 174393 h 1835009"/>
                <a:gd name="connsiteX67" fmla="*/ 1072058 w 1446261"/>
                <a:gd name="connsiteY67" fmla="*/ 257989 h 1835009"/>
                <a:gd name="connsiteX68" fmla="*/ 973494 w 1446261"/>
                <a:gd name="connsiteY68" fmla="*/ 334241 h 1835009"/>
                <a:gd name="connsiteX69" fmla="*/ 992981 w 1446261"/>
                <a:gd name="connsiteY69" fmla="*/ 339043 h 1835009"/>
                <a:gd name="connsiteX70" fmla="*/ 1148029 w 1446261"/>
                <a:gd name="connsiteY70" fmla="*/ 322521 h 1835009"/>
                <a:gd name="connsiteX71" fmla="*/ 1290085 w 1446261"/>
                <a:gd name="connsiteY71" fmla="*/ 379146 h 1835009"/>
                <a:gd name="connsiteX72" fmla="*/ 1127130 w 1446261"/>
                <a:gd name="connsiteY72" fmla="*/ 388607 h 1835009"/>
                <a:gd name="connsiteX73" fmla="*/ 978860 w 1446261"/>
                <a:gd name="connsiteY73" fmla="*/ 344550 h 1835009"/>
                <a:gd name="connsiteX74" fmla="*/ 984367 w 1446261"/>
                <a:gd name="connsiteY74" fmla="*/ 342432 h 1835009"/>
                <a:gd name="connsiteX75" fmla="*/ 984226 w 1446261"/>
                <a:gd name="connsiteY75" fmla="*/ 342432 h 1835009"/>
                <a:gd name="connsiteX76" fmla="*/ 968128 w 1446261"/>
                <a:gd name="connsiteY76" fmla="*/ 338901 h 1835009"/>
                <a:gd name="connsiteX77" fmla="*/ 801078 w 1446261"/>
                <a:gd name="connsiteY77" fmla="*/ 493243 h 1835009"/>
                <a:gd name="connsiteX78" fmla="*/ 827061 w 1446261"/>
                <a:gd name="connsiteY78" fmla="*/ 498750 h 1835009"/>
                <a:gd name="connsiteX79" fmla="*/ 827061 w 1446261"/>
                <a:gd name="connsiteY79" fmla="*/ 498750 h 1835009"/>
                <a:gd name="connsiteX80" fmla="*/ 1016987 w 1446261"/>
                <a:gd name="connsiteY80" fmla="*/ 458929 h 1835009"/>
                <a:gd name="connsiteX81" fmla="*/ 1195475 w 1446261"/>
                <a:gd name="connsiteY81" fmla="*/ 514848 h 1835009"/>
                <a:gd name="connsiteX82" fmla="*/ 1000465 w 1446261"/>
                <a:gd name="connsiteY82" fmla="*/ 541677 h 1835009"/>
                <a:gd name="connsiteX83" fmla="*/ 817741 w 1446261"/>
                <a:gd name="connsiteY83" fmla="*/ 507222 h 1835009"/>
                <a:gd name="connsiteX84" fmla="*/ 817600 w 1446261"/>
                <a:gd name="connsiteY84" fmla="*/ 507222 h 1835009"/>
                <a:gd name="connsiteX85" fmla="*/ 817458 w 1446261"/>
                <a:gd name="connsiteY85" fmla="*/ 507222 h 1835009"/>
                <a:gd name="connsiteX86" fmla="*/ 791617 w 1446261"/>
                <a:gd name="connsiteY86" fmla="*/ 502986 h 1835009"/>
                <a:gd name="connsiteX87" fmla="*/ 671166 w 1446261"/>
                <a:gd name="connsiteY87" fmla="*/ 640524 h 1835009"/>
                <a:gd name="connsiteX88" fmla="*/ 695736 w 1446261"/>
                <a:gd name="connsiteY88" fmla="*/ 647019 h 1835009"/>
                <a:gd name="connsiteX89" fmla="*/ 696866 w 1446261"/>
                <a:gd name="connsiteY89" fmla="*/ 647302 h 1835009"/>
                <a:gd name="connsiteX90" fmla="*/ 697290 w 1446261"/>
                <a:gd name="connsiteY90" fmla="*/ 647443 h 1835009"/>
                <a:gd name="connsiteX91" fmla="*/ 925766 w 1446261"/>
                <a:gd name="connsiteY91" fmla="*/ 609599 h 1835009"/>
                <a:gd name="connsiteX92" fmla="*/ 1130519 w 1446261"/>
                <a:gd name="connsiteY92" fmla="*/ 692065 h 1835009"/>
                <a:gd name="connsiteX93" fmla="*/ 903031 w 1446261"/>
                <a:gd name="connsiteY93" fmla="*/ 709151 h 1835009"/>
                <a:gd name="connsiteX94" fmla="*/ 696584 w 1446261"/>
                <a:gd name="connsiteY94" fmla="*/ 657469 h 1835009"/>
                <a:gd name="connsiteX95" fmla="*/ 696160 w 1446261"/>
                <a:gd name="connsiteY95" fmla="*/ 657328 h 1835009"/>
                <a:gd name="connsiteX96" fmla="*/ 696019 w 1446261"/>
                <a:gd name="connsiteY96" fmla="*/ 657328 h 1835009"/>
                <a:gd name="connsiteX97" fmla="*/ 692065 w 1446261"/>
                <a:gd name="connsiteY97" fmla="*/ 656621 h 1835009"/>
                <a:gd name="connsiteX98" fmla="*/ 663258 w 1446261"/>
                <a:gd name="connsiteY98" fmla="*/ 650549 h 1835009"/>
                <a:gd name="connsiteX99" fmla="*/ 547043 w 1446261"/>
                <a:gd name="connsiteY99" fmla="*/ 812798 h 1835009"/>
                <a:gd name="connsiteX100" fmla="*/ 569496 w 1446261"/>
                <a:gd name="connsiteY100" fmla="*/ 816611 h 1835009"/>
                <a:gd name="connsiteX101" fmla="*/ 576838 w 1446261"/>
                <a:gd name="connsiteY101" fmla="*/ 817600 h 1835009"/>
                <a:gd name="connsiteX102" fmla="*/ 576980 w 1446261"/>
                <a:gd name="connsiteY102" fmla="*/ 817600 h 1835009"/>
                <a:gd name="connsiteX103" fmla="*/ 801925 w 1446261"/>
                <a:gd name="connsiteY103" fmla="*/ 757303 h 1835009"/>
                <a:gd name="connsiteX104" fmla="*/ 1015292 w 1446261"/>
                <a:gd name="connsiteY104" fmla="*/ 819859 h 1835009"/>
                <a:gd name="connsiteX105" fmla="*/ 789499 w 1446261"/>
                <a:gd name="connsiteY105" fmla="*/ 859256 h 1835009"/>
                <a:gd name="connsiteX106" fmla="*/ 576415 w 1446261"/>
                <a:gd name="connsiteY106" fmla="*/ 827625 h 1835009"/>
                <a:gd name="connsiteX107" fmla="*/ 575144 w 1446261"/>
                <a:gd name="connsiteY107" fmla="*/ 827484 h 1835009"/>
                <a:gd name="connsiteX108" fmla="*/ 575144 w 1446261"/>
                <a:gd name="connsiteY108" fmla="*/ 827484 h 1835009"/>
                <a:gd name="connsiteX109" fmla="*/ 575003 w 1446261"/>
                <a:gd name="connsiteY109" fmla="*/ 827484 h 1835009"/>
                <a:gd name="connsiteX110" fmla="*/ 566389 w 1446261"/>
                <a:gd name="connsiteY110" fmla="*/ 826637 h 1835009"/>
                <a:gd name="connsiteX111" fmla="*/ 540124 w 1446261"/>
                <a:gd name="connsiteY111" fmla="*/ 823389 h 1835009"/>
                <a:gd name="connsiteX112" fmla="*/ 409647 w 1446261"/>
                <a:gd name="connsiteY112" fmla="*/ 1055960 h 1835009"/>
                <a:gd name="connsiteX113" fmla="*/ 428851 w 1446261"/>
                <a:gd name="connsiteY113" fmla="*/ 1053701 h 1835009"/>
                <a:gd name="connsiteX114" fmla="*/ 439160 w 1446261"/>
                <a:gd name="connsiteY114" fmla="*/ 1052148 h 1835009"/>
                <a:gd name="connsiteX115" fmla="*/ 657328 w 1446261"/>
                <a:gd name="connsiteY115" fmla="*/ 960503 h 1835009"/>
                <a:gd name="connsiteX116" fmla="*/ 877049 w 1446261"/>
                <a:gd name="connsiteY116" fmla="*/ 994676 h 1835009"/>
                <a:gd name="connsiteX117" fmla="*/ 658316 w 1446261"/>
                <a:gd name="connsiteY117" fmla="*/ 1063162 h 1835009"/>
                <a:gd name="connsiteX118" fmla="*/ 445090 w 1446261"/>
                <a:gd name="connsiteY118" fmla="*/ 1060338 h 1835009"/>
                <a:gd name="connsiteX119" fmla="*/ 422497 w 1446261"/>
                <a:gd name="connsiteY119" fmla="*/ 1064857 h 1835009"/>
                <a:gd name="connsiteX120" fmla="*/ 422356 w 1446261"/>
                <a:gd name="connsiteY120" fmla="*/ 1064857 h 1835009"/>
                <a:gd name="connsiteX121" fmla="*/ 403716 w 1446261"/>
                <a:gd name="connsiteY121" fmla="*/ 1068104 h 1835009"/>
                <a:gd name="connsiteX122" fmla="*/ 332265 w 1446261"/>
                <a:gd name="connsiteY122" fmla="*/ 1238967 h 1835009"/>
                <a:gd name="connsiteX123" fmla="*/ 352599 w 1446261"/>
                <a:gd name="connsiteY123" fmla="*/ 1237414 h 1835009"/>
                <a:gd name="connsiteX124" fmla="*/ 353728 w 1446261"/>
                <a:gd name="connsiteY124" fmla="*/ 1237273 h 1835009"/>
                <a:gd name="connsiteX125" fmla="*/ 353870 w 1446261"/>
                <a:gd name="connsiteY125" fmla="*/ 1237273 h 1835009"/>
                <a:gd name="connsiteX126" fmla="*/ 558058 w 1446261"/>
                <a:gd name="connsiteY126" fmla="*/ 1126424 h 1835009"/>
                <a:gd name="connsiteX127" fmla="*/ 778344 w 1446261"/>
                <a:gd name="connsiteY127" fmla="*/ 1137720 h 1835009"/>
                <a:gd name="connsiteX128" fmla="*/ 569072 w 1446261"/>
                <a:gd name="connsiteY128" fmla="*/ 1228094 h 1835009"/>
                <a:gd name="connsiteX129" fmla="*/ 357682 w 1446261"/>
                <a:gd name="connsiteY129" fmla="*/ 1247157 h 1835009"/>
                <a:gd name="connsiteX130" fmla="*/ 356411 w 1446261"/>
                <a:gd name="connsiteY130" fmla="*/ 1247298 h 1835009"/>
                <a:gd name="connsiteX131" fmla="*/ 356270 w 1446261"/>
                <a:gd name="connsiteY131" fmla="*/ 1247298 h 1835009"/>
                <a:gd name="connsiteX132" fmla="*/ 352175 w 1446261"/>
                <a:gd name="connsiteY132" fmla="*/ 1247863 h 1835009"/>
                <a:gd name="connsiteX133" fmla="*/ 327887 w 1446261"/>
                <a:gd name="connsiteY133" fmla="*/ 1250970 h 1835009"/>
                <a:gd name="connsiteX134" fmla="*/ 268721 w 1446261"/>
                <a:gd name="connsiteY134" fmla="*/ 1444567 h 1835009"/>
                <a:gd name="connsiteX135" fmla="*/ 288066 w 1446261"/>
                <a:gd name="connsiteY135" fmla="*/ 1441178 h 1835009"/>
                <a:gd name="connsiteX136" fmla="*/ 295409 w 1446261"/>
                <a:gd name="connsiteY136" fmla="*/ 1439625 h 1835009"/>
                <a:gd name="connsiteX137" fmla="*/ 295550 w 1446261"/>
                <a:gd name="connsiteY137" fmla="*/ 1439625 h 1835009"/>
                <a:gd name="connsiteX138" fmla="*/ 488865 w 1446261"/>
                <a:gd name="connsiteY138" fmla="*/ 1307171 h 1835009"/>
                <a:gd name="connsiteX139" fmla="*/ 711269 w 1446261"/>
                <a:gd name="connsiteY139" fmla="*/ 1296016 h 1835009"/>
                <a:gd name="connsiteX140" fmla="*/ 510329 w 1446261"/>
                <a:gd name="connsiteY140" fmla="*/ 1408135 h 1835009"/>
                <a:gd name="connsiteX141" fmla="*/ 298374 w 1446261"/>
                <a:gd name="connsiteY141" fmla="*/ 1449368 h 1835009"/>
                <a:gd name="connsiteX142" fmla="*/ 297104 w 1446261"/>
                <a:gd name="connsiteY142" fmla="*/ 1449651 h 1835009"/>
                <a:gd name="connsiteX143" fmla="*/ 297104 w 1446261"/>
                <a:gd name="connsiteY143" fmla="*/ 1449651 h 1835009"/>
                <a:gd name="connsiteX144" fmla="*/ 296962 w 1446261"/>
                <a:gd name="connsiteY144" fmla="*/ 1449651 h 1835009"/>
                <a:gd name="connsiteX145" fmla="*/ 288490 w 1446261"/>
                <a:gd name="connsiteY145" fmla="*/ 1451769 h 1835009"/>
                <a:gd name="connsiteX146" fmla="*/ 265614 w 1446261"/>
                <a:gd name="connsiteY146" fmla="*/ 1456852 h 1835009"/>
                <a:gd name="connsiteX147" fmla="*/ 208848 w 1446261"/>
                <a:gd name="connsiteY147" fmla="*/ 1835010 h 1835009"/>
                <a:gd name="connsiteX148" fmla="*/ 178206 w 1446261"/>
                <a:gd name="connsiteY148" fmla="*/ 1833174 h 1835009"/>
                <a:gd name="connsiteX149" fmla="*/ 238784 w 1446261"/>
                <a:gd name="connsiteY149" fmla="*/ 1450074 h 1835009"/>
                <a:gd name="connsiteX150" fmla="*/ 221133 w 1446261"/>
                <a:gd name="connsiteY150" fmla="*/ 1434541 h 1835009"/>
                <a:gd name="connsiteX151" fmla="*/ 214779 w 1446261"/>
                <a:gd name="connsiteY151" fmla="*/ 1428469 h 1835009"/>
                <a:gd name="connsiteX152" fmla="*/ 214779 w 1446261"/>
                <a:gd name="connsiteY152" fmla="*/ 1428328 h 1835009"/>
                <a:gd name="connsiteX153" fmla="*/ 214779 w 1446261"/>
                <a:gd name="connsiteY153" fmla="*/ 1428328 h 1835009"/>
                <a:gd name="connsiteX154" fmla="*/ 214355 w 1446261"/>
                <a:gd name="connsiteY154" fmla="*/ 1427905 h 1835009"/>
                <a:gd name="connsiteX155" fmla="*/ 59308 w 1446261"/>
                <a:gd name="connsiteY155" fmla="*/ 1267068 h 1835009"/>
                <a:gd name="connsiteX156" fmla="*/ 0 w 1446261"/>
                <a:gd name="connsiteY156" fmla="*/ 994111 h 1835009"/>
                <a:gd name="connsiteX157" fmla="*/ 144174 w 1446261"/>
                <a:gd name="connsiteY157" fmla="*/ 1181071 h 1835009"/>
                <a:gd name="connsiteX158" fmla="*/ 220992 w 1446261"/>
                <a:gd name="connsiteY158" fmla="*/ 1419856 h 1835009"/>
                <a:gd name="connsiteX159" fmla="*/ 221274 w 1446261"/>
                <a:gd name="connsiteY159" fmla="*/ 1420138 h 1835009"/>
                <a:gd name="connsiteX160" fmla="*/ 226923 w 1446261"/>
                <a:gd name="connsiteY160" fmla="*/ 1425080 h 1835009"/>
                <a:gd name="connsiteX161" fmla="*/ 242173 w 1446261"/>
                <a:gd name="connsiteY161" fmla="*/ 1437507 h 1835009"/>
                <a:gd name="connsiteX162" fmla="*/ 303599 w 1446261"/>
                <a:gd name="connsiteY162" fmla="*/ 1241932 h 1835009"/>
                <a:gd name="connsiteX163" fmla="*/ 287784 w 1446261"/>
                <a:gd name="connsiteY163" fmla="*/ 1223999 h 18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1446261" h="1835009">
                  <a:moveTo>
                    <a:pt x="287784" y="1223999"/>
                  </a:moveTo>
                  <a:cubicBezTo>
                    <a:pt x="286937" y="1222869"/>
                    <a:pt x="286089" y="1221881"/>
                    <a:pt x="285101" y="1220751"/>
                  </a:cubicBezTo>
                  <a:lnTo>
                    <a:pt x="285101" y="1220610"/>
                  </a:lnTo>
                  <a:cubicBezTo>
                    <a:pt x="284960" y="1220469"/>
                    <a:pt x="284960" y="1220328"/>
                    <a:pt x="284818" y="1220328"/>
                  </a:cubicBezTo>
                  <a:cubicBezTo>
                    <a:pt x="222122" y="1179659"/>
                    <a:pt x="173828" y="1114844"/>
                    <a:pt x="149117" y="1047911"/>
                  </a:cubicBezTo>
                  <a:cubicBezTo>
                    <a:pt x="117203" y="961209"/>
                    <a:pt x="102235" y="870553"/>
                    <a:pt x="117062" y="774672"/>
                  </a:cubicBezTo>
                  <a:cubicBezTo>
                    <a:pt x="176229" y="826637"/>
                    <a:pt x="215908" y="900348"/>
                    <a:pt x="241044" y="972506"/>
                  </a:cubicBezTo>
                  <a:cubicBezTo>
                    <a:pt x="268015" y="1050312"/>
                    <a:pt x="288066" y="1130519"/>
                    <a:pt x="293432" y="1214397"/>
                  </a:cubicBezTo>
                  <a:cubicBezTo>
                    <a:pt x="293573" y="1214538"/>
                    <a:pt x="293573" y="1214538"/>
                    <a:pt x="293715" y="1214679"/>
                  </a:cubicBezTo>
                  <a:lnTo>
                    <a:pt x="294421" y="1215526"/>
                  </a:lnTo>
                  <a:cubicBezTo>
                    <a:pt x="299080" y="1220610"/>
                    <a:pt x="303882" y="1225411"/>
                    <a:pt x="308683" y="1230212"/>
                  </a:cubicBezTo>
                  <a:cubicBezTo>
                    <a:pt x="330288" y="1171893"/>
                    <a:pt x="355140" y="1113856"/>
                    <a:pt x="382394" y="1057937"/>
                  </a:cubicBezTo>
                  <a:cubicBezTo>
                    <a:pt x="379287" y="1052430"/>
                    <a:pt x="376181" y="1046923"/>
                    <a:pt x="373356" y="1041275"/>
                  </a:cubicBezTo>
                  <a:lnTo>
                    <a:pt x="373356" y="1041133"/>
                  </a:lnTo>
                  <a:cubicBezTo>
                    <a:pt x="369826" y="1034497"/>
                    <a:pt x="366578" y="1027577"/>
                    <a:pt x="363331" y="1020658"/>
                  </a:cubicBezTo>
                  <a:cubicBezTo>
                    <a:pt x="305011" y="973494"/>
                    <a:pt x="263355" y="904020"/>
                    <a:pt x="245421" y="834545"/>
                  </a:cubicBezTo>
                  <a:cubicBezTo>
                    <a:pt x="221274" y="740782"/>
                    <a:pt x="222404" y="655068"/>
                    <a:pt x="241185" y="556787"/>
                  </a:cubicBezTo>
                  <a:cubicBezTo>
                    <a:pt x="295268" y="614965"/>
                    <a:pt x="327605" y="693195"/>
                    <a:pt x="345256" y="768177"/>
                  </a:cubicBezTo>
                  <a:cubicBezTo>
                    <a:pt x="364601" y="850078"/>
                    <a:pt x="376745" y="933815"/>
                    <a:pt x="373215" y="1019528"/>
                  </a:cubicBezTo>
                  <a:cubicBezTo>
                    <a:pt x="374910" y="1022635"/>
                    <a:pt x="376463" y="1026024"/>
                    <a:pt x="378157" y="1028989"/>
                  </a:cubicBezTo>
                  <a:cubicBezTo>
                    <a:pt x="381405" y="1034638"/>
                    <a:pt x="384653" y="1040286"/>
                    <a:pt x="388042" y="1045793"/>
                  </a:cubicBezTo>
                  <a:cubicBezTo>
                    <a:pt x="429134" y="965163"/>
                    <a:pt x="473332" y="888063"/>
                    <a:pt x="521767" y="811669"/>
                  </a:cubicBezTo>
                  <a:cubicBezTo>
                    <a:pt x="517248" y="804044"/>
                    <a:pt x="512588" y="796418"/>
                    <a:pt x="508493" y="788511"/>
                  </a:cubicBezTo>
                  <a:cubicBezTo>
                    <a:pt x="507081" y="785828"/>
                    <a:pt x="505952" y="783286"/>
                    <a:pt x="504539" y="780744"/>
                  </a:cubicBezTo>
                  <a:lnTo>
                    <a:pt x="504539" y="780603"/>
                  </a:lnTo>
                  <a:lnTo>
                    <a:pt x="504539" y="780603"/>
                  </a:lnTo>
                  <a:cubicBezTo>
                    <a:pt x="504398" y="780462"/>
                    <a:pt x="504398" y="780321"/>
                    <a:pt x="504257" y="780179"/>
                  </a:cubicBezTo>
                  <a:cubicBezTo>
                    <a:pt x="451445" y="725673"/>
                    <a:pt x="418543" y="650549"/>
                    <a:pt x="409647" y="578533"/>
                  </a:cubicBezTo>
                  <a:cubicBezTo>
                    <a:pt x="397927" y="482370"/>
                    <a:pt x="410212" y="397503"/>
                    <a:pt x="441701" y="302469"/>
                  </a:cubicBezTo>
                  <a:cubicBezTo>
                    <a:pt x="487594" y="367284"/>
                    <a:pt x="509482" y="449044"/>
                    <a:pt x="517248" y="525862"/>
                  </a:cubicBezTo>
                  <a:cubicBezTo>
                    <a:pt x="525580" y="608328"/>
                    <a:pt x="526850" y="691500"/>
                    <a:pt x="512871" y="774813"/>
                  </a:cubicBezTo>
                  <a:cubicBezTo>
                    <a:pt x="512871" y="774954"/>
                    <a:pt x="513012" y="775096"/>
                    <a:pt x="513012" y="775096"/>
                  </a:cubicBezTo>
                  <a:cubicBezTo>
                    <a:pt x="514283" y="777214"/>
                    <a:pt x="515413" y="779473"/>
                    <a:pt x="516683" y="781591"/>
                  </a:cubicBezTo>
                  <a:cubicBezTo>
                    <a:pt x="520355" y="788228"/>
                    <a:pt x="524591" y="794583"/>
                    <a:pt x="528686" y="801078"/>
                  </a:cubicBezTo>
                  <a:cubicBezTo>
                    <a:pt x="567660" y="745724"/>
                    <a:pt x="607481" y="692912"/>
                    <a:pt x="649702" y="640100"/>
                  </a:cubicBezTo>
                  <a:cubicBezTo>
                    <a:pt x="645748" y="631063"/>
                    <a:pt x="641794" y="622166"/>
                    <a:pt x="638123" y="612847"/>
                  </a:cubicBezTo>
                  <a:cubicBezTo>
                    <a:pt x="637700" y="611576"/>
                    <a:pt x="637135" y="610305"/>
                    <a:pt x="636711" y="609034"/>
                  </a:cubicBezTo>
                  <a:lnTo>
                    <a:pt x="636711" y="608893"/>
                  </a:lnTo>
                  <a:cubicBezTo>
                    <a:pt x="636711" y="608752"/>
                    <a:pt x="636570" y="608610"/>
                    <a:pt x="636570" y="608469"/>
                  </a:cubicBezTo>
                  <a:cubicBezTo>
                    <a:pt x="590536" y="549585"/>
                    <a:pt x="565965" y="472909"/>
                    <a:pt x="564412" y="401457"/>
                  </a:cubicBezTo>
                  <a:cubicBezTo>
                    <a:pt x="562435" y="308965"/>
                    <a:pt x="577968" y="218450"/>
                    <a:pt x="623579" y="132595"/>
                  </a:cubicBezTo>
                  <a:cubicBezTo>
                    <a:pt x="662411" y="201082"/>
                    <a:pt x="675826" y="283830"/>
                    <a:pt x="675826" y="360365"/>
                  </a:cubicBezTo>
                  <a:cubicBezTo>
                    <a:pt x="675826" y="442549"/>
                    <a:pt x="668765" y="524874"/>
                    <a:pt x="646737" y="605645"/>
                  </a:cubicBezTo>
                  <a:cubicBezTo>
                    <a:pt x="646737" y="605786"/>
                    <a:pt x="646878" y="605928"/>
                    <a:pt x="646878" y="605928"/>
                  </a:cubicBezTo>
                  <a:lnTo>
                    <a:pt x="647302" y="606916"/>
                  </a:lnTo>
                  <a:cubicBezTo>
                    <a:pt x="650691" y="614682"/>
                    <a:pt x="654503" y="622308"/>
                    <a:pt x="658175" y="629933"/>
                  </a:cubicBezTo>
                  <a:cubicBezTo>
                    <a:pt x="697290" y="582910"/>
                    <a:pt x="739229" y="537300"/>
                    <a:pt x="782721" y="494372"/>
                  </a:cubicBezTo>
                  <a:cubicBezTo>
                    <a:pt x="781168" y="485759"/>
                    <a:pt x="779614" y="477145"/>
                    <a:pt x="778344" y="468531"/>
                  </a:cubicBezTo>
                  <a:cubicBezTo>
                    <a:pt x="749678" y="406964"/>
                    <a:pt x="752926" y="338337"/>
                    <a:pt x="760975" y="276205"/>
                  </a:cubicBezTo>
                  <a:cubicBezTo>
                    <a:pt x="770718" y="201788"/>
                    <a:pt x="807856" y="124970"/>
                    <a:pt x="856997" y="63544"/>
                  </a:cubicBezTo>
                  <a:cubicBezTo>
                    <a:pt x="874083" y="130053"/>
                    <a:pt x="864340" y="199952"/>
                    <a:pt x="853184" y="264202"/>
                  </a:cubicBezTo>
                  <a:cubicBezTo>
                    <a:pt x="841746" y="329864"/>
                    <a:pt x="818306" y="396938"/>
                    <a:pt x="786957" y="458223"/>
                  </a:cubicBezTo>
                  <a:cubicBezTo>
                    <a:pt x="786957" y="458364"/>
                    <a:pt x="786957" y="458364"/>
                    <a:pt x="786957" y="458505"/>
                  </a:cubicBezTo>
                  <a:cubicBezTo>
                    <a:pt x="788511" y="467260"/>
                    <a:pt x="790346" y="476015"/>
                    <a:pt x="792323" y="484629"/>
                  </a:cubicBezTo>
                  <a:cubicBezTo>
                    <a:pt x="846689" y="431111"/>
                    <a:pt x="903878" y="380699"/>
                    <a:pt x="963610" y="333394"/>
                  </a:cubicBezTo>
                  <a:cubicBezTo>
                    <a:pt x="963468" y="327887"/>
                    <a:pt x="963468" y="322380"/>
                    <a:pt x="963610" y="316873"/>
                  </a:cubicBezTo>
                  <a:cubicBezTo>
                    <a:pt x="963610" y="316873"/>
                    <a:pt x="963610" y="316873"/>
                    <a:pt x="963610" y="316732"/>
                  </a:cubicBezTo>
                  <a:cubicBezTo>
                    <a:pt x="962480" y="318285"/>
                    <a:pt x="961492" y="320121"/>
                    <a:pt x="960221" y="321674"/>
                  </a:cubicBezTo>
                  <a:cubicBezTo>
                    <a:pt x="946100" y="280723"/>
                    <a:pt x="945111" y="224663"/>
                    <a:pt x="961492" y="162814"/>
                  </a:cubicBezTo>
                  <a:cubicBezTo>
                    <a:pt x="976318" y="106613"/>
                    <a:pt x="1011479" y="41939"/>
                    <a:pt x="1052712" y="0"/>
                  </a:cubicBezTo>
                  <a:cubicBezTo>
                    <a:pt x="1060479" y="43210"/>
                    <a:pt x="1053842" y="99835"/>
                    <a:pt x="1036191" y="160837"/>
                  </a:cubicBezTo>
                  <a:cubicBezTo>
                    <a:pt x="1021929" y="210401"/>
                    <a:pt x="998206" y="264484"/>
                    <a:pt x="968976" y="308824"/>
                  </a:cubicBezTo>
                  <a:cubicBezTo>
                    <a:pt x="968976" y="315602"/>
                    <a:pt x="968976" y="322239"/>
                    <a:pt x="969258" y="328876"/>
                  </a:cubicBezTo>
                  <a:cubicBezTo>
                    <a:pt x="1008514" y="298092"/>
                    <a:pt x="1028566" y="283265"/>
                    <a:pt x="1069799" y="254741"/>
                  </a:cubicBezTo>
                  <a:cubicBezTo>
                    <a:pt x="1111173" y="195292"/>
                    <a:pt x="1168786" y="146716"/>
                    <a:pt x="1231907" y="111131"/>
                  </a:cubicBezTo>
                  <a:cubicBezTo>
                    <a:pt x="1297286" y="74135"/>
                    <a:pt x="1370856" y="48717"/>
                    <a:pt x="1446262" y="44763"/>
                  </a:cubicBezTo>
                  <a:cubicBezTo>
                    <a:pt x="1393308" y="96022"/>
                    <a:pt x="1331318" y="139938"/>
                    <a:pt x="1267632" y="174393"/>
                  </a:cubicBezTo>
                  <a:cubicBezTo>
                    <a:pt x="1206065" y="207718"/>
                    <a:pt x="1140403" y="239490"/>
                    <a:pt x="1072058" y="257989"/>
                  </a:cubicBezTo>
                  <a:cubicBezTo>
                    <a:pt x="1031672" y="287360"/>
                    <a:pt x="1011903" y="302611"/>
                    <a:pt x="973494" y="334241"/>
                  </a:cubicBezTo>
                  <a:cubicBezTo>
                    <a:pt x="979990" y="335936"/>
                    <a:pt x="986485" y="337489"/>
                    <a:pt x="992981" y="339043"/>
                  </a:cubicBezTo>
                  <a:cubicBezTo>
                    <a:pt x="1040568" y="321815"/>
                    <a:pt x="1100441" y="316167"/>
                    <a:pt x="1148029" y="322521"/>
                  </a:cubicBezTo>
                  <a:cubicBezTo>
                    <a:pt x="1207336" y="330429"/>
                    <a:pt x="1257324" y="351610"/>
                    <a:pt x="1290085" y="379146"/>
                  </a:cubicBezTo>
                  <a:cubicBezTo>
                    <a:pt x="1243203" y="391008"/>
                    <a:pt x="1186578" y="394820"/>
                    <a:pt x="1127130" y="388607"/>
                  </a:cubicBezTo>
                  <a:cubicBezTo>
                    <a:pt x="1067681" y="382535"/>
                    <a:pt x="1015574" y="367143"/>
                    <a:pt x="978860" y="344550"/>
                  </a:cubicBezTo>
                  <a:cubicBezTo>
                    <a:pt x="980555" y="343844"/>
                    <a:pt x="982532" y="343138"/>
                    <a:pt x="984367" y="342432"/>
                  </a:cubicBezTo>
                  <a:cubicBezTo>
                    <a:pt x="984367" y="342432"/>
                    <a:pt x="984226" y="342432"/>
                    <a:pt x="984226" y="342432"/>
                  </a:cubicBezTo>
                  <a:cubicBezTo>
                    <a:pt x="978860" y="341302"/>
                    <a:pt x="973494" y="340172"/>
                    <a:pt x="968128" y="338901"/>
                  </a:cubicBezTo>
                  <a:cubicBezTo>
                    <a:pt x="909668" y="387336"/>
                    <a:pt x="853890" y="438877"/>
                    <a:pt x="801078" y="493243"/>
                  </a:cubicBezTo>
                  <a:cubicBezTo>
                    <a:pt x="809692" y="495220"/>
                    <a:pt x="818447" y="497055"/>
                    <a:pt x="827061" y="498750"/>
                  </a:cubicBezTo>
                  <a:cubicBezTo>
                    <a:pt x="827061" y="498750"/>
                    <a:pt x="827061" y="498750"/>
                    <a:pt x="827061" y="498750"/>
                  </a:cubicBezTo>
                  <a:cubicBezTo>
                    <a:pt x="887639" y="467684"/>
                    <a:pt x="956408" y="456811"/>
                    <a:pt x="1016987" y="458929"/>
                  </a:cubicBezTo>
                  <a:cubicBezTo>
                    <a:pt x="1075023" y="461047"/>
                    <a:pt x="1142521" y="475309"/>
                    <a:pt x="1195475" y="514848"/>
                  </a:cubicBezTo>
                  <a:cubicBezTo>
                    <a:pt x="1131931" y="536312"/>
                    <a:pt x="1063303" y="542666"/>
                    <a:pt x="1000465" y="541677"/>
                  </a:cubicBezTo>
                  <a:cubicBezTo>
                    <a:pt x="941299" y="540689"/>
                    <a:pt x="875495" y="533629"/>
                    <a:pt x="817741" y="507222"/>
                  </a:cubicBezTo>
                  <a:cubicBezTo>
                    <a:pt x="817741" y="507222"/>
                    <a:pt x="817600" y="507222"/>
                    <a:pt x="817600" y="507222"/>
                  </a:cubicBezTo>
                  <a:lnTo>
                    <a:pt x="817458" y="507222"/>
                  </a:lnTo>
                  <a:cubicBezTo>
                    <a:pt x="808845" y="505952"/>
                    <a:pt x="800231" y="504540"/>
                    <a:pt x="791617" y="502986"/>
                  </a:cubicBezTo>
                  <a:cubicBezTo>
                    <a:pt x="749396" y="546620"/>
                    <a:pt x="708869" y="593077"/>
                    <a:pt x="671166" y="640524"/>
                  </a:cubicBezTo>
                  <a:cubicBezTo>
                    <a:pt x="679356" y="642642"/>
                    <a:pt x="687405" y="644901"/>
                    <a:pt x="695736" y="647019"/>
                  </a:cubicBezTo>
                  <a:lnTo>
                    <a:pt x="696866" y="647302"/>
                  </a:lnTo>
                  <a:cubicBezTo>
                    <a:pt x="697007" y="647302"/>
                    <a:pt x="697148" y="647443"/>
                    <a:pt x="697290" y="647443"/>
                  </a:cubicBezTo>
                  <a:cubicBezTo>
                    <a:pt x="768177" y="613976"/>
                    <a:pt x="847960" y="601409"/>
                    <a:pt x="925766" y="609599"/>
                  </a:cubicBezTo>
                  <a:cubicBezTo>
                    <a:pt x="999759" y="617365"/>
                    <a:pt x="1072623" y="644477"/>
                    <a:pt x="1130519" y="692065"/>
                  </a:cubicBezTo>
                  <a:cubicBezTo>
                    <a:pt x="1056525" y="710987"/>
                    <a:pt x="978719" y="714658"/>
                    <a:pt x="903031" y="709151"/>
                  </a:cubicBezTo>
                  <a:cubicBezTo>
                    <a:pt x="832568" y="704068"/>
                    <a:pt x="759986" y="690229"/>
                    <a:pt x="696584" y="657469"/>
                  </a:cubicBezTo>
                  <a:cubicBezTo>
                    <a:pt x="696442" y="657469"/>
                    <a:pt x="696301" y="657469"/>
                    <a:pt x="696160" y="657328"/>
                  </a:cubicBezTo>
                  <a:lnTo>
                    <a:pt x="696019" y="657328"/>
                  </a:lnTo>
                  <a:cubicBezTo>
                    <a:pt x="694748" y="657045"/>
                    <a:pt x="693336" y="656763"/>
                    <a:pt x="692065" y="656621"/>
                  </a:cubicBezTo>
                  <a:cubicBezTo>
                    <a:pt x="682463" y="654786"/>
                    <a:pt x="672860" y="652526"/>
                    <a:pt x="663258" y="650549"/>
                  </a:cubicBezTo>
                  <a:cubicBezTo>
                    <a:pt x="622590" y="703785"/>
                    <a:pt x="584322" y="757162"/>
                    <a:pt x="547043" y="812798"/>
                  </a:cubicBezTo>
                  <a:cubicBezTo>
                    <a:pt x="554527" y="814069"/>
                    <a:pt x="562011" y="815623"/>
                    <a:pt x="569496" y="816611"/>
                  </a:cubicBezTo>
                  <a:cubicBezTo>
                    <a:pt x="571896" y="816894"/>
                    <a:pt x="574438" y="817317"/>
                    <a:pt x="576838" y="817600"/>
                  </a:cubicBezTo>
                  <a:cubicBezTo>
                    <a:pt x="576838" y="817600"/>
                    <a:pt x="576980" y="817600"/>
                    <a:pt x="576980" y="817600"/>
                  </a:cubicBezTo>
                  <a:cubicBezTo>
                    <a:pt x="644477" y="777073"/>
                    <a:pt x="723272" y="756739"/>
                    <a:pt x="801925" y="757303"/>
                  </a:cubicBezTo>
                  <a:cubicBezTo>
                    <a:pt x="876907" y="757868"/>
                    <a:pt x="952595" y="777920"/>
                    <a:pt x="1015292" y="819859"/>
                  </a:cubicBezTo>
                  <a:cubicBezTo>
                    <a:pt x="943134" y="845983"/>
                    <a:pt x="865752" y="857138"/>
                    <a:pt x="789499" y="859256"/>
                  </a:cubicBezTo>
                  <a:cubicBezTo>
                    <a:pt x="718047" y="861233"/>
                    <a:pt x="643630" y="854173"/>
                    <a:pt x="576415" y="827625"/>
                  </a:cubicBezTo>
                  <a:cubicBezTo>
                    <a:pt x="575991" y="827625"/>
                    <a:pt x="575568" y="827484"/>
                    <a:pt x="575144" y="827484"/>
                  </a:cubicBezTo>
                  <a:lnTo>
                    <a:pt x="575144" y="827484"/>
                  </a:lnTo>
                  <a:lnTo>
                    <a:pt x="575003" y="827484"/>
                  </a:lnTo>
                  <a:cubicBezTo>
                    <a:pt x="572179" y="827061"/>
                    <a:pt x="569354" y="826919"/>
                    <a:pt x="566389" y="826637"/>
                  </a:cubicBezTo>
                  <a:cubicBezTo>
                    <a:pt x="557634" y="825790"/>
                    <a:pt x="548879" y="824519"/>
                    <a:pt x="540124" y="823389"/>
                  </a:cubicBezTo>
                  <a:cubicBezTo>
                    <a:pt x="492819" y="899360"/>
                    <a:pt x="449750" y="976036"/>
                    <a:pt x="409647" y="1055960"/>
                  </a:cubicBezTo>
                  <a:cubicBezTo>
                    <a:pt x="416001" y="1055254"/>
                    <a:pt x="422497" y="1054548"/>
                    <a:pt x="428851" y="1053701"/>
                  </a:cubicBezTo>
                  <a:cubicBezTo>
                    <a:pt x="432240" y="1053277"/>
                    <a:pt x="435629" y="1052713"/>
                    <a:pt x="439160" y="1052148"/>
                  </a:cubicBezTo>
                  <a:cubicBezTo>
                    <a:pt x="501292" y="1001595"/>
                    <a:pt x="577968" y="970246"/>
                    <a:pt x="657328" y="960503"/>
                  </a:cubicBezTo>
                  <a:cubicBezTo>
                    <a:pt x="731745" y="951325"/>
                    <a:pt x="809409" y="961350"/>
                    <a:pt x="877049" y="994676"/>
                  </a:cubicBezTo>
                  <a:cubicBezTo>
                    <a:pt x="808986" y="1029837"/>
                    <a:pt x="733580" y="1051018"/>
                    <a:pt x="658316" y="1063162"/>
                  </a:cubicBezTo>
                  <a:cubicBezTo>
                    <a:pt x="588418" y="1074317"/>
                    <a:pt x="514706" y="1077283"/>
                    <a:pt x="445090" y="1060338"/>
                  </a:cubicBezTo>
                  <a:cubicBezTo>
                    <a:pt x="437606" y="1061891"/>
                    <a:pt x="429981" y="1063586"/>
                    <a:pt x="422497" y="1064857"/>
                  </a:cubicBezTo>
                  <a:lnTo>
                    <a:pt x="422356" y="1064857"/>
                  </a:lnTo>
                  <a:cubicBezTo>
                    <a:pt x="416143" y="1065986"/>
                    <a:pt x="409929" y="1066975"/>
                    <a:pt x="403716" y="1068104"/>
                  </a:cubicBezTo>
                  <a:cubicBezTo>
                    <a:pt x="377310" y="1123599"/>
                    <a:pt x="353164" y="1181071"/>
                    <a:pt x="332265" y="1238967"/>
                  </a:cubicBezTo>
                  <a:cubicBezTo>
                    <a:pt x="339043" y="1238402"/>
                    <a:pt x="345821" y="1237979"/>
                    <a:pt x="352599" y="1237414"/>
                  </a:cubicBezTo>
                  <a:lnTo>
                    <a:pt x="353728" y="1237273"/>
                  </a:lnTo>
                  <a:cubicBezTo>
                    <a:pt x="353728" y="1237273"/>
                    <a:pt x="353870" y="1237273"/>
                    <a:pt x="353870" y="1237273"/>
                  </a:cubicBezTo>
                  <a:cubicBezTo>
                    <a:pt x="409929" y="1182201"/>
                    <a:pt x="481522" y="1144075"/>
                    <a:pt x="558058" y="1126424"/>
                  </a:cubicBezTo>
                  <a:cubicBezTo>
                    <a:pt x="630639" y="1109620"/>
                    <a:pt x="708304" y="1111455"/>
                    <a:pt x="778344" y="1137720"/>
                  </a:cubicBezTo>
                  <a:cubicBezTo>
                    <a:pt x="714517" y="1179659"/>
                    <a:pt x="642218" y="1208466"/>
                    <a:pt x="569072" y="1228094"/>
                  </a:cubicBezTo>
                  <a:cubicBezTo>
                    <a:pt x="501009" y="1246451"/>
                    <a:pt x="428145" y="1256901"/>
                    <a:pt x="357682" y="1247157"/>
                  </a:cubicBezTo>
                  <a:cubicBezTo>
                    <a:pt x="357259" y="1247157"/>
                    <a:pt x="356835" y="1247298"/>
                    <a:pt x="356411" y="1247298"/>
                  </a:cubicBezTo>
                  <a:lnTo>
                    <a:pt x="356270" y="1247298"/>
                  </a:lnTo>
                  <a:cubicBezTo>
                    <a:pt x="354999" y="1247440"/>
                    <a:pt x="353587" y="1247722"/>
                    <a:pt x="352175" y="1247863"/>
                  </a:cubicBezTo>
                  <a:cubicBezTo>
                    <a:pt x="344126" y="1248993"/>
                    <a:pt x="335936" y="1249981"/>
                    <a:pt x="327887" y="1250970"/>
                  </a:cubicBezTo>
                  <a:cubicBezTo>
                    <a:pt x="306000" y="1315361"/>
                    <a:pt x="286513" y="1378905"/>
                    <a:pt x="268721" y="1444567"/>
                  </a:cubicBezTo>
                  <a:cubicBezTo>
                    <a:pt x="275216" y="1443437"/>
                    <a:pt x="281712" y="1442590"/>
                    <a:pt x="288066" y="1441178"/>
                  </a:cubicBezTo>
                  <a:cubicBezTo>
                    <a:pt x="290467" y="1440613"/>
                    <a:pt x="292867" y="1440190"/>
                    <a:pt x="295409" y="1439625"/>
                  </a:cubicBezTo>
                  <a:cubicBezTo>
                    <a:pt x="295409" y="1439625"/>
                    <a:pt x="295550" y="1439625"/>
                    <a:pt x="295550" y="1439625"/>
                  </a:cubicBezTo>
                  <a:cubicBezTo>
                    <a:pt x="345962" y="1378481"/>
                    <a:pt x="414025" y="1332730"/>
                    <a:pt x="488865" y="1307171"/>
                  </a:cubicBezTo>
                  <a:cubicBezTo>
                    <a:pt x="559893" y="1282883"/>
                    <a:pt x="638123" y="1276952"/>
                    <a:pt x="711269" y="1296016"/>
                  </a:cubicBezTo>
                  <a:cubicBezTo>
                    <a:pt x="651397" y="1344450"/>
                    <a:pt x="581781" y="1380882"/>
                    <a:pt x="510329" y="1408135"/>
                  </a:cubicBezTo>
                  <a:cubicBezTo>
                    <a:pt x="443396" y="1433835"/>
                    <a:pt x="370673" y="1452051"/>
                    <a:pt x="298374" y="1449368"/>
                  </a:cubicBezTo>
                  <a:cubicBezTo>
                    <a:pt x="297951" y="1449510"/>
                    <a:pt x="297527" y="1449510"/>
                    <a:pt x="297104" y="1449651"/>
                  </a:cubicBezTo>
                  <a:lnTo>
                    <a:pt x="297104" y="1449651"/>
                  </a:lnTo>
                  <a:lnTo>
                    <a:pt x="296962" y="1449651"/>
                  </a:lnTo>
                  <a:cubicBezTo>
                    <a:pt x="294138" y="1450216"/>
                    <a:pt x="291455" y="1451063"/>
                    <a:pt x="288490" y="1451769"/>
                  </a:cubicBezTo>
                  <a:cubicBezTo>
                    <a:pt x="281006" y="1453605"/>
                    <a:pt x="273239" y="1455158"/>
                    <a:pt x="265614" y="1456852"/>
                  </a:cubicBezTo>
                  <a:cubicBezTo>
                    <a:pt x="236949" y="1582387"/>
                    <a:pt x="218309" y="1706651"/>
                    <a:pt x="208848" y="1835010"/>
                  </a:cubicBezTo>
                  <a:cubicBezTo>
                    <a:pt x="196563" y="1834304"/>
                    <a:pt x="190491" y="1833880"/>
                    <a:pt x="178206" y="1833174"/>
                  </a:cubicBezTo>
                  <a:cubicBezTo>
                    <a:pt x="188938" y="1703121"/>
                    <a:pt x="208707" y="1577162"/>
                    <a:pt x="238784" y="1450074"/>
                  </a:cubicBezTo>
                  <a:cubicBezTo>
                    <a:pt x="232854" y="1444991"/>
                    <a:pt x="226782" y="1439907"/>
                    <a:pt x="221133" y="1434541"/>
                  </a:cubicBezTo>
                  <a:cubicBezTo>
                    <a:pt x="219015" y="1432565"/>
                    <a:pt x="217038" y="1430446"/>
                    <a:pt x="214779" y="1428469"/>
                  </a:cubicBezTo>
                  <a:lnTo>
                    <a:pt x="214779" y="1428328"/>
                  </a:lnTo>
                  <a:lnTo>
                    <a:pt x="214779" y="1428328"/>
                  </a:lnTo>
                  <a:cubicBezTo>
                    <a:pt x="214638" y="1428187"/>
                    <a:pt x="214496" y="1428046"/>
                    <a:pt x="214355" y="1427905"/>
                  </a:cubicBezTo>
                  <a:cubicBezTo>
                    <a:pt x="146434" y="1393450"/>
                    <a:pt x="90939" y="1332589"/>
                    <a:pt x="59308" y="1267068"/>
                  </a:cubicBezTo>
                  <a:cubicBezTo>
                    <a:pt x="16945" y="1179518"/>
                    <a:pt x="988" y="1094793"/>
                    <a:pt x="0" y="994111"/>
                  </a:cubicBezTo>
                  <a:cubicBezTo>
                    <a:pt x="64674" y="1040427"/>
                    <a:pt x="111979" y="1110891"/>
                    <a:pt x="144174" y="1181071"/>
                  </a:cubicBezTo>
                  <a:cubicBezTo>
                    <a:pt x="179053" y="1256901"/>
                    <a:pt x="207154" y="1335836"/>
                    <a:pt x="220992" y="1419856"/>
                  </a:cubicBezTo>
                  <a:cubicBezTo>
                    <a:pt x="221133" y="1419997"/>
                    <a:pt x="221133" y="1419997"/>
                    <a:pt x="221274" y="1420138"/>
                  </a:cubicBezTo>
                  <a:cubicBezTo>
                    <a:pt x="223110" y="1421833"/>
                    <a:pt x="225087" y="1423527"/>
                    <a:pt x="226923" y="1425080"/>
                  </a:cubicBezTo>
                  <a:cubicBezTo>
                    <a:pt x="231724" y="1429458"/>
                    <a:pt x="237090" y="1433553"/>
                    <a:pt x="242173" y="1437507"/>
                  </a:cubicBezTo>
                  <a:cubicBezTo>
                    <a:pt x="260672" y="1371139"/>
                    <a:pt x="280865" y="1306888"/>
                    <a:pt x="303599" y="1241932"/>
                  </a:cubicBezTo>
                  <a:cubicBezTo>
                    <a:pt x="298657" y="1236284"/>
                    <a:pt x="293150" y="1230212"/>
                    <a:pt x="287784" y="1223999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7" name="Graphic 2">
              <a:extLst>
                <a:ext uri="{FF2B5EF4-FFF2-40B4-BE49-F238E27FC236}">
                  <a16:creationId xmlns:a16="http://schemas.microsoft.com/office/drawing/2014/main" id="{D4F0D5B1-664E-401C-BF29-7B1BC6B8658B}"/>
                </a:ext>
              </a:extLst>
            </p:cNvPr>
            <p:cNvGrpSpPr/>
            <p:nvPr/>
          </p:nvGrpSpPr>
          <p:grpSpPr>
            <a:xfrm>
              <a:off x="-302139" y="3680808"/>
              <a:ext cx="579441" cy="777861"/>
              <a:chOff x="-302139" y="3680808"/>
              <a:chExt cx="579441" cy="777861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0C91A92E-6083-49AE-978C-A42367D336FA}"/>
                  </a:ext>
                </a:extLst>
              </p:cNvPr>
              <p:cNvSpPr/>
              <p:nvPr/>
            </p:nvSpPr>
            <p:spPr>
              <a:xfrm>
                <a:off x="-302139" y="4024877"/>
                <a:ext cx="289930" cy="433791"/>
              </a:xfrm>
              <a:custGeom>
                <a:avLst/>
                <a:gdLst>
                  <a:gd name="connsiteX0" fmla="*/ 22702 w 289930"/>
                  <a:gd name="connsiteY0" fmla="*/ 428177 h 433791"/>
                  <a:gd name="connsiteX1" fmla="*/ 22702 w 289930"/>
                  <a:gd name="connsiteY1" fmla="*/ 428177 h 433791"/>
                  <a:gd name="connsiteX2" fmla="*/ 85964 w 289930"/>
                  <a:gd name="connsiteY2" fmla="*/ 415186 h 433791"/>
                  <a:gd name="connsiteX3" fmla="*/ 289022 w 289930"/>
                  <a:gd name="connsiteY3" fmla="*/ 31380 h 433791"/>
                  <a:gd name="connsiteX4" fmla="*/ 273066 w 289930"/>
                  <a:gd name="connsiteY4" fmla="*/ 6104 h 433791"/>
                  <a:gd name="connsiteX5" fmla="*/ 273066 w 289930"/>
                  <a:gd name="connsiteY5" fmla="*/ 6104 h 433791"/>
                  <a:gd name="connsiteX6" fmla="*/ 243271 w 289930"/>
                  <a:gd name="connsiteY6" fmla="*/ 4268 h 433791"/>
                  <a:gd name="connsiteX7" fmla="*/ 3780 w 289930"/>
                  <a:gd name="connsiteY7" fmla="*/ 366610 h 433791"/>
                  <a:gd name="connsiteX8" fmla="*/ 22702 w 289930"/>
                  <a:gd name="connsiteY8" fmla="*/ 428177 h 4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9930" h="433791">
                    <a:moveTo>
                      <a:pt x="22702" y="428177"/>
                    </a:moveTo>
                    <a:lnTo>
                      <a:pt x="22702" y="428177"/>
                    </a:lnTo>
                    <a:cubicBezTo>
                      <a:pt x="45861" y="441874"/>
                      <a:pt x="79327" y="427753"/>
                      <a:pt x="85964" y="415186"/>
                    </a:cubicBezTo>
                    <a:lnTo>
                      <a:pt x="289022" y="31380"/>
                    </a:lnTo>
                    <a:cubicBezTo>
                      <a:pt x="292553" y="24602"/>
                      <a:pt x="285492" y="13446"/>
                      <a:pt x="273066" y="6104"/>
                    </a:cubicBezTo>
                    <a:lnTo>
                      <a:pt x="273066" y="6104"/>
                    </a:lnTo>
                    <a:cubicBezTo>
                      <a:pt x="260639" y="-1239"/>
                      <a:pt x="247366" y="-2087"/>
                      <a:pt x="243271" y="4268"/>
                    </a:cubicBezTo>
                    <a:lnTo>
                      <a:pt x="3780" y="366610"/>
                    </a:lnTo>
                    <a:cubicBezTo>
                      <a:pt x="-4127" y="378330"/>
                      <a:pt x="-456" y="414480"/>
                      <a:pt x="22702" y="428177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1410AD30-D694-4568-8B74-A009013C68E2}"/>
                  </a:ext>
                </a:extLst>
              </p:cNvPr>
              <p:cNvSpPr/>
              <p:nvPr/>
            </p:nvSpPr>
            <p:spPr>
              <a:xfrm>
                <a:off x="-162084" y="3749040"/>
                <a:ext cx="367867" cy="391399"/>
              </a:xfrm>
              <a:custGeom>
                <a:avLst/>
                <a:gdLst>
                  <a:gd name="connsiteX0" fmla="*/ 31622 w 367867"/>
                  <a:gd name="connsiteY0" fmla="*/ 105148 h 391399"/>
                  <a:gd name="connsiteX1" fmla="*/ 26680 w 367867"/>
                  <a:gd name="connsiteY1" fmla="*/ 113903 h 391399"/>
                  <a:gd name="connsiteX2" fmla="*/ 22161 w 367867"/>
                  <a:gd name="connsiteY2" fmla="*/ 122516 h 391399"/>
                  <a:gd name="connsiteX3" fmla="*/ 13689 w 367867"/>
                  <a:gd name="connsiteY3" fmla="*/ 142427 h 391399"/>
                  <a:gd name="connsiteX4" fmla="*/ 10723 w 367867"/>
                  <a:gd name="connsiteY4" fmla="*/ 151041 h 391399"/>
                  <a:gd name="connsiteX5" fmla="*/ 839 w 367867"/>
                  <a:gd name="connsiteY5" fmla="*/ 199758 h 391399"/>
                  <a:gd name="connsiteX6" fmla="*/ 556 w 367867"/>
                  <a:gd name="connsiteY6" fmla="*/ 232095 h 391399"/>
                  <a:gd name="connsiteX7" fmla="*/ 81045 w 367867"/>
                  <a:gd name="connsiteY7" fmla="*/ 369208 h 391399"/>
                  <a:gd name="connsiteX8" fmla="*/ 239905 w 367867"/>
                  <a:gd name="connsiteY8" fmla="*/ 374009 h 391399"/>
                  <a:gd name="connsiteX9" fmla="*/ 268147 w 367867"/>
                  <a:gd name="connsiteY9" fmla="*/ 358335 h 391399"/>
                  <a:gd name="connsiteX10" fmla="*/ 306132 w 367867"/>
                  <a:gd name="connsiteY10" fmla="*/ 326281 h 391399"/>
                  <a:gd name="connsiteX11" fmla="*/ 312204 w 367867"/>
                  <a:gd name="connsiteY11" fmla="*/ 319644 h 391399"/>
                  <a:gd name="connsiteX12" fmla="*/ 325619 w 367867"/>
                  <a:gd name="connsiteY12" fmla="*/ 302558 h 391399"/>
                  <a:gd name="connsiteX13" fmla="*/ 330985 w 367867"/>
                  <a:gd name="connsiteY13" fmla="*/ 294509 h 391399"/>
                  <a:gd name="connsiteX14" fmla="*/ 336351 w 367867"/>
                  <a:gd name="connsiteY14" fmla="*/ 286037 h 391399"/>
                  <a:gd name="connsiteX15" fmla="*/ 338187 w 367867"/>
                  <a:gd name="connsiteY15" fmla="*/ 282647 h 391399"/>
                  <a:gd name="connsiteX16" fmla="*/ 350472 w 367867"/>
                  <a:gd name="connsiteY16" fmla="*/ 257936 h 391399"/>
                  <a:gd name="connsiteX17" fmla="*/ 367417 w 367867"/>
                  <a:gd name="connsiteY17" fmla="*/ 186060 h 391399"/>
                  <a:gd name="connsiteX18" fmla="*/ 367841 w 367867"/>
                  <a:gd name="connsiteY18" fmla="*/ 176741 h 391399"/>
                  <a:gd name="connsiteX19" fmla="*/ 366711 w 367867"/>
                  <a:gd name="connsiteY19" fmla="*/ 151182 h 391399"/>
                  <a:gd name="connsiteX20" fmla="*/ 365440 w 367867"/>
                  <a:gd name="connsiteY20" fmla="*/ 141721 h 391399"/>
                  <a:gd name="connsiteX21" fmla="*/ 361769 w 367867"/>
                  <a:gd name="connsiteY21" fmla="*/ 124352 h 391399"/>
                  <a:gd name="connsiteX22" fmla="*/ 350613 w 367867"/>
                  <a:gd name="connsiteY22" fmla="*/ 93145 h 391399"/>
                  <a:gd name="connsiteX23" fmla="*/ 286928 w 367867"/>
                  <a:gd name="connsiteY23" fmla="*/ 22117 h 391399"/>
                  <a:gd name="connsiteX24" fmla="*/ 194154 w 367867"/>
                  <a:gd name="connsiteY24" fmla="*/ 371 h 391399"/>
                  <a:gd name="connsiteX25" fmla="*/ 161393 w 367867"/>
                  <a:gd name="connsiteY25" fmla="*/ 5595 h 391399"/>
                  <a:gd name="connsiteX26" fmla="*/ 144307 w 367867"/>
                  <a:gd name="connsiteY26" fmla="*/ 10679 h 391399"/>
                  <a:gd name="connsiteX27" fmla="*/ 135411 w 367867"/>
                  <a:gd name="connsiteY27" fmla="*/ 14068 h 391399"/>
                  <a:gd name="connsiteX28" fmla="*/ 112535 w 367867"/>
                  <a:gd name="connsiteY28" fmla="*/ 25224 h 391399"/>
                  <a:gd name="connsiteX29" fmla="*/ 104345 w 367867"/>
                  <a:gd name="connsiteY29" fmla="*/ 30025 h 391399"/>
                  <a:gd name="connsiteX30" fmla="*/ 49415 w 367867"/>
                  <a:gd name="connsiteY30" fmla="*/ 79448 h 391399"/>
                  <a:gd name="connsiteX31" fmla="*/ 33740 w 367867"/>
                  <a:gd name="connsiteY31" fmla="*/ 102041 h 391399"/>
                  <a:gd name="connsiteX32" fmla="*/ 31622 w 367867"/>
                  <a:gd name="connsiteY32" fmla="*/ 105148 h 39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67867" h="391399">
                    <a:moveTo>
                      <a:pt x="31622" y="105148"/>
                    </a:moveTo>
                    <a:cubicBezTo>
                      <a:pt x="29928" y="107972"/>
                      <a:pt x="28233" y="110937"/>
                      <a:pt x="26680" y="113903"/>
                    </a:cubicBezTo>
                    <a:cubicBezTo>
                      <a:pt x="25127" y="116727"/>
                      <a:pt x="23573" y="119692"/>
                      <a:pt x="22161" y="122516"/>
                    </a:cubicBezTo>
                    <a:cubicBezTo>
                      <a:pt x="19055" y="129153"/>
                      <a:pt x="16089" y="135790"/>
                      <a:pt x="13689" y="142427"/>
                    </a:cubicBezTo>
                    <a:cubicBezTo>
                      <a:pt x="12559" y="145392"/>
                      <a:pt x="11571" y="148075"/>
                      <a:pt x="10723" y="151041"/>
                    </a:cubicBezTo>
                    <a:cubicBezTo>
                      <a:pt x="5499" y="167138"/>
                      <a:pt x="2110" y="183519"/>
                      <a:pt x="839" y="199758"/>
                    </a:cubicBezTo>
                    <a:cubicBezTo>
                      <a:pt x="-150" y="210631"/>
                      <a:pt x="-291" y="221504"/>
                      <a:pt x="556" y="232095"/>
                    </a:cubicBezTo>
                    <a:cubicBezTo>
                      <a:pt x="4651" y="288860"/>
                      <a:pt x="32470" y="340402"/>
                      <a:pt x="81045" y="369208"/>
                    </a:cubicBezTo>
                    <a:cubicBezTo>
                      <a:pt x="129621" y="398015"/>
                      <a:pt x="188223" y="397874"/>
                      <a:pt x="239905" y="374009"/>
                    </a:cubicBezTo>
                    <a:cubicBezTo>
                      <a:pt x="249649" y="369632"/>
                      <a:pt x="259110" y="364407"/>
                      <a:pt x="268147" y="358335"/>
                    </a:cubicBezTo>
                    <a:cubicBezTo>
                      <a:pt x="281703" y="349298"/>
                      <a:pt x="294553" y="338707"/>
                      <a:pt x="306132" y="326281"/>
                    </a:cubicBezTo>
                    <a:cubicBezTo>
                      <a:pt x="308251" y="324163"/>
                      <a:pt x="310227" y="321903"/>
                      <a:pt x="312204" y="319644"/>
                    </a:cubicBezTo>
                    <a:cubicBezTo>
                      <a:pt x="316864" y="314278"/>
                      <a:pt x="321383" y="308489"/>
                      <a:pt x="325619" y="302558"/>
                    </a:cubicBezTo>
                    <a:cubicBezTo>
                      <a:pt x="327455" y="300016"/>
                      <a:pt x="329291" y="297333"/>
                      <a:pt x="330985" y="294509"/>
                    </a:cubicBezTo>
                    <a:cubicBezTo>
                      <a:pt x="332821" y="291685"/>
                      <a:pt x="334657" y="288860"/>
                      <a:pt x="336351" y="286037"/>
                    </a:cubicBezTo>
                    <a:cubicBezTo>
                      <a:pt x="337057" y="284907"/>
                      <a:pt x="337763" y="283777"/>
                      <a:pt x="338187" y="282647"/>
                    </a:cubicBezTo>
                    <a:cubicBezTo>
                      <a:pt x="342847" y="274457"/>
                      <a:pt x="346942" y="266267"/>
                      <a:pt x="350472" y="257936"/>
                    </a:cubicBezTo>
                    <a:cubicBezTo>
                      <a:pt x="360357" y="234354"/>
                      <a:pt x="366005" y="209925"/>
                      <a:pt x="367417" y="186060"/>
                    </a:cubicBezTo>
                    <a:cubicBezTo>
                      <a:pt x="367699" y="182954"/>
                      <a:pt x="367699" y="179847"/>
                      <a:pt x="367841" y="176741"/>
                    </a:cubicBezTo>
                    <a:cubicBezTo>
                      <a:pt x="367982" y="168127"/>
                      <a:pt x="367558" y="159513"/>
                      <a:pt x="366711" y="151182"/>
                    </a:cubicBezTo>
                    <a:cubicBezTo>
                      <a:pt x="366287" y="148075"/>
                      <a:pt x="366005" y="144969"/>
                      <a:pt x="365440" y="141721"/>
                    </a:cubicBezTo>
                    <a:cubicBezTo>
                      <a:pt x="364593" y="135931"/>
                      <a:pt x="363322" y="130000"/>
                      <a:pt x="361769" y="124352"/>
                    </a:cubicBezTo>
                    <a:cubicBezTo>
                      <a:pt x="359086" y="113479"/>
                      <a:pt x="355273" y="103029"/>
                      <a:pt x="350613" y="93145"/>
                    </a:cubicBezTo>
                    <a:cubicBezTo>
                      <a:pt x="337057" y="63915"/>
                      <a:pt x="315593" y="39062"/>
                      <a:pt x="286928" y="22117"/>
                    </a:cubicBezTo>
                    <a:cubicBezTo>
                      <a:pt x="258263" y="5172"/>
                      <a:pt x="226208" y="-1747"/>
                      <a:pt x="194154" y="371"/>
                    </a:cubicBezTo>
                    <a:cubicBezTo>
                      <a:pt x="183139" y="936"/>
                      <a:pt x="172266" y="2630"/>
                      <a:pt x="161393" y="5595"/>
                    </a:cubicBezTo>
                    <a:cubicBezTo>
                      <a:pt x="155604" y="7008"/>
                      <a:pt x="149955" y="8702"/>
                      <a:pt x="144307" y="10679"/>
                    </a:cubicBezTo>
                    <a:cubicBezTo>
                      <a:pt x="141200" y="11667"/>
                      <a:pt x="138376" y="12797"/>
                      <a:pt x="135411" y="14068"/>
                    </a:cubicBezTo>
                    <a:cubicBezTo>
                      <a:pt x="127644" y="17175"/>
                      <a:pt x="120019" y="20987"/>
                      <a:pt x="112535" y="25224"/>
                    </a:cubicBezTo>
                    <a:cubicBezTo>
                      <a:pt x="109711" y="26777"/>
                      <a:pt x="107028" y="28330"/>
                      <a:pt x="104345" y="30025"/>
                    </a:cubicBezTo>
                    <a:cubicBezTo>
                      <a:pt x="84011" y="42733"/>
                      <a:pt x="65371" y="59396"/>
                      <a:pt x="49415" y="79448"/>
                    </a:cubicBezTo>
                    <a:cubicBezTo>
                      <a:pt x="43766" y="86508"/>
                      <a:pt x="38542" y="93992"/>
                      <a:pt x="33740" y="102041"/>
                    </a:cubicBezTo>
                    <a:cubicBezTo>
                      <a:pt x="33034" y="102889"/>
                      <a:pt x="32328" y="104018"/>
                      <a:pt x="31622" y="105148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7D49999-1B6A-4D95-8476-2278D5750CF3}"/>
                  </a:ext>
                </a:extLst>
              </p:cNvPr>
              <p:cNvSpPr/>
              <p:nvPr/>
            </p:nvSpPr>
            <p:spPr>
              <a:xfrm>
                <a:off x="-139781" y="3749410"/>
                <a:ext cx="344549" cy="302186"/>
              </a:xfrm>
              <a:custGeom>
                <a:avLst/>
                <a:gdLst>
                  <a:gd name="connsiteX0" fmla="*/ 4519 w 344549"/>
                  <a:gd name="connsiteY0" fmla="*/ 113532 h 302186"/>
                  <a:gd name="connsiteX1" fmla="*/ 0 w 344549"/>
                  <a:gd name="connsiteY1" fmla="*/ 122146 h 302186"/>
                  <a:gd name="connsiteX2" fmla="*/ 134713 w 344549"/>
                  <a:gd name="connsiteY2" fmla="*/ 240902 h 302186"/>
                  <a:gd name="connsiteX3" fmla="*/ 303599 w 344549"/>
                  <a:gd name="connsiteY3" fmla="*/ 302187 h 302186"/>
                  <a:gd name="connsiteX4" fmla="*/ 308965 w 344549"/>
                  <a:gd name="connsiteY4" fmla="*/ 294138 h 302186"/>
                  <a:gd name="connsiteX5" fmla="*/ 139091 w 344549"/>
                  <a:gd name="connsiteY5" fmla="*/ 233277 h 302186"/>
                  <a:gd name="connsiteX6" fmla="*/ 4519 w 344549"/>
                  <a:gd name="connsiteY6" fmla="*/ 113532 h 302186"/>
                  <a:gd name="connsiteX7" fmla="*/ 139091 w 344549"/>
                  <a:gd name="connsiteY7" fmla="*/ 5083 h 302186"/>
                  <a:gd name="connsiteX8" fmla="*/ 232147 w 344549"/>
                  <a:gd name="connsiteY8" fmla="*/ 76676 h 302186"/>
                  <a:gd name="connsiteX9" fmla="*/ 339607 w 344549"/>
                  <a:gd name="connsiteY9" fmla="*/ 123981 h 302186"/>
                  <a:gd name="connsiteX10" fmla="*/ 328452 w 344549"/>
                  <a:gd name="connsiteY10" fmla="*/ 92774 h 302186"/>
                  <a:gd name="connsiteX11" fmla="*/ 245704 w 344549"/>
                  <a:gd name="connsiteY11" fmla="*/ 54083 h 302186"/>
                  <a:gd name="connsiteX12" fmla="*/ 171992 w 344549"/>
                  <a:gd name="connsiteY12" fmla="*/ 0 h 302186"/>
                  <a:gd name="connsiteX13" fmla="*/ 139091 w 344549"/>
                  <a:gd name="connsiteY13" fmla="*/ 5083 h 302186"/>
                  <a:gd name="connsiteX14" fmla="*/ 11438 w 344549"/>
                  <a:gd name="connsiteY14" fmla="*/ 101529 h 302186"/>
                  <a:gd name="connsiteX15" fmla="*/ 146857 w 344549"/>
                  <a:gd name="connsiteY15" fmla="*/ 220427 h 302186"/>
                  <a:gd name="connsiteX16" fmla="*/ 316167 w 344549"/>
                  <a:gd name="connsiteY16" fmla="*/ 282418 h 302186"/>
                  <a:gd name="connsiteX17" fmla="*/ 328452 w 344549"/>
                  <a:gd name="connsiteY17" fmla="*/ 257706 h 302186"/>
                  <a:gd name="connsiteX18" fmla="*/ 160272 w 344549"/>
                  <a:gd name="connsiteY18" fmla="*/ 197834 h 302186"/>
                  <a:gd name="connsiteX19" fmla="*/ 27112 w 344549"/>
                  <a:gd name="connsiteY19" fmla="*/ 79077 h 302186"/>
                  <a:gd name="connsiteX20" fmla="*/ 11438 w 344549"/>
                  <a:gd name="connsiteY20" fmla="*/ 101529 h 302186"/>
                  <a:gd name="connsiteX21" fmla="*/ 113250 w 344549"/>
                  <a:gd name="connsiteY21" fmla="*/ 13556 h 302186"/>
                  <a:gd name="connsiteX22" fmla="*/ 219156 w 344549"/>
                  <a:gd name="connsiteY22" fmla="*/ 98564 h 302186"/>
                  <a:gd name="connsiteX23" fmla="*/ 344550 w 344549"/>
                  <a:gd name="connsiteY23" fmla="*/ 150670 h 302186"/>
                  <a:gd name="connsiteX24" fmla="*/ 343279 w 344549"/>
                  <a:gd name="connsiteY24" fmla="*/ 141209 h 302186"/>
                  <a:gd name="connsiteX25" fmla="*/ 223675 w 344549"/>
                  <a:gd name="connsiteY25" fmla="*/ 90939 h 302186"/>
                  <a:gd name="connsiteX26" fmla="*/ 122146 w 344549"/>
                  <a:gd name="connsiteY26" fmla="*/ 10026 h 302186"/>
                  <a:gd name="connsiteX27" fmla="*/ 113250 w 344549"/>
                  <a:gd name="connsiteY27" fmla="*/ 13556 h 30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44549" h="302186">
                    <a:moveTo>
                      <a:pt x="4519" y="113532"/>
                    </a:moveTo>
                    <a:cubicBezTo>
                      <a:pt x="2965" y="116356"/>
                      <a:pt x="1412" y="119322"/>
                      <a:pt x="0" y="122146"/>
                    </a:cubicBezTo>
                    <a:cubicBezTo>
                      <a:pt x="37279" y="170157"/>
                      <a:pt x="83172" y="210401"/>
                      <a:pt x="134713" y="240902"/>
                    </a:cubicBezTo>
                    <a:cubicBezTo>
                      <a:pt x="186255" y="271545"/>
                      <a:pt x="243444" y="292444"/>
                      <a:pt x="303599" y="302187"/>
                    </a:cubicBezTo>
                    <a:cubicBezTo>
                      <a:pt x="305435" y="299645"/>
                      <a:pt x="307271" y="296962"/>
                      <a:pt x="308965" y="294138"/>
                    </a:cubicBezTo>
                    <a:cubicBezTo>
                      <a:pt x="248387" y="284819"/>
                      <a:pt x="190914" y="264061"/>
                      <a:pt x="139091" y="233277"/>
                    </a:cubicBezTo>
                    <a:cubicBezTo>
                      <a:pt x="87550" y="202776"/>
                      <a:pt x="41657" y="162249"/>
                      <a:pt x="4519" y="113532"/>
                    </a:cubicBezTo>
                    <a:close/>
                    <a:moveTo>
                      <a:pt x="139091" y="5083"/>
                    </a:moveTo>
                    <a:cubicBezTo>
                      <a:pt x="167050" y="32761"/>
                      <a:pt x="198399" y="56625"/>
                      <a:pt x="232147" y="76676"/>
                    </a:cubicBezTo>
                    <a:cubicBezTo>
                      <a:pt x="265755" y="96587"/>
                      <a:pt x="301763" y="112544"/>
                      <a:pt x="339607" y="123981"/>
                    </a:cubicBezTo>
                    <a:cubicBezTo>
                      <a:pt x="336924" y="113108"/>
                      <a:pt x="333112" y="102659"/>
                      <a:pt x="328452" y="92774"/>
                    </a:cubicBezTo>
                    <a:cubicBezTo>
                      <a:pt x="299645" y="82466"/>
                      <a:pt x="271827" y="69616"/>
                      <a:pt x="245704" y="54083"/>
                    </a:cubicBezTo>
                    <a:cubicBezTo>
                      <a:pt x="219439" y="38550"/>
                      <a:pt x="194868" y="20334"/>
                      <a:pt x="171992" y="0"/>
                    </a:cubicBezTo>
                    <a:cubicBezTo>
                      <a:pt x="160978" y="565"/>
                      <a:pt x="149964" y="2259"/>
                      <a:pt x="139091" y="5083"/>
                    </a:cubicBezTo>
                    <a:close/>
                    <a:moveTo>
                      <a:pt x="11438" y="101529"/>
                    </a:moveTo>
                    <a:cubicBezTo>
                      <a:pt x="49141" y="149540"/>
                      <a:pt x="95175" y="189785"/>
                      <a:pt x="146857" y="220427"/>
                    </a:cubicBezTo>
                    <a:cubicBezTo>
                      <a:pt x="198540" y="251069"/>
                      <a:pt x="255871" y="272251"/>
                      <a:pt x="316167" y="282418"/>
                    </a:cubicBezTo>
                    <a:cubicBezTo>
                      <a:pt x="320827" y="274228"/>
                      <a:pt x="324922" y="266038"/>
                      <a:pt x="328452" y="257706"/>
                    </a:cubicBezTo>
                    <a:cubicBezTo>
                      <a:pt x="268438" y="248669"/>
                      <a:pt x="211390" y="228194"/>
                      <a:pt x="160272" y="197834"/>
                    </a:cubicBezTo>
                    <a:cubicBezTo>
                      <a:pt x="109013" y="167474"/>
                      <a:pt x="63826" y="127370"/>
                      <a:pt x="27112" y="79077"/>
                    </a:cubicBezTo>
                    <a:cubicBezTo>
                      <a:pt x="21605" y="85996"/>
                      <a:pt x="16239" y="93480"/>
                      <a:pt x="11438" y="101529"/>
                    </a:cubicBezTo>
                    <a:close/>
                    <a:moveTo>
                      <a:pt x="113250" y="13556"/>
                    </a:moveTo>
                    <a:cubicBezTo>
                      <a:pt x="144457" y="47022"/>
                      <a:pt x="180183" y="75547"/>
                      <a:pt x="219156" y="98564"/>
                    </a:cubicBezTo>
                    <a:cubicBezTo>
                      <a:pt x="258130" y="121722"/>
                      <a:pt x="300351" y="139232"/>
                      <a:pt x="344550" y="150670"/>
                    </a:cubicBezTo>
                    <a:cubicBezTo>
                      <a:pt x="344126" y="147563"/>
                      <a:pt x="343844" y="144457"/>
                      <a:pt x="343279" y="141209"/>
                    </a:cubicBezTo>
                    <a:cubicBezTo>
                      <a:pt x="301057" y="130053"/>
                      <a:pt x="260813" y="113108"/>
                      <a:pt x="223675" y="90939"/>
                    </a:cubicBezTo>
                    <a:cubicBezTo>
                      <a:pt x="186396" y="68910"/>
                      <a:pt x="152223" y="41657"/>
                      <a:pt x="122146" y="10026"/>
                    </a:cubicBezTo>
                    <a:cubicBezTo>
                      <a:pt x="119039" y="11297"/>
                      <a:pt x="116215" y="12426"/>
                      <a:pt x="113250" y="13556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7F0DC710-04BB-498B-BCA0-78E72D5522CB}"/>
                  </a:ext>
                </a:extLst>
              </p:cNvPr>
              <p:cNvSpPr/>
              <p:nvPr/>
            </p:nvSpPr>
            <p:spPr>
              <a:xfrm>
                <a:off x="-151219" y="3773981"/>
                <a:ext cx="357399" cy="307129"/>
              </a:xfrm>
              <a:custGeom>
                <a:avLst/>
                <a:gdLst>
                  <a:gd name="connsiteX0" fmla="*/ 2965 w 357399"/>
                  <a:gd name="connsiteY0" fmla="*/ 117627 h 307129"/>
                  <a:gd name="connsiteX1" fmla="*/ 0 w 357399"/>
                  <a:gd name="connsiteY1" fmla="*/ 126241 h 307129"/>
                  <a:gd name="connsiteX2" fmla="*/ 6072 w 357399"/>
                  <a:gd name="connsiteY2" fmla="*/ 126664 h 307129"/>
                  <a:gd name="connsiteX3" fmla="*/ 10449 w 357399"/>
                  <a:gd name="connsiteY3" fmla="*/ 154624 h 307129"/>
                  <a:gd name="connsiteX4" fmla="*/ 11014 w 357399"/>
                  <a:gd name="connsiteY4" fmla="*/ 158154 h 307129"/>
                  <a:gd name="connsiteX5" fmla="*/ 14686 w 357399"/>
                  <a:gd name="connsiteY5" fmla="*/ 158296 h 307129"/>
                  <a:gd name="connsiteX6" fmla="*/ 34596 w 357399"/>
                  <a:gd name="connsiteY6" fmla="*/ 158719 h 307129"/>
                  <a:gd name="connsiteX7" fmla="*/ 39962 w 357399"/>
                  <a:gd name="connsiteY7" fmla="*/ 185266 h 307129"/>
                  <a:gd name="connsiteX8" fmla="*/ 40668 w 357399"/>
                  <a:gd name="connsiteY8" fmla="*/ 188796 h 307129"/>
                  <a:gd name="connsiteX9" fmla="*/ 44340 w 357399"/>
                  <a:gd name="connsiteY9" fmla="*/ 188655 h 307129"/>
                  <a:gd name="connsiteX10" fmla="*/ 65521 w 357399"/>
                  <a:gd name="connsiteY10" fmla="*/ 187808 h 307129"/>
                  <a:gd name="connsiteX11" fmla="*/ 72017 w 357399"/>
                  <a:gd name="connsiteY11" fmla="*/ 212943 h 307129"/>
                  <a:gd name="connsiteX12" fmla="*/ 72864 w 357399"/>
                  <a:gd name="connsiteY12" fmla="*/ 216474 h 307129"/>
                  <a:gd name="connsiteX13" fmla="*/ 76535 w 357399"/>
                  <a:gd name="connsiteY13" fmla="*/ 216191 h 307129"/>
                  <a:gd name="connsiteX14" fmla="*/ 98846 w 357399"/>
                  <a:gd name="connsiteY14" fmla="*/ 214073 h 307129"/>
                  <a:gd name="connsiteX15" fmla="*/ 106189 w 357399"/>
                  <a:gd name="connsiteY15" fmla="*/ 237655 h 307129"/>
                  <a:gd name="connsiteX16" fmla="*/ 107319 w 357399"/>
                  <a:gd name="connsiteY16" fmla="*/ 241185 h 307129"/>
                  <a:gd name="connsiteX17" fmla="*/ 110990 w 357399"/>
                  <a:gd name="connsiteY17" fmla="*/ 240761 h 307129"/>
                  <a:gd name="connsiteX18" fmla="*/ 134290 w 357399"/>
                  <a:gd name="connsiteY18" fmla="*/ 237231 h 307129"/>
                  <a:gd name="connsiteX19" fmla="*/ 142480 w 357399"/>
                  <a:gd name="connsiteY19" fmla="*/ 259260 h 307129"/>
                  <a:gd name="connsiteX20" fmla="*/ 143751 w 357399"/>
                  <a:gd name="connsiteY20" fmla="*/ 262649 h 307129"/>
                  <a:gd name="connsiteX21" fmla="*/ 147281 w 357399"/>
                  <a:gd name="connsiteY21" fmla="*/ 261943 h 307129"/>
                  <a:gd name="connsiteX22" fmla="*/ 171569 w 357399"/>
                  <a:gd name="connsiteY22" fmla="*/ 257000 h 307129"/>
                  <a:gd name="connsiteX23" fmla="*/ 180324 w 357399"/>
                  <a:gd name="connsiteY23" fmla="*/ 277476 h 307129"/>
                  <a:gd name="connsiteX24" fmla="*/ 181877 w 357399"/>
                  <a:gd name="connsiteY24" fmla="*/ 280865 h 307129"/>
                  <a:gd name="connsiteX25" fmla="*/ 185407 w 357399"/>
                  <a:gd name="connsiteY25" fmla="*/ 280018 h 307129"/>
                  <a:gd name="connsiteX26" fmla="*/ 210542 w 357399"/>
                  <a:gd name="connsiteY26" fmla="*/ 273522 h 307129"/>
                  <a:gd name="connsiteX27" fmla="*/ 219862 w 357399"/>
                  <a:gd name="connsiteY27" fmla="*/ 292444 h 307129"/>
                  <a:gd name="connsiteX28" fmla="*/ 221557 w 357399"/>
                  <a:gd name="connsiteY28" fmla="*/ 295692 h 307129"/>
                  <a:gd name="connsiteX29" fmla="*/ 224946 w 357399"/>
                  <a:gd name="connsiteY29" fmla="*/ 294703 h 307129"/>
                  <a:gd name="connsiteX30" fmla="*/ 250787 w 357399"/>
                  <a:gd name="connsiteY30" fmla="*/ 286795 h 307129"/>
                  <a:gd name="connsiteX31" fmla="*/ 260672 w 357399"/>
                  <a:gd name="connsiteY31" fmla="*/ 304023 h 307129"/>
                  <a:gd name="connsiteX32" fmla="*/ 262507 w 357399"/>
                  <a:gd name="connsiteY32" fmla="*/ 307129 h 307129"/>
                  <a:gd name="connsiteX33" fmla="*/ 265896 w 357399"/>
                  <a:gd name="connsiteY33" fmla="*/ 306000 h 307129"/>
                  <a:gd name="connsiteX34" fmla="*/ 292444 w 357399"/>
                  <a:gd name="connsiteY34" fmla="*/ 296398 h 307129"/>
                  <a:gd name="connsiteX35" fmla="*/ 295691 w 357399"/>
                  <a:gd name="connsiteY35" fmla="*/ 301481 h 307129"/>
                  <a:gd name="connsiteX36" fmla="*/ 301763 w 357399"/>
                  <a:gd name="connsiteY36" fmla="*/ 294844 h 307129"/>
                  <a:gd name="connsiteX37" fmla="*/ 297951 w 357399"/>
                  <a:gd name="connsiteY37" fmla="*/ 288772 h 307129"/>
                  <a:gd name="connsiteX38" fmla="*/ 295974 w 357399"/>
                  <a:gd name="connsiteY38" fmla="*/ 285807 h 307129"/>
                  <a:gd name="connsiteX39" fmla="*/ 292585 w 357399"/>
                  <a:gd name="connsiteY39" fmla="*/ 287078 h 307129"/>
                  <a:gd name="connsiteX40" fmla="*/ 266320 w 357399"/>
                  <a:gd name="connsiteY40" fmla="*/ 296539 h 307129"/>
                  <a:gd name="connsiteX41" fmla="*/ 256577 w 357399"/>
                  <a:gd name="connsiteY41" fmla="*/ 279453 h 307129"/>
                  <a:gd name="connsiteX42" fmla="*/ 254882 w 357399"/>
                  <a:gd name="connsiteY42" fmla="*/ 276346 h 307129"/>
                  <a:gd name="connsiteX43" fmla="*/ 251493 w 357399"/>
                  <a:gd name="connsiteY43" fmla="*/ 277476 h 307129"/>
                  <a:gd name="connsiteX44" fmla="*/ 225934 w 357399"/>
                  <a:gd name="connsiteY44" fmla="*/ 285384 h 307129"/>
                  <a:gd name="connsiteX45" fmla="*/ 216614 w 357399"/>
                  <a:gd name="connsiteY45" fmla="*/ 266744 h 307129"/>
                  <a:gd name="connsiteX46" fmla="*/ 215061 w 357399"/>
                  <a:gd name="connsiteY46" fmla="*/ 263496 h 307129"/>
                  <a:gd name="connsiteX47" fmla="*/ 211531 w 357399"/>
                  <a:gd name="connsiteY47" fmla="*/ 264343 h 307129"/>
                  <a:gd name="connsiteX48" fmla="*/ 186819 w 357399"/>
                  <a:gd name="connsiteY48" fmla="*/ 270698 h 307129"/>
                  <a:gd name="connsiteX49" fmla="*/ 178064 w 357399"/>
                  <a:gd name="connsiteY49" fmla="*/ 250364 h 307129"/>
                  <a:gd name="connsiteX50" fmla="*/ 176652 w 357399"/>
                  <a:gd name="connsiteY50" fmla="*/ 246975 h 307129"/>
                  <a:gd name="connsiteX51" fmla="*/ 172981 w 357399"/>
                  <a:gd name="connsiteY51" fmla="*/ 247822 h 307129"/>
                  <a:gd name="connsiteX52" fmla="*/ 149117 w 357399"/>
                  <a:gd name="connsiteY52" fmla="*/ 252623 h 307129"/>
                  <a:gd name="connsiteX53" fmla="*/ 141068 w 357399"/>
                  <a:gd name="connsiteY53" fmla="*/ 230877 h 307129"/>
                  <a:gd name="connsiteX54" fmla="*/ 139797 w 357399"/>
                  <a:gd name="connsiteY54" fmla="*/ 227346 h 307129"/>
                  <a:gd name="connsiteX55" fmla="*/ 136125 w 357399"/>
                  <a:gd name="connsiteY55" fmla="*/ 227911 h 307129"/>
                  <a:gd name="connsiteX56" fmla="*/ 113108 w 357399"/>
                  <a:gd name="connsiteY56" fmla="*/ 231300 h 307129"/>
                  <a:gd name="connsiteX57" fmla="*/ 105765 w 357399"/>
                  <a:gd name="connsiteY57" fmla="*/ 208001 h 307129"/>
                  <a:gd name="connsiteX58" fmla="*/ 104777 w 357399"/>
                  <a:gd name="connsiteY58" fmla="*/ 204612 h 307129"/>
                  <a:gd name="connsiteX59" fmla="*/ 101106 w 357399"/>
                  <a:gd name="connsiteY59" fmla="*/ 205036 h 307129"/>
                  <a:gd name="connsiteX60" fmla="*/ 79218 w 357399"/>
                  <a:gd name="connsiteY60" fmla="*/ 207154 h 307129"/>
                  <a:gd name="connsiteX61" fmla="*/ 72864 w 357399"/>
                  <a:gd name="connsiteY61" fmla="*/ 182442 h 307129"/>
                  <a:gd name="connsiteX62" fmla="*/ 72017 w 357399"/>
                  <a:gd name="connsiteY62" fmla="*/ 178912 h 307129"/>
                  <a:gd name="connsiteX63" fmla="*/ 68345 w 357399"/>
                  <a:gd name="connsiteY63" fmla="*/ 179194 h 307129"/>
                  <a:gd name="connsiteX64" fmla="*/ 47587 w 357399"/>
                  <a:gd name="connsiteY64" fmla="*/ 180041 h 307129"/>
                  <a:gd name="connsiteX65" fmla="*/ 42221 w 357399"/>
                  <a:gd name="connsiteY65" fmla="*/ 153777 h 307129"/>
                  <a:gd name="connsiteX66" fmla="*/ 41515 w 357399"/>
                  <a:gd name="connsiteY66" fmla="*/ 150246 h 307129"/>
                  <a:gd name="connsiteX67" fmla="*/ 37985 w 357399"/>
                  <a:gd name="connsiteY67" fmla="*/ 150246 h 307129"/>
                  <a:gd name="connsiteX68" fmla="*/ 18357 w 357399"/>
                  <a:gd name="connsiteY68" fmla="*/ 149964 h 307129"/>
                  <a:gd name="connsiteX69" fmla="*/ 14121 w 357399"/>
                  <a:gd name="connsiteY69" fmla="*/ 122287 h 307129"/>
                  <a:gd name="connsiteX70" fmla="*/ 13556 w 357399"/>
                  <a:gd name="connsiteY70" fmla="*/ 118757 h 307129"/>
                  <a:gd name="connsiteX71" fmla="*/ 10026 w 357399"/>
                  <a:gd name="connsiteY71" fmla="*/ 118474 h 307129"/>
                  <a:gd name="connsiteX72" fmla="*/ 2965 w 357399"/>
                  <a:gd name="connsiteY72" fmla="*/ 117627 h 307129"/>
                  <a:gd name="connsiteX73" fmla="*/ 93621 w 357399"/>
                  <a:gd name="connsiteY73" fmla="*/ 5084 h 307129"/>
                  <a:gd name="connsiteX74" fmla="*/ 94751 w 357399"/>
                  <a:gd name="connsiteY74" fmla="*/ 12426 h 307129"/>
                  <a:gd name="connsiteX75" fmla="*/ 95316 w 357399"/>
                  <a:gd name="connsiteY75" fmla="*/ 15957 h 307129"/>
                  <a:gd name="connsiteX76" fmla="*/ 98987 w 357399"/>
                  <a:gd name="connsiteY76" fmla="*/ 16098 h 307129"/>
                  <a:gd name="connsiteX77" fmla="*/ 118898 w 357399"/>
                  <a:gd name="connsiteY77" fmla="*/ 16522 h 307129"/>
                  <a:gd name="connsiteX78" fmla="*/ 124264 w 357399"/>
                  <a:gd name="connsiteY78" fmla="*/ 43069 h 307129"/>
                  <a:gd name="connsiteX79" fmla="*/ 124970 w 357399"/>
                  <a:gd name="connsiteY79" fmla="*/ 46599 h 307129"/>
                  <a:gd name="connsiteX80" fmla="*/ 128641 w 357399"/>
                  <a:gd name="connsiteY80" fmla="*/ 46458 h 307129"/>
                  <a:gd name="connsiteX81" fmla="*/ 149823 w 357399"/>
                  <a:gd name="connsiteY81" fmla="*/ 45611 h 307129"/>
                  <a:gd name="connsiteX82" fmla="*/ 156318 w 357399"/>
                  <a:gd name="connsiteY82" fmla="*/ 70746 h 307129"/>
                  <a:gd name="connsiteX83" fmla="*/ 157165 w 357399"/>
                  <a:gd name="connsiteY83" fmla="*/ 74276 h 307129"/>
                  <a:gd name="connsiteX84" fmla="*/ 160837 w 357399"/>
                  <a:gd name="connsiteY84" fmla="*/ 73852 h 307129"/>
                  <a:gd name="connsiteX85" fmla="*/ 183148 w 357399"/>
                  <a:gd name="connsiteY85" fmla="*/ 71734 h 307129"/>
                  <a:gd name="connsiteX86" fmla="*/ 190491 w 357399"/>
                  <a:gd name="connsiteY86" fmla="*/ 95316 h 307129"/>
                  <a:gd name="connsiteX87" fmla="*/ 191620 w 357399"/>
                  <a:gd name="connsiteY87" fmla="*/ 98705 h 307129"/>
                  <a:gd name="connsiteX88" fmla="*/ 195292 w 357399"/>
                  <a:gd name="connsiteY88" fmla="*/ 98282 h 307129"/>
                  <a:gd name="connsiteX89" fmla="*/ 218591 w 357399"/>
                  <a:gd name="connsiteY89" fmla="*/ 94892 h 307129"/>
                  <a:gd name="connsiteX90" fmla="*/ 226781 w 357399"/>
                  <a:gd name="connsiteY90" fmla="*/ 116921 h 307129"/>
                  <a:gd name="connsiteX91" fmla="*/ 228052 w 357399"/>
                  <a:gd name="connsiteY91" fmla="*/ 120310 h 307129"/>
                  <a:gd name="connsiteX92" fmla="*/ 231583 w 357399"/>
                  <a:gd name="connsiteY92" fmla="*/ 119604 h 307129"/>
                  <a:gd name="connsiteX93" fmla="*/ 255870 w 357399"/>
                  <a:gd name="connsiteY93" fmla="*/ 114662 h 307129"/>
                  <a:gd name="connsiteX94" fmla="*/ 264625 w 357399"/>
                  <a:gd name="connsiteY94" fmla="*/ 135137 h 307129"/>
                  <a:gd name="connsiteX95" fmla="*/ 266179 w 357399"/>
                  <a:gd name="connsiteY95" fmla="*/ 138526 h 307129"/>
                  <a:gd name="connsiteX96" fmla="*/ 269709 w 357399"/>
                  <a:gd name="connsiteY96" fmla="*/ 137679 h 307129"/>
                  <a:gd name="connsiteX97" fmla="*/ 294844 w 357399"/>
                  <a:gd name="connsiteY97" fmla="*/ 131183 h 307129"/>
                  <a:gd name="connsiteX98" fmla="*/ 304164 w 357399"/>
                  <a:gd name="connsiteY98" fmla="*/ 150105 h 307129"/>
                  <a:gd name="connsiteX99" fmla="*/ 305717 w 357399"/>
                  <a:gd name="connsiteY99" fmla="*/ 153353 h 307129"/>
                  <a:gd name="connsiteX100" fmla="*/ 309248 w 357399"/>
                  <a:gd name="connsiteY100" fmla="*/ 152223 h 307129"/>
                  <a:gd name="connsiteX101" fmla="*/ 335089 w 357399"/>
                  <a:gd name="connsiteY101" fmla="*/ 144316 h 307129"/>
                  <a:gd name="connsiteX102" fmla="*/ 344973 w 357399"/>
                  <a:gd name="connsiteY102" fmla="*/ 161543 h 307129"/>
                  <a:gd name="connsiteX103" fmla="*/ 346809 w 357399"/>
                  <a:gd name="connsiteY103" fmla="*/ 164650 h 307129"/>
                  <a:gd name="connsiteX104" fmla="*/ 350198 w 357399"/>
                  <a:gd name="connsiteY104" fmla="*/ 163520 h 307129"/>
                  <a:gd name="connsiteX105" fmla="*/ 356976 w 357399"/>
                  <a:gd name="connsiteY105" fmla="*/ 160979 h 307129"/>
                  <a:gd name="connsiteX106" fmla="*/ 357400 w 357399"/>
                  <a:gd name="connsiteY106" fmla="*/ 151659 h 307129"/>
                  <a:gd name="connsiteX107" fmla="*/ 350763 w 357399"/>
                  <a:gd name="connsiteY107" fmla="*/ 153918 h 307129"/>
                  <a:gd name="connsiteX108" fmla="*/ 341161 w 357399"/>
                  <a:gd name="connsiteY108" fmla="*/ 136831 h 307129"/>
                  <a:gd name="connsiteX109" fmla="*/ 339325 w 357399"/>
                  <a:gd name="connsiteY109" fmla="*/ 133584 h 307129"/>
                  <a:gd name="connsiteX110" fmla="*/ 335936 w 357399"/>
                  <a:gd name="connsiteY110" fmla="*/ 134713 h 307129"/>
                  <a:gd name="connsiteX111" fmla="*/ 310377 w 357399"/>
                  <a:gd name="connsiteY111" fmla="*/ 142621 h 307129"/>
                  <a:gd name="connsiteX112" fmla="*/ 301057 w 357399"/>
                  <a:gd name="connsiteY112" fmla="*/ 123981 h 307129"/>
                  <a:gd name="connsiteX113" fmla="*/ 299504 w 357399"/>
                  <a:gd name="connsiteY113" fmla="*/ 120734 h 307129"/>
                  <a:gd name="connsiteX114" fmla="*/ 295974 w 357399"/>
                  <a:gd name="connsiteY114" fmla="*/ 121581 h 307129"/>
                  <a:gd name="connsiteX115" fmla="*/ 271262 w 357399"/>
                  <a:gd name="connsiteY115" fmla="*/ 127935 h 307129"/>
                  <a:gd name="connsiteX116" fmla="*/ 262507 w 357399"/>
                  <a:gd name="connsiteY116" fmla="*/ 107601 h 307129"/>
                  <a:gd name="connsiteX117" fmla="*/ 261095 w 357399"/>
                  <a:gd name="connsiteY117" fmla="*/ 104212 h 307129"/>
                  <a:gd name="connsiteX118" fmla="*/ 257424 w 357399"/>
                  <a:gd name="connsiteY118" fmla="*/ 105059 h 307129"/>
                  <a:gd name="connsiteX119" fmla="*/ 233560 w 357399"/>
                  <a:gd name="connsiteY119" fmla="*/ 109861 h 307129"/>
                  <a:gd name="connsiteX120" fmla="*/ 225511 w 357399"/>
                  <a:gd name="connsiteY120" fmla="*/ 88115 h 307129"/>
                  <a:gd name="connsiteX121" fmla="*/ 224240 w 357399"/>
                  <a:gd name="connsiteY121" fmla="*/ 84584 h 307129"/>
                  <a:gd name="connsiteX122" fmla="*/ 220568 w 357399"/>
                  <a:gd name="connsiteY122" fmla="*/ 85149 h 307129"/>
                  <a:gd name="connsiteX123" fmla="*/ 197551 w 357399"/>
                  <a:gd name="connsiteY123" fmla="*/ 88538 h 307129"/>
                  <a:gd name="connsiteX124" fmla="*/ 190208 w 357399"/>
                  <a:gd name="connsiteY124" fmla="*/ 65238 h 307129"/>
                  <a:gd name="connsiteX125" fmla="*/ 189220 w 357399"/>
                  <a:gd name="connsiteY125" fmla="*/ 61850 h 307129"/>
                  <a:gd name="connsiteX126" fmla="*/ 185549 w 357399"/>
                  <a:gd name="connsiteY126" fmla="*/ 62273 h 307129"/>
                  <a:gd name="connsiteX127" fmla="*/ 163661 w 357399"/>
                  <a:gd name="connsiteY127" fmla="*/ 64391 h 307129"/>
                  <a:gd name="connsiteX128" fmla="*/ 157307 w 357399"/>
                  <a:gd name="connsiteY128" fmla="*/ 39539 h 307129"/>
                  <a:gd name="connsiteX129" fmla="*/ 156459 w 357399"/>
                  <a:gd name="connsiteY129" fmla="*/ 36009 h 307129"/>
                  <a:gd name="connsiteX130" fmla="*/ 152788 w 357399"/>
                  <a:gd name="connsiteY130" fmla="*/ 36291 h 307129"/>
                  <a:gd name="connsiteX131" fmla="*/ 132030 w 357399"/>
                  <a:gd name="connsiteY131" fmla="*/ 37138 h 307129"/>
                  <a:gd name="connsiteX132" fmla="*/ 126664 w 357399"/>
                  <a:gd name="connsiteY132" fmla="*/ 10873 h 307129"/>
                  <a:gd name="connsiteX133" fmla="*/ 125958 w 357399"/>
                  <a:gd name="connsiteY133" fmla="*/ 7343 h 307129"/>
                  <a:gd name="connsiteX134" fmla="*/ 122428 w 357399"/>
                  <a:gd name="connsiteY134" fmla="*/ 7343 h 307129"/>
                  <a:gd name="connsiteX135" fmla="*/ 102800 w 357399"/>
                  <a:gd name="connsiteY135" fmla="*/ 7060 h 307129"/>
                  <a:gd name="connsiteX136" fmla="*/ 101670 w 357399"/>
                  <a:gd name="connsiteY136" fmla="*/ 0 h 307129"/>
                  <a:gd name="connsiteX137" fmla="*/ 93621 w 357399"/>
                  <a:gd name="connsiteY137" fmla="*/ 5084 h 30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357399" h="307129">
                    <a:moveTo>
                      <a:pt x="2965" y="117627"/>
                    </a:moveTo>
                    <a:cubicBezTo>
                      <a:pt x="1836" y="120593"/>
                      <a:pt x="847" y="123276"/>
                      <a:pt x="0" y="126241"/>
                    </a:cubicBezTo>
                    <a:cubicBezTo>
                      <a:pt x="1977" y="126382"/>
                      <a:pt x="4095" y="126523"/>
                      <a:pt x="6072" y="126664"/>
                    </a:cubicBezTo>
                    <a:cubicBezTo>
                      <a:pt x="7484" y="135984"/>
                      <a:pt x="8896" y="145304"/>
                      <a:pt x="10449" y="154624"/>
                    </a:cubicBezTo>
                    <a:lnTo>
                      <a:pt x="11014" y="158154"/>
                    </a:lnTo>
                    <a:lnTo>
                      <a:pt x="14686" y="158296"/>
                    </a:lnTo>
                    <a:cubicBezTo>
                      <a:pt x="21323" y="158578"/>
                      <a:pt x="27959" y="158578"/>
                      <a:pt x="34596" y="158719"/>
                    </a:cubicBezTo>
                    <a:cubicBezTo>
                      <a:pt x="36291" y="167615"/>
                      <a:pt x="38126" y="176511"/>
                      <a:pt x="39962" y="185266"/>
                    </a:cubicBezTo>
                    <a:lnTo>
                      <a:pt x="40668" y="188796"/>
                    </a:lnTo>
                    <a:lnTo>
                      <a:pt x="44340" y="188655"/>
                    </a:lnTo>
                    <a:cubicBezTo>
                      <a:pt x="51259" y="188514"/>
                      <a:pt x="58319" y="188232"/>
                      <a:pt x="65521" y="187808"/>
                    </a:cubicBezTo>
                    <a:cubicBezTo>
                      <a:pt x="67639" y="196281"/>
                      <a:pt x="69757" y="204612"/>
                      <a:pt x="72017" y="212943"/>
                    </a:cubicBezTo>
                    <a:lnTo>
                      <a:pt x="72864" y="216474"/>
                    </a:lnTo>
                    <a:lnTo>
                      <a:pt x="76535" y="216191"/>
                    </a:lnTo>
                    <a:cubicBezTo>
                      <a:pt x="83878" y="215626"/>
                      <a:pt x="91362" y="214920"/>
                      <a:pt x="98846" y="214073"/>
                    </a:cubicBezTo>
                    <a:cubicBezTo>
                      <a:pt x="101247" y="221980"/>
                      <a:pt x="103647" y="229888"/>
                      <a:pt x="106189" y="237655"/>
                    </a:cubicBezTo>
                    <a:lnTo>
                      <a:pt x="107319" y="241185"/>
                    </a:lnTo>
                    <a:lnTo>
                      <a:pt x="110990" y="240761"/>
                    </a:lnTo>
                    <a:cubicBezTo>
                      <a:pt x="118757" y="239632"/>
                      <a:pt x="126523" y="238502"/>
                      <a:pt x="134290" y="237231"/>
                    </a:cubicBezTo>
                    <a:cubicBezTo>
                      <a:pt x="136973" y="244715"/>
                      <a:pt x="139656" y="252058"/>
                      <a:pt x="142480" y="259260"/>
                    </a:cubicBezTo>
                    <a:lnTo>
                      <a:pt x="143751" y="262649"/>
                    </a:lnTo>
                    <a:lnTo>
                      <a:pt x="147281" y="261943"/>
                    </a:lnTo>
                    <a:cubicBezTo>
                      <a:pt x="155330" y="260389"/>
                      <a:pt x="163379" y="258695"/>
                      <a:pt x="171569" y="257000"/>
                    </a:cubicBezTo>
                    <a:cubicBezTo>
                      <a:pt x="174393" y="263920"/>
                      <a:pt x="177358" y="270698"/>
                      <a:pt x="180324" y="277476"/>
                    </a:cubicBezTo>
                    <a:lnTo>
                      <a:pt x="181877" y="280865"/>
                    </a:lnTo>
                    <a:lnTo>
                      <a:pt x="185407" y="280018"/>
                    </a:lnTo>
                    <a:cubicBezTo>
                      <a:pt x="193739" y="278040"/>
                      <a:pt x="202070" y="275781"/>
                      <a:pt x="210542" y="273522"/>
                    </a:cubicBezTo>
                    <a:cubicBezTo>
                      <a:pt x="213649" y="280018"/>
                      <a:pt x="216756" y="286231"/>
                      <a:pt x="219862" y="292444"/>
                    </a:cubicBezTo>
                    <a:lnTo>
                      <a:pt x="221557" y="295692"/>
                    </a:lnTo>
                    <a:lnTo>
                      <a:pt x="224946" y="294703"/>
                    </a:lnTo>
                    <a:cubicBezTo>
                      <a:pt x="233560" y="292303"/>
                      <a:pt x="242173" y="289478"/>
                      <a:pt x="250787" y="286795"/>
                    </a:cubicBezTo>
                    <a:cubicBezTo>
                      <a:pt x="254035" y="292585"/>
                      <a:pt x="257283" y="298516"/>
                      <a:pt x="260672" y="304023"/>
                    </a:cubicBezTo>
                    <a:lnTo>
                      <a:pt x="262507" y="307129"/>
                    </a:lnTo>
                    <a:lnTo>
                      <a:pt x="265896" y="306000"/>
                    </a:lnTo>
                    <a:cubicBezTo>
                      <a:pt x="274793" y="302893"/>
                      <a:pt x="283689" y="299645"/>
                      <a:pt x="292444" y="296398"/>
                    </a:cubicBezTo>
                    <a:cubicBezTo>
                      <a:pt x="293573" y="298092"/>
                      <a:pt x="294562" y="299787"/>
                      <a:pt x="295691" y="301481"/>
                    </a:cubicBezTo>
                    <a:cubicBezTo>
                      <a:pt x="297810" y="299363"/>
                      <a:pt x="299786" y="297104"/>
                      <a:pt x="301763" y="294844"/>
                    </a:cubicBezTo>
                    <a:cubicBezTo>
                      <a:pt x="300493" y="292868"/>
                      <a:pt x="299080" y="290890"/>
                      <a:pt x="297951" y="288772"/>
                    </a:cubicBezTo>
                    <a:lnTo>
                      <a:pt x="295974" y="285807"/>
                    </a:lnTo>
                    <a:lnTo>
                      <a:pt x="292585" y="287078"/>
                    </a:lnTo>
                    <a:cubicBezTo>
                      <a:pt x="283830" y="290326"/>
                      <a:pt x="275075" y="293432"/>
                      <a:pt x="266320" y="296539"/>
                    </a:cubicBezTo>
                    <a:cubicBezTo>
                      <a:pt x="263072" y="290890"/>
                      <a:pt x="259824" y="285384"/>
                      <a:pt x="256577" y="279453"/>
                    </a:cubicBezTo>
                    <a:lnTo>
                      <a:pt x="254882" y="276346"/>
                    </a:lnTo>
                    <a:lnTo>
                      <a:pt x="251493" y="277476"/>
                    </a:lnTo>
                    <a:cubicBezTo>
                      <a:pt x="242879" y="280300"/>
                      <a:pt x="234407" y="282841"/>
                      <a:pt x="225934" y="285384"/>
                    </a:cubicBezTo>
                    <a:cubicBezTo>
                      <a:pt x="222828" y="279311"/>
                      <a:pt x="219721" y="273098"/>
                      <a:pt x="216614" y="266744"/>
                    </a:cubicBezTo>
                    <a:lnTo>
                      <a:pt x="215061" y="263496"/>
                    </a:lnTo>
                    <a:lnTo>
                      <a:pt x="211531" y="264343"/>
                    </a:lnTo>
                    <a:cubicBezTo>
                      <a:pt x="203200" y="266603"/>
                      <a:pt x="195009" y="268721"/>
                      <a:pt x="186819" y="270698"/>
                    </a:cubicBezTo>
                    <a:cubicBezTo>
                      <a:pt x="183854" y="264061"/>
                      <a:pt x="181030" y="257283"/>
                      <a:pt x="178064" y="250364"/>
                    </a:cubicBezTo>
                    <a:lnTo>
                      <a:pt x="176652" y="246975"/>
                    </a:lnTo>
                    <a:lnTo>
                      <a:pt x="172981" y="247822"/>
                    </a:lnTo>
                    <a:cubicBezTo>
                      <a:pt x="165073" y="249516"/>
                      <a:pt x="157024" y="251069"/>
                      <a:pt x="149117" y="252623"/>
                    </a:cubicBezTo>
                    <a:cubicBezTo>
                      <a:pt x="146434" y="245563"/>
                      <a:pt x="143751" y="238219"/>
                      <a:pt x="141068" y="230877"/>
                    </a:cubicBezTo>
                    <a:lnTo>
                      <a:pt x="139797" y="227346"/>
                    </a:lnTo>
                    <a:lnTo>
                      <a:pt x="136125" y="227911"/>
                    </a:lnTo>
                    <a:cubicBezTo>
                      <a:pt x="128359" y="229182"/>
                      <a:pt x="120734" y="230312"/>
                      <a:pt x="113108" y="231300"/>
                    </a:cubicBezTo>
                    <a:cubicBezTo>
                      <a:pt x="110567" y="223675"/>
                      <a:pt x="108166" y="215909"/>
                      <a:pt x="105765" y="208001"/>
                    </a:cubicBezTo>
                    <a:lnTo>
                      <a:pt x="104777" y="204612"/>
                    </a:lnTo>
                    <a:lnTo>
                      <a:pt x="101106" y="205036"/>
                    </a:lnTo>
                    <a:cubicBezTo>
                      <a:pt x="93763" y="205883"/>
                      <a:pt x="86420" y="206589"/>
                      <a:pt x="79218" y="207154"/>
                    </a:cubicBezTo>
                    <a:cubicBezTo>
                      <a:pt x="77100" y="198963"/>
                      <a:pt x="74841" y="190773"/>
                      <a:pt x="72864" y="182442"/>
                    </a:cubicBezTo>
                    <a:lnTo>
                      <a:pt x="72017" y="178912"/>
                    </a:lnTo>
                    <a:lnTo>
                      <a:pt x="68345" y="179194"/>
                    </a:lnTo>
                    <a:cubicBezTo>
                      <a:pt x="61426" y="179618"/>
                      <a:pt x="54365" y="179759"/>
                      <a:pt x="47587" y="180041"/>
                    </a:cubicBezTo>
                    <a:cubicBezTo>
                      <a:pt x="45752" y="171428"/>
                      <a:pt x="43916" y="162673"/>
                      <a:pt x="42221" y="153777"/>
                    </a:cubicBezTo>
                    <a:lnTo>
                      <a:pt x="41515" y="150246"/>
                    </a:lnTo>
                    <a:lnTo>
                      <a:pt x="37985" y="150246"/>
                    </a:lnTo>
                    <a:cubicBezTo>
                      <a:pt x="31207" y="150246"/>
                      <a:pt x="24853" y="150105"/>
                      <a:pt x="18357" y="149964"/>
                    </a:cubicBezTo>
                    <a:cubicBezTo>
                      <a:pt x="16804" y="140785"/>
                      <a:pt x="15392" y="131748"/>
                      <a:pt x="14121" y="122287"/>
                    </a:cubicBezTo>
                    <a:lnTo>
                      <a:pt x="13556" y="118757"/>
                    </a:lnTo>
                    <a:lnTo>
                      <a:pt x="10026" y="118474"/>
                    </a:lnTo>
                    <a:cubicBezTo>
                      <a:pt x="7766" y="117910"/>
                      <a:pt x="5366" y="117910"/>
                      <a:pt x="2965" y="117627"/>
                    </a:cubicBezTo>
                    <a:close/>
                    <a:moveTo>
                      <a:pt x="93621" y="5084"/>
                    </a:moveTo>
                    <a:cubicBezTo>
                      <a:pt x="94045" y="7484"/>
                      <a:pt x="94469" y="9885"/>
                      <a:pt x="94751" y="12426"/>
                    </a:cubicBezTo>
                    <a:lnTo>
                      <a:pt x="95316" y="15957"/>
                    </a:lnTo>
                    <a:lnTo>
                      <a:pt x="98987" y="16098"/>
                    </a:lnTo>
                    <a:cubicBezTo>
                      <a:pt x="105624" y="16380"/>
                      <a:pt x="112261" y="16380"/>
                      <a:pt x="118898" y="16522"/>
                    </a:cubicBezTo>
                    <a:cubicBezTo>
                      <a:pt x="120592" y="25418"/>
                      <a:pt x="122428" y="34314"/>
                      <a:pt x="124264" y="43069"/>
                    </a:cubicBezTo>
                    <a:lnTo>
                      <a:pt x="124970" y="46599"/>
                    </a:lnTo>
                    <a:lnTo>
                      <a:pt x="128641" y="46458"/>
                    </a:lnTo>
                    <a:cubicBezTo>
                      <a:pt x="135561" y="46317"/>
                      <a:pt x="142621" y="46034"/>
                      <a:pt x="149823" y="45611"/>
                    </a:cubicBezTo>
                    <a:cubicBezTo>
                      <a:pt x="151941" y="54083"/>
                      <a:pt x="154059" y="62415"/>
                      <a:pt x="156318" y="70746"/>
                    </a:cubicBezTo>
                    <a:lnTo>
                      <a:pt x="157165" y="74276"/>
                    </a:lnTo>
                    <a:lnTo>
                      <a:pt x="160837" y="73852"/>
                    </a:lnTo>
                    <a:cubicBezTo>
                      <a:pt x="168180" y="73287"/>
                      <a:pt x="175664" y="72440"/>
                      <a:pt x="183148" y="71734"/>
                    </a:cubicBezTo>
                    <a:cubicBezTo>
                      <a:pt x="185549" y="79642"/>
                      <a:pt x="187949" y="87550"/>
                      <a:pt x="190491" y="95316"/>
                    </a:cubicBezTo>
                    <a:lnTo>
                      <a:pt x="191620" y="98705"/>
                    </a:lnTo>
                    <a:lnTo>
                      <a:pt x="195292" y="98282"/>
                    </a:lnTo>
                    <a:cubicBezTo>
                      <a:pt x="202917" y="97152"/>
                      <a:pt x="210825" y="96163"/>
                      <a:pt x="218591" y="94892"/>
                    </a:cubicBezTo>
                    <a:cubicBezTo>
                      <a:pt x="221274" y="102376"/>
                      <a:pt x="223957" y="109720"/>
                      <a:pt x="226781" y="116921"/>
                    </a:cubicBezTo>
                    <a:lnTo>
                      <a:pt x="228052" y="120310"/>
                    </a:lnTo>
                    <a:lnTo>
                      <a:pt x="231583" y="119604"/>
                    </a:lnTo>
                    <a:cubicBezTo>
                      <a:pt x="239632" y="118051"/>
                      <a:pt x="247680" y="116356"/>
                      <a:pt x="255870" y="114662"/>
                    </a:cubicBezTo>
                    <a:cubicBezTo>
                      <a:pt x="258695" y="121581"/>
                      <a:pt x="261660" y="128359"/>
                      <a:pt x="264625" y="135137"/>
                    </a:cubicBezTo>
                    <a:lnTo>
                      <a:pt x="266179" y="138526"/>
                    </a:lnTo>
                    <a:lnTo>
                      <a:pt x="269709" y="137679"/>
                    </a:lnTo>
                    <a:cubicBezTo>
                      <a:pt x="278040" y="135702"/>
                      <a:pt x="286372" y="133443"/>
                      <a:pt x="294844" y="131183"/>
                    </a:cubicBezTo>
                    <a:cubicBezTo>
                      <a:pt x="297951" y="137679"/>
                      <a:pt x="301057" y="143892"/>
                      <a:pt x="304164" y="150105"/>
                    </a:cubicBezTo>
                    <a:lnTo>
                      <a:pt x="305717" y="153353"/>
                    </a:lnTo>
                    <a:lnTo>
                      <a:pt x="309248" y="152223"/>
                    </a:lnTo>
                    <a:cubicBezTo>
                      <a:pt x="317861" y="149823"/>
                      <a:pt x="326475" y="146999"/>
                      <a:pt x="335089" y="144316"/>
                    </a:cubicBezTo>
                    <a:cubicBezTo>
                      <a:pt x="338337" y="150105"/>
                      <a:pt x="341584" y="156036"/>
                      <a:pt x="344973" y="161543"/>
                    </a:cubicBezTo>
                    <a:lnTo>
                      <a:pt x="346809" y="164650"/>
                    </a:lnTo>
                    <a:lnTo>
                      <a:pt x="350198" y="163520"/>
                    </a:lnTo>
                    <a:cubicBezTo>
                      <a:pt x="352457" y="162673"/>
                      <a:pt x="354858" y="161826"/>
                      <a:pt x="356976" y="160979"/>
                    </a:cubicBezTo>
                    <a:cubicBezTo>
                      <a:pt x="357258" y="157872"/>
                      <a:pt x="357258" y="154765"/>
                      <a:pt x="357400" y="151659"/>
                    </a:cubicBezTo>
                    <a:cubicBezTo>
                      <a:pt x="355140" y="152506"/>
                      <a:pt x="353022" y="153212"/>
                      <a:pt x="350763" y="153918"/>
                    </a:cubicBezTo>
                    <a:cubicBezTo>
                      <a:pt x="347515" y="148269"/>
                      <a:pt x="344267" y="142762"/>
                      <a:pt x="341161" y="136831"/>
                    </a:cubicBezTo>
                    <a:lnTo>
                      <a:pt x="339325" y="133584"/>
                    </a:lnTo>
                    <a:lnTo>
                      <a:pt x="335936" y="134713"/>
                    </a:lnTo>
                    <a:cubicBezTo>
                      <a:pt x="327322" y="137538"/>
                      <a:pt x="318850" y="140079"/>
                      <a:pt x="310377" y="142621"/>
                    </a:cubicBezTo>
                    <a:cubicBezTo>
                      <a:pt x="307271" y="136549"/>
                      <a:pt x="304164" y="130336"/>
                      <a:pt x="301057" y="123981"/>
                    </a:cubicBezTo>
                    <a:lnTo>
                      <a:pt x="299504" y="120734"/>
                    </a:lnTo>
                    <a:lnTo>
                      <a:pt x="295974" y="121581"/>
                    </a:lnTo>
                    <a:cubicBezTo>
                      <a:pt x="287642" y="123840"/>
                      <a:pt x="279452" y="125959"/>
                      <a:pt x="271262" y="127935"/>
                    </a:cubicBezTo>
                    <a:cubicBezTo>
                      <a:pt x="268297" y="121298"/>
                      <a:pt x="265473" y="114521"/>
                      <a:pt x="262507" y="107601"/>
                    </a:cubicBezTo>
                    <a:lnTo>
                      <a:pt x="261095" y="104212"/>
                    </a:lnTo>
                    <a:lnTo>
                      <a:pt x="257424" y="105059"/>
                    </a:lnTo>
                    <a:cubicBezTo>
                      <a:pt x="249516" y="106754"/>
                      <a:pt x="241467" y="108307"/>
                      <a:pt x="233560" y="109861"/>
                    </a:cubicBezTo>
                    <a:cubicBezTo>
                      <a:pt x="230877" y="102800"/>
                      <a:pt x="228194" y="95457"/>
                      <a:pt x="225511" y="88115"/>
                    </a:cubicBezTo>
                    <a:lnTo>
                      <a:pt x="224240" y="84584"/>
                    </a:lnTo>
                    <a:lnTo>
                      <a:pt x="220568" y="85149"/>
                    </a:lnTo>
                    <a:cubicBezTo>
                      <a:pt x="212802" y="86420"/>
                      <a:pt x="205177" y="87550"/>
                      <a:pt x="197551" y="88538"/>
                    </a:cubicBezTo>
                    <a:cubicBezTo>
                      <a:pt x="195009" y="80913"/>
                      <a:pt x="192609" y="73147"/>
                      <a:pt x="190208" y="65238"/>
                    </a:cubicBezTo>
                    <a:lnTo>
                      <a:pt x="189220" y="61850"/>
                    </a:lnTo>
                    <a:lnTo>
                      <a:pt x="185549" y="62273"/>
                    </a:lnTo>
                    <a:cubicBezTo>
                      <a:pt x="178206" y="63120"/>
                      <a:pt x="170863" y="63827"/>
                      <a:pt x="163661" y="64391"/>
                    </a:cubicBezTo>
                    <a:cubicBezTo>
                      <a:pt x="161543" y="56201"/>
                      <a:pt x="159284" y="47870"/>
                      <a:pt x="157307" y="39539"/>
                    </a:cubicBezTo>
                    <a:lnTo>
                      <a:pt x="156459" y="36009"/>
                    </a:lnTo>
                    <a:lnTo>
                      <a:pt x="152788" y="36291"/>
                    </a:lnTo>
                    <a:cubicBezTo>
                      <a:pt x="145869" y="36714"/>
                      <a:pt x="138808" y="36856"/>
                      <a:pt x="132030" y="37138"/>
                    </a:cubicBezTo>
                    <a:cubicBezTo>
                      <a:pt x="130195" y="28524"/>
                      <a:pt x="128359" y="19770"/>
                      <a:pt x="126664" y="10873"/>
                    </a:cubicBezTo>
                    <a:lnTo>
                      <a:pt x="125958" y="7343"/>
                    </a:lnTo>
                    <a:lnTo>
                      <a:pt x="122428" y="7343"/>
                    </a:lnTo>
                    <a:cubicBezTo>
                      <a:pt x="115650" y="7343"/>
                      <a:pt x="109296" y="7202"/>
                      <a:pt x="102800" y="7060"/>
                    </a:cubicBezTo>
                    <a:cubicBezTo>
                      <a:pt x="102376" y="4660"/>
                      <a:pt x="102094" y="2259"/>
                      <a:pt x="101670" y="0"/>
                    </a:cubicBezTo>
                    <a:cubicBezTo>
                      <a:pt x="98987" y="1694"/>
                      <a:pt x="96304" y="3389"/>
                      <a:pt x="93621" y="5084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824102B3-32E7-445F-92DF-E9CB8247C4EF}"/>
                  </a:ext>
                </a:extLst>
              </p:cNvPr>
              <p:cNvSpPr/>
              <p:nvPr/>
            </p:nvSpPr>
            <p:spPr>
              <a:xfrm>
                <a:off x="-161943" y="3800387"/>
                <a:ext cx="354425" cy="322803"/>
              </a:xfrm>
              <a:custGeom>
                <a:avLst/>
                <a:gdLst>
                  <a:gd name="connsiteX0" fmla="*/ 839 w 354425"/>
                  <a:gd name="connsiteY0" fmla="*/ 148411 h 322803"/>
                  <a:gd name="connsiteX1" fmla="*/ 556 w 354425"/>
                  <a:gd name="connsiteY1" fmla="*/ 180748 h 322803"/>
                  <a:gd name="connsiteX2" fmla="*/ 10865 w 354425"/>
                  <a:gd name="connsiteY2" fmla="*/ 191621 h 322803"/>
                  <a:gd name="connsiteX3" fmla="*/ 14677 w 354425"/>
                  <a:gd name="connsiteY3" fmla="*/ 142197 h 322803"/>
                  <a:gd name="connsiteX4" fmla="*/ 839 w 354425"/>
                  <a:gd name="connsiteY4" fmla="*/ 148411 h 322803"/>
                  <a:gd name="connsiteX5" fmla="*/ 20890 w 354425"/>
                  <a:gd name="connsiteY5" fmla="*/ 201788 h 322803"/>
                  <a:gd name="connsiteX6" fmla="*/ 55063 w 354425"/>
                  <a:gd name="connsiteY6" fmla="*/ 231865 h 322803"/>
                  <a:gd name="connsiteX7" fmla="*/ 57040 w 354425"/>
                  <a:gd name="connsiteY7" fmla="*/ 184560 h 322803"/>
                  <a:gd name="connsiteX8" fmla="*/ 20890 w 354425"/>
                  <a:gd name="connsiteY8" fmla="*/ 201788 h 322803"/>
                  <a:gd name="connsiteX9" fmla="*/ 66077 w 354425"/>
                  <a:gd name="connsiteY9" fmla="*/ 240479 h 322803"/>
                  <a:gd name="connsiteX10" fmla="*/ 103639 w 354425"/>
                  <a:gd name="connsiteY10" fmla="*/ 266038 h 322803"/>
                  <a:gd name="connsiteX11" fmla="*/ 104062 w 354425"/>
                  <a:gd name="connsiteY11" fmla="*/ 220992 h 322803"/>
                  <a:gd name="connsiteX12" fmla="*/ 66077 w 354425"/>
                  <a:gd name="connsiteY12" fmla="*/ 240479 h 322803"/>
                  <a:gd name="connsiteX13" fmla="*/ 115783 w 354425"/>
                  <a:gd name="connsiteY13" fmla="*/ 273098 h 322803"/>
                  <a:gd name="connsiteX14" fmla="*/ 156169 w 354425"/>
                  <a:gd name="connsiteY14" fmla="*/ 293715 h 322803"/>
                  <a:gd name="connsiteX15" fmla="*/ 155180 w 354425"/>
                  <a:gd name="connsiteY15" fmla="*/ 251211 h 322803"/>
                  <a:gd name="connsiteX16" fmla="*/ 115783 w 354425"/>
                  <a:gd name="connsiteY16" fmla="*/ 273098 h 322803"/>
                  <a:gd name="connsiteX17" fmla="*/ 169019 w 354425"/>
                  <a:gd name="connsiteY17" fmla="*/ 299504 h 322803"/>
                  <a:gd name="connsiteX18" fmla="*/ 211805 w 354425"/>
                  <a:gd name="connsiteY18" fmla="*/ 315037 h 322803"/>
                  <a:gd name="connsiteX19" fmla="*/ 209546 w 354425"/>
                  <a:gd name="connsiteY19" fmla="*/ 275075 h 322803"/>
                  <a:gd name="connsiteX20" fmla="*/ 169019 w 354425"/>
                  <a:gd name="connsiteY20" fmla="*/ 299504 h 322803"/>
                  <a:gd name="connsiteX21" fmla="*/ 225361 w 354425"/>
                  <a:gd name="connsiteY21" fmla="*/ 318991 h 322803"/>
                  <a:gd name="connsiteX22" fmla="*/ 239905 w 354425"/>
                  <a:gd name="connsiteY22" fmla="*/ 322804 h 322803"/>
                  <a:gd name="connsiteX23" fmla="*/ 268147 w 354425"/>
                  <a:gd name="connsiteY23" fmla="*/ 307129 h 322803"/>
                  <a:gd name="connsiteX24" fmla="*/ 266876 w 354425"/>
                  <a:gd name="connsiteY24" fmla="*/ 292020 h 322803"/>
                  <a:gd name="connsiteX25" fmla="*/ 225361 w 354425"/>
                  <a:gd name="connsiteY25" fmla="*/ 318991 h 322803"/>
                  <a:gd name="connsiteX26" fmla="*/ 64806 w 354425"/>
                  <a:gd name="connsiteY26" fmla="*/ 15109 h 322803"/>
                  <a:gd name="connsiteX27" fmla="*/ 95166 w 354425"/>
                  <a:gd name="connsiteY27" fmla="*/ 49423 h 322803"/>
                  <a:gd name="connsiteX28" fmla="*/ 98979 w 354425"/>
                  <a:gd name="connsiteY28" fmla="*/ 0 h 322803"/>
                  <a:gd name="connsiteX29" fmla="*/ 64806 w 354425"/>
                  <a:gd name="connsiteY29" fmla="*/ 15109 h 322803"/>
                  <a:gd name="connsiteX30" fmla="*/ 105192 w 354425"/>
                  <a:gd name="connsiteY30" fmla="*/ 59449 h 322803"/>
                  <a:gd name="connsiteX31" fmla="*/ 139365 w 354425"/>
                  <a:gd name="connsiteY31" fmla="*/ 89527 h 322803"/>
                  <a:gd name="connsiteX32" fmla="*/ 141342 w 354425"/>
                  <a:gd name="connsiteY32" fmla="*/ 42222 h 322803"/>
                  <a:gd name="connsiteX33" fmla="*/ 105192 w 354425"/>
                  <a:gd name="connsiteY33" fmla="*/ 59449 h 322803"/>
                  <a:gd name="connsiteX34" fmla="*/ 150520 w 354425"/>
                  <a:gd name="connsiteY34" fmla="*/ 98140 h 322803"/>
                  <a:gd name="connsiteX35" fmla="*/ 188082 w 354425"/>
                  <a:gd name="connsiteY35" fmla="*/ 123699 h 322803"/>
                  <a:gd name="connsiteX36" fmla="*/ 188505 w 354425"/>
                  <a:gd name="connsiteY36" fmla="*/ 78653 h 322803"/>
                  <a:gd name="connsiteX37" fmla="*/ 150520 w 354425"/>
                  <a:gd name="connsiteY37" fmla="*/ 98140 h 322803"/>
                  <a:gd name="connsiteX38" fmla="*/ 200085 w 354425"/>
                  <a:gd name="connsiteY38" fmla="*/ 130901 h 322803"/>
                  <a:gd name="connsiteX39" fmla="*/ 240470 w 354425"/>
                  <a:gd name="connsiteY39" fmla="*/ 151517 h 322803"/>
                  <a:gd name="connsiteX40" fmla="*/ 239482 w 354425"/>
                  <a:gd name="connsiteY40" fmla="*/ 109013 h 322803"/>
                  <a:gd name="connsiteX41" fmla="*/ 200085 w 354425"/>
                  <a:gd name="connsiteY41" fmla="*/ 130901 h 322803"/>
                  <a:gd name="connsiteX42" fmla="*/ 253461 w 354425"/>
                  <a:gd name="connsiteY42" fmla="*/ 157166 h 322803"/>
                  <a:gd name="connsiteX43" fmla="*/ 296248 w 354425"/>
                  <a:gd name="connsiteY43" fmla="*/ 172699 h 322803"/>
                  <a:gd name="connsiteX44" fmla="*/ 293988 w 354425"/>
                  <a:gd name="connsiteY44" fmla="*/ 132737 h 322803"/>
                  <a:gd name="connsiteX45" fmla="*/ 253461 w 354425"/>
                  <a:gd name="connsiteY45" fmla="*/ 157166 h 322803"/>
                  <a:gd name="connsiteX46" fmla="*/ 309663 w 354425"/>
                  <a:gd name="connsiteY46" fmla="*/ 176652 h 322803"/>
                  <a:gd name="connsiteX47" fmla="*/ 354426 w 354425"/>
                  <a:gd name="connsiteY47" fmla="*/ 186820 h 322803"/>
                  <a:gd name="connsiteX48" fmla="*/ 351319 w 354425"/>
                  <a:gd name="connsiteY48" fmla="*/ 149541 h 322803"/>
                  <a:gd name="connsiteX49" fmla="*/ 309663 w 354425"/>
                  <a:gd name="connsiteY49" fmla="*/ 176652 h 32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54425" h="322803">
                    <a:moveTo>
                      <a:pt x="839" y="148411"/>
                    </a:moveTo>
                    <a:cubicBezTo>
                      <a:pt x="-150" y="159284"/>
                      <a:pt x="-291" y="170157"/>
                      <a:pt x="556" y="180748"/>
                    </a:cubicBezTo>
                    <a:cubicBezTo>
                      <a:pt x="3945" y="184560"/>
                      <a:pt x="7334" y="188090"/>
                      <a:pt x="10865" y="191621"/>
                    </a:cubicBezTo>
                    <a:cubicBezTo>
                      <a:pt x="11994" y="175240"/>
                      <a:pt x="13265" y="158719"/>
                      <a:pt x="14677" y="142197"/>
                    </a:cubicBezTo>
                    <a:cubicBezTo>
                      <a:pt x="10017" y="144316"/>
                      <a:pt x="5499" y="146434"/>
                      <a:pt x="839" y="148411"/>
                    </a:cubicBezTo>
                    <a:close/>
                    <a:moveTo>
                      <a:pt x="20890" y="201788"/>
                    </a:moveTo>
                    <a:cubicBezTo>
                      <a:pt x="31763" y="212378"/>
                      <a:pt x="43201" y="222404"/>
                      <a:pt x="55063" y="231865"/>
                    </a:cubicBezTo>
                    <a:cubicBezTo>
                      <a:pt x="55487" y="216191"/>
                      <a:pt x="56193" y="200375"/>
                      <a:pt x="57040" y="184560"/>
                    </a:cubicBezTo>
                    <a:cubicBezTo>
                      <a:pt x="44896" y="190350"/>
                      <a:pt x="32752" y="196139"/>
                      <a:pt x="20890" y="201788"/>
                    </a:cubicBezTo>
                    <a:close/>
                    <a:moveTo>
                      <a:pt x="66077" y="240479"/>
                    </a:moveTo>
                    <a:cubicBezTo>
                      <a:pt x="78221" y="249658"/>
                      <a:pt x="90648" y="258130"/>
                      <a:pt x="103639" y="266038"/>
                    </a:cubicBezTo>
                    <a:cubicBezTo>
                      <a:pt x="103639" y="251211"/>
                      <a:pt x="103780" y="236101"/>
                      <a:pt x="104062" y="220992"/>
                    </a:cubicBezTo>
                    <a:cubicBezTo>
                      <a:pt x="91354" y="227629"/>
                      <a:pt x="78645" y="234125"/>
                      <a:pt x="66077" y="240479"/>
                    </a:cubicBezTo>
                    <a:close/>
                    <a:moveTo>
                      <a:pt x="115783" y="273098"/>
                    </a:moveTo>
                    <a:cubicBezTo>
                      <a:pt x="128915" y="280582"/>
                      <a:pt x="142330" y="287502"/>
                      <a:pt x="156169" y="293715"/>
                    </a:cubicBezTo>
                    <a:cubicBezTo>
                      <a:pt x="155745" y="279735"/>
                      <a:pt x="155463" y="265473"/>
                      <a:pt x="155180" y="251211"/>
                    </a:cubicBezTo>
                    <a:cubicBezTo>
                      <a:pt x="141906" y="258695"/>
                      <a:pt x="128774" y="265897"/>
                      <a:pt x="115783" y="273098"/>
                    </a:cubicBezTo>
                    <a:close/>
                    <a:moveTo>
                      <a:pt x="169019" y="299504"/>
                    </a:moveTo>
                    <a:cubicBezTo>
                      <a:pt x="182998" y="305294"/>
                      <a:pt x="197260" y="310519"/>
                      <a:pt x="211805" y="315037"/>
                    </a:cubicBezTo>
                    <a:cubicBezTo>
                      <a:pt x="210958" y="301905"/>
                      <a:pt x="210252" y="288490"/>
                      <a:pt x="209546" y="275075"/>
                    </a:cubicBezTo>
                    <a:cubicBezTo>
                      <a:pt x="195989" y="283265"/>
                      <a:pt x="182433" y="291455"/>
                      <a:pt x="169019" y="299504"/>
                    </a:cubicBezTo>
                    <a:close/>
                    <a:moveTo>
                      <a:pt x="225361" y="318991"/>
                    </a:moveTo>
                    <a:cubicBezTo>
                      <a:pt x="230162" y="320262"/>
                      <a:pt x="235104" y="321674"/>
                      <a:pt x="239905" y="322804"/>
                    </a:cubicBezTo>
                    <a:cubicBezTo>
                      <a:pt x="249649" y="318426"/>
                      <a:pt x="259110" y="313202"/>
                      <a:pt x="268147" y="307129"/>
                    </a:cubicBezTo>
                    <a:cubicBezTo>
                      <a:pt x="267724" y="302046"/>
                      <a:pt x="267300" y="296963"/>
                      <a:pt x="266876" y="292020"/>
                    </a:cubicBezTo>
                    <a:cubicBezTo>
                      <a:pt x="253038" y="301058"/>
                      <a:pt x="239199" y="310095"/>
                      <a:pt x="225361" y="318991"/>
                    </a:cubicBezTo>
                    <a:close/>
                    <a:moveTo>
                      <a:pt x="64806" y="15109"/>
                    </a:moveTo>
                    <a:cubicBezTo>
                      <a:pt x="74409" y="27112"/>
                      <a:pt x="84576" y="38550"/>
                      <a:pt x="95166" y="49423"/>
                    </a:cubicBezTo>
                    <a:cubicBezTo>
                      <a:pt x="96296" y="33043"/>
                      <a:pt x="97567" y="16522"/>
                      <a:pt x="98979" y="0"/>
                    </a:cubicBezTo>
                    <a:cubicBezTo>
                      <a:pt x="87541" y="5084"/>
                      <a:pt x="76103" y="10167"/>
                      <a:pt x="64806" y="15109"/>
                    </a:cubicBezTo>
                    <a:close/>
                    <a:moveTo>
                      <a:pt x="105192" y="59449"/>
                    </a:moveTo>
                    <a:cubicBezTo>
                      <a:pt x="116065" y="70040"/>
                      <a:pt x="127503" y="80066"/>
                      <a:pt x="139365" y="89527"/>
                    </a:cubicBezTo>
                    <a:cubicBezTo>
                      <a:pt x="139788" y="73852"/>
                      <a:pt x="140494" y="58037"/>
                      <a:pt x="141342" y="42222"/>
                    </a:cubicBezTo>
                    <a:cubicBezTo>
                      <a:pt x="129198" y="48152"/>
                      <a:pt x="117195" y="53942"/>
                      <a:pt x="105192" y="59449"/>
                    </a:cubicBezTo>
                    <a:close/>
                    <a:moveTo>
                      <a:pt x="150520" y="98140"/>
                    </a:moveTo>
                    <a:cubicBezTo>
                      <a:pt x="162664" y="107319"/>
                      <a:pt x="175091" y="115791"/>
                      <a:pt x="188082" y="123699"/>
                    </a:cubicBezTo>
                    <a:cubicBezTo>
                      <a:pt x="188082" y="108872"/>
                      <a:pt x="188223" y="93763"/>
                      <a:pt x="188505" y="78653"/>
                    </a:cubicBezTo>
                    <a:cubicBezTo>
                      <a:pt x="175655" y="85290"/>
                      <a:pt x="163088" y="91786"/>
                      <a:pt x="150520" y="98140"/>
                    </a:cubicBezTo>
                    <a:close/>
                    <a:moveTo>
                      <a:pt x="200085" y="130901"/>
                    </a:moveTo>
                    <a:cubicBezTo>
                      <a:pt x="213217" y="138385"/>
                      <a:pt x="226632" y="145304"/>
                      <a:pt x="240470" y="151517"/>
                    </a:cubicBezTo>
                    <a:cubicBezTo>
                      <a:pt x="240047" y="137538"/>
                      <a:pt x="239764" y="123276"/>
                      <a:pt x="239482" y="109013"/>
                    </a:cubicBezTo>
                    <a:cubicBezTo>
                      <a:pt x="226208" y="116356"/>
                      <a:pt x="213217" y="123699"/>
                      <a:pt x="200085" y="130901"/>
                    </a:cubicBezTo>
                    <a:close/>
                    <a:moveTo>
                      <a:pt x="253461" y="157166"/>
                    </a:moveTo>
                    <a:cubicBezTo>
                      <a:pt x="267441" y="162955"/>
                      <a:pt x="281703" y="168180"/>
                      <a:pt x="296248" y="172699"/>
                    </a:cubicBezTo>
                    <a:cubicBezTo>
                      <a:pt x="295400" y="159566"/>
                      <a:pt x="294695" y="146151"/>
                      <a:pt x="293988" y="132737"/>
                    </a:cubicBezTo>
                    <a:cubicBezTo>
                      <a:pt x="280432" y="140927"/>
                      <a:pt x="266876" y="149258"/>
                      <a:pt x="253461" y="157166"/>
                    </a:cubicBezTo>
                    <a:close/>
                    <a:moveTo>
                      <a:pt x="309663" y="176652"/>
                    </a:moveTo>
                    <a:cubicBezTo>
                      <a:pt x="324348" y="180748"/>
                      <a:pt x="339175" y="184137"/>
                      <a:pt x="354426" y="186820"/>
                    </a:cubicBezTo>
                    <a:cubicBezTo>
                      <a:pt x="353296" y="174534"/>
                      <a:pt x="352308" y="162108"/>
                      <a:pt x="351319" y="149541"/>
                    </a:cubicBezTo>
                    <a:cubicBezTo>
                      <a:pt x="337340" y="158719"/>
                      <a:pt x="323501" y="167756"/>
                      <a:pt x="309663" y="17665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ED0919E6-0312-4DEA-B2F7-5CC52F1F8914}"/>
                  </a:ext>
                </a:extLst>
              </p:cNvPr>
              <p:cNvSpPr/>
              <p:nvPr/>
            </p:nvSpPr>
            <p:spPr>
              <a:xfrm rot="-3559744">
                <a:off x="-179839" y="3767549"/>
                <a:ext cx="403569" cy="354429"/>
              </a:xfrm>
              <a:custGeom>
                <a:avLst/>
                <a:gdLst>
                  <a:gd name="connsiteX0" fmla="*/ 403570 w 403569"/>
                  <a:gd name="connsiteY0" fmla="*/ 177215 h 354429"/>
                  <a:gd name="connsiteX1" fmla="*/ 201785 w 403569"/>
                  <a:gd name="connsiteY1" fmla="*/ 354429 h 354429"/>
                  <a:gd name="connsiteX2" fmla="*/ 0 w 403569"/>
                  <a:gd name="connsiteY2" fmla="*/ 177215 h 354429"/>
                  <a:gd name="connsiteX3" fmla="*/ 201785 w 403569"/>
                  <a:gd name="connsiteY3" fmla="*/ 0 h 354429"/>
                  <a:gd name="connsiteX4" fmla="*/ 403570 w 403569"/>
                  <a:gd name="connsiteY4" fmla="*/ 177215 h 35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569" h="354429">
                    <a:moveTo>
                      <a:pt x="403570" y="177215"/>
                    </a:moveTo>
                    <a:cubicBezTo>
                      <a:pt x="403570" y="275088"/>
                      <a:pt x="313228" y="354429"/>
                      <a:pt x="201785" y="354429"/>
                    </a:cubicBezTo>
                    <a:cubicBezTo>
                      <a:pt x="90342" y="354429"/>
                      <a:pt x="0" y="275087"/>
                      <a:pt x="0" y="177215"/>
                    </a:cubicBezTo>
                    <a:cubicBezTo>
                      <a:pt x="0" y="79341"/>
                      <a:pt x="90342" y="0"/>
                      <a:pt x="201785" y="0"/>
                    </a:cubicBezTo>
                    <a:cubicBezTo>
                      <a:pt x="313228" y="0"/>
                      <a:pt x="403570" y="79342"/>
                      <a:pt x="403570" y="177215"/>
                    </a:cubicBezTo>
                    <a:close/>
                  </a:path>
                </a:pathLst>
              </a:custGeom>
              <a:noFill/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DDD2D95D-EE84-47BA-8CA3-F21EF71066F7}"/>
                  </a:ext>
                </a:extLst>
              </p:cNvPr>
              <p:cNvSpPr/>
              <p:nvPr/>
            </p:nvSpPr>
            <p:spPr>
              <a:xfrm>
                <a:off x="-253313" y="4315941"/>
                <a:ext cx="79359" cy="51964"/>
              </a:xfrm>
              <a:custGeom>
                <a:avLst/>
                <a:gdLst>
                  <a:gd name="connsiteX0" fmla="*/ 79359 w 79359"/>
                  <a:gd name="connsiteY0" fmla="*/ 44198 h 51964"/>
                  <a:gd name="connsiteX1" fmla="*/ 75264 w 79359"/>
                  <a:gd name="connsiteY1" fmla="*/ 51965 h 51964"/>
                  <a:gd name="connsiteX2" fmla="*/ 36573 w 79359"/>
                  <a:gd name="connsiteY2" fmla="*/ 31348 h 51964"/>
                  <a:gd name="connsiteX3" fmla="*/ 0 w 79359"/>
                  <a:gd name="connsiteY3" fmla="*/ 7343 h 51964"/>
                  <a:gd name="connsiteX4" fmla="*/ 4801 w 79359"/>
                  <a:gd name="connsiteY4" fmla="*/ 0 h 51964"/>
                  <a:gd name="connsiteX5" fmla="*/ 40951 w 79359"/>
                  <a:gd name="connsiteY5" fmla="*/ 23864 h 51964"/>
                  <a:gd name="connsiteX6" fmla="*/ 79359 w 79359"/>
                  <a:gd name="connsiteY6" fmla="*/ 44198 h 5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59" h="51964">
                    <a:moveTo>
                      <a:pt x="79359" y="44198"/>
                    </a:moveTo>
                    <a:lnTo>
                      <a:pt x="75264" y="51965"/>
                    </a:lnTo>
                    <a:cubicBezTo>
                      <a:pt x="61991" y="45611"/>
                      <a:pt x="49141" y="38832"/>
                      <a:pt x="36573" y="31348"/>
                    </a:cubicBezTo>
                    <a:cubicBezTo>
                      <a:pt x="24006" y="23864"/>
                      <a:pt x="11862" y="15815"/>
                      <a:pt x="0" y="7343"/>
                    </a:cubicBezTo>
                    <a:lnTo>
                      <a:pt x="4801" y="0"/>
                    </a:lnTo>
                    <a:cubicBezTo>
                      <a:pt x="16521" y="8473"/>
                      <a:pt x="28524" y="16380"/>
                      <a:pt x="40951" y="23864"/>
                    </a:cubicBezTo>
                    <a:cubicBezTo>
                      <a:pt x="53518" y="31207"/>
                      <a:pt x="66227" y="37985"/>
                      <a:pt x="79359" y="44198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71D9DD58-8D28-4438-9978-AD1A628A3387}"/>
                  </a:ext>
                </a:extLst>
              </p:cNvPr>
              <p:cNvSpPr/>
              <p:nvPr/>
            </p:nvSpPr>
            <p:spPr>
              <a:xfrm>
                <a:off x="-240181" y="4281345"/>
                <a:ext cx="85572" cy="65520"/>
              </a:xfrm>
              <a:custGeom>
                <a:avLst/>
                <a:gdLst>
                  <a:gd name="connsiteX0" fmla="*/ 49000 w 85572"/>
                  <a:gd name="connsiteY0" fmla="*/ 22734 h 65520"/>
                  <a:gd name="connsiteX1" fmla="*/ 85573 w 85572"/>
                  <a:gd name="connsiteY1" fmla="*/ 42221 h 65520"/>
                  <a:gd name="connsiteX2" fmla="*/ 73287 w 85572"/>
                  <a:gd name="connsiteY2" fmla="*/ 65521 h 65520"/>
                  <a:gd name="connsiteX3" fmla="*/ 35585 w 85572"/>
                  <a:gd name="connsiteY3" fmla="*/ 45328 h 65520"/>
                  <a:gd name="connsiteX4" fmla="*/ 0 w 85572"/>
                  <a:gd name="connsiteY4" fmla="*/ 22029 h 65520"/>
                  <a:gd name="connsiteX5" fmla="*/ 14545 w 85572"/>
                  <a:gd name="connsiteY5" fmla="*/ 0 h 65520"/>
                  <a:gd name="connsiteX6" fmla="*/ 49000 w 85572"/>
                  <a:gd name="connsiteY6" fmla="*/ 22734 h 6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72" h="65520">
                    <a:moveTo>
                      <a:pt x="49000" y="22734"/>
                    </a:moveTo>
                    <a:cubicBezTo>
                      <a:pt x="60861" y="29795"/>
                      <a:pt x="73146" y="36290"/>
                      <a:pt x="85573" y="42221"/>
                    </a:cubicBezTo>
                    <a:lnTo>
                      <a:pt x="73287" y="65521"/>
                    </a:lnTo>
                    <a:cubicBezTo>
                      <a:pt x="60437" y="59307"/>
                      <a:pt x="47870" y="52671"/>
                      <a:pt x="35585" y="45328"/>
                    </a:cubicBezTo>
                    <a:cubicBezTo>
                      <a:pt x="23441" y="38126"/>
                      <a:pt x="11579" y="30218"/>
                      <a:pt x="0" y="22029"/>
                    </a:cubicBezTo>
                    <a:lnTo>
                      <a:pt x="14545" y="0"/>
                    </a:lnTo>
                    <a:cubicBezTo>
                      <a:pt x="25700" y="8049"/>
                      <a:pt x="37138" y="15674"/>
                      <a:pt x="49000" y="22734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EC53EFE0-0581-4188-AB95-9B9B64A408E9}"/>
                  </a:ext>
                </a:extLst>
              </p:cNvPr>
              <p:cNvSpPr/>
              <p:nvPr/>
            </p:nvSpPr>
            <p:spPr>
              <a:xfrm>
                <a:off x="-148254" y="4142254"/>
                <a:ext cx="71734" cy="57189"/>
              </a:xfrm>
              <a:custGeom>
                <a:avLst/>
                <a:gdLst>
                  <a:gd name="connsiteX0" fmla="*/ 0 w 71734"/>
                  <a:gd name="connsiteY0" fmla="*/ 22029 h 57189"/>
                  <a:gd name="connsiteX1" fmla="*/ 14545 w 71734"/>
                  <a:gd name="connsiteY1" fmla="*/ 0 h 57189"/>
                  <a:gd name="connsiteX2" fmla="*/ 42504 w 71734"/>
                  <a:gd name="connsiteY2" fmla="*/ 18075 h 57189"/>
                  <a:gd name="connsiteX3" fmla="*/ 71734 w 71734"/>
                  <a:gd name="connsiteY3" fmla="*/ 33890 h 57189"/>
                  <a:gd name="connsiteX4" fmla="*/ 59449 w 71734"/>
                  <a:gd name="connsiteY4" fmla="*/ 57189 h 57189"/>
                  <a:gd name="connsiteX5" fmla="*/ 29089 w 71734"/>
                  <a:gd name="connsiteY5" fmla="*/ 40809 h 57189"/>
                  <a:gd name="connsiteX6" fmla="*/ 0 w 71734"/>
                  <a:gd name="connsiteY6" fmla="*/ 22029 h 57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34" h="57189">
                    <a:moveTo>
                      <a:pt x="0" y="22029"/>
                    </a:moveTo>
                    <a:lnTo>
                      <a:pt x="14545" y="0"/>
                    </a:lnTo>
                    <a:cubicBezTo>
                      <a:pt x="23582" y="6354"/>
                      <a:pt x="32902" y="12426"/>
                      <a:pt x="42504" y="18075"/>
                    </a:cubicBezTo>
                    <a:cubicBezTo>
                      <a:pt x="51965" y="23723"/>
                      <a:pt x="61850" y="28948"/>
                      <a:pt x="71734" y="33890"/>
                    </a:cubicBezTo>
                    <a:lnTo>
                      <a:pt x="59449" y="57189"/>
                    </a:lnTo>
                    <a:cubicBezTo>
                      <a:pt x="49141" y="51965"/>
                      <a:pt x="38974" y="46599"/>
                      <a:pt x="29089" y="40809"/>
                    </a:cubicBezTo>
                    <a:cubicBezTo>
                      <a:pt x="19063" y="34879"/>
                      <a:pt x="9461" y="28665"/>
                      <a:pt x="0" y="22029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2133D6CA-C8D6-4ABE-8047-AE840168DC2B}"/>
                  </a:ext>
                </a:extLst>
              </p:cNvPr>
              <p:cNvSpPr/>
              <p:nvPr/>
            </p:nvSpPr>
            <p:spPr>
              <a:xfrm>
                <a:off x="-162375" y="4178403"/>
                <a:ext cx="65520" cy="43774"/>
              </a:xfrm>
              <a:custGeom>
                <a:avLst/>
                <a:gdLst>
                  <a:gd name="connsiteX0" fmla="*/ 30078 w 65520"/>
                  <a:gd name="connsiteY0" fmla="*/ 26688 h 43774"/>
                  <a:gd name="connsiteX1" fmla="*/ 0 w 65520"/>
                  <a:gd name="connsiteY1" fmla="*/ 7343 h 43774"/>
                  <a:gd name="connsiteX2" fmla="*/ 4801 w 65520"/>
                  <a:gd name="connsiteY2" fmla="*/ 0 h 43774"/>
                  <a:gd name="connsiteX3" fmla="*/ 34455 w 65520"/>
                  <a:gd name="connsiteY3" fmla="*/ 19204 h 43774"/>
                  <a:gd name="connsiteX4" fmla="*/ 65521 w 65520"/>
                  <a:gd name="connsiteY4" fmla="*/ 36008 h 43774"/>
                  <a:gd name="connsiteX5" fmla="*/ 61426 w 65520"/>
                  <a:gd name="connsiteY5" fmla="*/ 43775 h 43774"/>
                  <a:gd name="connsiteX6" fmla="*/ 30078 w 65520"/>
                  <a:gd name="connsiteY6" fmla="*/ 26688 h 4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20" h="43774">
                    <a:moveTo>
                      <a:pt x="30078" y="26688"/>
                    </a:moveTo>
                    <a:cubicBezTo>
                      <a:pt x="19769" y="20616"/>
                      <a:pt x="9743" y="14121"/>
                      <a:pt x="0" y="7343"/>
                    </a:cubicBezTo>
                    <a:lnTo>
                      <a:pt x="4801" y="0"/>
                    </a:lnTo>
                    <a:cubicBezTo>
                      <a:pt x="14403" y="6778"/>
                      <a:pt x="24429" y="13132"/>
                      <a:pt x="34455" y="19204"/>
                    </a:cubicBezTo>
                    <a:cubicBezTo>
                      <a:pt x="44622" y="25277"/>
                      <a:pt x="54930" y="30783"/>
                      <a:pt x="65521" y="36008"/>
                    </a:cubicBezTo>
                    <a:lnTo>
                      <a:pt x="61426" y="43775"/>
                    </a:lnTo>
                    <a:cubicBezTo>
                      <a:pt x="50694" y="38409"/>
                      <a:pt x="40245" y="32761"/>
                      <a:pt x="30078" y="2668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8" name="Graphic 2">
              <a:extLst>
                <a:ext uri="{FF2B5EF4-FFF2-40B4-BE49-F238E27FC236}">
                  <a16:creationId xmlns:a16="http://schemas.microsoft.com/office/drawing/2014/main" id="{A0152739-35CD-45CB-ADDB-B462C12976EB}"/>
                </a:ext>
              </a:extLst>
            </p:cNvPr>
            <p:cNvGrpSpPr/>
            <p:nvPr/>
          </p:nvGrpSpPr>
          <p:grpSpPr>
            <a:xfrm>
              <a:off x="-38866" y="2812009"/>
              <a:ext cx="804205" cy="492440"/>
              <a:chOff x="-38866" y="2812009"/>
              <a:chExt cx="804205" cy="492440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652883E-5BEB-4E58-91E3-BA07CA8A30C7}"/>
                  </a:ext>
                </a:extLst>
              </p:cNvPr>
              <p:cNvSpPr/>
              <p:nvPr/>
            </p:nvSpPr>
            <p:spPr>
              <a:xfrm>
                <a:off x="-38866" y="3069893"/>
                <a:ext cx="460941" cy="234557"/>
              </a:xfrm>
              <a:custGeom>
                <a:avLst/>
                <a:gdLst>
                  <a:gd name="connsiteX0" fmla="*/ 2873 w 460941"/>
                  <a:gd name="connsiteY0" fmla="*/ 204915 h 234557"/>
                  <a:gd name="connsiteX1" fmla="*/ 2873 w 460941"/>
                  <a:gd name="connsiteY1" fmla="*/ 204915 h 234557"/>
                  <a:gd name="connsiteX2" fmla="*/ 61051 w 460941"/>
                  <a:gd name="connsiteY2" fmla="*/ 232733 h 234557"/>
                  <a:gd name="connsiteX3" fmla="*/ 454883 w 460941"/>
                  <a:gd name="connsiteY3" fmla="*/ 49726 h 234557"/>
                  <a:gd name="connsiteX4" fmla="*/ 457566 w 460941"/>
                  <a:gd name="connsiteY4" fmla="*/ 19931 h 234557"/>
                  <a:gd name="connsiteX5" fmla="*/ 457566 w 460941"/>
                  <a:gd name="connsiteY5" fmla="*/ 19931 h 234557"/>
                  <a:gd name="connsiteX6" fmla="*/ 434831 w 460941"/>
                  <a:gd name="connsiteY6" fmla="*/ 444 h 234557"/>
                  <a:gd name="connsiteX7" fmla="*/ 25043 w 460941"/>
                  <a:gd name="connsiteY7" fmla="*/ 144336 h 234557"/>
                  <a:gd name="connsiteX8" fmla="*/ 2873 w 460941"/>
                  <a:gd name="connsiteY8" fmla="*/ 204915 h 234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0941" h="234557">
                    <a:moveTo>
                      <a:pt x="2873" y="204915"/>
                    </a:moveTo>
                    <a:lnTo>
                      <a:pt x="2873" y="204915"/>
                    </a:lnTo>
                    <a:cubicBezTo>
                      <a:pt x="13040" y="229767"/>
                      <a:pt x="48201" y="238805"/>
                      <a:pt x="61051" y="232733"/>
                    </a:cubicBezTo>
                    <a:lnTo>
                      <a:pt x="454883" y="49726"/>
                    </a:lnTo>
                    <a:cubicBezTo>
                      <a:pt x="461802" y="46478"/>
                      <a:pt x="462932" y="33346"/>
                      <a:pt x="457566" y="19931"/>
                    </a:cubicBezTo>
                    <a:lnTo>
                      <a:pt x="457566" y="19931"/>
                    </a:lnTo>
                    <a:cubicBezTo>
                      <a:pt x="452200" y="6516"/>
                      <a:pt x="442033" y="-2097"/>
                      <a:pt x="434831" y="444"/>
                    </a:cubicBezTo>
                    <a:lnTo>
                      <a:pt x="25043" y="144336"/>
                    </a:lnTo>
                    <a:cubicBezTo>
                      <a:pt x="11769" y="149137"/>
                      <a:pt x="-7294" y="180062"/>
                      <a:pt x="2873" y="204915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FB5ACCBA-DF06-44A6-B464-3F86E190303F}"/>
                  </a:ext>
                </a:extLst>
              </p:cNvPr>
              <p:cNvSpPr/>
              <p:nvPr/>
            </p:nvSpPr>
            <p:spPr>
              <a:xfrm>
                <a:off x="312954" y="2871098"/>
                <a:ext cx="396940" cy="361831"/>
              </a:xfrm>
              <a:custGeom>
                <a:avLst/>
                <a:gdLst>
                  <a:gd name="connsiteX0" fmla="*/ 131728 w 396940"/>
                  <a:gd name="connsiteY0" fmla="*/ 16797 h 361831"/>
                  <a:gd name="connsiteX1" fmla="*/ 122549 w 396940"/>
                  <a:gd name="connsiteY1" fmla="*/ 20751 h 361831"/>
                  <a:gd name="connsiteX2" fmla="*/ 113794 w 396940"/>
                  <a:gd name="connsiteY2" fmla="*/ 24846 h 361831"/>
                  <a:gd name="connsiteX3" fmla="*/ 95014 w 396940"/>
                  <a:gd name="connsiteY3" fmla="*/ 35578 h 361831"/>
                  <a:gd name="connsiteX4" fmla="*/ 87388 w 396940"/>
                  <a:gd name="connsiteY4" fmla="*/ 40661 h 361831"/>
                  <a:gd name="connsiteX5" fmla="*/ 50109 w 396940"/>
                  <a:gd name="connsiteY5" fmla="*/ 73422 h 361831"/>
                  <a:gd name="connsiteX6" fmla="*/ 30340 w 396940"/>
                  <a:gd name="connsiteY6" fmla="*/ 98981 h 361831"/>
                  <a:gd name="connsiteX7" fmla="*/ 11559 w 396940"/>
                  <a:gd name="connsiteY7" fmla="*/ 256852 h 361831"/>
                  <a:gd name="connsiteX8" fmla="*/ 135258 w 396940"/>
                  <a:gd name="connsiteY8" fmla="*/ 356828 h 361831"/>
                  <a:gd name="connsiteX9" fmla="*/ 167171 w 396940"/>
                  <a:gd name="connsiteY9" fmla="*/ 361347 h 361831"/>
                  <a:gd name="connsiteX10" fmla="*/ 216877 w 396940"/>
                  <a:gd name="connsiteY10" fmla="*/ 358805 h 361831"/>
                  <a:gd name="connsiteX11" fmla="*/ 225773 w 396940"/>
                  <a:gd name="connsiteY11" fmla="*/ 357111 h 361831"/>
                  <a:gd name="connsiteX12" fmla="*/ 246813 w 396940"/>
                  <a:gd name="connsiteY12" fmla="*/ 351745 h 361831"/>
                  <a:gd name="connsiteX13" fmla="*/ 255992 w 396940"/>
                  <a:gd name="connsiteY13" fmla="*/ 348638 h 361831"/>
                  <a:gd name="connsiteX14" fmla="*/ 265311 w 396940"/>
                  <a:gd name="connsiteY14" fmla="*/ 345108 h 361831"/>
                  <a:gd name="connsiteX15" fmla="*/ 268842 w 396940"/>
                  <a:gd name="connsiteY15" fmla="*/ 343555 h 361831"/>
                  <a:gd name="connsiteX16" fmla="*/ 293553 w 396940"/>
                  <a:gd name="connsiteY16" fmla="*/ 331270 h 361831"/>
                  <a:gd name="connsiteX17" fmla="*/ 350460 w 396940"/>
                  <a:gd name="connsiteY17" fmla="*/ 284247 h 361831"/>
                  <a:gd name="connsiteX18" fmla="*/ 356391 w 396940"/>
                  <a:gd name="connsiteY18" fmla="*/ 277045 h 361831"/>
                  <a:gd name="connsiteX19" fmla="*/ 370794 w 396940"/>
                  <a:gd name="connsiteY19" fmla="*/ 256005 h 361831"/>
                  <a:gd name="connsiteX20" fmla="*/ 375454 w 396940"/>
                  <a:gd name="connsiteY20" fmla="*/ 247674 h 361831"/>
                  <a:gd name="connsiteX21" fmla="*/ 383080 w 396940"/>
                  <a:gd name="connsiteY21" fmla="*/ 231576 h 361831"/>
                  <a:gd name="connsiteX22" fmla="*/ 393106 w 396940"/>
                  <a:gd name="connsiteY22" fmla="*/ 199945 h 361831"/>
                  <a:gd name="connsiteX23" fmla="*/ 385339 w 396940"/>
                  <a:gd name="connsiteY23" fmla="*/ 104912 h 361831"/>
                  <a:gd name="connsiteX24" fmla="*/ 324619 w 396940"/>
                  <a:gd name="connsiteY24" fmla="*/ 31483 h 361831"/>
                  <a:gd name="connsiteX25" fmla="*/ 295389 w 396940"/>
                  <a:gd name="connsiteY25" fmla="*/ 15809 h 361831"/>
                  <a:gd name="connsiteX26" fmla="*/ 278726 w 396940"/>
                  <a:gd name="connsiteY26" fmla="*/ 9596 h 361831"/>
                  <a:gd name="connsiteX27" fmla="*/ 269548 w 396940"/>
                  <a:gd name="connsiteY27" fmla="*/ 6913 h 361831"/>
                  <a:gd name="connsiteX28" fmla="*/ 244554 w 396940"/>
                  <a:gd name="connsiteY28" fmla="*/ 1970 h 361831"/>
                  <a:gd name="connsiteX29" fmla="*/ 235093 w 396940"/>
                  <a:gd name="connsiteY29" fmla="*/ 840 h 361831"/>
                  <a:gd name="connsiteX30" fmla="*/ 161523 w 396940"/>
                  <a:gd name="connsiteY30" fmla="*/ 6913 h 361831"/>
                  <a:gd name="connsiteX31" fmla="*/ 135399 w 396940"/>
                  <a:gd name="connsiteY31" fmla="*/ 15385 h 361831"/>
                  <a:gd name="connsiteX32" fmla="*/ 131728 w 396940"/>
                  <a:gd name="connsiteY32" fmla="*/ 16797 h 36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6940" h="361831">
                    <a:moveTo>
                      <a:pt x="131728" y="16797"/>
                    </a:moveTo>
                    <a:cubicBezTo>
                      <a:pt x="128621" y="18068"/>
                      <a:pt x="125515" y="19339"/>
                      <a:pt x="122549" y="20751"/>
                    </a:cubicBezTo>
                    <a:cubicBezTo>
                      <a:pt x="119584" y="22022"/>
                      <a:pt x="116618" y="23434"/>
                      <a:pt x="113794" y="24846"/>
                    </a:cubicBezTo>
                    <a:cubicBezTo>
                      <a:pt x="107299" y="28235"/>
                      <a:pt x="100944" y="31765"/>
                      <a:pt x="95014" y="35578"/>
                    </a:cubicBezTo>
                    <a:cubicBezTo>
                      <a:pt x="92331" y="37273"/>
                      <a:pt x="89930" y="38826"/>
                      <a:pt x="87388" y="40661"/>
                    </a:cubicBezTo>
                    <a:cubicBezTo>
                      <a:pt x="73550" y="50264"/>
                      <a:pt x="60982" y="61419"/>
                      <a:pt x="50109" y="73422"/>
                    </a:cubicBezTo>
                    <a:cubicBezTo>
                      <a:pt x="42625" y="81471"/>
                      <a:pt x="36129" y="90085"/>
                      <a:pt x="30340" y="98981"/>
                    </a:cubicBezTo>
                    <a:cubicBezTo>
                      <a:pt x="-726" y="146709"/>
                      <a:pt x="-9622" y="204605"/>
                      <a:pt x="11559" y="256852"/>
                    </a:cubicBezTo>
                    <a:cubicBezTo>
                      <a:pt x="32882" y="309100"/>
                      <a:pt x="79622" y="344402"/>
                      <a:pt x="135258" y="356828"/>
                    </a:cubicBezTo>
                    <a:cubicBezTo>
                      <a:pt x="145566" y="359229"/>
                      <a:pt x="156439" y="360782"/>
                      <a:pt x="167171" y="361347"/>
                    </a:cubicBezTo>
                    <a:cubicBezTo>
                      <a:pt x="183410" y="362477"/>
                      <a:pt x="200073" y="361629"/>
                      <a:pt x="216877" y="358805"/>
                    </a:cubicBezTo>
                    <a:cubicBezTo>
                      <a:pt x="219842" y="358381"/>
                      <a:pt x="222808" y="357817"/>
                      <a:pt x="225773" y="357111"/>
                    </a:cubicBezTo>
                    <a:cubicBezTo>
                      <a:pt x="232833" y="355698"/>
                      <a:pt x="239753" y="353722"/>
                      <a:pt x="246813" y="351745"/>
                    </a:cubicBezTo>
                    <a:cubicBezTo>
                      <a:pt x="249778" y="350757"/>
                      <a:pt x="252885" y="349768"/>
                      <a:pt x="255992" y="348638"/>
                    </a:cubicBezTo>
                    <a:cubicBezTo>
                      <a:pt x="259098" y="347509"/>
                      <a:pt x="262205" y="346379"/>
                      <a:pt x="265311" y="345108"/>
                    </a:cubicBezTo>
                    <a:cubicBezTo>
                      <a:pt x="266582" y="344543"/>
                      <a:pt x="267712" y="344120"/>
                      <a:pt x="268842" y="343555"/>
                    </a:cubicBezTo>
                    <a:cubicBezTo>
                      <a:pt x="277455" y="339883"/>
                      <a:pt x="285646" y="335788"/>
                      <a:pt x="293553" y="331270"/>
                    </a:cubicBezTo>
                    <a:cubicBezTo>
                      <a:pt x="315723" y="318420"/>
                      <a:pt x="334927" y="302322"/>
                      <a:pt x="350460" y="284247"/>
                    </a:cubicBezTo>
                    <a:cubicBezTo>
                      <a:pt x="352579" y="281847"/>
                      <a:pt x="354555" y="279446"/>
                      <a:pt x="356391" y="277045"/>
                    </a:cubicBezTo>
                    <a:cubicBezTo>
                      <a:pt x="361616" y="270267"/>
                      <a:pt x="366558" y="263207"/>
                      <a:pt x="370794" y="256005"/>
                    </a:cubicBezTo>
                    <a:cubicBezTo>
                      <a:pt x="372489" y="253322"/>
                      <a:pt x="374042" y="250498"/>
                      <a:pt x="375454" y="247674"/>
                    </a:cubicBezTo>
                    <a:cubicBezTo>
                      <a:pt x="378279" y="242449"/>
                      <a:pt x="380820" y="237083"/>
                      <a:pt x="383080" y="231576"/>
                    </a:cubicBezTo>
                    <a:cubicBezTo>
                      <a:pt x="387457" y="221268"/>
                      <a:pt x="390846" y="210677"/>
                      <a:pt x="393106" y="199945"/>
                    </a:cubicBezTo>
                    <a:cubicBezTo>
                      <a:pt x="399883" y="168456"/>
                      <a:pt x="397907" y="135695"/>
                      <a:pt x="385339" y="104912"/>
                    </a:cubicBezTo>
                    <a:cubicBezTo>
                      <a:pt x="372771" y="74128"/>
                      <a:pt x="351449" y="49275"/>
                      <a:pt x="324619" y="31483"/>
                    </a:cubicBezTo>
                    <a:cubicBezTo>
                      <a:pt x="315441" y="25411"/>
                      <a:pt x="305838" y="20045"/>
                      <a:pt x="295389" y="15809"/>
                    </a:cubicBezTo>
                    <a:cubicBezTo>
                      <a:pt x="290023" y="13408"/>
                      <a:pt x="284375" y="11431"/>
                      <a:pt x="278726" y="9596"/>
                    </a:cubicBezTo>
                    <a:cubicBezTo>
                      <a:pt x="275620" y="8607"/>
                      <a:pt x="272654" y="7760"/>
                      <a:pt x="269548" y="6913"/>
                    </a:cubicBezTo>
                    <a:cubicBezTo>
                      <a:pt x="261499" y="4653"/>
                      <a:pt x="253167" y="3100"/>
                      <a:pt x="244554" y="1970"/>
                    </a:cubicBezTo>
                    <a:cubicBezTo>
                      <a:pt x="241447" y="1405"/>
                      <a:pt x="238199" y="1123"/>
                      <a:pt x="235093" y="840"/>
                    </a:cubicBezTo>
                    <a:cubicBezTo>
                      <a:pt x="211228" y="-1278"/>
                      <a:pt x="186234" y="558"/>
                      <a:pt x="161523" y="6913"/>
                    </a:cubicBezTo>
                    <a:cubicBezTo>
                      <a:pt x="152768" y="9172"/>
                      <a:pt x="144013" y="11996"/>
                      <a:pt x="135399" y="15385"/>
                    </a:cubicBezTo>
                    <a:cubicBezTo>
                      <a:pt x="134128" y="15809"/>
                      <a:pt x="132999" y="16373"/>
                      <a:pt x="131728" y="16797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6BBFF23-F303-4A7B-8C6A-EC066120D844}"/>
                  </a:ext>
                </a:extLst>
              </p:cNvPr>
              <p:cNvSpPr/>
              <p:nvPr/>
            </p:nvSpPr>
            <p:spPr>
              <a:xfrm>
                <a:off x="426748" y="2877869"/>
                <a:ext cx="279452" cy="345114"/>
              </a:xfrm>
              <a:custGeom>
                <a:avLst/>
                <a:gdLst>
                  <a:gd name="connsiteX0" fmla="*/ 8755 w 279452"/>
                  <a:gd name="connsiteY0" fmla="*/ 14121 h 345114"/>
                  <a:gd name="connsiteX1" fmla="*/ 0 w 279452"/>
                  <a:gd name="connsiteY1" fmla="*/ 18216 h 345114"/>
                  <a:gd name="connsiteX2" fmla="*/ 35443 w 279452"/>
                  <a:gd name="connsiteY2" fmla="*/ 194162 h 345114"/>
                  <a:gd name="connsiteX3" fmla="*/ 133019 w 279452"/>
                  <a:gd name="connsiteY3" fmla="*/ 345115 h 345114"/>
                  <a:gd name="connsiteX4" fmla="*/ 142197 w 279452"/>
                  <a:gd name="connsiteY4" fmla="*/ 342008 h 345114"/>
                  <a:gd name="connsiteX5" fmla="*/ 43634 w 279452"/>
                  <a:gd name="connsiteY5" fmla="*/ 190914 h 345114"/>
                  <a:gd name="connsiteX6" fmla="*/ 8755 w 279452"/>
                  <a:gd name="connsiteY6" fmla="*/ 14121 h 345114"/>
                  <a:gd name="connsiteX7" fmla="*/ 181595 w 279452"/>
                  <a:gd name="connsiteY7" fmla="*/ 9038 h 345114"/>
                  <a:gd name="connsiteX8" fmla="*/ 212378 w 279452"/>
                  <a:gd name="connsiteY8" fmla="*/ 122287 h 345114"/>
                  <a:gd name="connsiteX9" fmla="*/ 269427 w 279452"/>
                  <a:gd name="connsiteY9" fmla="*/ 224805 h 345114"/>
                  <a:gd name="connsiteX10" fmla="*/ 279452 w 279452"/>
                  <a:gd name="connsiteY10" fmla="*/ 193174 h 345114"/>
                  <a:gd name="connsiteX11" fmla="*/ 236949 w 279452"/>
                  <a:gd name="connsiteY11" fmla="*/ 112261 h 345114"/>
                  <a:gd name="connsiteX12" fmla="*/ 210966 w 279452"/>
                  <a:gd name="connsiteY12" fmla="*/ 24570 h 345114"/>
                  <a:gd name="connsiteX13" fmla="*/ 181595 w 279452"/>
                  <a:gd name="connsiteY13" fmla="*/ 9038 h 345114"/>
                  <a:gd name="connsiteX14" fmla="*/ 21605 w 279452"/>
                  <a:gd name="connsiteY14" fmla="*/ 8614 h 345114"/>
                  <a:gd name="connsiteX15" fmla="*/ 57613 w 279452"/>
                  <a:gd name="connsiteY15" fmla="*/ 185125 h 345114"/>
                  <a:gd name="connsiteX16" fmla="*/ 155047 w 279452"/>
                  <a:gd name="connsiteY16" fmla="*/ 336783 h 345114"/>
                  <a:gd name="connsiteX17" fmla="*/ 179759 w 279452"/>
                  <a:gd name="connsiteY17" fmla="*/ 324498 h 345114"/>
                  <a:gd name="connsiteX18" fmla="*/ 82042 w 279452"/>
                  <a:gd name="connsiteY18" fmla="*/ 175099 h 345114"/>
                  <a:gd name="connsiteX19" fmla="*/ 47729 w 279452"/>
                  <a:gd name="connsiteY19" fmla="*/ 0 h 345114"/>
                  <a:gd name="connsiteX20" fmla="*/ 21605 w 279452"/>
                  <a:gd name="connsiteY20" fmla="*/ 8614 h 345114"/>
                  <a:gd name="connsiteX21" fmla="*/ 155753 w 279452"/>
                  <a:gd name="connsiteY21" fmla="*/ 141 h 345114"/>
                  <a:gd name="connsiteX22" fmla="*/ 188655 w 279452"/>
                  <a:gd name="connsiteY22" fmla="*/ 131889 h 345114"/>
                  <a:gd name="connsiteX23" fmla="*/ 257141 w 279452"/>
                  <a:gd name="connsiteY23" fmla="*/ 249234 h 345114"/>
                  <a:gd name="connsiteX24" fmla="*/ 261801 w 279452"/>
                  <a:gd name="connsiteY24" fmla="*/ 240902 h 345114"/>
                  <a:gd name="connsiteX25" fmla="*/ 196845 w 279452"/>
                  <a:gd name="connsiteY25" fmla="*/ 128500 h 345114"/>
                  <a:gd name="connsiteX26" fmla="*/ 164932 w 279452"/>
                  <a:gd name="connsiteY26" fmla="*/ 2683 h 345114"/>
                  <a:gd name="connsiteX27" fmla="*/ 155753 w 279452"/>
                  <a:gd name="connsiteY27" fmla="*/ 141 h 345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9452" h="345114">
                    <a:moveTo>
                      <a:pt x="8755" y="14121"/>
                    </a:moveTo>
                    <a:cubicBezTo>
                      <a:pt x="5790" y="15392"/>
                      <a:pt x="2824" y="16804"/>
                      <a:pt x="0" y="18216"/>
                    </a:cubicBezTo>
                    <a:cubicBezTo>
                      <a:pt x="706" y="79077"/>
                      <a:pt x="12991" y="138667"/>
                      <a:pt x="35443" y="194162"/>
                    </a:cubicBezTo>
                    <a:cubicBezTo>
                      <a:pt x="58037" y="249657"/>
                      <a:pt x="90938" y="300916"/>
                      <a:pt x="133019" y="345115"/>
                    </a:cubicBezTo>
                    <a:cubicBezTo>
                      <a:pt x="135984" y="344126"/>
                      <a:pt x="139091" y="343137"/>
                      <a:pt x="142197" y="342008"/>
                    </a:cubicBezTo>
                    <a:cubicBezTo>
                      <a:pt x="99552" y="298092"/>
                      <a:pt x="66368" y="246692"/>
                      <a:pt x="43634" y="190914"/>
                    </a:cubicBezTo>
                    <a:cubicBezTo>
                      <a:pt x="21040" y="135278"/>
                      <a:pt x="8896" y="75264"/>
                      <a:pt x="8755" y="14121"/>
                    </a:cubicBezTo>
                    <a:close/>
                    <a:moveTo>
                      <a:pt x="181595" y="9038"/>
                    </a:moveTo>
                    <a:cubicBezTo>
                      <a:pt x="187243" y="48011"/>
                      <a:pt x="197692" y="85996"/>
                      <a:pt x="212378" y="122287"/>
                    </a:cubicBezTo>
                    <a:cubicBezTo>
                      <a:pt x="227064" y="158436"/>
                      <a:pt x="246127" y="193033"/>
                      <a:pt x="269427" y="224805"/>
                    </a:cubicBezTo>
                    <a:cubicBezTo>
                      <a:pt x="273804" y="214496"/>
                      <a:pt x="277193" y="203906"/>
                      <a:pt x="279452" y="193174"/>
                    </a:cubicBezTo>
                    <a:cubicBezTo>
                      <a:pt x="262649" y="167615"/>
                      <a:pt x="248386" y="140503"/>
                      <a:pt x="236949" y="112261"/>
                    </a:cubicBezTo>
                    <a:cubicBezTo>
                      <a:pt x="225369" y="84019"/>
                      <a:pt x="216897" y="54648"/>
                      <a:pt x="210966" y="24570"/>
                    </a:cubicBezTo>
                    <a:cubicBezTo>
                      <a:pt x="201788" y="18640"/>
                      <a:pt x="192044" y="13415"/>
                      <a:pt x="181595" y="9038"/>
                    </a:cubicBezTo>
                    <a:close/>
                    <a:moveTo>
                      <a:pt x="21605" y="8614"/>
                    </a:moveTo>
                    <a:cubicBezTo>
                      <a:pt x="22593" y="69616"/>
                      <a:pt x="35020" y="129489"/>
                      <a:pt x="57613" y="185125"/>
                    </a:cubicBezTo>
                    <a:cubicBezTo>
                      <a:pt x="80207" y="240761"/>
                      <a:pt x="113108" y="292303"/>
                      <a:pt x="155047" y="336783"/>
                    </a:cubicBezTo>
                    <a:cubicBezTo>
                      <a:pt x="163661" y="333112"/>
                      <a:pt x="171851" y="329017"/>
                      <a:pt x="179759" y="324498"/>
                    </a:cubicBezTo>
                    <a:cubicBezTo>
                      <a:pt x="137396" y="281006"/>
                      <a:pt x="104495" y="230170"/>
                      <a:pt x="82042" y="175099"/>
                    </a:cubicBezTo>
                    <a:cubicBezTo>
                      <a:pt x="59590" y="120028"/>
                      <a:pt x="47729" y="60579"/>
                      <a:pt x="47729" y="0"/>
                    </a:cubicBezTo>
                    <a:cubicBezTo>
                      <a:pt x="38974" y="2401"/>
                      <a:pt x="30360" y="5225"/>
                      <a:pt x="21605" y="8614"/>
                    </a:cubicBezTo>
                    <a:close/>
                    <a:moveTo>
                      <a:pt x="155753" y="141"/>
                    </a:moveTo>
                    <a:cubicBezTo>
                      <a:pt x="160413" y="45611"/>
                      <a:pt x="171710" y="89950"/>
                      <a:pt x="188655" y="131889"/>
                    </a:cubicBezTo>
                    <a:cubicBezTo>
                      <a:pt x="205741" y="173828"/>
                      <a:pt x="228758" y="213367"/>
                      <a:pt x="257141" y="249234"/>
                    </a:cubicBezTo>
                    <a:cubicBezTo>
                      <a:pt x="258836" y="246551"/>
                      <a:pt x="260389" y="243727"/>
                      <a:pt x="261801" y="240902"/>
                    </a:cubicBezTo>
                    <a:cubicBezTo>
                      <a:pt x="234972" y="206589"/>
                      <a:pt x="213225" y="168603"/>
                      <a:pt x="196845" y="128500"/>
                    </a:cubicBezTo>
                    <a:cubicBezTo>
                      <a:pt x="180465" y="88397"/>
                      <a:pt x="169733" y="46034"/>
                      <a:pt x="164932" y="2683"/>
                    </a:cubicBezTo>
                    <a:cubicBezTo>
                      <a:pt x="161967" y="1836"/>
                      <a:pt x="158860" y="989"/>
                      <a:pt x="155753" y="141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99B3E23F-90B5-4BCD-AA6B-562C242B2C55}"/>
                  </a:ext>
                </a:extLst>
              </p:cNvPr>
              <p:cNvSpPr/>
              <p:nvPr/>
            </p:nvSpPr>
            <p:spPr>
              <a:xfrm>
                <a:off x="389751" y="2871938"/>
                <a:ext cx="279876" cy="357823"/>
              </a:xfrm>
              <a:custGeom>
                <a:avLst/>
                <a:gdLst>
                  <a:gd name="connsiteX0" fmla="*/ 18216 w 279876"/>
                  <a:gd name="connsiteY0" fmla="*/ 34879 h 357823"/>
                  <a:gd name="connsiteX1" fmla="*/ 10591 w 279876"/>
                  <a:gd name="connsiteY1" fmla="*/ 39962 h 357823"/>
                  <a:gd name="connsiteX2" fmla="*/ 15109 w 279876"/>
                  <a:gd name="connsiteY2" fmla="*/ 43916 h 357823"/>
                  <a:gd name="connsiteX3" fmla="*/ 1695 w 279876"/>
                  <a:gd name="connsiteY3" fmla="*/ 68769 h 357823"/>
                  <a:gd name="connsiteX4" fmla="*/ 0 w 279876"/>
                  <a:gd name="connsiteY4" fmla="*/ 71876 h 357823"/>
                  <a:gd name="connsiteX5" fmla="*/ 2824 w 279876"/>
                  <a:gd name="connsiteY5" fmla="*/ 74135 h 357823"/>
                  <a:gd name="connsiteX6" fmla="*/ 18498 w 279876"/>
                  <a:gd name="connsiteY6" fmla="*/ 86561 h 357823"/>
                  <a:gd name="connsiteX7" fmla="*/ 6778 w 279876"/>
                  <a:gd name="connsiteY7" fmla="*/ 110990 h 357823"/>
                  <a:gd name="connsiteX8" fmla="*/ 5225 w 279876"/>
                  <a:gd name="connsiteY8" fmla="*/ 114238 h 357823"/>
                  <a:gd name="connsiteX9" fmla="*/ 8190 w 279876"/>
                  <a:gd name="connsiteY9" fmla="*/ 116356 h 357823"/>
                  <a:gd name="connsiteX10" fmla="*/ 25559 w 279876"/>
                  <a:gd name="connsiteY10" fmla="*/ 128500 h 357823"/>
                  <a:gd name="connsiteX11" fmla="*/ 15533 w 279876"/>
                  <a:gd name="connsiteY11" fmla="*/ 152365 h 357823"/>
                  <a:gd name="connsiteX12" fmla="*/ 14121 w 279876"/>
                  <a:gd name="connsiteY12" fmla="*/ 155754 h 357823"/>
                  <a:gd name="connsiteX13" fmla="*/ 17228 w 279876"/>
                  <a:gd name="connsiteY13" fmla="*/ 157731 h 357823"/>
                  <a:gd name="connsiteX14" fmla="*/ 36291 w 279876"/>
                  <a:gd name="connsiteY14" fmla="*/ 169451 h 357823"/>
                  <a:gd name="connsiteX15" fmla="*/ 27818 w 279876"/>
                  <a:gd name="connsiteY15" fmla="*/ 192751 h 357823"/>
                  <a:gd name="connsiteX16" fmla="*/ 26547 w 279876"/>
                  <a:gd name="connsiteY16" fmla="*/ 196139 h 357823"/>
                  <a:gd name="connsiteX17" fmla="*/ 29795 w 279876"/>
                  <a:gd name="connsiteY17" fmla="*/ 197975 h 357823"/>
                  <a:gd name="connsiteX18" fmla="*/ 50553 w 279876"/>
                  <a:gd name="connsiteY18" fmla="*/ 209272 h 357823"/>
                  <a:gd name="connsiteX19" fmla="*/ 43634 w 279876"/>
                  <a:gd name="connsiteY19" fmla="*/ 231724 h 357823"/>
                  <a:gd name="connsiteX20" fmla="*/ 42645 w 279876"/>
                  <a:gd name="connsiteY20" fmla="*/ 235254 h 357823"/>
                  <a:gd name="connsiteX21" fmla="*/ 45893 w 279876"/>
                  <a:gd name="connsiteY21" fmla="*/ 236949 h 357823"/>
                  <a:gd name="connsiteX22" fmla="*/ 68204 w 279876"/>
                  <a:gd name="connsiteY22" fmla="*/ 247681 h 357823"/>
                  <a:gd name="connsiteX23" fmla="*/ 62838 w 279876"/>
                  <a:gd name="connsiteY23" fmla="*/ 269286 h 357823"/>
                  <a:gd name="connsiteX24" fmla="*/ 61991 w 279876"/>
                  <a:gd name="connsiteY24" fmla="*/ 272816 h 357823"/>
                  <a:gd name="connsiteX25" fmla="*/ 65380 w 279876"/>
                  <a:gd name="connsiteY25" fmla="*/ 274228 h 357823"/>
                  <a:gd name="connsiteX26" fmla="*/ 89244 w 279876"/>
                  <a:gd name="connsiteY26" fmla="*/ 284254 h 357823"/>
                  <a:gd name="connsiteX27" fmla="*/ 85290 w 279876"/>
                  <a:gd name="connsiteY27" fmla="*/ 305011 h 357823"/>
                  <a:gd name="connsiteX28" fmla="*/ 84725 w 279876"/>
                  <a:gd name="connsiteY28" fmla="*/ 308542 h 357823"/>
                  <a:gd name="connsiteX29" fmla="*/ 88114 w 279876"/>
                  <a:gd name="connsiteY29" fmla="*/ 309812 h 357823"/>
                  <a:gd name="connsiteX30" fmla="*/ 113532 w 279876"/>
                  <a:gd name="connsiteY30" fmla="*/ 319132 h 357823"/>
                  <a:gd name="connsiteX31" fmla="*/ 110990 w 279876"/>
                  <a:gd name="connsiteY31" fmla="*/ 338901 h 357823"/>
                  <a:gd name="connsiteX32" fmla="*/ 110567 w 279876"/>
                  <a:gd name="connsiteY32" fmla="*/ 342432 h 357823"/>
                  <a:gd name="connsiteX33" fmla="*/ 113956 w 279876"/>
                  <a:gd name="connsiteY33" fmla="*/ 343562 h 357823"/>
                  <a:gd name="connsiteX34" fmla="*/ 140927 w 279876"/>
                  <a:gd name="connsiteY34" fmla="*/ 351893 h 357823"/>
                  <a:gd name="connsiteX35" fmla="*/ 140362 w 279876"/>
                  <a:gd name="connsiteY35" fmla="*/ 357824 h 357823"/>
                  <a:gd name="connsiteX36" fmla="*/ 149258 w 279876"/>
                  <a:gd name="connsiteY36" fmla="*/ 356129 h 357823"/>
                  <a:gd name="connsiteX37" fmla="*/ 149823 w 279876"/>
                  <a:gd name="connsiteY37" fmla="*/ 348928 h 357823"/>
                  <a:gd name="connsiteX38" fmla="*/ 150105 w 279876"/>
                  <a:gd name="connsiteY38" fmla="*/ 345397 h 357823"/>
                  <a:gd name="connsiteX39" fmla="*/ 146716 w 279876"/>
                  <a:gd name="connsiteY39" fmla="*/ 344409 h 357823"/>
                  <a:gd name="connsiteX40" fmla="*/ 120169 w 279876"/>
                  <a:gd name="connsiteY40" fmla="*/ 336077 h 357823"/>
                  <a:gd name="connsiteX41" fmla="*/ 122711 w 279876"/>
                  <a:gd name="connsiteY41" fmla="*/ 316591 h 357823"/>
                  <a:gd name="connsiteX42" fmla="*/ 123275 w 279876"/>
                  <a:gd name="connsiteY42" fmla="*/ 313060 h 357823"/>
                  <a:gd name="connsiteX43" fmla="*/ 119886 w 279876"/>
                  <a:gd name="connsiteY43" fmla="*/ 311931 h 357823"/>
                  <a:gd name="connsiteX44" fmla="*/ 94751 w 279876"/>
                  <a:gd name="connsiteY44" fmla="*/ 302752 h 357823"/>
                  <a:gd name="connsiteX45" fmla="*/ 98705 w 279876"/>
                  <a:gd name="connsiteY45" fmla="*/ 282277 h 357823"/>
                  <a:gd name="connsiteX46" fmla="*/ 99411 w 279876"/>
                  <a:gd name="connsiteY46" fmla="*/ 278747 h 357823"/>
                  <a:gd name="connsiteX47" fmla="*/ 96163 w 279876"/>
                  <a:gd name="connsiteY47" fmla="*/ 277335 h 357823"/>
                  <a:gd name="connsiteX48" fmla="*/ 72581 w 279876"/>
                  <a:gd name="connsiteY48" fmla="*/ 267450 h 357823"/>
                  <a:gd name="connsiteX49" fmla="*/ 77947 w 279876"/>
                  <a:gd name="connsiteY49" fmla="*/ 245986 h 357823"/>
                  <a:gd name="connsiteX50" fmla="*/ 78936 w 279876"/>
                  <a:gd name="connsiteY50" fmla="*/ 242456 h 357823"/>
                  <a:gd name="connsiteX51" fmla="*/ 75547 w 279876"/>
                  <a:gd name="connsiteY51" fmla="*/ 240903 h 357823"/>
                  <a:gd name="connsiteX52" fmla="*/ 53659 w 279876"/>
                  <a:gd name="connsiteY52" fmla="*/ 230312 h 357823"/>
                  <a:gd name="connsiteX53" fmla="*/ 60437 w 279876"/>
                  <a:gd name="connsiteY53" fmla="*/ 208142 h 357823"/>
                  <a:gd name="connsiteX54" fmla="*/ 61567 w 279876"/>
                  <a:gd name="connsiteY54" fmla="*/ 204612 h 357823"/>
                  <a:gd name="connsiteX55" fmla="*/ 58319 w 279876"/>
                  <a:gd name="connsiteY55" fmla="*/ 202918 h 357823"/>
                  <a:gd name="connsiteX56" fmla="*/ 37985 w 279876"/>
                  <a:gd name="connsiteY56" fmla="*/ 191762 h 357823"/>
                  <a:gd name="connsiteX57" fmla="*/ 46317 w 279876"/>
                  <a:gd name="connsiteY57" fmla="*/ 168745 h 357823"/>
                  <a:gd name="connsiteX58" fmla="*/ 47587 w 279876"/>
                  <a:gd name="connsiteY58" fmla="*/ 165356 h 357823"/>
                  <a:gd name="connsiteX59" fmla="*/ 44481 w 279876"/>
                  <a:gd name="connsiteY59" fmla="*/ 163379 h 357823"/>
                  <a:gd name="connsiteX60" fmla="*/ 25700 w 279876"/>
                  <a:gd name="connsiteY60" fmla="*/ 151800 h 357823"/>
                  <a:gd name="connsiteX61" fmla="*/ 35585 w 279876"/>
                  <a:gd name="connsiteY61" fmla="*/ 128218 h 357823"/>
                  <a:gd name="connsiteX62" fmla="*/ 36997 w 279876"/>
                  <a:gd name="connsiteY62" fmla="*/ 124829 h 357823"/>
                  <a:gd name="connsiteX63" fmla="*/ 33890 w 279876"/>
                  <a:gd name="connsiteY63" fmla="*/ 122711 h 357823"/>
                  <a:gd name="connsiteX64" fmla="*/ 16804 w 279876"/>
                  <a:gd name="connsiteY64" fmla="*/ 110849 h 357823"/>
                  <a:gd name="connsiteX65" fmla="*/ 28383 w 279876"/>
                  <a:gd name="connsiteY65" fmla="*/ 86702 h 357823"/>
                  <a:gd name="connsiteX66" fmla="*/ 30077 w 279876"/>
                  <a:gd name="connsiteY66" fmla="*/ 83455 h 357823"/>
                  <a:gd name="connsiteX67" fmla="*/ 27253 w 279876"/>
                  <a:gd name="connsiteY67" fmla="*/ 81336 h 357823"/>
                  <a:gd name="connsiteX68" fmla="*/ 11720 w 279876"/>
                  <a:gd name="connsiteY68" fmla="*/ 69193 h 357823"/>
                  <a:gd name="connsiteX69" fmla="*/ 24994 w 279876"/>
                  <a:gd name="connsiteY69" fmla="*/ 44622 h 357823"/>
                  <a:gd name="connsiteX70" fmla="*/ 26688 w 279876"/>
                  <a:gd name="connsiteY70" fmla="*/ 41515 h 357823"/>
                  <a:gd name="connsiteX71" fmla="*/ 24006 w 279876"/>
                  <a:gd name="connsiteY71" fmla="*/ 39115 h 357823"/>
                  <a:gd name="connsiteX72" fmla="*/ 18216 w 279876"/>
                  <a:gd name="connsiteY72" fmla="*/ 34879 h 357823"/>
                  <a:gd name="connsiteX73" fmla="*/ 158436 w 279876"/>
                  <a:gd name="connsiteY73" fmla="*/ 0 h 357823"/>
                  <a:gd name="connsiteX74" fmla="*/ 154906 w 279876"/>
                  <a:gd name="connsiteY74" fmla="*/ 6496 h 357823"/>
                  <a:gd name="connsiteX75" fmla="*/ 153212 w 279876"/>
                  <a:gd name="connsiteY75" fmla="*/ 9603 h 357823"/>
                  <a:gd name="connsiteX76" fmla="*/ 156036 w 279876"/>
                  <a:gd name="connsiteY76" fmla="*/ 11862 h 357823"/>
                  <a:gd name="connsiteX77" fmla="*/ 171710 w 279876"/>
                  <a:gd name="connsiteY77" fmla="*/ 24288 h 357823"/>
                  <a:gd name="connsiteX78" fmla="*/ 159990 w 279876"/>
                  <a:gd name="connsiteY78" fmla="*/ 48717 h 357823"/>
                  <a:gd name="connsiteX79" fmla="*/ 158436 w 279876"/>
                  <a:gd name="connsiteY79" fmla="*/ 51965 h 357823"/>
                  <a:gd name="connsiteX80" fmla="*/ 161402 w 279876"/>
                  <a:gd name="connsiteY80" fmla="*/ 54083 h 357823"/>
                  <a:gd name="connsiteX81" fmla="*/ 178771 w 279876"/>
                  <a:gd name="connsiteY81" fmla="*/ 66227 h 357823"/>
                  <a:gd name="connsiteX82" fmla="*/ 168745 w 279876"/>
                  <a:gd name="connsiteY82" fmla="*/ 90091 h 357823"/>
                  <a:gd name="connsiteX83" fmla="*/ 167333 w 279876"/>
                  <a:gd name="connsiteY83" fmla="*/ 93481 h 357823"/>
                  <a:gd name="connsiteX84" fmla="*/ 170439 w 279876"/>
                  <a:gd name="connsiteY84" fmla="*/ 95457 h 357823"/>
                  <a:gd name="connsiteX85" fmla="*/ 189502 w 279876"/>
                  <a:gd name="connsiteY85" fmla="*/ 107178 h 357823"/>
                  <a:gd name="connsiteX86" fmla="*/ 181030 w 279876"/>
                  <a:gd name="connsiteY86" fmla="*/ 130477 h 357823"/>
                  <a:gd name="connsiteX87" fmla="*/ 179900 w 279876"/>
                  <a:gd name="connsiteY87" fmla="*/ 133866 h 357823"/>
                  <a:gd name="connsiteX88" fmla="*/ 183148 w 279876"/>
                  <a:gd name="connsiteY88" fmla="*/ 135702 h 357823"/>
                  <a:gd name="connsiteX89" fmla="*/ 203764 w 279876"/>
                  <a:gd name="connsiteY89" fmla="*/ 146999 h 357823"/>
                  <a:gd name="connsiteX90" fmla="*/ 196845 w 279876"/>
                  <a:gd name="connsiteY90" fmla="*/ 169451 h 357823"/>
                  <a:gd name="connsiteX91" fmla="*/ 195857 w 279876"/>
                  <a:gd name="connsiteY91" fmla="*/ 172981 h 357823"/>
                  <a:gd name="connsiteX92" fmla="*/ 199105 w 279876"/>
                  <a:gd name="connsiteY92" fmla="*/ 174676 h 357823"/>
                  <a:gd name="connsiteX93" fmla="*/ 221416 w 279876"/>
                  <a:gd name="connsiteY93" fmla="*/ 185407 h 357823"/>
                  <a:gd name="connsiteX94" fmla="*/ 216050 w 279876"/>
                  <a:gd name="connsiteY94" fmla="*/ 207012 h 357823"/>
                  <a:gd name="connsiteX95" fmla="*/ 215202 w 279876"/>
                  <a:gd name="connsiteY95" fmla="*/ 210543 h 357823"/>
                  <a:gd name="connsiteX96" fmla="*/ 218591 w 279876"/>
                  <a:gd name="connsiteY96" fmla="*/ 211955 h 357823"/>
                  <a:gd name="connsiteX97" fmla="*/ 242456 w 279876"/>
                  <a:gd name="connsiteY97" fmla="*/ 221980 h 357823"/>
                  <a:gd name="connsiteX98" fmla="*/ 238502 w 279876"/>
                  <a:gd name="connsiteY98" fmla="*/ 242738 h 357823"/>
                  <a:gd name="connsiteX99" fmla="*/ 237796 w 279876"/>
                  <a:gd name="connsiteY99" fmla="*/ 246410 h 357823"/>
                  <a:gd name="connsiteX100" fmla="*/ 241185 w 279876"/>
                  <a:gd name="connsiteY100" fmla="*/ 247681 h 357823"/>
                  <a:gd name="connsiteX101" fmla="*/ 266602 w 279876"/>
                  <a:gd name="connsiteY101" fmla="*/ 257000 h 357823"/>
                  <a:gd name="connsiteX102" fmla="*/ 264061 w 279876"/>
                  <a:gd name="connsiteY102" fmla="*/ 276770 h 357823"/>
                  <a:gd name="connsiteX103" fmla="*/ 263637 w 279876"/>
                  <a:gd name="connsiteY103" fmla="*/ 280300 h 357823"/>
                  <a:gd name="connsiteX104" fmla="*/ 267026 w 279876"/>
                  <a:gd name="connsiteY104" fmla="*/ 281430 h 357823"/>
                  <a:gd name="connsiteX105" fmla="*/ 273945 w 279876"/>
                  <a:gd name="connsiteY105" fmla="*/ 283548 h 357823"/>
                  <a:gd name="connsiteX106" fmla="*/ 279876 w 279876"/>
                  <a:gd name="connsiteY106" fmla="*/ 276346 h 357823"/>
                  <a:gd name="connsiteX107" fmla="*/ 273239 w 279876"/>
                  <a:gd name="connsiteY107" fmla="*/ 274228 h 357823"/>
                  <a:gd name="connsiteX108" fmla="*/ 275922 w 279876"/>
                  <a:gd name="connsiteY108" fmla="*/ 254882 h 357823"/>
                  <a:gd name="connsiteX109" fmla="*/ 276487 w 279876"/>
                  <a:gd name="connsiteY109" fmla="*/ 251211 h 357823"/>
                  <a:gd name="connsiteX110" fmla="*/ 273098 w 279876"/>
                  <a:gd name="connsiteY110" fmla="*/ 250081 h 357823"/>
                  <a:gd name="connsiteX111" fmla="*/ 247963 w 279876"/>
                  <a:gd name="connsiteY111" fmla="*/ 240903 h 357823"/>
                  <a:gd name="connsiteX112" fmla="*/ 251917 w 279876"/>
                  <a:gd name="connsiteY112" fmla="*/ 220427 h 357823"/>
                  <a:gd name="connsiteX113" fmla="*/ 252623 w 279876"/>
                  <a:gd name="connsiteY113" fmla="*/ 216897 h 357823"/>
                  <a:gd name="connsiteX114" fmla="*/ 249234 w 279876"/>
                  <a:gd name="connsiteY114" fmla="*/ 215485 h 357823"/>
                  <a:gd name="connsiteX115" fmla="*/ 225652 w 279876"/>
                  <a:gd name="connsiteY115" fmla="*/ 205601 h 357823"/>
                  <a:gd name="connsiteX116" fmla="*/ 231018 w 279876"/>
                  <a:gd name="connsiteY116" fmla="*/ 184137 h 357823"/>
                  <a:gd name="connsiteX117" fmla="*/ 232006 w 279876"/>
                  <a:gd name="connsiteY117" fmla="*/ 180606 h 357823"/>
                  <a:gd name="connsiteX118" fmla="*/ 228617 w 279876"/>
                  <a:gd name="connsiteY118" fmla="*/ 179053 h 357823"/>
                  <a:gd name="connsiteX119" fmla="*/ 206730 w 279876"/>
                  <a:gd name="connsiteY119" fmla="*/ 168463 h 357823"/>
                  <a:gd name="connsiteX120" fmla="*/ 213508 w 279876"/>
                  <a:gd name="connsiteY120" fmla="*/ 146293 h 357823"/>
                  <a:gd name="connsiteX121" fmla="*/ 214638 w 279876"/>
                  <a:gd name="connsiteY121" fmla="*/ 142762 h 357823"/>
                  <a:gd name="connsiteX122" fmla="*/ 211390 w 279876"/>
                  <a:gd name="connsiteY122" fmla="*/ 141068 h 357823"/>
                  <a:gd name="connsiteX123" fmla="*/ 191056 w 279876"/>
                  <a:gd name="connsiteY123" fmla="*/ 129912 h 357823"/>
                  <a:gd name="connsiteX124" fmla="*/ 199387 w 279876"/>
                  <a:gd name="connsiteY124" fmla="*/ 106895 h 357823"/>
                  <a:gd name="connsiteX125" fmla="*/ 200658 w 279876"/>
                  <a:gd name="connsiteY125" fmla="*/ 103506 h 357823"/>
                  <a:gd name="connsiteX126" fmla="*/ 197551 w 279876"/>
                  <a:gd name="connsiteY126" fmla="*/ 101529 h 357823"/>
                  <a:gd name="connsiteX127" fmla="*/ 178771 w 279876"/>
                  <a:gd name="connsiteY127" fmla="*/ 89950 h 357823"/>
                  <a:gd name="connsiteX128" fmla="*/ 188655 w 279876"/>
                  <a:gd name="connsiteY128" fmla="*/ 66368 h 357823"/>
                  <a:gd name="connsiteX129" fmla="*/ 190067 w 279876"/>
                  <a:gd name="connsiteY129" fmla="*/ 62979 h 357823"/>
                  <a:gd name="connsiteX130" fmla="*/ 186961 w 279876"/>
                  <a:gd name="connsiteY130" fmla="*/ 60861 h 357823"/>
                  <a:gd name="connsiteX131" fmla="*/ 169874 w 279876"/>
                  <a:gd name="connsiteY131" fmla="*/ 49000 h 357823"/>
                  <a:gd name="connsiteX132" fmla="*/ 181453 w 279876"/>
                  <a:gd name="connsiteY132" fmla="*/ 24853 h 357823"/>
                  <a:gd name="connsiteX133" fmla="*/ 183148 w 279876"/>
                  <a:gd name="connsiteY133" fmla="*/ 21605 h 357823"/>
                  <a:gd name="connsiteX134" fmla="*/ 180324 w 279876"/>
                  <a:gd name="connsiteY134" fmla="*/ 19487 h 357823"/>
                  <a:gd name="connsiteX135" fmla="*/ 164791 w 279876"/>
                  <a:gd name="connsiteY135" fmla="*/ 7343 h 357823"/>
                  <a:gd name="connsiteX136" fmla="*/ 168180 w 279876"/>
                  <a:gd name="connsiteY136" fmla="*/ 989 h 357823"/>
                  <a:gd name="connsiteX137" fmla="*/ 158436 w 279876"/>
                  <a:gd name="connsiteY137" fmla="*/ 0 h 35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279876" h="357823">
                    <a:moveTo>
                      <a:pt x="18216" y="34879"/>
                    </a:moveTo>
                    <a:cubicBezTo>
                      <a:pt x="15533" y="36573"/>
                      <a:pt x="13132" y="38127"/>
                      <a:pt x="10591" y="39962"/>
                    </a:cubicBezTo>
                    <a:cubicBezTo>
                      <a:pt x="12144" y="41375"/>
                      <a:pt x="13697" y="42645"/>
                      <a:pt x="15109" y="43916"/>
                    </a:cubicBezTo>
                    <a:cubicBezTo>
                      <a:pt x="10591" y="52247"/>
                      <a:pt x="6072" y="60438"/>
                      <a:pt x="1695" y="68769"/>
                    </a:cubicBezTo>
                    <a:lnTo>
                      <a:pt x="0" y="71876"/>
                    </a:lnTo>
                    <a:lnTo>
                      <a:pt x="2824" y="74135"/>
                    </a:lnTo>
                    <a:cubicBezTo>
                      <a:pt x="7908" y="78371"/>
                      <a:pt x="13274" y="82466"/>
                      <a:pt x="18498" y="86561"/>
                    </a:cubicBezTo>
                    <a:cubicBezTo>
                      <a:pt x="14545" y="94751"/>
                      <a:pt x="10591" y="102801"/>
                      <a:pt x="6778" y="110990"/>
                    </a:cubicBezTo>
                    <a:lnTo>
                      <a:pt x="5225" y="114238"/>
                    </a:lnTo>
                    <a:lnTo>
                      <a:pt x="8190" y="116356"/>
                    </a:lnTo>
                    <a:cubicBezTo>
                      <a:pt x="13839" y="120452"/>
                      <a:pt x="19628" y="124546"/>
                      <a:pt x="25559" y="128500"/>
                    </a:cubicBezTo>
                    <a:cubicBezTo>
                      <a:pt x="22170" y="136549"/>
                      <a:pt x="18781" y="144457"/>
                      <a:pt x="15533" y="152365"/>
                    </a:cubicBezTo>
                    <a:lnTo>
                      <a:pt x="14121" y="155754"/>
                    </a:lnTo>
                    <a:lnTo>
                      <a:pt x="17228" y="157731"/>
                    </a:lnTo>
                    <a:cubicBezTo>
                      <a:pt x="23441" y="161684"/>
                      <a:pt x="29795" y="165638"/>
                      <a:pt x="36291" y="169451"/>
                    </a:cubicBezTo>
                    <a:cubicBezTo>
                      <a:pt x="33467" y="177217"/>
                      <a:pt x="30501" y="184984"/>
                      <a:pt x="27818" y="192751"/>
                    </a:cubicBezTo>
                    <a:lnTo>
                      <a:pt x="26547" y="196139"/>
                    </a:lnTo>
                    <a:lnTo>
                      <a:pt x="29795" y="197975"/>
                    </a:lnTo>
                    <a:cubicBezTo>
                      <a:pt x="36573" y="201788"/>
                      <a:pt x="43492" y="205601"/>
                      <a:pt x="50553" y="209272"/>
                    </a:cubicBezTo>
                    <a:cubicBezTo>
                      <a:pt x="48152" y="216756"/>
                      <a:pt x="45893" y="224240"/>
                      <a:pt x="43634" y="231724"/>
                    </a:cubicBezTo>
                    <a:lnTo>
                      <a:pt x="42645" y="235254"/>
                    </a:lnTo>
                    <a:lnTo>
                      <a:pt x="45893" y="236949"/>
                    </a:lnTo>
                    <a:cubicBezTo>
                      <a:pt x="53236" y="240620"/>
                      <a:pt x="60720" y="244150"/>
                      <a:pt x="68204" y="247681"/>
                    </a:cubicBezTo>
                    <a:cubicBezTo>
                      <a:pt x="66368" y="254882"/>
                      <a:pt x="64532" y="262225"/>
                      <a:pt x="62838" y="269286"/>
                    </a:cubicBezTo>
                    <a:lnTo>
                      <a:pt x="61991" y="272816"/>
                    </a:lnTo>
                    <a:lnTo>
                      <a:pt x="65380" y="274228"/>
                    </a:lnTo>
                    <a:cubicBezTo>
                      <a:pt x="73287" y="277617"/>
                      <a:pt x="81195" y="281006"/>
                      <a:pt x="89244" y="284254"/>
                    </a:cubicBezTo>
                    <a:cubicBezTo>
                      <a:pt x="87832" y="291314"/>
                      <a:pt x="86420" y="298234"/>
                      <a:pt x="85290" y="305011"/>
                    </a:cubicBezTo>
                    <a:lnTo>
                      <a:pt x="84725" y="308542"/>
                    </a:lnTo>
                    <a:lnTo>
                      <a:pt x="88114" y="309812"/>
                    </a:lnTo>
                    <a:cubicBezTo>
                      <a:pt x="96446" y="313060"/>
                      <a:pt x="104918" y="316026"/>
                      <a:pt x="113532" y="319132"/>
                    </a:cubicBezTo>
                    <a:cubicBezTo>
                      <a:pt x="112685" y="325769"/>
                      <a:pt x="111696" y="332406"/>
                      <a:pt x="110990" y="338901"/>
                    </a:cubicBezTo>
                    <a:lnTo>
                      <a:pt x="110567" y="342432"/>
                    </a:lnTo>
                    <a:lnTo>
                      <a:pt x="113956" y="343562"/>
                    </a:lnTo>
                    <a:cubicBezTo>
                      <a:pt x="122852" y="346527"/>
                      <a:pt x="131889" y="349210"/>
                      <a:pt x="140927" y="351893"/>
                    </a:cubicBezTo>
                    <a:cubicBezTo>
                      <a:pt x="140785" y="353870"/>
                      <a:pt x="140644" y="355988"/>
                      <a:pt x="140362" y="357824"/>
                    </a:cubicBezTo>
                    <a:cubicBezTo>
                      <a:pt x="143327" y="357400"/>
                      <a:pt x="146292" y="356835"/>
                      <a:pt x="149258" y="356129"/>
                    </a:cubicBezTo>
                    <a:cubicBezTo>
                      <a:pt x="149399" y="353729"/>
                      <a:pt x="149540" y="351328"/>
                      <a:pt x="149823" y="348928"/>
                    </a:cubicBezTo>
                    <a:lnTo>
                      <a:pt x="150105" y="345397"/>
                    </a:lnTo>
                    <a:lnTo>
                      <a:pt x="146716" y="344409"/>
                    </a:lnTo>
                    <a:cubicBezTo>
                      <a:pt x="137820" y="341726"/>
                      <a:pt x="128924" y="338901"/>
                      <a:pt x="120169" y="336077"/>
                    </a:cubicBezTo>
                    <a:cubicBezTo>
                      <a:pt x="121016" y="329723"/>
                      <a:pt x="121722" y="323227"/>
                      <a:pt x="122711" y="316591"/>
                    </a:cubicBezTo>
                    <a:lnTo>
                      <a:pt x="123275" y="313060"/>
                    </a:lnTo>
                    <a:lnTo>
                      <a:pt x="119886" y="311931"/>
                    </a:lnTo>
                    <a:cubicBezTo>
                      <a:pt x="111414" y="308965"/>
                      <a:pt x="103083" y="305859"/>
                      <a:pt x="94751" y="302752"/>
                    </a:cubicBezTo>
                    <a:cubicBezTo>
                      <a:pt x="96022" y="295974"/>
                      <a:pt x="97293" y="289196"/>
                      <a:pt x="98705" y="282277"/>
                    </a:cubicBezTo>
                    <a:lnTo>
                      <a:pt x="99411" y="278747"/>
                    </a:lnTo>
                    <a:lnTo>
                      <a:pt x="96163" y="277335"/>
                    </a:lnTo>
                    <a:cubicBezTo>
                      <a:pt x="88114" y="274087"/>
                      <a:pt x="80348" y="270839"/>
                      <a:pt x="72581" y="267450"/>
                    </a:cubicBezTo>
                    <a:cubicBezTo>
                      <a:pt x="74276" y="260389"/>
                      <a:pt x="75970" y="253329"/>
                      <a:pt x="77947" y="245986"/>
                    </a:cubicBezTo>
                    <a:lnTo>
                      <a:pt x="78936" y="242456"/>
                    </a:lnTo>
                    <a:lnTo>
                      <a:pt x="75547" y="240903"/>
                    </a:lnTo>
                    <a:cubicBezTo>
                      <a:pt x="68204" y="237513"/>
                      <a:pt x="60861" y="233842"/>
                      <a:pt x="53659" y="230312"/>
                    </a:cubicBezTo>
                    <a:cubicBezTo>
                      <a:pt x="55778" y="222969"/>
                      <a:pt x="58037" y="215485"/>
                      <a:pt x="60437" y="208142"/>
                    </a:cubicBezTo>
                    <a:lnTo>
                      <a:pt x="61567" y="204612"/>
                    </a:lnTo>
                    <a:lnTo>
                      <a:pt x="58319" y="202918"/>
                    </a:lnTo>
                    <a:cubicBezTo>
                      <a:pt x="51400" y="199246"/>
                      <a:pt x="44622" y="195574"/>
                      <a:pt x="37985" y="191762"/>
                    </a:cubicBezTo>
                    <a:cubicBezTo>
                      <a:pt x="40668" y="184137"/>
                      <a:pt x="43351" y="176511"/>
                      <a:pt x="46317" y="168745"/>
                    </a:cubicBezTo>
                    <a:lnTo>
                      <a:pt x="47587" y="165356"/>
                    </a:lnTo>
                    <a:lnTo>
                      <a:pt x="44481" y="163379"/>
                    </a:lnTo>
                    <a:cubicBezTo>
                      <a:pt x="38126" y="159566"/>
                      <a:pt x="31913" y="155754"/>
                      <a:pt x="25700" y="151800"/>
                    </a:cubicBezTo>
                    <a:cubicBezTo>
                      <a:pt x="28948" y="143892"/>
                      <a:pt x="32196" y="136126"/>
                      <a:pt x="35585" y="128218"/>
                    </a:cubicBezTo>
                    <a:lnTo>
                      <a:pt x="36997" y="124829"/>
                    </a:lnTo>
                    <a:lnTo>
                      <a:pt x="33890" y="122711"/>
                    </a:lnTo>
                    <a:cubicBezTo>
                      <a:pt x="28101" y="118757"/>
                      <a:pt x="22452" y="114803"/>
                      <a:pt x="16804" y="110849"/>
                    </a:cubicBezTo>
                    <a:cubicBezTo>
                      <a:pt x="20616" y="102801"/>
                      <a:pt x="24429" y="94751"/>
                      <a:pt x="28383" y="86702"/>
                    </a:cubicBezTo>
                    <a:lnTo>
                      <a:pt x="30077" y="83455"/>
                    </a:lnTo>
                    <a:lnTo>
                      <a:pt x="27253" y="81336"/>
                    </a:lnTo>
                    <a:cubicBezTo>
                      <a:pt x="21887" y="77241"/>
                      <a:pt x="16804" y="73287"/>
                      <a:pt x="11720" y="69193"/>
                    </a:cubicBezTo>
                    <a:cubicBezTo>
                      <a:pt x="16098" y="61002"/>
                      <a:pt x="20475" y="52812"/>
                      <a:pt x="24994" y="44622"/>
                    </a:cubicBezTo>
                    <a:lnTo>
                      <a:pt x="26688" y="41515"/>
                    </a:lnTo>
                    <a:lnTo>
                      <a:pt x="24006" y="39115"/>
                    </a:lnTo>
                    <a:cubicBezTo>
                      <a:pt x="21746" y="38127"/>
                      <a:pt x="19911" y="36573"/>
                      <a:pt x="18216" y="34879"/>
                    </a:cubicBezTo>
                    <a:close/>
                    <a:moveTo>
                      <a:pt x="158436" y="0"/>
                    </a:moveTo>
                    <a:cubicBezTo>
                      <a:pt x="157307" y="2259"/>
                      <a:pt x="156177" y="4378"/>
                      <a:pt x="154906" y="6496"/>
                    </a:cubicBezTo>
                    <a:lnTo>
                      <a:pt x="153212" y="9603"/>
                    </a:lnTo>
                    <a:lnTo>
                      <a:pt x="156036" y="11862"/>
                    </a:lnTo>
                    <a:cubicBezTo>
                      <a:pt x="161119" y="16098"/>
                      <a:pt x="166485" y="20193"/>
                      <a:pt x="171710" y="24288"/>
                    </a:cubicBezTo>
                    <a:cubicBezTo>
                      <a:pt x="167756" y="32478"/>
                      <a:pt x="163802" y="40527"/>
                      <a:pt x="159990" y="48717"/>
                    </a:cubicBezTo>
                    <a:lnTo>
                      <a:pt x="158436" y="51965"/>
                    </a:lnTo>
                    <a:lnTo>
                      <a:pt x="161402" y="54083"/>
                    </a:lnTo>
                    <a:cubicBezTo>
                      <a:pt x="167050" y="58178"/>
                      <a:pt x="172840" y="62273"/>
                      <a:pt x="178771" y="66227"/>
                    </a:cubicBezTo>
                    <a:cubicBezTo>
                      <a:pt x="175381" y="74276"/>
                      <a:pt x="171992" y="82184"/>
                      <a:pt x="168745" y="90091"/>
                    </a:cubicBezTo>
                    <a:lnTo>
                      <a:pt x="167333" y="93481"/>
                    </a:lnTo>
                    <a:lnTo>
                      <a:pt x="170439" y="95457"/>
                    </a:lnTo>
                    <a:cubicBezTo>
                      <a:pt x="176652" y="99411"/>
                      <a:pt x="183007" y="103365"/>
                      <a:pt x="189502" y="107178"/>
                    </a:cubicBezTo>
                    <a:cubicBezTo>
                      <a:pt x="186678" y="114944"/>
                      <a:pt x="183713" y="122711"/>
                      <a:pt x="181030" y="130477"/>
                    </a:cubicBezTo>
                    <a:lnTo>
                      <a:pt x="179900" y="133866"/>
                    </a:lnTo>
                    <a:lnTo>
                      <a:pt x="183148" y="135702"/>
                    </a:lnTo>
                    <a:cubicBezTo>
                      <a:pt x="189926" y="139514"/>
                      <a:pt x="196704" y="143327"/>
                      <a:pt x="203764" y="146999"/>
                    </a:cubicBezTo>
                    <a:cubicBezTo>
                      <a:pt x="201364" y="154483"/>
                      <a:pt x="199105" y="161967"/>
                      <a:pt x="196845" y="169451"/>
                    </a:cubicBezTo>
                    <a:lnTo>
                      <a:pt x="195857" y="172981"/>
                    </a:lnTo>
                    <a:lnTo>
                      <a:pt x="199105" y="174676"/>
                    </a:lnTo>
                    <a:cubicBezTo>
                      <a:pt x="206447" y="178347"/>
                      <a:pt x="213932" y="181877"/>
                      <a:pt x="221416" y="185407"/>
                    </a:cubicBezTo>
                    <a:cubicBezTo>
                      <a:pt x="219580" y="192609"/>
                      <a:pt x="217744" y="199952"/>
                      <a:pt x="216050" y="207012"/>
                    </a:cubicBezTo>
                    <a:lnTo>
                      <a:pt x="215202" y="210543"/>
                    </a:lnTo>
                    <a:lnTo>
                      <a:pt x="218591" y="211955"/>
                    </a:lnTo>
                    <a:cubicBezTo>
                      <a:pt x="226499" y="215344"/>
                      <a:pt x="234407" y="218733"/>
                      <a:pt x="242456" y="221980"/>
                    </a:cubicBezTo>
                    <a:cubicBezTo>
                      <a:pt x="241044" y="229041"/>
                      <a:pt x="239632" y="235960"/>
                      <a:pt x="238502" y="242738"/>
                    </a:cubicBezTo>
                    <a:lnTo>
                      <a:pt x="237796" y="246410"/>
                    </a:lnTo>
                    <a:lnTo>
                      <a:pt x="241185" y="247681"/>
                    </a:lnTo>
                    <a:cubicBezTo>
                      <a:pt x="249516" y="250929"/>
                      <a:pt x="257989" y="253894"/>
                      <a:pt x="266602" y="257000"/>
                    </a:cubicBezTo>
                    <a:cubicBezTo>
                      <a:pt x="265755" y="263637"/>
                      <a:pt x="264767" y="270274"/>
                      <a:pt x="264061" y="276770"/>
                    </a:cubicBezTo>
                    <a:lnTo>
                      <a:pt x="263637" y="280300"/>
                    </a:lnTo>
                    <a:lnTo>
                      <a:pt x="267026" y="281430"/>
                    </a:lnTo>
                    <a:cubicBezTo>
                      <a:pt x="269285" y="282136"/>
                      <a:pt x="271686" y="282983"/>
                      <a:pt x="273945" y="283548"/>
                    </a:cubicBezTo>
                    <a:cubicBezTo>
                      <a:pt x="276063" y="281147"/>
                      <a:pt x="278040" y="278747"/>
                      <a:pt x="279876" y="276346"/>
                    </a:cubicBezTo>
                    <a:cubicBezTo>
                      <a:pt x="277617" y="275640"/>
                      <a:pt x="275357" y="274934"/>
                      <a:pt x="273239" y="274228"/>
                    </a:cubicBezTo>
                    <a:cubicBezTo>
                      <a:pt x="274087" y="267873"/>
                      <a:pt x="274793" y="261378"/>
                      <a:pt x="275922" y="254882"/>
                    </a:cubicBezTo>
                    <a:lnTo>
                      <a:pt x="276487" y="251211"/>
                    </a:lnTo>
                    <a:lnTo>
                      <a:pt x="273098" y="250081"/>
                    </a:lnTo>
                    <a:cubicBezTo>
                      <a:pt x="264625" y="247116"/>
                      <a:pt x="256294" y="244009"/>
                      <a:pt x="247963" y="240903"/>
                    </a:cubicBezTo>
                    <a:cubicBezTo>
                      <a:pt x="249234" y="234125"/>
                      <a:pt x="250505" y="227346"/>
                      <a:pt x="251917" y="220427"/>
                    </a:cubicBezTo>
                    <a:lnTo>
                      <a:pt x="252623" y="216897"/>
                    </a:lnTo>
                    <a:lnTo>
                      <a:pt x="249234" y="215485"/>
                    </a:lnTo>
                    <a:cubicBezTo>
                      <a:pt x="241185" y="212237"/>
                      <a:pt x="233418" y="208989"/>
                      <a:pt x="225652" y="205601"/>
                    </a:cubicBezTo>
                    <a:cubicBezTo>
                      <a:pt x="227346" y="198540"/>
                      <a:pt x="229041" y="191480"/>
                      <a:pt x="231018" y="184137"/>
                    </a:cubicBezTo>
                    <a:lnTo>
                      <a:pt x="232006" y="180606"/>
                    </a:lnTo>
                    <a:lnTo>
                      <a:pt x="228617" y="179053"/>
                    </a:lnTo>
                    <a:cubicBezTo>
                      <a:pt x="221274" y="175664"/>
                      <a:pt x="213932" y="171993"/>
                      <a:pt x="206730" y="168463"/>
                    </a:cubicBezTo>
                    <a:cubicBezTo>
                      <a:pt x="208848" y="161119"/>
                      <a:pt x="211107" y="153635"/>
                      <a:pt x="213508" y="146293"/>
                    </a:cubicBezTo>
                    <a:lnTo>
                      <a:pt x="214638" y="142762"/>
                    </a:lnTo>
                    <a:lnTo>
                      <a:pt x="211390" y="141068"/>
                    </a:lnTo>
                    <a:cubicBezTo>
                      <a:pt x="204471" y="137396"/>
                      <a:pt x="197692" y="133725"/>
                      <a:pt x="191056" y="129912"/>
                    </a:cubicBezTo>
                    <a:cubicBezTo>
                      <a:pt x="193739" y="122287"/>
                      <a:pt x="196422" y="114662"/>
                      <a:pt x="199387" y="106895"/>
                    </a:cubicBezTo>
                    <a:lnTo>
                      <a:pt x="200658" y="103506"/>
                    </a:lnTo>
                    <a:lnTo>
                      <a:pt x="197551" y="101529"/>
                    </a:lnTo>
                    <a:cubicBezTo>
                      <a:pt x="191197" y="97717"/>
                      <a:pt x="184984" y="93904"/>
                      <a:pt x="178771" y="89950"/>
                    </a:cubicBezTo>
                    <a:cubicBezTo>
                      <a:pt x="182018" y="82043"/>
                      <a:pt x="185266" y="74276"/>
                      <a:pt x="188655" y="66368"/>
                    </a:cubicBezTo>
                    <a:lnTo>
                      <a:pt x="190067" y="62979"/>
                    </a:lnTo>
                    <a:lnTo>
                      <a:pt x="186961" y="60861"/>
                    </a:lnTo>
                    <a:cubicBezTo>
                      <a:pt x="181171" y="56908"/>
                      <a:pt x="175523" y="52953"/>
                      <a:pt x="169874" y="49000"/>
                    </a:cubicBezTo>
                    <a:cubicBezTo>
                      <a:pt x="173687" y="40951"/>
                      <a:pt x="177500" y="32902"/>
                      <a:pt x="181453" y="24853"/>
                    </a:cubicBezTo>
                    <a:lnTo>
                      <a:pt x="183148" y="21605"/>
                    </a:lnTo>
                    <a:lnTo>
                      <a:pt x="180324" y="19487"/>
                    </a:lnTo>
                    <a:cubicBezTo>
                      <a:pt x="174958" y="15392"/>
                      <a:pt x="169874" y="11438"/>
                      <a:pt x="164791" y="7343"/>
                    </a:cubicBezTo>
                    <a:cubicBezTo>
                      <a:pt x="165920" y="5225"/>
                      <a:pt x="167050" y="3107"/>
                      <a:pt x="168180" y="989"/>
                    </a:cubicBezTo>
                    <a:cubicBezTo>
                      <a:pt x="164650" y="565"/>
                      <a:pt x="161543" y="283"/>
                      <a:pt x="158436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FB463116-62D1-411A-9212-8CF9A93FB4DE}"/>
                  </a:ext>
                </a:extLst>
              </p:cNvPr>
              <p:cNvSpPr/>
              <p:nvPr/>
            </p:nvSpPr>
            <p:spPr>
              <a:xfrm>
                <a:off x="343293" y="2877163"/>
                <a:ext cx="298374" cy="355422"/>
              </a:xfrm>
              <a:custGeom>
                <a:avLst/>
                <a:gdLst>
                  <a:gd name="connsiteX0" fmla="*/ 19769 w 298374"/>
                  <a:gd name="connsiteY0" fmla="*/ 67639 h 355422"/>
                  <a:gd name="connsiteX1" fmla="*/ 0 w 298374"/>
                  <a:gd name="connsiteY1" fmla="*/ 93198 h 355422"/>
                  <a:gd name="connsiteX2" fmla="*/ 1553 w 298374"/>
                  <a:gd name="connsiteY2" fmla="*/ 108025 h 355422"/>
                  <a:gd name="connsiteX3" fmla="*/ 34455 w 298374"/>
                  <a:gd name="connsiteY3" fmla="*/ 70887 h 355422"/>
                  <a:gd name="connsiteX4" fmla="*/ 19769 w 298374"/>
                  <a:gd name="connsiteY4" fmla="*/ 67639 h 355422"/>
                  <a:gd name="connsiteX5" fmla="*/ 3530 w 298374"/>
                  <a:gd name="connsiteY5" fmla="*/ 122146 h 355422"/>
                  <a:gd name="connsiteX6" fmla="*/ 12568 w 298374"/>
                  <a:gd name="connsiteY6" fmla="*/ 166768 h 355422"/>
                  <a:gd name="connsiteX7" fmla="*/ 42786 w 298374"/>
                  <a:gd name="connsiteY7" fmla="*/ 130195 h 355422"/>
                  <a:gd name="connsiteX8" fmla="*/ 3530 w 298374"/>
                  <a:gd name="connsiteY8" fmla="*/ 122146 h 355422"/>
                  <a:gd name="connsiteX9" fmla="*/ 16239 w 298374"/>
                  <a:gd name="connsiteY9" fmla="*/ 180324 h 355422"/>
                  <a:gd name="connsiteX10" fmla="*/ 30642 w 298374"/>
                  <a:gd name="connsiteY10" fmla="*/ 223392 h 355422"/>
                  <a:gd name="connsiteX11" fmla="*/ 58178 w 298374"/>
                  <a:gd name="connsiteY11" fmla="*/ 187808 h 355422"/>
                  <a:gd name="connsiteX12" fmla="*/ 16239 w 298374"/>
                  <a:gd name="connsiteY12" fmla="*/ 180324 h 355422"/>
                  <a:gd name="connsiteX13" fmla="*/ 36008 w 298374"/>
                  <a:gd name="connsiteY13" fmla="*/ 236384 h 355422"/>
                  <a:gd name="connsiteX14" fmla="*/ 55636 w 298374"/>
                  <a:gd name="connsiteY14" fmla="*/ 277193 h 355422"/>
                  <a:gd name="connsiteX15" fmla="*/ 80489 w 298374"/>
                  <a:gd name="connsiteY15" fmla="*/ 242738 h 355422"/>
                  <a:gd name="connsiteX16" fmla="*/ 36008 w 298374"/>
                  <a:gd name="connsiteY16" fmla="*/ 236384 h 355422"/>
                  <a:gd name="connsiteX17" fmla="*/ 62556 w 298374"/>
                  <a:gd name="connsiteY17" fmla="*/ 289478 h 355422"/>
                  <a:gd name="connsiteX18" fmla="*/ 87267 w 298374"/>
                  <a:gd name="connsiteY18" fmla="*/ 327746 h 355422"/>
                  <a:gd name="connsiteX19" fmla="*/ 109719 w 298374"/>
                  <a:gd name="connsiteY19" fmla="*/ 294562 h 355422"/>
                  <a:gd name="connsiteX20" fmla="*/ 62556 w 298374"/>
                  <a:gd name="connsiteY20" fmla="*/ 289478 h 355422"/>
                  <a:gd name="connsiteX21" fmla="*/ 95598 w 298374"/>
                  <a:gd name="connsiteY21" fmla="*/ 339042 h 355422"/>
                  <a:gd name="connsiteX22" fmla="*/ 104918 w 298374"/>
                  <a:gd name="connsiteY22" fmla="*/ 350904 h 355422"/>
                  <a:gd name="connsiteX23" fmla="*/ 136831 w 298374"/>
                  <a:gd name="connsiteY23" fmla="*/ 355423 h 355422"/>
                  <a:gd name="connsiteX24" fmla="*/ 145022 w 298374"/>
                  <a:gd name="connsiteY24" fmla="*/ 342573 h 355422"/>
                  <a:gd name="connsiteX25" fmla="*/ 95598 w 298374"/>
                  <a:gd name="connsiteY25" fmla="*/ 339042 h 355422"/>
                  <a:gd name="connsiteX26" fmla="*/ 151376 w 298374"/>
                  <a:gd name="connsiteY26" fmla="*/ 0 h 355422"/>
                  <a:gd name="connsiteX27" fmla="*/ 154765 w 298374"/>
                  <a:gd name="connsiteY27" fmla="*/ 45752 h 355422"/>
                  <a:gd name="connsiteX28" fmla="*/ 187667 w 298374"/>
                  <a:gd name="connsiteY28" fmla="*/ 8614 h 355422"/>
                  <a:gd name="connsiteX29" fmla="*/ 151376 w 298374"/>
                  <a:gd name="connsiteY29" fmla="*/ 0 h 355422"/>
                  <a:gd name="connsiteX30" fmla="*/ 156742 w 298374"/>
                  <a:gd name="connsiteY30" fmla="*/ 59872 h 355422"/>
                  <a:gd name="connsiteX31" fmla="*/ 165779 w 298374"/>
                  <a:gd name="connsiteY31" fmla="*/ 104495 h 355422"/>
                  <a:gd name="connsiteX32" fmla="*/ 195998 w 298374"/>
                  <a:gd name="connsiteY32" fmla="*/ 67921 h 355422"/>
                  <a:gd name="connsiteX33" fmla="*/ 156742 w 298374"/>
                  <a:gd name="connsiteY33" fmla="*/ 59872 h 355422"/>
                  <a:gd name="connsiteX34" fmla="*/ 169451 w 298374"/>
                  <a:gd name="connsiteY34" fmla="*/ 117909 h 355422"/>
                  <a:gd name="connsiteX35" fmla="*/ 183854 w 298374"/>
                  <a:gd name="connsiteY35" fmla="*/ 160978 h 355422"/>
                  <a:gd name="connsiteX36" fmla="*/ 211390 w 298374"/>
                  <a:gd name="connsiteY36" fmla="*/ 125393 h 355422"/>
                  <a:gd name="connsiteX37" fmla="*/ 169451 w 298374"/>
                  <a:gd name="connsiteY37" fmla="*/ 117909 h 355422"/>
                  <a:gd name="connsiteX38" fmla="*/ 189220 w 298374"/>
                  <a:gd name="connsiteY38" fmla="*/ 173969 h 355422"/>
                  <a:gd name="connsiteX39" fmla="*/ 208848 w 298374"/>
                  <a:gd name="connsiteY39" fmla="*/ 214779 h 355422"/>
                  <a:gd name="connsiteX40" fmla="*/ 233701 w 298374"/>
                  <a:gd name="connsiteY40" fmla="*/ 180324 h 355422"/>
                  <a:gd name="connsiteX41" fmla="*/ 189220 w 298374"/>
                  <a:gd name="connsiteY41" fmla="*/ 173969 h 355422"/>
                  <a:gd name="connsiteX42" fmla="*/ 215767 w 298374"/>
                  <a:gd name="connsiteY42" fmla="*/ 227205 h 355422"/>
                  <a:gd name="connsiteX43" fmla="*/ 240479 w 298374"/>
                  <a:gd name="connsiteY43" fmla="*/ 265473 h 355422"/>
                  <a:gd name="connsiteX44" fmla="*/ 262931 w 298374"/>
                  <a:gd name="connsiteY44" fmla="*/ 232288 h 355422"/>
                  <a:gd name="connsiteX45" fmla="*/ 215767 w 298374"/>
                  <a:gd name="connsiteY45" fmla="*/ 227205 h 355422"/>
                  <a:gd name="connsiteX46" fmla="*/ 248810 w 298374"/>
                  <a:gd name="connsiteY46" fmla="*/ 276769 h 355422"/>
                  <a:gd name="connsiteX47" fmla="*/ 278323 w 298374"/>
                  <a:gd name="connsiteY47" fmla="*/ 311930 h 355422"/>
                  <a:gd name="connsiteX48" fmla="*/ 298375 w 298374"/>
                  <a:gd name="connsiteY48" fmla="*/ 280299 h 355422"/>
                  <a:gd name="connsiteX49" fmla="*/ 248810 w 298374"/>
                  <a:gd name="connsiteY49" fmla="*/ 276769 h 355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98374" h="355422">
                    <a:moveTo>
                      <a:pt x="19769" y="67639"/>
                    </a:moveTo>
                    <a:cubicBezTo>
                      <a:pt x="12285" y="75688"/>
                      <a:pt x="5790" y="84302"/>
                      <a:pt x="0" y="93198"/>
                    </a:cubicBezTo>
                    <a:cubicBezTo>
                      <a:pt x="424" y="98281"/>
                      <a:pt x="988" y="103082"/>
                      <a:pt x="1553" y="108025"/>
                    </a:cubicBezTo>
                    <a:cubicBezTo>
                      <a:pt x="12285" y="95598"/>
                      <a:pt x="23299" y="83313"/>
                      <a:pt x="34455" y="70887"/>
                    </a:cubicBezTo>
                    <a:cubicBezTo>
                      <a:pt x="29654" y="69898"/>
                      <a:pt x="24712" y="68769"/>
                      <a:pt x="19769" y="67639"/>
                    </a:cubicBezTo>
                    <a:close/>
                    <a:moveTo>
                      <a:pt x="3530" y="122146"/>
                    </a:moveTo>
                    <a:cubicBezTo>
                      <a:pt x="5790" y="137114"/>
                      <a:pt x="8896" y="152082"/>
                      <a:pt x="12568" y="166768"/>
                    </a:cubicBezTo>
                    <a:cubicBezTo>
                      <a:pt x="22452" y="154624"/>
                      <a:pt x="32478" y="142480"/>
                      <a:pt x="42786" y="130195"/>
                    </a:cubicBezTo>
                    <a:cubicBezTo>
                      <a:pt x="29513" y="127653"/>
                      <a:pt x="16380" y="124829"/>
                      <a:pt x="3530" y="122146"/>
                    </a:cubicBezTo>
                    <a:close/>
                    <a:moveTo>
                      <a:pt x="16239" y="180324"/>
                    </a:moveTo>
                    <a:cubicBezTo>
                      <a:pt x="20334" y="195009"/>
                      <a:pt x="25135" y="209271"/>
                      <a:pt x="30642" y="223392"/>
                    </a:cubicBezTo>
                    <a:cubicBezTo>
                      <a:pt x="39680" y="211531"/>
                      <a:pt x="48858" y="199528"/>
                      <a:pt x="58178" y="187808"/>
                    </a:cubicBezTo>
                    <a:cubicBezTo>
                      <a:pt x="44057" y="185266"/>
                      <a:pt x="30078" y="182865"/>
                      <a:pt x="16239" y="180324"/>
                    </a:cubicBezTo>
                    <a:close/>
                    <a:moveTo>
                      <a:pt x="36008" y="236384"/>
                    </a:moveTo>
                    <a:cubicBezTo>
                      <a:pt x="41798" y="250363"/>
                      <a:pt x="48435" y="263920"/>
                      <a:pt x="55636" y="277193"/>
                    </a:cubicBezTo>
                    <a:cubicBezTo>
                      <a:pt x="63826" y="265755"/>
                      <a:pt x="72158" y="254317"/>
                      <a:pt x="80489" y="242738"/>
                    </a:cubicBezTo>
                    <a:cubicBezTo>
                      <a:pt x="65521" y="240620"/>
                      <a:pt x="50694" y="238502"/>
                      <a:pt x="36008" y="236384"/>
                    </a:cubicBezTo>
                    <a:close/>
                    <a:moveTo>
                      <a:pt x="62556" y="289478"/>
                    </a:moveTo>
                    <a:cubicBezTo>
                      <a:pt x="70181" y="302469"/>
                      <a:pt x="78371" y="315319"/>
                      <a:pt x="87267" y="327746"/>
                    </a:cubicBezTo>
                    <a:cubicBezTo>
                      <a:pt x="94469" y="316731"/>
                      <a:pt x="102094" y="305717"/>
                      <a:pt x="109719" y="294562"/>
                    </a:cubicBezTo>
                    <a:cubicBezTo>
                      <a:pt x="93763" y="292867"/>
                      <a:pt x="77947" y="291314"/>
                      <a:pt x="62556" y="289478"/>
                    </a:cubicBezTo>
                    <a:close/>
                    <a:moveTo>
                      <a:pt x="95598" y="339042"/>
                    </a:moveTo>
                    <a:cubicBezTo>
                      <a:pt x="98705" y="342996"/>
                      <a:pt x="101812" y="347091"/>
                      <a:pt x="104918" y="350904"/>
                    </a:cubicBezTo>
                    <a:cubicBezTo>
                      <a:pt x="115227" y="353305"/>
                      <a:pt x="126100" y="354858"/>
                      <a:pt x="136831" y="355423"/>
                    </a:cubicBezTo>
                    <a:cubicBezTo>
                      <a:pt x="139514" y="351187"/>
                      <a:pt x="142197" y="346809"/>
                      <a:pt x="145022" y="342573"/>
                    </a:cubicBezTo>
                    <a:cubicBezTo>
                      <a:pt x="128500" y="341584"/>
                      <a:pt x="111979" y="340454"/>
                      <a:pt x="95598" y="339042"/>
                    </a:cubicBezTo>
                    <a:close/>
                    <a:moveTo>
                      <a:pt x="151376" y="0"/>
                    </a:moveTo>
                    <a:cubicBezTo>
                      <a:pt x="151800" y="15392"/>
                      <a:pt x="152929" y="30642"/>
                      <a:pt x="154765" y="45752"/>
                    </a:cubicBezTo>
                    <a:cubicBezTo>
                      <a:pt x="165497" y="33325"/>
                      <a:pt x="176511" y="21040"/>
                      <a:pt x="187667" y="8614"/>
                    </a:cubicBezTo>
                    <a:cubicBezTo>
                      <a:pt x="175523" y="5790"/>
                      <a:pt x="163379" y="2965"/>
                      <a:pt x="151376" y="0"/>
                    </a:cubicBezTo>
                    <a:close/>
                    <a:moveTo>
                      <a:pt x="156742" y="59872"/>
                    </a:moveTo>
                    <a:cubicBezTo>
                      <a:pt x="159001" y="74841"/>
                      <a:pt x="162108" y="89809"/>
                      <a:pt x="165779" y="104495"/>
                    </a:cubicBezTo>
                    <a:cubicBezTo>
                      <a:pt x="175664" y="92350"/>
                      <a:pt x="185690" y="80207"/>
                      <a:pt x="195998" y="67921"/>
                    </a:cubicBezTo>
                    <a:cubicBezTo>
                      <a:pt x="182724" y="65238"/>
                      <a:pt x="169592" y="62555"/>
                      <a:pt x="156742" y="59872"/>
                    </a:cubicBezTo>
                    <a:close/>
                    <a:moveTo>
                      <a:pt x="169451" y="117909"/>
                    </a:moveTo>
                    <a:cubicBezTo>
                      <a:pt x="173546" y="132595"/>
                      <a:pt x="178347" y="146857"/>
                      <a:pt x="183854" y="160978"/>
                    </a:cubicBezTo>
                    <a:cubicBezTo>
                      <a:pt x="192891" y="149117"/>
                      <a:pt x="202070" y="137114"/>
                      <a:pt x="211390" y="125393"/>
                    </a:cubicBezTo>
                    <a:cubicBezTo>
                      <a:pt x="197269" y="122993"/>
                      <a:pt x="183289" y="120451"/>
                      <a:pt x="169451" y="117909"/>
                    </a:cubicBezTo>
                    <a:close/>
                    <a:moveTo>
                      <a:pt x="189220" y="173969"/>
                    </a:moveTo>
                    <a:cubicBezTo>
                      <a:pt x="195010" y="187949"/>
                      <a:pt x="201646" y="201505"/>
                      <a:pt x="208848" y="214779"/>
                    </a:cubicBezTo>
                    <a:cubicBezTo>
                      <a:pt x="217038" y="203341"/>
                      <a:pt x="225369" y="191903"/>
                      <a:pt x="233701" y="180324"/>
                    </a:cubicBezTo>
                    <a:cubicBezTo>
                      <a:pt x="218733" y="178206"/>
                      <a:pt x="203906" y="176228"/>
                      <a:pt x="189220" y="173969"/>
                    </a:cubicBezTo>
                    <a:close/>
                    <a:moveTo>
                      <a:pt x="215767" y="227205"/>
                    </a:moveTo>
                    <a:cubicBezTo>
                      <a:pt x="223392" y="240196"/>
                      <a:pt x="231583" y="253046"/>
                      <a:pt x="240479" y="265473"/>
                    </a:cubicBezTo>
                    <a:cubicBezTo>
                      <a:pt x="247680" y="254458"/>
                      <a:pt x="255306" y="243444"/>
                      <a:pt x="262931" y="232288"/>
                    </a:cubicBezTo>
                    <a:cubicBezTo>
                      <a:pt x="246974" y="230594"/>
                      <a:pt x="231159" y="228900"/>
                      <a:pt x="215767" y="227205"/>
                    </a:cubicBezTo>
                    <a:close/>
                    <a:moveTo>
                      <a:pt x="248810" y="276769"/>
                    </a:moveTo>
                    <a:cubicBezTo>
                      <a:pt x="257989" y="288913"/>
                      <a:pt x="267732" y="300633"/>
                      <a:pt x="278323" y="311930"/>
                    </a:cubicBezTo>
                    <a:cubicBezTo>
                      <a:pt x="284818" y="301481"/>
                      <a:pt x="291596" y="291031"/>
                      <a:pt x="298375" y="280299"/>
                    </a:cubicBezTo>
                    <a:cubicBezTo>
                      <a:pt x="281571" y="279170"/>
                      <a:pt x="265190" y="278040"/>
                      <a:pt x="248810" y="276769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807F21C1-59E0-4FDF-8536-D4A6D280811E}"/>
                  </a:ext>
                </a:extLst>
              </p:cNvPr>
              <p:cNvSpPr/>
              <p:nvPr/>
            </p:nvSpPr>
            <p:spPr>
              <a:xfrm rot="-1328448">
                <a:off x="309834" y="2874994"/>
                <a:ext cx="403592" cy="354449"/>
              </a:xfrm>
              <a:custGeom>
                <a:avLst/>
                <a:gdLst>
                  <a:gd name="connsiteX0" fmla="*/ 403592 w 403592"/>
                  <a:gd name="connsiteY0" fmla="*/ 177225 h 354449"/>
                  <a:gd name="connsiteX1" fmla="*/ 201796 w 403592"/>
                  <a:gd name="connsiteY1" fmla="*/ 354449 h 354449"/>
                  <a:gd name="connsiteX2" fmla="*/ 0 w 403592"/>
                  <a:gd name="connsiteY2" fmla="*/ 177225 h 354449"/>
                  <a:gd name="connsiteX3" fmla="*/ 201796 w 403592"/>
                  <a:gd name="connsiteY3" fmla="*/ 0 h 354449"/>
                  <a:gd name="connsiteX4" fmla="*/ 403592 w 403592"/>
                  <a:gd name="connsiteY4" fmla="*/ 177225 h 354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592" h="354449">
                    <a:moveTo>
                      <a:pt x="403592" y="177225"/>
                    </a:moveTo>
                    <a:cubicBezTo>
                      <a:pt x="403592" y="275103"/>
                      <a:pt x="313245" y="354449"/>
                      <a:pt x="201796" y="354449"/>
                    </a:cubicBezTo>
                    <a:cubicBezTo>
                      <a:pt x="90347" y="354449"/>
                      <a:pt x="0" y="275103"/>
                      <a:pt x="0" y="177225"/>
                    </a:cubicBezTo>
                    <a:cubicBezTo>
                      <a:pt x="0" y="79346"/>
                      <a:pt x="90347" y="0"/>
                      <a:pt x="201796" y="0"/>
                    </a:cubicBezTo>
                    <a:cubicBezTo>
                      <a:pt x="313245" y="0"/>
                      <a:pt x="403592" y="79346"/>
                      <a:pt x="403592" y="177225"/>
                    </a:cubicBezTo>
                    <a:close/>
                  </a:path>
                </a:pathLst>
              </a:custGeom>
              <a:noFill/>
              <a:ln w="14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FF231C87-4C5B-4AB9-B0C0-498D4FF09155}"/>
                  </a:ext>
                </a:extLst>
              </p:cNvPr>
              <p:cNvSpPr/>
              <p:nvPr/>
            </p:nvSpPr>
            <p:spPr>
              <a:xfrm>
                <a:off x="63417" y="3184293"/>
                <a:ext cx="40809" cy="84019"/>
              </a:xfrm>
              <a:custGeom>
                <a:avLst/>
                <a:gdLst>
                  <a:gd name="connsiteX0" fmla="*/ 40809 w 40809"/>
                  <a:gd name="connsiteY0" fmla="*/ 80348 h 84019"/>
                  <a:gd name="connsiteX1" fmla="*/ 32902 w 40809"/>
                  <a:gd name="connsiteY1" fmla="*/ 84019 h 84019"/>
                  <a:gd name="connsiteX2" fmla="*/ 14545 w 40809"/>
                  <a:gd name="connsiteY2" fmla="*/ 44198 h 84019"/>
                  <a:gd name="connsiteX3" fmla="*/ 0 w 40809"/>
                  <a:gd name="connsiteY3" fmla="*/ 2965 h 84019"/>
                  <a:gd name="connsiteX4" fmla="*/ 8331 w 40809"/>
                  <a:gd name="connsiteY4" fmla="*/ 0 h 84019"/>
                  <a:gd name="connsiteX5" fmla="*/ 22735 w 40809"/>
                  <a:gd name="connsiteY5" fmla="*/ 40809 h 84019"/>
                  <a:gd name="connsiteX6" fmla="*/ 40809 w 40809"/>
                  <a:gd name="connsiteY6" fmla="*/ 80348 h 8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09" h="84019">
                    <a:moveTo>
                      <a:pt x="40809" y="80348"/>
                    </a:moveTo>
                    <a:lnTo>
                      <a:pt x="32902" y="84019"/>
                    </a:lnTo>
                    <a:cubicBezTo>
                      <a:pt x="26124" y="71028"/>
                      <a:pt x="20052" y="57754"/>
                      <a:pt x="14545" y="44198"/>
                    </a:cubicBezTo>
                    <a:cubicBezTo>
                      <a:pt x="9037" y="30642"/>
                      <a:pt x="4236" y="16945"/>
                      <a:pt x="0" y="2965"/>
                    </a:cubicBezTo>
                    <a:lnTo>
                      <a:pt x="8331" y="0"/>
                    </a:lnTo>
                    <a:cubicBezTo>
                      <a:pt x="12568" y="13838"/>
                      <a:pt x="17369" y="27535"/>
                      <a:pt x="22735" y="40809"/>
                    </a:cubicBezTo>
                    <a:cubicBezTo>
                      <a:pt x="28101" y="54224"/>
                      <a:pt x="34173" y="67356"/>
                      <a:pt x="40809" y="80348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C4D01D2C-5365-465A-AE12-2897613EEECC}"/>
                  </a:ext>
                </a:extLst>
              </p:cNvPr>
              <p:cNvSpPr/>
              <p:nvPr/>
            </p:nvSpPr>
            <p:spPr>
              <a:xfrm>
                <a:off x="85870" y="3170595"/>
                <a:ext cx="55918" cy="87690"/>
              </a:xfrm>
              <a:custGeom>
                <a:avLst/>
                <a:gdLst>
                  <a:gd name="connsiteX0" fmla="*/ 38550 w 55918"/>
                  <a:gd name="connsiteY0" fmla="*/ 38973 h 87690"/>
                  <a:gd name="connsiteX1" fmla="*/ 55919 w 55918"/>
                  <a:gd name="connsiteY1" fmla="*/ 76535 h 87690"/>
                  <a:gd name="connsiteX2" fmla="*/ 32054 w 55918"/>
                  <a:gd name="connsiteY2" fmla="*/ 87691 h 87690"/>
                  <a:gd name="connsiteX3" fmla="*/ 14262 w 55918"/>
                  <a:gd name="connsiteY3" fmla="*/ 48858 h 87690"/>
                  <a:gd name="connsiteX4" fmla="*/ 0 w 55918"/>
                  <a:gd name="connsiteY4" fmla="*/ 8755 h 87690"/>
                  <a:gd name="connsiteX5" fmla="*/ 24853 w 55918"/>
                  <a:gd name="connsiteY5" fmla="*/ 0 h 87690"/>
                  <a:gd name="connsiteX6" fmla="*/ 38550 w 55918"/>
                  <a:gd name="connsiteY6" fmla="*/ 38973 h 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18" h="87690">
                    <a:moveTo>
                      <a:pt x="38550" y="38973"/>
                    </a:moveTo>
                    <a:cubicBezTo>
                      <a:pt x="43775" y="51823"/>
                      <a:pt x="49564" y="64250"/>
                      <a:pt x="55919" y="76535"/>
                    </a:cubicBezTo>
                    <a:lnTo>
                      <a:pt x="32054" y="87691"/>
                    </a:lnTo>
                    <a:cubicBezTo>
                      <a:pt x="25559" y="74982"/>
                      <a:pt x="19628" y="62132"/>
                      <a:pt x="14262" y="48858"/>
                    </a:cubicBezTo>
                    <a:cubicBezTo>
                      <a:pt x="8896" y="35726"/>
                      <a:pt x="4236" y="22311"/>
                      <a:pt x="0" y="8755"/>
                    </a:cubicBezTo>
                    <a:lnTo>
                      <a:pt x="24853" y="0"/>
                    </a:lnTo>
                    <a:cubicBezTo>
                      <a:pt x="28807" y="13132"/>
                      <a:pt x="33325" y="26123"/>
                      <a:pt x="38550" y="38973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1C9FE01-FE91-4A44-933C-F5F4038AAC73}"/>
                  </a:ext>
                </a:extLst>
              </p:cNvPr>
              <p:cNvSpPr/>
              <p:nvPr/>
            </p:nvSpPr>
            <p:spPr>
              <a:xfrm>
                <a:off x="243035" y="3115383"/>
                <a:ext cx="49846" cy="72722"/>
              </a:xfrm>
              <a:custGeom>
                <a:avLst/>
                <a:gdLst>
                  <a:gd name="connsiteX0" fmla="*/ 0 w 49846"/>
                  <a:gd name="connsiteY0" fmla="*/ 8755 h 72722"/>
                  <a:gd name="connsiteX1" fmla="*/ 24853 w 49846"/>
                  <a:gd name="connsiteY1" fmla="*/ 0 h 72722"/>
                  <a:gd name="connsiteX2" fmla="*/ 36149 w 49846"/>
                  <a:gd name="connsiteY2" fmla="*/ 31348 h 72722"/>
                  <a:gd name="connsiteX3" fmla="*/ 49847 w 49846"/>
                  <a:gd name="connsiteY3" fmla="*/ 61567 h 72722"/>
                  <a:gd name="connsiteX4" fmla="*/ 25982 w 49846"/>
                  <a:gd name="connsiteY4" fmla="*/ 72723 h 72722"/>
                  <a:gd name="connsiteX5" fmla="*/ 11720 w 49846"/>
                  <a:gd name="connsiteY5" fmla="*/ 41374 h 72722"/>
                  <a:gd name="connsiteX6" fmla="*/ 0 w 49846"/>
                  <a:gd name="connsiteY6" fmla="*/ 8755 h 7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46" h="72722">
                    <a:moveTo>
                      <a:pt x="0" y="8755"/>
                    </a:moveTo>
                    <a:lnTo>
                      <a:pt x="24853" y="0"/>
                    </a:lnTo>
                    <a:cubicBezTo>
                      <a:pt x="28242" y="10591"/>
                      <a:pt x="31913" y="21040"/>
                      <a:pt x="36149" y="31348"/>
                    </a:cubicBezTo>
                    <a:cubicBezTo>
                      <a:pt x="40386" y="41656"/>
                      <a:pt x="45046" y="51683"/>
                      <a:pt x="49847" y="61567"/>
                    </a:cubicBezTo>
                    <a:lnTo>
                      <a:pt x="25982" y="72723"/>
                    </a:lnTo>
                    <a:cubicBezTo>
                      <a:pt x="20899" y="62414"/>
                      <a:pt x="16098" y="51965"/>
                      <a:pt x="11720" y="41374"/>
                    </a:cubicBezTo>
                    <a:cubicBezTo>
                      <a:pt x="7343" y="30501"/>
                      <a:pt x="3530" y="19628"/>
                      <a:pt x="0" y="875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9DDEFF31-1C06-4B7A-B54C-1044E9537BD7}"/>
                  </a:ext>
                </a:extLst>
              </p:cNvPr>
              <p:cNvSpPr/>
              <p:nvPr/>
            </p:nvSpPr>
            <p:spPr>
              <a:xfrm>
                <a:off x="218888" y="3129644"/>
                <a:ext cx="34878" cy="69051"/>
              </a:xfrm>
              <a:custGeom>
                <a:avLst/>
                <a:gdLst>
                  <a:gd name="connsiteX0" fmla="*/ 12285 w 34878"/>
                  <a:gd name="connsiteY0" fmla="*/ 36573 h 69051"/>
                  <a:gd name="connsiteX1" fmla="*/ 0 w 34878"/>
                  <a:gd name="connsiteY1" fmla="*/ 2966 h 69051"/>
                  <a:gd name="connsiteX2" fmla="*/ 8331 w 34878"/>
                  <a:gd name="connsiteY2" fmla="*/ 0 h 69051"/>
                  <a:gd name="connsiteX3" fmla="*/ 20334 w 34878"/>
                  <a:gd name="connsiteY3" fmla="*/ 33184 h 69051"/>
                  <a:gd name="connsiteX4" fmla="*/ 34879 w 34878"/>
                  <a:gd name="connsiteY4" fmla="*/ 65380 h 69051"/>
                  <a:gd name="connsiteX5" fmla="*/ 26971 w 34878"/>
                  <a:gd name="connsiteY5" fmla="*/ 69051 h 69051"/>
                  <a:gd name="connsiteX6" fmla="*/ 12285 w 34878"/>
                  <a:gd name="connsiteY6" fmla="*/ 36573 h 69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78" h="69051">
                    <a:moveTo>
                      <a:pt x="12285" y="36573"/>
                    </a:moveTo>
                    <a:cubicBezTo>
                      <a:pt x="7767" y="25559"/>
                      <a:pt x="3671" y="14262"/>
                      <a:pt x="0" y="2966"/>
                    </a:cubicBezTo>
                    <a:lnTo>
                      <a:pt x="8331" y="0"/>
                    </a:lnTo>
                    <a:cubicBezTo>
                      <a:pt x="12003" y="11156"/>
                      <a:pt x="15957" y="22311"/>
                      <a:pt x="20334" y="33184"/>
                    </a:cubicBezTo>
                    <a:cubicBezTo>
                      <a:pt x="24712" y="44058"/>
                      <a:pt x="29654" y="54789"/>
                      <a:pt x="34879" y="65380"/>
                    </a:cubicBezTo>
                    <a:lnTo>
                      <a:pt x="26971" y="69051"/>
                    </a:lnTo>
                    <a:cubicBezTo>
                      <a:pt x="21605" y="58461"/>
                      <a:pt x="16663" y="47588"/>
                      <a:pt x="12285" y="36573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9" name="Graphic 2">
              <a:extLst>
                <a:ext uri="{FF2B5EF4-FFF2-40B4-BE49-F238E27FC236}">
                  <a16:creationId xmlns:a16="http://schemas.microsoft.com/office/drawing/2014/main" id="{214B2347-600F-4BED-8A46-6832EEFCE563}"/>
                </a:ext>
              </a:extLst>
            </p:cNvPr>
            <p:cNvGrpSpPr/>
            <p:nvPr/>
          </p:nvGrpSpPr>
          <p:grpSpPr>
            <a:xfrm>
              <a:off x="-767878" y="2825903"/>
              <a:ext cx="1035426" cy="1146118"/>
              <a:chOff x="-767878" y="2825903"/>
              <a:chExt cx="1035426" cy="1146118"/>
            </a:xfrm>
          </p:grpSpPr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82479DBF-30BB-4B3B-81E3-6615FD2EF200}"/>
                  </a:ext>
                </a:extLst>
              </p:cNvPr>
              <p:cNvSpPr/>
              <p:nvPr/>
            </p:nvSpPr>
            <p:spPr>
              <a:xfrm>
                <a:off x="-718528" y="2825903"/>
                <a:ext cx="986076" cy="1146118"/>
              </a:xfrm>
              <a:custGeom>
                <a:avLst/>
                <a:gdLst>
                  <a:gd name="connsiteX0" fmla="*/ 629441 w 986076"/>
                  <a:gd name="connsiteY0" fmla="*/ 942571 h 1146118"/>
                  <a:gd name="connsiteX1" fmla="*/ 433584 w 986076"/>
                  <a:gd name="connsiteY1" fmla="*/ 925767 h 1146118"/>
                  <a:gd name="connsiteX2" fmla="*/ 376536 w 986076"/>
                  <a:gd name="connsiteY2" fmla="*/ 900067 h 1146118"/>
                  <a:gd name="connsiteX3" fmla="*/ 372441 w 986076"/>
                  <a:gd name="connsiteY3" fmla="*/ 869707 h 1146118"/>
                  <a:gd name="connsiteX4" fmla="*/ 383032 w 986076"/>
                  <a:gd name="connsiteY4" fmla="*/ 856716 h 1146118"/>
                  <a:gd name="connsiteX5" fmla="*/ 432455 w 986076"/>
                  <a:gd name="connsiteY5" fmla="*/ 835252 h 1146118"/>
                  <a:gd name="connsiteX6" fmla="*/ 477642 w 986076"/>
                  <a:gd name="connsiteY6" fmla="*/ 840759 h 1146118"/>
                  <a:gd name="connsiteX7" fmla="*/ 616732 w 986076"/>
                  <a:gd name="connsiteY7" fmla="*/ 885664 h 1146118"/>
                  <a:gd name="connsiteX8" fmla="*/ 818379 w 986076"/>
                  <a:gd name="connsiteY8" fmla="*/ 866600 h 1146118"/>
                  <a:gd name="connsiteX9" fmla="*/ 844220 w 986076"/>
                  <a:gd name="connsiteY9" fmla="*/ 828757 h 1146118"/>
                  <a:gd name="connsiteX10" fmla="*/ 976109 w 986076"/>
                  <a:gd name="connsiteY10" fmla="*/ 534054 h 1146118"/>
                  <a:gd name="connsiteX11" fmla="*/ 913553 w 986076"/>
                  <a:gd name="connsiteY11" fmla="*/ 584324 h 1146118"/>
                  <a:gd name="connsiteX12" fmla="*/ 848174 w 986076"/>
                  <a:gd name="connsiteY12" fmla="*/ 636712 h 1146118"/>
                  <a:gd name="connsiteX13" fmla="*/ 798468 w 986076"/>
                  <a:gd name="connsiteY13" fmla="*/ 673991 h 1146118"/>
                  <a:gd name="connsiteX14" fmla="*/ 746503 w 986076"/>
                  <a:gd name="connsiteY14" fmla="*/ 708446 h 1146118"/>
                  <a:gd name="connsiteX15" fmla="*/ 670674 w 986076"/>
                  <a:gd name="connsiteY15" fmla="*/ 739654 h 1146118"/>
                  <a:gd name="connsiteX16" fmla="*/ 599646 w 986076"/>
                  <a:gd name="connsiteY16" fmla="*/ 751092 h 1146118"/>
                  <a:gd name="connsiteX17" fmla="*/ 545987 w 986076"/>
                  <a:gd name="connsiteY17" fmla="*/ 736265 h 1146118"/>
                  <a:gd name="connsiteX18" fmla="*/ 553330 w 986076"/>
                  <a:gd name="connsiteY18" fmla="*/ 673850 h 1146118"/>
                  <a:gd name="connsiteX19" fmla="*/ 608966 w 986076"/>
                  <a:gd name="connsiteY19" fmla="*/ 622733 h 1146118"/>
                  <a:gd name="connsiteX20" fmla="*/ 673781 w 986076"/>
                  <a:gd name="connsiteY20" fmla="*/ 600139 h 1146118"/>
                  <a:gd name="connsiteX21" fmla="*/ 801998 w 986076"/>
                  <a:gd name="connsiteY21" fmla="*/ 579382 h 1146118"/>
                  <a:gd name="connsiteX22" fmla="*/ 932758 w 986076"/>
                  <a:gd name="connsiteY22" fmla="*/ 518803 h 1146118"/>
                  <a:gd name="connsiteX23" fmla="*/ 980769 w 986076"/>
                  <a:gd name="connsiteY23" fmla="*/ 468674 h 1146118"/>
                  <a:gd name="connsiteX24" fmla="*/ 985711 w 986076"/>
                  <a:gd name="connsiteY24" fmla="*/ 462319 h 1146118"/>
                  <a:gd name="connsiteX25" fmla="*/ 965660 w 986076"/>
                  <a:gd name="connsiteY25" fmla="*/ 342150 h 1146118"/>
                  <a:gd name="connsiteX26" fmla="*/ 937841 w 986076"/>
                  <a:gd name="connsiteY26" fmla="*/ 281713 h 1146118"/>
                  <a:gd name="connsiteX27" fmla="*/ 818661 w 986076"/>
                  <a:gd name="connsiteY27" fmla="*/ 415861 h 1146118"/>
                  <a:gd name="connsiteX28" fmla="*/ 765425 w 986076"/>
                  <a:gd name="connsiteY28" fmla="*/ 453988 h 1146118"/>
                  <a:gd name="connsiteX29" fmla="*/ 714308 w 986076"/>
                  <a:gd name="connsiteY29" fmla="*/ 453847 h 1146118"/>
                  <a:gd name="connsiteX30" fmla="*/ 703293 w 986076"/>
                  <a:gd name="connsiteY30" fmla="*/ 427299 h 1146118"/>
                  <a:gd name="connsiteX31" fmla="*/ 729558 w 986076"/>
                  <a:gd name="connsiteY31" fmla="*/ 383949 h 1146118"/>
                  <a:gd name="connsiteX32" fmla="*/ 850715 w 986076"/>
                  <a:gd name="connsiteY32" fmla="*/ 299082 h 1146118"/>
                  <a:gd name="connsiteX33" fmla="*/ 885170 w 986076"/>
                  <a:gd name="connsiteY33" fmla="*/ 278465 h 1146118"/>
                  <a:gd name="connsiteX34" fmla="*/ 919061 w 986076"/>
                  <a:gd name="connsiteY34" fmla="*/ 245140 h 1146118"/>
                  <a:gd name="connsiteX35" fmla="*/ 919625 w 986076"/>
                  <a:gd name="connsiteY35" fmla="*/ 244575 h 1146118"/>
                  <a:gd name="connsiteX36" fmla="*/ 845773 w 986076"/>
                  <a:gd name="connsiteY36" fmla="*/ 1 h 1146118"/>
                  <a:gd name="connsiteX37" fmla="*/ 640879 w 986076"/>
                  <a:gd name="connsiteY37" fmla="*/ 112545 h 1146118"/>
                  <a:gd name="connsiteX38" fmla="*/ 638196 w 986076"/>
                  <a:gd name="connsiteY38" fmla="*/ 130478 h 1146118"/>
                  <a:gd name="connsiteX39" fmla="*/ 645680 w 986076"/>
                  <a:gd name="connsiteY39" fmla="*/ 254318 h 1146118"/>
                  <a:gd name="connsiteX40" fmla="*/ 640738 w 986076"/>
                  <a:gd name="connsiteY40" fmla="*/ 285385 h 1146118"/>
                  <a:gd name="connsiteX41" fmla="*/ 619415 w 986076"/>
                  <a:gd name="connsiteY41" fmla="*/ 307837 h 1146118"/>
                  <a:gd name="connsiteX42" fmla="*/ 601341 w 986076"/>
                  <a:gd name="connsiteY42" fmla="*/ 306284 h 1146118"/>
                  <a:gd name="connsiteX43" fmla="*/ 583266 w 986076"/>
                  <a:gd name="connsiteY43" fmla="*/ 294704 h 1146118"/>
                  <a:gd name="connsiteX44" fmla="*/ 571969 w 986076"/>
                  <a:gd name="connsiteY44" fmla="*/ 272817 h 1146118"/>
                  <a:gd name="connsiteX45" fmla="*/ 592303 w 986076"/>
                  <a:gd name="connsiteY45" fmla="*/ 124124 h 1146118"/>
                  <a:gd name="connsiteX46" fmla="*/ 591174 w 986076"/>
                  <a:gd name="connsiteY46" fmla="*/ 124406 h 1146118"/>
                  <a:gd name="connsiteX47" fmla="*/ 434432 w 986076"/>
                  <a:gd name="connsiteY47" fmla="*/ 176654 h 1146118"/>
                  <a:gd name="connsiteX48" fmla="*/ 454766 w 986076"/>
                  <a:gd name="connsiteY48" fmla="*/ 363332 h 1146118"/>
                  <a:gd name="connsiteX49" fmla="*/ 469734 w 986076"/>
                  <a:gd name="connsiteY49" fmla="*/ 404283 h 1146118"/>
                  <a:gd name="connsiteX50" fmla="*/ 487385 w 986076"/>
                  <a:gd name="connsiteY50" fmla="*/ 437749 h 1146118"/>
                  <a:gd name="connsiteX51" fmla="*/ 469451 w 986076"/>
                  <a:gd name="connsiteY51" fmla="*/ 523180 h 1146118"/>
                  <a:gd name="connsiteX52" fmla="*/ 449400 w 986076"/>
                  <a:gd name="connsiteY52" fmla="*/ 540691 h 1146118"/>
                  <a:gd name="connsiteX53" fmla="*/ 408449 w 986076"/>
                  <a:gd name="connsiteY53" fmla="*/ 528264 h 1146118"/>
                  <a:gd name="connsiteX54" fmla="*/ 363545 w 986076"/>
                  <a:gd name="connsiteY54" fmla="*/ 421934 h 1146118"/>
                  <a:gd name="connsiteX55" fmla="*/ 369475 w 986076"/>
                  <a:gd name="connsiteY55" fmla="*/ 357966 h 1146118"/>
                  <a:gd name="connsiteX56" fmla="*/ 387833 w 986076"/>
                  <a:gd name="connsiteY56" fmla="*/ 204613 h 1146118"/>
                  <a:gd name="connsiteX57" fmla="*/ 388821 w 986076"/>
                  <a:gd name="connsiteY57" fmla="*/ 197129 h 1146118"/>
                  <a:gd name="connsiteX58" fmla="*/ 215558 w 986076"/>
                  <a:gd name="connsiteY58" fmla="*/ 299505 h 1146118"/>
                  <a:gd name="connsiteX59" fmla="*/ 194094 w 986076"/>
                  <a:gd name="connsiteY59" fmla="*/ 317157 h 1146118"/>
                  <a:gd name="connsiteX60" fmla="*/ 211322 w 986076"/>
                  <a:gd name="connsiteY60" fmla="*/ 361073 h 1146118"/>
                  <a:gd name="connsiteX61" fmla="*/ 239422 w 986076"/>
                  <a:gd name="connsiteY61" fmla="*/ 417697 h 1146118"/>
                  <a:gd name="connsiteX62" fmla="*/ 285315 w 986076"/>
                  <a:gd name="connsiteY62" fmla="*/ 516967 h 1146118"/>
                  <a:gd name="connsiteX63" fmla="*/ 304378 w 986076"/>
                  <a:gd name="connsiteY63" fmla="*/ 590820 h 1146118"/>
                  <a:gd name="connsiteX64" fmla="*/ 265263 w 986076"/>
                  <a:gd name="connsiteY64" fmla="*/ 666507 h 1146118"/>
                  <a:gd name="connsiteX65" fmla="*/ 259756 w 986076"/>
                  <a:gd name="connsiteY65" fmla="*/ 669473 h 1146118"/>
                  <a:gd name="connsiteX66" fmla="*/ 249024 w 986076"/>
                  <a:gd name="connsiteY66" fmla="*/ 669332 h 1146118"/>
                  <a:gd name="connsiteX67" fmla="*/ 192823 w 986076"/>
                  <a:gd name="connsiteY67" fmla="*/ 610871 h 1146118"/>
                  <a:gd name="connsiteX68" fmla="*/ 173901 w 986076"/>
                  <a:gd name="connsiteY68" fmla="*/ 473051 h 1146118"/>
                  <a:gd name="connsiteX69" fmla="*/ 168818 w 986076"/>
                  <a:gd name="connsiteY69" fmla="*/ 339750 h 1146118"/>
                  <a:gd name="connsiteX70" fmla="*/ 11087 w 986076"/>
                  <a:gd name="connsiteY70" fmla="*/ 699551 h 1146118"/>
                  <a:gd name="connsiteX71" fmla="*/ 204543 w 986076"/>
                  <a:gd name="connsiteY71" fmla="*/ 858128 h 1146118"/>
                  <a:gd name="connsiteX72" fmla="*/ 254955 w 986076"/>
                  <a:gd name="connsiteY72" fmla="*/ 1087875 h 1146118"/>
                  <a:gd name="connsiteX73" fmla="*/ 744244 w 986076"/>
                  <a:gd name="connsiteY73" fmla="*/ 954856 h 1146118"/>
                  <a:gd name="connsiteX74" fmla="*/ 629441 w 986076"/>
                  <a:gd name="connsiteY74" fmla="*/ 942571 h 1146118"/>
                  <a:gd name="connsiteX75" fmla="*/ 763590 w 986076"/>
                  <a:gd name="connsiteY75" fmla="*/ 752363 h 1146118"/>
                  <a:gd name="connsiteX76" fmla="*/ 848456 w 986076"/>
                  <a:gd name="connsiteY76" fmla="*/ 734570 h 1146118"/>
                  <a:gd name="connsiteX77" fmla="*/ 828687 w 986076"/>
                  <a:gd name="connsiteY77" fmla="*/ 756881 h 1146118"/>
                  <a:gd name="connsiteX78" fmla="*/ 791267 w 986076"/>
                  <a:gd name="connsiteY78" fmla="*/ 795149 h 1146118"/>
                  <a:gd name="connsiteX79" fmla="*/ 749469 w 986076"/>
                  <a:gd name="connsiteY79" fmla="*/ 820284 h 1146118"/>
                  <a:gd name="connsiteX80" fmla="*/ 725040 w 986076"/>
                  <a:gd name="connsiteY80" fmla="*/ 802351 h 1146118"/>
                  <a:gd name="connsiteX81" fmla="*/ 738737 w 986076"/>
                  <a:gd name="connsiteY81" fmla="*/ 774391 h 1146118"/>
                  <a:gd name="connsiteX82" fmla="*/ 763590 w 986076"/>
                  <a:gd name="connsiteY82" fmla="*/ 752363 h 1146118"/>
                  <a:gd name="connsiteX83" fmla="*/ 296188 w 986076"/>
                  <a:gd name="connsiteY83" fmla="*/ 394963 h 1146118"/>
                  <a:gd name="connsiteX84" fmla="*/ 282208 w 986076"/>
                  <a:gd name="connsiteY84" fmla="*/ 398917 h 1146118"/>
                  <a:gd name="connsiteX85" fmla="*/ 278537 w 986076"/>
                  <a:gd name="connsiteY85" fmla="*/ 394116 h 1146118"/>
                  <a:gd name="connsiteX86" fmla="*/ 276136 w 986076"/>
                  <a:gd name="connsiteY86" fmla="*/ 341586 h 1146118"/>
                  <a:gd name="connsiteX87" fmla="*/ 277125 w 986076"/>
                  <a:gd name="connsiteY87" fmla="*/ 325488 h 1146118"/>
                  <a:gd name="connsiteX88" fmla="*/ 289834 w 986076"/>
                  <a:gd name="connsiteY88" fmla="*/ 306707 h 1146118"/>
                  <a:gd name="connsiteX89" fmla="*/ 316099 w 986076"/>
                  <a:gd name="connsiteY89" fmla="*/ 312497 h 1146118"/>
                  <a:gd name="connsiteX90" fmla="*/ 316663 w 986076"/>
                  <a:gd name="connsiteY90" fmla="*/ 355424 h 1146118"/>
                  <a:gd name="connsiteX91" fmla="*/ 296188 w 986076"/>
                  <a:gd name="connsiteY91" fmla="*/ 394963 h 1146118"/>
                  <a:gd name="connsiteX92" fmla="*/ 125467 w 986076"/>
                  <a:gd name="connsiteY92" fmla="*/ 688112 h 1146118"/>
                  <a:gd name="connsiteX93" fmla="*/ 104426 w 986076"/>
                  <a:gd name="connsiteY93" fmla="*/ 692349 h 1146118"/>
                  <a:gd name="connsiteX94" fmla="*/ 68136 w 986076"/>
                  <a:gd name="connsiteY94" fmla="*/ 671450 h 1146118"/>
                  <a:gd name="connsiteX95" fmla="*/ 67430 w 986076"/>
                  <a:gd name="connsiteY95" fmla="*/ 651539 h 1146118"/>
                  <a:gd name="connsiteX96" fmla="*/ 115582 w 986076"/>
                  <a:gd name="connsiteY96" fmla="*/ 598021 h 1146118"/>
                  <a:gd name="connsiteX97" fmla="*/ 156815 w 986076"/>
                  <a:gd name="connsiteY97" fmla="*/ 648574 h 1146118"/>
                  <a:gd name="connsiteX98" fmla="*/ 154697 w 986076"/>
                  <a:gd name="connsiteY98" fmla="*/ 666225 h 1146118"/>
                  <a:gd name="connsiteX99" fmla="*/ 143824 w 986076"/>
                  <a:gd name="connsiteY99" fmla="*/ 676674 h 1146118"/>
                  <a:gd name="connsiteX100" fmla="*/ 125467 w 986076"/>
                  <a:gd name="connsiteY100" fmla="*/ 688112 h 1146118"/>
                  <a:gd name="connsiteX101" fmla="*/ 471570 w 986076"/>
                  <a:gd name="connsiteY101" fmla="*/ 1051725 h 1146118"/>
                  <a:gd name="connsiteX102" fmla="*/ 443328 w 986076"/>
                  <a:gd name="connsiteY102" fmla="*/ 1063587 h 1146118"/>
                  <a:gd name="connsiteX103" fmla="*/ 377524 w 986076"/>
                  <a:gd name="connsiteY103" fmla="*/ 1068812 h 1146118"/>
                  <a:gd name="connsiteX104" fmla="*/ 338551 w 986076"/>
                  <a:gd name="connsiteY104" fmla="*/ 1046642 h 1146118"/>
                  <a:gd name="connsiteX105" fmla="*/ 316522 w 986076"/>
                  <a:gd name="connsiteY105" fmla="*/ 1021083 h 1146118"/>
                  <a:gd name="connsiteX106" fmla="*/ 319346 w 986076"/>
                  <a:gd name="connsiteY106" fmla="*/ 970530 h 1146118"/>
                  <a:gd name="connsiteX107" fmla="*/ 369758 w 986076"/>
                  <a:gd name="connsiteY107" fmla="*/ 957963 h 1146118"/>
                  <a:gd name="connsiteX108" fmla="*/ 455048 w 986076"/>
                  <a:gd name="connsiteY108" fmla="*/ 1007809 h 1146118"/>
                  <a:gd name="connsiteX109" fmla="*/ 478912 w 986076"/>
                  <a:gd name="connsiteY109" fmla="*/ 1012045 h 1146118"/>
                  <a:gd name="connsiteX110" fmla="*/ 490209 w 986076"/>
                  <a:gd name="connsiteY110" fmla="*/ 1028426 h 1146118"/>
                  <a:gd name="connsiteX111" fmla="*/ 471570 w 986076"/>
                  <a:gd name="connsiteY111" fmla="*/ 1051725 h 1146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986076" h="1146118">
                    <a:moveTo>
                      <a:pt x="629441" y="942571"/>
                    </a:moveTo>
                    <a:cubicBezTo>
                      <a:pt x="563355" y="939182"/>
                      <a:pt x="497128" y="936640"/>
                      <a:pt x="433584" y="925767"/>
                    </a:cubicBezTo>
                    <a:cubicBezTo>
                      <a:pt x="411979" y="922095"/>
                      <a:pt x="389386" y="915176"/>
                      <a:pt x="376536" y="900067"/>
                    </a:cubicBezTo>
                    <a:cubicBezTo>
                      <a:pt x="370182" y="892583"/>
                      <a:pt x="366369" y="881286"/>
                      <a:pt x="372441" y="869707"/>
                    </a:cubicBezTo>
                    <a:cubicBezTo>
                      <a:pt x="374983" y="865047"/>
                      <a:pt x="378795" y="860529"/>
                      <a:pt x="383032" y="856716"/>
                    </a:cubicBezTo>
                    <a:cubicBezTo>
                      <a:pt x="397294" y="843866"/>
                      <a:pt x="416074" y="836805"/>
                      <a:pt x="432455" y="835252"/>
                    </a:cubicBezTo>
                    <a:cubicBezTo>
                      <a:pt x="448835" y="833699"/>
                      <a:pt x="463662" y="836805"/>
                      <a:pt x="477642" y="840759"/>
                    </a:cubicBezTo>
                    <a:cubicBezTo>
                      <a:pt x="524947" y="854033"/>
                      <a:pt x="567733" y="875779"/>
                      <a:pt x="616732" y="885664"/>
                    </a:cubicBezTo>
                    <a:cubicBezTo>
                      <a:pt x="683665" y="899078"/>
                      <a:pt x="754270" y="889759"/>
                      <a:pt x="818379" y="866600"/>
                    </a:cubicBezTo>
                    <a:cubicBezTo>
                      <a:pt x="827275" y="854456"/>
                      <a:pt x="836171" y="841748"/>
                      <a:pt x="844220" y="828757"/>
                    </a:cubicBezTo>
                    <a:cubicBezTo>
                      <a:pt x="900845" y="738383"/>
                      <a:pt x="952245" y="640666"/>
                      <a:pt x="976109" y="534054"/>
                    </a:cubicBezTo>
                    <a:cubicBezTo>
                      <a:pt x="955210" y="550434"/>
                      <a:pt x="934311" y="567379"/>
                      <a:pt x="913553" y="584324"/>
                    </a:cubicBezTo>
                    <a:cubicBezTo>
                      <a:pt x="891807" y="601975"/>
                      <a:pt x="870202" y="619626"/>
                      <a:pt x="848174" y="636712"/>
                    </a:cubicBezTo>
                    <a:cubicBezTo>
                      <a:pt x="831793" y="649421"/>
                      <a:pt x="815131" y="661848"/>
                      <a:pt x="798468" y="673991"/>
                    </a:cubicBezTo>
                    <a:cubicBezTo>
                      <a:pt x="781382" y="686418"/>
                      <a:pt x="764013" y="698421"/>
                      <a:pt x="746503" y="708446"/>
                    </a:cubicBezTo>
                    <a:cubicBezTo>
                      <a:pt x="721509" y="722709"/>
                      <a:pt x="695809" y="732876"/>
                      <a:pt x="670674" y="739654"/>
                    </a:cubicBezTo>
                    <a:cubicBezTo>
                      <a:pt x="646527" y="746149"/>
                      <a:pt x="622663" y="749821"/>
                      <a:pt x="599646" y="751092"/>
                    </a:cubicBezTo>
                    <a:cubicBezTo>
                      <a:pt x="578606" y="752363"/>
                      <a:pt x="556295" y="750809"/>
                      <a:pt x="545987" y="736265"/>
                    </a:cubicBezTo>
                    <a:cubicBezTo>
                      <a:pt x="535396" y="721296"/>
                      <a:pt x="540056" y="695455"/>
                      <a:pt x="553330" y="673850"/>
                    </a:cubicBezTo>
                    <a:cubicBezTo>
                      <a:pt x="566744" y="652245"/>
                      <a:pt x="587643" y="634453"/>
                      <a:pt x="608966" y="622733"/>
                    </a:cubicBezTo>
                    <a:cubicBezTo>
                      <a:pt x="630288" y="611012"/>
                      <a:pt x="652317" y="604799"/>
                      <a:pt x="673781" y="600139"/>
                    </a:cubicBezTo>
                    <a:cubicBezTo>
                      <a:pt x="716991" y="590820"/>
                      <a:pt x="758930" y="588419"/>
                      <a:pt x="801998" y="579382"/>
                    </a:cubicBezTo>
                    <a:cubicBezTo>
                      <a:pt x="845067" y="570344"/>
                      <a:pt x="890960" y="553964"/>
                      <a:pt x="932758" y="518803"/>
                    </a:cubicBezTo>
                    <a:cubicBezTo>
                      <a:pt x="949844" y="504400"/>
                      <a:pt x="965801" y="486890"/>
                      <a:pt x="980769" y="468674"/>
                    </a:cubicBezTo>
                    <a:cubicBezTo>
                      <a:pt x="982463" y="466556"/>
                      <a:pt x="984158" y="464437"/>
                      <a:pt x="985711" y="462319"/>
                    </a:cubicBezTo>
                    <a:cubicBezTo>
                      <a:pt x="988112" y="410496"/>
                      <a:pt x="978368" y="374205"/>
                      <a:pt x="965660" y="342150"/>
                    </a:cubicBezTo>
                    <a:cubicBezTo>
                      <a:pt x="959164" y="325771"/>
                      <a:pt x="949279" y="305013"/>
                      <a:pt x="937841" y="281713"/>
                    </a:cubicBezTo>
                    <a:cubicBezTo>
                      <a:pt x="900139" y="328029"/>
                      <a:pt x="862577" y="375194"/>
                      <a:pt x="818661" y="415861"/>
                    </a:cubicBezTo>
                    <a:cubicBezTo>
                      <a:pt x="801857" y="431395"/>
                      <a:pt x="783924" y="445798"/>
                      <a:pt x="765425" y="453988"/>
                    </a:cubicBezTo>
                    <a:cubicBezTo>
                      <a:pt x="746927" y="462178"/>
                      <a:pt x="727299" y="463449"/>
                      <a:pt x="714308" y="453847"/>
                    </a:cubicBezTo>
                    <a:cubicBezTo>
                      <a:pt x="707106" y="448481"/>
                      <a:pt x="702022" y="438879"/>
                      <a:pt x="703293" y="427299"/>
                    </a:cubicBezTo>
                    <a:cubicBezTo>
                      <a:pt x="704988" y="411484"/>
                      <a:pt x="717414" y="396092"/>
                      <a:pt x="729558" y="383949"/>
                    </a:cubicBezTo>
                    <a:cubicBezTo>
                      <a:pt x="763025" y="350058"/>
                      <a:pt x="808776" y="320545"/>
                      <a:pt x="850715" y="299082"/>
                    </a:cubicBezTo>
                    <a:cubicBezTo>
                      <a:pt x="862295" y="293151"/>
                      <a:pt x="874015" y="287079"/>
                      <a:pt x="885170" y="278465"/>
                    </a:cubicBezTo>
                    <a:cubicBezTo>
                      <a:pt x="897173" y="269146"/>
                      <a:pt x="908188" y="257284"/>
                      <a:pt x="919061" y="245140"/>
                    </a:cubicBezTo>
                    <a:lnTo>
                      <a:pt x="919625" y="244575"/>
                    </a:lnTo>
                    <a:cubicBezTo>
                      <a:pt x="885876" y="178348"/>
                      <a:pt x="845773" y="1"/>
                      <a:pt x="845773" y="1"/>
                    </a:cubicBezTo>
                    <a:cubicBezTo>
                      <a:pt x="844926" y="-422"/>
                      <a:pt x="710213" y="92493"/>
                      <a:pt x="640879" y="112545"/>
                    </a:cubicBezTo>
                    <a:cubicBezTo>
                      <a:pt x="639608" y="118475"/>
                      <a:pt x="638761" y="124406"/>
                      <a:pt x="638196" y="130478"/>
                    </a:cubicBezTo>
                    <a:cubicBezTo>
                      <a:pt x="633819" y="172841"/>
                      <a:pt x="645539" y="212380"/>
                      <a:pt x="645680" y="254318"/>
                    </a:cubicBezTo>
                    <a:cubicBezTo>
                      <a:pt x="645680" y="264345"/>
                      <a:pt x="644974" y="275217"/>
                      <a:pt x="640738" y="285385"/>
                    </a:cubicBezTo>
                    <a:cubicBezTo>
                      <a:pt x="636643" y="295410"/>
                      <a:pt x="628453" y="305013"/>
                      <a:pt x="619415" y="307837"/>
                    </a:cubicBezTo>
                    <a:cubicBezTo>
                      <a:pt x="613061" y="309814"/>
                      <a:pt x="606848" y="308402"/>
                      <a:pt x="601341" y="306284"/>
                    </a:cubicBezTo>
                    <a:cubicBezTo>
                      <a:pt x="594563" y="303742"/>
                      <a:pt x="588208" y="299929"/>
                      <a:pt x="583266" y="294704"/>
                    </a:cubicBezTo>
                    <a:cubicBezTo>
                      <a:pt x="578041" y="288915"/>
                      <a:pt x="574370" y="281007"/>
                      <a:pt x="571969" y="272817"/>
                    </a:cubicBezTo>
                    <a:cubicBezTo>
                      <a:pt x="558272" y="227630"/>
                      <a:pt x="571969" y="165639"/>
                      <a:pt x="592303" y="124124"/>
                    </a:cubicBezTo>
                    <a:lnTo>
                      <a:pt x="591174" y="124406"/>
                    </a:lnTo>
                    <a:cubicBezTo>
                      <a:pt x="537090" y="135421"/>
                      <a:pt x="485549" y="156602"/>
                      <a:pt x="434432" y="176654"/>
                    </a:cubicBezTo>
                    <a:cubicBezTo>
                      <a:pt x="425253" y="239492"/>
                      <a:pt x="436832" y="303177"/>
                      <a:pt x="454766" y="363332"/>
                    </a:cubicBezTo>
                    <a:cubicBezTo>
                      <a:pt x="459002" y="377453"/>
                      <a:pt x="463238" y="391715"/>
                      <a:pt x="469734" y="404283"/>
                    </a:cubicBezTo>
                    <a:cubicBezTo>
                      <a:pt x="475523" y="415438"/>
                      <a:pt x="483007" y="425605"/>
                      <a:pt x="487385" y="437749"/>
                    </a:cubicBezTo>
                    <a:cubicBezTo>
                      <a:pt x="496281" y="462884"/>
                      <a:pt x="489221" y="497057"/>
                      <a:pt x="469451" y="523180"/>
                    </a:cubicBezTo>
                    <a:cubicBezTo>
                      <a:pt x="463944" y="530382"/>
                      <a:pt x="457307" y="537301"/>
                      <a:pt x="449400" y="540691"/>
                    </a:cubicBezTo>
                    <a:cubicBezTo>
                      <a:pt x="433161" y="547892"/>
                      <a:pt x="418616" y="538431"/>
                      <a:pt x="408449" y="528264"/>
                    </a:cubicBezTo>
                    <a:cubicBezTo>
                      <a:pt x="381761" y="501152"/>
                      <a:pt x="364674" y="463308"/>
                      <a:pt x="363545" y="421934"/>
                    </a:cubicBezTo>
                    <a:cubicBezTo>
                      <a:pt x="362980" y="400893"/>
                      <a:pt x="366369" y="379288"/>
                      <a:pt x="369475" y="357966"/>
                    </a:cubicBezTo>
                    <a:cubicBezTo>
                      <a:pt x="376818" y="306989"/>
                      <a:pt x="382467" y="255590"/>
                      <a:pt x="387833" y="204613"/>
                    </a:cubicBezTo>
                    <a:cubicBezTo>
                      <a:pt x="388115" y="202071"/>
                      <a:pt x="388397" y="199530"/>
                      <a:pt x="388821" y="197129"/>
                    </a:cubicBezTo>
                    <a:cubicBezTo>
                      <a:pt x="327819" y="225229"/>
                      <a:pt x="268511" y="258414"/>
                      <a:pt x="215558" y="299505"/>
                    </a:cubicBezTo>
                    <a:cubicBezTo>
                      <a:pt x="208215" y="305154"/>
                      <a:pt x="201013" y="310943"/>
                      <a:pt x="194094" y="317157"/>
                    </a:cubicBezTo>
                    <a:cubicBezTo>
                      <a:pt x="197765" y="332407"/>
                      <a:pt x="204543" y="346952"/>
                      <a:pt x="211322" y="361073"/>
                    </a:cubicBezTo>
                    <a:cubicBezTo>
                      <a:pt x="220500" y="379995"/>
                      <a:pt x="230102" y="398775"/>
                      <a:pt x="239422" y="417697"/>
                    </a:cubicBezTo>
                    <a:cubicBezTo>
                      <a:pt x="255379" y="450176"/>
                      <a:pt x="270912" y="483501"/>
                      <a:pt x="285315" y="516967"/>
                    </a:cubicBezTo>
                    <a:cubicBezTo>
                      <a:pt x="295200" y="539843"/>
                      <a:pt x="304802" y="563849"/>
                      <a:pt x="304378" y="590820"/>
                    </a:cubicBezTo>
                    <a:cubicBezTo>
                      <a:pt x="303955" y="617649"/>
                      <a:pt x="290681" y="649139"/>
                      <a:pt x="265263" y="666507"/>
                    </a:cubicBezTo>
                    <a:cubicBezTo>
                      <a:pt x="263569" y="667637"/>
                      <a:pt x="261733" y="668767"/>
                      <a:pt x="259756" y="669473"/>
                    </a:cubicBezTo>
                    <a:cubicBezTo>
                      <a:pt x="256085" y="670744"/>
                      <a:pt x="252413" y="670179"/>
                      <a:pt x="249024" y="669332"/>
                    </a:cubicBezTo>
                    <a:cubicBezTo>
                      <a:pt x="220218" y="662271"/>
                      <a:pt x="202990" y="637136"/>
                      <a:pt x="192823" y="610871"/>
                    </a:cubicBezTo>
                    <a:cubicBezTo>
                      <a:pt x="176443" y="568367"/>
                      <a:pt x="174184" y="519933"/>
                      <a:pt x="173901" y="473051"/>
                    </a:cubicBezTo>
                    <a:cubicBezTo>
                      <a:pt x="173619" y="427864"/>
                      <a:pt x="174890" y="382960"/>
                      <a:pt x="168818" y="339750"/>
                    </a:cubicBezTo>
                    <a:cubicBezTo>
                      <a:pt x="81268" y="421369"/>
                      <a:pt x="-36924" y="575428"/>
                      <a:pt x="11087" y="699551"/>
                    </a:cubicBezTo>
                    <a:cubicBezTo>
                      <a:pt x="42012" y="779474"/>
                      <a:pt x="119112" y="841042"/>
                      <a:pt x="204543" y="858128"/>
                    </a:cubicBezTo>
                    <a:cubicBezTo>
                      <a:pt x="185198" y="936358"/>
                      <a:pt x="204967" y="1027014"/>
                      <a:pt x="254955" y="1087875"/>
                    </a:cubicBezTo>
                    <a:cubicBezTo>
                      <a:pt x="382184" y="1242922"/>
                      <a:pt x="643986" y="1049890"/>
                      <a:pt x="744244" y="954856"/>
                    </a:cubicBezTo>
                    <a:cubicBezTo>
                      <a:pt x="708094" y="947796"/>
                      <a:pt x="668838" y="944548"/>
                      <a:pt x="629441" y="942571"/>
                    </a:cubicBezTo>
                    <a:close/>
                    <a:moveTo>
                      <a:pt x="763590" y="752363"/>
                    </a:moveTo>
                    <a:cubicBezTo>
                      <a:pt x="777993" y="742054"/>
                      <a:pt x="879946" y="682323"/>
                      <a:pt x="848456" y="734570"/>
                    </a:cubicBezTo>
                    <a:cubicBezTo>
                      <a:pt x="843373" y="743043"/>
                      <a:pt x="835747" y="749962"/>
                      <a:pt x="828687" y="756881"/>
                    </a:cubicBezTo>
                    <a:cubicBezTo>
                      <a:pt x="815978" y="769307"/>
                      <a:pt x="804258" y="783146"/>
                      <a:pt x="791267" y="795149"/>
                    </a:cubicBezTo>
                    <a:cubicBezTo>
                      <a:pt x="778275" y="807152"/>
                      <a:pt x="763166" y="817601"/>
                      <a:pt x="749469" y="820284"/>
                    </a:cubicBezTo>
                    <a:cubicBezTo>
                      <a:pt x="735630" y="822967"/>
                      <a:pt x="723910" y="816189"/>
                      <a:pt x="725040" y="802351"/>
                    </a:cubicBezTo>
                    <a:cubicBezTo>
                      <a:pt x="725746" y="793313"/>
                      <a:pt x="731535" y="783005"/>
                      <a:pt x="738737" y="774391"/>
                    </a:cubicBezTo>
                    <a:cubicBezTo>
                      <a:pt x="745938" y="765777"/>
                      <a:pt x="754693" y="758717"/>
                      <a:pt x="763590" y="752363"/>
                    </a:cubicBezTo>
                    <a:close/>
                    <a:moveTo>
                      <a:pt x="296188" y="394963"/>
                    </a:moveTo>
                    <a:cubicBezTo>
                      <a:pt x="292093" y="398493"/>
                      <a:pt x="286303" y="401458"/>
                      <a:pt x="282208" y="398917"/>
                    </a:cubicBezTo>
                    <a:cubicBezTo>
                      <a:pt x="280514" y="397928"/>
                      <a:pt x="279384" y="395951"/>
                      <a:pt x="278537" y="394116"/>
                    </a:cubicBezTo>
                    <a:cubicBezTo>
                      <a:pt x="271618" y="378441"/>
                      <a:pt x="276278" y="359237"/>
                      <a:pt x="276136" y="341586"/>
                    </a:cubicBezTo>
                    <a:cubicBezTo>
                      <a:pt x="276136" y="336220"/>
                      <a:pt x="275572" y="330712"/>
                      <a:pt x="277125" y="325488"/>
                    </a:cubicBezTo>
                    <a:cubicBezTo>
                      <a:pt x="279243" y="318145"/>
                      <a:pt x="284609" y="312356"/>
                      <a:pt x="289834" y="306707"/>
                    </a:cubicBezTo>
                    <a:cubicBezTo>
                      <a:pt x="303672" y="291880"/>
                      <a:pt x="313416" y="290892"/>
                      <a:pt x="316099" y="312497"/>
                    </a:cubicBezTo>
                    <a:cubicBezTo>
                      <a:pt x="317793" y="326618"/>
                      <a:pt x="319205" y="341021"/>
                      <a:pt x="316663" y="355424"/>
                    </a:cubicBezTo>
                    <a:cubicBezTo>
                      <a:pt x="314404" y="370110"/>
                      <a:pt x="307626" y="384937"/>
                      <a:pt x="296188" y="394963"/>
                    </a:cubicBezTo>
                    <a:close/>
                    <a:moveTo>
                      <a:pt x="125467" y="688112"/>
                    </a:moveTo>
                    <a:cubicBezTo>
                      <a:pt x="118688" y="691078"/>
                      <a:pt x="111346" y="692349"/>
                      <a:pt x="104426" y="692349"/>
                    </a:cubicBezTo>
                    <a:cubicBezTo>
                      <a:pt x="88329" y="692490"/>
                      <a:pt x="72796" y="685006"/>
                      <a:pt x="68136" y="671450"/>
                    </a:cubicBezTo>
                    <a:cubicBezTo>
                      <a:pt x="66018" y="665236"/>
                      <a:pt x="66159" y="658317"/>
                      <a:pt x="67430" y="651539"/>
                    </a:cubicBezTo>
                    <a:cubicBezTo>
                      <a:pt x="71101" y="632335"/>
                      <a:pt x="92282" y="600280"/>
                      <a:pt x="115582" y="598021"/>
                    </a:cubicBezTo>
                    <a:cubicBezTo>
                      <a:pt x="137893" y="595903"/>
                      <a:pt x="153991" y="631770"/>
                      <a:pt x="156815" y="648574"/>
                    </a:cubicBezTo>
                    <a:cubicBezTo>
                      <a:pt x="157803" y="654222"/>
                      <a:pt x="158086" y="660577"/>
                      <a:pt x="154697" y="666225"/>
                    </a:cubicBezTo>
                    <a:cubicBezTo>
                      <a:pt x="152155" y="670461"/>
                      <a:pt x="147919" y="673568"/>
                      <a:pt x="143824" y="676674"/>
                    </a:cubicBezTo>
                    <a:cubicBezTo>
                      <a:pt x="138034" y="680911"/>
                      <a:pt x="132103" y="685147"/>
                      <a:pt x="125467" y="688112"/>
                    </a:cubicBezTo>
                    <a:close/>
                    <a:moveTo>
                      <a:pt x="471570" y="1051725"/>
                    </a:moveTo>
                    <a:cubicBezTo>
                      <a:pt x="462532" y="1057656"/>
                      <a:pt x="452789" y="1061045"/>
                      <a:pt x="443328" y="1063587"/>
                    </a:cubicBezTo>
                    <a:cubicBezTo>
                      <a:pt x="419887" y="1070224"/>
                      <a:pt x="396305" y="1073330"/>
                      <a:pt x="377524" y="1068812"/>
                    </a:cubicBezTo>
                    <a:cubicBezTo>
                      <a:pt x="361568" y="1064858"/>
                      <a:pt x="349847" y="1055679"/>
                      <a:pt x="338551" y="1046642"/>
                    </a:cubicBezTo>
                    <a:cubicBezTo>
                      <a:pt x="329513" y="1039440"/>
                      <a:pt x="320335" y="1031956"/>
                      <a:pt x="316522" y="1021083"/>
                    </a:cubicBezTo>
                    <a:cubicBezTo>
                      <a:pt x="312286" y="1009080"/>
                      <a:pt x="312710" y="985781"/>
                      <a:pt x="319346" y="970530"/>
                    </a:cubicBezTo>
                    <a:cubicBezTo>
                      <a:pt x="326972" y="953303"/>
                      <a:pt x="356908" y="956268"/>
                      <a:pt x="369758" y="957963"/>
                    </a:cubicBezTo>
                    <a:cubicBezTo>
                      <a:pt x="407037" y="962905"/>
                      <a:pt x="419181" y="1000043"/>
                      <a:pt x="455048" y="1007809"/>
                    </a:cubicBezTo>
                    <a:cubicBezTo>
                      <a:pt x="462815" y="1009504"/>
                      <a:pt x="471570" y="1009645"/>
                      <a:pt x="478912" y="1012045"/>
                    </a:cubicBezTo>
                    <a:cubicBezTo>
                      <a:pt x="486114" y="1014446"/>
                      <a:pt x="491762" y="1019953"/>
                      <a:pt x="490209" y="1028426"/>
                    </a:cubicBezTo>
                    <a:cubicBezTo>
                      <a:pt x="488656" y="1036757"/>
                      <a:pt x="480607" y="1045795"/>
                      <a:pt x="471570" y="1051725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94039E38-6E74-4522-B146-ACB999074960}"/>
                  </a:ext>
                </a:extLst>
              </p:cNvPr>
              <p:cNvSpPr/>
              <p:nvPr/>
            </p:nvSpPr>
            <p:spPr>
              <a:xfrm>
                <a:off x="-767878" y="2952710"/>
                <a:ext cx="987615" cy="888910"/>
              </a:xfrm>
              <a:custGeom>
                <a:avLst/>
                <a:gdLst>
                  <a:gd name="connsiteX0" fmla="*/ 649985 w 987615"/>
                  <a:gd name="connsiteY0" fmla="*/ 676391 h 888910"/>
                  <a:gd name="connsiteX1" fmla="*/ 572320 w 987615"/>
                  <a:gd name="connsiteY1" fmla="*/ 656339 h 888910"/>
                  <a:gd name="connsiteX2" fmla="*/ 504116 w 987615"/>
                  <a:gd name="connsiteY2" fmla="*/ 622026 h 888910"/>
                  <a:gd name="connsiteX3" fmla="*/ 473332 w 987615"/>
                  <a:gd name="connsiteY3" fmla="*/ 600844 h 888910"/>
                  <a:gd name="connsiteX4" fmla="*/ 452716 w 987615"/>
                  <a:gd name="connsiteY4" fmla="*/ 584040 h 888910"/>
                  <a:gd name="connsiteX5" fmla="*/ 609881 w 987615"/>
                  <a:gd name="connsiteY5" fmla="*/ 410494 h 888910"/>
                  <a:gd name="connsiteX6" fmla="*/ 626826 w 987615"/>
                  <a:gd name="connsiteY6" fmla="*/ 413036 h 888910"/>
                  <a:gd name="connsiteX7" fmla="*/ 637982 w 987615"/>
                  <a:gd name="connsiteY7" fmla="*/ 414590 h 888910"/>
                  <a:gd name="connsiteX8" fmla="*/ 649561 w 987615"/>
                  <a:gd name="connsiteY8" fmla="*/ 415155 h 888910"/>
                  <a:gd name="connsiteX9" fmla="*/ 672719 w 987615"/>
                  <a:gd name="connsiteY9" fmla="*/ 415860 h 888910"/>
                  <a:gd name="connsiteX10" fmla="*/ 696442 w 987615"/>
                  <a:gd name="connsiteY10" fmla="*/ 414307 h 888910"/>
                  <a:gd name="connsiteX11" fmla="*/ 794018 w 987615"/>
                  <a:gd name="connsiteY11" fmla="*/ 393550 h 888910"/>
                  <a:gd name="connsiteX12" fmla="*/ 892440 w 987615"/>
                  <a:gd name="connsiteY12" fmla="*/ 349492 h 888910"/>
                  <a:gd name="connsiteX13" fmla="*/ 987615 w 987615"/>
                  <a:gd name="connsiteY13" fmla="*/ 283124 h 888910"/>
                  <a:gd name="connsiteX14" fmla="*/ 892017 w 987615"/>
                  <a:gd name="connsiteY14" fmla="*/ 345962 h 888910"/>
                  <a:gd name="connsiteX15" fmla="*/ 794441 w 987615"/>
                  <a:gd name="connsiteY15" fmla="*/ 386206 h 888910"/>
                  <a:gd name="connsiteX16" fmla="*/ 699125 w 987615"/>
                  <a:gd name="connsiteY16" fmla="*/ 403293 h 888910"/>
                  <a:gd name="connsiteX17" fmla="*/ 676108 w 987615"/>
                  <a:gd name="connsiteY17" fmla="*/ 403999 h 888910"/>
                  <a:gd name="connsiteX18" fmla="*/ 653797 w 987615"/>
                  <a:gd name="connsiteY18" fmla="*/ 402587 h 888910"/>
                  <a:gd name="connsiteX19" fmla="*/ 642642 w 987615"/>
                  <a:gd name="connsiteY19" fmla="*/ 401740 h 888910"/>
                  <a:gd name="connsiteX20" fmla="*/ 631910 w 987615"/>
                  <a:gd name="connsiteY20" fmla="*/ 399763 h 888910"/>
                  <a:gd name="connsiteX21" fmla="*/ 619907 w 987615"/>
                  <a:gd name="connsiteY21" fmla="*/ 397503 h 888910"/>
                  <a:gd name="connsiteX22" fmla="*/ 749961 w 987615"/>
                  <a:gd name="connsiteY22" fmla="*/ 201929 h 888910"/>
                  <a:gd name="connsiteX23" fmla="*/ 827908 w 987615"/>
                  <a:gd name="connsiteY23" fmla="*/ 155330 h 888910"/>
                  <a:gd name="connsiteX24" fmla="*/ 901619 w 987615"/>
                  <a:gd name="connsiteY24" fmla="*/ 90233 h 888910"/>
                  <a:gd name="connsiteX25" fmla="*/ 826919 w 987615"/>
                  <a:gd name="connsiteY25" fmla="*/ 152082 h 888910"/>
                  <a:gd name="connsiteX26" fmla="*/ 755468 w 987615"/>
                  <a:gd name="connsiteY26" fmla="*/ 192327 h 888910"/>
                  <a:gd name="connsiteX27" fmla="*/ 847677 w 987615"/>
                  <a:gd name="connsiteY27" fmla="*/ 0 h 888910"/>
                  <a:gd name="connsiteX28" fmla="*/ 770153 w 987615"/>
                  <a:gd name="connsiteY28" fmla="*/ 155048 h 888910"/>
                  <a:gd name="connsiteX29" fmla="*/ 759986 w 987615"/>
                  <a:gd name="connsiteY29" fmla="*/ 124264 h 888910"/>
                  <a:gd name="connsiteX30" fmla="*/ 750102 w 987615"/>
                  <a:gd name="connsiteY30" fmla="*/ 86985 h 888910"/>
                  <a:gd name="connsiteX31" fmla="*/ 742618 w 987615"/>
                  <a:gd name="connsiteY31" fmla="*/ 48435 h 888910"/>
                  <a:gd name="connsiteX32" fmla="*/ 738805 w 987615"/>
                  <a:gd name="connsiteY32" fmla="*/ 8332 h 888910"/>
                  <a:gd name="connsiteX33" fmla="*/ 741064 w 987615"/>
                  <a:gd name="connsiteY33" fmla="*/ 49141 h 888910"/>
                  <a:gd name="connsiteX34" fmla="*/ 746995 w 987615"/>
                  <a:gd name="connsiteY34" fmla="*/ 88679 h 888910"/>
                  <a:gd name="connsiteX35" fmla="*/ 755468 w 987615"/>
                  <a:gd name="connsiteY35" fmla="*/ 127088 h 888910"/>
                  <a:gd name="connsiteX36" fmla="*/ 765493 w 987615"/>
                  <a:gd name="connsiteY36" fmla="*/ 163097 h 888910"/>
                  <a:gd name="connsiteX37" fmla="*/ 653232 w 987615"/>
                  <a:gd name="connsiteY37" fmla="*/ 333818 h 888910"/>
                  <a:gd name="connsiteX38" fmla="*/ 614965 w 987615"/>
                  <a:gd name="connsiteY38" fmla="*/ 277476 h 888910"/>
                  <a:gd name="connsiteX39" fmla="*/ 582769 w 987615"/>
                  <a:gd name="connsiteY39" fmla="*/ 207295 h 888910"/>
                  <a:gd name="connsiteX40" fmla="*/ 559752 w 987615"/>
                  <a:gd name="connsiteY40" fmla="*/ 131325 h 888910"/>
                  <a:gd name="connsiteX41" fmla="*/ 545914 w 987615"/>
                  <a:gd name="connsiteY41" fmla="*/ 51824 h 888910"/>
                  <a:gd name="connsiteX42" fmla="*/ 556787 w 987615"/>
                  <a:gd name="connsiteY42" fmla="*/ 132595 h 888910"/>
                  <a:gd name="connsiteX43" fmla="*/ 576838 w 987615"/>
                  <a:gd name="connsiteY43" fmla="*/ 210825 h 888910"/>
                  <a:gd name="connsiteX44" fmla="*/ 606351 w 987615"/>
                  <a:gd name="connsiteY44" fmla="*/ 284395 h 888910"/>
                  <a:gd name="connsiteX45" fmla="*/ 643771 w 987615"/>
                  <a:gd name="connsiteY45" fmla="*/ 346527 h 888910"/>
                  <a:gd name="connsiteX46" fmla="*/ 477992 w 987615"/>
                  <a:gd name="connsiteY46" fmla="*/ 533064 h 888910"/>
                  <a:gd name="connsiteX47" fmla="*/ 445655 w 987615"/>
                  <a:gd name="connsiteY47" fmla="*/ 488018 h 888910"/>
                  <a:gd name="connsiteX48" fmla="*/ 413177 w 987615"/>
                  <a:gd name="connsiteY48" fmla="*/ 430546 h 888910"/>
                  <a:gd name="connsiteX49" fmla="*/ 385924 w 987615"/>
                  <a:gd name="connsiteY49" fmla="*/ 369544 h 888910"/>
                  <a:gd name="connsiteX50" fmla="*/ 363754 w 987615"/>
                  <a:gd name="connsiteY50" fmla="*/ 305859 h 888910"/>
                  <a:gd name="connsiteX51" fmla="*/ 382959 w 987615"/>
                  <a:gd name="connsiteY51" fmla="*/ 371097 h 888910"/>
                  <a:gd name="connsiteX52" fmla="*/ 407105 w 987615"/>
                  <a:gd name="connsiteY52" fmla="*/ 434359 h 888910"/>
                  <a:gd name="connsiteX53" fmla="*/ 436477 w 987615"/>
                  <a:gd name="connsiteY53" fmla="*/ 494796 h 888910"/>
                  <a:gd name="connsiteX54" fmla="*/ 466837 w 987615"/>
                  <a:gd name="connsiteY54" fmla="*/ 543654 h 888910"/>
                  <a:gd name="connsiteX55" fmla="*/ 307694 w 987615"/>
                  <a:gd name="connsiteY55" fmla="*/ 677238 h 888910"/>
                  <a:gd name="connsiteX56" fmla="*/ 285101 w 987615"/>
                  <a:gd name="connsiteY56" fmla="*/ 663400 h 888910"/>
                  <a:gd name="connsiteX57" fmla="*/ 255306 w 987615"/>
                  <a:gd name="connsiteY57" fmla="*/ 640383 h 888910"/>
                  <a:gd name="connsiteX58" fmla="*/ 204612 w 987615"/>
                  <a:gd name="connsiteY58" fmla="*/ 585593 h 888910"/>
                  <a:gd name="connsiteX59" fmla="*/ 249657 w 987615"/>
                  <a:gd name="connsiteY59" fmla="*/ 645466 h 888910"/>
                  <a:gd name="connsiteX60" fmla="*/ 277052 w 987615"/>
                  <a:gd name="connsiteY60" fmla="*/ 671731 h 888910"/>
                  <a:gd name="connsiteX61" fmla="*/ 295550 w 987615"/>
                  <a:gd name="connsiteY61" fmla="*/ 686135 h 888910"/>
                  <a:gd name="connsiteX62" fmla="*/ 0 w 987615"/>
                  <a:gd name="connsiteY62" fmla="*/ 857280 h 888910"/>
                  <a:gd name="connsiteX63" fmla="*/ 14686 w 987615"/>
                  <a:gd name="connsiteY63" fmla="*/ 888910 h 888910"/>
                  <a:gd name="connsiteX64" fmla="*/ 307977 w 987615"/>
                  <a:gd name="connsiteY64" fmla="*/ 708587 h 888910"/>
                  <a:gd name="connsiteX65" fmla="*/ 317579 w 987615"/>
                  <a:gd name="connsiteY65" fmla="*/ 747984 h 888910"/>
                  <a:gd name="connsiteX66" fmla="*/ 343844 w 987615"/>
                  <a:gd name="connsiteY66" fmla="*/ 796560 h 888910"/>
                  <a:gd name="connsiteX67" fmla="*/ 324922 w 987615"/>
                  <a:gd name="connsiteY67" fmla="*/ 744453 h 888910"/>
                  <a:gd name="connsiteX68" fmla="*/ 320262 w 987615"/>
                  <a:gd name="connsiteY68" fmla="*/ 699125 h 888910"/>
                  <a:gd name="connsiteX69" fmla="*/ 441137 w 987615"/>
                  <a:gd name="connsiteY69" fmla="*/ 595337 h 888910"/>
                  <a:gd name="connsiteX70" fmla="*/ 463730 w 987615"/>
                  <a:gd name="connsiteY70" fmla="*/ 612000 h 888910"/>
                  <a:gd name="connsiteX71" fmla="*/ 496208 w 987615"/>
                  <a:gd name="connsiteY71" fmla="*/ 632193 h 888910"/>
                  <a:gd name="connsiteX72" fmla="*/ 567519 w 987615"/>
                  <a:gd name="connsiteY72" fmla="*/ 663965 h 888910"/>
                  <a:gd name="connsiteX73" fmla="*/ 647867 w 987615"/>
                  <a:gd name="connsiteY73" fmla="*/ 680769 h 888910"/>
                  <a:gd name="connsiteX74" fmla="*/ 736828 w 987615"/>
                  <a:gd name="connsiteY74" fmla="*/ 677944 h 888910"/>
                  <a:gd name="connsiteX75" fmla="*/ 649985 w 987615"/>
                  <a:gd name="connsiteY75" fmla="*/ 676391 h 88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987615" h="888910">
                    <a:moveTo>
                      <a:pt x="649985" y="676391"/>
                    </a:moveTo>
                    <a:cubicBezTo>
                      <a:pt x="622590" y="672437"/>
                      <a:pt x="596325" y="665518"/>
                      <a:pt x="572320" y="656339"/>
                    </a:cubicBezTo>
                    <a:cubicBezTo>
                      <a:pt x="548597" y="647161"/>
                      <a:pt x="525156" y="635581"/>
                      <a:pt x="504116" y="622026"/>
                    </a:cubicBezTo>
                    <a:cubicBezTo>
                      <a:pt x="493102" y="615812"/>
                      <a:pt x="483499" y="607905"/>
                      <a:pt x="473332" y="600844"/>
                    </a:cubicBezTo>
                    <a:cubicBezTo>
                      <a:pt x="466272" y="595478"/>
                      <a:pt x="459494" y="589830"/>
                      <a:pt x="452716" y="584040"/>
                    </a:cubicBezTo>
                    <a:cubicBezTo>
                      <a:pt x="508352" y="528545"/>
                      <a:pt x="560035" y="471355"/>
                      <a:pt x="609881" y="410494"/>
                    </a:cubicBezTo>
                    <a:cubicBezTo>
                      <a:pt x="616659" y="411483"/>
                      <a:pt x="620048" y="412048"/>
                      <a:pt x="626826" y="413036"/>
                    </a:cubicBezTo>
                    <a:cubicBezTo>
                      <a:pt x="631345" y="413742"/>
                      <a:pt x="633463" y="414025"/>
                      <a:pt x="637982" y="414590"/>
                    </a:cubicBezTo>
                    <a:cubicBezTo>
                      <a:pt x="642642" y="414872"/>
                      <a:pt x="644901" y="414872"/>
                      <a:pt x="649561" y="415155"/>
                    </a:cubicBezTo>
                    <a:cubicBezTo>
                      <a:pt x="658881" y="415437"/>
                      <a:pt x="663399" y="415578"/>
                      <a:pt x="672719" y="415860"/>
                    </a:cubicBezTo>
                    <a:cubicBezTo>
                      <a:pt x="682180" y="415295"/>
                      <a:pt x="686981" y="415013"/>
                      <a:pt x="696442" y="414307"/>
                    </a:cubicBezTo>
                    <a:cubicBezTo>
                      <a:pt x="728356" y="411483"/>
                      <a:pt x="761116" y="404705"/>
                      <a:pt x="794018" y="393550"/>
                    </a:cubicBezTo>
                    <a:cubicBezTo>
                      <a:pt x="826778" y="382394"/>
                      <a:pt x="859962" y="367849"/>
                      <a:pt x="892440" y="349492"/>
                    </a:cubicBezTo>
                    <a:cubicBezTo>
                      <a:pt x="924918" y="330994"/>
                      <a:pt x="956973" y="309107"/>
                      <a:pt x="987615" y="283124"/>
                    </a:cubicBezTo>
                    <a:cubicBezTo>
                      <a:pt x="956690" y="308118"/>
                      <a:pt x="924495" y="328734"/>
                      <a:pt x="892017" y="345962"/>
                    </a:cubicBezTo>
                    <a:cubicBezTo>
                      <a:pt x="859680" y="363189"/>
                      <a:pt x="826637" y="376322"/>
                      <a:pt x="794441" y="386206"/>
                    </a:cubicBezTo>
                    <a:cubicBezTo>
                      <a:pt x="762105" y="396091"/>
                      <a:pt x="730050" y="401457"/>
                      <a:pt x="699125" y="403293"/>
                    </a:cubicBezTo>
                    <a:cubicBezTo>
                      <a:pt x="689947" y="403575"/>
                      <a:pt x="685287" y="403717"/>
                      <a:pt x="676108" y="403999"/>
                    </a:cubicBezTo>
                    <a:cubicBezTo>
                      <a:pt x="667212" y="403434"/>
                      <a:pt x="662693" y="403152"/>
                      <a:pt x="653797" y="402587"/>
                    </a:cubicBezTo>
                    <a:cubicBezTo>
                      <a:pt x="649279" y="402304"/>
                      <a:pt x="647160" y="402022"/>
                      <a:pt x="642642" y="401740"/>
                    </a:cubicBezTo>
                    <a:cubicBezTo>
                      <a:pt x="638405" y="401034"/>
                      <a:pt x="636287" y="400610"/>
                      <a:pt x="631910" y="399763"/>
                    </a:cubicBezTo>
                    <a:cubicBezTo>
                      <a:pt x="627109" y="398915"/>
                      <a:pt x="624708" y="398492"/>
                      <a:pt x="619907" y="397503"/>
                    </a:cubicBezTo>
                    <a:cubicBezTo>
                      <a:pt x="666930" y="334100"/>
                      <a:pt x="709716" y="269709"/>
                      <a:pt x="749961" y="201929"/>
                    </a:cubicBezTo>
                    <a:cubicBezTo>
                      <a:pt x="776508" y="189220"/>
                      <a:pt x="802631" y="173687"/>
                      <a:pt x="827908" y="155330"/>
                    </a:cubicBezTo>
                    <a:cubicBezTo>
                      <a:pt x="853608" y="136549"/>
                      <a:pt x="878602" y="115086"/>
                      <a:pt x="901619" y="90233"/>
                    </a:cubicBezTo>
                    <a:cubicBezTo>
                      <a:pt x="878037" y="114097"/>
                      <a:pt x="852761" y="134431"/>
                      <a:pt x="826919" y="152082"/>
                    </a:cubicBezTo>
                    <a:cubicBezTo>
                      <a:pt x="803620" y="168039"/>
                      <a:pt x="779614" y="181313"/>
                      <a:pt x="755468" y="192327"/>
                    </a:cubicBezTo>
                    <a:cubicBezTo>
                      <a:pt x="790205" y="130195"/>
                      <a:pt x="821130" y="65945"/>
                      <a:pt x="847677" y="0"/>
                    </a:cubicBezTo>
                    <a:cubicBezTo>
                      <a:pt x="823389" y="52953"/>
                      <a:pt x="797972" y="103789"/>
                      <a:pt x="770153" y="155048"/>
                    </a:cubicBezTo>
                    <a:cubicBezTo>
                      <a:pt x="766623" y="144880"/>
                      <a:pt x="763093" y="134713"/>
                      <a:pt x="759986" y="124264"/>
                    </a:cubicBezTo>
                    <a:cubicBezTo>
                      <a:pt x="756315" y="112120"/>
                      <a:pt x="752926" y="99694"/>
                      <a:pt x="750102" y="86985"/>
                    </a:cubicBezTo>
                    <a:cubicBezTo>
                      <a:pt x="747136" y="74417"/>
                      <a:pt x="744595" y="61426"/>
                      <a:pt x="742618" y="48435"/>
                    </a:cubicBezTo>
                    <a:cubicBezTo>
                      <a:pt x="740641" y="35302"/>
                      <a:pt x="739087" y="22029"/>
                      <a:pt x="738805" y="8332"/>
                    </a:cubicBezTo>
                    <a:cubicBezTo>
                      <a:pt x="738523" y="22170"/>
                      <a:pt x="739652" y="35726"/>
                      <a:pt x="741064" y="49141"/>
                    </a:cubicBezTo>
                    <a:cubicBezTo>
                      <a:pt x="742476" y="62556"/>
                      <a:pt x="744595" y="75688"/>
                      <a:pt x="746995" y="88679"/>
                    </a:cubicBezTo>
                    <a:cubicBezTo>
                      <a:pt x="749396" y="101671"/>
                      <a:pt x="752220" y="114521"/>
                      <a:pt x="755468" y="127088"/>
                    </a:cubicBezTo>
                    <a:cubicBezTo>
                      <a:pt x="758574" y="139232"/>
                      <a:pt x="761963" y="151235"/>
                      <a:pt x="765493" y="163097"/>
                    </a:cubicBezTo>
                    <a:cubicBezTo>
                      <a:pt x="731603" y="222263"/>
                      <a:pt x="694042" y="279170"/>
                      <a:pt x="653232" y="333818"/>
                    </a:cubicBezTo>
                    <a:cubicBezTo>
                      <a:pt x="639253" y="316167"/>
                      <a:pt x="626120" y="297386"/>
                      <a:pt x="614965" y="277476"/>
                    </a:cubicBezTo>
                    <a:cubicBezTo>
                      <a:pt x="602821" y="255730"/>
                      <a:pt x="591948" y="231583"/>
                      <a:pt x="582769" y="207295"/>
                    </a:cubicBezTo>
                    <a:cubicBezTo>
                      <a:pt x="573591" y="182866"/>
                      <a:pt x="565965" y="157307"/>
                      <a:pt x="559752" y="131325"/>
                    </a:cubicBezTo>
                    <a:cubicBezTo>
                      <a:pt x="553539" y="105342"/>
                      <a:pt x="548455" y="78795"/>
                      <a:pt x="545914" y="51824"/>
                    </a:cubicBezTo>
                    <a:cubicBezTo>
                      <a:pt x="547608" y="79077"/>
                      <a:pt x="551562" y="106048"/>
                      <a:pt x="556787" y="132595"/>
                    </a:cubicBezTo>
                    <a:cubicBezTo>
                      <a:pt x="562011" y="159143"/>
                      <a:pt x="568648" y="185407"/>
                      <a:pt x="576838" y="210825"/>
                    </a:cubicBezTo>
                    <a:cubicBezTo>
                      <a:pt x="585029" y="236101"/>
                      <a:pt x="595054" y="261378"/>
                      <a:pt x="606351" y="284395"/>
                    </a:cubicBezTo>
                    <a:cubicBezTo>
                      <a:pt x="616942" y="306141"/>
                      <a:pt x="629933" y="326899"/>
                      <a:pt x="643771" y="346527"/>
                    </a:cubicBezTo>
                    <a:cubicBezTo>
                      <a:pt x="593642" y="412895"/>
                      <a:pt x="537441" y="474886"/>
                      <a:pt x="477992" y="533064"/>
                    </a:cubicBezTo>
                    <a:cubicBezTo>
                      <a:pt x="466554" y="518661"/>
                      <a:pt x="455540" y="503692"/>
                      <a:pt x="445655" y="488018"/>
                    </a:cubicBezTo>
                    <a:cubicBezTo>
                      <a:pt x="434076" y="469802"/>
                      <a:pt x="423203" y="450315"/>
                      <a:pt x="413177" y="430546"/>
                    </a:cubicBezTo>
                    <a:cubicBezTo>
                      <a:pt x="403293" y="410777"/>
                      <a:pt x="394255" y="390302"/>
                      <a:pt x="385924" y="369544"/>
                    </a:cubicBezTo>
                    <a:cubicBezTo>
                      <a:pt x="377593" y="348786"/>
                      <a:pt x="369967" y="327605"/>
                      <a:pt x="363754" y="305859"/>
                    </a:cubicBezTo>
                    <a:cubicBezTo>
                      <a:pt x="368979" y="328028"/>
                      <a:pt x="375616" y="349775"/>
                      <a:pt x="382959" y="371097"/>
                    </a:cubicBezTo>
                    <a:cubicBezTo>
                      <a:pt x="390160" y="392561"/>
                      <a:pt x="398209" y="413742"/>
                      <a:pt x="407105" y="434359"/>
                    </a:cubicBezTo>
                    <a:cubicBezTo>
                      <a:pt x="416001" y="454975"/>
                      <a:pt x="425886" y="475451"/>
                      <a:pt x="436477" y="494796"/>
                    </a:cubicBezTo>
                    <a:cubicBezTo>
                      <a:pt x="445655" y="511600"/>
                      <a:pt x="455964" y="527839"/>
                      <a:pt x="466837" y="543654"/>
                    </a:cubicBezTo>
                    <a:cubicBezTo>
                      <a:pt x="416708" y="591383"/>
                      <a:pt x="363472" y="636005"/>
                      <a:pt x="307694" y="677238"/>
                    </a:cubicBezTo>
                    <a:cubicBezTo>
                      <a:pt x="299928" y="673002"/>
                      <a:pt x="292302" y="668342"/>
                      <a:pt x="285101" y="663400"/>
                    </a:cubicBezTo>
                    <a:cubicBezTo>
                      <a:pt x="274793" y="656339"/>
                      <a:pt x="264767" y="648573"/>
                      <a:pt x="255306" y="640383"/>
                    </a:cubicBezTo>
                    <a:cubicBezTo>
                      <a:pt x="236525" y="623861"/>
                      <a:pt x="219297" y="605645"/>
                      <a:pt x="204612" y="585593"/>
                    </a:cubicBezTo>
                    <a:cubicBezTo>
                      <a:pt x="217462" y="607057"/>
                      <a:pt x="232712" y="626968"/>
                      <a:pt x="249657" y="645466"/>
                    </a:cubicBezTo>
                    <a:cubicBezTo>
                      <a:pt x="258130" y="654645"/>
                      <a:pt x="267450" y="663541"/>
                      <a:pt x="277052" y="671731"/>
                    </a:cubicBezTo>
                    <a:cubicBezTo>
                      <a:pt x="282841" y="676815"/>
                      <a:pt x="289196" y="681616"/>
                      <a:pt x="295550" y="686135"/>
                    </a:cubicBezTo>
                    <a:cubicBezTo>
                      <a:pt x="200940" y="751937"/>
                      <a:pt x="104071" y="807997"/>
                      <a:pt x="0" y="857280"/>
                    </a:cubicBezTo>
                    <a:cubicBezTo>
                      <a:pt x="5931" y="869847"/>
                      <a:pt x="8896" y="876202"/>
                      <a:pt x="14686" y="888910"/>
                    </a:cubicBezTo>
                    <a:cubicBezTo>
                      <a:pt x="118333" y="836522"/>
                      <a:pt x="214355" y="777355"/>
                      <a:pt x="307977" y="708587"/>
                    </a:cubicBezTo>
                    <a:cubicBezTo>
                      <a:pt x="310095" y="722284"/>
                      <a:pt x="313201" y="735416"/>
                      <a:pt x="317579" y="747984"/>
                    </a:cubicBezTo>
                    <a:cubicBezTo>
                      <a:pt x="323933" y="765776"/>
                      <a:pt x="332265" y="782439"/>
                      <a:pt x="343844" y="796560"/>
                    </a:cubicBezTo>
                    <a:cubicBezTo>
                      <a:pt x="334524" y="780744"/>
                      <a:pt x="328734" y="762952"/>
                      <a:pt x="324922" y="744453"/>
                    </a:cubicBezTo>
                    <a:cubicBezTo>
                      <a:pt x="321815" y="729768"/>
                      <a:pt x="320403" y="714517"/>
                      <a:pt x="320262" y="699125"/>
                    </a:cubicBezTo>
                    <a:cubicBezTo>
                      <a:pt x="362060" y="666789"/>
                      <a:pt x="402869" y="631769"/>
                      <a:pt x="441137" y="595337"/>
                    </a:cubicBezTo>
                    <a:cubicBezTo>
                      <a:pt x="448621" y="600986"/>
                      <a:pt x="455964" y="606634"/>
                      <a:pt x="463730" y="612000"/>
                    </a:cubicBezTo>
                    <a:cubicBezTo>
                      <a:pt x="474603" y="618778"/>
                      <a:pt x="484629" y="626262"/>
                      <a:pt x="496208" y="632193"/>
                    </a:cubicBezTo>
                    <a:cubicBezTo>
                      <a:pt x="518378" y="645043"/>
                      <a:pt x="542666" y="655633"/>
                      <a:pt x="567519" y="663965"/>
                    </a:cubicBezTo>
                    <a:cubicBezTo>
                      <a:pt x="592513" y="672296"/>
                      <a:pt x="619766" y="678085"/>
                      <a:pt x="647867" y="680769"/>
                    </a:cubicBezTo>
                    <a:cubicBezTo>
                      <a:pt x="676108" y="683452"/>
                      <a:pt x="705621" y="683592"/>
                      <a:pt x="736828" y="677944"/>
                    </a:cubicBezTo>
                    <a:cubicBezTo>
                      <a:pt x="706327" y="681757"/>
                      <a:pt x="677379" y="680345"/>
                      <a:pt x="649985" y="676391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0" name="Graphic 2">
              <a:extLst>
                <a:ext uri="{FF2B5EF4-FFF2-40B4-BE49-F238E27FC236}">
                  <a16:creationId xmlns:a16="http://schemas.microsoft.com/office/drawing/2014/main" id="{18C70EA1-AB69-4B7D-83B9-6485582A9D1E}"/>
                </a:ext>
              </a:extLst>
            </p:cNvPr>
            <p:cNvGrpSpPr/>
            <p:nvPr/>
          </p:nvGrpSpPr>
          <p:grpSpPr>
            <a:xfrm>
              <a:off x="354768" y="4630613"/>
              <a:ext cx="668061" cy="563937"/>
              <a:chOff x="354768" y="4630613"/>
              <a:chExt cx="668061" cy="563937"/>
            </a:xfrm>
          </p:grpSpPr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E0900C4F-A339-4BED-8D78-BA21CC68B248}"/>
                  </a:ext>
                </a:extLst>
              </p:cNvPr>
              <p:cNvSpPr/>
              <p:nvPr/>
            </p:nvSpPr>
            <p:spPr>
              <a:xfrm>
                <a:off x="657527" y="4904948"/>
                <a:ext cx="365303" cy="289602"/>
              </a:xfrm>
              <a:custGeom>
                <a:avLst/>
                <a:gdLst>
                  <a:gd name="connsiteX0" fmla="*/ 358062 w 365303"/>
                  <a:gd name="connsiteY0" fmla="*/ 273497 h 289602"/>
                  <a:gd name="connsiteX1" fmla="*/ 358062 w 365303"/>
                  <a:gd name="connsiteY1" fmla="*/ 273497 h 289602"/>
                  <a:gd name="connsiteX2" fmla="*/ 352414 w 365303"/>
                  <a:gd name="connsiteY2" fmla="*/ 216307 h 289602"/>
                  <a:gd name="connsiteX3" fmla="*/ 31163 w 365303"/>
                  <a:gd name="connsiteY3" fmla="*/ 1246 h 289602"/>
                  <a:gd name="connsiteX4" fmla="*/ 7299 w 365303"/>
                  <a:gd name="connsiteY4" fmla="*/ 12967 h 289602"/>
                  <a:gd name="connsiteX5" fmla="*/ 7299 w 365303"/>
                  <a:gd name="connsiteY5" fmla="*/ 12967 h 289602"/>
                  <a:gd name="connsiteX6" fmla="*/ 2922 w 365303"/>
                  <a:gd name="connsiteY6" fmla="*/ 39231 h 289602"/>
                  <a:gd name="connsiteX7" fmla="*/ 301720 w 365303"/>
                  <a:gd name="connsiteY7" fmla="*/ 284511 h 289602"/>
                  <a:gd name="connsiteX8" fmla="*/ 358062 w 365303"/>
                  <a:gd name="connsiteY8" fmla="*/ 273497 h 28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303" h="289602">
                    <a:moveTo>
                      <a:pt x="358062" y="273497"/>
                    </a:moveTo>
                    <a:lnTo>
                      <a:pt x="358062" y="273497"/>
                    </a:lnTo>
                    <a:cubicBezTo>
                      <a:pt x="372324" y="254293"/>
                      <a:pt x="362863" y="223368"/>
                      <a:pt x="352414" y="216307"/>
                    </a:cubicBezTo>
                    <a:lnTo>
                      <a:pt x="31163" y="1246"/>
                    </a:lnTo>
                    <a:cubicBezTo>
                      <a:pt x="25515" y="-2566"/>
                      <a:pt x="14925" y="2658"/>
                      <a:pt x="7299" y="12967"/>
                    </a:cubicBezTo>
                    <a:lnTo>
                      <a:pt x="7299" y="12967"/>
                    </a:lnTo>
                    <a:cubicBezTo>
                      <a:pt x="-326" y="23275"/>
                      <a:pt x="-2303" y="34995"/>
                      <a:pt x="2922" y="39231"/>
                    </a:cubicBezTo>
                    <a:lnTo>
                      <a:pt x="301720" y="284511"/>
                    </a:lnTo>
                    <a:cubicBezTo>
                      <a:pt x="311322" y="292560"/>
                      <a:pt x="343800" y="292560"/>
                      <a:pt x="358062" y="273497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E5133E7D-4F5D-4277-BB39-B9D0A9D6B43B}"/>
                  </a:ext>
                </a:extLst>
              </p:cNvPr>
              <p:cNvSpPr/>
              <p:nvPr/>
            </p:nvSpPr>
            <p:spPr>
              <a:xfrm>
                <a:off x="420945" y="4698736"/>
                <a:ext cx="344430" cy="331805"/>
              </a:xfrm>
              <a:custGeom>
                <a:avLst/>
                <a:gdLst>
                  <a:gd name="connsiteX0" fmla="*/ 77961 w 344430"/>
                  <a:gd name="connsiteY0" fmla="*/ 292607 h 331805"/>
                  <a:gd name="connsiteX1" fmla="*/ 85304 w 344430"/>
                  <a:gd name="connsiteY1" fmla="*/ 297690 h 331805"/>
                  <a:gd name="connsiteX2" fmla="*/ 92505 w 344430"/>
                  <a:gd name="connsiteY2" fmla="*/ 302491 h 331805"/>
                  <a:gd name="connsiteX3" fmla="*/ 109450 w 344430"/>
                  <a:gd name="connsiteY3" fmla="*/ 311811 h 331805"/>
                  <a:gd name="connsiteX4" fmla="*/ 116793 w 344430"/>
                  <a:gd name="connsiteY4" fmla="*/ 315200 h 331805"/>
                  <a:gd name="connsiteX5" fmla="*/ 159015 w 344430"/>
                  <a:gd name="connsiteY5" fmla="*/ 328473 h 331805"/>
                  <a:gd name="connsiteX6" fmla="*/ 187680 w 344430"/>
                  <a:gd name="connsiteY6" fmla="*/ 331721 h 331805"/>
                  <a:gd name="connsiteX7" fmla="*/ 316463 w 344430"/>
                  <a:gd name="connsiteY7" fmla="*/ 272978 h 331805"/>
                  <a:gd name="connsiteX8" fmla="*/ 335385 w 344430"/>
                  <a:gd name="connsiteY8" fmla="*/ 132758 h 331805"/>
                  <a:gd name="connsiteX9" fmla="*/ 324088 w 344430"/>
                  <a:gd name="connsiteY9" fmla="*/ 106352 h 331805"/>
                  <a:gd name="connsiteX10" fmla="*/ 299235 w 344430"/>
                  <a:gd name="connsiteY10" fmla="*/ 69779 h 331805"/>
                  <a:gd name="connsiteX11" fmla="*/ 293869 w 344430"/>
                  <a:gd name="connsiteY11" fmla="*/ 63707 h 331805"/>
                  <a:gd name="connsiteX12" fmla="*/ 280031 w 344430"/>
                  <a:gd name="connsiteY12" fmla="*/ 50151 h 331805"/>
                  <a:gd name="connsiteX13" fmla="*/ 273394 w 344430"/>
                  <a:gd name="connsiteY13" fmla="*/ 44644 h 331805"/>
                  <a:gd name="connsiteX14" fmla="*/ 266333 w 344430"/>
                  <a:gd name="connsiteY14" fmla="*/ 39136 h 331805"/>
                  <a:gd name="connsiteX15" fmla="*/ 263509 w 344430"/>
                  <a:gd name="connsiteY15" fmla="*/ 37159 h 331805"/>
                  <a:gd name="connsiteX16" fmla="*/ 242752 w 344430"/>
                  <a:gd name="connsiteY16" fmla="*/ 24027 h 331805"/>
                  <a:gd name="connsiteX17" fmla="*/ 180620 w 344430"/>
                  <a:gd name="connsiteY17" fmla="*/ 2422 h 331805"/>
                  <a:gd name="connsiteX18" fmla="*/ 172288 w 344430"/>
                  <a:gd name="connsiteY18" fmla="*/ 1292 h 331805"/>
                  <a:gd name="connsiteX19" fmla="*/ 149554 w 344430"/>
                  <a:gd name="connsiteY19" fmla="*/ 22 h 331805"/>
                  <a:gd name="connsiteX20" fmla="*/ 141081 w 344430"/>
                  <a:gd name="connsiteY20" fmla="*/ 304 h 331805"/>
                  <a:gd name="connsiteX21" fmla="*/ 125407 w 344430"/>
                  <a:gd name="connsiteY21" fmla="*/ 1998 h 331805"/>
                  <a:gd name="connsiteX22" fmla="*/ 96742 w 344430"/>
                  <a:gd name="connsiteY22" fmla="*/ 9059 h 331805"/>
                  <a:gd name="connsiteX23" fmla="*/ 27973 w 344430"/>
                  <a:gd name="connsiteY23" fmla="*/ 58906 h 331805"/>
                  <a:gd name="connsiteX24" fmla="*/ 155 w 344430"/>
                  <a:gd name="connsiteY24" fmla="*/ 139112 h 331805"/>
                  <a:gd name="connsiteX25" fmla="*/ 1708 w 344430"/>
                  <a:gd name="connsiteY25" fmla="*/ 168625 h 331805"/>
                  <a:gd name="connsiteX26" fmla="*/ 4673 w 344430"/>
                  <a:gd name="connsiteY26" fmla="*/ 184158 h 331805"/>
                  <a:gd name="connsiteX27" fmla="*/ 6792 w 344430"/>
                  <a:gd name="connsiteY27" fmla="*/ 192348 h 331805"/>
                  <a:gd name="connsiteX28" fmla="*/ 14558 w 344430"/>
                  <a:gd name="connsiteY28" fmla="*/ 213670 h 331805"/>
                  <a:gd name="connsiteX29" fmla="*/ 18088 w 344430"/>
                  <a:gd name="connsiteY29" fmla="*/ 221296 h 331805"/>
                  <a:gd name="connsiteX30" fmla="*/ 56779 w 344430"/>
                  <a:gd name="connsiteY30" fmla="*/ 274532 h 331805"/>
                  <a:gd name="connsiteX31" fmla="*/ 75278 w 344430"/>
                  <a:gd name="connsiteY31" fmla="*/ 290488 h 331805"/>
                  <a:gd name="connsiteX32" fmla="*/ 77961 w 344430"/>
                  <a:gd name="connsiteY32" fmla="*/ 292607 h 33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4430" h="331805">
                    <a:moveTo>
                      <a:pt x="77961" y="292607"/>
                    </a:moveTo>
                    <a:cubicBezTo>
                      <a:pt x="80361" y="294442"/>
                      <a:pt x="82762" y="296137"/>
                      <a:pt x="85304" y="297690"/>
                    </a:cubicBezTo>
                    <a:cubicBezTo>
                      <a:pt x="87704" y="299384"/>
                      <a:pt x="90105" y="300938"/>
                      <a:pt x="92505" y="302491"/>
                    </a:cubicBezTo>
                    <a:cubicBezTo>
                      <a:pt x="98154" y="305880"/>
                      <a:pt x="103661" y="308986"/>
                      <a:pt x="109450" y="311811"/>
                    </a:cubicBezTo>
                    <a:cubicBezTo>
                      <a:pt x="111992" y="313082"/>
                      <a:pt x="114393" y="314212"/>
                      <a:pt x="116793" y="315200"/>
                    </a:cubicBezTo>
                    <a:cubicBezTo>
                      <a:pt x="130491" y="321272"/>
                      <a:pt x="144753" y="325790"/>
                      <a:pt x="159015" y="328473"/>
                    </a:cubicBezTo>
                    <a:cubicBezTo>
                      <a:pt x="168617" y="330450"/>
                      <a:pt x="178078" y="331439"/>
                      <a:pt x="187680" y="331721"/>
                    </a:cubicBezTo>
                    <a:cubicBezTo>
                      <a:pt x="238374" y="333274"/>
                      <a:pt x="286526" y="313364"/>
                      <a:pt x="316463" y="272978"/>
                    </a:cubicBezTo>
                    <a:cubicBezTo>
                      <a:pt x="346399" y="232593"/>
                      <a:pt x="351624" y="180769"/>
                      <a:pt x="335385" y="132758"/>
                    </a:cubicBezTo>
                    <a:cubicBezTo>
                      <a:pt x="332419" y="123720"/>
                      <a:pt x="328607" y="114824"/>
                      <a:pt x="324088" y="106352"/>
                    </a:cubicBezTo>
                    <a:cubicBezTo>
                      <a:pt x="317451" y="93502"/>
                      <a:pt x="309120" y="81217"/>
                      <a:pt x="299235" y="69779"/>
                    </a:cubicBezTo>
                    <a:cubicBezTo>
                      <a:pt x="297541" y="67802"/>
                      <a:pt x="295705" y="65684"/>
                      <a:pt x="293869" y="63707"/>
                    </a:cubicBezTo>
                    <a:cubicBezTo>
                      <a:pt x="289492" y="59047"/>
                      <a:pt x="284832" y="54528"/>
                      <a:pt x="280031" y="50151"/>
                    </a:cubicBezTo>
                    <a:cubicBezTo>
                      <a:pt x="277913" y="48315"/>
                      <a:pt x="275653" y="46479"/>
                      <a:pt x="273394" y="44644"/>
                    </a:cubicBezTo>
                    <a:cubicBezTo>
                      <a:pt x="271135" y="42808"/>
                      <a:pt x="268734" y="40972"/>
                      <a:pt x="266333" y="39136"/>
                    </a:cubicBezTo>
                    <a:cubicBezTo>
                      <a:pt x="265345" y="38431"/>
                      <a:pt x="264498" y="37724"/>
                      <a:pt x="263509" y="37159"/>
                    </a:cubicBezTo>
                    <a:cubicBezTo>
                      <a:pt x="256731" y="32217"/>
                      <a:pt x="249812" y="27840"/>
                      <a:pt x="242752" y="24027"/>
                    </a:cubicBezTo>
                    <a:cubicBezTo>
                      <a:pt x="222700" y="13013"/>
                      <a:pt x="201660" y="5811"/>
                      <a:pt x="180620" y="2422"/>
                    </a:cubicBezTo>
                    <a:cubicBezTo>
                      <a:pt x="177937" y="1998"/>
                      <a:pt x="175113" y="1575"/>
                      <a:pt x="172288" y="1292"/>
                    </a:cubicBezTo>
                    <a:cubicBezTo>
                      <a:pt x="164663" y="445"/>
                      <a:pt x="157038" y="-120"/>
                      <a:pt x="149554" y="22"/>
                    </a:cubicBezTo>
                    <a:cubicBezTo>
                      <a:pt x="146730" y="22"/>
                      <a:pt x="143905" y="163"/>
                      <a:pt x="141081" y="304"/>
                    </a:cubicBezTo>
                    <a:cubicBezTo>
                      <a:pt x="135856" y="586"/>
                      <a:pt x="130491" y="1151"/>
                      <a:pt x="125407" y="1998"/>
                    </a:cubicBezTo>
                    <a:cubicBezTo>
                      <a:pt x="115522" y="3411"/>
                      <a:pt x="105920" y="5811"/>
                      <a:pt x="96742" y="9059"/>
                    </a:cubicBezTo>
                    <a:cubicBezTo>
                      <a:pt x="69629" y="18379"/>
                      <a:pt x="45624" y="35041"/>
                      <a:pt x="27973" y="58906"/>
                    </a:cubicBezTo>
                    <a:cubicBezTo>
                      <a:pt x="10322" y="82629"/>
                      <a:pt x="1284" y="110447"/>
                      <a:pt x="155" y="139112"/>
                    </a:cubicBezTo>
                    <a:cubicBezTo>
                      <a:pt x="-269" y="148856"/>
                      <a:pt x="155" y="158740"/>
                      <a:pt x="1708" y="168625"/>
                    </a:cubicBezTo>
                    <a:cubicBezTo>
                      <a:pt x="2414" y="173850"/>
                      <a:pt x="3403" y="179074"/>
                      <a:pt x="4673" y="184158"/>
                    </a:cubicBezTo>
                    <a:cubicBezTo>
                      <a:pt x="5379" y="186982"/>
                      <a:pt x="6085" y="189665"/>
                      <a:pt x="6792" y="192348"/>
                    </a:cubicBezTo>
                    <a:cubicBezTo>
                      <a:pt x="8910" y="199549"/>
                      <a:pt x="11451" y="206610"/>
                      <a:pt x="14558" y="213670"/>
                    </a:cubicBezTo>
                    <a:cubicBezTo>
                      <a:pt x="15688" y="216353"/>
                      <a:pt x="16817" y="218895"/>
                      <a:pt x="18088" y="221296"/>
                    </a:cubicBezTo>
                    <a:cubicBezTo>
                      <a:pt x="27408" y="240359"/>
                      <a:pt x="40399" y="258575"/>
                      <a:pt x="56779" y="274532"/>
                    </a:cubicBezTo>
                    <a:cubicBezTo>
                      <a:pt x="62569" y="280180"/>
                      <a:pt x="68641" y="285546"/>
                      <a:pt x="75278" y="290488"/>
                    </a:cubicBezTo>
                    <a:cubicBezTo>
                      <a:pt x="76125" y="291194"/>
                      <a:pt x="77114" y="291900"/>
                      <a:pt x="77961" y="292607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B8413D46-94A9-4CB4-8477-E37AEE6C27F1}"/>
                  </a:ext>
                </a:extLst>
              </p:cNvPr>
              <p:cNvSpPr/>
              <p:nvPr/>
            </p:nvSpPr>
            <p:spPr>
              <a:xfrm>
                <a:off x="420747" y="4698758"/>
                <a:ext cx="279946" cy="302469"/>
              </a:xfrm>
              <a:custGeom>
                <a:avLst/>
                <a:gdLst>
                  <a:gd name="connsiteX0" fmla="*/ 85502 w 279946"/>
                  <a:gd name="connsiteY0" fmla="*/ 297668 h 302469"/>
                  <a:gd name="connsiteX1" fmla="*/ 92704 w 279946"/>
                  <a:gd name="connsiteY1" fmla="*/ 302469 h 302469"/>
                  <a:gd name="connsiteX2" fmla="*/ 210189 w 279946"/>
                  <a:gd name="connsiteY2" fmla="*/ 194162 h 302469"/>
                  <a:gd name="connsiteX3" fmla="*/ 279947 w 279946"/>
                  <a:gd name="connsiteY3" fmla="*/ 50270 h 302469"/>
                  <a:gd name="connsiteX4" fmla="*/ 273310 w 279946"/>
                  <a:gd name="connsiteY4" fmla="*/ 44763 h 302469"/>
                  <a:gd name="connsiteX5" fmla="*/ 203835 w 279946"/>
                  <a:gd name="connsiteY5" fmla="*/ 189502 h 302469"/>
                  <a:gd name="connsiteX6" fmla="*/ 85502 w 279946"/>
                  <a:gd name="connsiteY6" fmla="*/ 297668 h 302469"/>
                  <a:gd name="connsiteX7" fmla="*/ 1765 w 279946"/>
                  <a:gd name="connsiteY7" fmla="*/ 168462 h 302469"/>
                  <a:gd name="connsiteX8" fmla="*/ 73640 w 279946"/>
                  <a:gd name="connsiteY8" fmla="*/ 92633 h 302469"/>
                  <a:gd name="connsiteX9" fmla="*/ 125323 w 279946"/>
                  <a:gd name="connsiteY9" fmla="*/ 1835 h 302469"/>
                  <a:gd name="connsiteX10" fmla="*/ 96657 w 279946"/>
                  <a:gd name="connsiteY10" fmla="*/ 8896 h 302469"/>
                  <a:gd name="connsiteX11" fmla="*/ 54718 w 279946"/>
                  <a:gd name="connsiteY11" fmla="*/ 78653 h 302469"/>
                  <a:gd name="connsiteX12" fmla="*/ 71 w 279946"/>
                  <a:gd name="connsiteY12" fmla="*/ 138950 h 302469"/>
                  <a:gd name="connsiteX13" fmla="*/ 1765 w 279946"/>
                  <a:gd name="connsiteY13" fmla="*/ 168462 h 302469"/>
                  <a:gd name="connsiteX14" fmla="*/ 75476 w 279946"/>
                  <a:gd name="connsiteY14" fmla="*/ 290466 h 302469"/>
                  <a:gd name="connsiteX15" fmla="*/ 193244 w 279946"/>
                  <a:gd name="connsiteY15" fmla="*/ 181453 h 302469"/>
                  <a:gd name="connsiteX16" fmla="*/ 263708 w 279946"/>
                  <a:gd name="connsiteY16" fmla="*/ 37138 h 302469"/>
                  <a:gd name="connsiteX17" fmla="*/ 242950 w 279946"/>
                  <a:gd name="connsiteY17" fmla="*/ 24005 h 302469"/>
                  <a:gd name="connsiteX18" fmla="*/ 174464 w 279946"/>
                  <a:gd name="connsiteY18" fmla="*/ 167474 h 302469"/>
                  <a:gd name="connsiteX19" fmla="*/ 57119 w 279946"/>
                  <a:gd name="connsiteY19" fmla="*/ 274369 h 302469"/>
                  <a:gd name="connsiteX20" fmla="*/ 75476 w 279946"/>
                  <a:gd name="connsiteY20" fmla="*/ 290466 h 302469"/>
                  <a:gd name="connsiteX21" fmla="*/ 6990 w 279946"/>
                  <a:gd name="connsiteY21" fmla="*/ 192326 h 302469"/>
                  <a:gd name="connsiteX22" fmla="*/ 91998 w 279946"/>
                  <a:gd name="connsiteY22" fmla="*/ 106330 h 302469"/>
                  <a:gd name="connsiteX23" fmla="*/ 149752 w 279946"/>
                  <a:gd name="connsiteY23" fmla="*/ 0 h 302469"/>
                  <a:gd name="connsiteX24" fmla="*/ 141280 w 279946"/>
                  <a:gd name="connsiteY24" fmla="*/ 282 h 302469"/>
                  <a:gd name="connsiteX25" fmla="*/ 85784 w 279946"/>
                  <a:gd name="connsiteY25" fmla="*/ 101670 h 302469"/>
                  <a:gd name="connsiteX26" fmla="*/ 4872 w 279946"/>
                  <a:gd name="connsiteY26" fmla="*/ 184136 h 302469"/>
                  <a:gd name="connsiteX27" fmla="*/ 6990 w 279946"/>
                  <a:gd name="connsiteY27" fmla="*/ 192326 h 30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9946" h="302469">
                    <a:moveTo>
                      <a:pt x="85502" y="297668"/>
                    </a:moveTo>
                    <a:cubicBezTo>
                      <a:pt x="87902" y="299363"/>
                      <a:pt x="90303" y="300916"/>
                      <a:pt x="92704" y="302469"/>
                    </a:cubicBezTo>
                    <a:cubicBezTo>
                      <a:pt x="138738" y="273804"/>
                      <a:pt x="178417" y="236949"/>
                      <a:pt x="210189" y="194162"/>
                    </a:cubicBezTo>
                    <a:cubicBezTo>
                      <a:pt x="241961" y="151235"/>
                      <a:pt x="265826" y="102517"/>
                      <a:pt x="279947" y="50270"/>
                    </a:cubicBezTo>
                    <a:cubicBezTo>
                      <a:pt x="277829" y="48435"/>
                      <a:pt x="275569" y="46599"/>
                      <a:pt x="273310" y="44763"/>
                    </a:cubicBezTo>
                    <a:cubicBezTo>
                      <a:pt x="259613" y="97575"/>
                      <a:pt x="235748" y="146574"/>
                      <a:pt x="203835" y="189502"/>
                    </a:cubicBezTo>
                    <a:cubicBezTo>
                      <a:pt x="172063" y="232430"/>
                      <a:pt x="131960" y="269285"/>
                      <a:pt x="85502" y="297668"/>
                    </a:cubicBezTo>
                    <a:close/>
                    <a:moveTo>
                      <a:pt x="1765" y="168462"/>
                    </a:moveTo>
                    <a:cubicBezTo>
                      <a:pt x="28877" y="146151"/>
                      <a:pt x="52883" y="120733"/>
                      <a:pt x="73640" y="92633"/>
                    </a:cubicBezTo>
                    <a:cubicBezTo>
                      <a:pt x="94398" y="64673"/>
                      <a:pt x="111767" y="34314"/>
                      <a:pt x="125323" y="1835"/>
                    </a:cubicBezTo>
                    <a:cubicBezTo>
                      <a:pt x="115438" y="3248"/>
                      <a:pt x="105836" y="5648"/>
                      <a:pt x="96657" y="8896"/>
                    </a:cubicBezTo>
                    <a:cubicBezTo>
                      <a:pt x="84937" y="33466"/>
                      <a:pt x="70957" y="56907"/>
                      <a:pt x="54718" y="78653"/>
                    </a:cubicBezTo>
                    <a:cubicBezTo>
                      <a:pt x="38479" y="100541"/>
                      <a:pt x="20122" y="120592"/>
                      <a:pt x="71" y="138950"/>
                    </a:cubicBezTo>
                    <a:cubicBezTo>
                      <a:pt x="-212" y="148834"/>
                      <a:pt x="353" y="158577"/>
                      <a:pt x="1765" y="168462"/>
                    </a:cubicBezTo>
                    <a:close/>
                    <a:moveTo>
                      <a:pt x="75476" y="290466"/>
                    </a:moveTo>
                    <a:cubicBezTo>
                      <a:pt x="121510" y="261519"/>
                      <a:pt x="161331" y="224381"/>
                      <a:pt x="193244" y="181453"/>
                    </a:cubicBezTo>
                    <a:cubicBezTo>
                      <a:pt x="225158" y="138526"/>
                      <a:pt x="249163" y="89667"/>
                      <a:pt x="263708" y="37138"/>
                    </a:cubicBezTo>
                    <a:cubicBezTo>
                      <a:pt x="256930" y="32196"/>
                      <a:pt x="250010" y="27818"/>
                      <a:pt x="242950" y="24005"/>
                    </a:cubicBezTo>
                    <a:cubicBezTo>
                      <a:pt x="229394" y="76253"/>
                      <a:pt x="205953" y="124829"/>
                      <a:pt x="174464" y="167474"/>
                    </a:cubicBezTo>
                    <a:cubicBezTo>
                      <a:pt x="142833" y="209978"/>
                      <a:pt x="103153" y="246409"/>
                      <a:pt x="57119" y="274369"/>
                    </a:cubicBezTo>
                    <a:cubicBezTo>
                      <a:pt x="62626" y="280158"/>
                      <a:pt x="68839" y="285383"/>
                      <a:pt x="75476" y="290466"/>
                    </a:cubicBezTo>
                    <a:close/>
                    <a:moveTo>
                      <a:pt x="6990" y="192326"/>
                    </a:moveTo>
                    <a:cubicBezTo>
                      <a:pt x="39468" y="167756"/>
                      <a:pt x="67992" y="138667"/>
                      <a:pt x="91998" y="106330"/>
                    </a:cubicBezTo>
                    <a:cubicBezTo>
                      <a:pt x="116003" y="73993"/>
                      <a:pt x="135490" y="38126"/>
                      <a:pt x="149752" y="0"/>
                    </a:cubicBezTo>
                    <a:cubicBezTo>
                      <a:pt x="146928" y="0"/>
                      <a:pt x="144104" y="141"/>
                      <a:pt x="141280" y="282"/>
                    </a:cubicBezTo>
                    <a:cubicBezTo>
                      <a:pt x="127582" y="36573"/>
                      <a:pt x="108801" y="70745"/>
                      <a:pt x="85784" y="101670"/>
                    </a:cubicBezTo>
                    <a:cubicBezTo>
                      <a:pt x="62767" y="132595"/>
                      <a:pt x="35655" y="160413"/>
                      <a:pt x="4872" y="184136"/>
                    </a:cubicBezTo>
                    <a:cubicBezTo>
                      <a:pt x="5437" y="186819"/>
                      <a:pt x="6143" y="189502"/>
                      <a:pt x="6990" y="192326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F151C5B5-9017-4BCB-ADEF-1F77C65E2F79}"/>
                  </a:ext>
                </a:extLst>
              </p:cNvPr>
              <p:cNvSpPr/>
              <p:nvPr/>
            </p:nvSpPr>
            <p:spPr>
              <a:xfrm>
                <a:off x="435644" y="4699888"/>
                <a:ext cx="286371" cy="314048"/>
              </a:xfrm>
              <a:custGeom>
                <a:avLst/>
                <a:gdLst>
                  <a:gd name="connsiteX0" fmla="*/ 94751 w 286371"/>
                  <a:gd name="connsiteY0" fmla="*/ 310660 h 314048"/>
                  <a:gd name="connsiteX1" fmla="*/ 102094 w 286371"/>
                  <a:gd name="connsiteY1" fmla="*/ 314048 h 314048"/>
                  <a:gd name="connsiteX2" fmla="*/ 103083 w 286371"/>
                  <a:gd name="connsiteY2" fmla="*/ 308683 h 314048"/>
                  <a:gd name="connsiteX3" fmla="*/ 128218 w 286371"/>
                  <a:gd name="connsiteY3" fmla="*/ 307412 h 314048"/>
                  <a:gd name="connsiteX4" fmla="*/ 131324 w 286371"/>
                  <a:gd name="connsiteY4" fmla="*/ 307271 h 314048"/>
                  <a:gd name="connsiteX5" fmla="*/ 131748 w 286371"/>
                  <a:gd name="connsiteY5" fmla="*/ 304023 h 314048"/>
                  <a:gd name="connsiteX6" fmla="*/ 134007 w 286371"/>
                  <a:gd name="connsiteY6" fmla="*/ 286372 h 314048"/>
                  <a:gd name="connsiteX7" fmla="*/ 158013 w 286371"/>
                  <a:gd name="connsiteY7" fmla="*/ 283971 h 314048"/>
                  <a:gd name="connsiteX8" fmla="*/ 161261 w 286371"/>
                  <a:gd name="connsiteY8" fmla="*/ 283548 h 314048"/>
                  <a:gd name="connsiteX9" fmla="*/ 161543 w 286371"/>
                  <a:gd name="connsiteY9" fmla="*/ 280300 h 314048"/>
                  <a:gd name="connsiteX10" fmla="*/ 162673 w 286371"/>
                  <a:gd name="connsiteY10" fmla="*/ 261519 h 314048"/>
                  <a:gd name="connsiteX11" fmla="*/ 185407 w 286371"/>
                  <a:gd name="connsiteY11" fmla="*/ 258130 h 314048"/>
                  <a:gd name="connsiteX12" fmla="*/ 188514 w 286371"/>
                  <a:gd name="connsiteY12" fmla="*/ 257706 h 314048"/>
                  <a:gd name="connsiteX13" fmla="*/ 188655 w 286371"/>
                  <a:gd name="connsiteY13" fmla="*/ 254458 h 314048"/>
                  <a:gd name="connsiteX14" fmla="*/ 188796 w 286371"/>
                  <a:gd name="connsiteY14" fmla="*/ 234548 h 314048"/>
                  <a:gd name="connsiteX15" fmla="*/ 210401 w 286371"/>
                  <a:gd name="connsiteY15" fmla="*/ 230170 h 314048"/>
                  <a:gd name="connsiteX16" fmla="*/ 213649 w 286371"/>
                  <a:gd name="connsiteY16" fmla="*/ 229464 h 314048"/>
                  <a:gd name="connsiteX17" fmla="*/ 213508 w 286371"/>
                  <a:gd name="connsiteY17" fmla="*/ 226217 h 314048"/>
                  <a:gd name="connsiteX18" fmla="*/ 212519 w 286371"/>
                  <a:gd name="connsiteY18" fmla="*/ 205177 h 314048"/>
                  <a:gd name="connsiteX19" fmla="*/ 232853 w 286371"/>
                  <a:gd name="connsiteY19" fmla="*/ 199952 h 314048"/>
                  <a:gd name="connsiteX20" fmla="*/ 235960 w 286371"/>
                  <a:gd name="connsiteY20" fmla="*/ 199105 h 314048"/>
                  <a:gd name="connsiteX21" fmla="*/ 235678 w 286371"/>
                  <a:gd name="connsiteY21" fmla="*/ 195857 h 314048"/>
                  <a:gd name="connsiteX22" fmla="*/ 233560 w 286371"/>
                  <a:gd name="connsiteY22" fmla="*/ 173969 h 314048"/>
                  <a:gd name="connsiteX23" fmla="*/ 252481 w 286371"/>
                  <a:gd name="connsiteY23" fmla="*/ 168039 h 314048"/>
                  <a:gd name="connsiteX24" fmla="*/ 255588 w 286371"/>
                  <a:gd name="connsiteY24" fmla="*/ 167050 h 314048"/>
                  <a:gd name="connsiteX25" fmla="*/ 255164 w 286371"/>
                  <a:gd name="connsiteY25" fmla="*/ 163802 h 314048"/>
                  <a:gd name="connsiteX26" fmla="*/ 251776 w 286371"/>
                  <a:gd name="connsiteY26" fmla="*/ 141068 h 314048"/>
                  <a:gd name="connsiteX27" fmla="*/ 269427 w 286371"/>
                  <a:gd name="connsiteY27" fmla="*/ 134431 h 314048"/>
                  <a:gd name="connsiteX28" fmla="*/ 272392 w 286371"/>
                  <a:gd name="connsiteY28" fmla="*/ 133301 h 314048"/>
                  <a:gd name="connsiteX29" fmla="*/ 271827 w 286371"/>
                  <a:gd name="connsiteY29" fmla="*/ 130195 h 314048"/>
                  <a:gd name="connsiteX30" fmla="*/ 267167 w 286371"/>
                  <a:gd name="connsiteY30" fmla="*/ 106613 h 314048"/>
                  <a:gd name="connsiteX31" fmla="*/ 283406 w 286371"/>
                  <a:gd name="connsiteY31" fmla="*/ 99411 h 314048"/>
                  <a:gd name="connsiteX32" fmla="*/ 286372 w 286371"/>
                  <a:gd name="connsiteY32" fmla="*/ 98140 h 314048"/>
                  <a:gd name="connsiteX33" fmla="*/ 285666 w 286371"/>
                  <a:gd name="connsiteY33" fmla="*/ 95034 h 314048"/>
                  <a:gd name="connsiteX34" fmla="*/ 279594 w 286371"/>
                  <a:gd name="connsiteY34" fmla="*/ 70604 h 314048"/>
                  <a:gd name="connsiteX35" fmla="*/ 284395 w 286371"/>
                  <a:gd name="connsiteY35" fmla="*/ 68204 h 314048"/>
                  <a:gd name="connsiteX36" fmla="*/ 279029 w 286371"/>
                  <a:gd name="connsiteY36" fmla="*/ 62132 h 314048"/>
                  <a:gd name="connsiteX37" fmla="*/ 273239 w 286371"/>
                  <a:gd name="connsiteY37" fmla="*/ 64956 h 314048"/>
                  <a:gd name="connsiteX38" fmla="*/ 270415 w 286371"/>
                  <a:gd name="connsiteY38" fmla="*/ 66368 h 314048"/>
                  <a:gd name="connsiteX39" fmla="*/ 271262 w 286371"/>
                  <a:gd name="connsiteY39" fmla="*/ 69475 h 314048"/>
                  <a:gd name="connsiteX40" fmla="*/ 277193 w 286371"/>
                  <a:gd name="connsiteY40" fmla="*/ 93622 h 314048"/>
                  <a:gd name="connsiteX41" fmla="*/ 261236 w 286371"/>
                  <a:gd name="connsiteY41" fmla="*/ 100682 h 314048"/>
                  <a:gd name="connsiteX42" fmla="*/ 258271 w 286371"/>
                  <a:gd name="connsiteY42" fmla="*/ 101953 h 314048"/>
                  <a:gd name="connsiteX43" fmla="*/ 258977 w 286371"/>
                  <a:gd name="connsiteY43" fmla="*/ 105059 h 314048"/>
                  <a:gd name="connsiteX44" fmla="*/ 263637 w 286371"/>
                  <a:gd name="connsiteY44" fmla="*/ 128500 h 314048"/>
                  <a:gd name="connsiteX45" fmla="*/ 246268 w 286371"/>
                  <a:gd name="connsiteY45" fmla="*/ 134996 h 314048"/>
                  <a:gd name="connsiteX46" fmla="*/ 243303 w 286371"/>
                  <a:gd name="connsiteY46" fmla="*/ 136126 h 314048"/>
                  <a:gd name="connsiteX47" fmla="*/ 243727 w 286371"/>
                  <a:gd name="connsiteY47" fmla="*/ 139232 h 314048"/>
                  <a:gd name="connsiteX48" fmla="*/ 247116 w 286371"/>
                  <a:gd name="connsiteY48" fmla="*/ 161825 h 314048"/>
                  <a:gd name="connsiteX49" fmla="*/ 228335 w 286371"/>
                  <a:gd name="connsiteY49" fmla="*/ 167615 h 314048"/>
                  <a:gd name="connsiteX50" fmla="*/ 225228 w 286371"/>
                  <a:gd name="connsiteY50" fmla="*/ 168462 h 314048"/>
                  <a:gd name="connsiteX51" fmla="*/ 225652 w 286371"/>
                  <a:gd name="connsiteY51" fmla="*/ 171710 h 314048"/>
                  <a:gd name="connsiteX52" fmla="*/ 227770 w 286371"/>
                  <a:gd name="connsiteY52" fmla="*/ 193315 h 314048"/>
                  <a:gd name="connsiteX53" fmla="*/ 207718 w 286371"/>
                  <a:gd name="connsiteY53" fmla="*/ 198398 h 314048"/>
                  <a:gd name="connsiteX54" fmla="*/ 204471 w 286371"/>
                  <a:gd name="connsiteY54" fmla="*/ 199105 h 314048"/>
                  <a:gd name="connsiteX55" fmla="*/ 204612 w 286371"/>
                  <a:gd name="connsiteY55" fmla="*/ 202353 h 314048"/>
                  <a:gd name="connsiteX56" fmla="*/ 205600 w 286371"/>
                  <a:gd name="connsiteY56" fmla="*/ 222969 h 314048"/>
                  <a:gd name="connsiteX57" fmla="*/ 184278 w 286371"/>
                  <a:gd name="connsiteY57" fmla="*/ 227346 h 314048"/>
                  <a:gd name="connsiteX58" fmla="*/ 181171 w 286371"/>
                  <a:gd name="connsiteY58" fmla="*/ 227911 h 314048"/>
                  <a:gd name="connsiteX59" fmla="*/ 181171 w 286371"/>
                  <a:gd name="connsiteY59" fmla="*/ 231159 h 314048"/>
                  <a:gd name="connsiteX60" fmla="*/ 181030 w 286371"/>
                  <a:gd name="connsiteY60" fmla="*/ 250787 h 314048"/>
                  <a:gd name="connsiteX61" fmla="*/ 158436 w 286371"/>
                  <a:gd name="connsiteY61" fmla="*/ 254176 h 314048"/>
                  <a:gd name="connsiteX62" fmla="*/ 155189 w 286371"/>
                  <a:gd name="connsiteY62" fmla="*/ 254600 h 314048"/>
                  <a:gd name="connsiteX63" fmla="*/ 155047 w 286371"/>
                  <a:gd name="connsiteY63" fmla="*/ 257848 h 314048"/>
                  <a:gd name="connsiteX64" fmla="*/ 153918 w 286371"/>
                  <a:gd name="connsiteY64" fmla="*/ 276346 h 314048"/>
                  <a:gd name="connsiteX65" fmla="*/ 130195 w 286371"/>
                  <a:gd name="connsiteY65" fmla="*/ 278746 h 314048"/>
                  <a:gd name="connsiteX66" fmla="*/ 126947 w 286371"/>
                  <a:gd name="connsiteY66" fmla="*/ 279029 h 314048"/>
                  <a:gd name="connsiteX67" fmla="*/ 126664 w 286371"/>
                  <a:gd name="connsiteY67" fmla="*/ 282136 h 314048"/>
                  <a:gd name="connsiteX68" fmla="*/ 124546 w 286371"/>
                  <a:gd name="connsiteY68" fmla="*/ 299504 h 314048"/>
                  <a:gd name="connsiteX69" fmla="*/ 99693 w 286371"/>
                  <a:gd name="connsiteY69" fmla="*/ 300775 h 314048"/>
                  <a:gd name="connsiteX70" fmla="*/ 96587 w 286371"/>
                  <a:gd name="connsiteY70" fmla="*/ 300916 h 314048"/>
                  <a:gd name="connsiteX71" fmla="*/ 95881 w 286371"/>
                  <a:gd name="connsiteY71" fmla="*/ 304305 h 314048"/>
                  <a:gd name="connsiteX72" fmla="*/ 94751 w 286371"/>
                  <a:gd name="connsiteY72" fmla="*/ 310660 h 314048"/>
                  <a:gd name="connsiteX73" fmla="*/ 3389 w 286371"/>
                  <a:gd name="connsiteY73" fmla="*/ 220145 h 314048"/>
                  <a:gd name="connsiteX74" fmla="*/ 10026 w 286371"/>
                  <a:gd name="connsiteY74" fmla="*/ 219721 h 314048"/>
                  <a:gd name="connsiteX75" fmla="*/ 13132 w 286371"/>
                  <a:gd name="connsiteY75" fmla="*/ 219580 h 314048"/>
                  <a:gd name="connsiteX76" fmla="*/ 13556 w 286371"/>
                  <a:gd name="connsiteY76" fmla="*/ 216332 h 314048"/>
                  <a:gd name="connsiteX77" fmla="*/ 15815 w 286371"/>
                  <a:gd name="connsiteY77" fmla="*/ 198681 h 314048"/>
                  <a:gd name="connsiteX78" fmla="*/ 39821 w 286371"/>
                  <a:gd name="connsiteY78" fmla="*/ 196280 h 314048"/>
                  <a:gd name="connsiteX79" fmla="*/ 43069 w 286371"/>
                  <a:gd name="connsiteY79" fmla="*/ 195857 h 314048"/>
                  <a:gd name="connsiteX80" fmla="*/ 43351 w 286371"/>
                  <a:gd name="connsiteY80" fmla="*/ 192609 h 314048"/>
                  <a:gd name="connsiteX81" fmla="*/ 44481 w 286371"/>
                  <a:gd name="connsiteY81" fmla="*/ 173828 h 314048"/>
                  <a:gd name="connsiteX82" fmla="*/ 67215 w 286371"/>
                  <a:gd name="connsiteY82" fmla="*/ 170439 h 314048"/>
                  <a:gd name="connsiteX83" fmla="*/ 70463 w 286371"/>
                  <a:gd name="connsiteY83" fmla="*/ 170016 h 314048"/>
                  <a:gd name="connsiteX84" fmla="*/ 70463 w 286371"/>
                  <a:gd name="connsiteY84" fmla="*/ 166768 h 314048"/>
                  <a:gd name="connsiteX85" fmla="*/ 70604 w 286371"/>
                  <a:gd name="connsiteY85" fmla="*/ 146857 h 314048"/>
                  <a:gd name="connsiteX86" fmla="*/ 92209 w 286371"/>
                  <a:gd name="connsiteY86" fmla="*/ 142480 h 314048"/>
                  <a:gd name="connsiteX87" fmla="*/ 95316 w 286371"/>
                  <a:gd name="connsiteY87" fmla="*/ 141774 h 314048"/>
                  <a:gd name="connsiteX88" fmla="*/ 95175 w 286371"/>
                  <a:gd name="connsiteY88" fmla="*/ 138526 h 314048"/>
                  <a:gd name="connsiteX89" fmla="*/ 94328 w 286371"/>
                  <a:gd name="connsiteY89" fmla="*/ 117627 h 314048"/>
                  <a:gd name="connsiteX90" fmla="*/ 114662 w 286371"/>
                  <a:gd name="connsiteY90" fmla="*/ 112402 h 314048"/>
                  <a:gd name="connsiteX91" fmla="*/ 117768 w 286371"/>
                  <a:gd name="connsiteY91" fmla="*/ 111555 h 314048"/>
                  <a:gd name="connsiteX92" fmla="*/ 117486 w 286371"/>
                  <a:gd name="connsiteY92" fmla="*/ 108307 h 314048"/>
                  <a:gd name="connsiteX93" fmla="*/ 115368 w 286371"/>
                  <a:gd name="connsiteY93" fmla="*/ 86420 h 314048"/>
                  <a:gd name="connsiteX94" fmla="*/ 134290 w 286371"/>
                  <a:gd name="connsiteY94" fmla="*/ 80489 h 314048"/>
                  <a:gd name="connsiteX95" fmla="*/ 137396 w 286371"/>
                  <a:gd name="connsiteY95" fmla="*/ 79501 h 314048"/>
                  <a:gd name="connsiteX96" fmla="*/ 136973 w 286371"/>
                  <a:gd name="connsiteY96" fmla="*/ 76253 h 314048"/>
                  <a:gd name="connsiteX97" fmla="*/ 133584 w 286371"/>
                  <a:gd name="connsiteY97" fmla="*/ 53518 h 314048"/>
                  <a:gd name="connsiteX98" fmla="*/ 151235 w 286371"/>
                  <a:gd name="connsiteY98" fmla="*/ 46881 h 314048"/>
                  <a:gd name="connsiteX99" fmla="*/ 154341 w 286371"/>
                  <a:gd name="connsiteY99" fmla="*/ 45752 h 314048"/>
                  <a:gd name="connsiteX100" fmla="*/ 153635 w 286371"/>
                  <a:gd name="connsiteY100" fmla="*/ 42504 h 314048"/>
                  <a:gd name="connsiteX101" fmla="*/ 148975 w 286371"/>
                  <a:gd name="connsiteY101" fmla="*/ 18922 h 314048"/>
                  <a:gd name="connsiteX102" fmla="*/ 165214 w 286371"/>
                  <a:gd name="connsiteY102" fmla="*/ 11721 h 314048"/>
                  <a:gd name="connsiteX103" fmla="*/ 168180 w 286371"/>
                  <a:gd name="connsiteY103" fmla="*/ 10449 h 314048"/>
                  <a:gd name="connsiteX104" fmla="*/ 167474 w 286371"/>
                  <a:gd name="connsiteY104" fmla="*/ 7343 h 314048"/>
                  <a:gd name="connsiteX105" fmla="*/ 165920 w 286371"/>
                  <a:gd name="connsiteY105" fmla="*/ 1130 h 314048"/>
                  <a:gd name="connsiteX106" fmla="*/ 157589 w 286371"/>
                  <a:gd name="connsiteY106" fmla="*/ 0 h 314048"/>
                  <a:gd name="connsiteX107" fmla="*/ 159001 w 286371"/>
                  <a:gd name="connsiteY107" fmla="*/ 6072 h 314048"/>
                  <a:gd name="connsiteX108" fmla="*/ 143045 w 286371"/>
                  <a:gd name="connsiteY108" fmla="*/ 12991 h 314048"/>
                  <a:gd name="connsiteX109" fmla="*/ 140079 w 286371"/>
                  <a:gd name="connsiteY109" fmla="*/ 14262 h 314048"/>
                  <a:gd name="connsiteX110" fmla="*/ 140785 w 286371"/>
                  <a:gd name="connsiteY110" fmla="*/ 17369 h 314048"/>
                  <a:gd name="connsiteX111" fmla="*/ 145445 w 286371"/>
                  <a:gd name="connsiteY111" fmla="*/ 40810 h 314048"/>
                  <a:gd name="connsiteX112" fmla="*/ 128076 w 286371"/>
                  <a:gd name="connsiteY112" fmla="*/ 47305 h 314048"/>
                  <a:gd name="connsiteX113" fmla="*/ 125111 w 286371"/>
                  <a:gd name="connsiteY113" fmla="*/ 48435 h 314048"/>
                  <a:gd name="connsiteX114" fmla="*/ 125535 w 286371"/>
                  <a:gd name="connsiteY114" fmla="*/ 51541 h 314048"/>
                  <a:gd name="connsiteX115" fmla="*/ 128924 w 286371"/>
                  <a:gd name="connsiteY115" fmla="*/ 74135 h 314048"/>
                  <a:gd name="connsiteX116" fmla="*/ 110143 w 286371"/>
                  <a:gd name="connsiteY116" fmla="*/ 79924 h 314048"/>
                  <a:gd name="connsiteX117" fmla="*/ 107036 w 286371"/>
                  <a:gd name="connsiteY117" fmla="*/ 80772 h 314048"/>
                  <a:gd name="connsiteX118" fmla="*/ 107460 w 286371"/>
                  <a:gd name="connsiteY118" fmla="*/ 84019 h 314048"/>
                  <a:gd name="connsiteX119" fmla="*/ 109578 w 286371"/>
                  <a:gd name="connsiteY119" fmla="*/ 105624 h 314048"/>
                  <a:gd name="connsiteX120" fmla="*/ 89527 w 286371"/>
                  <a:gd name="connsiteY120" fmla="*/ 110708 h 314048"/>
                  <a:gd name="connsiteX121" fmla="*/ 86279 w 286371"/>
                  <a:gd name="connsiteY121" fmla="*/ 111414 h 314048"/>
                  <a:gd name="connsiteX122" fmla="*/ 86420 w 286371"/>
                  <a:gd name="connsiteY122" fmla="*/ 114662 h 314048"/>
                  <a:gd name="connsiteX123" fmla="*/ 87408 w 286371"/>
                  <a:gd name="connsiteY123" fmla="*/ 135278 h 314048"/>
                  <a:gd name="connsiteX124" fmla="*/ 66086 w 286371"/>
                  <a:gd name="connsiteY124" fmla="*/ 139656 h 314048"/>
                  <a:gd name="connsiteX125" fmla="*/ 62979 w 286371"/>
                  <a:gd name="connsiteY125" fmla="*/ 140220 h 314048"/>
                  <a:gd name="connsiteX126" fmla="*/ 62979 w 286371"/>
                  <a:gd name="connsiteY126" fmla="*/ 143468 h 314048"/>
                  <a:gd name="connsiteX127" fmla="*/ 62838 w 286371"/>
                  <a:gd name="connsiteY127" fmla="*/ 163096 h 314048"/>
                  <a:gd name="connsiteX128" fmla="*/ 40245 w 286371"/>
                  <a:gd name="connsiteY128" fmla="*/ 166485 h 314048"/>
                  <a:gd name="connsiteX129" fmla="*/ 36997 w 286371"/>
                  <a:gd name="connsiteY129" fmla="*/ 166909 h 314048"/>
                  <a:gd name="connsiteX130" fmla="*/ 36856 w 286371"/>
                  <a:gd name="connsiteY130" fmla="*/ 170157 h 314048"/>
                  <a:gd name="connsiteX131" fmla="*/ 35726 w 286371"/>
                  <a:gd name="connsiteY131" fmla="*/ 188655 h 314048"/>
                  <a:gd name="connsiteX132" fmla="*/ 12003 w 286371"/>
                  <a:gd name="connsiteY132" fmla="*/ 191056 h 314048"/>
                  <a:gd name="connsiteX133" fmla="*/ 8755 w 286371"/>
                  <a:gd name="connsiteY133" fmla="*/ 191338 h 314048"/>
                  <a:gd name="connsiteX134" fmla="*/ 8473 w 286371"/>
                  <a:gd name="connsiteY134" fmla="*/ 194445 h 314048"/>
                  <a:gd name="connsiteX135" fmla="*/ 6354 w 286371"/>
                  <a:gd name="connsiteY135" fmla="*/ 211813 h 314048"/>
                  <a:gd name="connsiteX136" fmla="*/ 0 w 286371"/>
                  <a:gd name="connsiteY136" fmla="*/ 212096 h 314048"/>
                  <a:gd name="connsiteX137" fmla="*/ 3389 w 286371"/>
                  <a:gd name="connsiteY137" fmla="*/ 220145 h 314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286371" h="314048">
                    <a:moveTo>
                      <a:pt x="94751" y="310660"/>
                    </a:moveTo>
                    <a:cubicBezTo>
                      <a:pt x="97293" y="311930"/>
                      <a:pt x="99693" y="313060"/>
                      <a:pt x="102094" y="314048"/>
                    </a:cubicBezTo>
                    <a:cubicBezTo>
                      <a:pt x="102376" y="312213"/>
                      <a:pt x="102659" y="310518"/>
                      <a:pt x="103083" y="308683"/>
                    </a:cubicBezTo>
                    <a:cubicBezTo>
                      <a:pt x="111555" y="308259"/>
                      <a:pt x="119886" y="307977"/>
                      <a:pt x="128218" y="307412"/>
                    </a:cubicBezTo>
                    <a:lnTo>
                      <a:pt x="131324" y="307271"/>
                    </a:lnTo>
                    <a:lnTo>
                      <a:pt x="131748" y="304023"/>
                    </a:lnTo>
                    <a:cubicBezTo>
                      <a:pt x="132595" y="298233"/>
                      <a:pt x="133301" y="292303"/>
                      <a:pt x="134007" y="286372"/>
                    </a:cubicBezTo>
                    <a:cubicBezTo>
                      <a:pt x="142056" y="285666"/>
                      <a:pt x="150105" y="284819"/>
                      <a:pt x="158013" y="283971"/>
                    </a:cubicBezTo>
                    <a:lnTo>
                      <a:pt x="161261" y="283548"/>
                    </a:lnTo>
                    <a:lnTo>
                      <a:pt x="161543" y="280300"/>
                    </a:lnTo>
                    <a:cubicBezTo>
                      <a:pt x="161967" y="274087"/>
                      <a:pt x="162390" y="267873"/>
                      <a:pt x="162673" y="261519"/>
                    </a:cubicBezTo>
                    <a:cubicBezTo>
                      <a:pt x="170439" y="260389"/>
                      <a:pt x="177923" y="259260"/>
                      <a:pt x="185407" y="258130"/>
                    </a:cubicBezTo>
                    <a:lnTo>
                      <a:pt x="188514" y="257706"/>
                    </a:lnTo>
                    <a:lnTo>
                      <a:pt x="188655" y="254458"/>
                    </a:lnTo>
                    <a:cubicBezTo>
                      <a:pt x="188796" y="247963"/>
                      <a:pt x="188796" y="241185"/>
                      <a:pt x="188796" y="234548"/>
                    </a:cubicBezTo>
                    <a:cubicBezTo>
                      <a:pt x="196139" y="233136"/>
                      <a:pt x="203200" y="231724"/>
                      <a:pt x="210401" y="230170"/>
                    </a:cubicBezTo>
                    <a:lnTo>
                      <a:pt x="213649" y="229464"/>
                    </a:lnTo>
                    <a:lnTo>
                      <a:pt x="213508" y="226217"/>
                    </a:lnTo>
                    <a:cubicBezTo>
                      <a:pt x="213225" y="219297"/>
                      <a:pt x="212943" y="212237"/>
                      <a:pt x="212519" y="205177"/>
                    </a:cubicBezTo>
                    <a:cubicBezTo>
                      <a:pt x="219439" y="203482"/>
                      <a:pt x="226075" y="201788"/>
                      <a:pt x="232853" y="199952"/>
                    </a:cubicBezTo>
                    <a:lnTo>
                      <a:pt x="235960" y="199105"/>
                    </a:lnTo>
                    <a:lnTo>
                      <a:pt x="235678" y="195857"/>
                    </a:lnTo>
                    <a:cubicBezTo>
                      <a:pt x="235113" y="188514"/>
                      <a:pt x="234266" y="181312"/>
                      <a:pt x="233560" y="173969"/>
                    </a:cubicBezTo>
                    <a:cubicBezTo>
                      <a:pt x="239914" y="172134"/>
                      <a:pt x="246268" y="170016"/>
                      <a:pt x="252481" y="168039"/>
                    </a:cubicBezTo>
                    <a:lnTo>
                      <a:pt x="255588" y="167050"/>
                    </a:lnTo>
                    <a:lnTo>
                      <a:pt x="255164" y="163802"/>
                    </a:lnTo>
                    <a:cubicBezTo>
                      <a:pt x="254176" y="156177"/>
                      <a:pt x="253046" y="148693"/>
                      <a:pt x="251776" y="141068"/>
                    </a:cubicBezTo>
                    <a:cubicBezTo>
                      <a:pt x="257706" y="138950"/>
                      <a:pt x="263637" y="136690"/>
                      <a:pt x="269427" y="134431"/>
                    </a:cubicBezTo>
                    <a:lnTo>
                      <a:pt x="272392" y="133301"/>
                    </a:lnTo>
                    <a:lnTo>
                      <a:pt x="271827" y="130195"/>
                    </a:lnTo>
                    <a:cubicBezTo>
                      <a:pt x="270415" y="122287"/>
                      <a:pt x="268721" y="114521"/>
                      <a:pt x="267167" y="106613"/>
                    </a:cubicBezTo>
                    <a:cubicBezTo>
                      <a:pt x="272674" y="104212"/>
                      <a:pt x="278040" y="101812"/>
                      <a:pt x="283406" y="99411"/>
                    </a:cubicBezTo>
                    <a:lnTo>
                      <a:pt x="286372" y="98140"/>
                    </a:lnTo>
                    <a:lnTo>
                      <a:pt x="285666" y="95034"/>
                    </a:lnTo>
                    <a:cubicBezTo>
                      <a:pt x="283689" y="86843"/>
                      <a:pt x="281712" y="78795"/>
                      <a:pt x="279594" y="70604"/>
                    </a:cubicBezTo>
                    <a:cubicBezTo>
                      <a:pt x="281147" y="69757"/>
                      <a:pt x="282841" y="69051"/>
                      <a:pt x="284395" y="68204"/>
                    </a:cubicBezTo>
                    <a:cubicBezTo>
                      <a:pt x="282700" y="66227"/>
                      <a:pt x="280865" y="64109"/>
                      <a:pt x="279029" y="62132"/>
                    </a:cubicBezTo>
                    <a:cubicBezTo>
                      <a:pt x="277193" y="63120"/>
                      <a:pt x="275216" y="64109"/>
                      <a:pt x="273239" y="64956"/>
                    </a:cubicBezTo>
                    <a:lnTo>
                      <a:pt x="270415" y="66368"/>
                    </a:lnTo>
                    <a:lnTo>
                      <a:pt x="271262" y="69475"/>
                    </a:lnTo>
                    <a:cubicBezTo>
                      <a:pt x="273380" y="77524"/>
                      <a:pt x="275357" y="85573"/>
                      <a:pt x="277193" y="93622"/>
                    </a:cubicBezTo>
                    <a:cubicBezTo>
                      <a:pt x="271968" y="96022"/>
                      <a:pt x="266602" y="98423"/>
                      <a:pt x="261236" y="100682"/>
                    </a:cubicBezTo>
                    <a:lnTo>
                      <a:pt x="258271" y="101953"/>
                    </a:lnTo>
                    <a:lnTo>
                      <a:pt x="258977" y="105059"/>
                    </a:lnTo>
                    <a:cubicBezTo>
                      <a:pt x="260672" y="112967"/>
                      <a:pt x="262225" y="120733"/>
                      <a:pt x="263637" y="128500"/>
                    </a:cubicBezTo>
                    <a:cubicBezTo>
                      <a:pt x="257989" y="130618"/>
                      <a:pt x="252199" y="132878"/>
                      <a:pt x="246268" y="134996"/>
                    </a:cubicBezTo>
                    <a:lnTo>
                      <a:pt x="243303" y="136126"/>
                    </a:lnTo>
                    <a:lnTo>
                      <a:pt x="243727" y="139232"/>
                    </a:lnTo>
                    <a:cubicBezTo>
                      <a:pt x="244997" y="146857"/>
                      <a:pt x="246127" y="154341"/>
                      <a:pt x="247116" y="161825"/>
                    </a:cubicBezTo>
                    <a:cubicBezTo>
                      <a:pt x="240902" y="163802"/>
                      <a:pt x="234689" y="165779"/>
                      <a:pt x="228335" y="167615"/>
                    </a:cubicBezTo>
                    <a:lnTo>
                      <a:pt x="225228" y="168462"/>
                    </a:lnTo>
                    <a:lnTo>
                      <a:pt x="225652" y="171710"/>
                    </a:lnTo>
                    <a:cubicBezTo>
                      <a:pt x="226499" y="178912"/>
                      <a:pt x="227064" y="186113"/>
                      <a:pt x="227770" y="193315"/>
                    </a:cubicBezTo>
                    <a:cubicBezTo>
                      <a:pt x="221274" y="195009"/>
                      <a:pt x="214496" y="196845"/>
                      <a:pt x="207718" y="198398"/>
                    </a:cubicBezTo>
                    <a:lnTo>
                      <a:pt x="204471" y="199105"/>
                    </a:lnTo>
                    <a:lnTo>
                      <a:pt x="204612" y="202353"/>
                    </a:lnTo>
                    <a:cubicBezTo>
                      <a:pt x="205035" y="209272"/>
                      <a:pt x="205318" y="216191"/>
                      <a:pt x="205600" y="222969"/>
                    </a:cubicBezTo>
                    <a:cubicBezTo>
                      <a:pt x="198540" y="224522"/>
                      <a:pt x="191479" y="225934"/>
                      <a:pt x="184278" y="227346"/>
                    </a:cubicBezTo>
                    <a:lnTo>
                      <a:pt x="181171" y="227911"/>
                    </a:lnTo>
                    <a:lnTo>
                      <a:pt x="181171" y="231159"/>
                    </a:lnTo>
                    <a:cubicBezTo>
                      <a:pt x="181312" y="237796"/>
                      <a:pt x="181171" y="244291"/>
                      <a:pt x="181030" y="250787"/>
                    </a:cubicBezTo>
                    <a:cubicBezTo>
                      <a:pt x="173546" y="251917"/>
                      <a:pt x="166062" y="253047"/>
                      <a:pt x="158436" y="254176"/>
                    </a:cubicBezTo>
                    <a:lnTo>
                      <a:pt x="155189" y="254600"/>
                    </a:lnTo>
                    <a:lnTo>
                      <a:pt x="155047" y="257848"/>
                    </a:lnTo>
                    <a:cubicBezTo>
                      <a:pt x="154765" y="264061"/>
                      <a:pt x="154341" y="270274"/>
                      <a:pt x="153918" y="276346"/>
                    </a:cubicBezTo>
                    <a:cubicBezTo>
                      <a:pt x="146151" y="277193"/>
                      <a:pt x="138244" y="278040"/>
                      <a:pt x="130195" y="278746"/>
                    </a:cubicBezTo>
                    <a:lnTo>
                      <a:pt x="126947" y="279029"/>
                    </a:lnTo>
                    <a:lnTo>
                      <a:pt x="126664" y="282136"/>
                    </a:lnTo>
                    <a:cubicBezTo>
                      <a:pt x="126100" y="288066"/>
                      <a:pt x="125252" y="293856"/>
                      <a:pt x="124546" y="299504"/>
                    </a:cubicBezTo>
                    <a:cubicBezTo>
                      <a:pt x="116356" y="299928"/>
                      <a:pt x="108025" y="300493"/>
                      <a:pt x="99693" y="300775"/>
                    </a:cubicBezTo>
                    <a:lnTo>
                      <a:pt x="96587" y="300916"/>
                    </a:lnTo>
                    <a:lnTo>
                      <a:pt x="95881" y="304305"/>
                    </a:lnTo>
                    <a:cubicBezTo>
                      <a:pt x="95457" y="306564"/>
                      <a:pt x="95175" y="308542"/>
                      <a:pt x="94751" y="310660"/>
                    </a:cubicBezTo>
                    <a:close/>
                    <a:moveTo>
                      <a:pt x="3389" y="220145"/>
                    </a:moveTo>
                    <a:cubicBezTo>
                      <a:pt x="5648" y="220004"/>
                      <a:pt x="7767" y="219862"/>
                      <a:pt x="10026" y="219721"/>
                    </a:cubicBezTo>
                    <a:lnTo>
                      <a:pt x="13132" y="219580"/>
                    </a:lnTo>
                    <a:lnTo>
                      <a:pt x="13556" y="216332"/>
                    </a:lnTo>
                    <a:cubicBezTo>
                      <a:pt x="14403" y="210543"/>
                      <a:pt x="15109" y="204612"/>
                      <a:pt x="15815" y="198681"/>
                    </a:cubicBezTo>
                    <a:cubicBezTo>
                      <a:pt x="23864" y="197975"/>
                      <a:pt x="31913" y="197128"/>
                      <a:pt x="39821" y="196280"/>
                    </a:cubicBezTo>
                    <a:lnTo>
                      <a:pt x="43069" y="195857"/>
                    </a:lnTo>
                    <a:lnTo>
                      <a:pt x="43351" y="192609"/>
                    </a:lnTo>
                    <a:cubicBezTo>
                      <a:pt x="43775" y="186396"/>
                      <a:pt x="44198" y="180183"/>
                      <a:pt x="44481" y="173828"/>
                    </a:cubicBezTo>
                    <a:cubicBezTo>
                      <a:pt x="52247" y="172699"/>
                      <a:pt x="59731" y="171569"/>
                      <a:pt x="67215" y="170439"/>
                    </a:cubicBezTo>
                    <a:lnTo>
                      <a:pt x="70463" y="170016"/>
                    </a:lnTo>
                    <a:lnTo>
                      <a:pt x="70463" y="166768"/>
                    </a:lnTo>
                    <a:cubicBezTo>
                      <a:pt x="70604" y="160131"/>
                      <a:pt x="70604" y="153494"/>
                      <a:pt x="70604" y="146857"/>
                    </a:cubicBezTo>
                    <a:cubicBezTo>
                      <a:pt x="77947" y="145445"/>
                      <a:pt x="85008" y="144033"/>
                      <a:pt x="92209" y="142480"/>
                    </a:cubicBezTo>
                    <a:lnTo>
                      <a:pt x="95316" y="141774"/>
                    </a:lnTo>
                    <a:lnTo>
                      <a:pt x="95175" y="138526"/>
                    </a:lnTo>
                    <a:cubicBezTo>
                      <a:pt x="94892" y="131607"/>
                      <a:pt x="94751" y="124688"/>
                      <a:pt x="94328" y="117627"/>
                    </a:cubicBezTo>
                    <a:cubicBezTo>
                      <a:pt x="101247" y="115932"/>
                      <a:pt x="107884" y="114238"/>
                      <a:pt x="114662" y="112402"/>
                    </a:cubicBezTo>
                    <a:lnTo>
                      <a:pt x="117768" y="111555"/>
                    </a:lnTo>
                    <a:lnTo>
                      <a:pt x="117486" y="108307"/>
                    </a:lnTo>
                    <a:cubicBezTo>
                      <a:pt x="116921" y="100964"/>
                      <a:pt x="116074" y="93763"/>
                      <a:pt x="115368" y="86420"/>
                    </a:cubicBezTo>
                    <a:cubicBezTo>
                      <a:pt x="121722" y="84584"/>
                      <a:pt x="128076" y="82466"/>
                      <a:pt x="134290" y="80489"/>
                    </a:cubicBezTo>
                    <a:lnTo>
                      <a:pt x="137396" y="79501"/>
                    </a:lnTo>
                    <a:lnTo>
                      <a:pt x="136973" y="76253"/>
                    </a:lnTo>
                    <a:cubicBezTo>
                      <a:pt x="135984" y="68628"/>
                      <a:pt x="134855" y="61144"/>
                      <a:pt x="133584" y="53518"/>
                    </a:cubicBezTo>
                    <a:cubicBezTo>
                      <a:pt x="139514" y="51400"/>
                      <a:pt x="145445" y="49141"/>
                      <a:pt x="151235" y="46881"/>
                    </a:cubicBezTo>
                    <a:lnTo>
                      <a:pt x="154341" y="45752"/>
                    </a:lnTo>
                    <a:lnTo>
                      <a:pt x="153635" y="42504"/>
                    </a:lnTo>
                    <a:cubicBezTo>
                      <a:pt x="152223" y="34596"/>
                      <a:pt x="150529" y="26830"/>
                      <a:pt x="148975" y="18922"/>
                    </a:cubicBezTo>
                    <a:cubicBezTo>
                      <a:pt x="154483" y="16522"/>
                      <a:pt x="159848" y="14121"/>
                      <a:pt x="165214" y="11721"/>
                    </a:cubicBezTo>
                    <a:lnTo>
                      <a:pt x="168180" y="10449"/>
                    </a:lnTo>
                    <a:lnTo>
                      <a:pt x="167474" y="7343"/>
                    </a:lnTo>
                    <a:cubicBezTo>
                      <a:pt x="167050" y="5225"/>
                      <a:pt x="166485" y="3107"/>
                      <a:pt x="165920" y="1130"/>
                    </a:cubicBezTo>
                    <a:cubicBezTo>
                      <a:pt x="163237" y="706"/>
                      <a:pt x="160413" y="282"/>
                      <a:pt x="157589" y="0"/>
                    </a:cubicBezTo>
                    <a:cubicBezTo>
                      <a:pt x="158154" y="1977"/>
                      <a:pt x="158578" y="4095"/>
                      <a:pt x="159001" y="6072"/>
                    </a:cubicBezTo>
                    <a:cubicBezTo>
                      <a:pt x="153776" y="8473"/>
                      <a:pt x="148411" y="10873"/>
                      <a:pt x="143045" y="12991"/>
                    </a:cubicBezTo>
                    <a:lnTo>
                      <a:pt x="140079" y="14262"/>
                    </a:lnTo>
                    <a:lnTo>
                      <a:pt x="140785" y="17369"/>
                    </a:lnTo>
                    <a:cubicBezTo>
                      <a:pt x="142480" y="25277"/>
                      <a:pt x="144033" y="33043"/>
                      <a:pt x="145445" y="40810"/>
                    </a:cubicBezTo>
                    <a:cubicBezTo>
                      <a:pt x="139797" y="42928"/>
                      <a:pt x="134007" y="45187"/>
                      <a:pt x="128076" y="47305"/>
                    </a:cubicBezTo>
                    <a:lnTo>
                      <a:pt x="125111" y="48435"/>
                    </a:lnTo>
                    <a:lnTo>
                      <a:pt x="125535" y="51541"/>
                    </a:lnTo>
                    <a:cubicBezTo>
                      <a:pt x="126806" y="59167"/>
                      <a:pt x="127935" y="66651"/>
                      <a:pt x="128924" y="74135"/>
                    </a:cubicBezTo>
                    <a:cubicBezTo>
                      <a:pt x="122711" y="76112"/>
                      <a:pt x="116497" y="78089"/>
                      <a:pt x="110143" y="79924"/>
                    </a:cubicBezTo>
                    <a:lnTo>
                      <a:pt x="107036" y="80772"/>
                    </a:lnTo>
                    <a:lnTo>
                      <a:pt x="107460" y="84019"/>
                    </a:lnTo>
                    <a:cubicBezTo>
                      <a:pt x="108307" y="91221"/>
                      <a:pt x="108872" y="98423"/>
                      <a:pt x="109578" y="105624"/>
                    </a:cubicBezTo>
                    <a:cubicBezTo>
                      <a:pt x="103083" y="107319"/>
                      <a:pt x="96304" y="109155"/>
                      <a:pt x="89527" y="110708"/>
                    </a:cubicBezTo>
                    <a:lnTo>
                      <a:pt x="86279" y="111414"/>
                    </a:lnTo>
                    <a:lnTo>
                      <a:pt x="86420" y="114662"/>
                    </a:lnTo>
                    <a:cubicBezTo>
                      <a:pt x="86844" y="121581"/>
                      <a:pt x="87126" y="128500"/>
                      <a:pt x="87408" y="135278"/>
                    </a:cubicBezTo>
                    <a:cubicBezTo>
                      <a:pt x="80348" y="136831"/>
                      <a:pt x="73287" y="138244"/>
                      <a:pt x="66086" y="139656"/>
                    </a:cubicBezTo>
                    <a:lnTo>
                      <a:pt x="62979" y="140220"/>
                    </a:lnTo>
                    <a:lnTo>
                      <a:pt x="62979" y="143468"/>
                    </a:lnTo>
                    <a:cubicBezTo>
                      <a:pt x="63120" y="150105"/>
                      <a:pt x="62979" y="156601"/>
                      <a:pt x="62838" y="163096"/>
                    </a:cubicBezTo>
                    <a:cubicBezTo>
                      <a:pt x="55354" y="164226"/>
                      <a:pt x="47870" y="165356"/>
                      <a:pt x="40245" y="166485"/>
                    </a:cubicBezTo>
                    <a:lnTo>
                      <a:pt x="36997" y="166909"/>
                    </a:lnTo>
                    <a:lnTo>
                      <a:pt x="36856" y="170157"/>
                    </a:lnTo>
                    <a:cubicBezTo>
                      <a:pt x="36573" y="176370"/>
                      <a:pt x="36149" y="182583"/>
                      <a:pt x="35726" y="188655"/>
                    </a:cubicBezTo>
                    <a:cubicBezTo>
                      <a:pt x="27959" y="189503"/>
                      <a:pt x="20052" y="190350"/>
                      <a:pt x="12003" y="191056"/>
                    </a:cubicBezTo>
                    <a:lnTo>
                      <a:pt x="8755" y="191338"/>
                    </a:lnTo>
                    <a:lnTo>
                      <a:pt x="8473" y="194445"/>
                    </a:lnTo>
                    <a:cubicBezTo>
                      <a:pt x="7908" y="200375"/>
                      <a:pt x="7060" y="206165"/>
                      <a:pt x="6354" y="211813"/>
                    </a:cubicBezTo>
                    <a:cubicBezTo>
                      <a:pt x="4236" y="211955"/>
                      <a:pt x="2118" y="212096"/>
                      <a:pt x="0" y="212096"/>
                    </a:cubicBezTo>
                    <a:cubicBezTo>
                      <a:pt x="847" y="215061"/>
                      <a:pt x="2118" y="217603"/>
                      <a:pt x="3389" y="22014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4F0B86B1-4993-4973-931C-B14AD208D007}"/>
                  </a:ext>
                </a:extLst>
              </p:cNvPr>
              <p:cNvSpPr/>
              <p:nvPr/>
            </p:nvSpPr>
            <p:spPr>
              <a:xfrm>
                <a:off x="457390" y="4716833"/>
                <a:ext cx="298798" cy="313624"/>
              </a:xfrm>
              <a:custGeom>
                <a:avLst/>
                <a:gdLst>
                  <a:gd name="connsiteX0" fmla="*/ 122569 w 298798"/>
                  <a:gd name="connsiteY0" fmla="*/ 310377 h 313624"/>
                  <a:gd name="connsiteX1" fmla="*/ 151235 w 298798"/>
                  <a:gd name="connsiteY1" fmla="*/ 313625 h 313624"/>
                  <a:gd name="connsiteX2" fmla="*/ 161825 w 298798"/>
                  <a:gd name="connsiteY2" fmla="*/ 305576 h 313624"/>
                  <a:gd name="connsiteX3" fmla="*/ 118333 w 298798"/>
                  <a:gd name="connsiteY3" fmla="*/ 297668 h 313624"/>
                  <a:gd name="connsiteX4" fmla="*/ 122569 w 298798"/>
                  <a:gd name="connsiteY4" fmla="*/ 310377 h 313624"/>
                  <a:gd name="connsiteX5" fmla="*/ 171569 w 298798"/>
                  <a:gd name="connsiteY5" fmla="*/ 297527 h 313624"/>
                  <a:gd name="connsiteX6" fmla="*/ 201364 w 298798"/>
                  <a:gd name="connsiteY6" fmla="*/ 269991 h 313624"/>
                  <a:gd name="connsiteX7" fmla="*/ 159566 w 298798"/>
                  <a:gd name="connsiteY7" fmla="*/ 263920 h 313624"/>
                  <a:gd name="connsiteX8" fmla="*/ 171569 w 298798"/>
                  <a:gd name="connsiteY8" fmla="*/ 297527 h 313624"/>
                  <a:gd name="connsiteX9" fmla="*/ 209978 w 298798"/>
                  <a:gd name="connsiteY9" fmla="*/ 261095 h 313624"/>
                  <a:gd name="connsiteX10" fmla="*/ 235960 w 298798"/>
                  <a:gd name="connsiteY10" fmla="*/ 230170 h 313624"/>
                  <a:gd name="connsiteX11" fmla="*/ 196139 w 298798"/>
                  <a:gd name="connsiteY11" fmla="*/ 225652 h 313624"/>
                  <a:gd name="connsiteX12" fmla="*/ 209978 w 298798"/>
                  <a:gd name="connsiteY12" fmla="*/ 261095 h 313624"/>
                  <a:gd name="connsiteX13" fmla="*/ 243444 w 298798"/>
                  <a:gd name="connsiteY13" fmla="*/ 220145 h 313624"/>
                  <a:gd name="connsiteX14" fmla="*/ 265473 w 298798"/>
                  <a:gd name="connsiteY14" fmla="*/ 186396 h 313624"/>
                  <a:gd name="connsiteX15" fmla="*/ 227770 w 298798"/>
                  <a:gd name="connsiteY15" fmla="*/ 183430 h 313624"/>
                  <a:gd name="connsiteX16" fmla="*/ 243444 w 298798"/>
                  <a:gd name="connsiteY16" fmla="*/ 220145 h 313624"/>
                  <a:gd name="connsiteX17" fmla="*/ 271686 w 298798"/>
                  <a:gd name="connsiteY17" fmla="*/ 175381 h 313624"/>
                  <a:gd name="connsiteX18" fmla="*/ 289337 w 298798"/>
                  <a:gd name="connsiteY18" fmla="*/ 138950 h 313624"/>
                  <a:gd name="connsiteX19" fmla="*/ 253752 w 298798"/>
                  <a:gd name="connsiteY19" fmla="*/ 137255 h 313624"/>
                  <a:gd name="connsiteX20" fmla="*/ 271686 w 298798"/>
                  <a:gd name="connsiteY20" fmla="*/ 175381 h 313624"/>
                  <a:gd name="connsiteX21" fmla="*/ 294138 w 298798"/>
                  <a:gd name="connsiteY21" fmla="*/ 127229 h 313624"/>
                  <a:gd name="connsiteX22" fmla="*/ 298798 w 298798"/>
                  <a:gd name="connsiteY22" fmla="*/ 114662 h 313624"/>
                  <a:gd name="connsiteX23" fmla="*/ 287501 w 298798"/>
                  <a:gd name="connsiteY23" fmla="*/ 88256 h 313624"/>
                  <a:gd name="connsiteX24" fmla="*/ 273945 w 298798"/>
                  <a:gd name="connsiteY24" fmla="*/ 87973 h 313624"/>
                  <a:gd name="connsiteX25" fmla="*/ 294138 w 298798"/>
                  <a:gd name="connsiteY25" fmla="*/ 127229 h 313624"/>
                  <a:gd name="connsiteX26" fmla="*/ 10308 w 298798"/>
                  <a:gd name="connsiteY26" fmla="*/ 241467 h 313624"/>
                  <a:gd name="connsiteX27" fmla="*/ 43492 w 298798"/>
                  <a:gd name="connsiteY27" fmla="*/ 217744 h 313624"/>
                  <a:gd name="connsiteX28" fmla="*/ 0 w 298798"/>
                  <a:gd name="connsiteY28" fmla="*/ 209836 h 313624"/>
                  <a:gd name="connsiteX29" fmla="*/ 10308 w 298798"/>
                  <a:gd name="connsiteY29" fmla="*/ 241467 h 313624"/>
                  <a:gd name="connsiteX30" fmla="*/ 53377 w 298798"/>
                  <a:gd name="connsiteY30" fmla="*/ 209695 h 313624"/>
                  <a:gd name="connsiteX31" fmla="*/ 83172 w 298798"/>
                  <a:gd name="connsiteY31" fmla="*/ 182159 h 313624"/>
                  <a:gd name="connsiteX32" fmla="*/ 41374 w 298798"/>
                  <a:gd name="connsiteY32" fmla="*/ 176088 h 313624"/>
                  <a:gd name="connsiteX33" fmla="*/ 53377 w 298798"/>
                  <a:gd name="connsiteY33" fmla="*/ 209695 h 313624"/>
                  <a:gd name="connsiteX34" fmla="*/ 91786 w 298798"/>
                  <a:gd name="connsiteY34" fmla="*/ 173263 h 313624"/>
                  <a:gd name="connsiteX35" fmla="*/ 117768 w 298798"/>
                  <a:gd name="connsiteY35" fmla="*/ 142338 h 313624"/>
                  <a:gd name="connsiteX36" fmla="*/ 77947 w 298798"/>
                  <a:gd name="connsiteY36" fmla="*/ 137820 h 313624"/>
                  <a:gd name="connsiteX37" fmla="*/ 91786 w 298798"/>
                  <a:gd name="connsiteY37" fmla="*/ 173263 h 313624"/>
                  <a:gd name="connsiteX38" fmla="*/ 125252 w 298798"/>
                  <a:gd name="connsiteY38" fmla="*/ 132313 h 313624"/>
                  <a:gd name="connsiteX39" fmla="*/ 147281 w 298798"/>
                  <a:gd name="connsiteY39" fmla="*/ 98564 h 313624"/>
                  <a:gd name="connsiteX40" fmla="*/ 109578 w 298798"/>
                  <a:gd name="connsiteY40" fmla="*/ 95598 h 313624"/>
                  <a:gd name="connsiteX41" fmla="*/ 125252 w 298798"/>
                  <a:gd name="connsiteY41" fmla="*/ 132313 h 313624"/>
                  <a:gd name="connsiteX42" fmla="*/ 153494 w 298798"/>
                  <a:gd name="connsiteY42" fmla="*/ 87549 h 313624"/>
                  <a:gd name="connsiteX43" fmla="*/ 171145 w 298798"/>
                  <a:gd name="connsiteY43" fmla="*/ 51118 h 313624"/>
                  <a:gd name="connsiteX44" fmla="*/ 135561 w 298798"/>
                  <a:gd name="connsiteY44" fmla="*/ 49423 h 313624"/>
                  <a:gd name="connsiteX45" fmla="*/ 153494 w 298798"/>
                  <a:gd name="connsiteY45" fmla="*/ 87549 h 313624"/>
                  <a:gd name="connsiteX46" fmla="*/ 175946 w 298798"/>
                  <a:gd name="connsiteY46" fmla="*/ 39397 h 313624"/>
                  <a:gd name="connsiteX47" fmla="*/ 189079 w 298798"/>
                  <a:gd name="connsiteY47" fmla="*/ 706 h 313624"/>
                  <a:gd name="connsiteX48" fmla="*/ 155753 w 298798"/>
                  <a:gd name="connsiteY48" fmla="*/ 0 h 313624"/>
                  <a:gd name="connsiteX49" fmla="*/ 175946 w 298798"/>
                  <a:gd name="connsiteY49" fmla="*/ 39397 h 31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98798" h="313624">
                    <a:moveTo>
                      <a:pt x="122569" y="310377"/>
                    </a:moveTo>
                    <a:cubicBezTo>
                      <a:pt x="132172" y="312354"/>
                      <a:pt x="141633" y="313343"/>
                      <a:pt x="151235" y="313625"/>
                    </a:cubicBezTo>
                    <a:cubicBezTo>
                      <a:pt x="154906" y="310942"/>
                      <a:pt x="158295" y="308259"/>
                      <a:pt x="161825" y="305576"/>
                    </a:cubicBezTo>
                    <a:cubicBezTo>
                      <a:pt x="147422" y="303034"/>
                      <a:pt x="133019" y="300351"/>
                      <a:pt x="118333" y="297668"/>
                    </a:cubicBezTo>
                    <a:cubicBezTo>
                      <a:pt x="119745" y="301905"/>
                      <a:pt x="121157" y="306141"/>
                      <a:pt x="122569" y="310377"/>
                    </a:cubicBezTo>
                    <a:close/>
                    <a:moveTo>
                      <a:pt x="171569" y="297527"/>
                    </a:moveTo>
                    <a:cubicBezTo>
                      <a:pt x="181877" y="288913"/>
                      <a:pt x="191903" y="279735"/>
                      <a:pt x="201364" y="269991"/>
                    </a:cubicBezTo>
                    <a:cubicBezTo>
                      <a:pt x="187525" y="268156"/>
                      <a:pt x="173687" y="266038"/>
                      <a:pt x="159566" y="263920"/>
                    </a:cubicBezTo>
                    <a:cubicBezTo>
                      <a:pt x="163661" y="275216"/>
                      <a:pt x="167756" y="286513"/>
                      <a:pt x="171569" y="297527"/>
                    </a:cubicBezTo>
                    <a:close/>
                    <a:moveTo>
                      <a:pt x="209978" y="261095"/>
                    </a:moveTo>
                    <a:cubicBezTo>
                      <a:pt x="219156" y="251210"/>
                      <a:pt x="227911" y="240902"/>
                      <a:pt x="235960" y="230170"/>
                    </a:cubicBezTo>
                    <a:cubicBezTo>
                      <a:pt x="222828" y="228758"/>
                      <a:pt x="209413" y="227346"/>
                      <a:pt x="196139" y="225652"/>
                    </a:cubicBezTo>
                    <a:cubicBezTo>
                      <a:pt x="200940" y="237513"/>
                      <a:pt x="205459" y="249375"/>
                      <a:pt x="209978" y="261095"/>
                    </a:cubicBezTo>
                    <a:close/>
                    <a:moveTo>
                      <a:pt x="243444" y="220145"/>
                    </a:moveTo>
                    <a:cubicBezTo>
                      <a:pt x="251352" y="209271"/>
                      <a:pt x="258695" y="197975"/>
                      <a:pt x="265473" y="186396"/>
                    </a:cubicBezTo>
                    <a:cubicBezTo>
                      <a:pt x="253046" y="185548"/>
                      <a:pt x="240479" y="184419"/>
                      <a:pt x="227770" y="183430"/>
                    </a:cubicBezTo>
                    <a:cubicBezTo>
                      <a:pt x="232995" y="195574"/>
                      <a:pt x="238361" y="207860"/>
                      <a:pt x="243444" y="220145"/>
                    </a:cubicBezTo>
                    <a:close/>
                    <a:moveTo>
                      <a:pt x="271686" y="175381"/>
                    </a:moveTo>
                    <a:cubicBezTo>
                      <a:pt x="278040" y="163661"/>
                      <a:pt x="283971" y="151376"/>
                      <a:pt x="289337" y="138950"/>
                    </a:cubicBezTo>
                    <a:cubicBezTo>
                      <a:pt x="277617" y="138526"/>
                      <a:pt x="265755" y="137820"/>
                      <a:pt x="253752" y="137255"/>
                    </a:cubicBezTo>
                    <a:cubicBezTo>
                      <a:pt x="259824" y="149964"/>
                      <a:pt x="265896" y="162673"/>
                      <a:pt x="271686" y="175381"/>
                    </a:cubicBezTo>
                    <a:close/>
                    <a:moveTo>
                      <a:pt x="294138" y="127229"/>
                    </a:moveTo>
                    <a:cubicBezTo>
                      <a:pt x="295691" y="123134"/>
                      <a:pt x="297386" y="118757"/>
                      <a:pt x="298798" y="114662"/>
                    </a:cubicBezTo>
                    <a:cubicBezTo>
                      <a:pt x="295833" y="105624"/>
                      <a:pt x="292020" y="96728"/>
                      <a:pt x="287501" y="88256"/>
                    </a:cubicBezTo>
                    <a:cubicBezTo>
                      <a:pt x="282983" y="88114"/>
                      <a:pt x="278464" y="88114"/>
                      <a:pt x="273945" y="87973"/>
                    </a:cubicBezTo>
                    <a:cubicBezTo>
                      <a:pt x="280865" y="101106"/>
                      <a:pt x="287501" y="114238"/>
                      <a:pt x="294138" y="127229"/>
                    </a:cubicBezTo>
                    <a:close/>
                    <a:moveTo>
                      <a:pt x="10308" y="241467"/>
                    </a:moveTo>
                    <a:cubicBezTo>
                      <a:pt x="21887" y="234124"/>
                      <a:pt x="32902" y="226075"/>
                      <a:pt x="43492" y="217744"/>
                    </a:cubicBezTo>
                    <a:cubicBezTo>
                      <a:pt x="29089" y="215202"/>
                      <a:pt x="14686" y="212519"/>
                      <a:pt x="0" y="209836"/>
                    </a:cubicBezTo>
                    <a:cubicBezTo>
                      <a:pt x="3530" y="220427"/>
                      <a:pt x="6919" y="231018"/>
                      <a:pt x="10308" y="241467"/>
                    </a:cubicBezTo>
                    <a:close/>
                    <a:moveTo>
                      <a:pt x="53377" y="209695"/>
                    </a:moveTo>
                    <a:cubicBezTo>
                      <a:pt x="63685" y="201081"/>
                      <a:pt x="73711" y="191903"/>
                      <a:pt x="83172" y="182159"/>
                    </a:cubicBezTo>
                    <a:cubicBezTo>
                      <a:pt x="69334" y="180324"/>
                      <a:pt x="55495" y="178206"/>
                      <a:pt x="41374" y="176088"/>
                    </a:cubicBezTo>
                    <a:cubicBezTo>
                      <a:pt x="45469" y="187525"/>
                      <a:pt x="49423" y="198681"/>
                      <a:pt x="53377" y="209695"/>
                    </a:cubicBezTo>
                    <a:close/>
                    <a:moveTo>
                      <a:pt x="91786" y="173263"/>
                    </a:moveTo>
                    <a:cubicBezTo>
                      <a:pt x="100964" y="163378"/>
                      <a:pt x="109719" y="153070"/>
                      <a:pt x="117768" y="142338"/>
                    </a:cubicBezTo>
                    <a:cubicBezTo>
                      <a:pt x="104636" y="140926"/>
                      <a:pt x="91221" y="139514"/>
                      <a:pt x="77947" y="137820"/>
                    </a:cubicBezTo>
                    <a:cubicBezTo>
                      <a:pt x="82748" y="149822"/>
                      <a:pt x="87267" y="161543"/>
                      <a:pt x="91786" y="173263"/>
                    </a:cubicBezTo>
                    <a:close/>
                    <a:moveTo>
                      <a:pt x="125252" y="132313"/>
                    </a:moveTo>
                    <a:cubicBezTo>
                      <a:pt x="133160" y="121439"/>
                      <a:pt x="140503" y="110143"/>
                      <a:pt x="147281" y="98564"/>
                    </a:cubicBezTo>
                    <a:cubicBezTo>
                      <a:pt x="134855" y="97716"/>
                      <a:pt x="122287" y="96587"/>
                      <a:pt x="109578" y="95598"/>
                    </a:cubicBezTo>
                    <a:cubicBezTo>
                      <a:pt x="114803" y="107883"/>
                      <a:pt x="120028" y="120168"/>
                      <a:pt x="125252" y="132313"/>
                    </a:cubicBezTo>
                    <a:close/>
                    <a:moveTo>
                      <a:pt x="153494" y="87549"/>
                    </a:moveTo>
                    <a:cubicBezTo>
                      <a:pt x="159848" y="75829"/>
                      <a:pt x="165779" y="63544"/>
                      <a:pt x="171145" y="51118"/>
                    </a:cubicBezTo>
                    <a:cubicBezTo>
                      <a:pt x="159425" y="50694"/>
                      <a:pt x="147563" y="49988"/>
                      <a:pt x="135561" y="49423"/>
                    </a:cubicBezTo>
                    <a:cubicBezTo>
                      <a:pt x="141633" y="62132"/>
                      <a:pt x="147563" y="74982"/>
                      <a:pt x="153494" y="87549"/>
                    </a:cubicBezTo>
                    <a:close/>
                    <a:moveTo>
                      <a:pt x="175946" y="39397"/>
                    </a:moveTo>
                    <a:cubicBezTo>
                      <a:pt x="180889" y="26688"/>
                      <a:pt x="185266" y="13980"/>
                      <a:pt x="189079" y="706"/>
                    </a:cubicBezTo>
                    <a:cubicBezTo>
                      <a:pt x="178064" y="565"/>
                      <a:pt x="167050" y="282"/>
                      <a:pt x="155753" y="0"/>
                    </a:cubicBezTo>
                    <a:cubicBezTo>
                      <a:pt x="162531" y="13274"/>
                      <a:pt x="169309" y="26406"/>
                      <a:pt x="175946" y="39397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DE417D43-D73C-46A3-9293-415642609FC8}"/>
                  </a:ext>
                </a:extLst>
              </p:cNvPr>
              <p:cNvSpPr/>
              <p:nvPr/>
            </p:nvSpPr>
            <p:spPr>
              <a:xfrm rot="-3204514">
                <a:off x="435220" y="4684822"/>
                <a:ext cx="315740" cy="359232"/>
              </a:xfrm>
              <a:custGeom>
                <a:avLst/>
                <a:gdLst>
                  <a:gd name="connsiteX0" fmla="*/ 315741 w 315740"/>
                  <a:gd name="connsiteY0" fmla="*/ 179616 h 359232"/>
                  <a:gd name="connsiteX1" fmla="*/ 157870 w 315740"/>
                  <a:gd name="connsiteY1" fmla="*/ 359233 h 359232"/>
                  <a:gd name="connsiteX2" fmla="*/ 0 w 315740"/>
                  <a:gd name="connsiteY2" fmla="*/ 179616 h 359232"/>
                  <a:gd name="connsiteX3" fmla="*/ 157870 w 315740"/>
                  <a:gd name="connsiteY3" fmla="*/ 0 h 359232"/>
                  <a:gd name="connsiteX4" fmla="*/ 315741 w 315740"/>
                  <a:gd name="connsiteY4" fmla="*/ 179616 h 35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740" h="359232">
                    <a:moveTo>
                      <a:pt x="315741" y="179616"/>
                    </a:moveTo>
                    <a:cubicBezTo>
                      <a:pt x="315741" y="278816"/>
                      <a:pt x="245060" y="359233"/>
                      <a:pt x="157870" y="359233"/>
                    </a:cubicBezTo>
                    <a:cubicBezTo>
                      <a:pt x="70681" y="359233"/>
                      <a:pt x="0" y="278816"/>
                      <a:pt x="0" y="179616"/>
                    </a:cubicBezTo>
                    <a:cubicBezTo>
                      <a:pt x="0" y="80417"/>
                      <a:pt x="70681" y="0"/>
                      <a:pt x="157870" y="0"/>
                    </a:cubicBezTo>
                    <a:cubicBezTo>
                      <a:pt x="245060" y="0"/>
                      <a:pt x="315741" y="80417"/>
                      <a:pt x="315741" y="179616"/>
                    </a:cubicBezTo>
                    <a:close/>
                  </a:path>
                </a:pathLst>
              </a:custGeom>
              <a:noFill/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C7562163-630B-4008-9822-F1ED286D3BD0}"/>
                  </a:ext>
                </a:extLst>
              </p:cNvPr>
              <p:cNvSpPr/>
              <p:nvPr/>
            </p:nvSpPr>
            <p:spPr>
              <a:xfrm>
                <a:off x="896832" y="5076351"/>
                <a:ext cx="52529" cy="66932"/>
              </a:xfrm>
              <a:custGeom>
                <a:avLst/>
                <a:gdLst>
                  <a:gd name="connsiteX0" fmla="*/ 46034 w 52529"/>
                  <a:gd name="connsiteY0" fmla="*/ 0 h 66932"/>
                  <a:gd name="connsiteX1" fmla="*/ 52530 w 52529"/>
                  <a:gd name="connsiteY1" fmla="*/ 4377 h 66932"/>
                  <a:gd name="connsiteX2" fmla="*/ 30642 w 52529"/>
                  <a:gd name="connsiteY2" fmla="*/ 36714 h 66932"/>
                  <a:gd name="connsiteX3" fmla="*/ 6072 w 52529"/>
                  <a:gd name="connsiteY3" fmla="*/ 66933 h 66932"/>
                  <a:gd name="connsiteX4" fmla="*/ 0 w 52529"/>
                  <a:gd name="connsiteY4" fmla="*/ 61990 h 66932"/>
                  <a:gd name="connsiteX5" fmla="*/ 24429 w 52529"/>
                  <a:gd name="connsiteY5" fmla="*/ 32196 h 66932"/>
                  <a:gd name="connsiteX6" fmla="*/ 46034 w 52529"/>
                  <a:gd name="connsiteY6" fmla="*/ 0 h 66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29" h="66932">
                    <a:moveTo>
                      <a:pt x="46034" y="0"/>
                    </a:moveTo>
                    <a:lnTo>
                      <a:pt x="52530" y="4377"/>
                    </a:lnTo>
                    <a:cubicBezTo>
                      <a:pt x="45752" y="15533"/>
                      <a:pt x="38409" y="26265"/>
                      <a:pt x="30642" y="36714"/>
                    </a:cubicBezTo>
                    <a:cubicBezTo>
                      <a:pt x="22876" y="47164"/>
                      <a:pt x="14686" y="57189"/>
                      <a:pt x="6072" y="66933"/>
                    </a:cubicBezTo>
                    <a:lnTo>
                      <a:pt x="0" y="61990"/>
                    </a:lnTo>
                    <a:cubicBezTo>
                      <a:pt x="8614" y="52388"/>
                      <a:pt x="16804" y="42504"/>
                      <a:pt x="24429" y="32196"/>
                    </a:cubicBezTo>
                    <a:cubicBezTo>
                      <a:pt x="32196" y="21746"/>
                      <a:pt x="39397" y="11156"/>
                      <a:pt x="46034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5E7418D3-E92F-4CFF-9D8E-764B4A2235A8}"/>
                  </a:ext>
                </a:extLst>
              </p:cNvPr>
              <p:cNvSpPr/>
              <p:nvPr/>
            </p:nvSpPr>
            <p:spPr>
              <a:xfrm>
                <a:off x="868449" y="5055875"/>
                <a:ext cx="63402" cy="73993"/>
              </a:xfrm>
              <a:custGeom>
                <a:avLst/>
                <a:gdLst>
                  <a:gd name="connsiteX0" fmla="*/ 23299 w 63402"/>
                  <a:gd name="connsiteY0" fmla="*/ 30643 h 73993"/>
                  <a:gd name="connsiteX1" fmla="*/ 43916 w 63402"/>
                  <a:gd name="connsiteY1" fmla="*/ 0 h 73993"/>
                  <a:gd name="connsiteX2" fmla="*/ 63403 w 63402"/>
                  <a:gd name="connsiteY2" fmla="*/ 13133 h 73993"/>
                  <a:gd name="connsiteX3" fmla="*/ 42080 w 63402"/>
                  <a:gd name="connsiteY3" fmla="*/ 44622 h 73993"/>
                  <a:gd name="connsiteX4" fmla="*/ 18075 w 63402"/>
                  <a:gd name="connsiteY4" fmla="*/ 73994 h 73993"/>
                  <a:gd name="connsiteX5" fmla="*/ 0 w 63402"/>
                  <a:gd name="connsiteY5" fmla="*/ 59167 h 73993"/>
                  <a:gd name="connsiteX6" fmla="*/ 23299 w 63402"/>
                  <a:gd name="connsiteY6" fmla="*/ 30643 h 73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402" h="73993">
                    <a:moveTo>
                      <a:pt x="23299" y="30643"/>
                    </a:moveTo>
                    <a:cubicBezTo>
                      <a:pt x="30642" y="20758"/>
                      <a:pt x="37420" y="10591"/>
                      <a:pt x="43916" y="0"/>
                    </a:cubicBezTo>
                    <a:lnTo>
                      <a:pt x="63403" y="13133"/>
                    </a:lnTo>
                    <a:cubicBezTo>
                      <a:pt x="56766" y="24006"/>
                      <a:pt x="49705" y="34455"/>
                      <a:pt x="42080" y="44622"/>
                    </a:cubicBezTo>
                    <a:cubicBezTo>
                      <a:pt x="34596" y="54789"/>
                      <a:pt x="26547" y="64533"/>
                      <a:pt x="18075" y="73994"/>
                    </a:cubicBezTo>
                    <a:lnTo>
                      <a:pt x="0" y="59167"/>
                    </a:lnTo>
                    <a:cubicBezTo>
                      <a:pt x="8190" y="49988"/>
                      <a:pt x="15957" y="40527"/>
                      <a:pt x="23299" y="30643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6F62F224-1320-4217-ABDC-8356A81E7619}"/>
                  </a:ext>
                </a:extLst>
              </p:cNvPr>
              <p:cNvSpPr/>
              <p:nvPr/>
            </p:nvSpPr>
            <p:spPr>
              <a:xfrm>
                <a:off x="753647" y="4973409"/>
                <a:ext cx="54789" cy="62273"/>
              </a:xfrm>
              <a:custGeom>
                <a:avLst/>
                <a:gdLst>
                  <a:gd name="connsiteX0" fmla="*/ 18216 w 54789"/>
                  <a:gd name="connsiteY0" fmla="*/ 62273 h 62273"/>
                  <a:gd name="connsiteX1" fmla="*/ 0 w 54789"/>
                  <a:gd name="connsiteY1" fmla="*/ 47446 h 62273"/>
                  <a:gd name="connsiteX2" fmla="*/ 18640 w 54789"/>
                  <a:gd name="connsiteY2" fmla="*/ 24429 h 62273"/>
                  <a:gd name="connsiteX3" fmla="*/ 35302 w 54789"/>
                  <a:gd name="connsiteY3" fmla="*/ 0 h 62273"/>
                  <a:gd name="connsiteX4" fmla="*/ 54789 w 54789"/>
                  <a:gd name="connsiteY4" fmla="*/ 12991 h 62273"/>
                  <a:gd name="connsiteX5" fmla="*/ 37420 w 54789"/>
                  <a:gd name="connsiteY5" fmla="*/ 38268 h 62273"/>
                  <a:gd name="connsiteX6" fmla="*/ 18216 w 54789"/>
                  <a:gd name="connsiteY6" fmla="*/ 62273 h 6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9" h="62273">
                    <a:moveTo>
                      <a:pt x="18216" y="62273"/>
                    </a:moveTo>
                    <a:lnTo>
                      <a:pt x="0" y="47446"/>
                    </a:lnTo>
                    <a:cubicBezTo>
                      <a:pt x="6496" y="39962"/>
                      <a:pt x="12709" y="32337"/>
                      <a:pt x="18640" y="24429"/>
                    </a:cubicBezTo>
                    <a:cubicBezTo>
                      <a:pt x="24570" y="16522"/>
                      <a:pt x="29936" y="8331"/>
                      <a:pt x="35302" y="0"/>
                    </a:cubicBezTo>
                    <a:lnTo>
                      <a:pt x="54789" y="12991"/>
                    </a:lnTo>
                    <a:cubicBezTo>
                      <a:pt x="49282" y="21605"/>
                      <a:pt x="43492" y="30078"/>
                      <a:pt x="37420" y="38268"/>
                    </a:cubicBezTo>
                    <a:cubicBezTo>
                      <a:pt x="31348" y="46599"/>
                      <a:pt x="24853" y="54507"/>
                      <a:pt x="18216" y="62273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8E643545-32A1-48DC-88DF-E2FC33FD2D1B}"/>
                  </a:ext>
                </a:extLst>
              </p:cNvPr>
              <p:cNvSpPr/>
              <p:nvPr/>
            </p:nvSpPr>
            <p:spPr>
              <a:xfrm>
                <a:off x="783442" y="4994732"/>
                <a:ext cx="44057" cy="55494"/>
              </a:xfrm>
              <a:custGeom>
                <a:avLst/>
                <a:gdLst>
                  <a:gd name="connsiteX0" fmla="*/ 25982 w 44057"/>
                  <a:gd name="connsiteY0" fmla="*/ 30642 h 55494"/>
                  <a:gd name="connsiteX1" fmla="*/ 6072 w 44057"/>
                  <a:gd name="connsiteY1" fmla="*/ 55495 h 55494"/>
                  <a:gd name="connsiteX2" fmla="*/ 0 w 44057"/>
                  <a:gd name="connsiteY2" fmla="*/ 50553 h 55494"/>
                  <a:gd name="connsiteX3" fmla="*/ 19769 w 44057"/>
                  <a:gd name="connsiteY3" fmla="*/ 25982 h 55494"/>
                  <a:gd name="connsiteX4" fmla="*/ 37562 w 44057"/>
                  <a:gd name="connsiteY4" fmla="*/ 0 h 55494"/>
                  <a:gd name="connsiteX5" fmla="*/ 44057 w 44057"/>
                  <a:gd name="connsiteY5" fmla="*/ 4377 h 55494"/>
                  <a:gd name="connsiteX6" fmla="*/ 25982 w 44057"/>
                  <a:gd name="connsiteY6" fmla="*/ 30642 h 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57" h="55494">
                    <a:moveTo>
                      <a:pt x="25982" y="30642"/>
                    </a:moveTo>
                    <a:cubicBezTo>
                      <a:pt x="19628" y="39115"/>
                      <a:pt x="12991" y="47446"/>
                      <a:pt x="6072" y="55495"/>
                    </a:cubicBezTo>
                    <a:lnTo>
                      <a:pt x="0" y="50553"/>
                    </a:lnTo>
                    <a:cubicBezTo>
                      <a:pt x="6919" y="42645"/>
                      <a:pt x="13415" y="34455"/>
                      <a:pt x="19769" y="25982"/>
                    </a:cubicBezTo>
                    <a:cubicBezTo>
                      <a:pt x="25982" y="17510"/>
                      <a:pt x="31913" y="8896"/>
                      <a:pt x="37562" y="0"/>
                    </a:cubicBezTo>
                    <a:lnTo>
                      <a:pt x="44057" y="4377"/>
                    </a:lnTo>
                    <a:cubicBezTo>
                      <a:pt x="38268" y="13274"/>
                      <a:pt x="32337" y="22029"/>
                      <a:pt x="25982" y="3064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1" name="Graphic 2">
              <a:extLst>
                <a:ext uri="{FF2B5EF4-FFF2-40B4-BE49-F238E27FC236}">
                  <a16:creationId xmlns:a16="http://schemas.microsoft.com/office/drawing/2014/main" id="{9188156C-CC98-4242-B989-EBE524FBB932}"/>
                </a:ext>
              </a:extLst>
            </p:cNvPr>
            <p:cNvGrpSpPr/>
            <p:nvPr/>
          </p:nvGrpSpPr>
          <p:grpSpPr>
            <a:xfrm>
              <a:off x="-838201" y="737989"/>
              <a:ext cx="1924677" cy="1099755"/>
              <a:chOff x="-838201" y="737989"/>
              <a:chExt cx="1924677" cy="1099755"/>
            </a:xfrm>
          </p:grpSpPr>
          <p:grpSp>
            <p:nvGrpSpPr>
              <p:cNvPr id="212" name="Graphic 2">
                <a:extLst>
                  <a:ext uri="{FF2B5EF4-FFF2-40B4-BE49-F238E27FC236}">
                    <a16:creationId xmlns:a16="http://schemas.microsoft.com/office/drawing/2014/main" id="{6393296A-F075-41D5-B6D5-D83E551AA728}"/>
                  </a:ext>
                </a:extLst>
              </p:cNvPr>
              <p:cNvGrpSpPr/>
              <p:nvPr/>
            </p:nvGrpSpPr>
            <p:grpSpPr>
              <a:xfrm>
                <a:off x="-235662" y="807323"/>
                <a:ext cx="579504" cy="535181"/>
                <a:chOff x="-235662" y="807323"/>
                <a:chExt cx="579504" cy="535181"/>
              </a:xfrm>
            </p:grpSpPr>
            <p:grpSp>
              <p:nvGrpSpPr>
                <p:cNvPr id="234" name="Graphic 2">
                  <a:extLst>
                    <a:ext uri="{FF2B5EF4-FFF2-40B4-BE49-F238E27FC236}">
                      <a16:creationId xmlns:a16="http://schemas.microsoft.com/office/drawing/2014/main" id="{65078316-25DB-4F04-992D-2F500067419C}"/>
                    </a:ext>
                  </a:extLst>
                </p:cNvPr>
                <p:cNvGrpSpPr/>
                <p:nvPr/>
              </p:nvGrpSpPr>
              <p:grpSpPr>
                <a:xfrm>
                  <a:off x="-235662" y="983410"/>
                  <a:ext cx="368272" cy="359094"/>
                  <a:chOff x="-235662" y="983410"/>
                  <a:chExt cx="368272" cy="359094"/>
                </a:xfrm>
              </p:grpSpPr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84DD8B74-C3E4-4625-A4D6-439F9ED23F7F}"/>
                      </a:ext>
                    </a:extLst>
                  </p:cNvPr>
                  <p:cNvSpPr/>
                  <p:nvPr/>
                </p:nvSpPr>
                <p:spPr>
                  <a:xfrm>
                    <a:off x="-235662" y="983410"/>
                    <a:ext cx="368272" cy="358953"/>
                  </a:xfrm>
                  <a:custGeom>
                    <a:avLst/>
                    <a:gdLst>
                      <a:gd name="connsiteX0" fmla="*/ 368273 w 368272"/>
                      <a:gd name="connsiteY0" fmla="*/ 358953 h 358953"/>
                      <a:gd name="connsiteX1" fmla="*/ 247822 w 368272"/>
                      <a:gd name="connsiteY1" fmla="*/ 114097 h 358953"/>
                      <a:gd name="connsiteX2" fmla="*/ 0 w 368272"/>
                      <a:gd name="connsiteY2" fmla="*/ 0 h 358953"/>
                      <a:gd name="connsiteX3" fmla="*/ 368273 w 368272"/>
                      <a:gd name="connsiteY3" fmla="*/ 358953 h 358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8272" h="358953">
                        <a:moveTo>
                          <a:pt x="368273" y="358953"/>
                        </a:moveTo>
                        <a:cubicBezTo>
                          <a:pt x="368273" y="358953"/>
                          <a:pt x="349492" y="213226"/>
                          <a:pt x="247822" y="114097"/>
                        </a:cubicBezTo>
                        <a:cubicBezTo>
                          <a:pt x="146151" y="14968"/>
                          <a:pt x="0" y="0"/>
                          <a:pt x="0" y="0"/>
                        </a:cubicBezTo>
                        <a:lnTo>
                          <a:pt x="368273" y="358953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2DFFF00D-1FD0-4AD8-B3A9-BAD2041496CF}"/>
                      </a:ext>
                    </a:extLst>
                  </p:cNvPr>
                  <p:cNvSpPr/>
                  <p:nvPr/>
                </p:nvSpPr>
                <p:spPr>
                  <a:xfrm>
                    <a:off x="-235662" y="983552"/>
                    <a:ext cx="368272" cy="358953"/>
                  </a:xfrm>
                  <a:custGeom>
                    <a:avLst/>
                    <a:gdLst>
                      <a:gd name="connsiteX0" fmla="*/ 0 w 368272"/>
                      <a:gd name="connsiteY0" fmla="*/ 0 h 358953"/>
                      <a:gd name="connsiteX1" fmla="*/ 120451 w 368272"/>
                      <a:gd name="connsiteY1" fmla="*/ 244856 h 358953"/>
                      <a:gd name="connsiteX2" fmla="*/ 368273 w 368272"/>
                      <a:gd name="connsiteY2" fmla="*/ 358953 h 358953"/>
                      <a:gd name="connsiteX3" fmla="*/ 0 w 368272"/>
                      <a:gd name="connsiteY3" fmla="*/ 0 h 358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8272" h="358953">
                        <a:moveTo>
                          <a:pt x="0" y="0"/>
                        </a:moveTo>
                        <a:cubicBezTo>
                          <a:pt x="0" y="0"/>
                          <a:pt x="18781" y="145727"/>
                          <a:pt x="120451" y="244856"/>
                        </a:cubicBezTo>
                        <a:cubicBezTo>
                          <a:pt x="222122" y="343985"/>
                          <a:pt x="368273" y="358953"/>
                          <a:pt x="368273" y="358953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" name="Graphic 2">
                  <a:extLst>
                    <a:ext uri="{FF2B5EF4-FFF2-40B4-BE49-F238E27FC236}">
                      <a16:creationId xmlns:a16="http://schemas.microsoft.com/office/drawing/2014/main" id="{9A3BF597-CBCC-49E8-A898-C7E4508AAE27}"/>
                    </a:ext>
                  </a:extLst>
                </p:cNvPr>
                <p:cNvGrpSpPr/>
                <p:nvPr/>
              </p:nvGrpSpPr>
              <p:grpSpPr>
                <a:xfrm>
                  <a:off x="155644" y="807323"/>
                  <a:ext cx="188197" cy="508493"/>
                  <a:chOff x="155644" y="807323"/>
                  <a:chExt cx="188197" cy="508493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81669ADF-4B49-44E6-AFCC-940CD79FB0A8}"/>
                      </a:ext>
                    </a:extLst>
                  </p:cNvPr>
                  <p:cNvSpPr/>
                  <p:nvPr/>
                </p:nvSpPr>
                <p:spPr>
                  <a:xfrm>
                    <a:off x="155644" y="807323"/>
                    <a:ext cx="132154" cy="508493"/>
                  </a:xfrm>
                  <a:custGeom>
                    <a:avLst/>
                    <a:gdLst>
                      <a:gd name="connsiteX0" fmla="*/ 56043 w 132154"/>
                      <a:gd name="connsiteY0" fmla="*/ 508493 h 508493"/>
                      <a:gd name="connsiteX1" fmla="*/ 3796 w 132154"/>
                      <a:gd name="connsiteY1" fmla="*/ 240761 h 508493"/>
                      <a:gd name="connsiteX2" fmla="*/ 132155 w 132154"/>
                      <a:gd name="connsiteY2" fmla="*/ 0 h 508493"/>
                      <a:gd name="connsiteX3" fmla="*/ 56043 w 132154"/>
                      <a:gd name="connsiteY3" fmla="*/ 508493 h 50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154" h="508493">
                        <a:moveTo>
                          <a:pt x="56043" y="508493"/>
                        </a:moveTo>
                        <a:cubicBezTo>
                          <a:pt x="56043" y="508493"/>
                          <a:pt x="-17244" y="381123"/>
                          <a:pt x="3796" y="240761"/>
                        </a:cubicBezTo>
                        <a:cubicBezTo>
                          <a:pt x="24836" y="100400"/>
                          <a:pt x="132155" y="0"/>
                          <a:pt x="132155" y="0"/>
                        </a:cubicBezTo>
                        <a:lnTo>
                          <a:pt x="56043" y="508493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5FE848DD-4D6E-47B4-95BB-66600BA78454}"/>
                      </a:ext>
                    </a:extLst>
                  </p:cNvPr>
                  <p:cNvSpPr/>
                  <p:nvPr/>
                </p:nvSpPr>
                <p:spPr>
                  <a:xfrm>
                    <a:off x="211687" y="807323"/>
                    <a:ext cx="132154" cy="508493"/>
                  </a:xfrm>
                  <a:custGeom>
                    <a:avLst/>
                    <a:gdLst>
                      <a:gd name="connsiteX0" fmla="*/ 76112 w 132154"/>
                      <a:gd name="connsiteY0" fmla="*/ 0 h 508493"/>
                      <a:gd name="connsiteX1" fmla="*/ 128359 w 132154"/>
                      <a:gd name="connsiteY1" fmla="*/ 267732 h 508493"/>
                      <a:gd name="connsiteX2" fmla="*/ 0 w 132154"/>
                      <a:gd name="connsiteY2" fmla="*/ 508493 h 508493"/>
                      <a:gd name="connsiteX3" fmla="*/ 76112 w 132154"/>
                      <a:gd name="connsiteY3" fmla="*/ 0 h 50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154" h="508493">
                        <a:moveTo>
                          <a:pt x="76112" y="0"/>
                        </a:moveTo>
                        <a:cubicBezTo>
                          <a:pt x="76112" y="0"/>
                          <a:pt x="149399" y="127370"/>
                          <a:pt x="128359" y="267732"/>
                        </a:cubicBezTo>
                        <a:cubicBezTo>
                          <a:pt x="107319" y="408094"/>
                          <a:pt x="0" y="508493"/>
                          <a:pt x="0" y="508493"/>
                        </a:cubicBezTo>
                        <a:lnTo>
                          <a:pt x="76112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3" name="Graphic 2">
                <a:extLst>
                  <a:ext uri="{FF2B5EF4-FFF2-40B4-BE49-F238E27FC236}">
                    <a16:creationId xmlns:a16="http://schemas.microsoft.com/office/drawing/2014/main" id="{9EAED5E8-7C0A-49AD-86D5-4F899AECF17A}"/>
                  </a:ext>
                </a:extLst>
              </p:cNvPr>
              <p:cNvGrpSpPr/>
              <p:nvPr/>
            </p:nvGrpSpPr>
            <p:grpSpPr>
              <a:xfrm>
                <a:off x="-26955" y="737989"/>
                <a:ext cx="323929" cy="731864"/>
                <a:chOff x="-26955" y="737989"/>
                <a:chExt cx="323929" cy="731864"/>
              </a:xfrm>
            </p:grpSpPr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552291D2-A3DF-4169-BFDC-38E285F012E8}"/>
                    </a:ext>
                  </a:extLst>
                </p:cNvPr>
                <p:cNvSpPr/>
                <p:nvPr/>
              </p:nvSpPr>
              <p:spPr>
                <a:xfrm>
                  <a:off x="-26955" y="738130"/>
                  <a:ext cx="323929" cy="724966"/>
                </a:xfrm>
                <a:custGeom>
                  <a:avLst/>
                  <a:gdLst>
                    <a:gd name="connsiteX0" fmla="*/ 244150 w 323929"/>
                    <a:gd name="connsiteY0" fmla="*/ 724967 h 724966"/>
                    <a:gd name="connsiteX1" fmla="*/ 305717 w 323929"/>
                    <a:gd name="connsiteY1" fmla="*/ 509764 h 724966"/>
                    <a:gd name="connsiteX2" fmla="*/ 0 w 323929"/>
                    <a:gd name="connsiteY2" fmla="*/ 0 h 724966"/>
                    <a:gd name="connsiteX3" fmla="*/ 244150 w 323929"/>
                    <a:gd name="connsiteY3" fmla="*/ 724967 h 724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929" h="724966">
                      <a:moveTo>
                        <a:pt x="244150" y="724967"/>
                      </a:moveTo>
                      <a:cubicBezTo>
                        <a:pt x="310660" y="702514"/>
                        <a:pt x="348645" y="637135"/>
                        <a:pt x="305717" y="509764"/>
                      </a:cubicBezTo>
                      <a:cubicBezTo>
                        <a:pt x="262790" y="382394"/>
                        <a:pt x="0" y="0"/>
                        <a:pt x="0" y="0"/>
                      </a:cubicBezTo>
                      <a:lnTo>
                        <a:pt x="244150" y="724967"/>
                      </a:lnTo>
                      <a:close/>
                    </a:path>
                  </a:pathLst>
                </a:custGeom>
                <a:solidFill>
                  <a:srgbClr val="FE9C0A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521F42E6-FB4B-4C96-BDF4-850E6C279C0C}"/>
                    </a:ext>
                  </a:extLst>
                </p:cNvPr>
                <p:cNvSpPr/>
                <p:nvPr/>
              </p:nvSpPr>
              <p:spPr>
                <a:xfrm>
                  <a:off x="-26955" y="737989"/>
                  <a:ext cx="244150" cy="731864"/>
                </a:xfrm>
                <a:custGeom>
                  <a:avLst/>
                  <a:gdLst>
                    <a:gd name="connsiteX0" fmla="*/ 0 w 244150"/>
                    <a:gd name="connsiteY0" fmla="*/ 0 h 731864"/>
                    <a:gd name="connsiteX1" fmla="*/ 64956 w 244150"/>
                    <a:gd name="connsiteY1" fmla="*/ 590818 h 731864"/>
                    <a:gd name="connsiteX2" fmla="*/ 244150 w 244150"/>
                    <a:gd name="connsiteY2" fmla="*/ 724967 h 731864"/>
                    <a:gd name="connsiteX3" fmla="*/ 0 w 244150"/>
                    <a:gd name="connsiteY3" fmla="*/ 0 h 731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150" h="731864">
                      <a:moveTo>
                        <a:pt x="0" y="0"/>
                      </a:moveTo>
                      <a:cubicBezTo>
                        <a:pt x="0" y="0"/>
                        <a:pt x="22029" y="463589"/>
                        <a:pt x="64956" y="590818"/>
                      </a:cubicBezTo>
                      <a:cubicBezTo>
                        <a:pt x="107884" y="718189"/>
                        <a:pt x="177641" y="747419"/>
                        <a:pt x="244150" y="72496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8E21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8806EE0-07C9-42B5-A7D7-F830CF49B726}"/>
                  </a:ext>
                </a:extLst>
              </p:cNvPr>
              <p:cNvSpPr/>
              <p:nvPr/>
            </p:nvSpPr>
            <p:spPr>
              <a:xfrm>
                <a:off x="-838201" y="836835"/>
                <a:ext cx="1924677" cy="1000908"/>
              </a:xfrm>
              <a:custGeom>
                <a:avLst/>
                <a:gdLst>
                  <a:gd name="connsiteX0" fmla="*/ 46458 w 1924677"/>
                  <a:gd name="connsiteY0" fmla="*/ 720730 h 1000908"/>
                  <a:gd name="connsiteX1" fmla="*/ 145304 w 1924677"/>
                  <a:gd name="connsiteY1" fmla="*/ 781733 h 1000908"/>
                  <a:gd name="connsiteX2" fmla="*/ 81619 w 1924677"/>
                  <a:gd name="connsiteY2" fmla="*/ 781309 h 1000908"/>
                  <a:gd name="connsiteX3" fmla="*/ 245139 w 1924677"/>
                  <a:gd name="connsiteY3" fmla="*/ 890746 h 1000908"/>
                  <a:gd name="connsiteX4" fmla="*/ 361071 w 1924677"/>
                  <a:gd name="connsiteY4" fmla="*/ 923083 h 1000908"/>
                  <a:gd name="connsiteX5" fmla="*/ 301763 w 1924677"/>
                  <a:gd name="connsiteY5" fmla="*/ 947371 h 1000908"/>
                  <a:gd name="connsiteX6" fmla="*/ 536594 w 1924677"/>
                  <a:gd name="connsiteY6" fmla="*/ 1000889 h 1000908"/>
                  <a:gd name="connsiteX7" fmla="*/ 785122 w 1924677"/>
                  <a:gd name="connsiteY7" fmla="*/ 958385 h 1000908"/>
                  <a:gd name="connsiteX8" fmla="*/ 791476 w 1924677"/>
                  <a:gd name="connsiteY8" fmla="*/ 956267 h 1000908"/>
                  <a:gd name="connsiteX9" fmla="*/ 1012327 w 1924677"/>
                  <a:gd name="connsiteY9" fmla="*/ 808986 h 1000908"/>
                  <a:gd name="connsiteX10" fmla="*/ 1070081 w 1924677"/>
                  <a:gd name="connsiteY10" fmla="*/ 669471 h 1000908"/>
                  <a:gd name="connsiteX11" fmla="*/ 1200417 w 1924677"/>
                  <a:gd name="connsiteY11" fmla="*/ 745583 h 1000908"/>
                  <a:gd name="connsiteX12" fmla="*/ 1465325 w 1924677"/>
                  <a:gd name="connsiteY12" fmla="*/ 729344 h 1000908"/>
                  <a:gd name="connsiteX13" fmla="*/ 1471679 w 1924677"/>
                  <a:gd name="connsiteY13" fmla="*/ 727226 h 1000908"/>
                  <a:gd name="connsiteX14" fmla="*/ 1695213 w 1924677"/>
                  <a:gd name="connsiteY14" fmla="*/ 610729 h 1000908"/>
                  <a:gd name="connsiteX15" fmla="*/ 1849837 w 1924677"/>
                  <a:gd name="connsiteY15" fmla="*/ 426027 h 1000908"/>
                  <a:gd name="connsiteX16" fmla="*/ 1787987 w 1924677"/>
                  <a:gd name="connsiteY16" fmla="*/ 442408 h 1000908"/>
                  <a:gd name="connsiteX17" fmla="*/ 1860710 w 1924677"/>
                  <a:gd name="connsiteY17" fmla="*/ 346527 h 1000908"/>
                  <a:gd name="connsiteX18" fmla="*/ 1924677 w 1924677"/>
                  <a:gd name="connsiteY18" fmla="*/ 160555 h 1000908"/>
                  <a:gd name="connsiteX19" fmla="*/ 1874266 w 1924677"/>
                  <a:gd name="connsiteY19" fmla="*/ 199387 h 1000908"/>
                  <a:gd name="connsiteX20" fmla="*/ 1916205 w 1924677"/>
                  <a:gd name="connsiteY20" fmla="*/ 91080 h 1000908"/>
                  <a:gd name="connsiteX21" fmla="*/ 1905332 w 1924677"/>
                  <a:gd name="connsiteY21" fmla="*/ 0 h 1000908"/>
                  <a:gd name="connsiteX22" fmla="*/ 1512771 w 1924677"/>
                  <a:gd name="connsiteY22" fmla="*/ 146151 h 1000908"/>
                  <a:gd name="connsiteX23" fmla="*/ 1010350 w 1924677"/>
                  <a:gd name="connsiteY23" fmla="*/ 492113 h 1000908"/>
                  <a:gd name="connsiteX24" fmla="*/ 401033 w 1924677"/>
                  <a:gd name="connsiteY24" fmla="*/ 520637 h 1000908"/>
                  <a:gd name="connsiteX25" fmla="*/ 0 w 1924677"/>
                  <a:gd name="connsiteY25" fmla="*/ 641653 h 1000908"/>
                  <a:gd name="connsiteX26" fmla="*/ 46458 w 1924677"/>
                  <a:gd name="connsiteY26" fmla="*/ 720730 h 1000908"/>
                  <a:gd name="connsiteX27" fmla="*/ 1291073 w 1924677"/>
                  <a:gd name="connsiteY27" fmla="*/ 438736 h 1000908"/>
                  <a:gd name="connsiteX28" fmla="*/ 1548356 w 1924677"/>
                  <a:gd name="connsiteY28" fmla="*/ 362060 h 1000908"/>
                  <a:gd name="connsiteX29" fmla="*/ 1500627 w 1924677"/>
                  <a:gd name="connsiteY29" fmla="*/ 556787 h 1000908"/>
                  <a:gd name="connsiteX30" fmla="*/ 1207195 w 1924677"/>
                  <a:gd name="connsiteY30" fmla="*/ 600279 h 1000908"/>
                  <a:gd name="connsiteX31" fmla="*/ 1291073 w 1924677"/>
                  <a:gd name="connsiteY31" fmla="*/ 438736 h 1000908"/>
                  <a:gd name="connsiteX32" fmla="*/ 503127 w 1924677"/>
                  <a:gd name="connsiteY32" fmla="*/ 713952 h 1000908"/>
                  <a:gd name="connsiteX33" fmla="*/ 754479 w 1924677"/>
                  <a:gd name="connsiteY33" fmla="*/ 619342 h 1000908"/>
                  <a:gd name="connsiteX34" fmla="*/ 918846 w 1924677"/>
                  <a:gd name="connsiteY34" fmla="*/ 697290 h 1000908"/>
                  <a:gd name="connsiteX35" fmla="*/ 658881 w 1924677"/>
                  <a:gd name="connsiteY35" fmla="*/ 840052 h 1000908"/>
                  <a:gd name="connsiteX36" fmla="*/ 503127 w 1924677"/>
                  <a:gd name="connsiteY36" fmla="*/ 713952 h 100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24677" h="1000908">
                    <a:moveTo>
                      <a:pt x="46458" y="720730"/>
                    </a:moveTo>
                    <a:cubicBezTo>
                      <a:pt x="73711" y="748690"/>
                      <a:pt x="108166" y="769730"/>
                      <a:pt x="145304" y="781733"/>
                    </a:cubicBezTo>
                    <a:cubicBezTo>
                      <a:pt x="124687" y="787946"/>
                      <a:pt x="102235" y="787805"/>
                      <a:pt x="81619" y="781309"/>
                    </a:cubicBezTo>
                    <a:cubicBezTo>
                      <a:pt x="132454" y="823107"/>
                      <a:pt x="184278" y="865611"/>
                      <a:pt x="245139" y="890746"/>
                    </a:cubicBezTo>
                    <a:cubicBezTo>
                      <a:pt x="282277" y="906138"/>
                      <a:pt x="321815" y="914610"/>
                      <a:pt x="361071" y="923083"/>
                    </a:cubicBezTo>
                    <a:cubicBezTo>
                      <a:pt x="343138" y="934944"/>
                      <a:pt x="322945" y="943275"/>
                      <a:pt x="301763" y="947371"/>
                    </a:cubicBezTo>
                    <a:cubicBezTo>
                      <a:pt x="376463" y="983661"/>
                      <a:pt x="453563" y="1001595"/>
                      <a:pt x="536594" y="1000889"/>
                    </a:cubicBezTo>
                    <a:cubicBezTo>
                      <a:pt x="610164" y="1000324"/>
                      <a:pt x="692771" y="987756"/>
                      <a:pt x="785122" y="958385"/>
                    </a:cubicBezTo>
                    <a:lnTo>
                      <a:pt x="791476" y="956267"/>
                    </a:lnTo>
                    <a:cubicBezTo>
                      <a:pt x="905149" y="918988"/>
                      <a:pt x="972365" y="862363"/>
                      <a:pt x="1012327" y="808986"/>
                    </a:cubicBezTo>
                    <a:cubicBezTo>
                      <a:pt x="1067257" y="735981"/>
                      <a:pt x="1070081" y="669471"/>
                      <a:pt x="1070081" y="669471"/>
                    </a:cubicBezTo>
                    <a:cubicBezTo>
                      <a:pt x="1070081" y="669471"/>
                      <a:pt x="1112444" y="720871"/>
                      <a:pt x="1200417" y="745583"/>
                    </a:cubicBezTo>
                    <a:cubicBezTo>
                      <a:pt x="1264526" y="764082"/>
                      <a:pt x="1352358" y="768318"/>
                      <a:pt x="1465325" y="729344"/>
                    </a:cubicBezTo>
                    <a:lnTo>
                      <a:pt x="1471679" y="727226"/>
                    </a:lnTo>
                    <a:cubicBezTo>
                      <a:pt x="1563041" y="694748"/>
                      <a:pt x="1636329" y="654645"/>
                      <a:pt x="1695213" y="610729"/>
                    </a:cubicBezTo>
                    <a:cubicBezTo>
                      <a:pt x="1761722" y="561023"/>
                      <a:pt x="1812416" y="500162"/>
                      <a:pt x="1849837" y="426027"/>
                    </a:cubicBezTo>
                    <a:cubicBezTo>
                      <a:pt x="1830491" y="435488"/>
                      <a:pt x="1809310" y="441137"/>
                      <a:pt x="1787987" y="442408"/>
                    </a:cubicBezTo>
                    <a:cubicBezTo>
                      <a:pt x="1814111" y="411906"/>
                      <a:pt x="1840517" y="381123"/>
                      <a:pt x="1860710" y="346527"/>
                    </a:cubicBezTo>
                    <a:cubicBezTo>
                      <a:pt x="1893894" y="289620"/>
                      <a:pt x="1909427" y="224522"/>
                      <a:pt x="1924677" y="160555"/>
                    </a:cubicBezTo>
                    <a:cubicBezTo>
                      <a:pt x="1912251" y="178065"/>
                      <a:pt x="1894459" y="191903"/>
                      <a:pt x="1874266" y="199387"/>
                    </a:cubicBezTo>
                    <a:cubicBezTo>
                      <a:pt x="1896718" y="167333"/>
                      <a:pt x="1911404" y="129771"/>
                      <a:pt x="1916205" y="91080"/>
                    </a:cubicBezTo>
                    <a:cubicBezTo>
                      <a:pt x="1923830" y="29230"/>
                      <a:pt x="1902084" y="5084"/>
                      <a:pt x="1905332" y="0"/>
                    </a:cubicBezTo>
                    <a:cubicBezTo>
                      <a:pt x="1904343" y="1412"/>
                      <a:pt x="1811145" y="143468"/>
                      <a:pt x="1512771" y="146151"/>
                    </a:cubicBezTo>
                    <a:cubicBezTo>
                      <a:pt x="1149441" y="149399"/>
                      <a:pt x="1046358" y="322098"/>
                      <a:pt x="1010350" y="492113"/>
                    </a:cubicBezTo>
                    <a:cubicBezTo>
                      <a:pt x="878884" y="378440"/>
                      <a:pt x="692206" y="303458"/>
                      <a:pt x="401033" y="520637"/>
                    </a:cubicBezTo>
                    <a:cubicBezTo>
                      <a:pt x="161825" y="698843"/>
                      <a:pt x="1553" y="642218"/>
                      <a:pt x="0" y="641653"/>
                    </a:cubicBezTo>
                    <a:cubicBezTo>
                      <a:pt x="5648" y="643630"/>
                      <a:pt x="2824" y="676108"/>
                      <a:pt x="46458" y="720730"/>
                    </a:cubicBezTo>
                    <a:close/>
                    <a:moveTo>
                      <a:pt x="1291073" y="438736"/>
                    </a:moveTo>
                    <a:cubicBezTo>
                      <a:pt x="1383282" y="372792"/>
                      <a:pt x="1548356" y="362060"/>
                      <a:pt x="1548356" y="362060"/>
                    </a:cubicBezTo>
                    <a:cubicBezTo>
                      <a:pt x="1548356" y="362060"/>
                      <a:pt x="1590154" y="483217"/>
                      <a:pt x="1500627" y="556787"/>
                    </a:cubicBezTo>
                    <a:cubicBezTo>
                      <a:pt x="1430870" y="614259"/>
                      <a:pt x="1238261" y="646737"/>
                      <a:pt x="1207195" y="600279"/>
                    </a:cubicBezTo>
                    <a:cubicBezTo>
                      <a:pt x="1176411" y="553680"/>
                      <a:pt x="1217645" y="491125"/>
                      <a:pt x="1291073" y="438736"/>
                    </a:cubicBezTo>
                    <a:close/>
                    <a:moveTo>
                      <a:pt x="503127" y="713952"/>
                    </a:moveTo>
                    <a:cubicBezTo>
                      <a:pt x="503127" y="713952"/>
                      <a:pt x="641088" y="622731"/>
                      <a:pt x="754479" y="619342"/>
                    </a:cubicBezTo>
                    <a:cubicBezTo>
                      <a:pt x="844712" y="616801"/>
                      <a:pt x="915175" y="641653"/>
                      <a:pt x="918846" y="697290"/>
                    </a:cubicBezTo>
                    <a:cubicBezTo>
                      <a:pt x="922235" y="753067"/>
                      <a:pt x="749255" y="843582"/>
                      <a:pt x="658881" y="840052"/>
                    </a:cubicBezTo>
                    <a:cubicBezTo>
                      <a:pt x="543089" y="835674"/>
                      <a:pt x="503127" y="713952"/>
                      <a:pt x="503127" y="713952"/>
                    </a:cubicBezTo>
                    <a:close/>
                  </a:path>
                </a:pathLst>
              </a:custGeom>
              <a:solidFill>
                <a:srgbClr val="FE9C0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5" name="Graphic 2">
                <a:extLst>
                  <a:ext uri="{FF2B5EF4-FFF2-40B4-BE49-F238E27FC236}">
                    <a16:creationId xmlns:a16="http://schemas.microsoft.com/office/drawing/2014/main" id="{80312168-265F-4596-A326-07E75BF78BB2}"/>
                  </a:ext>
                </a:extLst>
              </p:cNvPr>
              <p:cNvGrpSpPr/>
              <p:nvPr/>
            </p:nvGrpSpPr>
            <p:grpSpPr>
              <a:xfrm>
                <a:off x="-797956" y="884846"/>
                <a:ext cx="1852096" cy="929036"/>
                <a:chOff x="-797956" y="884846"/>
                <a:chExt cx="1852096" cy="929036"/>
              </a:xfrm>
            </p:grpSpPr>
            <p:grpSp>
              <p:nvGrpSpPr>
                <p:cNvPr id="216" name="Graphic 2">
                  <a:extLst>
                    <a:ext uri="{FF2B5EF4-FFF2-40B4-BE49-F238E27FC236}">
                      <a16:creationId xmlns:a16="http://schemas.microsoft.com/office/drawing/2014/main" id="{920266A6-0EB1-4B53-8E05-493CC6BB9BD3}"/>
                    </a:ext>
                  </a:extLst>
                </p:cNvPr>
                <p:cNvGrpSpPr/>
                <p:nvPr/>
              </p:nvGrpSpPr>
              <p:grpSpPr>
                <a:xfrm>
                  <a:off x="-797956" y="1240635"/>
                  <a:ext cx="1053700" cy="573248"/>
                  <a:chOff x="-797956" y="1240635"/>
                  <a:chExt cx="1053700" cy="573248"/>
                </a:xfrm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FF0806CD-66C2-4226-8493-AE2C9BC2317C}"/>
                      </a:ext>
                    </a:extLst>
                  </p:cNvPr>
                  <p:cNvSpPr/>
                  <p:nvPr/>
                </p:nvSpPr>
                <p:spPr>
                  <a:xfrm>
                    <a:off x="-797956" y="1240635"/>
                    <a:ext cx="1053700" cy="573248"/>
                  </a:xfrm>
                  <a:custGeom>
                    <a:avLst/>
                    <a:gdLst>
                      <a:gd name="connsiteX0" fmla="*/ 740217 w 1053700"/>
                      <a:gd name="connsiteY0" fmla="*/ 531851 h 573248"/>
                      <a:gd name="connsiteX1" fmla="*/ 498467 w 1053700"/>
                      <a:gd name="connsiteY1" fmla="*/ 573225 h 573248"/>
                      <a:gd name="connsiteX2" fmla="*/ 325769 w 1053700"/>
                      <a:gd name="connsiteY2" fmla="*/ 543995 h 573248"/>
                      <a:gd name="connsiteX3" fmla="*/ 335936 w 1053700"/>
                      <a:gd name="connsiteY3" fmla="*/ 537782 h 573248"/>
                      <a:gd name="connsiteX4" fmla="*/ 381405 w 1053700"/>
                      <a:gd name="connsiteY4" fmla="*/ 507422 h 573248"/>
                      <a:gd name="connsiteX5" fmla="*/ 327887 w 1053700"/>
                      <a:gd name="connsiteY5" fmla="*/ 495843 h 573248"/>
                      <a:gd name="connsiteX6" fmla="*/ 215908 w 1053700"/>
                      <a:gd name="connsiteY6" fmla="*/ 464636 h 573248"/>
                      <a:gd name="connsiteX7" fmla="*/ 110002 w 1053700"/>
                      <a:gd name="connsiteY7" fmla="*/ 400244 h 573248"/>
                      <a:gd name="connsiteX8" fmla="*/ 185125 w 1053700"/>
                      <a:gd name="connsiteY8" fmla="*/ 377651 h 573248"/>
                      <a:gd name="connsiteX9" fmla="*/ 114379 w 1053700"/>
                      <a:gd name="connsiteY9" fmla="*/ 354916 h 573248"/>
                      <a:gd name="connsiteX10" fmla="*/ 24994 w 1053700"/>
                      <a:gd name="connsiteY10" fmla="*/ 299845 h 573248"/>
                      <a:gd name="connsiteX11" fmla="*/ 0 w 1053700"/>
                      <a:gd name="connsiteY11" fmla="*/ 267508 h 573248"/>
                      <a:gd name="connsiteX12" fmla="*/ 175240 w 1053700"/>
                      <a:gd name="connsiteY12" fmla="*/ 243785 h 573248"/>
                      <a:gd name="connsiteX13" fmla="*/ 376887 w 1053700"/>
                      <a:gd name="connsiteY13" fmla="*/ 134348 h 573248"/>
                      <a:gd name="connsiteX14" fmla="*/ 579945 w 1053700"/>
                      <a:gd name="connsiteY14" fmla="*/ 22228 h 573248"/>
                      <a:gd name="connsiteX15" fmla="*/ 957255 w 1053700"/>
                      <a:gd name="connsiteY15" fmla="*/ 104835 h 573248"/>
                      <a:gd name="connsiteX16" fmla="*/ 967281 w 1053700"/>
                      <a:gd name="connsiteY16" fmla="*/ 113449 h 573248"/>
                      <a:gd name="connsiteX17" fmla="*/ 1008655 w 1053700"/>
                      <a:gd name="connsiteY17" fmla="*/ 99469 h 573248"/>
                      <a:gd name="connsiteX18" fmla="*/ 1053701 w 1053700"/>
                      <a:gd name="connsiteY18" fmla="*/ 233194 h 573248"/>
                      <a:gd name="connsiteX19" fmla="*/ 1009785 w 1053700"/>
                      <a:gd name="connsiteY19" fmla="*/ 248021 h 573248"/>
                      <a:gd name="connsiteX20" fmla="*/ 1009079 w 1053700"/>
                      <a:gd name="connsiteY20" fmla="*/ 263978 h 573248"/>
                      <a:gd name="connsiteX21" fmla="*/ 955984 w 1053700"/>
                      <a:gd name="connsiteY21" fmla="*/ 390642 h 573248"/>
                      <a:gd name="connsiteX22" fmla="*/ 751090 w 1053700"/>
                      <a:gd name="connsiteY22" fmla="*/ 528321 h 573248"/>
                      <a:gd name="connsiteX23" fmla="*/ 740217 w 1053700"/>
                      <a:gd name="connsiteY23" fmla="*/ 531851 h 573248"/>
                      <a:gd name="connsiteX24" fmla="*/ 452433 w 1053700"/>
                      <a:gd name="connsiteY24" fmla="*/ 290101 h 573248"/>
                      <a:gd name="connsiteX25" fmla="*/ 437748 w 1053700"/>
                      <a:gd name="connsiteY25" fmla="*/ 299845 h 573248"/>
                      <a:gd name="connsiteX26" fmla="*/ 443255 w 1053700"/>
                      <a:gd name="connsiteY26" fmla="*/ 316649 h 573248"/>
                      <a:gd name="connsiteX27" fmla="*/ 620048 w 1053700"/>
                      <a:gd name="connsiteY27" fmla="*/ 458705 h 573248"/>
                      <a:gd name="connsiteX28" fmla="*/ 718189 w 1053700"/>
                      <a:gd name="connsiteY28" fmla="*/ 441054 h 573248"/>
                      <a:gd name="connsiteX29" fmla="*/ 903878 w 1053700"/>
                      <a:gd name="connsiteY29" fmla="*/ 291231 h 573248"/>
                      <a:gd name="connsiteX30" fmla="*/ 715788 w 1053700"/>
                      <a:gd name="connsiteY30" fmla="*/ 191679 h 573248"/>
                      <a:gd name="connsiteX31" fmla="*/ 611576 w 1053700"/>
                      <a:gd name="connsiteY31" fmla="*/ 212437 h 573248"/>
                      <a:gd name="connsiteX32" fmla="*/ 452433 w 1053700"/>
                      <a:gd name="connsiteY32" fmla="*/ 290101 h 573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053700" h="573248">
                        <a:moveTo>
                          <a:pt x="740217" y="531851"/>
                        </a:moveTo>
                        <a:cubicBezTo>
                          <a:pt x="655915" y="558681"/>
                          <a:pt x="574579" y="572660"/>
                          <a:pt x="498467" y="573225"/>
                        </a:cubicBezTo>
                        <a:cubicBezTo>
                          <a:pt x="438312" y="573790"/>
                          <a:pt x="381405" y="564188"/>
                          <a:pt x="325769" y="543995"/>
                        </a:cubicBezTo>
                        <a:cubicBezTo>
                          <a:pt x="329158" y="542018"/>
                          <a:pt x="332547" y="539900"/>
                          <a:pt x="335936" y="537782"/>
                        </a:cubicBezTo>
                        <a:lnTo>
                          <a:pt x="381405" y="507422"/>
                        </a:lnTo>
                        <a:lnTo>
                          <a:pt x="327887" y="495843"/>
                        </a:lnTo>
                        <a:cubicBezTo>
                          <a:pt x="290184" y="487653"/>
                          <a:pt x="251069" y="479321"/>
                          <a:pt x="215908" y="464636"/>
                        </a:cubicBezTo>
                        <a:cubicBezTo>
                          <a:pt x="177923" y="448962"/>
                          <a:pt x="143186" y="425662"/>
                          <a:pt x="110002" y="400244"/>
                        </a:cubicBezTo>
                        <a:cubicBezTo>
                          <a:pt x="111273" y="399962"/>
                          <a:pt x="185125" y="377651"/>
                          <a:pt x="185125" y="377651"/>
                        </a:cubicBezTo>
                        <a:lnTo>
                          <a:pt x="114379" y="354916"/>
                        </a:lnTo>
                        <a:cubicBezTo>
                          <a:pt x="80348" y="344043"/>
                          <a:pt x="49423" y="324980"/>
                          <a:pt x="24994" y="299845"/>
                        </a:cubicBezTo>
                        <a:cubicBezTo>
                          <a:pt x="13274" y="287701"/>
                          <a:pt x="5366" y="276828"/>
                          <a:pt x="0" y="267508"/>
                        </a:cubicBezTo>
                        <a:cubicBezTo>
                          <a:pt x="38126" y="271179"/>
                          <a:pt x="98423" y="269626"/>
                          <a:pt x="175240" y="243785"/>
                        </a:cubicBezTo>
                        <a:cubicBezTo>
                          <a:pt x="241608" y="221474"/>
                          <a:pt x="309389" y="184618"/>
                          <a:pt x="376887" y="134348"/>
                        </a:cubicBezTo>
                        <a:cubicBezTo>
                          <a:pt x="447915" y="81395"/>
                          <a:pt x="516260" y="43692"/>
                          <a:pt x="579945" y="22228"/>
                        </a:cubicBezTo>
                        <a:cubicBezTo>
                          <a:pt x="718189" y="-24371"/>
                          <a:pt x="838075" y="1894"/>
                          <a:pt x="957255" y="104835"/>
                        </a:cubicBezTo>
                        <a:lnTo>
                          <a:pt x="967281" y="113449"/>
                        </a:lnTo>
                        <a:lnTo>
                          <a:pt x="1008655" y="99469"/>
                        </a:lnTo>
                        <a:lnTo>
                          <a:pt x="1053701" y="233194"/>
                        </a:lnTo>
                        <a:lnTo>
                          <a:pt x="1009785" y="248021"/>
                        </a:lnTo>
                        <a:lnTo>
                          <a:pt x="1009079" y="263978"/>
                        </a:lnTo>
                        <a:cubicBezTo>
                          <a:pt x="1009079" y="264543"/>
                          <a:pt x="1006113" y="324133"/>
                          <a:pt x="955984" y="390642"/>
                        </a:cubicBezTo>
                        <a:cubicBezTo>
                          <a:pt x="910656" y="451503"/>
                          <a:pt x="841746" y="497820"/>
                          <a:pt x="751090" y="528321"/>
                        </a:cubicBezTo>
                        <a:lnTo>
                          <a:pt x="740217" y="531851"/>
                        </a:lnTo>
                        <a:close/>
                        <a:moveTo>
                          <a:pt x="452433" y="290101"/>
                        </a:moveTo>
                        <a:lnTo>
                          <a:pt x="437748" y="299845"/>
                        </a:lnTo>
                        <a:lnTo>
                          <a:pt x="443255" y="316649"/>
                        </a:lnTo>
                        <a:cubicBezTo>
                          <a:pt x="445090" y="322297"/>
                          <a:pt x="489854" y="453621"/>
                          <a:pt x="620048" y="458705"/>
                        </a:cubicBezTo>
                        <a:cubicBezTo>
                          <a:pt x="653938" y="459976"/>
                          <a:pt x="692206" y="449809"/>
                          <a:pt x="718189" y="441054"/>
                        </a:cubicBezTo>
                        <a:cubicBezTo>
                          <a:pt x="792041" y="416201"/>
                          <a:pt x="907691" y="353504"/>
                          <a:pt x="903878" y="291231"/>
                        </a:cubicBezTo>
                        <a:cubicBezTo>
                          <a:pt x="899642" y="225710"/>
                          <a:pt x="829320" y="188572"/>
                          <a:pt x="715788" y="191679"/>
                        </a:cubicBezTo>
                        <a:cubicBezTo>
                          <a:pt x="684863" y="192526"/>
                          <a:pt x="649843" y="199587"/>
                          <a:pt x="611576" y="212437"/>
                        </a:cubicBezTo>
                        <a:cubicBezTo>
                          <a:pt x="527415" y="240819"/>
                          <a:pt x="455399" y="288125"/>
                          <a:pt x="452433" y="290101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6" name="Graphic 2">
                    <a:extLst>
                      <a:ext uri="{FF2B5EF4-FFF2-40B4-BE49-F238E27FC236}">
                        <a16:creationId xmlns:a16="http://schemas.microsoft.com/office/drawing/2014/main" id="{FEDD885C-B4BA-497D-AB60-84E28C58A239}"/>
                      </a:ext>
                    </a:extLst>
                  </p:cNvPr>
                  <p:cNvGrpSpPr/>
                  <p:nvPr/>
                </p:nvGrpSpPr>
                <p:grpSpPr>
                  <a:xfrm>
                    <a:off x="-397847" y="1350390"/>
                    <a:ext cx="523051" cy="174069"/>
                    <a:chOff x="-397847" y="1350390"/>
                    <a:chExt cx="523051" cy="174069"/>
                  </a:xfrm>
                  <a:solidFill>
                    <a:srgbClr val="FE9C0A"/>
                  </a:solidFill>
                </p:grpSpPr>
                <p:sp>
                  <p:nvSpPr>
                    <p:cNvPr id="229" name="Freeform: Shape 228">
                      <a:extLst>
                        <a:ext uri="{FF2B5EF4-FFF2-40B4-BE49-F238E27FC236}">
                          <a16:creationId xmlns:a16="http://schemas.microsoft.com/office/drawing/2014/main" id="{3A98A591-96CE-48F7-A5C3-07428EA9DD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56" y="1402865"/>
                      <a:ext cx="46047" cy="46047"/>
                    </a:xfrm>
                    <a:custGeom>
                      <a:avLst/>
                      <a:gdLst>
                        <a:gd name="connsiteX0" fmla="*/ 31284 w 46047"/>
                        <a:gd name="connsiteY0" fmla="*/ 44558 h 46047"/>
                        <a:gd name="connsiteX1" fmla="*/ 13633 w 46047"/>
                        <a:gd name="connsiteY1" fmla="*/ 44134 h 46047"/>
                        <a:gd name="connsiteX2" fmla="*/ 1489 w 46047"/>
                        <a:gd name="connsiteY2" fmla="*/ 31284 h 46047"/>
                        <a:gd name="connsiteX3" fmla="*/ 1913 w 46047"/>
                        <a:gd name="connsiteY3" fmla="*/ 13633 h 46047"/>
                        <a:gd name="connsiteX4" fmla="*/ 14763 w 46047"/>
                        <a:gd name="connsiteY4" fmla="*/ 1489 h 46047"/>
                        <a:gd name="connsiteX5" fmla="*/ 32414 w 46047"/>
                        <a:gd name="connsiteY5" fmla="*/ 1913 h 46047"/>
                        <a:gd name="connsiteX6" fmla="*/ 44558 w 46047"/>
                        <a:gd name="connsiteY6" fmla="*/ 14763 h 46047"/>
                        <a:gd name="connsiteX7" fmla="*/ 44134 w 46047"/>
                        <a:gd name="connsiteY7" fmla="*/ 32414 h 46047"/>
                        <a:gd name="connsiteX8" fmla="*/ 31284 w 46047"/>
                        <a:gd name="connsiteY8" fmla="*/ 44558 h 46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047" h="46047">
                          <a:moveTo>
                            <a:pt x="31284" y="44558"/>
                          </a:moveTo>
                          <a:cubicBezTo>
                            <a:pt x="25636" y="46676"/>
                            <a:pt x="19140" y="46535"/>
                            <a:pt x="13633" y="44134"/>
                          </a:cubicBezTo>
                          <a:cubicBezTo>
                            <a:pt x="8126" y="41593"/>
                            <a:pt x="3607" y="36933"/>
                            <a:pt x="1489" y="31284"/>
                          </a:cubicBezTo>
                          <a:cubicBezTo>
                            <a:pt x="-629" y="25636"/>
                            <a:pt x="-488" y="19140"/>
                            <a:pt x="1913" y="13633"/>
                          </a:cubicBezTo>
                          <a:cubicBezTo>
                            <a:pt x="4455" y="8126"/>
                            <a:pt x="9115" y="3608"/>
                            <a:pt x="14763" y="1489"/>
                          </a:cubicBezTo>
                          <a:cubicBezTo>
                            <a:pt x="20411" y="-629"/>
                            <a:pt x="26907" y="-488"/>
                            <a:pt x="32414" y="1913"/>
                          </a:cubicBezTo>
                          <a:cubicBezTo>
                            <a:pt x="37921" y="4455"/>
                            <a:pt x="42440" y="9115"/>
                            <a:pt x="44558" y="14763"/>
                          </a:cubicBezTo>
                          <a:cubicBezTo>
                            <a:pt x="46676" y="20411"/>
                            <a:pt x="46535" y="26907"/>
                            <a:pt x="44134" y="32414"/>
                          </a:cubicBezTo>
                          <a:cubicBezTo>
                            <a:pt x="41593" y="37921"/>
                            <a:pt x="36933" y="42440"/>
                            <a:pt x="31284" y="44558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1DB26C65-C174-4B12-AF12-07F054463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28494" y="1350390"/>
                      <a:ext cx="376029" cy="121759"/>
                    </a:xfrm>
                    <a:custGeom>
                      <a:avLst/>
                      <a:gdLst>
                        <a:gd name="connsiteX0" fmla="*/ 35783 w 376029"/>
                        <a:gd name="connsiteY0" fmla="*/ 117932 h 121759"/>
                        <a:gd name="connsiteX1" fmla="*/ 42561 w 376029"/>
                        <a:gd name="connsiteY1" fmla="*/ 85878 h 121759"/>
                        <a:gd name="connsiteX2" fmla="*/ 10507 w 376029"/>
                        <a:gd name="connsiteY2" fmla="*/ 79100 h 121759"/>
                        <a:gd name="connsiteX3" fmla="*/ 10507 w 376029"/>
                        <a:gd name="connsiteY3" fmla="*/ 79100 h 121759"/>
                        <a:gd name="connsiteX4" fmla="*/ 3729 w 376029"/>
                        <a:gd name="connsiteY4" fmla="*/ 111154 h 121759"/>
                        <a:gd name="connsiteX5" fmla="*/ 35783 w 376029"/>
                        <a:gd name="connsiteY5" fmla="*/ 117932 h 121759"/>
                        <a:gd name="connsiteX6" fmla="*/ 35783 w 376029"/>
                        <a:gd name="connsiteY6" fmla="*/ 117932 h 121759"/>
                        <a:gd name="connsiteX7" fmla="*/ 35783 w 376029"/>
                        <a:gd name="connsiteY7" fmla="*/ 117932 h 121759"/>
                        <a:gd name="connsiteX8" fmla="*/ 108506 w 376029"/>
                        <a:gd name="connsiteY8" fmla="*/ 78252 h 121759"/>
                        <a:gd name="connsiteX9" fmla="*/ 120367 w 376029"/>
                        <a:gd name="connsiteY9" fmla="*/ 47751 h 121759"/>
                        <a:gd name="connsiteX10" fmla="*/ 89866 w 376029"/>
                        <a:gd name="connsiteY10" fmla="*/ 35890 h 121759"/>
                        <a:gd name="connsiteX11" fmla="*/ 89866 w 376029"/>
                        <a:gd name="connsiteY11" fmla="*/ 35890 h 121759"/>
                        <a:gd name="connsiteX12" fmla="*/ 78005 w 376029"/>
                        <a:gd name="connsiteY12" fmla="*/ 66391 h 121759"/>
                        <a:gd name="connsiteX13" fmla="*/ 108506 w 376029"/>
                        <a:gd name="connsiteY13" fmla="*/ 78252 h 121759"/>
                        <a:gd name="connsiteX14" fmla="*/ 108506 w 376029"/>
                        <a:gd name="connsiteY14" fmla="*/ 78252 h 121759"/>
                        <a:gd name="connsiteX15" fmla="*/ 108506 w 376029"/>
                        <a:gd name="connsiteY15" fmla="*/ 78252 h 121759"/>
                        <a:gd name="connsiteX16" fmla="*/ 186312 w 376029"/>
                        <a:gd name="connsiteY16" fmla="*/ 53117 h 121759"/>
                        <a:gd name="connsiteX17" fmla="*/ 204246 w 376029"/>
                        <a:gd name="connsiteY17" fmla="*/ 25723 h 121759"/>
                        <a:gd name="connsiteX18" fmla="*/ 176851 w 376029"/>
                        <a:gd name="connsiteY18" fmla="*/ 7789 h 121759"/>
                        <a:gd name="connsiteX19" fmla="*/ 176851 w 376029"/>
                        <a:gd name="connsiteY19" fmla="*/ 7789 h 121759"/>
                        <a:gd name="connsiteX20" fmla="*/ 158918 w 376029"/>
                        <a:gd name="connsiteY20" fmla="*/ 35184 h 121759"/>
                        <a:gd name="connsiteX21" fmla="*/ 186312 w 376029"/>
                        <a:gd name="connsiteY21" fmla="*/ 53117 h 121759"/>
                        <a:gd name="connsiteX22" fmla="*/ 186312 w 376029"/>
                        <a:gd name="connsiteY22" fmla="*/ 53117 h 121759"/>
                        <a:gd name="connsiteX23" fmla="*/ 186312 w 376029"/>
                        <a:gd name="connsiteY23" fmla="*/ 53117 h 121759"/>
                        <a:gd name="connsiteX24" fmla="*/ 266801 w 376029"/>
                        <a:gd name="connsiteY24" fmla="*/ 46198 h 121759"/>
                        <a:gd name="connsiteX25" fmla="*/ 290807 w 376029"/>
                        <a:gd name="connsiteY25" fmla="*/ 24028 h 121759"/>
                        <a:gd name="connsiteX26" fmla="*/ 268637 w 376029"/>
                        <a:gd name="connsiteY26" fmla="*/ 23 h 121759"/>
                        <a:gd name="connsiteX27" fmla="*/ 268637 w 376029"/>
                        <a:gd name="connsiteY27" fmla="*/ 23 h 121759"/>
                        <a:gd name="connsiteX28" fmla="*/ 244631 w 376029"/>
                        <a:gd name="connsiteY28" fmla="*/ 22192 h 121759"/>
                        <a:gd name="connsiteX29" fmla="*/ 266801 w 376029"/>
                        <a:gd name="connsiteY29" fmla="*/ 46198 h 121759"/>
                        <a:gd name="connsiteX30" fmla="*/ 266801 w 376029"/>
                        <a:gd name="connsiteY30" fmla="*/ 46198 h 121759"/>
                        <a:gd name="connsiteX31" fmla="*/ 266801 w 376029"/>
                        <a:gd name="connsiteY31" fmla="*/ 46198 h 121759"/>
                        <a:gd name="connsiteX32" fmla="*/ 346019 w 376029"/>
                        <a:gd name="connsiteY32" fmla="*/ 59895 h 121759"/>
                        <a:gd name="connsiteX33" fmla="*/ 374967 w 376029"/>
                        <a:gd name="connsiteY33" fmla="*/ 44786 h 121759"/>
                        <a:gd name="connsiteX34" fmla="*/ 359858 w 376029"/>
                        <a:gd name="connsiteY34" fmla="*/ 15838 h 121759"/>
                        <a:gd name="connsiteX35" fmla="*/ 359858 w 376029"/>
                        <a:gd name="connsiteY35" fmla="*/ 15838 h 121759"/>
                        <a:gd name="connsiteX36" fmla="*/ 330910 w 376029"/>
                        <a:gd name="connsiteY36" fmla="*/ 30948 h 121759"/>
                        <a:gd name="connsiteX37" fmla="*/ 346019 w 376029"/>
                        <a:gd name="connsiteY37" fmla="*/ 59895 h 121759"/>
                        <a:gd name="connsiteX38" fmla="*/ 346019 w 376029"/>
                        <a:gd name="connsiteY38" fmla="*/ 59895 h 121759"/>
                        <a:gd name="connsiteX39" fmla="*/ 346019 w 376029"/>
                        <a:gd name="connsiteY39" fmla="*/ 59895 h 121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76029" h="121759">
                          <a:moveTo>
                            <a:pt x="35783" y="117932"/>
                          </a:moveTo>
                          <a:cubicBezTo>
                            <a:pt x="46515" y="111013"/>
                            <a:pt x="49481" y="96610"/>
                            <a:pt x="42561" y="85878"/>
                          </a:cubicBezTo>
                          <a:cubicBezTo>
                            <a:pt x="35642" y="75146"/>
                            <a:pt x="21239" y="72181"/>
                            <a:pt x="10507" y="79100"/>
                          </a:cubicBezTo>
                          <a:lnTo>
                            <a:pt x="10507" y="79100"/>
                          </a:lnTo>
                          <a:cubicBezTo>
                            <a:pt x="-225" y="86019"/>
                            <a:pt x="-3190" y="100422"/>
                            <a:pt x="3729" y="111154"/>
                          </a:cubicBezTo>
                          <a:cubicBezTo>
                            <a:pt x="10789" y="122027"/>
                            <a:pt x="25193" y="124993"/>
                            <a:pt x="35783" y="117932"/>
                          </a:cubicBezTo>
                          <a:lnTo>
                            <a:pt x="35783" y="117932"/>
                          </a:lnTo>
                          <a:lnTo>
                            <a:pt x="35783" y="117932"/>
                          </a:lnTo>
                          <a:close/>
                          <a:moveTo>
                            <a:pt x="108506" y="78252"/>
                          </a:moveTo>
                          <a:cubicBezTo>
                            <a:pt x="120226" y="73169"/>
                            <a:pt x="125592" y="59472"/>
                            <a:pt x="120367" y="47751"/>
                          </a:cubicBezTo>
                          <a:cubicBezTo>
                            <a:pt x="115284" y="36031"/>
                            <a:pt x="101587" y="30665"/>
                            <a:pt x="89866" y="35890"/>
                          </a:cubicBezTo>
                          <a:lnTo>
                            <a:pt x="89866" y="35890"/>
                          </a:lnTo>
                          <a:cubicBezTo>
                            <a:pt x="78146" y="40973"/>
                            <a:pt x="72780" y="54671"/>
                            <a:pt x="78005" y="66391"/>
                          </a:cubicBezTo>
                          <a:cubicBezTo>
                            <a:pt x="83088" y="78111"/>
                            <a:pt x="96786" y="83477"/>
                            <a:pt x="108506" y="78252"/>
                          </a:cubicBezTo>
                          <a:lnTo>
                            <a:pt x="108506" y="78252"/>
                          </a:lnTo>
                          <a:lnTo>
                            <a:pt x="108506" y="78252"/>
                          </a:lnTo>
                          <a:close/>
                          <a:moveTo>
                            <a:pt x="186312" y="53117"/>
                          </a:moveTo>
                          <a:cubicBezTo>
                            <a:pt x="198880" y="50576"/>
                            <a:pt x="206787" y="38290"/>
                            <a:pt x="204246" y="25723"/>
                          </a:cubicBezTo>
                          <a:cubicBezTo>
                            <a:pt x="201704" y="13155"/>
                            <a:pt x="189419" y="5247"/>
                            <a:pt x="176851" y="7789"/>
                          </a:cubicBezTo>
                          <a:lnTo>
                            <a:pt x="176851" y="7789"/>
                          </a:lnTo>
                          <a:cubicBezTo>
                            <a:pt x="164283" y="10331"/>
                            <a:pt x="156376" y="22616"/>
                            <a:pt x="158918" y="35184"/>
                          </a:cubicBezTo>
                          <a:cubicBezTo>
                            <a:pt x="161459" y="47751"/>
                            <a:pt x="173744" y="55800"/>
                            <a:pt x="186312" y="53117"/>
                          </a:cubicBezTo>
                          <a:lnTo>
                            <a:pt x="186312" y="53117"/>
                          </a:lnTo>
                          <a:lnTo>
                            <a:pt x="186312" y="53117"/>
                          </a:lnTo>
                          <a:close/>
                          <a:moveTo>
                            <a:pt x="266801" y="46198"/>
                          </a:moveTo>
                          <a:cubicBezTo>
                            <a:pt x="279510" y="46763"/>
                            <a:pt x="290383" y="36737"/>
                            <a:pt x="290807" y="24028"/>
                          </a:cubicBezTo>
                          <a:cubicBezTo>
                            <a:pt x="291371" y="11319"/>
                            <a:pt x="281346" y="446"/>
                            <a:pt x="268637" y="23"/>
                          </a:cubicBezTo>
                          <a:lnTo>
                            <a:pt x="268637" y="23"/>
                          </a:lnTo>
                          <a:cubicBezTo>
                            <a:pt x="255928" y="-542"/>
                            <a:pt x="245055" y="9484"/>
                            <a:pt x="244631" y="22192"/>
                          </a:cubicBezTo>
                          <a:cubicBezTo>
                            <a:pt x="244067" y="35042"/>
                            <a:pt x="254092" y="45775"/>
                            <a:pt x="266801" y="46198"/>
                          </a:cubicBezTo>
                          <a:lnTo>
                            <a:pt x="266801" y="46198"/>
                          </a:lnTo>
                          <a:lnTo>
                            <a:pt x="266801" y="46198"/>
                          </a:lnTo>
                          <a:close/>
                          <a:moveTo>
                            <a:pt x="346019" y="59895"/>
                          </a:moveTo>
                          <a:cubicBezTo>
                            <a:pt x="358163" y="63708"/>
                            <a:pt x="371155" y="56930"/>
                            <a:pt x="374967" y="44786"/>
                          </a:cubicBezTo>
                          <a:cubicBezTo>
                            <a:pt x="378780" y="32642"/>
                            <a:pt x="372002" y="19651"/>
                            <a:pt x="359858" y="15838"/>
                          </a:cubicBezTo>
                          <a:lnTo>
                            <a:pt x="359858" y="15838"/>
                          </a:lnTo>
                          <a:cubicBezTo>
                            <a:pt x="347714" y="12026"/>
                            <a:pt x="334723" y="18804"/>
                            <a:pt x="330910" y="30948"/>
                          </a:cubicBezTo>
                          <a:cubicBezTo>
                            <a:pt x="327097" y="43092"/>
                            <a:pt x="333875" y="56083"/>
                            <a:pt x="346019" y="59895"/>
                          </a:cubicBezTo>
                          <a:lnTo>
                            <a:pt x="346019" y="59895"/>
                          </a:lnTo>
                          <a:lnTo>
                            <a:pt x="346019" y="59895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58AD1234-075C-4AA1-AEB1-6F2213CDD2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7847" y="1478412"/>
                      <a:ext cx="46047" cy="46047"/>
                    </a:xfrm>
                    <a:custGeom>
                      <a:avLst/>
                      <a:gdLst>
                        <a:gd name="connsiteX0" fmla="*/ 31284 w 46047"/>
                        <a:gd name="connsiteY0" fmla="*/ 44558 h 46047"/>
                        <a:gd name="connsiteX1" fmla="*/ 13633 w 46047"/>
                        <a:gd name="connsiteY1" fmla="*/ 44134 h 46047"/>
                        <a:gd name="connsiteX2" fmla="*/ 1489 w 46047"/>
                        <a:gd name="connsiteY2" fmla="*/ 31284 h 46047"/>
                        <a:gd name="connsiteX3" fmla="*/ 1913 w 46047"/>
                        <a:gd name="connsiteY3" fmla="*/ 13633 h 46047"/>
                        <a:gd name="connsiteX4" fmla="*/ 14763 w 46047"/>
                        <a:gd name="connsiteY4" fmla="*/ 1489 h 46047"/>
                        <a:gd name="connsiteX5" fmla="*/ 32414 w 46047"/>
                        <a:gd name="connsiteY5" fmla="*/ 1913 h 46047"/>
                        <a:gd name="connsiteX6" fmla="*/ 44558 w 46047"/>
                        <a:gd name="connsiteY6" fmla="*/ 14763 h 46047"/>
                        <a:gd name="connsiteX7" fmla="*/ 44134 w 46047"/>
                        <a:gd name="connsiteY7" fmla="*/ 32414 h 46047"/>
                        <a:gd name="connsiteX8" fmla="*/ 31284 w 46047"/>
                        <a:gd name="connsiteY8" fmla="*/ 44558 h 46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047" h="46047">
                          <a:moveTo>
                            <a:pt x="31284" y="44558"/>
                          </a:moveTo>
                          <a:cubicBezTo>
                            <a:pt x="25636" y="46676"/>
                            <a:pt x="19140" y="46535"/>
                            <a:pt x="13633" y="44134"/>
                          </a:cubicBezTo>
                          <a:cubicBezTo>
                            <a:pt x="8126" y="41593"/>
                            <a:pt x="3607" y="36933"/>
                            <a:pt x="1489" y="31284"/>
                          </a:cubicBezTo>
                          <a:cubicBezTo>
                            <a:pt x="-629" y="25636"/>
                            <a:pt x="-488" y="19140"/>
                            <a:pt x="1913" y="13633"/>
                          </a:cubicBezTo>
                          <a:cubicBezTo>
                            <a:pt x="4455" y="8126"/>
                            <a:pt x="9115" y="3607"/>
                            <a:pt x="14763" y="1489"/>
                          </a:cubicBezTo>
                          <a:cubicBezTo>
                            <a:pt x="20411" y="-629"/>
                            <a:pt x="26907" y="-488"/>
                            <a:pt x="32414" y="1913"/>
                          </a:cubicBezTo>
                          <a:cubicBezTo>
                            <a:pt x="37921" y="4455"/>
                            <a:pt x="42440" y="9115"/>
                            <a:pt x="44558" y="14763"/>
                          </a:cubicBezTo>
                          <a:cubicBezTo>
                            <a:pt x="46676" y="20411"/>
                            <a:pt x="46535" y="26907"/>
                            <a:pt x="44134" y="32414"/>
                          </a:cubicBezTo>
                          <a:cubicBezTo>
                            <a:pt x="41734" y="37921"/>
                            <a:pt x="37074" y="42440"/>
                            <a:pt x="31284" y="44558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9F8F54D9-29B8-4E70-89C3-836934B76926}"/>
                      </a:ext>
                    </a:extLst>
                  </p:cNvPr>
                  <p:cNvSpPr/>
                  <p:nvPr/>
                </p:nvSpPr>
                <p:spPr>
                  <a:xfrm>
                    <a:off x="-728058" y="1527354"/>
                    <a:ext cx="524308" cy="268052"/>
                  </a:xfrm>
                  <a:custGeom>
                    <a:avLst/>
                    <a:gdLst>
                      <a:gd name="connsiteX0" fmla="*/ 346385 w 524308"/>
                      <a:gd name="connsiteY0" fmla="*/ 241743 h 268052"/>
                      <a:gd name="connsiteX1" fmla="*/ 338760 w 524308"/>
                      <a:gd name="connsiteY1" fmla="*/ 247956 h 268052"/>
                      <a:gd name="connsiteX2" fmla="*/ 347233 w 524308"/>
                      <a:gd name="connsiteY2" fmla="*/ 252899 h 268052"/>
                      <a:gd name="connsiteX3" fmla="*/ 369544 w 524308"/>
                      <a:gd name="connsiteY3" fmla="*/ 261653 h 268052"/>
                      <a:gd name="connsiteX4" fmla="*/ 400892 w 524308"/>
                      <a:gd name="connsiteY4" fmla="*/ 267584 h 268052"/>
                      <a:gd name="connsiteX5" fmla="*/ 436477 w 524308"/>
                      <a:gd name="connsiteY5" fmla="*/ 266455 h 268052"/>
                      <a:gd name="connsiteX6" fmla="*/ 471073 w 524308"/>
                      <a:gd name="connsiteY6" fmla="*/ 257276 h 268052"/>
                      <a:gd name="connsiteX7" fmla="*/ 499597 w 524308"/>
                      <a:gd name="connsiteY7" fmla="*/ 242025 h 268052"/>
                      <a:gd name="connsiteX8" fmla="*/ 518096 w 524308"/>
                      <a:gd name="connsiteY8" fmla="*/ 226351 h 268052"/>
                      <a:gd name="connsiteX9" fmla="*/ 524309 w 524308"/>
                      <a:gd name="connsiteY9" fmla="*/ 218726 h 268052"/>
                      <a:gd name="connsiteX10" fmla="*/ 514989 w 524308"/>
                      <a:gd name="connsiteY10" fmla="*/ 215761 h 268052"/>
                      <a:gd name="connsiteX11" fmla="*/ 492254 w 524308"/>
                      <a:gd name="connsiteY11" fmla="*/ 210818 h 268052"/>
                      <a:gd name="connsiteX12" fmla="*/ 461894 w 524308"/>
                      <a:gd name="connsiteY12" fmla="*/ 207853 h 268052"/>
                      <a:gd name="connsiteX13" fmla="*/ 428287 w 524308"/>
                      <a:gd name="connsiteY13" fmla="*/ 209830 h 268052"/>
                      <a:gd name="connsiteX14" fmla="*/ 395244 w 524308"/>
                      <a:gd name="connsiteY14" fmla="*/ 217455 h 268052"/>
                      <a:gd name="connsiteX15" fmla="*/ 366720 w 524308"/>
                      <a:gd name="connsiteY15" fmla="*/ 229458 h 268052"/>
                      <a:gd name="connsiteX16" fmla="*/ 346385 w 524308"/>
                      <a:gd name="connsiteY16" fmla="*/ 241743 h 268052"/>
                      <a:gd name="connsiteX17" fmla="*/ 171992 w 524308"/>
                      <a:gd name="connsiteY17" fmla="*/ 129058 h 268052"/>
                      <a:gd name="connsiteX18" fmla="*/ 163520 w 524308"/>
                      <a:gd name="connsiteY18" fmla="*/ 133718 h 268052"/>
                      <a:gd name="connsiteX19" fmla="*/ 170722 w 524308"/>
                      <a:gd name="connsiteY19" fmla="*/ 140214 h 268052"/>
                      <a:gd name="connsiteX20" fmla="*/ 190632 w 524308"/>
                      <a:gd name="connsiteY20" fmla="*/ 152640 h 268052"/>
                      <a:gd name="connsiteX21" fmla="*/ 219862 w 524308"/>
                      <a:gd name="connsiteY21" fmla="*/ 163796 h 268052"/>
                      <a:gd name="connsiteX22" fmla="*/ 254317 w 524308"/>
                      <a:gd name="connsiteY22" fmla="*/ 168456 h 268052"/>
                      <a:gd name="connsiteX23" fmla="*/ 288913 w 524308"/>
                      <a:gd name="connsiteY23" fmla="*/ 165067 h 268052"/>
                      <a:gd name="connsiteX24" fmla="*/ 318567 w 524308"/>
                      <a:gd name="connsiteY24" fmla="*/ 155041 h 268052"/>
                      <a:gd name="connsiteX25" fmla="*/ 338901 w 524308"/>
                      <a:gd name="connsiteY25" fmla="*/ 143320 h 268052"/>
                      <a:gd name="connsiteX26" fmla="*/ 346385 w 524308"/>
                      <a:gd name="connsiteY26" fmla="*/ 137248 h 268052"/>
                      <a:gd name="connsiteX27" fmla="*/ 338195 w 524308"/>
                      <a:gd name="connsiteY27" fmla="*/ 132306 h 268052"/>
                      <a:gd name="connsiteX28" fmla="*/ 317155 w 524308"/>
                      <a:gd name="connsiteY28" fmla="*/ 122986 h 268052"/>
                      <a:gd name="connsiteX29" fmla="*/ 288207 w 524308"/>
                      <a:gd name="connsiteY29" fmla="*/ 114796 h 268052"/>
                      <a:gd name="connsiteX30" fmla="*/ 255447 w 524308"/>
                      <a:gd name="connsiteY30" fmla="*/ 111266 h 268052"/>
                      <a:gd name="connsiteX31" fmla="*/ 222545 w 524308"/>
                      <a:gd name="connsiteY31" fmla="*/ 113525 h 268052"/>
                      <a:gd name="connsiteX32" fmla="*/ 193315 w 524308"/>
                      <a:gd name="connsiteY32" fmla="*/ 120586 h 268052"/>
                      <a:gd name="connsiteX33" fmla="*/ 171992 w 524308"/>
                      <a:gd name="connsiteY33" fmla="*/ 129058 h 268052"/>
                      <a:gd name="connsiteX34" fmla="*/ 0 w 524308"/>
                      <a:gd name="connsiteY34" fmla="*/ 12702 h 268052"/>
                      <a:gd name="connsiteX35" fmla="*/ 9179 w 524308"/>
                      <a:gd name="connsiteY35" fmla="*/ 20327 h 268052"/>
                      <a:gd name="connsiteX36" fmla="*/ 35161 w 524308"/>
                      <a:gd name="connsiteY36" fmla="*/ 35860 h 268052"/>
                      <a:gd name="connsiteX37" fmla="*/ 74276 w 524308"/>
                      <a:gd name="connsiteY37" fmla="*/ 50405 h 268052"/>
                      <a:gd name="connsiteX38" fmla="*/ 121016 w 524308"/>
                      <a:gd name="connsiteY38" fmla="*/ 57324 h 268052"/>
                      <a:gd name="connsiteX39" fmla="*/ 168180 w 524308"/>
                      <a:gd name="connsiteY39" fmla="*/ 54218 h 268052"/>
                      <a:gd name="connsiteX40" fmla="*/ 208283 w 524308"/>
                      <a:gd name="connsiteY40" fmla="*/ 42921 h 268052"/>
                      <a:gd name="connsiteX41" fmla="*/ 235395 w 524308"/>
                      <a:gd name="connsiteY41" fmla="*/ 29506 h 268052"/>
                      <a:gd name="connsiteX42" fmla="*/ 245280 w 524308"/>
                      <a:gd name="connsiteY42" fmla="*/ 22728 h 268052"/>
                      <a:gd name="connsiteX43" fmla="*/ 234124 w 524308"/>
                      <a:gd name="connsiteY43" fmla="*/ 18633 h 268052"/>
                      <a:gd name="connsiteX44" fmla="*/ 205741 w 524308"/>
                      <a:gd name="connsiteY44" fmla="*/ 11008 h 268052"/>
                      <a:gd name="connsiteX45" fmla="*/ 167050 w 524308"/>
                      <a:gd name="connsiteY45" fmla="*/ 4088 h 268052"/>
                      <a:gd name="connsiteX46" fmla="*/ 123558 w 524308"/>
                      <a:gd name="connsiteY46" fmla="*/ 276 h 268052"/>
                      <a:gd name="connsiteX47" fmla="*/ 79924 w 524308"/>
                      <a:gd name="connsiteY47" fmla="*/ 417 h 268052"/>
                      <a:gd name="connsiteX48" fmla="*/ 40668 w 524308"/>
                      <a:gd name="connsiteY48" fmla="*/ 4230 h 268052"/>
                      <a:gd name="connsiteX49" fmla="*/ 11720 w 524308"/>
                      <a:gd name="connsiteY49" fmla="*/ 9454 h 268052"/>
                      <a:gd name="connsiteX50" fmla="*/ 0 w 524308"/>
                      <a:gd name="connsiteY50" fmla="*/ 12702 h 268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524308" h="268052">
                        <a:moveTo>
                          <a:pt x="346385" y="241743"/>
                        </a:moveTo>
                        <a:cubicBezTo>
                          <a:pt x="341443" y="245697"/>
                          <a:pt x="338760" y="247956"/>
                          <a:pt x="338760" y="247956"/>
                        </a:cubicBezTo>
                        <a:cubicBezTo>
                          <a:pt x="338760" y="247956"/>
                          <a:pt x="341867" y="249792"/>
                          <a:pt x="347233" y="252899"/>
                        </a:cubicBezTo>
                        <a:cubicBezTo>
                          <a:pt x="352599" y="254734"/>
                          <a:pt x="360365" y="259959"/>
                          <a:pt x="369544" y="261653"/>
                        </a:cubicBezTo>
                        <a:cubicBezTo>
                          <a:pt x="378581" y="263348"/>
                          <a:pt x="389595" y="267161"/>
                          <a:pt x="400892" y="267584"/>
                        </a:cubicBezTo>
                        <a:cubicBezTo>
                          <a:pt x="412330" y="268714"/>
                          <a:pt x="424333" y="267584"/>
                          <a:pt x="436477" y="266455"/>
                        </a:cubicBezTo>
                        <a:cubicBezTo>
                          <a:pt x="448338" y="264054"/>
                          <a:pt x="460341" y="261653"/>
                          <a:pt x="471073" y="257276"/>
                        </a:cubicBezTo>
                        <a:cubicBezTo>
                          <a:pt x="481946" y="253463"/>
                          <a:pt x="491407" y="246544"/>
                          <a:pt x="499597" y="242025"/>
                        </a:cubicBezTo>
                        <a:cubicBezTo>
                          <a:pt x="507928" y="237366"/>
                          <a:pt x="513718" y="230023"/>
                          <a:pt x="518096" y="226351"/>
                        </a:cubicBezTo>
                        <a:cubicBezTo>
                          <a:pt x="522049" y="221550"/>
                          <a:pt x="524309" y="218726"/>
                          <a:pt x="524309" y="218726"/>
                        </a:cubicBezTo>
                        <a:cubicBezTo>
                          <a:pt x="524309" y="218726"/>
                          <a:pt x="520920" y="217596"/>
                          <a:pt x="514989" y="215761"/>
                        </a:cubicBezTo>
                        <a:cubicBezTo>
                          <a:pt x="509482" y="214913"/>
                          <a:pt x="501150" y="211383"/>
                          <a:pt x="492254" y="210818"/>
                        </a:cubicBezTo>
                        <a:cubicBezTo>
                          <a:pt x="483358" y="210395"/>
                          <a:pt x="472626" y="207712"/>
                          <a:pt x="461894" y="207853"/>
                        </a:cubicBezTo>
                        <a:cubicBezTo>
                          <a:pt x="451021" y="207429"/>
                          <a:pt x="439725" y="208841"/>
                          <a:pt x="428287" y="209830"/>
                        </a:cubicBezTo>
                        <a:cubicBezTo>
                          <a:pt x="416990" y="212089"/>
                          <a:pt x="405693" y="213925"/>
                          <a:pt x="395244" y="217455"/>
                        </a:cubicBezTo>
                        <a:cubicBezTo>
                          <a:pt x="384653" y="220420"/>
                          <a:pt x="375192" y="226210"/>
                          <a:pt x="366720" y="229458"/>
                        </a:cubicBezTo>
                        <a:cubicBezTo>
                          <a:pt x="358106" y="232847"/>
                          <a:pt x="351328" y="239060"/>
                          <a:pt x="346385" y="241743"/>
                        </a:cubicBezTo>
                        <a:close/>
                        <a:moveTo>
                          <a:pt x="171992" y="129058"/>
                        </a:moveTo>
                        <a:cubicBezTo>
                          <a:pt x="166627" y="132024"/>
                          <a:pt x="163520" y="133718"/>
                          <a:pt x="163520" y="133718"/>
                        </a:cubicBezTo>
                        <a:cubicBezTo>
                          <a:pt x="163520" y="133718"/>
                          <a:pt x="166203" y="135978"/>
                          <a:pt x="170722" y="140214"/>
                        </a:cubicBezTo>
                        <a:cubicBezTo>
                          <a:pt x="175523" y="143038"/>
                          <a:pt x="182160" y="149392"/>
                          <a:pt x="190632" y="152640"/>
                        </a:cubicBezTo>
                        <a:cubicBezTo>
                          <a:pt x="199105" y="155888"/>
                          <a:pt x="208989" y="161536"/>
                          <a:pt x="219862" y="163796"/>
                        </a:cubicBezTo>
                        <a:cubicBezTo>
                          <a:pt x="230735" y="166761"/>
                          <a:pt x="242597" y="167608"/>
                          <a:pt x="254317" y="168456"/>
                        </a:cubicBezTo>
                        <a:cubicBezTo>
                          <a:pt x="266179" y="168032"/>
                          <a:pt x="277899" y="167608"/>
                          <a:pt x="288913" y="165067"/>
                        </a:cubicBezTo>
                        <a:cubicBezTo>
                          <a:pt x="299928" y="163090"/>
                          <a:pt x="309954" y="158006"/>
                          <a:pt x="318567" y="155041"/>
                        </a:cubicBezTo>
                        <a:cubicBezTo>
                          <a:pt x="327181" y="152075"/>
                          <a:pt x="334100" y="146003"/>
                          <a:pt x="338901" y="143320"/>
                        </a:cubicBezTo>
                        <a:cubicBezTo>
                          <a:pt x="343702" y="139508"/>
                          <a:pt x="346385" y="137248"/>
                          <a:pt x="346385" y="137248"/>
                        </a:cubicBezTo>
                        <a:cubicBezTo>
                          <a:pt x="346385" y="137248"/>
                          <a:pt x="343420" y="135413"/>
                          <a:pt x="338195" y="132306"/>
                        </a:cubicBezTo>
                        <a:cubicBezTo>
                          <a:pt x="333112" y="130329"/>
                          <a:pt x="325628" y="125246"/>
                          <a:pt x="317155" y="122986"/>
                        </a:cubicBezTo>
                        <a:cubicBezTo>
                          <a:pt x="308541" y="120868"/>
                          <a:pt x="298657" y="116350"/>
                          <a:pt x="288207" y="114796"/>
                        </a:cubicBezTo>
                        <a:cubicBezTo>
                          <a:pt x="277758" y="112537"/>
                          <a:pt x="266602" y="112113"/>
                          <a:pt x="255447" y="111266"/>
                        </a:cubicBezTo>
                        <a:cubicBezTo>
                          <a:pt x="244291" y="111690"/>
                          <a:pt x="233136" y="111548"/>
                          <a:pt x="222545" y="113525"/>
                        </a:cubicBezTo>
                        <a:cubicBezTo>
                          <a:pt x="211955" y="114655"/>
                          <a:pt x="201929" y="118891"/>
                          <a:pt x="193315" y="120586"/>
                        </a:cubicBezTo>
                        <a:cubicBezTo>
                          <a:pt x="184842" y="122280"/>
                          <a:pt x="177217" y="127223"/>
                          <a:pt x="171992" y="129058"/>
                        </a:cubicBezTo>
                        <a:close/>
                        <a:moveTo>
                          <a:pt x="0" y="12702"/>
                        </a:moveTo>
                        <a:cubicBezTo>
                          <a:pt x="0" y="12702"/>
                          <a:pt x="3389" y="15526"/>
                          <a:pt x="9179" y="20327"/>
                        </a:cubicBezTo>
                        <a:cubicBezTo>
                          <a:pt x="15392" y="23999"/>
                          <a:pt x="23864" y="31483"/>
                          <a:pt x="35161" y="35860"/>
                        </a:cubicBezTo>
                        <a:cubicBezTo>
                          <a:pt x="46458" y="40379"/>
                          <a:pt x="59590" y="47016"/>
                          <a:pt x="74276" y="50405"/>
                        </a:cubicBezTo>
                        <a:cubicBezTo>
                          <a:pt x="88962" y="54359"/>
                          <a:pt x="104918" y="55912"/>
                          <a:pt x="121016" y="57324"/>
                        </a:cubicBezTo>
                        <a:cubicBezTo>
                          <a:pt x="137114" y="57324"/>
                          <a:pt x="153212" y="56901"/>
                          <a:pt x="168180" y="54218"/>
                        </a:cubicBezTo>
                        <a:cubicBezTo>
                          <a:pt x="183148" y="51958"/>
                          <a:pt x="196704" y="46451"/>
                          <a:pt x="208283" y="42921"/>
                        </a:cubicBezTo>
                        <a:cubicBezTo>
                          <a:pt x="219862" y="39391"/>
                          <a:pt x="229041" y="32754"/>
                          <a:pt x="235395" y="29506"/>
                        </a:cubicBezTo>
                        <a:cubicBezTo>
                          <a:pt x="241608" y="25129"/>
                          <a:pt x="245280" y="22728"/>
                          <a:pt x="245280" y="22728"/>
                        </a:cubicBezTo>
                        <a:cubicBezTo>
                          <a:pt x="245280" y="22728"/>
                          <a:pt x="241185" y="21175"/>
                          <a:pt x="234124" y="18633"/>
                        </a:cubicBezTo>
                        <a:cubicBezTo>
                          <a:pt x="227205" y="17221"/>
                          <a:pt x="217179" y="12702"/>
                          <a:pt x="205741" y="11008"/>
                        </a:cubicBezTo>
                        <a:cubicBezTo>
                          <a:pt x="194303" y="9596"/>
                          <a:pt x="180889" y="5359"/>
                          <a:pt x="167050" y="4088"/>
                        </a:cubicBezTo>
                        <a:cubicBezTo>
                          <a:pt x="153070" y="1970"/>
                          <a:pt x="138244" y="1406"/>
                          <a:pt x="123558" y="276"/>
                        </a:cubicBezTo>
                        <a:cubicBezTo>
                          <a:pt x="108731" y="276"/>
                          <a:pt x="94045" y="-430"/>
                          <a:pt x="79924" y="417"/>
                        </a:cubicBezTo>
                        <a:cubicBezTo>
                          <a:pt x="65945" y="558"/>
                          <a:pt x="52247" y="3665"/>
                          <a:pt x="40668" y="4230"/>
                        </a:cubicBezTo>
                        <a:cubicBezTo>
                          <a:pt x="29089" y="4936"/>
                          <a:pt x="18781" y="8607"/>
                          <a:pt x="11720" y="9454"/>
                        </a:cubicBezTo>
                        <a:cubicBezTo>
                          <a:pt x="4236" y="11431"/>
                          <a:pt x="0" y="12702"/>
                          <a:pt x="0" y="12702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475C9A3A-0E09-4964-A9CE-BEC9FCCFFC9A}"/>
                      </a:ext>
                    </a:extLst>
                  </p:cNvPr>
                  <p:cNvSpPr/>
                  <p:nvPr/>
                </p:nvSpPr>
                <p:spPr>
                  <a:xfrm>
                    <a:off x="-370799" y="1282907"/>
                    <a:ext cx="430404" cy="106337"/>
                  </a:xfrm>
                  <a:custGeom>
                    <a:avLst/>
                    <a:gdLst>
                      <a:gd name="connsiteX0" fmla="*/ 430405 w 430404"/>
                      <a:gd name="connsiteY0" fmla="*/ 37145 h 106337"/>
                      <a:gd name="connsiteX1" fmla="*/ 413036 w 430404"/>
                      <a:gd name="connsiteY1" fmla="*/ 27966 h 106337"/>
                      <a:gd name="connsiteX2" fmla="*/ 363895 w 430404"/>
                      <a:gd name="connsiteY2" fmla="*/ 10315 h 106337"/>
                      <a:gd name="connsiteX3" fmla="*/ 290326 w 430404"/>
                      <a:gd name="connsiteY3" fmla="*/ 148 h 106337"/>
                      <a:gd name="connsiteX4" fmla="*/ 205318 w 430404"/>
                      <a:gd name="connsiteY4" fmla="*/ 7632 h 106337"/>
                      <a:gd name="connsiteX5" fmla="*/ 124123 w 430404"/>
                      <a:gd name="connsiteY5" fmla="*/ 32485 h 106337"/>
                      <a:gd name="connsiteX6" fmla="*/ 58461 w 430404"/>
                      <a:gd name="connsiteY6" fmla="*/ 65528 h 106337"/>
                      <a:gd name="connsiteX7" fmla="*/ 15392 w 430404"/>
                      <a:gd name="connsiteY7" fmla="*/ 94193 h 106337"/>
                      <a:gd name="connsiteX8" fmla="*/ 0 w 430404"/>
                      <a:gd name="connsiteY8" fmla="*/ 106337 h 106337"/>
                      <a:gd name="connsiteX9" fmla="*/ 18216 w 430404"/>
                      <a:gd name="connsiteY9" fmla="*/ 98994 h 106337"/>
                      <a:gd name="connsiteX10" fmla="*/ 65662 w 430404"/>
                      <a:gd name="connsiteY10" fmla="*/ 79790 h 106337"/>
                      <a:gd name="connsiteX11" fmla="*/ 133019 w 430404"/>
                      <a:gd name="connsiteY11" fmla="*/ 55926 h 106337"/>
                      <a:gd name="connsiteX12" fmla="*/ 211249 w 430404"/>
                      <a:gd name="connsiteY12" fmla="*/ 35450 h 106337"/>
                      <a:gd name="connsiteX13" fmla="*/ 291032 w 430404"/>
                      <a:gd name="connsiteY13" fmla="*/ 25142 h 106337"/>
                      <a:gd name="connsiteX14" fmla="*/ 361636 w 430404"/>
                      <a:gd name="connsiteY14" fmla="*/ 25989 h 106337"/>
                      <a:gd name="connsiteX15" fmla="*/ 411765 w 430404"/>
                      <a:gd name="connsiteY15" fmla="*/ 33050 h 106337"/>
                      <a:gd name="connsiteX16" fmla="*/ 430405 w 430404"/>
                      <a:gd name="connsiteY16" fmla="*/ 37145 h 10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30404" h="106337">
                        <a:moveTo>
                          <a:pt x="430405" y="37145"/>
                        </a:moveTo>
                        <a:cubicBezTo>
                          <a:pt x="430405" y="37145"/>
                          <a:pt x="424333" y="33615"/>
                          <a:pt x="413036" y="27966"/>
                        </a:cubicBezTo>
                        <a:cubicBezTo>
                          <a:pt x="401598" y="22883"/>
                          <a:pt x="385077" y="15258"/>
                          <a:pt x="363895" y="10315"/>
                        </a:cubicBezTo>
                        <a:cubicBezTo>
                          <a:pt x="342855" y="5514"/>
                          <a:pt x="317579" y="713"/>
                          <a:pt x="290326" y="148"/>
                        </a:cubicBezTo>
                        <a:cubicBezTo>
                          <a:pt x="263072" y="-699"/>
                          <a:pt x="233842" y="2125"/>
                          <a:pt x="205318" y="7632"/>
                        </a:cubicBezTo>
                        <a:cubicBezTo>
                          <a:pt x="176935" y="13704"/>
                          <a:pt x="149117" y="22036"/>
                          <a:pt x="124123" y="32485"/>
                        </a:cubicBezTo>
                        <a:cubicBezTo>
                          <a:pt x="98987" y="42652"/>
                          <a:pt x="77100" y="55078"/>
                          <a:pt x="58461" y="65528"/>
                        </a:cubicBezTo>
                        <a:cubicBezTo>
                          <a:pt x="39821" y="76119"/>
                          <a:pt x="25559" y="87133"/>
                          <a:pt x="15392" y="94193"/>
                        </a:cubicBezTo>
                        <a:cubicBezTo>
                          <a:pt x="5507" y="101960"/>
                          <a:pt x="0" y="106337"/>
                          <a:pt x="0" y="106337"/>
                        </a:cubicBezTo>
                        <a:cubicBezTo>
                          <a:pt x="0" y="106337"/>
                          <a:pt x="6637" y="103654"/>
                          <a:pt x="18216" y="98994"/>
                        </a:cubicBezTo>
                        <a:cubicBezTo>
                          <a:pt x="29513" y="93911"/>
                          <a:pt x="46317" y="87980"/>
                          <a:pt x="65662" y="79790"/>
                        </a:cubicBezTo>
                        <a:cubicBezTo>
                          <a:pt x="85008" y="71741"/>
                          <a:pt x="108307" y="64116"/>
                          <a:pt x="133019" y="55926"/>
                        </a:cubicBezTo>
                        <a:cubicBezTo>
                          <a:pt x="157730" y="48159"/>
                          <a:pt x="184278" y="40534"/>
                          <a:pt x="211249" y="35450"/>
                        </a:cubicBezTo>
                        <a:cubicBezTo>
                          <a:pt x="238078" y="29802"/>
                          <a:pt x="265332" y="26696"/>
                          <a:pt x="291032" y="25142"/>
                        </a:cubicBezTo>
                        <a:cubicBezTo>
                          <a:pt x="316732" y="23871"/>
                          <a:pt x="340878" y="23730"/>
                          <a:pt x="361636" y="25989"/>
                        </a:cubicBezTo>
                        <a:cubicBezTo>
                          <a:pt x="382253" y="28249"/>
                          <a:pt x="399762" y="30226"/>
                          <a:pt x="411765" y="33050"/>
                        </a:cubicBezTo>
                        <a:cubicBezTo>
                          <a:pt x="423486" y="35309"/>
                          <a:pt x="430405" y="37145"/>
                          <a:pt x="430405" y="37145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" name="Graphic 2">
                  <a:extLst>
                    <a:ext uri="{FF2B5EF4-FFF2-40B4-BE49-F238E27FC236}">
                      <a16:creationId xmlns:a16="http://schemas.microsoft.com/office/drawing/2014/main" id="{1D39B861-EB4A-4EFA-BAE2-1CBBF40302DB}"/>
                    </a:ext>
                  </a:extLst>
                </p:cNvPr>
                <p:cNvGrpSpPr/>
                <p:nvPr/>
              </p:nvGrpSpPr>
              <p:grpSpPr>
                <a:xfrm>
                  <a:off x="148284" y="884846"/>
                  <a:ext cx="905855" cy="688966"/>
                  <a:chOff x="148284" y="884846"/>
                  <a:chExt cx="905855" cy="688966"/>
                </a:xfrm>
              </p:grpSpPr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9D8FEFFF-8E20-4BA7-9861-488CBCE7E3CE}"/>
                      </a:ext>
                    </a:extLst>
                  </p:cNvPr>
                  <p:cNvSpPr/>
                  <p:nvPr/>
                </p:nvSpPr>
                <p:spPr>
                  <a:xfrm>
                    <a:off x="148284" y="884846"/>
                    <a:ext cx="905855" cy="688966"/>
                  </a:xfrm>
                  <a:custGeom>
                    <a:avLst/>
                    <a:gdLst>
                      <a:gd name="connsiteX0" fmla="*/ 464436 w 905855"/>
                      <a:gd name="connsiteY0" fmla="*/ 661846 h 688966"/>
                      <a:gd name="connsiteX1" fmla="*/ 218027 w 905855"/>
                      <a:gd name="connsiteY1" fmla="*/ 676108 h 688966"/>
                      <a:gd name="connsiteX2" fmla="*/ 99129 w 905855"/>
                      <a:gd name="connsiteY2" fmla="*/ 607481 h 688966"/>
                      <a:gd name="connsiteX3" fmla="*/ 88962 w 905855"/>
                      <a:gd name="connsiteY3" fmla="*/ 595196 h 688966"/>
                      <a:gd name="connsiteX4" fmla="*/ 45046 w 905855"/>
                      <a:gd name="connsiteY4" fmla="*/ 610022 h 688966"/>
                      <a:gd name="connsiteX5" fmla="*/ 0 w 905855"/>
                      <a:gd name="connsiteY5" fmla="*/ 476298 h 688966"/>
                      <a:gd name="connsiteX6" fmla="*/ 41374 w 905855"/>
                      <a:gd name="connsiteY6" fmla="*/ 462318 h 688966"/>
                      <a:gd name="connsiteX7" fmla="*/ 44057 w 905855"/>
                      <a:gd name="connsiteY7" fmla="*/ 449468 h 688966"/>
                      <a:gd name="connsiteX8" fmla="*/ 294421 w 905855"/>
                      <a:gd name="connsiteY8" fmla="*/ 155471 h 688966"/>
                      <a:gd name="connsiteX9" fmla="*/ 524026 w 905855"/>
                      <a:gd name="connsiteY9" fmla="*/ 121863 h 688966"/>
                      <a:gd name="connsiteX10" fmla="*/ 750808 w 905855"/>
                      <a:gd name="connsiteY10" fmla="*/ 87126 h 688966"/>
                      <a:gd name="connsiteX11" fmla="*/ 904725 w 905855"/>
                      <a:gd name="connsiteY11" fmla="*/ 0 h 688966"/>
                      <a:gd name="connsiteX12" fmla="*/ 904443 w 905855"/>
                      <a:gd name="connsiteY12" fmla="*/ 40951 h 688966"/>
                      <a:gd name="connsiteX13" fmla="*/ 866599 w 905855"/>
                      <a:gd name="connsiteY13" fmla="*/ 138808 h 688966"/>
                      <a:gd name="connsiteX14" fmla="*/ 823954 w 905855"/>
                      <a:gd name="connsiteY14" fmla="*/ 199669 h 688966"/>
                      <a:gd name="connsiteX15" fmla="*/ 897383 w 905855"/>
                      <a:gd name="connsiteY15" fmla="*/ 172134 h 688966"/>
                      <a:gd name="connsiteX16" fmla="*/ 851913 w 905855"/>
                      <a:gd name="connsiteY16" fmla="*/ 287501 h 688966"/>
                      <a:gd name="connsiteX17" fmla="*/ 781591 w 905855"/>
                      <a:gd name="connsiteY17" fmla="*/ 379993 h 688966"/>
                      <a:gd name="connsiteX18" fmla="*/ 746007 w 905855"/>
                      <a:gd name="connsiteY18" fmla="*/ 421509 h 688966"/>
                      <a:gd name="connsiteX19" fmla="*/ 800654 w 905855"/>
                      <a:gd name="connsiteY19" fmla="*/ 418120 h 688966"/>
                      <a:gd name="connsiteX20" fmla="*/ 812516 w 905855"/>
                      <a:gd name="connsiteY20" fmla="*/ 416990 h 688966"/>
                      <a:gd name="connsiteX21" fmla="*/ 692630 w 905855"/>
                      <a:gd name="connsiteY21" fmla="*/ 544784 h 688966"/>
                      <a:gd name="connsiteX22" fmla="*/ 475168 w 905855"/>
                      <a:gd name="connsiteY22" fmla="*/ 658034 h 688966"/>
                      <a:gd name="connsiteX23" fmla="*/ 464436 w 905855"/>
                      <a:gd name="connsiteY23" fmla="*/ 661846 h 688966"/>
                      <a:gd name="connsiteX24" fmla="*/ 384229 w 905855"/>
                      <a:gd name="connsiteY24" fmla="*/ 326051 h 688966"/>
                      <a:gd name="connsiteX25" fmla="*/ 288772 w 905855"/>
                      <a:gd name="connsiteY25" fmla="*/ 372650 h 688966"/>
                      <a:gd name="connsiteX26" fmla="*/ 199105 w 905855"/>
                      <a:gd name="connsiteY26" fmla="*/ 565683 h 688966"/>
                      <a:gd name="connsiteX27" fmla="*/ 437606 w 905855"/>
                      <a:gd name="connsiteY27" fmla="*/ 572602 h 688966"/>
                      <a:gd name="connsiteX28" fmla="*/ 526427 w 905855"/>
                      <a:gd name="connsiteY28" fmla="*/ 527274 h 688966"/>
                      <a:gd name="connsiteX29" fmla="*/ 581357 w 905855"/>
                      <a:gd name="connsiteY29" fmla="*/ 307271 h 688966"/>
                      <a:gd name="connsiteX30" fmla="*/ 575568 w 905855"/>
                      <a:gd name="connsiteY30" fmla="*/ 290608 h 688966"/>
                      <a:gd name="connsiteX31" fmla="*/ 557916 w 905855"/>
                      <a:gd name="connsiteY31" fmla="*/ 291738 h 688966"/>
                      <a:gd name="connsiteX32" fmla="*/ 384229 w 905855"/>
                      <a:gd name="connsiteY32" fmla="*/ 326051 h 688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905855" h="688966">
                        <a:moveTo>
                          <a:pt x="464436" y="661846"/>
                        </a:moveTo>
                        <a:cubicBezTo>
                          <a:pt x="373921" y="692347"/>
                          <a:pt x="291032" y="697148"/>
                          <a:pt x="218027" y="676108"/>
                        </a:cubicBezTo>
                        <a:cubicBezTo>
                          <a:pt x="137820" y="653515"/>
                          <a:pt x="99552" y="607904"/>
                          <a:pt x="99129" y="607481"/>
                        </a:cubicBezTo>
                        <a:lnTo>
                          <a:pt x="88962" y="595196"/>
                        </a:lnTo>
                        <a:lnTo>
                          <a:pt x="45046" y="610022"/>
                        </a:lnTo>
                        <a:lnTo>
                          <a:pt x="0" y="476298"/>
                        </a:lnTo>
                        <a:lnTo>
                          <a:pt x="41374" y="462318"/>
                        </a:lnTo>
                        <a:lnTo>
                          <a:pt x="44057" y="449468"/>
                        </a:lnTo>
                        <a:cubicBezTo>
                          <a:pt x="76676" y="295409"/>
                          <a:pt x="156177" y="202070"/>
                          <a:pt x="294421" y="155471"/>
                        </a:cubicBezTo>
                        <a:cubicBezTo>
                          <a:pt x="358247" y="134007"/>
                          <a:pt x="435488" y="122711"/>
                          <a:pt x="524026" y="121863"/>
                        </a:cubicBezTo>
                        <a:cubicBezTo>
                          <a:pt x="608187" y="121157"/>
                          <a:pt x="684440" y="109437"/>
                          <a:pt x="750808" y="87126"/>
                        </a:cubicBezTo>
                        <a:cubicBezTo>
                          <a:pt x="827625" y="61285"/>
                          <a:pt x="876484" y="25982"/>
                          <a:pt x="904725" y="0"/>
                        </a:cubicBezTo>
                        <a:cubicBezTo>
                          <a:pt x="906138" y="10732"/>
                          <a:pt x="906420" y="24147"/>
                          <a:pt x="904443" y="40951"/>
                        </a:cubicBezTo>
                        <a:cubicBezTo>
                          <a:pt x="900066" y="75688"/>
                          <a:pt x="887074" y="109578"/>
                          <a:pt x="866599" y="138808"/>
                        </a:cubicBezTo>
                        <a:lnTo>
                          <a:pt x="823954" y="199669"/>
                        </a:lnTo>
                        <a:cubicBezTo>
                          <a:pt x="823954" y="199669"/>
                          <a:pt x="896112" y="172698"/>
                          <a:pt x="897383" y="172134"/>
                        </a:cubicBezTo>
                        <a:cubicBezTo>
                          <a:pt x="886368" y="212519"/>
                          <a:pt x="872671" y="251917"/>
                          <a:pt x="851913" y="287501"/>
                        </a:cubicBezTo>
                        <a:cubicBezTo>
                          <a:pt x="832709" y="320403"/>
                          <a:pt x="806726" y="350763"/>
                          <a:pt x="781591" y="379993"/>
                        </a:cubicBezTo>
                        <a:lnTo>
                          <a:pt x="746007" y="421509"/>
                        </a:lnTo>
                        <a:lnTo>
                          <a:pt x="800654" y="418120"/>
                        </a:lnTo>
                        <a:cubicBezTo>
                          <a:pt x="804608" y="417837"/>
                          <a:pt x="808562" y="417555"/>
                          <a:pt x="812516" y="416990"/>
                        </a:cubicBezTo>
                        <a:cubicBezTo>
                          <a:pt x="780462" y="466696"/>
                          <a:pt x="740923" y="508776"/>
                          <a:pt x="692630" y="544784"/>
                        </a:cubicBezTo>
                        <a:cubicBezTo>
                          <a:pt x="631627" y="590253"/>
                          <a:pt x="558481" y="628380"/>
                          <a:pt x="475168" y="658034"/>
                        </a:cubicBezTo>
                        <a:lnTo>
                          <a:pt x="464436" y="661846"/>
                        </a:lnTo>
                        <a:close/>
                        <a:moveTo>
                          <a:pt x="384229" y="326051"/>
                        </a:moveTo>
                        <a:cubicBezTo>
                          <a:pt x="346103" y="338901"/>
                          <a:pt x="313907" y="354576"/>
                          <a:pt x="288772" y="372650"/>
                        </a:cubicBezTo>
                        <a:cubicBezTo>
                          <a:pt x="196422" y="438736"/>
                          <a:pt x="162955" y="510894"/>
                          <a:pt x="199105" y="565683"/>
                        </a:cubicBezTo>
                        <a:cubicBezTo>
                          <a:pt x="233701" y="617648"/>
                          <a:pt x="363754" y="597455"/>
                          <a:pt x="437606" y="572602"/>
                        </a:cubicBezTo>
                        <a:cubicBezTo>
                          <a:pt x="463730" y="563847"/>
                          <a:pt x="500303" y="548879"/>
                          <a:pt x="526427" y="527274"/>
                        </a:cubicBezTo>
                        <a:cubicBezTo>
                          <a:pt x="627109" y="444526"/>
                          <a:pt x="583193" y="312778"/>
                          <a:pt x="581357" y="307271"/>
                        </a:cubicBezTo>
                        <a:lnTo>
                          <a:pt x="575568" y="290608"/>
                        </a:lnTo>
                        <a:lnTo>
                          <a:pt x="557916" y="291738"/>
                        </a:lnTo>
                        <a:cubicBezTo>
                          <a:pt x="554386" y="291879"/>
                          <a:pt x="468531" y="297668"/>
                          <a:pt x="384229" y="326051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19" name="Graphic 2">
                    <a:extLst>
                      <a:ext uri="{FF2B5EF4-FFF2-40B4-BE49-F238E27FC236}">
                        <a16:creationId xmlns:a16="http://schemas.microsoft.com/office/drawing/2014/main" id="{4F25167A-D36E-4B5F-BE7F-424E0D60C2C0}"/>
                      </a:ext>
                    </a:extLst>
                  </p:cNvPr>
                  <p:cNvGrpSpPr/>
                  <p:nvPr/>
                </p:nvGrpSpPr>
                <p:grpSpPr>
                  <a:xfrm>
                    <a:off x="263172" y="1112137"/>
                    <a:ext cx="471891" cy="274763"/>
                    <a:chOff x="263172" y="1112137"/>
                    <a:chExt cx="471891" cy="274763"/>
                  </a:xfrm>
                  <a:solidFill>
                    <a:srgbClr val="FE9C0A"/>
                  </a:solidFill>
                </p:grpSpPr>
                <p:sp>
                  <p:nvSpPr>
                    <p:cNvPr id="222" name="Freeform: Shape 221">
                      <a:extLst>
                        <a:ext uri="{FF2B5EF4-FFF2-40B4-BE49-F238E27FC236}">
                          <a16:creationId xmlns:a16="http://schemas.microsoft.com/office/drawing/2014/main" id="{E5D36A7B-567A-45F5-8792-E760BE448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3172" y="1340472"/>
                      <a:ext cx="46428" cy="46428"/>
                    </a:xfrm>
                    <a:custGeom>
                      <a:avLst/>
                      <a:gdLst>
                        <a:gd name="connsiteX0" fmla="*/ 29710 w 46428"/>
                        <a:gd name="connsiteY0" fmla="*/ 45525 h 46428"/>
                        <a:gd name="connsiteX1" fmla="*/ 43549 w 46428"/>
                        <a:gd name="connsiteY1" fmla="*/ 34370 h 46428"/>
                        <a:gd name="connsiteX2" fmla="*/ 45525 w 46428"/>
                        <a:gd name="connsiteY2" fmla="*/ 16719 h 46428"/>
                        <a:gd name="connsiteX3" fmla="*/ 34370 w 46428"/>
                        <a:gd name="connsiteY3" fmla="*/ 2880 h 46428"/>
                        <a:gd name="connsiteX4" fmla="*/ 16719 w 46428"/>
                        <a:gd name="connsiteY4" fmla="*/ 903 h 46428"/>
                        <a:gd name="connsiteX5" fmla="*/ 2880 w 46428"/>
                        <a:gd name="connsiteY5" fmla="*/ 12059 h 46428"/>
                        <a:gd name="connsiteX6" fmla="*/ 903 w 46428"/>
                        <a:gd name="connsiteY6" fmla="*/ 29710 h 46428"/>
                        <a:gd name="connsiteX7" fmla="*/ 12059 w 46428"/>
                        <a:gd name="connsiteY7" fmla="*/ 43549 h 46428"/>
                        <a:gd name="connsiteX8" fmla="*/ 29710 w 46428"/>
                        <a:gd name="connsiteY8" fmla="*/ 45525 h 46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428" h="46428">
                          <a:moveTo>
                            <a:pt x="29710" y="45525"/>
                          </a:moveTo>
                          <a:cubicBezTo>
                            <a:pt x="35500" y="43831"/>
                            <a:pt x="40583" y="39736"/>
                            <a:pt x="43549" y="34370"/>
                          </a:cubicBezTo>
                          <a:cubicBezTo>
                            <a:pt x="46514" y="29004"/>
                            <a:pt x="47220" y="22649"/>
                            <a:pt x="45525" y="16719"/>
                          </a:cubicBezTo>
                          <a:cubicBezTo>
                            <a:pt x="43831" y="10929"/>
                            <a:pt x="39736" y="5846"/>
                            <a:pt x="34370" y="2880"/>
                          </a:cubicBezTo>
                          <a:cubicBezTo>
                            <a:pt x="29004" y="-85"/>
                            <a:pt x="22650" y="-791"/>
                            <a:pt x="16719" y="903"/>
                          </a:cubicBezTo>
                          <a:cubicBezTo>
                            <a:pt x="10929" y="2598"/>
                            <a:pt x="5846" y="6693"/>
                            <a:pt x="2880" y="12059"/>
                          </a:cubicBezTo>
                          <a:cubicBezTo>
                            <a:pt x="-85" y="17425"/>
                            <a:pt x="-791" y="23779"/>
                            <a:pt x="903" y="29710"/>
                          </a:cubicBezTo>
                          <a:cubicBezTo>
                            <a:pt x="2598" y="35500"/>
                            <a:pt x="6693" y="40583"/>
                            <a:pt x="12059" y="43549"/>
                          </a:cubicBezTo>
                          <a:cubicBezTo>
                            <a:pt x="17425" y="46514"/>
                            <a:pt x="23779" y="47220"/>
                            <a:pt x="29710" y="45525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3" name="Freeform: Shape 222">
                      <a:extLst>
                        <a:ext uri="{FF2B5EF4-FFF2-40B4-BE49-F238E27FC236}">
                          <a16:creationId xmlns:a16="http://schemas.microsoft.com/office/drawing/2014/main" id="{8606C80E-B3B2-441D-8795-602D71670B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475" y="1112564"/>
                      <a:ext cx="345599" cy="197432"/>
                    </a:xfrm>
                    <a:custGeom>
                      <a:avLst/>
                      <a:gdLst>
                        <a:gd name="connsiteX0" fmla="*/ 324084 w 345599"/>
                        <a:gd name="connsiteY0" fmla="*/ 46227 h 197432"/>
                        <a:gd name="connsiteX1" fmla="*/ 324084 w 345599"/>
                        <a:gd name="connsiteY1" fmla="*/ 46227 h 197432"/>
                        <a:gd name="connsiteX2" fmla="*/ 345548 w 345599"/>
                        <a:gd name="connsiteY2" fmla="*/ 21516 h 197432"/>
                        <a:gd name="connsiteX3" fmla="*/ 320836 w 345599"/>
                        <a:gd name="connsiteY3" fmla="*/ 52 h 197432"/>
                        <a:gd name="connsiteX4" fmla="*/ 320836 w 345599"/>
                        <a:gd name="connsiteY4" fmla="*/ 52 h 197432"/>
                        <a:gd name="connsiteX5" fmla="*/ 299372 w 345599"/>
                        <a:gd name="connsiteY5" fmla="*/ 24764 h 197432"/>
                        <a:gd name="connsiteX6" fmla="*/ 324084 w 345599"/>
                        <a:gd name="connsiteY6" fmla="*/ 46227 h 197432"/>
                        <a:gd name="connsiteX7" fmla="*/ 324084 w 345599"/>
                        <a:gd name="connsiteY7" fmla="*/ 46227 h 197432"/>
                        <a:gd name="connsiteX8" fmla="*/ 242183 w 345599"/>
                        <a:gd name="connsiteY8" fmla="*/ 58654 h 197432"/>
                        <a:gd name="connsiteX9" fmla="*/ 242183 w 345599"/>
                        <a:gd name="connsiteY9" fmla="*/ 58654 h 197432"/>
                        <a:gd name="connsiteX10" fmla="*/ 259269 w 345599"/>
                        <a:gd name="connsiteY10" fmla="*/ 30694 h 197432"/>
                        <a:gd name="connsiteX11" fmla="*/ 231310 w 345599"/>
                        <a:gd name="connsiteY11" fmla="*/ 13608 h 197432"/>
                        <a:gd name="connsiteX12" fmla="*/ 231310 w 345599"/>
                        <a:gd name="connsiteY12" fmla="*/ 13608 h 197432"/>
                        <a:gd name="connsiteX13" fmla="*/ 214223 w 345599"/>
                        <a:gd name="connsiteY13" fmla="*/ 41567 h 197432"/>
                        <a:gd name="connsiteX14" fmla="*/ 242183 w 345599"/>
                        <a:gd name="connsiteY14" fmla="*/ 58654 h 197432"/>
                        <a:gd name="connsiteX15" fmla="*/ 242183 w 345599"/>
                        <a:gd name="connsiteY15" fmla="*/ 58654 h 197432"/>
                        <a:gd name="connsiteX16" fmla="*/ 164941 w 345599"/>
                        <a:gd name="connsiteY16" fmla="*/ 85625 h 197432"/>
                        <a:gd name="connsiteX17" fmla="*/ 164941 w 345599"/>
                        <a:gd name="connsiteY17" fmla="*/ 85625 h 197432"/>
                        <a:gd name="connsiteX18" fmla="*/ 175815 w 345599"/>
                        <a:gd name="connsiteY18" fmla="*/ 54841 h 197432"/>
                        <a:gd name="connsiteX19" fmla="*/ 145031 w 345599"/>
                        <a:gd name="connsiteY19" fmla="*/ 43968 h 197432"/>
                        <a:gd name="connsiteX20" fmla="*/ 145031 w 345599"/>
                        <a:gd name="connsiteY20" fmla="*/ 43968 h 197432"/>
                        <a:gd name="connsiteX21" fmla="*/ 134158 w 345599"/>
                        <a:gd name="connsiteY21" fmla="*/ 74751 h 197432"/>
                        <a:gd name="connsiteX22" fmla="*/ 164941 w 345599"/>
                        <a:gd name="connsiteY22" fmla="*/ 85625 h 197432"/>
                        <a:gd name="connsiteX23" fmla="*/ 164941 w 345599"/>
                        <a:gd name="connsiteY23" fmla="*/ 85625 h 197432"/>
                        <a:gd name="connsiteX24" fmla="*/ 96738 w 345599"/>
                        <a:gd name="connsiteY24" fmla="*/ 128834 h 197432"/>
                        <a:gd name="connsiteX25" fmla="*/ 96738 w 345599"/>
                        <a:gd name="connsiteY25" fmla="*/ 128834 h 197432"/>
                        <a:gd name="connsiteX26" fmla="*/ 99844 w 345599"/>
                        <a:gd name="connsiteY26" fmla="*/ 96215 h 197432"/>
                        <a:gd name="connsiteX27" fmla="*/ 67225 w 345599"/>
                        <a:gd name="connsiteY27" fmla="*/ 93109 h 197432"/>
                        <a:gd name="connsiteX28" fmla="*/ 67225 w 345599"/>
                        <a:gd name="connsiteY28" fmla="*/ 93109 h 197432"/>
                        <a:gd name="connsiteX29" fmla="*/ 64118 w 345599"/>
                        <a:gd name="connsiteY29" fmla="*/ 125728 h 197432"/>
                        <a:gd name="connsiteX30" fmla="*/ 96738 w 345599"/>
                        <a:gd name="connsiteY30" fmla="*/ 128834 h 197432"/>
                        <a:gd name="connsiteX31" fmla="*/ 96738 w 345599"/>
                        <a:gd name="connsiteY31" fmla="*/ 128834 h 197432"/>
                        <a:gd name="connsiteX32" fmla="*/ 41949 w 345599"/>
                        <a:gd name="connsiteY32" fmla="*/ 187719 h 197432"/>
                        <a:gd name="connsiteX33" fmla="*/ 41949 w 345599"/>
                        <a:gd name="connsiteY33" fmla="*/ 187719 h 197432"/>
                        <a:gd name="connsiteX34" fmla="*/ 36441 w 345599"/>
                        <a:gd name="connsiteY34" fmla="*/ 155523 h 197432"/>
                        <a:gd name="connsiteX35" fmla="*/ 4246 w 345599"/>
                        <a:gd name="connsiteY35" fmla="*/ 161030 h 197432"/>
                        <a:gd name="connsiteX36" fmla="*/ 4246 w 345599"/>
                        <a:gd name="connsiteY36" fmla="*/ 161030 h 197432"/>
                        <a:gd name="connsiteX37" fmla="*/ 9753 w 345599"/>
                        <a:gd name="connsiteY37" fmla="*/ 193226 h 197432"/>
                        <a:gd name="connsiteX38" fmla="*/ 41949 w 345599"/>
                        <a:gd name="connsiteY38" fmla="*/ 187719 h 197432"/>
                        <a:gd name="connsiteX39" fmla="*/ 41949 w 345599"/>
                        <a:gd name="connsiteY39" fmla="*/ 187719 h 197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45599" h="197432">
                          <a:moveTo>
                            <a:pt x="324084" y="46227"/>
                          </a:moveTo>
                          <a:lnTo>
                            <a:pt x="324084" y="46227"/>
                          </a:lnTo>
                          <a:cubicBezTo>
                            <a:pt x="336793" y="45380"/>
                            <a:pt x="346395" y="34225"/>
                            <a:pt x="345548" y="21516"/>
                          </a:cubicBezTo>
                          <a:cubicBezTo>
                            <a:pt x="344700" y="8807"/>
                            <a:pt x="333545" y="-795"/>
                            <a:pt x="320836" y="52"/>
                          </a:cubicBezTo>
                          <a:lnTo>
                            <a:pt x="320836" y="52"/>
                          </a:lnTo>
                          <a:cubicBezTo>
                            <a:pt x="308127" y="899"/>
                            <a:pt x="298525" y="12055"/>
                            <a:pt x="299372" y="24764"/>
                          </a:cubicBezTo>
                          <a:cubicBezTo>
                            <a:pt x="300220" y="37613"/>
                            <a:pt x="311234" y="47216"/>
                            <a:pt x="324084" y="46227"/>
                          </a:cubicBezTo>
                          <a:lnTo>
                            <a:pt x="324084" y="46227"/>
                          </a:lnTo>
                          <a:close/>
                          <a:moveTo>
                            <a:pt x="242183" y="58654"/>
                          </a:moveTo>
                          <a:lnTo>
                            <a:pt x="242183" y="58654"/>
                          </a:lnTo>
                          <a:cubicBezTo>
                            <a:pt x="254609" y="55688"/>
                            <a:pt x="262234" y="43121"/>
                            <a:pt x="259269" y="30694"/>
                          </a:cubicBezTo>
                          <a:cubicBezTo>
                            <a:pt x="256304" y="18268"/>
                            <a:pt x="243736" y="10643"/>
                            <a:pt x="231310" y="13608"/>
                          </a:cubicBezTo>
                          <a:lnTo>
                            <a:pt x="231310" y="13608"/>
                          </a:lnTo>
                          <a:cubicBezTo>
                            <a:pt x="218883" y="16573"/>
                            <a:pt x="211258" y="29141"/>
                            <a:pt x="214223" y="41567"/>
                          </a:cubicBezTo>
                          <a:cubicBezTo>
                            <a:pt x="217189" y="53994"/>
                            <a:pt x="229756" y="61619"/>
                            <a:pt x="242183" y="58654"/>
                          </a:cubicBezTo>
                          <a:lnTo>
                            <a:pt x="242183" y="58654"/>
                          </a:lnTo>
                          <a:close/>
                          <a:moveTo>
                            <a:pt x="164941" y="85625"/>
                          </a:moveTo>
                          <a:lnTo>
                            <a:pt x="164941" y="85625"/>
                          </a:lnTo>
                          <a:cubicBezTo>
                            <a:pt x="176521" y="80117"/>
                            <a:pt x="181322" y="66279"/>
                            <a:pt x="175815" y="54841"/>
                          </a:cubicBezTo>
                          <a:cubicBezTo>
                            <a:pt x="170307" y="43262"/>
                            <a:pt x="156469" y="38461"/>
                            <a:pt x="145031" y="43968"/>
                          </a:cubicBezTo>
                          <a:lnTo>
                            <a:pt x="145031" y="43968"/>
                          </a:lnTo>
                          <a:cubicBezTo>
                            <a:pt x="133452" y="49475"/>
                            <a:pt x="128651" y="63314"/>
                            <a:pt x="134158" y="74751"/>
                          </a:cubicBezTo>
                          <a:cubicBezTo>
                            <a:pt x="139665" y="86189"/>
                            <a:pt x="153504" y="91132"/>
                            <a:pt x="164941" y="85625"/>
                          </a:cubicBezTo>
                          <a:lnTo>
                            <a:pt x="164941" y="85625"/>
                          </a:lnTo>
                          <a:close/>
                          <a:moveTo>
                            <a:pt x="96738" y="128834"/>
                          </a:moveTo>
                          <a:lnTo>
                            <a:pt x="96738" y="128834"/>
                          </a:lnTo>
                          <a:cubicBezTo>
                            <a:pt x="106622" y="120644"/>
                            <a:pt x="108034" y="106100"/>
                            <a:pt x="99844" y="96215"/>
                          </a:cubicBezTo>
                          <a:cubicBezTo>
                            <a:pt x="91654" y="86331"/>
                            <a:pt x="77110" y="84919"/>
                            <a:pt x="67225" y="93109"/>
                          </a:cubicBezTo>
                          <a:lnTo>
                            <a:pt x="67225" y="93109"/>
                          </a:lnTo>
                          <a:cubicBezTo>
                            <a:pt x="57340" y="101299"/>
                            <a:pt x="55928" y="115843"/>
                            <a:pt x="64118" y="125728"/>
                          </a:cubicBezTo>
                          <a:cubicBezTo>
                            <a:pt x="72308" y="135612"/>
                            <a:pt x="86853" y="137025"/>
                            <a:pt x="96738" y="128834"/>
                          </a:cubicBezTo>
                          <a:lnTo>
                            <a:pt x="96738" y="128834"/>
                          </a:lnTo>
                          <a:close/>
                          <a:moveTo>
                            <a:pt x="41949" y="187719"/>
                          </a:moveTo>
                          <a:lnTo>
                            <a:pt x="41949" y="187719"/>
                          </a:lnTo>
                          <a:cubicBezTo>
                            <a:pt x="49291" y="177269"/>
                            <a:pt x="46891" y="162866"/>
                            <a:pt x="36441" y="155523"/>
                          </a:cubicBezTo>
                          <a:cubicBezTo>
                            <a:pt x="25992" y="148180"/>
                            <a:pt x="11589" y="150581"/>
                            <a:pt x="4246" y="161030"/>
                          </a:cubicBezTo>
                          <a:lnTo>
                            <a:pt x="4246" y="161030"/>
                          </a:lnTo>
                          <a:cubicBezTo>
                            <a:pt x="-3097" y="171480"/>
                            <a:pt x="-697" y="185883"/>
                            <a:pt x="9753" y="193226"/>
                          </a:cubicBezTo>
                          <a:cubicBezTo>
                            <a:pt x="20061" y="200569"/>
                            <a:pt x="34464" y="198027"/>
                            <a:pt x="41949" y="187719"/>
                          </a:cubicBezTo>
                          <a:lnTo>
                            <a:pt x="41949" y="187719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4" name="Freeform: Shape 223">
                      <a:extLst>
                        <a:ext uri="{FF2B5EF4-FFF2-40B4-BE49-F238E27FC236}">
                          <a16:creationId xmlns:a16="http://schemas.microsoft.com/office/drawing/2014/main" id="{BE850D2C-4028-4441-B58B-AE1C45DC65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634" y="1112137"/>
                      <a:ext cx="46428" cy="46428"/>
                    </a:xfrm>
                    <a:custGeom>
                      <a:avLst/>
                      <a:gdLst>
                        <a:gd name="connsiteX0" fmla="*/ 29710 w 46428"/>
                        <a:gd name="connsiteY0" fmla="*/ 45526 h 46428"/>
                        <a:gd name="connsiteX1" fmla="*/ 43548 w 46428"/>
                        <a:gd name="connsiteY1" fmla="*/ 34370 h 46428"/>
                        <a:gd name="connsiteX2" fmla="*/ 45525 w 46428"/>
                        <a:gd name="connsiteY2" fmla="*/ 16719 h 46428"/>
                        <a:gd name="connsiteX3" fmla="*/ 34370 w 46428"/>
                        <a:gd name="connsiteY3" fmla="*/ 2880 h 46428"/>
                        <a:gd name="connsiteX4" fmla="*/ 16719 w 46428"/>
                        <a:gd name="connsiteY4" fmla="*/ 903 h 46428"/>
                        <a:gd name="connsiteX5" fmla="*/ 2880 w 46428"/>
                        <a:gd name="connsiteY5" fmla="*/ 12059 h 46428"/>
                        <a:gd name="connsiteX6" fmla="*/ 903 w 46428"/>
                        <a:gd name="connsiteY6" fmla="*/ 29710 h 46428"/>
                        <a:gd name="connsiteX7" fmla="*/ 12059 w 46428"/>
                        <a:gd name="connsiteY7" fmla="*/ 43549 h 46428"/>
                        <a:gd name="connsiteX8" fmla="*/ 29710 w 46428"/>
                        <a:gd name="connsiteY8" fmla="*/ 45526 h 46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428" h="46428">
                          <a:moveTo>
                            <a:pt x="29710" y="45526"/>
                          </a:moveTo>
                          <a:cubicBezTo>
                            <a:pt x="35500" y="43831"/>
                            <a:pt x="40583" y="39736"/>
                            <a:pt x="43548" y="34370"/>
                          </a:cubicBezTo>
                          <a:cubicBezTo>
                            <a:pt x="46514" y="29004"/>
                            <a:pt x="47220" y="22650"/>
                            <a:pt x="45525" y="16719"/>
                          </a:cubicBezTo>
                          <a:cubicBezTo>
                            <a:pt x="43831" y="10929"/>
                            <a:pt x="39736" y="5846"/>
                            <a:pt x="34370" y="2880"/>
                          </a:cubicBezTo>
                          <a:cubicBezTo>
                            <a:pt x="29004" y="-85"/>
                            <a:pt x="22650" y="-791"/>
                            <a:pt x="16719" y="903"/>
                          </a:cubicBezTo>
                          <a:cubicBezTo>
                            <a:pt x="10929" y="2598"/>
                            <a:pt x="5846" y="6693"/>
                            <a:pt x="2880" y="12059"/>
                          </a:cubicBezTo>
                          <a:cubicBezTo>
                            <a:pt x="-85" y="17425"/>
                            <a:pt x="-791" y="23779"/>
                            <a:pt x="903" y="29710"/>
                          </a:cubicBezTo>
                          <a:cubicBezTo>
                            <a:pt x="2598" y="35500"/>
                            <a:pt x="6693" y="40583"/>
                            <a:pt x="12059" y="43549"/>
                          </a:cubicBezTo>
                          <a:cubicBezTo>
                            <a:pt x="17425" y="46514"/>
                            <a:pt x="23779" y="47220"/>
                            <a:pt x="29710" y="45526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0DC5E950-D444-412C-8CAF-8CB46255A572}"/>
                      </a:ext>
                    </a:extLst>
                  </p:cNvPr>
                  <p:cNvSpPr/>
                  <p:nvPr/>
                </p:nvSpPr>
                <p:spPr>
                  <a:xfrm>
                    <a:off x="723851" y="952203"/>
                    <a:ext cx="292584" cy="485635"/>
                  </a:xfrm>
                  <a:custGeom>
                    <a:avLst/>
                    <a:gdLst>
                      <a:gd name="connsiteX0" fmla="*/ 132030 w 292584"/>
                      <a:gd name="connsiteY0" fmla="*/ 394820 h 485635"/>
                      <a:gd name="connsiteX1" fmla="*/ 101953 w 292584"/>
                      <a:gd name="connsiteY1" fmla="*/ 402445 h 485635"/>
                      <a:gd name="connsiteX2" fmla="*/ 71028 w 292584"/>
                      <a:gd name="connsiteY2" fmla="*/ 416284 h 485635"/>
                      <a:gd name="connsiteX3" fmla="*/ 43069 w 292584"/>
                      <a:gd name="connsiteY3" fmla="*/ 435065 h 485635"/>
                      <a:gd name="connsiteX4" fmla="*/ 20616 w 292584"/>
                      <a:gd name="connsiteY4" fmla="*/ 455822 h 485635"/>
                      <a:gd name="connsiteX5" fmla="*/ 5507 w 292584"/>
                      <a:gd name="connsiteY5" fmla="*/ 473615 h 485635"/>
                      <a:gd name="connsiteX6" fmla="*/ 0 w 292584"/>
                      <a:gd name="connsiteY6" fmla="*/ 481664 h 485635"/>
                      <a:gd name="connsiteX7" fmla="*/ 9602 w 292584"/>
                      <a:gd name="connsiteY7" fmla="*/ 483923 h 485635"/>
                      <a:gd name="connsiteX8" fmla="*/ 33749 w 292584"/>
                      <a:gd name="connsiteY8" fmla="*/ 485194 h 485635"/>
                      <a:gd name="connsiteX9" fmla="*/ 65803 w 292584"/>
                      <a:gd name="connsiteY9" fmla="*/ 480110 h 485635"/>
                      <a:gd name="connsiteX10" fmla="*/ 98846 w 292584"/>
                      <a:gd name="connsiteY10" fmla="*/ 466554 h 485635"/>
                      <a:gd name="connsiteX11" fmla="*/ 127794 w 292584"/>
                      <a:gd name="connsiteY11" fmla="*/ 445938 h 485635"/>
                      <a:gd name="connsiteX12" fmla="*/ 149117 w 292584"/>
                      <a:gd name="connsiteY12" fmla="*/ 422215 h 485635"/>
                      <a:gd name="connsiteX13" fmla="*/ 161543 w 292584"/>
                      <a:gd name="connsiteY13" fmla="*/ 401739 h 485635"/>
                      <a:gd name="connsiteX14" fmla="*/ 165214 w 292584"/>
                      <a:gd name="connsiteY14" fmla="*/ 392702 h 485635"/>
                      <a:gd name="connsiteX15" fmla="*/ 155471 w 292584"/>
                      <a:gd name="connsiteY15" fmla="*/ 392419 h 485635"/>
                      <a:gd name="connsiteX16" fmla="*/ 132030 w 292584"/>
                      <a:gd name="connsiteY16" fmla="*/ 394820 h 485635"/>
                      <a:gd name="connsiteX17" fmla="*/ 203764 w 292584"/>
                      <a:gd name="connsiteY17" fmla="*/ 203200 h 485635"/>
                      <a:gd name="connsiteX18" fmla="*/ 176229 w 292584"/>
                      <a:gd name="connsiteY18" fmla="*/ 215344 h 485635"/>
                      <a:gd name="connsiteX19" fmla="*/ 148693 w 292584"/>
                      <a:gd name="connsiteY19" fmla="*/ 233418 h 485635"/>
                      <a:gd name="connsiteX20" fmla="*/ 124829 w 292584"/>
                      <a:gd name="connsiteY20" fmla="*/ 256012 h 485635"/>
                      <a:gd name="connsiteX21" fmla="*/ 106754 w 292584"/>
                      <a:gd name="connsiteY21" fmla="*/ 280158 h 485635"/>
                      <a:gd name="connsiteX22" fmla="*/ 95598 w 292584"/>
                      <a:gd name="connsiteY22" fmla="*/ 300351 h 485635"/>
                      <a:gd name="connsiteX23" fmla="*/ 92068 w 292584"/>
                      <a:gd name="connsiteY23" fmla="*/ 309247 h 485635"/>
                      <a:gd name="connsiteX24" fmla="*/ 101670 w 292584"/>
                      <a:gd name="connsiteY24" fmla="*/ 309530 h 485635"/>
                      <a:gd name="connsiteX25" fmla="*/ 124970 w 292584"/>
                      <a:gd name="connsiteY25" fmla="*/ 306564 h 485635"/>
                      <a:gd name="connsiteX26" fmla="*/ 154624 w 292584"/>
                      <a:gd name="connsiteY26" fmla="*/ 296539 h 485635"/>
                      <a:gd name="connsiteX27" fmla="*/ 184278 w 292584"/>
                      <a:gd name="connsiteY27" fmla="*/ 278323 h 485635"/>
                      <a:gd name="connsiteX28" fmla="*/ 208848 w 292584"/>
                      <a:gd name="connsiteY28" fmla="*/ 253752 h 485635"/>
                      <a:gd name="connsiteX29" fmla="*/ 225369 w 292584"/>
                      <a:gd name="connsiteY29" fmla="*/ 227205 h 485635"/>
                      <a:gd name="connsiteX30" fmla="*/ 233701 w 292584"/>
                      <a:gd name="connsiteY30" fmla="*/ 205177 h 485635"/>
                      <a:gd name="connsiteX31" fmla="*/ 235536 w 292584"/>
                      <a:gd name="connsiteY31" fmla="*/ 195716 h 485635"/>
                      <a:gd name="connsiteX32" fmla="*/ 225934 w 292584"/>
                      <a:gd name="connsiteY32" fmla="*/ 197128 h 485635"/>
                      <a:gd name="connsiteX33" fmla="*/ 203764 w 292584"/>
                      <a:gd name="connsiteY33" fmla="*/ 203200 h 485635"/>
                      <a:gd name="connsiteX34" fmla="*/ 281571 w 292584"/>
                      <a:gd name="connsiteY34" fmla="*/ 4660 h 485635"/>
                      <a:gd name="connsiteX35" fmla="*/ 255306 w 292584"/>
                      <a:gd name="connsiteY35" fmla="*/ 17933 h 485635"/>
                      <a:gd name="connsiteX36" fmla="*/ 221839 w 292584"/>
                      <a:gd name="connsiteY36" fmla="*/ 38550 h 485635"/>
                      <a:gd name="connsiteX37" fmla="*/ 186961 w 292584"/>
                      <a:gd name="connsiteY37" fmla="*/ 64815 h 485635"/>
                      <a:gd name="connsiteX38" fmla="*/ 154624 w 292584"/>
                      <a:gd name="connsiteY38" fmla="*/ 94186 h 485635"/>
                      <a:gd name="connsiteX39" fmla="*/ 127935 w 292584"/>
                      <a:gd name="connsiteY39" fmla="*/ 123134 h 485635"/>
                      <a:gd name="connsiteX40" fmla="*/ 109861 w 292584"/>
                      <a:gd name="connsiteY40" fmla="*/ 146434 h 485635"/>
                      <a:gd name="connsiteX41" fmla="*/ 103365 w 292584"/>
                      <a:gd name="connsiteY41" fmla="*/ 156460 h 485635"/>
                      <a:gd name="connsiteX42" fmla="*/ 115368 w 292584"/>
                      <a:gd name="connsiteY42" fmla="*/ 155895 h 485635"/>
                      <a:gd name="connsiteX43" fmla="*/ 145022 w 292584"/>
                      <a:gd name="connsiteY43" fmla="*/ 150105 h 485635"/>
                      <a:gd name="connsiteX44" fmla="*/ 183854 w 292584"/>
                      <a:gd name="connsiteY44" fmla="*/ 134855 h 485635"/>
                      <a:gd name="connsiteX45" fmla="*/ 223251 w 292584"/>
                      <a:gd name="connsiteY45" fmla="*/ 108872 h 485635"/>
                      <a:gd name="connsiteX46" fmla="*/ 256294 w 292584"/>
                      <a:gd name="connsiteY46" fmla="*/ 75123 h 485635"/>
                      <a:gd name="connsiteX47" fmla="*/ 278605 w 292584"/>
                      <a:gd name="connsiteY47" fmla="*/ 39821 h 485635"/>
                      <a:gd name="connsiteX48" fmla="*/ 289902 w 292584"/>
                      <a:gd name="connsiteY48" fmla="*/ 11720 h 485635"/>
                      <a:gd name="connsiteX49" fmla="*/ 292585 w 292584"/>
                      <a:gd name="connsiteY49" fmla="*/ 0 h 485635"/>
                      <a:gd name="connsiteX50" fmla="*/ 281571 w 292584"/>
                      <a:gd name="connsiteY50" fmla="*/ 4660 h 485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292584" h="485635">
                        <a:moveTo>
                          <a:pt x="132030" y="394820"/>
                        </a:moveTo>
                        <a:cubicBezTo>
                          <a:pt x="123275" y="397362"/>
                          <a:pt x="112120" y="398492"/>
                          <a:pt x="101953" y="402445"/>
                        </a:cubicBezTo>
                        <a:cubicBezTo>
                          <a:pt x="91503" y="405834"/>
                          <a:pt x="81336" y="411341"/>
                          <a:pt x="71028" y="416284"/>
                        </a:cubicBezTo>
                        <a:cubicBezTo>
                          <a:pt x="61285" y="422356"/>
                          <a:pt x="51541" y="428145"/>
                          <a:pt x="43069" y="435065"/>
                        </a:cubicBezTo>
                        <a:cubicBezTo>
                          <a:pt x="34314" y="441419"/>
                          <a:pt x="27394" y="450033"/>
                          <a:pt x="20616" y="455822"/>
                        </a:cubicBezTo>
                        <a:cubicBezTo>
                          <a:pt x="13838" y="461753"/>
                          <a:pt x="9320" y="469520"/>
                          <a:pt x="5507" y="473615"/>
                        </a:cubicBezTo>
                        <a:cubicBezTo>
                          <a:pt x="1977" y="478698"/>
                          <a:pt x="0" y="481664"/>
                          <a:pt x="0" y="481664"/>
                        </a:cubicBezTo>
                        <a:cubicBezTo>
                          <a:pt x="0" y="481664"/>
                          <a:pt x="3530" y="482511"/>
                          <a:pt x="9602" y="483923"/>
                        </a:cubicBezTo>
                        <a:cubicBezTo>
                          <a:pt x="15250" y="484205"/>
                          <a:pt x="24429" y="486606"/>
                          <a:pt x="33749" y="485194"/>
                        </a:cubicBezTo>
                        <a:cubicBezTo>
                          <a:pt x="43069" y="483782"/>
                          <a:pt x="54789" y="483499"/>
                          <a:pt x="65803" y="480110"/>
                        </a:cubicBezTo>
                        <a:cubicBezTo>
                          <a:pt x="77100" y="477145"/>
                          <a:pt x="87973" y="471779"/>
                          <a:pt x="98846" y="466554"/>
                        </a:cubicBezTo>
                        <a:cubicBezTo>
                          <a:pt x="109154" y="460059"/>
                          <a:pt x="119321" y="453845"/>
                          <a:pt x="127794" y="445938"/>
                        </a:cubicBezTo>
                        <a:cubicBezTo>
                          <a:pt x="136549" y="438736"/>
                          <a:pt x="142903" y="429134"/>
                          <a:pt x="149117" y="422215"/>
                        </a:cubicBezTo>
                        <a:cubicBezTo>
                          <a:pt x="155330" y="415295"/>
                          <a:pt x="158436" y="406540"/>
                          <a:pt x="161543" y="401739"/>
                        </a:cubicBezTo>
                        <a:cubicBezTo>
                          <a:pt x="163944" y="395950"/>
                          <a:pt x="165214" y="392702"/>
                          <a:pt x="165214" y="392702"/>
                        </a:cubicBezTo>
                        <a:cubicBezTo>
                          <a:pt x="165214" y="392702"/>
                          <a:pt x="161684" y="392561"/>
                          <a:pt x="155471" y="392419"/>
                        </a:cubicBezTo>
                        <a:cubicBezTo>
                          <a:pt x="149964" y="393126"/>
                          <a:pt x="140785" y="392278"/>
                          <a:pt x="132030" y="394820"/>
                        </a:cubicBezTo>
                        <a:close/>
                        <a:moveTo>
                          <a:pt x="203764" y="203200"/>
                        </a:moveTo>
                        <a:cubicBezTo>
                          <a:pt x="195857" y="207012"/>
                          <a:pt x="185266" y="209836"/>
                          <a:pt x="176229" y="215344"/>
                        </a:cubicBezTo>
                        <a:cubicBezTo>
                          <a:pt x="166626" y="220286"/>
                          <a:pt x="157872" y="227064"/>
                          <a:pt x="148693" y="233418"/>
                        </a:cubicBezTo>
                        <a:cubicBezTo>
                          <a:pt x="140362" y="240761"/>
                          <a:pt x="131748" y="247822"/>
                          <a:pt x="124829" y="256012"/>
                        </a:cubicBezTo>
                        <a:cubicBezTo>
                          <a:pt x="117486" y="263637"/>
                          <a:pt x="112261" y="273239"/>
                          <a:pt x="106754" y="280158"/>
                        </a:cubicBezTo>
                        <a:cubicBezTo>
                          <a:pt x="101247" y="287078"/>
                          <a:pt x="98564" y="295692"/>
                          <a:pt x="95598" y="300351"/>
                        </a:cubicBezTo>
                        <a:cubicBezTo>
                          <a:pt x="93339" y="306000"/>
                          <a:pt x="92068" y="309247"/>
                          <a:pt x="92068" y="309247"/>
                        </a:cubicBezTo>
                        <a:cubicBezTo>
                          <a:pt x="92068" y="309247"/>
                          <a:pt x="95598" y="309389"/>
                          <a:pt x="101670" y="309530"/>
                        </a:cubicBezTo>
                        <a:cubicBezTo>
                          <a:pt x="107178" y="308683"/>
                          <a:pt x="116356" y="309389"/>
                          <a:pt x="124970" y="306564"/>
                        </a:cubicBezTo>
                        <a:cubicBezTo>
                          <a:pt x="133584" y="303740"/>
                          <a:pt x="144739" y="301622"/>
                          <a:pt x="154624" y="296539"/>
                        </a:cubicBezTo>
                        <a:cubicBezTo>
                          <a:pt x="164932" y="291879"/>
                          <a:pt x="174534" y="285101"/>
                          <a:pt x="184278" y="278323"/>
                        </a:cubicBezTo>
                        <a:cubicBezTo>
                          <a:pt x="193174" y="270556"/>
                          <a:pt x="202070" y="262790"/>
                          <a:pt x="208848" y="253752"/>
                        </a:cubicBezTo>
                        <a:cubicBezTo>
                          <a:pt x="216191" y="245280"/>
                          <a:pt x="220568" y="234830"/>
                          <a:pt x="225369" y="227205"/>
                        </a:cubicBezTo>
                        <a:cubicBezTo>
                          <a:pt x="230170" y="219439"/>
                          <a:pt x="231583" y="210401"/>
                          <a:pt x="233701" y="205177"/>
                        </a:cubicBezTo>
                        <a:cubicBezTo>
                          <a:pt x="234830" y="199104"/>
                          <a:pt x="235536" y="195716"/>
                          <a:pt x="235536" y="195716"/>
                        </a:cubicBezTo>
                        <a:cubicBezTo>
                          <a:pt x="235536" y="195716"/>
                          <a:pt x="232147" y="196139"/>
                          <a:pt x="225934" y="197128"/>
                        </a:cubicBezTo>
                        <a:cubicBezTo>
                          <a:pt x="220851" y="198822"/>
                          <a:pt x="211813" y="199528"/>
                          <a:pt x="203764" y="203200"/>
                        </a:cubicBezTo>
                        <a:close/>
                        <a:moveTo>
                          <a:pt x="281571" y="4660"/>
                        </a:moveTo>
                        <a:cubicBezTo>
                          <a:pt x="275499" y="8190"/>
                          <a:pt x="264908" y="11579"/>
                          <a:pt x="255306" y="17933"/>
                        </a:cubicBezTo>
                        <a:cubicBezTo>
                          <a:pt x="245704" y="24429"/>
                          <a:pt x="232995" y="30219"/>
                          <a:pt x="221839" y="38550"/>
                        </a:cubicBezTo>
                        <a:cubicBezTo>
                          <a:pt x="209978" y="46317"/>
                          <a:pt x="198681" y="55777"/>
                          <a:pt x="186961" y="64815"/>
                        </a:cubicBezTo>
                        <a:cubicBezTo>
                          <a:pt x="175946" y="74699"/>
                          <a:pt x="164508" y="84019"/>
                          <a:pt x="154624" y="94186"/>
                        </a:cubicBezTo>
                        <a:cubicBezTo>
                          <a:pt x="144315" y="103647"/>
                          <a:pt x="136267" y="115085"/>
                          <a:pt x="127935" y="123134"/>
                        </a:cubicBezTo>
                        <a:cubicBezTo>
                          <a:pt x="119886" y="131465"/>
                          <a:pt x="114520" y="141068"/>
                          <a:pt x="109861" y="146434"/>
                        </a:cubicBezTo>
                        <a:cubicBezTo>
                          <a:pt x="105765" y="152788"/>
                          <a:pt x="103365" y="156460"/>
                          <a:pt x="103365" y="156460"/>
                        </a:cubicBezTo>
                        <a:cubicBezTo>
                          <a:pt x="103365" y="156460"/>
                          <a:pt x="107742" y="156318"/>
                          <a:pt x="115368" y="155895"/>
                        </a:cubicBezTo>
                        <a:cubicBezTo>
                          <a:pt x="122428" y="154483"/>
                          <a:pt x="133725" y="154341"/>
                          <a:pt x="145022" y="150105"/>
                        </a:cubicBezTo>
                        <a:cubicBezTo>
                          <a:pt x="156459" y="146010"/>
                          <a:pt x="170580" y="142056"/>
                          <a:pt x="183854" y="134855"/>
                        </a:cubicBezTo>
                        <a:cubicBezTo>
                          <a:pt x="197410" y="127935"/>
                          <a:pt x="210401" y="118474"/>
                          <a:pt x="223251" y="108872"/>
                        </a:cubicBezTo>
                        <a:cubicBezTo>
                          <a:pt x="235254" y="98140"/>
                          <a:pt x="246974" y="87267"/>
                          <a:pt x="256294" y="75123"/>
                        </a:cubicBezTo>
                        <a:cubicBezTo>
                          <a:pt x="266038" y="63544"/>
                          <a:pt x="272392" y="50270"/>
                          <a:pt x="278605" y="39821"/>
                        </a:cubicBezTo>
                        <a:cubicBezTo>
                          <a:pt x="284960" y="29513"/>
                          <a:pt x="287219" y="18357"/>
                          <a:pt x="289902" y="11720"/>
                        </a:cubicBezTo>
                        <a:cubicBezTo>
                          <a:pt x="291596" y="4236"/>
                          <a:pt x="292585" y="0"/>
                          <a:pt x="292585" y="0"/>
                        </a:cubicBezTo>
                        <a:cubicBezTo>
                          <a:pt x="292585" y="0"/>
                          <a:pt x="288631" y="1836"/>
                          <a:pt x="281571" y="4660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461C7FA8-AE20-4BDE-A985-B7A2DB278721}"/>
                      </a:ext>
                    </a:extLst>
                  </p:cNvPr>
                  <p:cNvSpPr/>
                  <p:nvPr/>
                </p:nvSpPr>
                <p:spPr>
                  <a:xfrm>
                    <a:off x="256309" y="1048225"/>
                    <a:ext cx="384794" cy="205600"/>
                  </a:xfrm>
                  <a:custGeom>
                    <a:avLst/>
                    <a:gdLst>
                      <a:gd name="connsiteX0" fmla="*/ 0 w 384794"/>
                      <a:gd name="connsiteY0" fmla="*/ 205600 h 205600"/>
                      <a:gd name="connsiteX1" fmla="*/ 8331 w 384794"/>
                      <a:gd name="connsiteY1" fmla="*/ 187808 h 205600"/>
                      <a:gd name="connsiteX2" fmla="*/ 36714 w 384794"/>
                      <a:gd name="connsiteY2" fmla="*/ 144033 h 205600"/>
                      <a:gd name="connsiteX3" fmla="*/ 89244 w 384794"/>
                      <a:gd name="connsiteY3" fmla="*/ 91503 h 205600"/>
                      <a:gd name="connsiteX4" fmla="*/ 161402 w 384794"/>
                      <a:gd name="connsiteY4" fmla="*/ 46034 h 205600"/>
                      <a:gd name="connsiteX5" fmla="*/ 241185 w 384794"/>
                      <a:gd name="connsiteY5" fmla="*/ 16663 h 205600"/>
                      <a:gd name="connsiteX6" fmla="*/ 313484 w 384794"/>
                      <a:gd name="connsiteY6" fmla="*/ 3248 h 205600"/>
                      <a:gd name="connsiteX7" fmla="*/ 365166 w 384794"/>
                      <a:gd name="connsiteY7" fmla="*/ 0 h 205600"/>
                      <a:gd name="connsiteX8" fmla="*/ 384794 w 384794"/>
                      <a:gd name="connsiteY8" fmla="*/ 282 h 205600"/>
                      <a:gd name="connsiteX9" fmla="*/ 365872 w 384794"/>
                      <a:gd name="connsiteY9" fmla="*/ 5507 h 205600"/>
                      <a:gd name="connsiteX10" fmla="*/ 316590 w 384794"/>
                      <a:gd name="connsiteY10" fmla="*/ 18922 h 205600"/>
                      <a:gd name="connsiteX11" fmla="*/ 248528 w 384794"/>
                      <a:gd name="connsiteY11" fmla="*/ 40668 h 205600"/>
                      <a:gd name="connsiteX12" fmla="*/ 173828 w 384794"/>
                      <a:gd name="connsiteY12" fmla="*/ 71734 h 205600"/>
                      <a:gd name="connsiteX13" fmla="*/ 104071 w 384794"/>
                      <a:gd name="connsiteY13" fmla="*/ 111696 h 205600"/>
                      <a:gd name="connsiteX14" fmla="*/ 48435 w 384794"/>
                      <a:gd name="connsiteY14" fmla="*/ 155047 h 205600"/>
                      <a:gd name="connsiteX15" fmla="*/ 12850 w 384794"/>
                      <a:gd name="connsiteY15" fmla="*/ 191056 h 205600"/>
                      <a:gd name="connsiteX16" fmla="*/ 0 w 384794"/>
                      <a:gd name="connsiteY16" fmla="*/ 205600 h 20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4794" h="205600">
                        <a:moveTo>
                          <a:pt x="0" y="205600"/>
                        </a:moveTo>
                        <a:cubicBezTo>
                          <a:pt x="0" y="205600"/>
                          <a:pt x="2683" y="198963"/>
                          <a:pt x="8331" y="187808"/>
                        </a:cubicBezTo>
                        <a:cubicBezTo>
                          <a:pt x="14403" y="176793"/>
                          <a:pt x="22876" y="160837"/>
                          <a:pt x="36714" y="144033"/>
                        </a:cubicBezTo>
                        <a:cubicBezTo>
                          <a:pt x="50553" y="127370"/>
                          <a:pt x="67780" y="108448"/>
                          <a:pt x="89244" y="91503"/>
                        </a:cubicBezTo>
                        <a:cubicBezTo>
                          <a:pt x="110425" y="74276"/>
                          <a:pt x="135419" y="59025"/>
                          <a:pt x="161402" y="46034"/>
                        </a:cubicBezTo>
                        <a:cubicBezTo>
                          <a:pt x="187667" y="33608"/>
                          <a:pt x="214920" y="23582"/>
                          <a:pt x="241185" y="16663"/>
                        </a:cubicBezTo>
                        <a:cubicBezTo>
                          <a:pt x="267308" y="9461"/>
                          <a:pt x="292302" y="6213"/>
                          <a:pt x="313484" y="3248"/>
                        </a:cubicBezTo>
                        <a:cubicBezTo>
                          <a:pt x="334806" y="424"/>
                          <a:pt x="352740" y="565"/>
                          <a:pt x="365166" y="0"/>
                        </a:cubicBezTo>
                        <a:cubicBezTo>
                          <a:pt x="377734" y="282"/>
                          <a:pt x="384794" y="282"/>
                          <a:pt x="384794" y="282"/>
                        </a:cubicBezTo>
                        <a:cubicBezTo>
                          <a:pt x="384794" y="282"/>
                          <a:pt x="378016" y="2118"/>
                          <a:pt x="365872" y="5507"/>
                        </a:cubicBezTo>
                        <a:cubicBezTo>
                          <a:pt x="353728" y="8331"/>
                          <a:pt x="336783" y="13697"/>
                          <a:pt x="316590" y="18922"/>
                        </a:cubicBezTo>
                        <a:cubicBezTo>
                          <a:pt x="296256" y="24288"/>
                          <a:pt x="273098" y="32196"/>
                          <a:pt x="248528" y="40668"/>
                        </a:cubicBezTo>
                        <a:cubicBezTo>
                          <a:pt x="224098" y="49423"/>
                          <a:pt x="198398" y="59449"/>
                          <a:pt x="173828" y="71734"/>
                        </a:cubicBezTo>
                        <a:cubicBezTo>
                          <a:pt x="148975" y="83454"/>
                          <a:pt x="125393" y="97434"/>
                          <a:pt x="104071" y="111696"/>
                        </a:cubicBezTo>
                        <a:cubicBezTo>
                          <a:pt x="82890" y="126241"/>
                          <a:pt x="63544" y="140785"/>
                          <a:pt x="48435" y="155047"/>
                        </a:cubicBezTo>
                        <a:cubicBezTo>
                          <a:pt x="33325" y="169309"/>
                          <a:pt x="20616" y="181453"/>
                          <a:pt x="12850" y="191056"/>
                        </a:cubicBezTo>
                        <a:cubicBezTo>
                          <a:pt x="4377" y="199952"/>
                          <a:pt x="0" y="205600"/>
                          <a:pt x="0" y="205600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91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jp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601D0C-D257-465D-BA9F-DB62D90E3732}"/>
              </a:ext>
            </a:extLst>
          </p:cNvPr>
          <p:cNvGrpSpPr/>
          <p:nvPr/>
        </p:nvGrpSpPr>
        <p:grpSpPr>
          <a:xfrm>
            <a:off x="2501852" y="2602097"/>
            <a:ext cx="7188296" cy="1653807"/>
            <a:chOff x="2501852" y="2730669"/>
            <a:chExt cx="7188296" cy="16538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DA601D-1F08-4078-B3AE-2C5E3D619147}"/>
                </a:ext>
              </a:extLst>
            </p:cNvPr>
            <p:cNvSpPr txBox="1"/>
            <p:nvPr/>
          </p:nvSpPr>
          <p:spPr>
            <a:xfrm>
              <a:off x="2501852" y="2730669"/>
              <a:ext cx="71882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accent3"/>
                  </a:solidFill>
                  <a:latin typeface="+mj-lt"/>
                </a:rPr>
                <a:t>parade</a:t>
              </a:r>
              <a:endParaRPr lang="id-ID" sz="6000" b="1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055CA4-D059-4882-A971-C1ACE1BB64EA}"/>
                </a:ext>
              </a:extLst>
            </p:cNvPr>
            <p:cNvSpPr txBox="1"/>
            <p:nvPr/>
          </p:nvSpPr>
          <p:spPr>
            <a:xfrm>
              <a:off x="2651414" y="4045922"/>
              <a:ext cx="6889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PRESENTATION TEMPLATE</a:t>
              </a:r>
              <a:endParaRPr lang="id-ID" sz="1600" b="1" spc="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904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0C69E336-C1AE-4C49-B9EE-75D2CB7BFED2}"/>
              </a:ext>
            </a:extLst>
          </p:cNvPr>
          <p:cNvSpPr/>
          <p:nvPr/>
        </p:nvSpPr>
        <p:spPr>
          <a:xfrm>
            <a:off x="792863" y="718457"/>
            <a:ext cx="5421086" cy="542108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1EEFF0-2DF7-4470-AA8A-1C31C5689872}"/>
              </a:ext>
            </a:extLst>
          </p:cNvPr>
          <p:cNvSpPr txBox="1"/>
          <p:nvPr/>
        </p:nvSpPr>
        <p:spPr>
          <a:xfrm>
            <a:off x="9293062" y="4013214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2E564-45DC-4C54-B6F6-610C14B578A6}"/>
              </a:ext>
            </a:extLst>
          </p:cNvPr>
          <p:cNvSpPr txBox="1"/>
          <p:nvPr/>
        </p:nvSpPr>
        <p:spPr>
          <a:xfrm>
            <a:off x="9293062" y="4382546"/>
            <a:ext cx="206873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37FC3F28-D5D3-4203-8198-88436C2D5431}"/>
              </a:ext>
            </a:extLst>
          </p:cNvPr>
          <p:cNvSpPr>
            <a:spLocks noEditPoints="1"/>
          </p:cNvSpPr>
          <p:nvPr/>
        </p:nvSpPr>
        <p:spPr bwMode="auto">
          <a:xfrm>
            <a:off x="8807436" y="1854833"/>
            <a:ext cx="221239" cy="269219"/>
          </a:xfrm>
          <a:custGeom>
            <a:avLst/>
            <a:gdLst>
              <a:gd name="T0" fmla="*/ 116 w 144"/>
              <a:gd name="T1" fmla="*/ 0 h 176"/>
              <a:gd name="T2" fmla="*/ 56 w 144"/>
              <a:gd name="T3" fmla="*/ 0 h 176"/>
              <a:gd name="T4" fmla="*/ 40 w 144"/>
              <a:gd name="T5" fmla="*/ 16 h 176"/>
              <a:gd name="T6" fmla="*/ 40 w 144"/>
              <a:gd name="T7" fmla="*/ 28 h 176"/>
              <a:gd name="T8" fmla="*/ 44 w 144"/>
              <a:gd name="T9" fmla="*/ 32 h 176"/>
              <a:gd name="T10" fmla="*/ 48 w 144"/>
              <a:gd name="T11" fmla="*/ 28 h 176"/>
              <a:gd name="T12" fmla="*/ 48 w 144"/>
              <a:gd name="T13" fmla="*/ 16 h 176"/>
              <a:gd name="T14" fmla="*/ 56 w 144"/>
              <a:gd name="T15" fmla="*/ 8 h 176"/>
              <a:gd name="T16" fmla="*/ 104 w 144"/>
              <a:gd name="T17" fmla="*/ 8 h 176"/>
              <a:gd name="T18" fmla="*/ 104 w 144"/>
              <a:gd name="T19" fmla="*/ 32 h 176"/>
              <a:gd name="T20" fmla="*/ 112 w 144"/>
              <a:gd name="T21" fmla="*/ 40 h 176"/>
              <a:gd name="T22" fmla="*/ 136 w 144"/>
              <a:gd name="T23" fmla="*/ 40 h 176"/>
              <a:gd name="T24" fmla="*/ 136 w 144"/>
              <a:gd name="T25" fmla="*/ 120 h 176"/>
              <a:gd name="T26" fmla="*/ 128 w 144"/>
              <a:gd name="T27" fmla="*/ 128 h 176"/>
              <a:gd name="T28" fmla="*/ 116 w 144"/>
              <a:gd name="T29" fmla="*/ 128 h 176"/>
              <a:gd name="T30" fmla="*/ 112 w 144"/>
              <a:gd name="T31" fmla="*/ 132 h 176"/>
              <a:gd name="T32" fmla="*/ 116 w 144"/>
              <a:gd name="T33" fmla="*/ 136 h 176"/>
              <a:gd name="T34" fmla="*/ 128 w 144"/>
              <a:gd name="T35" fmla="*/ 136 h 176"/>
              <a:gd name="T36" fmla="*/ 144 w 144"/>
              <a:gd name="T37" fmla="*/ 120 h 176"/>
              <a:gd name="T38" fmla="*/ 144 w 144"/>
              <a:gd name="T39" fmla="*/ 32 h 176"/>
              <a:gd name="T40" fmla="*/ 116 w 144"/>
              <a:gd name="T41" fmla="*/ 0 h 176"/>
              <a:gd name="T42" fmla="*/ 112 w 144"/>
              <a:gd name="T43" fmla="*/ 32 h 176"/>
              <a:gd name="T44" fmla="*/ 112 w 144"/>
              <a:gd name="T45" fmla="*/ 9 h 176"/>
              <a:gd name="T46" fmla="*/ 133 w 144"/>
              <a:gd name="T47" fmla="*/ 32 h 176"/>
              <a:gd name="T48" fmla="*/ 112 w 144"/>
              <a:gd name="T49" fmla="*/ 32 h 176"/>
              <a:gd name="T50" fmla="*/ 16 w 144"/>
              <a:gd name="T51" fmla="*/ 40 h 176"/>
              <a:gd name="T52" fmla="*/ 0 w 144"/>
              <a:gd name="T53" fmla="*/ 56 h 176"/>
              <a:gd name="T54" fmla="*/ 0 w 144"/>
              <a:gd name="T55" fmla="*/ 160 h 176"/>
              <a:gd name="T56" fmla="*/ 16 w 144"/>
              <a:gd name="T57" fmla="*/ 176 h 176"/>
              <a:gd name="T58" fmla="*/ 88 w 144"/>
              <a:gd name="T59" fmla="*/ 176 h 176"/>
              <a:gd name="T60" fmla="*/ 104 w 144"/>
              <a:gd name="T61" fmla="*/ 160 h 176"/>
              <a:gd name="T62" fmla="*/ 104 w 144"/>
              <a:gd name="T63" fmla="*/ 72 h 176"/>
              <a:gd name="T64" fmla="*/ 76 w 144"/>
              <a:gd name="T65" fmla="*/ 40 h 176"/>
              <a:gd name="T66" fmla="*/ 16 w 144"/>
              <a:gd name="T67" fmla="*/ 40 h 176"/>
              <a:gd name="T68" fmla="*/ 96 w 144"/>
              <a:gd name="T69" fmla="*/ 160 h 176"/>
              <a:gd name="T70" fmla="*/ 88 w 144"/>
              <a:gd name="T71" fmla="*/ 168 h 176"/>
              <a:gd name="T72" fmla="*/ 16 w 144"/>
              <a:gd name="T73" fmla="*/ 168 h 176"/>
              <a:gd name="T74" fmla="*/ 8 w 144"/>
              <a:gd name="T75" fmla="*/ 160 h 176"/>
              <a:gd name="T76" fmla="*/ 8 w 144"/>
              <a:gd name="T77" fmla="*/ 56 h 176"/>
              <a:gd name="T78" fmla="*/ 16 w 144"/>
              <a:gd name="T79" fmla="*/ 48 h 176"/>
              <a:gd name="T80" fmla="*/ 64 w 144"/>
              <a:gd name="T81" fmla="*/ 48 h 176"/>
              <a:gd name="T82" fmla="*/ 64 w 144"/>
              <a:gd name="T83" fmla="*/ 72 h 176"/>
              <a:gd name="T84" fmla="*/ 72 w 144"/>
              <a:gd name="T85" fmla="*/ 80 h 176"/>
              <a:gd name="T86" fmla="*/ 96 w 144"/>
              <a:gd name="T87" fmla="*/ 80 h 176"/>
              <a:gd name="T88" fmla="*/ 96 w 144"/>
              <a:gd name="T89" fmla="*/ 160 h 176"/>
              <a:gd name="T90" fmla="*/ 72 w 144"/>
              <a:gd name="T91" fmla="*/ 72 h 176"/>
              <a:gd name="T92" fmla="*/ 72 w 144"/>
              <a:gd name="T93" fmla="*/ 49 h 176"/>
              <a:gd name="T94" fmla="*/ 93 w 144"/>
              <a:gd name="T95" fmla="*/ 72 h 176"/>
              <a:gd name="T96" fmla="*/ 72 w 144"/>
              <a:gd name="T97" fmla="*/ 7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4" h="176">
                <a:moveTo>
                  <a:pt x="116" y="0"/>
                </a:move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0" y="7"/>
                  <a:pt x="40" y="16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30"/>
                  <a:pt x="42" y="32"/>
                  <a:pt x="44" y="32"/>
                </a:cubicBezTo>
                <a:cubicBezTo>
                  <a:pt x="46" y="32"/>
                  <a:pt x="48" y="30"/>
                  <a:pt x="48" y="28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2"/>
                  <a:pt x="52" y="8"/>
                  <a:pt x="56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6"/>
                  <a:pt x="108" y="40"/>
                  <a:pt x="112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4"/>
                  <a:pt x="132" y="128"/>
                  <a:pt x="128" y="128"/>
                </a:cubicBezTo>
                <a:cubicBezTo>
                  <a:pt x="116" y="128"/>
                  <a:pt x="116" y="128"/>
                  <a:pt x="116" y="128"/>
                </a:cubicBezTo>
                <a:cubicBezTo>
                  <a:pt x="114" y="128"/>
                  <a:pt x="112" y="130"/>
                  <a:pt x="112" y="132"/>
                </a:cubicBezTo>
                <a:cubicBezTo>
                  <a:pt x="112" y="134"/>
                  <a:pt x="114" y="136"/>
                  <a:pt x="116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37" y="136"/>
                  <a:pt x="144" y="129"/>
                  <a:pt x="144" y="120"/>
                </a:cubicBezTo>
                <a:cubicBezTo>
                  <a:pt x="144" y="32"/>
                  <a:pt x="144" y="32"/>
                  <a:pt x="144" y="32"/>
                </a:cubicBezTo>
                <a:lnTo>
                  <a:pt x="116" y="0"/>
                </a:lnTo>
                <a:close/>
                <a:moveTo>
                  <a:pt x="112" y="32"/>
                </a:moveTo>
                <a:cubicBezTo>
                  <a:pt x="112" y="9"/>
                  <a:pt x="112" y="9"/>
                  <a:pt x="112" y="9"/>
                </a:cubicBezTo>
                <a:cubicBezTo>
                  <a:pt x="133" y="32"/>
                  <a:pt x="133" y="32"/>
                  <a:pt x="133" y="32"/>
                </a:cubicBezTo>
                <a:lnTo>
                  <a:pt x="112" y="32"/>
                </a:lnTo>
                <a:close/>
                <a:moveTo>
                  <a:pt x="16" y="40"/>
                </a:moveTo>
                <a:cubicBezTo>
                  <a:pt x="7" y="40"/>
                  <a:pt x="0" y="47"/>
                  <a:pt x="0" y="5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97" y="176"/>
                  <a:pt x="104" y="169"/>
                  <a:pt x="104" y="160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76" y="40"/>
                  <a:pt x="76" y="40"/>
                  <a:pt x="76" y="40"/>
                </a:cubicBezTo>
                <a:lnTo>
                  <a:pt x="16" y="40"/>
                </a:lnTo>
                <a:close/>
                <a:moveTo>
                  <a:pt x="96" y="160"/>
                </a:moveTo>
                <a:cubicBezTo>
                  <a:pt x="96" y="164"/>
                  <a:pt x="92" y="168"/>
                  <a:pt x="8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2"/>
                  <a:pt x="12" y="48"/>
                  <a:pt x="16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6"/>
                  <a:pt x="68" y="80"/>
                  <a:pt x="72" y="80"/>
                </a:cubicBezTo>
                <a:cubicBezTo>
                  <a:pt x="96" y="80"/>
                  <a:pt x="96" y="80"/>
                  <a:pt x="96" y="80"/>
                </a:cubicBezTo>
                <a:lnTo>
                  <a:pt x="96" y="160"/>
                </a:lnTo>
                <a:close/>
                <a:moveTo>
                  <a:pt x="72" y="72"/>
                </a:moveTo>
                <a:cubicBezTo>
                  <a:pt x="72" y="49"/>
                  <a:pt x="72" y="49"/>
                  <a:pt x="72" y="49"/>
                </a:cubicBezTo>
                <a:cubicBezTo>
                  <a:pt x="93" y="72"/>
                  <a:pt x="93" y="72"/>
                  <a:pt x="93" y="72"/>
                </a:cubicBezTo>
                <a:lnTo>
                  <a:pt x="72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E3703A1C-D9F9-4E25-818F-D81C9BC047EF}"/>
              </a:ext>
            </a:extLst>
          </p:cNvPr>
          <p:cNvSpPr>
            <a:spLocks noEditPoints="1"/>
          </p:cNvSpPr>
          <p:nvPr/>
        </p:nvSpPr>
        <p:spPr bwMode="auto">
          <a:xfrm>
            <a:off x="8759456" y="4113327"/>
            <a:ext cx="269219" cy="269219"/>
          </a:xfrm>
          <a:custGeom>
            <a:avLst/>
            <a:gdLst>
              <a:gd name="T0" fmla="*/ 24 w 176"/>
              <a:gd name="T1" fmla="*/ 72 h 176"/>
              <a:gd name="T2" fmla="*/ 16 w 176"/>
              <a:gd name="T3" fmla="*/ 64 h 176"/>
              <a:gd name="T4" fmla="*/ 16 w 176"/>
              <a:gd name="T5" fmla="*/ 40 h 176"/>
              <a:gd name="T6" fmla="*/ 24 w 176"/>
              <a:gd name="T7" fmla="*/ 32 h 176"/>
              <a:gd name="T8" fmla="*/ 16 w 176"/>
              <a:gd name="T9" fmla="*/ 40 h 176"/>
              <a:gd name="T10" fmla="*/ 24 w 176"/>
              <a:gd name="T11" fmla="*/ 56 h 176"/>
              <a:gd name="T12" fmla="*/ 16 w 176"/>
              <a:gd name="T13" fmla="*/ 48 h 176"/>
              <a:gd name="T14" fmla="*/ 24 w 176"/>
              <a:gd name="T15" fmla="*/ 104 h 176"/>
              <a:gd name="T16" fmla="*/ 16 w 176"/>
              <a:gd name="T17" fmla="*/ 112 h 176"/>
              <a:gd name="T18" fmla="*/ 24 w 176"/>
              <a:gd name="T19" fmla="*/ 104 h 176"/>
              <a:gd name="T20" fmla="*/ 16 w 176"/>
              <a:gd name="T21" fmla="*/ 120 h 176"/>
              <a:gd name="T22" fmla="*/ 24 w 176"/>
              <a:gd name="T23" fmla="*/ 128 h 176"/>
              <a:gd name="T24" fmla="*/ 16 w 176"/>
              <a:gd name="T25" fmla="*/ 24 h 176"/>
              <a:gd name="T26" fmla="*/ 24 w 176"/>
              <a:gd name="T27" fmla="*/ 16 h 176"/>
              <a:gd name="T28" fmla="*/ 16 w 176"/>
              <a:gd name="T29" fmla="*/ 24 h 176"/>
              <a:gd name="T30" fmla="*/ 16 w 176"/>
              <a:gd name="T31" fmla="*/ 136 h 176"/>
              <a:gd name="T32" fmla="*/ 24 w 176"/>
              <a:gd name="T33" fmla="*/ 144 h 176"/>
              <a:gd name="T34" fmla="*/ 24 w 176"/>
              <a:gd name="T35" fmla="*/ 152 h 176"/>
              <a:gd name="T36" fmla="*/ 16 w 176"/>
              <a:gd name="T37" fmla="*/ 160 h 176"/>
              <a:gd name="T38" fmla="*/ 24 w 176"/>
              <a:gd name="T39" fmla="*/ 152 h 176"/>
              <a:gd name="T40" fmla="*/ 152 w 176"/>
              <a:gd name="T41" fmla="*/ 152 h 176"/>
              <a:gd name="T42" fmla="*/ 160 w 176"/>
              <a:gd name="T43" fmla="*/ 160 h 176"/>
              <a:gd name="T44" fmla="*/ 160 w 176"/>
              <a:gd name="T45" fmla="*/ 136 h 176"/>
              <a:gd name="T46" fmla="*/ 152 w 176"/>
              <a:gd name="T47" fmla="*/ 144 h 176"/>
              <a:gd name="T48" fmla="*/ 160 w 176"/>
              <a:gd name="T49" fmla="*/ 136 h 176"/>
              <a:gd name="T50" fmla="*/ 160 w 176"/>
              <a:gd name="T51" fmla="*/ 72 h 176"/>
              <a:gd name="T52" fmla="*/ 152 w 176"/>
              <a:gd name="T53" fmla="*/ 64 h 176"/>
              <a:gd name="T54" fmla="*/ 152 w 176"/>
              <a:gd name="T55" fmla="*/ 56 h 176"/>
              <a:gd name="T56" fmla="*/ 160 w 176"/>
              <a:gd name="T57" fmla="*/ 48 h 176"/>
              <a:gd name="T58" fmla="*/ 152 w 176"/>
              <a:gd name="T59" fmla="*/ 56 h 176"/>
              <a:gd name="T60" fmla="*/ 152 w 176"/>
              <a:gd name="T61" fmla="*/ 120 h 176"/>
              <a:gd name="T62" fmla="*/ 160 w 176"/>
              <a:gd name="T63" fmla="*/ 128 h 176"/>
              <a:gd name="T64" fmla="*/ 160 w 176"/>
              <a:gd name="T65" fmla="*/ 0 h 176"/>
              <a:gd name="T66" fmla="*/ 0 w 176"/>
              <a:gd name="T67" fmla="*/ 16 h 176"/>
              <a:gd name="T68" fmla="*/ 16 w 176"/>
              <a:gd name="T69" fmla="*/ 176 h 176"/>
              <a:gd name="T70" fmla="*/ 176 w 176"/>
              <a:gd name="T71" fmla="*/ 160 h 176"/>
              <a:gd name="T72" fmla="*/ 160 w 176"/>
              <a:gd name="T73" fmla="*/ 0 h 176"/>
              <a:gd name="T74" fmla="*/ 16 w 176"/>
              <a:gd name="T75" fmla="*/ 168 h 176"/>
              <a:gd name="T76" fmla="*/ 8 w 176"/>
              <a:gd name="T77" fmla="*/ 92 h 176"/>
              <a:gd name="T78" fmla="*/ 32 w 176"/>
              <a:gd name="T79" fmla="*/ 168 h 176"/>
              <a:gd name="T80" fmla="*/ 8 w 176"/>
              <a:gd name="T81" fmla="*/ 84 h 176"/>
              <a:gd name="T82" fmla="*/ 16 w 176"/>
              <a:gd name="T83" fmla="*/ 8 h 176"/>
              <a:gd name="T84" fmla="*/ 32 w 176"/>
              <a:gd name="T85" fmla="*/ 84 h 176"/>
              <a:gd name="T86" fmla="*/ 40 w 176"/>
              <a:gd name="T87" fmla="*/ 168 h 176"/>
              <a:gd name="T88" fmla="*/ 136 w 176"/>
              <a:gd name="T89" fmla="*/ 92 h 176"/>
              <a:gd name="T90" fmla="*/ 136 w 176"/>
              <a:gd name="T91" fmla="*/ 84 h 176"/>
              <a:gd name="T92" fmla="*/ 40 w 176"/>
              <a:gd name="T93" fmla="*/ 8 h 176"/>
              <a:gd name="T94" fmla="*/ 136 w 176"/>
              <a:gd name="T95" fmla="*/ 84 h 176"/>
              <a:gd name="T96" fmla="*/ 160 w 176"/>
              <a:gd name="T97" fmla="*/ 168 h 176"/>
              <a:gd name="T98" fmla="*/ 144 w 176"/>
              <a:gd name="T99" fmla="*/ 92 h 176"/>
              <a:gd name="T100" fmla="*/ 168 w 176"/>
              <a:gd name="T101" fmla="*/ 160 h 176"/>
              <a:gd name="T102" fmla="*/ 144 w 176"/>
              <a:gd name="T103" fmla="*/ 84 h 176"/>
              <a:gd name="T104" fmla="*/ 160 w 176"/>
              <a:gd name="T105" fmla="*/ 8 h 176"/>
              <a:gd name="T106" fmla="*/ 168 w 176"/>
              <a:gd name="T107" fmla="*/ 84 h 176"/>
              <a:gd name="T108" fmla="*/ 160 w 176"/>
              <a:gd name="T109" fmla="*/ 24 h 176"/>
              <a:gd name="T110" fmla="*/ 152 w 176"/>
              <a:gd name="T111" fmla="*/ 16 h 176"/>
              <a:gd name="T112" fmla="*/ 160 w 176"/>
              <a:gd name="T113" fmla="*/ 104 h 176"/>
              <a:gd name="T114" fmla="*/ 152 w 176"/>
              <a:gd name="T115" fmla="*/ 112 h 176"/>
              <a:gd name="T116" fmla="*/ 160 w 176"/>
              <a:gd name="T117" fmla="*/ 104 h 176"/>
              <a:gd name="T118" fmla="*/ 160 w 176"/>
              <a:gd name="T119" fmla="*/ 40 h 176"/>
              <a:gd name="T120" fmla="*/ 152 w 176"/>
              <a:gd name="T121" fmla="*/ 3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6" y="72"/>
                </a:moveTo>
                <a:cubicBezTo>
                  <a:pt x="24" y="72"/>
                  <a:pt x="24" y="72"/>
                  <a:pt x="24" y="72"/>
                </a:cubicBezTo>
                <a:cubicBezTo>
                  <a:pt x="24" y="64"/>
                  <a:pt x="24" y="64"/>
                  <a:pt x="24" y="64"/>
                </a:cubicBezTo>
                <a:cubicBezTo>
                  <a:pt x="16" y="64"/>
                  <a:pt x="16" y="64"/>
                  <a:pt x="16" y="64"/>
                </a:cubicBezTo>
                <a:lnTo>
                  <a:pt x="16" y="72"/>
                </a:lnTo>
                <a:close/>
                <a:moveTo>
                  <a:pt x="16" y="40"/>
                </a:moveTo>
                <a:cubicBezTo>
                  <a:pt x="24" y="40"/>
                  <a:pt x="24" y="40"/>
                  <a:pt x="24" y="40"/>
                </a:cubicBezTo>
                <a:cubicBezTo>
                  <a:pt x="24" y="32"/>
                  <a:pt x="24" y="32"/>
                  <a:pt x="24" y="32"/>
                </a:cubicBezTo>
                <a:cubicBezTo>
                  <a:pt x="16" y="32"/>
                  <a:pt x="16" y="32"/>
                  <a:pt x="16" y="32"/>
                </a:cubicBezTo>
                <a:lnTo>
                  <a:pt x="16" y="40"/>
                </a:lnTo>
                <a:close/>
                <a:moveTo>
                  <a:pt x="16" y="56"/>
                </a:moveTo>
                <a:cubicBezTo>
                  <a:pt x="24" y="56"/>
                  <a:pt x="24" y="56"/>
                  <a:pt x="24" y="56"/>
                </a:cubicBezTo>
                <a:cubicBezTo>
                  <a:pt x="24" y="48"/>
                  <a:pt x="24" y="48"/>
                  <a:pt x="24" y="48"/>
                </a:cubicBezTo>
                <a:cubicBezTo>
                  <a:pt x="16" y="48"/>
                  <a:pt x="16" y="48"/>
                  <a:pt x="16" y="48"/>
                </a:cubicBezTo>
                <a:lnTo>
                  <a:pt x="16" y="56"/>
                </a:lnTo>
                <a:close/>
                <a:moveTo>
                  <a:pt x="24" y="104"/>
                </a:moveTo>
                <a:cubicBezTo>
                  <a:pt x="16" y="104"/>
                  <a:pt x="16" y="104"/>
                  <a:pt x="16" y="104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24" y="112"/>
                  <a:pt x="24" y="112"/>
                  <a:pt x="24" y="112"/>
                </a:cubicBezTo>
                <a:lnTo>
                  <a:pt x="24" y="104"/>
                </a:lnTo>
                <a:close/>
                <a:moveTo>
                  <a:pt x="24" y="120"/>
                </a:moveTo>
                <a:cubicBezTo>
                  <a:pt x="16" y="120"/>
                  <a:pt x="16" y="120"/>
                  <a:pt x="16" y="120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24" y="128"/>
                  <a:pt x="24" y="128"/>
                  <a:pt x="24" y="128"/>
                </a:cubicBezTo>
                <a:lnTo>
                  <a:pt x="24" y="120"/>
                </a:lnTo>
                <a:close/>
                <a:moveTo>
                  <a:pt x="16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16"/>
                  <a:pt x="24" y="16"/>
                  <a:pt x="24" y="16"/>
                </a:cubicBezTo>
                <a:cubicBezTo>
                  <a:pt x="16" y="16"/>
                  <a:pt x="16" y="16"/>
                  <a:pt x="16" y="16"/>
                </a:cubicBezTo>
                <a:lnTo>
                  <a:pt x="16" y="24"/>
                </a:lnTo>
                <a:close/>
                <a:moveTo>
                  <a:pt x="24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136"/>
                </a:lnTo>
                <a:close/>
                <a:moveTo>
                  <a:pt x="24" y="152"/>
                </a:moveTo>
                <a:cubicBezTo>
                  <a:pt x="16" y="152"/>
                  <a:pt x="16" y="152"/>
                  <a:pt x="16" y="15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24" y="160"/>
                  <a:pt x="24" y="160"/>
                  <a:pt x="24" y="160"/>
                </a:cubicBezTo>
                <a:lnTo>
                  <a:pt x="24" y="152"/>
                </a:lnTo>
                <a:close/>
                <a:moveTo>
                  <a:pt x="160" y="152"/>
                </a:moveTo>
                <a:cubicBezTo>
                  <a:pt x="152" y="152"/>
                  <a:pt x="152" y="152"/>
                  <a:pt x="152" y="152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60" y="160"/>
                  <a:pt x="160" y="160"/>
                  <a:pt x="160" y="160"/>
                </a:cubicBezTo>
                <a:lnTo>
                  <a:pt x="160" y="152"/>
                </a:lnTo>
                <a:close/>
                <a:moveTo>
                  <a:pt x="160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60" y="144"/>
                  <a:pt x="160" y="144"/>
                  <a:pt x="160" y="144"/>
                </a:cubicBezTo>
                <a:lnTo>
                  <a:pt x="160" y="136"/>
                </a:lnTo>
                <a:close/>
                <a:moveTo>
                  <a:pt x="152" y="72"/>
                </a:moveTo>
                <a:cubicBezTo>
                  <a:pt x="160" y="72"/>
                  <a:pt x="160" y="72"/>
                  <a:pt x="160" y="72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52" y="64"/>
                  <a:pt x="152" y="64"/>
                  <a:pt x="152" y="64"/>
                </a:cubicBezTo>
                <a:lnTo>
                  <a:pt x="152" y="72"/>
                </a:lnTo>
                <a:close/>
                <a:moveTo>
                  <a:pt x="152" y="56"/>
                </a:moveTo>
                <a:cubicBezTo>
                  <a:pt x="160" y="56"/>
                  <a:pt x="160" y="56"/>
                  <a:pt x="160" y="56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2" y="48"/>
                  <a:pt x="152" y="48"/>
                  <a:pt x="152" y="48"/>
                </a:cubicBezTo>
                <a:lnTo>
                  <a:pt x="152" y="56"/>
                </a:lnTo>
                <a:close/>
                <a:moveTo>
                  <a:pt x="160" y="120"/>
                </a:moveTo>
                <a:cubicBezTo>
                  <a:pt x="152" y="120"/>
                  <a:pt x="152" y="120"/>
                  <a:pt x="152" y="120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60" y="128"/>
                  <a:pt x="160" y="128"/>
                  <a:pt x="160" y="128"/>
                </a:cubicBezTo>
                <a:lnTo>
                  <a:pt x="160" y="120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32" y="168"/>
                </a:move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92"/>
                  <a:pt x="8" y="92"/>
                  <a:pt x="8" y="92"/>
                </a:cubicBezTo>
                <a:cubicBezTo>
                  <a:pt x="32" y="92"/>
                  <a:pt x="32" y="92"/>
                  <a:pt x="32" y="92"/>
                </a:cubicBezTo>
                <a:lnTo>
                  <a:pt x="32" y="168"/>
                </a:lnTo>
                <a:close/>
                <a:moveTo>
                  <a:pt x="32" y="84"/>
                </a:moveTo>
                <a:cubicBezTo>
                  <a:pt x="8" y="84"/>
                  <a:pt x="8" y="84"/>
                  <a:pt x="8" y="84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32" y="8"/>
                  <a:pt x="32" y="8"/>
                  <a:pt x="32" y="8"/>
                </a:cubicBezTo>
                <a:lnTo>
                  <a:pt x="32" y="84"/>
                </a:lnTo>
                <a:close/>
                <a:moveTo>
                  <a:pt x="136" y="168"/>
                </a:moveTo>
                <a:cubicBezTo>
                  <a:pt x="40" y="168"/>
                  <a:pt x="40" y="168"/>
                  <a:pt x="40" y="168"/>
                </a:cubicBezTo>
                <a:cubicBezTo>
                  <a:pt x="40" y="92"/>
                  <a:pt x="40" y="92"/>
                  <a:pt x="40" y="92"/>
                </a:cubicBezTo>
                <a:cubicBezTo>
                  <a:pt x="136" y="92"/>
                  <a:pt x="136" y="92"/>
                  <a:pt x="136" y="92"/>
                </a:cubicBezTo>
                <a:lnTo>
                  <a:pt x="136" y="168"/>
                </a:lnTo>
                <a:close/>
                <a:moveTo>
                  <a:pt x="136" y="84"/>
                </a:moveTo>
                <a:cubicBezTo>
                  <a:pt x="40" y="84"/>
                  <a:pt x="40" y="84"/>
                  <a:pt x="40" y="84"/>
                </a:cubicBezTo>
                <a:cubicBezTo>
                  <a:pt x="40" y="8"/>
                  <a:pt x="40" y="8"/>
                  <a:pt x="40" y="8"/>
                </a:cubicBezTo>
                <a:cubicBezTo>
                  <a:pt x="136" y="8"/>
                  <a:pt x="136" y="8"/>
                  <a:pt x="136" y="8"/>
                </a:cubicBezTo>
                <a:lnTo>
                  <a:pt x="136" y="84"/>
                </a:lnTo>
                <a:close/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44" y="168"/>
                  <a:pt x="144" y="168"/>
                  <a:pt x="144" y="168"/>
                </a:cubicBezTo>
                <a:cubicBezTo>
                  <a:pt x="144" y="92"/>
                  <a:pt x="144" y="92"/>
                  <a:pt x="144" y="92"/>
                </a:cubicBezTo>
                <a:cubicBezTo>
                  <a:pt x="168" y="92"/>
                  <a:pt x="168" y="92"/>
                  <a:pt x="168" y="92"/>
                </a:cubicBezTo>
                <a:lnTo>
                  <a:pt x="168" y="160"/>
                </a:lnTo>
                <a:close/>
                <a:moveTo>
                  <a:pt x="168" y="84"/>
                </a:moveTo>
                <a:cubicBezTo>
                  <a:pt x="144" y="84"/>
                  <a:pt x="144" y="84"/>
                  <a:pt x="144" y="84"/>
                </a:cubicBezTo>
                <a:cubicBezTo>
                  <a:pt x="144" y="8"/>
                  <a:pt x="144" y="8"/>
                  <a:pt x="144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84"/>
                </a:lnTo>
                <a:close/>
                <a:moveTo>
                  <a:pt x="152" y="24"/>
                </a:moveTo>
                <a:cubicBezTo>
                  <a:pt x="160" y="24"/>
                  <a:pt x="160" y="24"/>
                  <a:pt x="160" y="24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52" y="16"/>
                  <a:pt x="152" y="16"/>
                  <a:pt x="152" y="16"/>
                </a:cubicBezTo>
                <a:lnTo>
                  <a:pt x="152" y="24"/>
                </a:lnTo>
                <a:close/>
                <a:moveTo>
                  <a:pt x="160" y="104"/>
                </a:moveTo>
                <a:cubicBezTo>
                  <a:pt x="152" y="104"/>
                  <a:pt x="152" y="104"/>
                  <a:pt x="152" y="104"/>
                </a:cubicBezTo>
                <a:cubicBezTo>
                  <a:pt x="152" y="112"/>
                  <a:pt x="152" y="112"/>
                  <a:pt x="152" y="112"/>
                </a:cubicBezTo>
                <a:cubicBezTo>
                  <a:pt x="160" y="112"/>
                  <a:pt x="160" y="112"/>
                  <a:pt x="160" y="112"/>
                </a:cubicBezTo>
                <a:lnTo>
                  <a:pt x="160" y="104"/>
                </a:lnTo>
                <a:close/>
                <a:moveTo>
                  <a:pt x="152" y="40"/>
                </a:moveTo>
                <a:cubicBezTo>
                  <a:pt x="160" y="40"/>
                  <a:pt x="160" y="40"/>
                  <a:pt x="160" y="40"/>
                </a:cubicBezTo>
                <a:cubicBezTo>
                  <a:pt x="160" y="32"/>
                  <a:pt x="160" y="32"/>
                  <a:pt x="160" y="32"/>
                </a:cubicBezTo>
                <a:cubicBezTo>
                  <a:pt x="152" y="32"/>
                  <a:pt x="152" y="32"/>
                  <a:pt x="152" y="32"/>
                </a:cubicBezTo>
                <a:lnTo>
                  <a:pt x="152" y="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F92D8-4BAA-4C1C-9DE6-0429214A5E5F}"/>
              </a:ext>
            </a:extLst>
          </p:cNvPr>
          <p:cNvSpPr txBox="1"/>
          <p:nvPr/>
        </p:nvSpPr>
        <p:spPr>
          <a:xfrm>
            <a:off x="9293062" y="1818058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B44A47-2122-4215-9B4D-BD52FEEE18D3}"/>
              </a:ext>
            </a:extLst>
          </p:cNvPr>
          <p:cNvSpPr txBox="1"/>
          <p:nvPr/>
        </p:nvSpPr>
        <p:spPr>
          <a:xfrm>
            <a:off x="9293062" y="2187390"/>
            <a:ext cx="206873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4D83BC-1B0B-46EF-9AD5-47492399EEFE}"/>
              </a:ext>
            </a:extLst>
          </p:cNvPr>
          <p:cNvSpPr txBox="1"/>
          <p:nvPr/>
        </p:nvSpPr>
        <p:spPr>
          <a:xfrm>
            <a:off x="1606900" y="2459504"/>
            <a:ext cx="2780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Simple Service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C834E35-B27D-42DD-A6A6-342CBC0739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542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8B96BB54-0CB9-46CB-BE98-7328A7F70CDA}"/>
              </a:ext>
            </a:extLst>
          </p:cNvPr>
          <p:cNvSpPr/>
          <p:nvPr/>
        </p:nvSpPr>
        <p:spPr>
          <a:xfrm>
            <a:off x="5197092" y="1870364"/>
            <a:ext cx="4296858" cy="42968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F20924-3E21-413F-B2CE-A0D71AF0EA3D}"/>
              </a:ext>
            </a:extLst>
          </p:cNvPr>
          <p:cNvSpPr txBox="1"/>
          <p:nvPr/>
        </p:nvSpPr>
        <p:spPr>
          <a:xfrm>
            <a:off x="4374118" y="1870364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AC02B-58FC-4A74-B24A-426DFF2189CD}"/>
              </a:ext>
            </a:extLst>
          </p:cNvPr>
          <p:cNvSpPr txBox="1"/>
          <p:nvPr/>
        </p:nvSpPr>
        <p:spPr>
          <a:xfrm>
            <a:off x="4374118" y="2239696"/>
            <a:ext cx="2661114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02A2078-6903-4777-AE80-DAD174691BD4}"/>
              </a:ext>
            </a:extLst>
          </p:cNvPr>
          <p:cNvSpPr>
            <a:spLocks noEditPoints="1"/>
          </p:cNvSpPr>
          <p:nvPr/>
        </p:nvSpPr>
        <p:spPr bwMode="auto">
          <a:xfrm>
            <a:off x="3840945" y="3497742"/>
            <a:ext cx="269219" cy="269219"/>
          </a:xfrm>
          <a:custGeom>
            <a:avLst/>
            <a:gdLst>
              <a:gd name="T0" fmla="*/ 175 w 176"/>
              <a:gd name="T1" fmla="*/ 85 h 176"/>
              <a:gd name="T2" fmla="*/ 144 w 176"/>
              <a:gd name="T3" fmla="*/ 54 h 176"/>
              <a:gd name="T4" fmla="*/ 144 w 176"/>
              <a:gd name="T5" fmla="*/ 12 h 176"/>
              <a:gd name="T6" fmla="*/ 140 w 176"/>
              <a:gd name="T7" fmla="*/ 8 h 176"/>
              <a:gd name="T8" fmla="*/ 116 w 176"/>
              <a:gd name="T9" fmla="*/ 8 h 176"/>
              <a:gd name="T10" fmla="*/ 112 w 176"/>
              <a:gd name="T11" fmla="*/ 12 h 176"/>
              <a:gd name="T12" fmla="*/ 112 w 176"/>
              <a:gd name="T13" fmla="*/ 22 h 176"/>
              <a:gd name="T14" fmla="*/ 91 w 176"/>
              <a:gd name="T15" fmla="*/ 1 h 176"/>
              <a:gd name="T16" fmla="*/ 88 w 176"/>
              <a:gd name="T17" fmla="*/ 0 h 176"/>
              <a:gd name="T18" fmla="*/ 85 w 176"/>
              <a:gd name="T19" fmla="*/ 1 h 176"/>
              <a:gd name="T20" fmla="*/ 1 w 176"/>
              <a:gd name="T21" fmla="*/ 85 h 176"/>
              <a:gd name="T22" fmla="*/ 0 w 176"/>
              <a:gd name="T23" fmla="*/ 88 h 176"/>
              <a:gd name="T24" fmla="*/ 4 w 176"/>
              <a:gd name="T25" fmla="*/ 92 h 176"/>
              <a:gd name="T26" fmla="*/ 7 w 176"/>
              <a:gd name="T27" fmla="*/ 91 h 176"/>
              <a:gd name="T28" fmla="*/ 24 w 176"/>
              <a:gd name="T29" fmla="*/ 74 h 176"/>
              <a:gd name="T30" fmla="*/ 24 w 176"/>
              <a:gd name="T31" fmla="*/ 172 h 176"/>
              <a:gd name="T32" fmla="*/ 28 w 176"/>
              <a:gd name="T33" fmla="*/ 176 h 176"/>
              <a:gd name="T34" fmla="*/ 148 w 176"/>
              <a:gd name="T35" fmla="*/ 176 h 176"/>
              <a:gd name="T36" fmla="*/ 152 w 176"/>
              <a:gd name="T37" fmla="*/ 172 h 176"/>
              <a:gd name="T38" fmla="*/ 152 w 176"/>
              <a:gd name="T39" fmla="*/ 74 h 176"/>
              <a:gd name="T40" fmla="*/ 169 w 176"/>
              <a:gd name="T41" fmla="*/ 91 h 176"/>
              <a:gd name="T42" fmla="*/ 172 w 176"/>
              <a:gd name="T43" fmla="*/ 92 h 176"/>
              <a:gd name="T44" fmla="*/ 176 w 176"/>
              <a:gd name="T45" fmla="*/ 88 h 176"/>
              <a:gd name="T46" fmla="*/ 175 w 176"/>
              <a:gd name="T47" fmla="*/ 85 h 176"/>
              <a:gd name="T48" fmla="*/ 120 w 176"/>
              <a:gd name="T49" fmla="*/ 16 h 176"/>
              <a:gd name="T50" fmla="*/ 136 w 176"/>
              <a:gd name="T51" fmla="*/ 16 h 176"/>
              <a:gd name="T52" fmla="*/ 136 w 176"/>
              <a:gd name="T53" fmla="*/ 46 h 176"/>
              <a:gd name="T54" fmla="*/ 120 w 176"/>
              <a:gd name="T55" fmla="*/ 30 h 176"/>
              <a:gd name="T56" fmla="*/ 120 w 176"/>
              <a:gd name="T57" fmla="*/ 16 h 176"/>
              <a:gd name="T58" fmla="*/ 64 w 176"/>
              <a:gd name="T59" fmla="*/ 168 h 176"/>
              <a:gd name="T60" fmla="*/ 32 w 176"/>
              <a:gd name="T61" fmla="*/ 168 h 176"/>
              <a:gd name="T62" fmla="*/ 32 w 176"/>
              <a:gd name="T63" fmla="*/ 160 h 176"/>
              <a:gd name="T64" fmla="*/ 64 w 176"/>
              <a:gd name="T65" fmla="*/ 160 h 176"/>
              <a:gd name="T66" fmla="*/ 64 w 176"/>
              <a:gd name="T67" fmla="*/ 168 h 176"/>
              <a:gd name="T68" fmla="*/ 104 w 176"/>
              <a:gd name="T69" fmla="*/ 168 h 176"/>
              <a:gd name="T70" fmla="*/ 72 w 176"/>
              <a:gd name="T71" fmla="*/ 168 h 176"/>
              <a:gd name="T72" fmla="*/ 72 w 176"/>
              <a:gd name="T73" fmla="*/ 104 h 176"/>
              <a:gd name="T74" fmla="*/ 104 w 176"/>
              <a:gd name="T75" fmla="*/ 104 h 176"/>
              <a:gd name="T76" fmla="*/ 104 w 176"/>
              <a:gd name="T77" fmla="*/ 168 h 176"/>
              <a:gd name="T78" fmla="*/ 144 w 176"/>
              <a:gd name="T79" fmla="*/ 168 h 176"/>
              <a:gd name="T80" fmla="*/ 112 w 176"/>
              <a:gd name="T81" fmla="*/ 168 h 176"/>
              <a:gd name="T82" fmla="*/ 112 w 176"/>
              <a:gd name="T83" fmla="*/ 160 h 176"/>
              <a:gd name="T84" fmla="*/ 144 w 176"/>
              <a:gd name="T85" fmla="*/ 160 h 176"/>
              <a:gd name="T86" fmla="*/ 144 w 176"/>
              <a:gd name="T87" fmla="*/ 168 h 176"/>
              <a:gd name="T88" fmla="*/ 144 w 176"/>
              <a:gd name="T89" fmla="*/ 152 h 176"/>
              <a:gd name="T90" fmla="*/ 112 w 176"/>
              <a:gd name="T91" fmla="*/ 152 h 176"/>
              <a:gd name="T92" fmla="*/ 112 w 176"/>
              <a:gd name="T93" fmla="*/ 100 h 176"/>
              <a:gd name="T94" fmla="*/ 108 w 176"/>
              <a:gd name="T95" fmla="*/ 96 h 176"/>
              <a:gd name="T96" fmla="*/ 68 w 176"/>
              <a:gd name="T97" fmla="*/ 96 h 176"/>
              <a:gd name="T98" fmla="*/ 64 w 176"/>
              <a:gd name="T99" fmla="*/ 100 h 176"/>
              <a:gd name="T100" fmla="*/ 64 w 176"/>
              <a:gd name="T101" fmla="*/ 152 h 176"/>
              <a:gd name="T102" fmla="*/ 32 w 176"/>
              <a:gd name="T103" fmla="*/ 152 h 176"/>
              <a:gd name="T104" fmla="*/ 32 w 176"/>
              <a:gd name="T105" fmla="*/ 66 h 176"/>
              <a:gd name="T106" fmla="*/ 88 w 176"/>
              <a:gd name="T107" fmla="*/ 10 h 176"/>
              <a:gd name="T108" fmla="*/ 144 w 176"/>
              <a:gd name="T109" fmla="*/ 66 h 176"/>
              <a:gd name="T110" fmla="*/ 144 w 176"/>
              <a:gd name="T111" fmla="*/ 152 h 176"/>
              <a:gd name="T112" fmla="*/ 92 w 176"/>
              <a:gd name="T113" fmla="*/ 144 h 176"/>
              <a:gd name="T114" fmla="*/ 96 w 176"/>
              <a:gd name="T115" fmla="*/ 140 h 176"/>
              <a:gd name="T116" fmla="*/ 92 w 176"/>
              <a:gd name="T117" fmla="*/ 136 h 176"/>
              <a:gd name="T118" fmla="*/ 88 w 176"/>
              <a:gd name="T119" fmla="*/ 140 h 176"/>
              <a:gd name="T120" fmla="*/ 92 w 176"/>
              <a:gd name="T12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75" y="85"/>
                </a:moveTo>
                <a:cubicBezTo>
                  <a:pt x="144" y="54"/>
                  <a:pt x="144" y="54"/>
                  <a:pt x="144" y="54"/>
                </a:cubicBezTo>
                <a:cubicBezTo>
                  <a:pt x="144" y="12"/>
                  <a:pt x="144" y="12"/>
                  <a:pt x="144" y="12"/>
                </a:cubicBezTo>
                <a:cubicBezTo>
                  <a:pt x="144" y="10"/>
                  <a:pt x="142" y="8"/>
                  <a:pt x="140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4" y="8"/>
                  <a:pt x="112" y="10"/>
                  <a:pt x="112" y="12"/>
                </a:cubicBezTo>
                <a:cubicBezTo>
                  <a:pt x="112" y="22"/>
                  <a:pt x="112" y="22"/>
                  <a:pt x="112" y="22"/>
                </a:cubicBezTo>
                <a:cubicBezTo>
                  <a:pt x="91" y="1"/>
                  <a:pt x="91" y="1"/>
                  <a:pt x="91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7" y="0"/>
                  <a:pt x="86" y="0"/>
                  <a:pt x="85" y="1"/>
                </a:cubicBezTo>
                <a:cubicBezTo>
                  <a:pt x="1" y="85"/>
                  <a:pt x="1" y="85"/>
                  <a:pt x="1" y="85"/>
                </a:cubicBezTo>
                <a:cubicBezTo>
                  <a:pt x="0" y="86"/>
                  <a:pt x="0" y="87"/>
                  <a:pt x="0" y="88"/>
                </a:cubicBezTo>
                <a:cubicBezTo>
                  <a:pt x="0" y="90"/>
                  <a:pt x="2" y="92"/>
                  <a:pt x="4" y="92"/>
                </a:cubicBezTo>
                <a:cubicBezTo>
                  <a:pt x="5" y="92"/>
                  <a:pt x="6" y="92"/>
                  <a:pt x="7" y="91"/>
                </a:cubicBezTo>
                <a:cubicBezTo>
                  <a:pt x="24" y="74"/>
                  <a:pt x="24" y="74"/>
                  <a:pt x="24" y="74"/>
                </a:cubicBezTo>
                <a:cubicBezTo>
                  <a:pt x="24" y="172"/>
                  <a:pt x="24" y="172"/>
                  <a:pt x="24" y="172"/>
                </a:cubicBezTo>
                <a:cubicBezTo>
                  <a:pt x="24" y="174"/>
                  <a:pt x="26" y="176"/>
                  <a:pt x="28" y="176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50" y="176"/>
                  <a:pt x="152" y="174"/>
                  <a:pt x="152" y="172"/>
                </a:cubicBezTo>
                <a:cubicBezTo>
                  <a:pt x="152" y="74"/>
                  <a:pt x="152" y="74"/>
                  <a:pt x="152" y="74"/>
                </a:cubicBezTo>
                <a:cubicBezTo>
                  <a:pt x="169" y="91"/>
                  <a:pt x="169" y="91"/>
                  <a:pt x="169" y="91"/>
                </a:cubicBezTo>
                <a:cubicBezTo>
                  <a:pt x="170" y="92"/>
                  <a:pt x="171" y="92"/>
                  <a:pt x="172" y="92"/>
                </a:cubicBezTo>
                <a:cubicBezTo>
                  <a:pt x="174" y="92"/>
                  <a:pt x="176" y="90"/>
                  <a:pt x="176" y="88"/>
                </a:cubicBezTo>
                <a:cubicBezTo>
                  <a:pt x="176" y="87"/>
                  <a:pt x="176" y="86"/>
                  <a:pt x="175" y="85"/>
                </a:cubicBezTo>
                <a:moveTo>
                  <a:pt x="120" y="16"/>
                </a:moveTo>
                <a:cubicBezTo>
                  <a:pt x="136" y="16"/>
                  <a:pt x="136" y="16"/>
                  <a:pt x="136" y="16"/>
                </a:cubicBezTo>
                <a:cubicBezTo>
                  <a:pt x="136" y="46"/>
                  <a:pt x="136" y="46"/>
                  <a:pt x="136" y="46"/>
                </a:cubicBezTo>
                <a:cubicBezTo>
                  <a:pt x="120" y="30"/>
                  <a:pt x="120" y="30"/>
                  <a:pt x="120" y="30"/>
                </a:cubicBezTo>
                <a:lnTo>
                  <a:pt x="120" y="16"/>
                </a:lnTo>
                <a:close/>
                <a:moveTo>
                  <a:pt x="64" y="168"/>
                </a:moveTo>
                <a:cubicBezTo>
                  <a:pt x="32" y="168"/>
                  <a:pt x="32" y="168"/>
                  <a:pt x="32" y="168"/>
                </a:cubicBezTo>
                <a:cubicBezTo>
                  <a:pt x="32" y="160"/>
                  <a:pt x="32" y="160"/>
                  <a:pt x="32" y="160"/>
                </a:cubicBezTo>
                <a:cubicBezTo>
                  <a:pt x="64" y="160"/>
                  <a:pt x="64" y="160"/>
                  <a:pt x="64" y="160"/>
                </a:cubicBezTo>
                <a:lnTo>
                  <a:pt x="64" y="168"/>
                </a:lnTo>
                <a:close/>
                <a:moveTo>
                  <a:pt x="104" y="168"/>
                </a:moveTo>
                <a:cubicBezTo>
                  <a:pt x="72" y="168"/>
                  <a:pt x="72" y="168"/>
                  <a:pt x="72" y="168"/>
                </a:cubicBezTo>
                <a:cubicBezTo>
                  <a:pt x="72" y="104"/>
                  <a:pt x="72" y="104"/>
                  <a:pt x="72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168"/>
                </a:lnTo>
                <a:close/>
                <a:moveTo>
                  <a:pt x="144" y="168"/>
                </a:moveTo>
                <a:cubicBezTo>
                  <a:pt x="112" y="168"/>
                  <a:pt x="112" y="168"/>
                  <a:pt x="112" y="168"/>
                </a:cubicBezTo>
                <a:cubicBezTo>
                  <a:pt x="112" y="160"/>
                  <a:pt x="112" y="160"/>
                  <a:pt x="112" y="160"/>
                </a:cubicBezTo>
                <a:cubicBezTo>
                  <a:pt x="144" y="160"/>
                  <a:pt x="144" y="160"/>
                  <a:pt x="144" y="160"/>
                </a:cubicBezTo>
                <a:lnTo>
                  <a:pt x="144" y="168"/>
                </a:lnTo>
                <a:close/>
                <a:moveTo>
                  <a:pt x="144" y="152"/>
                </a:moveTo>
                <a:cubicBezTo>
                  <a:pt x="112" y="152"/>
                  <a:pt x="112" y="152"/>
                  <a:pt x="112" y="152"/>
                </a:cubicBezTo>
                <a:cubicBezTo>
                  <a:pt x="112" y="100"/>
                  <a:pt x="112" y="100"/>
                  <a:pt x="112" y="100"/>
                </a:cubicBezTo>
                <a:cubicBezTo>
                  <a:pt x="112" y="98"/>
                  <a:pt x="110" y="96"/>
                  <a:pt x="108" y="96"/>
                </a:cubicBezTo>
                <a:cubicBezTo>
                  <a:pt x="68" y="96"/>
                  <a:pt x="68" y="96"/>
                  <a:pt x="68" y="96"/>
                </a:cubicBezTo>
                <a:cubicBezTo>
                  <a:pt x="66" y="96"/>
                  <a:pt x="64" y="98"/>
                  <a:pt x="64" y="100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32" y="152"/>
                  <a:pt x="32" y="152"/>
                  <a:pt x="32" y="152"/>
                </a:cubicBezTo>
                <a:cubicBezTo>
                  <a:pt x="32" y="66"/>
                  <a:pt x="32" y="66"/>
                  <a:pt x="32" y="66"/>
                </a:cubicBezTo>
                <a:cubicBezTo>
                  <a:pt x="88" y="10"/>
                  <a:pt x="88" y="10"/>
                  <a:pt x="88" y="10"/>
                </a:cubicBezTo>
                <a:cubicBezTo>
                  <a:pt x="144" y="66"/>
                  <a:pt x="144" y="66"/>
                  <a:pt x="144" y="66"/>
                </a:cubicBezTo>
                <a:lnTo>
                  <a:pt x="144" y="152"/>
                </a:lnTo>
                <a:close/>
                <a:moveTo>
                  <a:pt x="92" y="144"/>
                </a:moveTo>
                <a:cubicBezTo>
                  <a:pt x="94" y="144"/>
                  <a:pt x="96" y="142"/>
                  <a:pt x="96" y="140"/>
                </a:cubicBezTo>
                <a:cubicBezTo>
                  <a:pt x="96" y="138"/>
                  <a:pt x="94" y="136"/>
                  <a:pt x="92" y="136"/>
                </a:cubicBezTo>
                <a:cubicBezTo>
                  <a:pt x="90" y="136"/>
                  <a:pt x="88" y="138"/>
                  <a:pt x="88" y="140"/>
                </a:cubicBezTo>
                <a:cubicBezTo>
                  <a:pt x="88" y="142"/>
                  <a:pt x="90" y="144"/>
                  <a:pt x="92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96E73334-6B58-4E9E-B29F-FFA30B3714CA}"/>
              </a:ext>
            </a:extLst>
          </p:cNvPr>
          <p:cNvSpPr>
            <a:spLocks noEditPoints="1"/>
          </p:cNvSpPr>
          <p:nvPr/>
        </p:nvSpPr>
        <p:spPr bwMode="auto">
          <a:xfrm>
            <a:off x="3888492" y="4982849"/>
            <a:ext cx="221239" cy="269219"/>
          </a:xfrm>
          <a:custGeom>
            <a:avLst/>
            <a:gdLst>
              <a:gd name="T0" fmla="*/ 116 w 144"/>
              <a:gd name="T1" fmla="*/ 0 h 176"/>
              <a:gd name="T2" fmla="*/ 56 w 144"/>
              <a:gd name="T3" fmla="*/ 0 h 176"/>
              <a:gd name="T4" fmla="*/ 40 w 144"/>
              <a:gd name="T5" fmla="*/ 16 h 176"/>
              <a:gd name="T6" fmla="*/ 40 w 144"/>
              <a:gd name="T7" fmla="*/ 28 h 176"/>
              <a:gd name="T8" fmla="*/ 44 w 144"/>
              <a:gd name="T9" fmla="*/ 32 h 176"/>
              <a:gd name="T10" fmla="*/ 48 w 144"/>
              <a:gd name="T11" fmla="*/ 28 h 176"/>
              <a:gd name="T12" fmla="*/ 48 w 144"/>
              <a:gd name="T13" fmla="*/ 16 h 176"/>
              <a:gd name="T14" fmla="*/ 56 w 144"/>
              <a:gd name="T15" fmla="*/ 8 h 176"/>
              <a:gd name="T16" fmla="*/ 104 w 144"/>
              <a:gd name="T17" fmla="*/ 8 h 176"/>
              <a:gd name="T18" fmla="*/ 104 w 144"/>
              <a:gd name="T19" fmla="*/ 32 h 176"/>
              <a:gd name="T20" fmla="*/ 112 w 144"/>
              <a:gd name="T21" fmla="*/ 40 h 176"/>
              <a:gd name="T22" fmla="*/ 136 w 144"/>
              <a:gd name="T23" fmla="*/ 40 h 176"/>
              <a:gd name="T24" fmla="*/ 136 w 144"/>
              <a:gd name="T25" fmla="*/ 120 h 176"/>
              <a:gd name="T26" fmla="*/ 128 w 144"/>
              <a:gd name="T27" fmla="*/ 128 h 176"/>
              <a:gd name="T28" fmla="*/ 116 w 144"/>
              <a:gd name="T29" fmla="*/ 128 h 176"/>
              <a:gd name="T30" fmla="*/ 112 w 144"/>
              <a:gd name="T31" fmla="*/ 132 h 176"/>
              <a:gd name="T32" fmla="*/ 116 w 144"/>
              <a:gd name="T33" fmla="*/ 136 h 176"/>
              <a:gd name="T34" fmla="*/ 128 w 144"/>
              <a:gd name="T35" fmla="*/ 136 h 176"/>
              <a:gd name="T36" fmla="*/ 144 w 144"/>
              <a:gd name="T37" fmla="*/ 120 h 176"/>
              <a:gd name="T38" fmla="*/ 144 w 144"/>
              <a:gd name="T39" fmla="*/ 32 h 176"/>
              <a:gd name="T40" fmla="*/ 116 w 144"/>
              <a:gd name="T41" fmla="*/ 0 h 176"/>
              <a:gd name="T42" fmla="*/ 112 w 144"/>
              <a:gd name="T43" fmla="*/ 32 h 176"/>
              <a:gd name="T44" fmla="*/ 112 w 144"/>
              <a:gd name="T45" fmla="*/ 9 h 176"/>
              <a:gd name="T46" fmla="*/ 133 w 144"/>
              <a:gd name="T47" fmla="*/ 32 h 176"/>
              <a:gd name="T48" fmla="*/ 112 w 144"/>
              <a:gd name="T49" fmla="*/ 32 h 176"/>
              <a:gd name="T50" fmla="*/ 16 w 144"/>
              <a:gd name="T51" fmla="*/ 40 h 176"/>
              <a:gd name="T52" fmla="*/ 0 w 144"/>
              <a:gd name="T53" fmla="*/ 56 h 176"/>
              <a:gd name="T54" fmla="*/ 0 w 144"/>
              <a:gd name="T55" fmla="*/ 160 h 176"/>
              <a:gd name="T56" fmla="*/ 16 w 144"/>
              <a:gd name="T57" fmla="*/ 176 h 176"/>
              <a:gd name="T58" fmla="*/ 88 w 144"/>
              <a:gd name="T59" fmla="*/ 176 h 176"/>
              <a:gd name="T60" fmla="*/ 104 w 144"/>
              <a:gd name="T61" fmla="*/ 160 h 176"/>
              <a:gd name="T62" fmla="*/ 104 w 144"/>
              <a:gd name="T63" fmla="*/ 72 h 176"/>
              <a:gd name="T64" fmla="*/ 76 w 144"/>
              <a:gd name="T65" fmla="*/ 40 h 176"/>
              <a:gd name="T66" fmla="*/ 16 w 144"/>
              <a:gd name="T67" fmla="*/ 40 h 176"/>
              <a:gd name="T68" fmla="*/ 96 w 144"/>
              <a:gd name="T69" fmla="*/ 160 h 176"/>
              <a:gd name="T70" fmla="*/ 88 w 144"/>
              <a:gd name="T71" fmla="*/ 168 h 176"/>
              <a:gd name="T72" fmla="*/ 16 w 144"/>
              <a:gd name="T73" fmla="*/ 168 h 176"/>
              <a:gd name="T74" fmla="*/ 8 w 144"/>
              <a:gd name="T75" fmla="*/ 160 h 176"/>
              <a:gd name="T76" fmla="*/ 8 w 144"/>
              <a:gd name="T77" fmla="*/ 56 h 176"/>
              <a:gd name="T78" fmla="*/ 16 w 144"/>
              <a:gd name="T79" fmla="*/ 48 h 176"/>
              <a:gd name="T80" fmla="*/ 64 w 144"/>
              <a:gd name="T81" fmla="*/ 48 h 176"/>
              <a:gd name="T82" fmla="*/ 64 w 144"/>
              <a:gd name="T83" fmla="*/ 72 h 176"/>
              <a:gd name="T84" fmla="*/ 72 w 144"/>
              <a:gd name="T85" fmla="*/ 80 h 176"/>
              <a:gd name="T86" fmla="*/ 96 w 144"/>
              <a:gd name="T87" fmla="*/ 80 h 176"/>
              <a:gd name="T88" fmla="*/ 96 w 144"/>
              <a:gd name="T89" fmla="*/ 160 h 176"/>
              <a:gd name="T90" fmla="*/ 72 w 144"/>
              <a:gd name="T91" fmla="*/ 72 h 176"/>
              <a:gd name="T92" fmla="*/ 72 w 144"/>
              <a:gd name="T93" fmla="*/ 49 h 176"/>
              <a:gd name="T94" fmla="*/ 93 w 144"/>
              <a:gd name="T95" fmla="*/ 72 h 176"/>
              <a:gd name="T96" fmla="*/ 72 w 144"/>
              <a:gd name="T97" fmla="*/ 7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4" h="176">
                <a:moveTo>
                  <a:pt x="116" y="0"/>
                </a:move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0" y="7"/>
                  <a:pt x="40" y="16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30"/>
                  <a:pt x="42" y="32"/>
                  <a:pt x="44" y="32"/>
                </a:cubicBezTo>
                <a:cubicBezTo>
                  <a:pt x="46" y="32"/>
                  <a:pt x="48" y="30"/>
                  <a:pt x="48" y="28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2"/>
                  <a:pt x="52" y="8"/>
                  <a:pt x="56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6"/>
                  <a:pt x="108" y="40"/>
                  <a:pt x="112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4"/>
                  <a:pt x="132" y="128"/>
                  <a:pt x="128" y="128"/>
                </a:cubicBezTo>
                <a:cubicBezTo>
                  <a:pt x="116" y="128"/>
                  <a:pt x="116" y="128"/>
                  <a:pt x="116" y="128"/>
                </a:cubicBezTo>
                <a:cubicBezTo>
                  <a:pt x="114" y="128"/>
                  <a:pt x="112" y="130"/>
                  <a:pt x="112" y="132"/>
                </a:cubicBezTo>
                <a:cubicBezTo>
                  <a:pt x="112" y="134"/>
                  <a:pt x="114" y="136"/>
                  <a:pt x="116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37" y="136"/>
                  <a:pt x="144" y="129"/>
                  <a:pt x="144" y="120"/>
                </a:cubicBezTo>
                <a:cubicBezTo>
                  <a:pt x="144" y="32"/>
                  <a:pt x="144" y="32"/>
                  <a:pt x="144" y="32"/>
                </a:cubicBezTo>
                <a:lnTo>
                  <a:pt x="116" y="0"/>
                </a:lnTo>
                <a:close/>
                <a:moveTo>
                  <a:pt x="112" y="32"/>
                </a:moveTo>
                <a:cubicBezTo>
                  <a:pt x="112" y="9"/>
                  <a:pt x="112" y="9"/>
                  <a:pt x="112" y="9"/>
                </a:cubicBezTo>
                <a:cubicBezTo>
                  <a:pt x="133" y="32"/>
                  <a:pt x="133" y="32"/>
                  <a:pt x="133" y="32"/>
                </a:cubicBezTo>
                <a:lnTo>
                  <a:pt x="112" y="32"/>
                </a:lnTo>
                <a:close/>
                <a:moveTo>
                  <a:pt x="16" y="40"/>
                </a:moveTo>
                <a:cubicBezTo>
                  <a:pt x="7" y="40"/>
                  <a:pt x="0" y="47"/>
                  <a:pt x="0" y="5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97" y="176"/>
                  <a:pt x="104" y="169"/>
                  <a:pt x="104" y="160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76" y="40"/>
                  <a:pt x="76" y="40"/>
                  <a:pt x="76" y="40"/>
                </a:cubicBezTo>
                <a:lnTo>
                  <a:pt x="16" y="40"/>
                </a:lnTo>
                <a:close/>
                <a:moveTo>
                  <a:pt x="96" y="160"/>
                </a:moveTo>
                <a:cubicBezTo>
                  <a:pt x="96" y="164"/>
                  <a:pt x="92" y="168"/>
                  <a:pt x="8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2"/>
                  <a:pt x="12" y="48"/>
                  <a:pt x="16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6"/>
                  <a:pt x="68" y="80"/>
                  <a:pt x="72" y="80"/>
                </a:cubicBezTo>
                <a:cubicBezTo>
                  <a:pt x="96" y="80"/>
                  <a:pt x="96" y="80"/>
                  <a:pt x="96" y="80"/>
                </a:cubicBezTo>
                <a:lnTo>
                  <a:pt x="96" y="160"/>
                </a:lnTo>
                <a:close/>
                <a:moveTo>
                  <a:pt x="72" y="72"/>
                </a:moveTo>
                <a:cubicBezTo>
                  <a:pt x="72" y="49"/>
                  <a:pt x="72" y="49"/>
                  <a:pt x="72" y="49"/>
                </a:cubicBezTo>
                <a:cubicBezTo>
                  <a:pt x="93" y="72"/>
                  <a:pt x="93" y="72"/>
                  <a:pt x="93" y="72"/>
                </a:cubicBezTo>
                <a:lnTo>
                  <a:pt x="72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3836D8D5-4F13-4D9B-AE80-F6C3CD5729FD}"/>
              </a:ext>
            </a:extLst>
          </p:cNvPr>
          <p:cNvSpPr>
            <a:spLocks noEditPoints="1"/>
          </p:cNvSpPr>
          <p:nvPr/>
        </p:nvSpPr>
        <p:spPr bwMode="auto">
          <a:xfrm>
            <a:off x="3840512" y="1970477"/>
            <a:ext cx="269219" cy="269219"/>
          </a:xfrm>
          <a:custGeom>
            <a:avLst/>
            <a:gdLst>
              <a:gd name="T0" fmla="*/ 24 w 176"/>
              <a:gd name="T1" fmla="*/ 72 h 176"/>
              <a:gd name="T2" fmla="*/ 16 w 176"/>
              <a:gd name="T3" fmla="*/ 64 h 176"/>
              <a:gd name="T4" fmla="*/ 16 w 176"/>
              <a:gd name="T5" fmla="*/ 40 h 176"/>
              <a:gd name="T6" fmla="*/ 24 w 176"/>
              <a:gd name="T7" fmla="*/ 32 h 176"/>
              <a:gd name="T8" fmla="*/ 16 w 176"/>
              <a:gd name="T9" fmla="*/ 40 h 176"/>
              <a:gd name="T10" fmla="*/ 24 w 176"/>
              <a:gd name="T11" fmla="*/ 56 h 176"/>
              <a:gd name="T12" fmla="*/ 16 w 176"/>
              <a:gd name="T13" fmla="*/ 48 h 176"/>
              <a:gd name="T14" fmla="*/ 24 w 176"/>
              <a:gd name="T15" fmla="*/ 104 h 176"/>
              <a:gd name="T16" fmla="*/ 16 w 176"/>
              <a:gd name="T17" fmla="*/ 112 h 176"/>
              <a:gd name="T18" fmla="*/ 24 w 176"/>
              <a:gd name="T19" fmla="*/ 104 h 176"/>
              <a:gd name="T20" fmla="*/ 16 w 176"/>
              <a:gd name="T21" fmla="*/ 120 h 176"/>
              <a:gd name="T22" fmla="*/ 24 w 176"/>
              <a:gd name="T23" fmla="*/ 128 h 176"/>
              <a:gd name="T24" fmla="*/ 16 w 176"/>
              <a:gd name="T25" fmla="*/ 24 h 176"/>
              <a:gd name="T26" fmla="*/ 24 w 176"/>
              <a:gd name="T27" fmla="*/ 16 h 176"/>
              <a:gd name="T28" fmla="*/ 16 w 176"/>
              <a:gd name="T29" fmla="*/ 24 h 176"/>
              <a:gd name="T30" fmla="*/ 16 w 176"/>
              <a:gd name="T31" fmla="*/ 136 h 176"/>
              <a:gd name="T32" fmla="*/ 24 w 176"/>
              <a:gd name="T33" fmla="*/ 144 h 176"/>
              <a:gd name="T34" fmla="*/ 24 w 176"/>
              <a:gd name="T35" fmla="*/ 152 h 176"/>
              <a:gd name="T36" fmla="*/ 16 w 176"/>
              <a:gd name="T37" fmla="*/ 160 h 176"/>
              <a:gd name="T38" fmla="*/ 24 w 176"/>
              <a:gd name="T39" fmla="*/ 152 h 176"/>
              <a:gd name="T40" fmla="*/ 152 w 176"/>
              <a:gd name="T41" fmla="*/ 152 h 176"/>
              <a:gd name="T42" fmla="*/ 160 w 176"/>
              <a:gd name="T43" fmla="*/ 160 h 176"/>
              <a:gd name="T44" fmla="*/ 160 w 176"/>
              <a:gd name="T45" fmla="*/ 136 h 176"/>
              <a:gd name="T46" fmla="*/ 152 w 176"/>
              <a:gd name="T47" fmla="*/ 144 h 176"/>
              <a:gd name="T48" fmla="*/ 160 w 176"/>
              <a:gd name="T49" fmla="*/ 136 h 176"/>
              <a:gd name="T50" fmla="*/ 160 w 176"/>
              <a:gd name="T51" fmla="*/ 72 h 176"/>
              <a:gd name="T52" fmla="*/ 152 w 176"/>
              <a:gd name="T53" fmla="*/ 64 h 176"/>
              <a:gd name="T54" fmla="*/ 152 w 176"/>
              <a:gd name="T55" fmla="*/ 56 h 176"/>
              <a:gd name="T56" fmla="*/ 160 w 176"/>
              <a:gd name="T57" fmla="*/ 48 h 176"/>
              <a:gd name="T58" fmla="*/ 152 w 176"/>
              <a:gd name="T59" fmla="*/ 56 h 176"/>
              <a:gd name="T60" fmla="*/ 152 w 176"/>
              <a:gd name="T61" fmla="*/ 120 h 176"/>
              <a:gd name="T62" fmla="*/ 160 w 176"/>
              <a:gd name="T63" fmla="*/ 128 h 176"/>
              <a:gd name="T64" fmla="*/ 160 w 176"/>
              <a:gd name="T65" fmla="*/ 0 h 176"/>
              <a:gd name="T66" fmla="*/ 0 w 176"/>
              <a:gd name="T67" fmla="*/ 16 h 176"/>
              <a:gd name="T68" fmla="*/ 16 w 176"/>
              <a:gd name="T69" fmla="*/ 176 h 176"/>
              <a:gd name="T70" fmla="*/ 176 w 176"/>
              <a:gd name="T71" fmla="*/ 160 h 176"/>
              <a:gd name="T72" fmla="*/ 160 w 176"/>
              <a:gd name="T73" fmla="*/ 0 h 176"/>
              <a:gd name="T74" fmla="*/ 16 w 176"/>
              <a:gd name="T75" fmla="*/ 168 h 176"/>
              <a:gd name="T76" fmla="*/ 8 w 176"/>
              <a:gd name="T77" fmla="*/ 92 h 176"/>
              <a:gd name="T78" fmla="*/ 32 w 176"/>
              <a:gd name="T79" fmla="*/ 168 h 176"/>
              <a:gd name="T80" fmla="*/ 8 w 176"/>
              <a:gd name="T81" fmla="*/ 84 h 176"/>
              <a:gd name="T82" fmla="*/ 16 w 176"/>
              <a:gd name="T83" fmla="*/ 8 h 176"/>
              <a:gd name="T84" fmla="*/ 32 w 176"/>
              <a:gd name="T85" fmla="*/ 84 h 176"/>
              <a:gd name="T86" fmla="*/ 40 w 176"/>
              <a:gd name="T87" fmla="*/ 168 h 176"/>
              <a:gd name="T88" fmla="*/ 136 w 176"/>
              <a:gd name="T89" fmla="*/ 92 h 176"/>
              <a:gd name="T90" fmla="*/ 136 w 176"/>
              <a:gd name="T91" fmla="*/ 84 h 176"/>
              <a:gd name="T92" fmla="*/ 40 w 176"/>
              <a:gd name="T93" fmla="*/ 8 h 176"/>
              <a:gd name="T94" fmla="*/ 136 w 176"/>
              <a:gd name="T95" fmla="*/ 84 h 176"/>
              <a:gd name="T96" fmla="*/ 160 w 176"/>
              <a:gd name="T97" fmla="*/ 168 h 176"/>
              <a:gd name="T98" fmla="*/ 144 w 176"/>
              <a:gd name="T99" fmla="*/ 92 h 176"/>
              <a:gd name="T100" fmla="*/ 168 w 176"/>
              <a:gd name="T101" fmla="*/ 160 h 176"/>
              <a:gd name="T102" fmla="*/ 144 w 176"/>
              <a:gd name="T103" fmla="*/ 84 h 176"/>
              <a:gd name="T104" fmla="*/ 160 w 176"/>
              <a:gd name="T105" fmla="*/ 8 h 176"/>
              <a:gd name="T106" fmla="*/ 168 w 176"/>
              <a:gd name="T107" fmla="*/ 84 h 176"/>
              <a:gd name="T108" fmla="*/ 160 w 176"/>
              <a:gd name="T109" fmla="*/ 24 h 176"/>
              <a:gd name="T110" fmla="*/ 152 w 176"/>
              <a:gd name="T111" fmla="*/ 16 h 176"/>
              <a:gd name="T112" fmla="*/ 160 w 176"/>
              <a:gd name="T113" fmla="*/ 104 h 176"/>
              <a:gd name="T114" fmla="*/ 152 w 176"/>
              <a:gd name="T115" fmla="*/ 112 h 176"/>
              <a:gd name="T116" fmla="*/ 160 w 176"/>
              <a:gd name="T117" fmla="*/ 104 h 176"/>
              <a:gd name="T118" fmla="*/ 160 w 176"/>
              <a:gd name="T119" fmla="*/ 40 h 176"/>
              <a:gd name="T120" fmla="*/ 152 w 176"/>
              <a:gd name="T121" fmla="*/ 3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6" y="72"/>
                </a:moveTo>
                <a:cubicBezTo>
                  <a:pt x="24" y="72"/>
                  <a:pt x="24" y="72"/>
                  <a:pt x="24" y="72"/>
                </a:cubicBezTo>
                <a:cubicBezTo>
                  <a:pt x="24" y="64"/>
                  <a:pt x="24" y="64"/>
                  <a:pt x="24" y="64"/>
                </a:cubicBezTo>
                <a:cubicBezTo>
                  <a:pt x="16" y="64"/>
                  <a:pt x="16" y="64"/>
                  <a:pt x="16" y="64"/>
                </a:cubicBezTo>
                <a:lnTo>
                  <a:pt x="16" y="72"/>
                </a:lnTo>
                <a:close/>
                <a:moveTo>
                  <a:pt x="16" y="40"/>
                </a:moveTo>
                <a:cubicBezTo>
                  <a:pt x="24" y="40"/>
                  <a:pt x="24" y="40"/>
                  <a:pt x="24" y="40"/>
                </a:cubicBezTo>
                <a:cubicBezTo>
                  <a:pt x="24" y="32"/>
                  <a:pt x="24" y="32"/>
                  <a:pt x="24" y="32"/>
                </a:cubicBezTo>
                <a:cubicBezTo>
                  <a:pt x="16" y="32"/>
                  <a:pt x="16" y="32"/>
                  <a:pt x="16" y="32"/>
                </a:cubicBezTo>
                <a:lnTo>
                  <a:pt x="16" y="40"/>
                </a:lnTo>
                <a:close/>
                <a:moveTo>
                  <a:pt x="16" y="56"/>
                </a:moveTo>
                <a:cubicBezTo>
                  <a:pt x="24" y="56"/>
                  <a:pt x="24" y="56"/>
                  <a:pt x="24" y="56"/>
                </a:cubicBezTo>
                <a:cubicBezTo>
                  <a:pt x="24" y="48"/>
                  <a:pt x="24" y="48"/>
                  <a:pt x="24" y="48"/>
                </a:cubicBezTo>
                <a:cubicBezTo>
                  <a:pt x="16" y="48"/>
                  <a:pt x="16" y="48"/>
                  <a:pt x="16" y="48"/>
                </a:cubicBezTo>
                <a:lnTo>
                  <a:pt x="16" y="56"/>
                </a:lnTo>
                <a:close/>
                <a:moveTo>
                  <a:pt x="24" y="104"/>
                </a:moveTo>
                <a:cubicBezTo>
                  <a:pt x="16" y="104"/>
                  <a:pt x="16" y="104"/>
                  <a:pt x="16" y="104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24" y="112"/>
                  <a:pt x="24" y="112"/>
                  <a:pt x="24" y="112"/>
                </a:cubicBezTo>
                <a:lnTo>
                  <a:pt x="24" y="104"/>
                </a:lnTo>
                <a:close/>
                <a:moveTo>
                  <a:pt x="24" y="120"/>
                </a:moveTo>
                <a:cubicBezTo>
                  <a:pt x="16" y="120"/>
                  <a:pt x="16" y="120"/>
                  <a:pt x="16" y="120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24" y="128"/>
                  <a:pt x="24" y="128"/>
                  <a:pt x="24" y="128"/>
                </a:cubicBezTo>
                <a:lnTo>
                  <a:pt x="24" y="120"/>
                </a:lnTo>
                <a:close/>
                <a:moveTo>
                  <a:pt x="16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16"/>
                  <a:pt x="24" y="16"/>
                  <a:pt x="24" y="16"/>
                </a:cubicBezTo>
                <a:cubicBezTo>
                  <a:pt x="16" y="16"/>
                  <a:pt x="16" y="16"/>
                  <a:pt x="16" y="16"/>
                </a:cubicBezTo>
                <a:lnTo>
                  <a:pt x="16" y="24"/>
                </a:lnTo>
                <a:close/>
                <a:moveTo>
                  <a:pt x="24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136"/>
                </a:lnTo>
                <a:close/>
                <a:moveTo>
                  <a:pt x="24" y="152"/>
                </a:moveTo>
                <a:cubicBezTo>
                  <a:pt x="16" y="152"/>
                  <a:pt x="16" y="152"/>
                  <a:pt x="16" y="15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24" y="160"/>
                  <a:pt x="24" y="160"/>
                  <a:pt x="24" y="160"/>
                </a:cubicBezTo>
                <a:lnTo>
                  <a:pt x="24" y="152"/>
                </a:lnTo>
                <a:close/>
                <a:moveTo>
                  <a:pt x="160" y="152"/>
                </a:moveTo>
                <a:cubicBezTo>
                  <a:pt x="152" y="152"/>
                  <a:pt x="152" y="152"/>
                  <a:pt x="152" y="152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60" y="160"/>
                  <a:pt x="160" y="160"/>
                  <a:pt x="160" y="160"/>
                </a:cubicBezTo>
                <a:lnTo>
                  <a:pt x="160" y="152"/>
                </a:lnTo>
                <a:close/>
                <a:moveTo>
                  <a:pt x="160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60" y="144"/>
                  <a:pt x="160" y="144"/>
                  <a:pt x="160" y="144"/>
                </a:cubicBezTo>
                <a:lnTo>
                  <a:pt x="160" y="136"/>
                </a:lnTo>
                <a:close/>
                <a:moveTo>
                  <a:pt x="152" y="72"/>
                </a:moveTo>
                <a:cubicBezTo>
                  <a:pt x="160" y="72"/>
                  <a:pt x="160" y="72"/>
                  <a:pt x="160" y="72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52" y="64"/>
                  <a:pt x="152" y="64"/>
                  <a:pt x="152" y="64"/>
                </a:cubicBezTo>
                <a:lnTo>
                  <a:pt x="152" y="72"/>
                </a:lnTo>
                <a:close/>
                <a:moveTo>
                  <a:pt x="152" y="56"/>
                </a:moveTo>
                <a:cubicBezTo>
                  <a:pt x="160" y="56"/>
                  <a:pt x="160" y="56"/>
                  <a:pt x="160" y="56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2" y="48"/>
                  <a:pt x="152" y="48"/>
                  <a:pt x="152" y="48"/>
                </a:cubicBezTo>
                <a:lnTo>
                  <a:pt x="152" y="56"/>
                </a:lnTo>
                <a:close/>
                <a:moveTo>
                  <a:pt x="160" y="120"/>
                </a:moveTo>
                <a:cubicBezTo>
                  <a:pt x="152" y="120"/>
                  <a:pt x="152" y="120"/>
                  <a:pt x="152" y="120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60" y="128"/>
                  <a:pt x="160" y="128"/>
                  <a:pt x="160" y="128"/>
                </a:cubicBezTo>
                <a:lnTo>
                  <a:pt x="160" y="120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32" y="168"/>
                </a:move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92"/>
                  <a:pt x="8" y="92"/>
                  <a:pt x="8" y="92"/>
                </a:cubicBezTo>
                <a:cubicBezTo>
                  <a:pt x="32" y="92"/>
                  <a:pt x="32" y="92"/>
                  <a:pt x="32" y="92"/>
                </a:cubicBezTo>
                <a:lnTo>
                  <a:pt x="32" y="168"/>
                </a:lnTo>
                <a:close/>
                <a:moveTo>
                  <a:pt x="32" y="84"/>
                </a:moveTo>
                <a:cubicBezTo>
                  <a:pt x="8" y="84"/>
                  <a:pt x="8" y="84"/>
                  <a:pt x="8" y="84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32" y="8"/>
                  <a:pt x="32" y="8"/>
                  <a:pt x="32" y="8"/>
                </a:cubicBezTo>
                <a:lnTo>
                  <a:pt x="32" y="84"/>
                </a:lnTo>
                <a:close/>
                <a:moveTo>
                  <a:pt x="136" y="168"/>
                </a:moveTo>
                <a:cubicBezTo>
                  <a:pt x="40" y="168"/>
                  <a:pt x="40" y="168"/>
                  <a:pt x="40" y="168"/>
                </a:cubicBezTo>
                <a:cubicBezTo>
                  <a:pt x="40" y="92"/>
                  <a:pt x="40" y="92"/>
                  <a:pt x="40" y="92"/>
                </a:cubicBezTo>
                <a:cubicBezTo>
                  <a:pt x="136" y="92"/>
                  <a:pt x="136" y="92"/>
                  <a:pt x="136" y="92"/>
                </a:cubicBezTo>
                <a:lnTo>
                  <a:pt x="136" y="168"/>
                </a:lnTo>
                <a:close/>
                <a:moveTo>
                  <a:pt x="136" y="84"/>
                </a:moveTo>
                <a:cubicBezTo>
                  <a:pt x="40" y="84"/>
                  <a:pt x="40" y="84"/>
                  <a:pt x="40" y="84"/>
                </a:cubicBezTo>
                <a:cubicBezTo>
                  <a:pt x="40" y="8"/>
                  <a:pt x="40" y="8"/>
                  <a:pt x="40" y="8"/>
                </a:cubicBezTo>
                <a:cubicBezTo>
                  <a:pt x="136" y="8"/>
                  <a:pt x="136" y="8"/>
                  <a:pt x="136" y="8"/>
                </a:cubicBezTo>
                <a:lnTo>
                  <a:pt x="136" y="84"/>
                </a:lnTo>
                <a:close/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44" y="168"/>
                  <a:pt x="144" y="168"/>
                  <a:pt x="144" y="168"/>
                </a:cubicBezTo>
                <a:cubicBezTo>
                  <a:pt x="144" y="92"/>
                  <a:pt x="144" y="92"/>
                  <a:pt x="144" y="92"/>
                </a:cubicBezTo>
                <a:cubicBezTo>
                  <a:pt x="168" y="92"/>
                  <a:pt x="168" y="92"/>
                  <a:pt x="168" y="92"/>
                </a:cubicBezTo>
                <a:lnTo>
                  <a:pt x="168" y="160"/>
                </a:lnTo>
                <a:close/>
                <a:moveTo>
                  <a:pt x="168" y="84"/>
                </a:moveTo>
                <a:cubicBezTo>
                  <a:pt x="144" y="84"/>
                  <a:pt x="144" y="84"/>
                  <a:pt x="144" y="84"/>
                </a:cubicBezTo>
                <a:cubicBezTo>
                  <a:pt x="144" y="8"/>
                  <a:pt x="144" y="8"/>
                  <a:pt x="144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84"/>
                </a:lnTo>
                <a:close/>
                <a:moveTo>
                  <a:pt x="152" y="24"/>
                </a:moveTo>
                <a:cubicBezTo>
                  <a:pt x="160" y="24"/>
                  <a:pt x="160" y="24"/>
                  <a:pt x="160" y="24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52" y="16"/>
                  <a:pt x="152" y="16"/>
                  <a:pt x="152" y="16"/>
                </a:cubicBezTo>
                <a:lnTo>
                  <a:pt x="152" y="24"/>
                </a:lnTo>
                <a:close/>
                <a:moveTo>
                  <a:pt x="160" y="104"/>
                </a:moveTo>
                <a:cubicBezTo>
                  <a:pt x="152" y="104"/>
                  <a:pt x="152" y="104"/>
                  <a:pt x="152" y="104"/>
                </a:cubicBezTo>
                <a:cubicBezTo>
                  <a:pt x="152" y="112"/>
                  <a:pt x="152" y="112"/>
                  <a:pt x="152" y="112"/>
                </a:cubicBezTo>
                <a:cubicBezTo>
                  <a:pt x="160" y="112"/>
                  <a:pt x="160" y="112"/>
                  <a:pt x="160" y="112"/>
                </a:cubicBezTo>
                <a:lnTo>
                  <a:pt x="160" y="104"/>
                </a:lnTo>
                <a:close/>
                <a:moveTo>
                  <a:pt x="152" y="40"/>
                </a:moveTo>
                <a:cubicBezTo>
                  <a:pt x="160" y="40"/>
                  <a:pt x="160" y="40"/>
                  <a:pt x="160" y="40"/>
                </a:cubicBezTo>
                <a:cubicBezTo>
                  <a:pt x="160" y="32"/>
                  <a:pt x="160" y="32"/>
                  <a:pt x="160" y="32"/>
                </a:cubicBezTo>
                <a:cubicBezTo>
                  <a:pt x="152" y="32"/>
                  <a:pt x="152" y="32"/>
                  <a:pt x="152" y="32"/>
                </a:cubicBezTo>
                <a:lnTo>
                  <a:pt x="152" y="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1237E-0190-44FF-B020-B1EB61A46CEE}"/>
              </a:ext>
            </a:extLst>
          </p:cNvPr>
          <p:cNvSpPr txBox="1"/>
          <p:nvPr/>
        </p:nvSpPr>
        <p:spPr>
          <a:xfrm>
            <a:off x="4374118" y="3408219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57FC6F-BC30-4FB3-AF89-3CEB6485062D}"/>
              </a:ext>
            </a:extLst>
          </p:cNvPr>
          <p:cNvSpPr txBox="1"/>
          <p:nvPr/>
        </p:nvSpPr>
        <p:spPr>
          <a:xfrm>
            <a:off x="4374118" y="3777551"/>
            <a:ext cx="2661114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83BEC3-3E6E-4813-8D7C-61534F3DDB11}"/>
              </a:ext>
            </a:extLst>
          </p:cNvPr>
          <p:cNvSpPr txBox="1"/>
          <p:nvPr/>
        </p:nvSpPr>
        <p:spPr>
          <a:xfrm>
            <a:off x="4374118" y="4946074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9FB3E1-8AF6-497B-8D4A-A28F82CA34A0}"/>
              </a:ext>
            </a:extLst>
          </p:cNvPr>
          <p:cNvSpPr txBox="1"/>
          <p:nvPr/>
        </p:nvSpPr>
        <p:spPr>
          <a:xfrm>
            <a:off x="4374118" y="5315406"/>
            <a:ext cx="2661114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B02EF2-86F9-4A33-AC21-F38A8078F67A}"/>
              </a:ext>
            </a:extLst>
          </p:cNvPr>
          <p:cNvSpPr txBox="1"/>
          <p:nvPr/>
        </p:nvSpPr>
        <p:spPr>
          <a:xfrm>
            <a:off x="4374118" y="606504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3B8C03-4EF3-4C39-9A61-1D613A7ADE94}"/>
              </a:ext>
            </a:extLst>
          </p:cNvPr>
          <p:cNvCxnSpPr>
            <a:cxnSpLocks/>
          </p:cNvCxnSpPr>
          <p:nvPr/>
        </p:nvCxnSpPr>
        <p:spPr>
          <a:xfrm>
            <a:off x="4474131" y="1058840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D60BAFF-2EB7-4A83-99E8-988BD8AB82E0}"/>
              </a:ext>
            </a:extLst>
          </p:cNvPr>
          <p:cNvSpPr txBox="1"/>
          <p:nvPr/>
        </p:nvSpPr>
        <p:spPr>
          <a:xfrm>
            <a:off x="1364655" y="2459504"/>
            <a:ext cx="3113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simple service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C11D3B24-3F4F-4D25-8A4B-E2BD01D7C0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68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426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DB28B423-A7FB-47E8-8854-C7D18FB9F417}"/>
              </a:ext>
            </a:extLst>
          </p:cNvPr>
          <p:cNvSpPr/>
          <p:nvPr/>
        </p:nvSpPr>
        <p:spPr>
          <a:xfrm>
            <a:off x="6025446" y="-1234851"/>
            <a:ext cx="5056910" cy="5056910"/>
          </a:xfrm>
          <a:prstGeom prst="ellipse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C555E-3B92-4F8B-97BD-98C6BF1BC323}"/>
              </a:ext>
            </a:extLst>
          </p:cNvPr>
          <p:cNvSpPr txBox="1"/>
          <p:nvPr/>
        </p:nvSpPr>
        <p:spPr>
          <a:xfrm>
            <a:off x="1790681" y="2551837"/>
            <a:ext cx="331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Solid Team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ABD59-EBAF-4B71-A856-556F45DD5483}"/>
              </a:ext>
            </a:extLst>
          </p:cNvPr>
          <p:cNvSpPr txBox="1"/>
          <p:nvPr/>
        </p:nvSpPr>
        <p:spPr>
          <a:xfrm>
            <a:off x="1790681" y="1070552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14E477-BA4C-4EE1-AA98-E860215EE4C3}"/>
              </a:ext>
            </a:extLst>
          </p:cNvPr>
          <p:cNvCxnSpPr>
            <a:cxnSpLocks/>
          </p:cNvCxnSpPr>
          <p:nvPr/>
        </p:nvCxnSpPr>
        <p:spPr>
          <a:xfrm>
            <a:off x="1890694" y="1522888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21FBD7-7C43-427C-B6D5-C96E120B3D52}"/>
              </a:ext>
            </a:extLst>
          </p:cNvPr>
          <p:cNvSpPr txBox="1"/>
          <p:nvPr/>
        </p:nvSpPr>
        <p:spPr>
          <a:xfrm>
            <a:off x="1890694" y="4122308"/>
            <a:ext cx="3974973" cy="10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consectetur ac porttitor vitae, fermentum eget turpis. Vivamus auctor eu dui pulvinar finibus. Quisque eget 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40ADE3-240E-4463-AF72-71B147D8F338}"/>
              </a:ext>
            </a:extLst>
          </p:cNvPr>
          <p:cNvSpPr txBox="1"/>
          <p:nvPr/>
        </p:nvSpPr>
        <p:spPr>
          <a:xfrm>
            <a:off x="6096000" y="4825732"/>
            <a:ext cx="216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Your Name</a:t>
            </a:r>
            <a:endParaRPr lang="id-ID" b="1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9B512-943B-4D71-BAE5-E4820BB24DA5}"/>
              </a:ext>
            </a:extLst>
          </p:cNvPr>
          <p:cNvSpPr txBox="1"/>
          <p:nvPr/>
        </p:nvSpPr>
        <p:spPr>
          <a:xfrm>
            <a:off x="6096000" y="5195064"/>
            <a:ext cx="216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Designer</a:t>
            </a:r>
            <a:endParaRPr lang="id-ID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DA1CF0-9A7B-4C2B-9201-F4E61B997768}"/>
              </a:ext>
            </a:extLst>
          </p:cNvPr>
          <p:cNvSpPr txBox="1"/>
          <p:nvPr/>
        </p:nvSpPr>
        <p:spPr>
          <a:xfrm>
            <a:off x="9115415" y="4825732"/>
            <a:ext cx="216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Your Name</a:t>
            </a:r>
            <a:endParaRPr lang="id-ID" b="1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6BC440-8546-490D-A140-4DC20C3E6DA4}"/>
              </a:ext>
            </a:extLst>
          </p:cNvPr>
          <p:cNvSpPr txBox="1"/>
          <p:nvPr/>
        </p:nvSpPr>
        <p:spPr>
          <a:xfrm>
            <a:off x="9115415" y="5195064"/>
            <a:ext cx="216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Designer</a:t>
            </a:r>
            <a:endParaRPr lang="id-ID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827D903-8D05-4742-8330-BDF263AF66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E100DAA-504A-464D-8B95-08D6B4CEDD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70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3C90A03-35A5-410F-9985-D3614A8F2A10}"/>
              </a:ext>
            </a:extLst>
          </p:cNvPr>
          <p:cNvSpPr/>
          <p:nvPr/>
        </p:nvSpPr>
        <p:spPr>
          <a:xfrm>
            <a:off x="1214885" y="900545"/>
            <a:ext cx="5056910" cy="505691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25A92-6590-43B7-9AAF-C8F4CDCE5075}"/>
              </a:ext>
            </a:extLst>
          </p:cNvPr>
          <p:cNvSpPr txBox="1"/>
          <p:nvPr/>
        </p:nvSpPr>
        <p:spPr>
          <a:xfrm>
            <a:off x="3472875" y="1314826"/>
            <a:ext cx="4074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events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2AFD0-EBBD-4B35-820C-9ED04DA8E38E}"/>
              </a:ext>
            </a:extLst>
          </p:cNvPr>
          <p:cNvSpPr txBox="1"/>
          <p:nvPr/>
        </p:nvSpPr>
        <p:spPr>
          <a:xfrm>
            <a:off x="3472875" y="4906821"/>
            <a:ext cx="5113025" cy="10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consectetur ac porttitor vitae, fermentum eget turpis. Vivamus auctor eu dui pulvinar finibus. Quisque eget 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6397D-3D51-49D3-8215-D406B6ED94FF}"/>
              </a:ext>
            </a:extLst>
          </p:cNvPr>
          <p:cNvSpPr txBox="1"/>
          <p:nvPr/>
        </p:nvSpPr>
        <p:spPr>
          <a:xfrm>
            <a:off x="10622518" y="2389909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63CC2E-65A4-4575-A5FA-A0648B482A96}"/>
              </a:ext>
            </a:extLst>
          </p:cNvPr>
          <p:cNvCxnSpPr>
            <a:cxnSpLocks/>
          </p:cNvCxnSpPr>
          <p:nvPr/>
        </p:nvCxnSpPr>
        <p:spPr>
          <a:xfrm>
            <a:off x="10722531" y="2842245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C251CC-C7EE-4218-B938-E5EA12EC6A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6692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4E1BC73-F167-4C9C-8FF6-4FD6518AA4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6692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4C180E2-BED3-440A-91C9-099DA94076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99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9575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2915BCD-8B69-46CE-80E1-8E0A2AC98CAB}"/>
              </a:ext>
            </a:extLst>
          </p:cNvPr>
          <p:cNvSpPr/>
          <p:nvPr/>
        </p:nvSpPr>
        <p:spPr>
          <a:xfrm>
            <a:off x="1690256" y="-609600"/>
            <a:ext cx="8077200" cy="8077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68CC3AE-01F8-46D5-96E8-1BDD3BE0EF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b="16659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1688B-2B45-4680-BC94-7C7A9FA91D0F}"/>
              </a:ext>
            </a:extLst>
          </p:cNvPr>
          <p:cNvSpPr txBox="1"/>
          <p:nvPr/>
        </p:nvSpPr>
        <p:spPr>
          <a:xfrm>
            <a:off x="6748712" y="3803492"/>
            <a:ext cx="2845231" cy="1836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consectetur ac porttitor vitae, fermentum eget turpis. Vivamus auctor eu dui pulvinar finibus. Quisque eget 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4FE-C828-450C-AC96-40C467A32015}"/>
              </a:ext>
            </a:extLst>
          </p:cNvPr>
          <p:cNvSpPr txBox="1"/>
          <p:nvPr/>
        </p:nvSpPr>
        <p:spPr>
          <a:xfrm>
            <a:off x="6748712" y="1410623"/>
            <a:ext cx="2656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creative header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754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1C22BC4-D647-4AA1-BFF9-55B0BE9450E1}"/>
              </a:ext>
            </a:extLst>
          </p:cNvPr>
          <p:cNvSpPr/>
          <p:nvPr/>
        </p:nvSpPr>
        <p:spPr>
          <a:xfrm>
            <a:off x="4953002" y="2854040"/>
            <a:ext cx="4003960" cy="40039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93BFB25-6332-4072-A916-F280745E1E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r="2224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CB316-D8B1-4AB7-B684-A36EF6001297}"/>
              </a:ext>
            </a:extLst>
          </p:cNvPr>
          <p:cNvSpPr txBox="1"/>
          <p:nvPr/>
        </p:nvSpPr>
        <p:spPr>
          <a:xfrm>
            <a:off x="7909193" y="1561378"/>
            <a:ext cx="3119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creative leader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F9485-6F1E-480E-B718-A79579F4C43F}"/>
              </a:ext>
            </a:extLst>
          </p:cNvPr>
          <p:cNvSpPr txBox="1"/>
          <p:nvPr/>
        </p:nvSpPr>
        <p:spPr>
          <a:xfrm>
            <a:off x="1349829" y="3429000"/>
            <a:ext cx="1664408" cy="159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0B38C6-7D8C-4986-88F2-9E2CF58CEF40}"/>
              </a:ext>
            </a:extLst>
          </p:cNvPr>
          <p:cNvSpPr txBox="1"/>
          <p:nvPr/>
        </p:nvSpPr>
        <p:spPr>
          <a:xfrm>
            <a:off x="851177" y="2301046"/>
            <a:ext cx="216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Your Name</a:t>
            </a:r>
            <a:endParaRPr lang="id-ID" b="1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848C1-6AA5-481C-9B2D-B23B2B4823D4}"/>
              </a:ext>
            </a:extLst>
          </p:cNvPr>
          <p:cNvSpPr txBox="1"/>
          <p:nvPr/>
        </p:nvSpPr>
        <p:spPr>
          <a:xfrm>
            <a:off x="851177" y="2670378"/>
            <a:ext cx="216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Designer</a:t>
            </a:r>
            <a:endParaRPr lang="id-ID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B039DA-5514-4E8D-8EB7-9688645781FE}"/>
              </a:ext>
            </a:extLst>
          </p:cNvPr>
          <p:cNvSpPr txBox="1"/>
          <p:nvPr/>
        </p:nvSpPr>
        <p:spPr>
          <a:xfrm>
            <a:off x="7909193" y="4809328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4EA2DD-ED6A-444A-B1BD-9B770A00018A}"/>
              </a:ext>
            </a:extLst>
          </p:cNvPr>
          <p:cNvCxnSpPr>
            <a:cxnSpLocks/>
          </p:cNvCxnSpPr>
          <p:nvPr/>
        </p:nvCxnSpPr>
        <p:spPr>
          <a:xfrm>
            <a:off x="8009206" y="5261664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8C3FAD-F074-4068-90D6-E54950AB6F94}"/>
              </a:ext>
            </a:extLst>
          </p:cNvPr>
          <p:cNvSpPr txBox="1"/>
          <p:nvPr/>
        </p:nvSpPr>
        <p:spPr>
          <a:xfrm rot="16200000">
            <a:off x="4437359" y="2500792"/>
            <a:ext cx="4253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600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RIGHT HERE</a:t>
            </a:r>
            <a:endParaRPr lang="id-ID" sz="1200" b="1" spc="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52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47DA71D2-187F-4225-BEB7-316D4B465215}"/>
              </a:ext>
            </a:extLst>
          </p:cNvPr>
          <p:cNvSpPr/>
          <p:nvPr/>
        </p:nvSpPr>
        <p:spPr>
          <a:xfrm>
            <a:off x="4184073" y="1517073"/>
            <a:ext cx="3823854" cy="382385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016BC9-0DCA-436B-83F4-D6BC7964A758}"/>
              </a:ext>
            </a:extLst>
          </p:cNvPr>
          <p:cNvSpPr txBox="1"/>
          <p:nvPr/>
        </p:nvSpPr>
        <p:spPr>
          <a:xfrm>
            <a:off x="1662739" y="1552631"/>
            <a:ext cx="2749778" cy="132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Quisque eget 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Integer pulvinar augue a arcu aliquet convallis. Mau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 accumsan consequat posuere. Aenean ac laoreet felis. Nullam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CF2367-14CD-4049-9DC0-90E9047FB457}"/>
              </a:ext>
            </a:extLst>
          </p:cNvPr>
          <p:cNvSpPr txBox="1"/>
          <p:nvPr/>
        </p:nvSpPr>
        <p:spPr>
          <a:xfrm>
            <a:off x="8331199" y="1552631"/>
            <a:ext cx="2386747" cy="133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consec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tetur ac porttitor vitae, fermentum eget turpis.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A4B2F1-5654-4C40-BB4C-2738EFF0338B}"/>
              </a:ext>
            </a:extLst>
          </p:cNvPr>
          <p:cNvSpPr txBox="1"/>
          <p:nvPr/>
        </p:nvSpPr>
        <p:spPr>
          <a:xfrm>
            <a:off x="748339" y="4669235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B4B31C-EBE4-49FD-9CBF-FD2A50ED6B1A}"/>
              </a:ext>
            </a:extLst>
          </p:cNvPr>
          <p:cNvCxnSpPr>
            <a:cxnSpLocks/>
          </p:cNvCxnSpPr>
          <p:nvPr/>
        </p:nvCxnSpPr>
        <p:spPr>
          <a:xfrm>
            <a:off x="848352" y="5121571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E0C00F6-1C9D-4EA9-8253-B6157C151D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6DFC276-075C-449F-B0AE-3B550BF9C4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5" b="15565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3593F0E-C103-416F-BA78-42931F40F0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391FF4-3EF1-4FF0-86E9-76FE27956281}"/>
              </a:ext>
            </a:extLst>
          </p:cNvPr>
          <p:cNvSpPr txBox="1"/>
          <p:nvPr/>
        </p:nvSpPr>
        <p:spPr>
          <a:xfrm>
            <a:off x="3419560" y="4297449"/>
            <a:ext cx="535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solid team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9363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AE350A4D-9176-4EEA-902F-247B4240F024}"/>
              </a:ext>
            </a:extLst>
          </p:cNvPr>
          <p:cNvSpPr/>
          <p:nvPr/>
        </p:nvSpPr>
        <p:spPr>
          <a:xfrm>
            <a:off x="6280397" y="124689"/>
            <a:ext cx="6608622" cy="660862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54930D4-7137-4E03-BD9B-7B229A6680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b="10010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E7BF073-C8C7-4EE7-8B3E-0FA8CE46B0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A8462E-5F68-4E68-910E-A41F30F8BE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95AF11-BDC1-4E17-8445-F24D56A51629}"/>
              </a:ext>
            </a:extLst>
          </p:cNvPr>
          <p:cNvSpPr txBox="1"/>
          <p:nvPr/>
        </p:nvSpPr>
        <p:spPr>
          <a:xfrm>
            <a:off x="2976976" y="769027"/>
            <a:ext cx="3595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creative portfolio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288648-0D18-47A8-B21D-64A9FCFE248D}"/>
              </a:ext>
            </a:extLst>
          </p:cNvPr>
          <p:cNvSpPr txBox="1"/>
          <p:nvPr/>
        </p:nvSpPr>
        <p:spPr>
          <a:xfrm>
            <a:off x="8333509" y="827083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E42939-C041-44A5-8B3C-1DDBF6DE33B3}"/>
              </a:ext>
            </a:extLst>
          </p:cNvPr>
          <p:cNvCxnSpPr>
            <a:cxnSpLocks/>
          </p:cNvCxnSpPr>
          <p:nvPr/>
        </p:nvCxnSpPr>
        <p:spPr>
          <a:xfrm>
            <a:off x="8433522" y="1279419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73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CE513EA-A408-471C-9754-FC82DFC936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r="14778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094A29-E8EC-4038-BA93-EEFD8955B7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r="14778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3C3CD4C-9F64-4AC4-A620-1ED6376DF4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r="14825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F511114-4EAD-4867-B156-0AC3158EAD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5" r="15905"/>
          <a:stretch>
            <a:fillRect/>
          </a:stretch>
        </p:blipFill>
        <p:spPr/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DD044A2-F4AC-4A1F-A17D-B4B1C6B17521}"/>
              </a:ext>
            </a:extLst>
          </p:cNvPr>
          <p:cNvSpPr/>
          <p:nvPr/>
        </p:nvSpPr>
        <p:spPr>
          <a:xfrm>
            <a:off x="4281053" y="3228109"/>
            <a:ext cx="3629891" cy="36298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995E8-CB38-4AE9-8BCD-6E746B2B1F86}"/>
              </a:ext>
            </a:extLst>
          </p:cNvPr>
          <p:cNvSpPr txBox="1"/>
          <p:nvPr/>
        </p:nvSpPr>
        <p:spPr>
          <a:xfrm>
            <a:off x="3871685" y="4165891"/>
            <a:ext cx="4448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creative portfolio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7794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D0BDA5C2-2EFA-49B7-BBB4-1F69D3A76B29}"/>
              </a:ext>
            </a:extLst>
          </p:cNvPr>
          <p:cNvSpPr/>
          <p:nvPr/>
        </p:nvSpPr>
        <p:spPr>
          <a:xfrm>
            <a:off x="3860254" y="1193254"/>
            <a:ext cx="4471493" cy="44714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910F6BD-5033-4B31-B2B6-BC0AADB8789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9" b="13639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CA6BBDF-8D91-4C43-9D23-CE7F05616E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7" b="1510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6D7F649-A1B7-4151-9D19-ECF0315AA0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6" b="15176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7CE597C-D9CB-47A7-A245-D91852EA1B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7" b="333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57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547FEFDE-2362-4D1A-935E-795E9AB03606}"/>
              </a:ext>
            </a:extLst>
          </p:cNvPr>
          <p:cNvSpPr/>
          <p:nvPr/>
        </p:nvSpPr>
        <p:spPr>
          <a:xfrm>
            <a:off x="845458" y="1618343"/>
            <a:ext cx="3621314" cy="36213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05CF0-7145-4591-A514-E6D2E10A0896}"/>
              </a:ext>
            </a:extLst>
          </p:cNvPr>
          <p:cNvSpPr txBox="1"/>
          <p:nvPr/>
        </p:nvSpPr>
        <p:spPr>
          <a:xfrm>
            <a:off x="6663048" y="2061362"/>
            <a:ext cx="4193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Something About futurea 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30F012-73B1-4BDD-B942-04128C404BB9}"/>
              </a:ext>
            </a:extLst>
          </p:cNvPr>
          <p:cNvSpPr txBox="1"/>
          <p:nvPr/>
        </p:nvSpPr>
        <p:spPr>
          <a:xfrm>
            <a:off x="6663049" y="3712097"/>
            <a:ext cx="3985901" cy="184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consectetur ac porttitor vitae, fermentum eget turpis. Vivamus auctor eu dui pulvinar finibus. Quisque eget 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Integer pulvinar augue a arcu aliquet convallis. Mau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 accumsan consequat posuere. Aenean ac laoreet felis. Nullam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0BD715-A6E7-4174-818A-584914D9E6B3}"/>
              </a:ext>
            </a:extLst>
          </p:cNvPr>
          <p:cNvSpPr txBox="1"/>
          <p:nvPr/>
        </p:nvSpPr>
        <p:spPr>
          <a:xfrm>
            <a:off x="6663048" y="1226848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360030-ED74-4E38-A19B-C4D2510A128B}"/>
              </a:ext>
            </a:extLst>
          </p:cNvPr>
          <p:cNvCxnSpPr>
            <a:cxnSpLocks/>
          </p:cNvCxnSpPr>
          <p:nvPr/>
        </p:nvCxnSpPr>
        <p:spPr>
          <a:xfrm>
            <a:off x="6763061" y="1679184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6EB1202-20F1-4379-8618-AD21B4EBAB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129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C0EC9D3-E5D9-4CF9-BCA8-69832041D41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3217A5F-F332-43F4-8990-4385B62B27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E5722CA-D95E-4943-8325-72DB944B60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C5E022F-146E-4927-9593-5A5E0A7ED766}"/>
              </a:ext>
            </a:extLst>
          </p:cNvPr>
          <p:cNvSpPr/>
          <p:nvPr/>
        </p:nvSpPr>
        <p:spPr>
          <a:xfrm>
            <a:off x="5524437" y="3242578"/>
            <a:ext cx="3259346" cy="3259346"/>
          </a:xfrm>
          <a:prstGeom prst="ellipse">
            <a:avLst/>
          </a:prstGeom>
          <a:solidFill>
            <a:schemeClr val="accent2">
              <a:lumMod val="20000"/>
              <a:lumOff val="8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48D630-249E-4DED-95AC-07D2B073F814}"/>
              </a:ext>
            </a:extLst>
          </p:cNvPr>
          <p:cNvSpPr txBox="1"/>
          <p:nvPr/>
        </p:nvSpPr>
        <p:spPr>
          <a:xfrm>
            <a:off x="6083399" y="4207998"/>
            <a:ext cx="2749778" cy="132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Quisque eget 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Integer pulvinar augue a arcu aliquet convallis. Mau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 accumsan consequat posuere. Aenean ac laoreet felis. Nullam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5FC82-224A-4771-9799-923E7B31094A}"/>
              </a:ext>
            </a:extLst>
          </p:cNvPr>
          <p:cNvSpPr txBox="1"/>
          <p:nvPr/>
        </p:nvSpPr>
        <p:spPr>
          <a:xfrm>
            <a:off x="2780423" y="1165410"/>
            <a:ext cx="3119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Creative Portfolio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5616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EA6E54E8-9C75-4623-A6CA-B54AD8AA881D}"/>
              </a:ext>
            </a:extLst>
          </p:cNvPr>
          <p:cNvSpPr/>
          <p:nvPr/>
        </p:nvSpPr>
        <p:spPr>
          <a:xfrm>
            <a:off x="4496937" y="1427018"/>
            <a:ext cx="4003964" cy="40039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8C9E6B-1751-4322-819E-6A6CAD9AA83C}"/>
              </a:ext>
            </a:extLst>
          </p:cNvPr>
          <p:cNvSpPr txBox="1"/>
          <p:nvPr/>
        </p:nvSpPr>
        <p:spPr>
          <a:xfrm>
            <a:off x="6096000" y="1722447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FD80CE-9A89-495E-943B-0482730C6471}"/>
              </a:ext>
            </a:extLst>
          </p:cNvPr>
          <p:cNvCxnSpPr>
            <a:cxnSpLocks/>
          </p:cNvCxnSpPr>
          <p:nvPr/>
        </p:nvCxnSpPr>
        <p:spPr>
          <a:xfrm>
            <a:off x="6196013" y="2174783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1AA117B-03B2-46CC-AE04-352CD14C7A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r="16529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6FD31D-041C-4B52-A93E-8389739050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75351B2-42EA-463C-BFC9-FC6D906C2E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9" r="16639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6604C2E-0C14-4C1D-AD03-1D7B3DFA954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2" b="16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2823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D424364-1FF4-4A85-8C32-42346D4BF71B}"/>
              </a:ext>
            </a:extLst>
          </p:cNvPr>
          <p:cNvSpPr/>
          <p:nvPr/>
        </p:nvSpPr>
        <p:spPr>
          <a:xfrm>
            <a:off x="2216013" y="508000"/>
            <a:ext cx="3672218" cy="36722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F099D9-3C8D-47EF-9FE1-967495076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8" y="1269847"/>
            <a:ext cx="3897245" cy="6860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2812F7-92BA-41DC-9457-625A19239B83}"/>
              </a:ext>
            </a:extLst>
          </p:cNvPr>
          <p:cNvSpPr txBox="1"/>
          <p:nvPr/>
        </p:nvSpPr>
        <p:spPr>
          <a:xfrm>
            <a:off x="4969883" y="2120168"/>
            <a:ext cx="4912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creative mockup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36CA8-07A8-4AAB-BB72-2881D144259B}"/>
              </a:ext>
            </a:extLst>
          </p:cNvPr>
          <p:cNvSpPr txBox="1"/>
          <p:nvPr/>
        </p:nvSpPr>
        <p:spPr>
          <a:xfrm>
            <a:off x="6142842" y="3801341"/>
            <a:ext cx="3593523" cy="133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consectetur ac porttitor vitae, fermentum eget turpis. Vivamus auctor eu dui pulvinar finibus. Quisque eget 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CD320F-5DB5-4E3A-9128-7F28FE91F3E0}"/>
              </a:ext>
            </a:extLst>
          </p:cNvPr>
          <p:cNvSpPr txBox="1"/>
          <p:nvPr/>
        </p:nvSpPr>
        <p:spPr>
          <a:xfrm>
            <a:off x="4969883" y="3801341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F5F4FA-C0A4-4204-9104-D9D05C8FB055}"/>
              </a:ext>
            </a:extLst>
          </p:cNvPr>
          <p:cNvCxnSpPr>
            <a:cxnSpLocks/>
          </p:cNvCxnSpPr>
          <p:nvPr/>
        </p:nvCxnSpPr>
        <p:spPr>
          <a:xfrm>
            <a:off x="5069896" y="4253677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3768C4C-636D-4C8F-88AB-49404681B7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r="98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0200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8D180D2-061C-4BAB-8A66-F95EF5EED1EF}"/>
              </a:ext>
            </a:extLst>
          </p:cNvPr>
          <p:cNvSpPr/>
          <p:nvPr/>
        </p:nvSpPr>
        <p:spPr>
          <a:xfrm>
            <a:off x="1949499" y="2129719"/>
            <a:ext cx="2598562" cy="25985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2271D-AB20-4F88-ACFA-A3779FAF02C9}"/>
              </a:ext>
            </a:extLst>
          </p:cNvPr>
          <p:cNvSpPr txBox="1"/>
          <p:nvPr/>
        </p:nvSpPr>
        <p:spPr>
          <a:xfrm>
            <a:off x="7556035" y="1910031"/>
            <a:ext cx="3653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simple slide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F899D-93B9-437E-96E4-8830B501EBDD}"/>
              </a:ext>
            </a:extLst>
          </p:cNvPr>
          <p:cNvSpPr txBox="1"/>
          <p:nvPr/>
        </p:nvSpPr>
        <p:spPr>
          <a:xfrm>
            <a:off x="7556035" y="3623340"/>
            <a:ext cx="2528454" cy="159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Donec lectus turpis, consectetur ac porttitor vitae, fermentum eget turpis. Vivamus auctor eu dui pulvinar finibus.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53E29B7-C74F-42AE-9859-E7F3F3C59D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11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7679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6B73895-0306-4187-B9C0-F089DB413FF5}"/>
              </a:ext>
            </a:extLst>
          </p:cNvPr>
          <p:cNvSpPr/>
          <p:nvPr/>
        </p:nvSpPr>
        <p:spPr>
          <a:xfrm>
            <a:off x="6050834" y="1874582"/>
            <a:ext cx="3146937" cy="314693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C7AAD-39D3-4915-B0D5-834279270DBD}"/>
              </a:ext>
            </a:extLst>
          </p:cNvPr>
          <p:cNvSpPr txBox="1"/>
          <p:nvPr/>
        </p:nvSpPr>
        <p:spPr>
          <a:xfrm>
            <a:off x="1691147" y="1998524"/>
            <a:ext cx="3604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simple chart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3ED2D-2EB5-43B7-B06A-814CA7EA7F9E}"/>
              </a:ext>
            </a:extLst>
          </p:cNvPr>
          <p:cNvSpPr txBox="1"/>
          <p:nvPr/>
        </p:nvSpPr>
        <p:spPr>
          <a:xfrm>
            <a:off x="1691147" y="3772102"/>
            <a:ext cx="3471403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Quisque eget 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Integer pulvinar augue a arcu aliquet convallis. Mau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 accumsan consequat posuere. Aenean ac laoreet felis. Nullam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710E83A-38CD-4695-B81B-EC2A36ABB8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6140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EC69FF-3A37-4904-A307-6277CE26B9D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8" b="60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DA601D-1F08-4078-B3AE-2C5E3D619147}"/>
              </a:ext>
            </a:extLst>
          </p:cNvPr>
          <p:cNvSpPr txBox="1"/>
          <p:nvPr/>
        </p:nvSpPr>
        <p:spPr>
          <a:xfrm>
            <a:off x="2501852" y="2828836"/>
            <a:ext cx="7188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j-lt"/>
              </a:rPr>
              <a:t>Thanks.</a:t>
            </a:r>
            <a:endParaRPr lang="id-ID" sz="7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00E302C3-A09F-46E1-BFEB-665D23897D10}"/>
              </a:ext>
            </a:extLst>
          </p:cNvPr>
          <p:cNvGrpSpPr/>
          <p:nvPr/>
        </p:nvGrpSpPr>
        <p:grpSpPr>
          <a:xfrm>
            <a:off x="9579629" y="-544019"/>
            <a:ext cx="3746131" cy="8197459"/>
            <a:chOff x="3674129" y="-505919"/>
            <a:chExt cx="3746131" cy="8197459"/>
          </a:xfrm>
        </p:grpSpPr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CBF04602-6C1A-4CA2-B0AD-296220F0C5B2}"/>
                </a:ext>
              </a:extLst>
            </p:cNvPr>
            <p:cNvGrpSpPr/>
            <p:nvPr/>
          </p:nvGrpSpPr>
          <p:grpSpPr>
            <a:xfrm>
              <a:off x="3784977" y="-505919"/>
              <a:ext cx="1163516" cy="1012896"/>
              <a:chOff x="3784977" y="-505919"/>
              <a:chExt cx="1163516" cy="1012896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5B6490C-360E-498A-8A5C-0FCCF0851485}"/>
                  </a:ext>
                </a:extLst>
              </p:cNvPr>
              <p:cNvSpPr/>
              <p:nvPr/>
            </p:nvSpPr>
            <p:spPr>
              <a:xfrm>
                <a:off x="3784977" y="-471595"/>
                <a:ext cx="1163516" cy="978572"/>
              </a:xfrm>
              <a:custGeom>
                <a:avLst/>
                <a:gdLst>
                  <a:gd name="connsiteX0" fmla="*/ 957822 w 1163516"/>
                  <a:gd name="connsiteY0" fmla="*/ 756446 h 978572"/>
                  <a:gd name="connsiteX1" fmla="*/ 1110186 w 1163516"/>
                  <a:gd name="connsiteY1" fmla="*/ 272805 h 978572"/>
                  <a:gd name="connsiteX2" fmla="*/ 882698 w 1163516"/>
                  <a:gd name="connsiteY2" fmla="*/ 213215 h 978572"/>
                  <a:gd name="connsiteX3" fmla="*/ 731887 w 1163516"/>
                  <a:gd name="connsiteY3" fmla="*/ 13687 h 978572"/>
                  <a:gd name="connsiteX4" fmla="*/ 366156 w 1163516"/>
                  <a:gd name="connsiteY4" fmla="*/ 157014 h 978572"/>
                  <a:gd name="connsiteX5" fmla="*/ 499175 w 1163516"/>
                  <a:gd name="connsiteY5" fmla="*/ 167463 h 978572"/>
                  <a:gd name="connsiteX6" fmla="*/ 636148 w 1163516"/>
                  <a:gd name="connsiteY6" fmla="*/ 191893 h 978572"/>
                  <a:gd name="connsiteX7" fmla="*/ 692208 w 1163516"/>
                  <a:gd name="connsiteY7" fmla="*/ 250353 h 978572"/>
                  <a:gd name="connsiteX8" fmla="*/ 691925 w 1163516"/>
                  <a:gd name="connsiteY8" fmla="*/ 261085 h 978572"/>
                  <a:gd name="connsiteX9" fmla="*/ 688818 w 1163516"/>
                  <a:gd name="connsiteY9" fmla="*/ 266451 h 978572"/>
                  <a:gd name="connsiteX10" fmla="*/ 611718 w 1163516"/>
                  <a:gd name="connsiteY10" fmla="*/ 302600 h 978572"/>
                  <a:gd name="connsiteX11" fmla="*/ 538713 w 1163516"/>
                  <a:gd name="connsiteY11" fmla="*/ 280572 h 978572"/>
                  <a:gd name="connsiteX12" fmla="*/ 441279 w 1163516"/>
                  <a:gd name="connsiteY12" fmla="*/ 230866 h 978572"/>
                  <a:gd name="connsiteX13" fmla="*/ 385784 w 1163516"/>
                  <a:gd name="connsiteY13" fmla="*/ 200506 h 978572"/>
                  <a:gd name="connsiteX14" fmla="*/ 342574 w 1163516"/>
                  <a:gd name="connsiteY14" fmla="*/ 181443 h 978572"/>
                  <a:gd name="connsiteX15" fmla="*/ 324076 w 1163516"/>
                  <a:gd name="connsiteY15" fmla="*/ 202201 h 978572"/>
                  <a:gd name="connsiteX16" fmla="*/ 214921 w 1163516"/>
                  <a:gd name="connsiteY16" fmla="*/ 371228 h 978572"/>
                  <a:gd name="connsiteX17" fmla="*/ 222547 w 1163516"/>
                  <a:gd name="connsiteY17" fmla="*/ 370522 h 978572"/>
                  <a:gd name="connsiteX18" fmla="*/ 376606 w 1163516"/>
                  <a:gd name="connsiteY18" fmla="*/ 358237 h 978572"/>
                  <a:gd name="connsiteX19" fmla="*/ 440714 w 1163516"/>
                  <a:gd name="connsiteY19" fmla="*/ 354848 h 978572"/>
                  <a:gd name="connsiteX20" fmla="*/ 545209 w 1163516"/>
                  <a:gd name="connsiteY20" fmla="*/ 403988 h 978572"/>
                  <a:gd name="connsiteX21" fmla="*/ 556082 w 1163516"/>
                  <a:gd name="connsiteY21" fmla="*/ 445363 h 978572"/>
                  <a:gd name="connsiteX22" fmla="*/ 537725 w 1163516"/>
                  <a:gd name="connsiteY22" fmla="*/ 464708 h 978572"/>
                  <a:gd name="connsiteX23" fmla="*/ 451588 w 1163516"/>
                  <a:gd name="connsiteY23" fmla="*/ 479253 h 978572"/>
                  <a:gd name="connsiteX24" fmla="*/ 418827 w 1163516"/>
                  <a:gd name="connsiteY24" fmla="*/ 460331 h 978572"/>
                  <a:gd name="connsiteX25" fmla="*/ 378442 w 1163516"/>
                  <a:gd name="connsiteY25" fmla="*/ 443668 h 978572"/>
                  <a:gd name="connsiteX26" fmla="*/ 192751 w 1163516"/>
                  <a:gd name="connsiteY26" fmla="*/ 415991 h 978572"/>
                  <a:gd name="connsiteX27" fmla="*/ 134291 w 1163516"/>
                  <a:gd name="connsiteY27" fmla="*/ 570474 h 978572"/>
                  <a:gd name="connsiteX28" fmla="*/ 134009 w 1163516"/>
                  <a:gd name="connsiteY28" fmla="*/ 571603 h 978572"/>
                  <a:gd name="connsiteX29" fmla="*/ 283408 w 1163516"/>
                  <a:gd name="connsiteY29" fmla="*/ 557200 h 978572"/>
                  <a:gd name="connsiteX30" fmla="*/ 304730 w 1163516"/>
                  <a:gd name="connsiteY30" fmla="*/ 569344 h 978572"/>
                  <a:gd name="connsiteX31" fmla="*/ 315603 w 1163516"/>
                  <a:gd name="connsiteY31" fmla="*/ 587842 h 978572"/>
                  <a:gd name="connsiteX32" fmla="*/ 316451 w 1163516"/>
                  <a:gd name="connsiteY32" fmla="*/ 606058 h 978572"/>
                  <a:gd name="connsiteX33" fmla="*/ 293151 w 1163516"/>
                  <a:gd name="connsiteY33" fmla="*/ 626534 h 978572"/>
                  <a:gd name="connsiteX34" fmla="*/ 261944 w 1163516"/>
                  <a:gd name="connsiteY34" fmla="*/ 630205 h 978572"/>
                  <a:gd name="connsiteX35" fmla="*/ 138527 w 1163516"/>
                  <a:gd name="connsiteY35" fmla="*/ 617779 h 978572"/>
                  <a:gd name="connsiteX36" fmla="*/ 120594 w 1163516"/>
                  <a:gd name="connsiteY36" fmla="*/ 619756 h 978572"/>
                  <a:gd name="connsiteX37" fmla="*/ 1 w 1163516"/>
                  <a:gd name="connsiteY37" fmla="*/ 820131 h 978572"/>
                  <a:gd name="connsiteX38" fmla="*/ 241469 w 1163516"/>
                  <a:gd name="connsiteY38" fmla="*/ 903727 h 978572"/>
                  <a:gd name="connsiteX39" fmla="*/ 242034 w 1163516"/>
                  <a:gd name="connsiteY39" fmla="*/ 903303 h 978572"/>
                  <a:gd name="connsiteX40" fmla="*/ 276630 w 1163516"/>
                  <a:gd name="connsiteY40" fmla="*/ 870825 h 978572"/>
                  <a:gd name="connsiteX41" fmla="*/ 298517 w 1163516"/>
                  <a:gd name="connsiteY41" fmla="*/ 837217 h 978572"/>
                  <a:gd name="connsiteX42" fmla="*/ 388185 w 1163516"/>
                  <a:gd name="connsiteY42" fmla="*/ 719449 h 978572"/>
                  <a:gd name="connsiteX43" fmla="*/ 432524 w 1163516"/>
                  <a:gd name="connsiteY43" fmla="*/ 695020 h 978572"/>
                  <a:gd name="connsiteX44" fmla="*/ 458507 w 1163516"/>
                  <a:gd name="connsiteY44" fmla="*/ 707164 h 978572"/>
                  <a:gd name="connsiteX45" fmla="*/ 456671 w 1163516"/>
                  <a:gd name="connsiteY45" fmla="*/ 758140 h 978572"/>
                  <a:gd name="connsiteX46" fmla="*/ 416427 w 1163516"/>
                  <a:gd name="connsiteY46" fmla="*/ 809823 h 978572"/>
                  <a:gd name="connsiteX47" fmla="*/ 277618 w 1163516"/>
                  <a:gd name="connsiteY47" fmla="*/ 923496 h 978572"/>
                  <a:gd name="connsiteX48" fmla="*/ 336785 w 1163516"/>
                  <a:gd name="connsiteY48" fmla="*/ 953715 h 978572"/>
                  <a:gd name="connsiteX49" fmla="*/ 456106 w 1163516"/>
                  <a:gd name="connsiteY49" fmla="*/ 978567 h 978572"/>
                  <a:gd name="connsiteX50" fmla="*/ 462602 w 1163516"/>
                  <a:gd name="connsiteY50" fmla="*/ 973908 h 978572"/>
                  <a:gd name="connsiteX51" fmla="*/ 514567 w 1163516"/>
                  <a:gd name="connsiteY51" fmla="*/ 928015 h 978572"/>
                  <a:gd name="connsiteX52" fmla="*/ 580370 w 1163516"/>
                  <a:gd name="connsiteY52" fmla="*/ 799797 h 978572"/>
                  <a:gd name="connsiteX53" fmla="*/ 606211 w 1163516"/>
                  <a:gd name="connsiteY53" fmla="*/ 672426 h 978572"/>
                  <a:gd name="connsiteX54" fmla="*/ 631346 w 1163516"/>
                  <a:gd name="connsiteY54" fmla="*/ 608600 h 978572"/>
                  <a:gd name="connsiteX55" fmla="*/ 684582 w 1163516"/>
                  <a:gd name="connsiteY55" fmla="*/ 555082 h 978572"/>
                  <a:gd name="connsiteX56" fmla="*/ 747279 w 1163516"/>
                  <a:gd name="connsiteY56" fmla="*/ 550140 h 978572"/>
                  <a:gd name="connsiteX57" fmla="*/ 759988 w 1163516"/>
                  <a:gd name="connsiteY57" fmla="*/ 604364 h 978572"/>
                  <a:gd name="connsiteX58" fmla="*/ 745726 w 1163516"/>
                  <a:gd name="connsiteY58" fmla="*/ 674827 h 978572"/>
                  <a:gd name="connsiteX59" fmla="*/ 711553 w 1163516"/>
                  <a:gd name="connsiteY59" fmla="*/ 749244 h 978572"/>
                  <a:gd name="connsiteX60" fmla="*/ 674980 w 1163516"/>
                  <a:gd name="connsiteY60" fmla="*/ 799797 h 978572"/>
                  <a:gd name="connsiteX61" fmla="*/ 635724 w 1163516"/>
                  <a:gd name="connsiteY61" fmla="*/ 847949 h 978572"/>
                  <a:gd name="connsiteX62" fmla="*/ 580794 w 1163516"/>
                  <a:gd name="connsiteY62" fmla="*/ 911070 h 978572"/>
                  <a:gd name="connsiteX63" fmla="*/ 527982 w 1163516"/>
                  <a:gd name="connsiteY63" fmla="*/ 971648 h 978572"/>
                  <a:gd name="connsiteX64" fmla="*/ 827627 w 1163516"/>
                  <a:gd name="connsiteY64" fmla="*/ 851621 h 978572"/>
                  <a:gd name="connsiteX65" fmla="*/ 866459 w 1163516"/>
                  <a:gd name="connsiteY65" fmla="*/ 827333 h 978572"/>
                  <a:gd name="connsiteX66" fmla="*/ 893430 w 1163516"/>
                  <a:gd name="connsiteY66" fmla="*/ 626534 h 978572"/>
                  <a:gd name="connsiteX67" fmla="*/ 854174 w 1163516"/>
                  <a:gd name="connsiteY67" fmla="*/ 485748 h 978572"/>
                  <a:gd name="connsiteX68" fmla="*/ 850503 w 1163516"/>
                  <a:gd name="connsiteY68" fmla="*/ 440420 h 978572"/>
                  <a:gd name="connsiteX69" fmla="*/ 873944 w 1163516"/>
                  <a:gd name="connsiteY69" fmla="*/ 391844 h 978572"/>
                  <a:gd name="connsiteX70" fmla="*/ 887358 w 1163516"/>
                  <a:gd name="connsiteY70" fmla="*/ 381819 h 978572"/>
                  <a:gd name="connsiteX71" fmla="*/ 917577 w 1163516"/>
                  <a:gd name="connsiteY71" fmla="*/ 387043 h 978572"/>
                  <a:gd name="connsiteX72" fmla="*/ 941018 w 1163516"/>
                  <a:gd name="connsiteY72" fmla="*/ 445080 h 978572"/>
                  <a:gd name="connsiteX73" fmla="*/ 949914 w 1163516"/>
                  <a:gd name="connsiteY73" fmla="*/ 641361 h 978572"/>
                  <a:gd name="connsiteX74" fmla="*/ 957822 w 1163516"/>
                  <a:gd name="connsiteY74" fmla="*/ 756446 h 978572"/>
                  <a:gd name="connsiteX75" fmla="*/ 777357 w 1163516"/>
                  <a:gd name="connsiteY75" fmla="*/ 743737 h 978572"/>
                  <a:gd name="connsiteX76" fmla="*/ 805881 w 1163516"/>
                  <a:gd name="connsiteY76" fmla="*/ 731169 h 978572"/>
                  <a:gd name="connsiteX77" fmla="*/ 822826 w 1163516"/>
                  <a:gd name="connsiteY77" fmla="*/ 756305 h 978572"/>
                  <a:gd name="connsiteX78" fmla="*/ 795996 w 1163516"/>
                  <a:gd name="connsiteY78" fmla="*/ 797114 h 978572"/>
                  <a:gd name="connsiteX79" fmla="*/ 756316 w 1163516"/>
                  <a:gd name="connsiteY79" fmla="*/ 832981 h 978572"/>
                  <a:gd name="connsiteX80" fmla="*/ 733299 w 1163516"/>
                  <a:gd name="connsiteY80" fmla="*/ 851903 h 978572"/>
                  <a:gd name="connsiteX81" fmla="*/ 754480 w 1163516"/>
                  <a:gd name="connsiteY81" fmla="*/ 767742 h 978572"/>
                  <a:gd name="connsiteX82" fmla="*/ 777357 w 1163516"/>
                  <a:gd name="connsiteY82" fmla="*/ 743737 h 978572"/>
                  <a:gd name="connsiteX83" fmla="*/ 375759 w 1163516"/>
                  <a:gd name="connsiteY83" fmla="*/ 305425 h 978572"/>
                  <a:gd name="connsiteX84" fmla="*/ 332831 w 1163516"/>
                  <a:gd name="connsiteY84" fmla="*/ 303165 h 978572"/>
                  <a:gd name="connsiteX85" fmla="*/ 328171 w 1163516"/>
                  <a:gd name="connsiteY85" fmla="*/ 276618 h 978572"/>
                  <a:gd name="connsiteX86" fmla="*/ 347375 w 1163516"/>
                  <a:gd name="connsiteY86" fmla="*/ 264615 h 978572"/>
                  <a:gd name="connsiteX87" fmla="*/ 363473 w 1163516"/>
                  <a:gd name="connsiteY87" fmla="*/ 264333 h 978572"/>
                  <a:gd name="connsiteX88" fmla="*/ 415862 w 1163516"/>
                  <a:gd name="connsiteY88" fmla="*/ 268710 h 978572"/>
                  <a:gd name="connsiteX89" fmla="*/ 420521 w 1163516"/>
                  <a:gd name="connsiteY89" fmla="*/ 272523 h 978572"/>
                  <a:gd name="connsiteX90" fmla="*/ 416003 w 1163516"/>
                  <a:gd name="connsiteY90" fmla="*/ 286361 h 978572"/>
                  <a:gd name="connsiteX91" fmla="*/ 375759 w 1163516"/>
                  <a:gd name="connsiteY91" fmla="*/ 305425 h 978572"/>
                  <a:gd name="connsiteX92" fmla="*/ 703222 w 1163516"/>
                  <a:gd name="connsiteY92" fmla="*/ 145435 h 978572"/>
                  <a:gd name="connsiteX93" fmla="*/ 692349 w 1163516"/>
                  <a:gd name="connsiteY93" fmla="*/ 155884 h 978572"/>
                  <a:gd name="connsiteX94" fmla="*/ 674557 w 1163516"/>
                  <a:gd name="connsiteY94" fmla="*/ 157296 h 978572"/>
                  <a:gd name="connsiteX95" fmla="*/ 625698 w 1163516"/>
                  <a:gd name="connsiteY95" fmla="*/ 114086 h 978572"/>
                  <a:gd name="connsiteX96" fmla="*/ 681052 w 1163516"/>
                  <a:gd name="connsiteY96" fmla="*/ 68052 h 978572"/>
                  <a:gd name="connsiteX97" fmla="*/ 700963 w 1163516"/>
                  <a:gd name="connsiteY97" fmla="*/ 69606 h 978572"/>
                  <a:gd name="connsiteX98" fmla="*/ 720450 w 1163516"/>
                  <a:gd name="connsiteY98" fmla="*/ 106744 h 978572"/>
                  <a:gd name="connsiteX99" fmla="*/ 715366 w 1163516"/>
                  <a:gd name="connsiteY99" fmla="*/ 127642 h 978572"/>
                  <a:gd name="connsiteX100" fmla="*/ 703222 w 1163516"/>
                  <a:gd name="connsiteY100" fmla="*/ 145435 h 978572"/>
                  <a:gd name="connsiteX101" fmla="*/ 1041276 w 1163516"/>
                  <a:gd name="connsiteY101" fmla="*/ 505376 h 978572"/>
                  <a:gd name="connsiteX102" fmla="*/ 1025319 w 1163516"/>
                  <a:gd name="connsiteY102" fmla="*/ 493374 h 978572"/>
                  <a:gd name="connsiteX103" fmla="*/ 1021930 w 1163516"/>
                  <a:gd name="connsiteY103" fmla="*/ 469368 h 978572"/>
                  <a:gd name="connsiteX104" fmla="*/ 975614 w 1163516"/>
                  <a:gd name="connsiteY104" fmla="*/ 382242 h 978572"/>
                  <a:gd name="connsiteX105" fmla="*/ 990158 w 1163516"/>
                  <a:gd name="connsiteY105" fmla="*/ 332395 h 978572"/>
                  <a:gd name="connsiteX106" fmla="*/ 1040711 w 1163516"/>
                  <a:gd name="connsiteY106" fmla="*/ 331548 h 978572"/>
                  <a:gd name="connsiteX107" fmla="*/ 1065423 w 1163516"/>
                  <a:gd name="connsiteY107" fmla="*/ 354565 h 978572"/>
                  <a:gd name="connsiteX108" fmla="*/ 1086039 w 1163516"/>
                  <a:gd name="connsiteY108" fmla="*/ 394386 h 978572"/>
                  <a:gd name="connsiteX109" fmla="*/ 1078273 w 1163516"/>
                  <a:gd name="connsiteY109" fmla="*/ 459907 h 978572"/>
                  <a:gd name="connsiteX110" fmla="*/ 1065281 w 1163516"/>
                  <a:gd name="connsiteY110" fmla="*/ 487584 h 978572"/>
                  <a:gd name="connsiteX111" fmla="*/ 1041276 w 1163516"/>
                  <a:gd name="connsiteY111" fmla="*/ 505376 h 97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163516" h="978572">
                    <a:moveTo>
                      <a:pt x="957822" y="756446"/>
                    </a:moveTo>
                    <a:cubicBezTo>
                      <a:pt x="1056809" y="659859"/>
                      <a:pt x="1260009" y="405965"/>
                      <a:pt x="1110186" y="272805"/>
                    </a:cubicBezTo>
                    <a:cubicBezTo>
                      <a:pt x="1051302" y="220417"/>
                      <a:pt x="961634" y="196976"/>
                      <a:pt x="882698" y="213215"/>
                    </a:cubicBezTo>
                    <a:cubicBezTo>
                      <a:pt x="868860" y="127219"/>
                      <a:pt x="810540" y="47718"/>
                      <a:pt x="731887" y="13687"/>
                    </a:cubicBezTo>
                    <a:cubicBezTo>
                      <a:pt x="609741" y="-39266"/>
                      <a:pt x="451164" y="72712"/>
                      <a:pt x="366156" y="157014"/>
                    </a:cubicBezTo>
                    <a:cubicBezTo>
                      <a:pt x="409225" y="164922"/>
                      <a:pt x="453988" y="165345"/>
                      <a:pt x="499175" y="167463"/>
                    </a:cubicBezTo>
                    <a:cubicBezTo>
                      <a:pt x="546056" y="169723"/>
                      <a:pt x="594350" y="173677"/>
                      <a:pt x="636148" y="191893"/>
                    </a:cubicBezTo>
                    <a:cubicBezTo>
                      <a:pt x="661989" y="203048"/>
                      <a:pt x="686277" y="221405"/>
                      <a:pt x="692208" y="250353"/>
                    </a:cubicBezTo>
                    <a:cubicBezTo>
                      <a:pt x="692914" y="253742"/>
                      <a:pt x="693337" y="257414"/>
                      <a:pt x="691925" y="261085"/>
                    </a:cubicBezTo>
                    <a:cubicBezTo>
                      <a:pt x="691219" y="262921"/>
                      <a:pt x="689948" y="264756"/>
                      <a:pt x="688818" y="266451"/>
                    </a:cubicBezTo>
                    <a:cubicBezTo>
                      <a:pt x="670461" y="291304"/>
                      <a:pt x="638548" y="303165"/>
                      <a:pt x="611718" y="302600"/>
                    </a:cubicBezTo>
                    <a:cubicBezTo>
                      <a:pt x="584748" y="302036"/>
                      <a:pt x="561166" y="291304"/>
                      <a:pt x="538713" y="280572"/>
                    </a:cubicBezTo>
                    <a:cubicBezTo>
                      <a:pt x="505812" y="264898"/>
                      <a:pt x="473193" y="248094"/>
                      <a:pt x="441279" y="230866"/>
                    </a:cubicBezTo>
                    <a:cubicBezTo>
                      <a:pt x="422640" y="220699"/>
                      <a:pt x="404283" y="210391"/>
                      <a:pt x="385784" y="200506"/>
                    </a:cubicBezTo>
                    <a:cubicBezTo>
                      <a:pt x="371946" y="193022"/>
                      <a:pt x="357684" y="185821"/>
                      <a:pt x="342574" y="181443"/>
                    </a:cubicBezTo>
                    <a:cubicBezTo>
                      <a:pt x="336079" y="188221"/>
                      <a:pt x="330007" y="195140"/>
                      <a:pt x="324076" y="202201"/>
                    </a:cubicBezTo>
                    <a:cubicBezTo>
                      <a:pt x="281007" y="253460"/>
                      <a:pt x="245423" y="311355"/>
                      <a:pt x="214921" y="371228"/>
                    </a:cubicBezTo>
                    <a:cubicBezTo>
                      <a:pt x="217463" y="370945"/>
                      <a:pt x="220005" y="370804"/>
                      <a:pt x="222547" y="370522"/>
                    </a:cubicBezTo>
                    <a:cubicBezTo>
                      <a:pt x="273806" y="367274"/>
                      <a:pt x="325347" y="363603"/>
                      <a:pt x="376606" y="358237"/>
                    </a:cubicBezTo>
                    <a:cubicBezTo>
                      <a:pt x="398069" y="355977"/>
                      <a:pt x="419674" y="353436"/>
                      <a:pt x="440714" y="354848"/>
                    </a:cubicBezTo>
                    <a:cubicBezTo>
                      <a:pt x="481947" y="357672"/>
                      <a:pt x="519227" y="376170"/>
                      <a:pt x="545209" y="403988"/>
                    </a:cubicBezTo>
                    <a:cubicBezTo>
                      <a:pt x="555094" y="414438"/>
                      <a:pt x="563848" y="429406"/>
                      <a:pt x="556082" y="445363"/>
                    </a:cubicBezTo>
                    <a:cubicBezTo>
                      <a:pt x="552270" y="453129"/>
                      <a:pt x="545209" y="459625"/>
                      <a:pt x="537725" y="464708"/>
                    </a:cubicBezTo>
                    <a:cubicBezTo>
                      <a:pt x="510895" y="483489"/>
                      <a:pt x="476441" y="489137"/>
                      <a:pt x="451588" y="479253"/>
                    </a:cubicBezTo>
                    <a:cubicBezTo>
                      <a:pt x="439585" y="474452"/>
                      <a:pt x="429841" y="466544"/>
                      <a:pt x="418827" y="460331"/>
                    </a:cubicBezTo>
                    <a:cubicBezTo>
                      <a:pt x="406542" y="453270"/>
                      <a:pt x="392421" y="448469"/>
                      <a:pt x="378442" y="443668"/>
                    </a:cubicBezTo>
                    <a:cubicBezTo>
                      <a:pt x="318992" y="423334"/>
                      <a:pt x="255872" y="409354"/>
                      <a:pt x="192751" y="415991"/>
                    </a:cubicBezTo>
                    <a:cubicBezTo>
                      <a:pt x="170723" y="466261"/>
                      <a:pt x="147565" y="516956"/>
                      <a:pt x="134291" y="570474"/>
                    </a:cubicBezTo>
                    <a:lnTo>
                      <a:pt x="134009" y="571603"/>
                    </a:lnTo>
                    <a:cubicBezTo>
                      <a:pt x="176230" y="552823"/>
                      <a:pt x="238786" y="541667"/>
                      <a:pt x="283408" y="557200"/>
                    </a:cubicBezTo>
                    <a:cubicBezTo>
                      <a:pt x="291457" y="560024"/>
                      <a:pt x="299223" y="563837"/>
                      <a:pt x="304730" y="569344"/>
                    </a:cubicBezTo>
                    <a:cubicBezTo>
                      <a:pt x="309814" y="574428"/>
                      <a:pt x="313344" y="581064"/>
                      <a:pt x="315603" y="587842"/>
                    </a:cubicBezTo>
                    <a:cubicBezTo>
                      <a:pt x="317439" y="593491"/>
                      <a:pt x="318569" y="599704"/>
                      <a:pt x="316451" y="606058"/>
                    </a:cubicBezTo>
                    <a:cubicBezTo>
                      <a:pt x="313344" y="615096"/>
                      <a:pt x="303460" y="622862"/>
                      <a:pt x="293151" y="626534"/>
                    </a:cubicBezTo>
                    <a:cubicBezTo>
                      <a:pt x="282843" y="630205"/>
                      <a:pt x="271970" y="630629"/>
                      <a:pt x="261944" y="630205"/>
                    </a:cubicBezTo>
                    <a:cubicBezTo>
                      <a:pt x="220005" y="628510"/>
                      <a:pt x="180890" y="615096"/>
                      <a:pt x="138527" y="617779"/>
                    </a:cubicBezTo>
                    <a:cubicBezTo>
                      <a:pt x="132597" y="618202"/>
                      <a:pt x="126666" y="618767"/>
                      <a:pt x="120594" y="619756"/>
                    </a:cubicBezTo>
                    <a:cubicBezTo>
                      <a:pt x="97859" y="688242"/>
                      <a:pt x="-422" y="819143"/>
                      <a:pt x="1" y="820131"/>
                    </a:cubicBezTo>
                    <a:cubicBezTo>
                      <a:pt x="1" y="820131"/>
                      <a:pt x="176513" y="867436"/>
                      <a:pt x="241469" y="903727"/>
                    </a:cubicBezTo>
                    <a:lnTo>
                      <a:pt x="242034" y="903303"/>
                    </a:lnTo>
                    <a:cubicBezTo>
                      <a:pt x="254601" y="892995"/>
                      <a:pt x="266886" y="882404"/>
                      <a:pt x="276630" y="870825"/>
                    </a:cubicBezTo>
                    <a:cubicBezTo>
                      <a:pt x="285667" y="860093"/>
                      <a:pt x="292163" y="848655"/>
                      <a:pt x="298517" y="837217"/>
                    </a:cubicBezTo>
                    <a:cubicBezTo>
                      <a:pt x="321675" y="796126"/>
                      <a:pt x="353024" y="751645"/>
                      <a:pt x="388185" y="719449"/>
                    </a:cubicBezTo>
                    <a:cubicBezTo>
                      <a:pt x="400894" y="707870"/>
                      <a:pt x="416709" y="696008"/>
                      <a:pt x="432524" y="695020"/>
                    </a:cubicBezTo>
                    <a:cubicBezTo>
                      <a:pt x="444104" y="694173"/>
                      <a:pt x="453423" y="699680"/>
                      <a:pt x="458507" y="707164"/>
                    </a:cubicBezTo>
                    <a:cubicBezTo>
                      <a:pt x="467685" y="720438"/>
                      <a:pt x="465426" y="740066"/>
                      <a:pt x="456671" y="758140"/>
                    </a:cubicBezTo>
                    <a:cubicBezTo>
                      <a:pt x="447775" y="776356"/>
                      <a:pt x="432666" y="793725"/>
                      <a:pt x="416427" y="809823"/>
                    </a:cubicBezTo>
                    <a:cubicBezTo>
                      <a:pt x="374064" y="852044"/>
                      <a:pt x="325347" y="887629"/>
                      <a:pt x="277618" y="923496"/>
                    </a:cubicBezTo>
                    <a:cubicBezTo>
                      <a:pt x="300353" y="935922"/>
                      <a:pt x="320687" y="946513"/>
                      <a:pt x="336785" y="953715"/>
                    </a:cubicBezTo>
                    <a:cubicBezTo>
                      <a:pt x="368415" y="967694"/>
                      <a:pt x="404141" y="978850"/>
                      <a:pt x="456106" y="978567"/>
                    </a:cubicBezTo>
                    <a:cubicBezTo>
                      <a:pt x="458224" y="977014"/>
                      <a:pt x="460484" y="975461"/>
                      <a:pt x="462602" y="973908"/>
                    </a:cubicBezTo>
                    <a:cubicBezTo>
                      <a:pt x="481382" y="959787"/>
                      <a:pt x="499457" y="944536"/>
                      <a:pt x="514567" y="928015"/>
                    </a:cubicBezTo>
                    <a:cubicBezTo>
                      <a:pt x="551422" y="887629"/>
                      <a:pt x="569638" y="842442"/>
                      <a:pt x="580370" y="799797"/>
                    </a:cubicBezTo>
                    <a:cubicBezTo>
                      <a:pt x="591102" y="757152"/>
                      <a:pt x="595056" y="715354"/>
                      <a:pt x="606211" y="672426"/>
                    </a:cubicBezTo>
                    <a:cubicBezTo>
                      <a:pt x="611718" y="651245"/>
                      <a:pt x="618779" y="629499"/>
                      <a:pt x="631346" y="608600"/>
                    </a:cubicBezTo>
                    <a:cubicBezTo>
                      <a:pt x="643914" y="587842"/>
                      <a:pt x="662412" y="567508"/>
                      <a:pt x="684582" y="555082"/>
                    </a:cubicBezTo>
                    <a:cubicBezTo>
                      <a:pt x="706752" y="542514"/>
                      <a:pt x="732876" y="538984"/>
                      <a:pt x="747279" y="550140"/>
                    </a:cubicBezTo>
                    <a:cubicBezTo>
                      <a:pt x="761400" y="561013"/>
                      <a:pt x="762106" y="583324"/>
                      <a:pt x="759988" y="604364"/>
                    </a:cubicBezTo>
                    <a:cubicBezTo>
                      <a:pt x="757728" y="627240"/>
                      <a:pt x="753210" y="650963"/>
                      <a:pt x="745726" y="674827"/>
                    </a:cubicBezTo>
                    <a:cubicBezTo>
                      <a:pt x="737959" y="699539"/>
                      <a:pt x="726804" y="724815"/>
                      <a:pt x="711553" y="749244"/>
                    </a:cubicBezTo>
                    <a:cubicBezTo>
                      <a:pt x="700821" y="766472"/>
                      <a:pt x="688113" y="783276"/>
                      <a:pt x="674980" y="799797"/>
                    </a:cubicBezTo>
                    <a:cubicBezTo>
                      <a:pt x="662271" y="815895"/>
                      <a:pt x="649139" y="832134"/>
                      <a:pt x="635724" y="847949"/>
                    </a:cubicBezTo>
                    <a:cubicBezTo>
                      <a:pt x="617790" y="869130"/>
                      <a:pt x="599292" y="890171"/>
                      <a:pt x="580794" y="911070"/>
                    </a:cubicBezTo>
                    <a:cubicBezTo>
                      <a:pt x="563001" y="931121"/>
                      <a:pt x="545209" y="951455"/>
                      <a:pt x="527982" y="971648"/>
                    </a:cubicBezTo>
                    <a:cubicBezTo>
                      <a:pt x="635441" y="952020"/>
                      <a:pt x="735135" y="904574"/>
                      <a:pt x="827627" y="851621"/>
                    </a:cubicBezTo>
                    <a:cubicBezTo>
                      <a:pt x="840901" y="843995"/>
                      <a:pt x="853892" y="835664"/>
                      <a:pt x="866459" y="827333"/>
                    </a:cubicBezTo>
                    <a:cubicBezTo>
                      <a:pt x="892018" y="764071"/>
                      <a:pt x="904303" y="694032"/>
                      <a:pt x="893430" y="626534"/>
                    </a:cubicBezTo>
                    <a:cubicBezTo>
                      <a:pt x="885522" y="577110"/>
                      <a:pt x="865471" y="533618"/>
                      <a:pt x="854174" y="485748"/>
                    </a:cubicBezTo>
                    <a:cubicBezTo>
                      <a:pt x="850785" y="471769"/>
                      <a:pt x="848243" y="456800"/>
                      <a:pt x="850503" y="440420"/>
                    </a:cubicBezTo>
                    <a:cubicBezTo>
                      <a:pt x="852762" y="424040"/>
                      <a:pt x="860529" y="405542"/>
                      <a:pt x="873944" y="391844"/>
                    </a:cubicBezTo>
                    <a:cubicBezTo>
                      <a:pt x="877897" y="387749"/>
                      <a:pt x="882557" y="384078"/>
                      <a:pt x="887358" y="381819"/>
                    </a:cubicBezTo>
                    <a:cubicBezTo>
                      <a:pt x="899220" y="376029"/>
                      <a:pt x="910234" y="380406"/>
                      <a:pt x="917577" y="387043"/>
                    </a:cubicBezTo>
                    <a:cubicBezTo>
                      <a:pt x="932263" y="400458"/>
                      <a:pt x="938193" y="423475"/>
                      <a:pt x="941018" y="445080"/>
                    </a:cubicBezTo>
                    <a:cubicBezTo>
                      <a:pt x="949349" y="508907"/>
                      <a:pt x="949208" y="575275"/>
                      <a:pt x="949914" y="641361"/>
                    </a:cubicBezTo>
                    <a:cubicBezTo>
                      <a:pt x="950196" y="680617"/>
                      <a:pt x="951891" y="720014"/>
                      <a:pt x="957822" y="756446"/>
                    </a:cubicBezTo>
                    <a:close/>
                    <a:moveTo>
                      <a:pt x="777357" y="743737"/>
                    </a:moveTo>
                    <a:cubicBezTo>
                      <a:pt x="786252" y="736818"/>
                      <a:pt x="796843" y="731452"/>
                      <a:pt x="805881" y="731169"/>
                    </a:cubicBezTo>
                    <a:cubicBezTo>
                      <a:pt x="819860" y="730605"/>
                      <a:pt x="826215" y="742607"/>
                      <a:pt x="822826" y="756305"/>
                    </a:cubicBezTo>
                    <a:cubicBezTo>
                      <a:pt x="819578" y="770002"/>
                      <a:pt x="808564" y="784546"/>
                      <a:pt x="795996" y="797114"/>
                    </a:cubicBezTo>
                    <a:cubicBezTo>
                      <a:pt x="783570" y="809682"/>
                      <a:pt x="769308" y="820837"/>
                      <a:pt x="756316" y="832981"/>
                    </a:cubicBezTo>
                    <a:cubicBezTo>
                      <a:pt x="749115" y="839759"/>
                      <a:pt x="741913" y="847102"/>
                      <a:pt x="733299" y="851903"/>
                    </a:cubicBezTo>
                    <a:cubicBezTo>
                      <a:pt x="679781" y="881274"/>
                      <a:pt x="743466" y="781722"/>
                      <a:pt x="754480" y="767742"/>
                    </a:cubicBezTo>
                    <a:cubicBezTo>
                      <a:pt x="761117" y="759129"/>
                      <a:pt x="768460" y="750656"/>
                      <a:pt x="777357" y="743737"/>
                    </a:cubicBezTo>
                    <a:close/>
                    <a:moveTo>
                      <a:pt x="375759" y="305425"/>
                    </a:moveTo>
                    <a:cubicBezTo>
                      <a:pt x="361214" y="307260"/>
                      <a:pt x="346810" y="305425"/>
                      <a:pt x="332831" y="303165"/>
                    </a:cubicBezTo>
                    <a:cubicBezTo>
                      <a:pt x="311367" y="299635"/>
                      <a:pt x="312779" y="289892"/>
                      <a:pt x="328171" y="276618"/>
                    </a:cubicBezTo>
                    <a:cubicBezTo>
                      <a:pt x="333960" y="271676"/>
                      <a:pt x="340033" y="266310"/>
                      <a:pt x="347375" y="264615"/>
                    </a:cubicBezTo>
                    <a:cubicBezTo>
                      <a:pt x="352741" y="263344"/>
                      <a:pt x="358107" y="264050"/>
                      <a:pt x="363473" y="264333"/>
                    </a:cubicBezTo>
                    <a:cubicBezTo>
                      <a:pt x="381125" y="265180"/>
                      <a:pt x="400470" y="261226"/>
                      <a:pt x="415862" y="268710"/>
                    </a:cubicBezTo>
                    <a:cubicBezTo>
                      <a:pt x="417698" y="269557"/>
                      <a:pt x="419533" y="270687"/>
                      <a:pt x="420521" y="272523"/>
                    </a:cubicBezTo>
                    <a:cubicBezTo>
                      <a:pt x="422922" y="276759"/>
                      <a:pt x="419674" y="282408"/>
                      <a:pt x="416003" y="286361"/>
                    </a:cubicBezTo>
                    <a:cubicBezTo>
                      <a:pt x="405412" y="297517"/>
                      <a:pt x="390303" y="303589"/>
                      <a:pt x="375759" y="305425"/>
                    </a:cubicBezTo>
                    <a:close/>
                    <a:moveTo>
                      <a:pt x="703222" y="145435"/>
                    </a:moveTo>
                    <a:cubicBezTo>
                      <a:pt x="699974" y="149389"/>
                      <a:pt x="696726" y="153484"/>
                      <a:pt x="692349" y="155884"/>
                    </a:cubicBezTo>
                    <a:cubicBezTo>
                      <a:pt x="686559" y="158991"/>
                      <a:pt x="680205" y="158567"/>
                      <a:pt x="674557" y="157296"/>
                    </a:cubicBezTo>
                    <a:cubicBezTo>
                      <a:pt x="657894" y="153766"/>
                      <a:pt x="622591" y="136256"/>
                      <a:pt x="625698" y="114086"/>
                    </a:cubicBezTo>
                    <a:cubicBezTo>
                      <a:pt x="628946" y="90928"/>
                      <a:pt x="661707" y="71018"/>
                      <a:pt x="681052" y="68052"/>
                    </a:cubicBezTo>
                    <a:cubicBezTo>
                      <a:pt x="687971" y="67064"/>
                      <a:pt x="694890" y="67205"/>
                      <a:pt x="700963" y="69606"/>
                    </a:cubicBezTo>
                    <a:cubicBezTo>
                      <a:pt x="714377" y="74830"/>
                      <a:pt x="721155" y="90646"/>
                      <a:pt x="720450" y="106744"/>
                    </a:cubicBezTo>
                    <a:cubicBezTo>
                      <a:pt x="720167" y="113663"/>
                      <a:pt x="718614" y="120864"/>
                      <a:pt x="715366" y="127642"/>
                    </a:cubicBezTo>
                    <a:cubicBezTo>
                      <a:pt x="712400" y="133997"/>
                      <a:pt x="707882" y="139786"/>
                      <a:pt x="703222" y="145435"/>
                    </a:cubicBezTo>
                    <a:close/>
                    <a:moveTo>
                      <a:pt x="1041276" y="505376"/>
                    </a:moveTo>
                    <a:cubicBezTo>
                      <a:pt x="1032804" y="506647"/>
                      <a:pt x="1027438" y="500716"/>
                      <a:pt x="1025319" y="493374"/>
                    </a:cubicBezTo>
                    <a:cubicBezTo>
                      <a:pt x="1023201" y="486031"/>
                      <a:pt x="1023342" y="477276"/>
                      <a:pt x="1021930" y="469368"/>
                    </a:cubicBezTo>
                    <a:cubicBezTo>
                      <a:pt x="1015717" y="433360"/>
                      <a:pt x="979144" y="419521"/>
                      <a:pt x="975614" y="382242"/>
                    </a:cubicBezTo>
                    <a:cubicBezTo>
                      <a:pt x="974343" y="369392"/>
                      <a:pt x="972648" y="339315"/>
                      <a:pt x="990158" y="332395"/>
                    </a:cubicBezTo>
                    <a:cubicBezTo>
                      <a:pt x="1005550" y="326323"/>
                      <a:pt x="1028850" y="326747"/>
                      <a:pt x="1040711" y="331548"/>
                    </a:cubicBezTo>
                    <a:cubicBezTo>
                      <a:pt x="1051443" y="335784"/>
                      <a:pt x="1058503" y="345245"/>
                      <a:pt x="1065423" y="354565"/>
                    </a:cubicBezTo>
                    <a:cubicBezTo>
                      <a:pt x="1074036" y="366286"/>
                      <a:pt x="1082650" y="378288"/>
                      <a:pt x="1086039" y="394386"/>
                    </a:cubicBezTo>
                    <a:cubicBezTo>
                      <a:pt x="1089852" y="413308"/>
                      <a:pt x="1085757" y="436749"/>
                      <a:pt x="1078273" y="459907"/>
                    </a:cubicBezTo>
                    <a:cubicBezTo>
                      <a:pt x="1075307" y="469227"/>
                      <a:pt x="1071495" y="478829"/>
                      <a:pt x="1065281" y="487584"/>
                    </a:cubicBezTo>
                    <a:cubicBezTo>
                      <a:pt x="1058786" y="496621"/>
                      <a:pt x="1049466" y="504247"/>
                      <a:pt x="1041276" y="505376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235FBE54-B368-47A4-B85C-9151402732C9}"/>
                  </a:ext>
                </a:extLst>
              </p:cNvPr>
              <p:cNvSpPr/>
              <p:nvPr/>
            </p:nvSpPr>
            <p:spPr>
              <a:xfrm>
                <a:off x="3912631" y="-505919"/>
                <a:ext cx="920682" cy="962903"/>
              </a:xfrm>
              <a:custGeom>
                <a:avLst/>
                <a:gdLst>
                  <a:gd name="connsiteX0" fmla="*/ 684016 w 920682"/>
                  <a:gd name="connsiteY0" fmla="*/ 641230 h 962903"/>
                  <a:gd name="connsiteX1" fmla="*/ 667071 w 920682"/>
                  <a:gd name="connsiteY1" fmla="*/ 562859 h 962903"/>
                  <a:gd name="connsiteX2" fmla="*/ 635440 w 920682"/>
                  <a:gd name="connsiteY2" fmla="*/ 493384 h 962903"/>
                  <a:gd name="connsiteX3" fmla="*/ 615530 w 920682"/>
                  <a:gd name="connsiteY3" fmla="*/ 461753 h 962903"/>
                  <a:gd name="connsiteX4" fmla="*/ 599573 w 920682"/>
                  <a:gd name="connsiteY4" fmla="*/ 440431 h 962903"/>
                  <a:gd name="connsiteX5" fmla="*/ 419955 w 920682"/>
                  <a:gd name="connsiteY5" fmla="*/ 590536 h 962903"/>
                  <a:gd name="connsiteX6" fmla="*/ 421791 w 920682"/>
                  <a:gd name="connsiteY6" fmla="*/ 607481 h 962903"/>
                  <a:gd name="connsiteX7" fmla="*/ 422921 w 920682"/>
                  <a:gd name="connsiteY7" fmla="*/ 618778 h 962903"/>
                  <a:gd name="connsiteX8" fmla="*/ 422921 w 920682"/>
                  <a:gd name="connsiteY8" fmla="*/ 630357 h 962903"/>
                  <a:gd name="connsiteX9" fmla="*/ 422638 w 920682"/>
                  <a:gd name="connsiteY9" fmla="*/ 653515 h 962903"/>
                  <a:gd name="connsiteX10" fmla="*/ 420238 w 920682"/>
                  <a:gd name="connsiteY10" fmla="*/ 677238 h 962903"/>
                  <a:gd name="connsiteX11" fmla="*/ 395667 w 920682"/>
                  <a:gd name="connsiteY11" fmla="*/ 773825 h 962903"/>
                  <a:gd name="connsiteX12" fmla="*/ 347656 w 920682"/>
                  <a:gd name="connsiteY12" fmla="*/ 870412 h 962903"/>
                  <a:gd name="connsiteX13" fmla="*/ 277475 w 920682"/>
                  <a:gd name="connsiteY13" fmla="*/ 962904 h 962903"/>
                  <a:gd name="connsiteX14" fmla="*/ 343985 w 920682"/>
                  <a:gd name="connsiteY14" fmla="*/ 869988 h 962903"/>
                  <a:gd name="connsiteX15" fmla="*/ 388042 w 920682"/>
                  <a:gd name="connsiteY15" fmla="*/ 774107 h 962903"/>
                  <a:gd name="connsiteX16" fmla="*/ 408941 w 920682"/>
                  <a:gd name="connsiteY16" fmla="*/ 679497 h 962903"/>
                  <a:gd name="connsiteX17" fmla="*/ 410494 w 920682"/>
                  <a:gd name="connsiteY17" fmla="*/ 656480 h 962903"/>
                  <a:gd name="connsiteX18" fmla="*/ 409929 w 920682"/>
                  <a:gd name="connsiteY18" fmla="*/ 634169 h 962903"/>
                  <a:gd name="connsiteX19" fmla="*/ 409506 w 920682"/>
                  <a:gd name="connsiteY19" fmla="*/ 623014 h 962903"/>
                  <a:gd name="connsiteX20" fmla="*/ 407952 w 920682"/>
                  <a:gd name="connsiteY20" fmla="*/ 612282 h 962903"/>
                  <a:gd name="connsiteX21" fmla="*/ 406258 w 920682"/>
                  <a:gd name="connsiteY21" fmla="*/ 600279 h 962903"/>
                  <a:gd name="connsiteX22" fmla="*/ 205600 w 920682"/>
                  <a:gd name="connsiteY22" fmla="*/ 722566 h 962903"/>
                  <a:gd name="connsiteX23" fmla="*/ 155895 w 920682"/>
                  <a:gd name="connsiteY23" fmla="*/ 798536 h 962903"/>
                  <a:gd name="connsiteX24" fmla="*/ 87973 w 920682"/>
                  <a:gd name="connsiteY24" fmla="*/ 869706 h 962903"/>
                  <a:gd name="connsiteX25" fmla="*/ 152788 w 920682"/>
                  <a:gd name="connsiteY25" fmla="*/ 797548 h 962903"/>
                  <a:gd name="connsiteX26" fmla="*/ 195857 w 920682"/>
                  <a:gd name="connsiteY26" fmla="*/ 727791 h 962903"/>
                  <a:gd name="connsiteX27" fmla="*/ 0 w 920682"/>
                  <a:gd name="connsiteY27" fmla="*/ 812375 h 962903"/>
                  <a:gd name="connsiteX28" fmla="*/ 158013 w 920682"/>
                  <a:gd name="connsiteY28" fmla="*/ 741064 h 962903"/>
                  <a:gd name="connsiteX29" fmla="*/ 127653 w 920682"/>
                  <a:gd name="connsiteY29" fmla="*/ 729626 h 962903"/>
                  <a:gd name="connsiteX30" fmla="*/ 90797 w 920682"/>
                  <a:gd name="connsiteY30" fmla="*/ 718189 h 962903"/>
                  <a:gd name="connsiteX31" fmla="*/ 52530 w 920682"/>
                  <a:gd name="connsiteY31" fmla="*/ 709292 h 962903"/>
                  <a:gd name="connsiteX32" fmla="*/ 12567 w 920682"/>
                  <a:gd name="connsiteY32" fmla="*/ 703926 h 962903"/>
                  <a:gd name="connsiteX33" fmla="*/ 53236 w 920682"/>
                  <a:gd name="connsiteY33" fmla="*/ 707880 h 962903"/>
                  <a:gd name="connsiteX34" fmla="*/ 92492 w 920682"/>
                  <a:gd name="connsiteY34" fmla="*/ 715364 h 962903"/>
                  <a:gd name="connsiteX35" fmla="*/ 130477 w 920682"/>
                  <a:gd name="connsiteY35" fmla="*/ 725390 h 962903"/>
                  <a:gd name="connsiteX36" fmla="*/ 166062 w 920682"/>
                  <a:gd name="connsiteY36" fmla="*/ 736969 h 962903"/>
                  <a:gd name="connsiteX37" fmla="*/ 341019 w 920682"/>
                  <a:gd name="connsiteY37" fmla="*/ 631627 h 962903"/>
                  <a:gd name="connsiteX38" fmla="*/ 286230 w 920682"/>
                  <a:gd name="connsiteY38" fmla="*/ 591242 h 962903"/>
                  <a:gd name="connsiteX39" fmla="*/ 217320 w 920682"/>
                  <a:gd name="connsiteY39" fmla="*/ 556222 h 962903"/>
                  <a:gd name="connsiteX40" fmla="*/ 142338 w 920682"/>
                  <a:gd name="connsiteY40" fmla="*/ 530240 h 962903"/>
                  <a:gd name="connsiteX41" fmla="*/ 63403 w 920682"/>
                  <a:gd name="connsiteY41" fmla="*/ 513153 h 962903"/>
                  <a:gd name="connsiteX42" fmla="*/ 143751 w 920682"/>
                  <a:gd name="connsiteY42" fmla="*/ 527274 h 962903"/>
                  <a:gd name="connsiteX43" fmla="*/ 221133 w 920682"/>
                  <a:gd name="connsiteY43" fmla="*/ 550432 h 962903"/>
                  <a:gd name="connsiteX44" fmla="*/ 293432 w 920682"/>
                  <a:gd name="connsiteY44" fmla="*/ 582769 h 962903"/>
                  <a:gd name="connsiteX45" fmla="*/ 354011 w 920682"/>
                  <a:gd name="connsiteY45" fmla="*/ 622590 h 962903"/>
                  <a:gd name="connsiteX46" fmla="*/ 546902 w 920682"/>
                  <a:gd name="connsiteY46" fmla="*/ 464436 h 962903"/>
                  <a:gd name="connsiteX47" fmla="*/ 503268 w 920682"/>
                  <a:gd name="connsiteY47" fmla="*/ 430405 h 962903"/>
                  <a:gd name="connsiteX48" fmla="*/ 447067 w 920682"/>
                  <a:gd name="connsiteY48" fmla="*/ 395667 h 962903"/>
                  <a:gd name="connsiteX49" fmla="*/ 387195 w 920682"/>
                  <a:gd name="connsiteY49" fmla="*/ 366014 h 962903"/>
                  <a:gd name="connsiteX50" fmla="*/ 324498 w 920682"/>
                  <a:gd name="connsiteY50" fmla="*/ 341302 h 962903"/>
                  <a:gd name="connsiteX51" fmla="*/ 389030 w 920682"/>
                  <a:gd name="connsiteY51" fmla="*/ 363048 h 962903"/>
                  <a:gd name="connsiteX52" fmla="*/ 451304 w 920682"/>
                  <a:gd name="connsiteY52" fmla="*/ 389737 h 962903"/>
                  <a:gd name="connsiteX53" fmla="*/ 510470 w 920682"/>
                  <a:gd name="connsiteY53" fmla="*/ 421509 h 962903"/>
                  <a:gd name="connsiteX54" fmla="*/ 558057 w 920682"/>
                  <a:gd name="connsiteY54" fmla="*/ 453845 h 962903"/>
                  <a:gd name="connsiteX55" fmla="*/ 697854 w 920682"/>
                  <a:gd name="connsiteY55" fmla="*/ 300210 h 962903"/>
                  <a:gd name="connsiteX56" fmla="*/ 684863 w 920682"/>
                  <a:gd name="connsiteY56" fmla="*/ 277052 h 962903"/>
                  <a:gd name="connsiteX57" fmla="*/ 662976 w 920682"/>
                  <a:gd name="connsiteY57" fmla="*/ 246410 h 962903"/>
                  <a:gd name="connsiteX58" fmla="*/ 610164 w 920682"/>
                  <a:gd name="connsiteY58" fmla="*/ 193597 h 962903"/>
                  <a:gd name="connsiteX59" fmla="*/ 668201 w 920682"/>
                  <a:gd name="connsiteY59" fmla="*/ 241044 h 962903"/>
                  <a:gd name="connsiteX60" fmla="*/ 693336 w 920682"/>
                  <a:gd name="connsiteY60" fmla="*/ 269427 h 962903"/>
                  <a:gd name="connsiteX61" fmla="*/ 707033 w 920682"/>
                  <a:gd name="connsiteY61" fmla="*/ 288490 h 962903"/>
                  <a:gd name="connsiteX62" fmla="*/ 889757 w 920682"/>
                  <a:gd name="connsiteY62" fmla="*/ 0 h 962903"/>
                  <a:gd name="connsiteX63" fmla="*/ 920682 w 920682"/>
                  <a:gd name="connsiteY63" fmla="*/ 15957 h 962903"/>
                  <a:gd name="connsiteX64" fmla="*/ 728779 w 920682"/>
                  <a:gd name="connsiteY64" fmla="*/ 301763 h 962903"/>
                  <a:gd name="connsiteX65" fmla="*/ 767753 w 920682"/>
                  <a:gd name="connsiteY65" fmla="*/ 312919 h 962903"/>
                  <a:gd name="connsiteX66" fmla="*/ 815340 w 920682"/>
                  <a:gd name="connsiteY66" fmla="*/ 341020 h 962903"/>
                  <a:gd name="connsiteX67" fmla="*/ 764081 w 920682"/>
                  <a:gd name="connsiteY67" fmla="*/ 319979 h 962903"/>
                  <a:gd name="connsiteX68" fmla="*/ 718895 w 920682"/>
                  <a:gd name="connsiteY68" fmla="*/ 313484 h 962903"/>
                  <a:gd name="connsiteX69" fmla="*/ 610305 w 920682"/>
                  <a:gd name="connsiteY69" fmla="*/ 430122 h 962903"/>
                  <a:gd name="connsiteX70" fmla="*/ 626120 w 920682"/>
                  <a:gd name="connsiteY70" fmla="*/ 453281 h 962903"/>
                  <a:gd name="connsiteX71" fmla="*/ 644901 w 920682"/>
                  <a:gd name="connsiteY71" fmla="*/ 486465 h 962903"/>
                  <a:gd name="connsiteX72" fmla="*/ 673849 w 920682"/>
                  <a:gd name="connsiteY72" fmla="*/ 558905 h 962903"/>
                  <a:gd name="connsiteX73" fmla="*/ 687546 w 920682"/>
                  <a:gd name="connsiteY73" fmla="*/ 639818 h 962903"/>
                  <a:gd name="connsiteX74" fmla="*/ 681192 w 920682"/>
                  <a:gd name="connsiteY74" fmla="*/ 728638 h 962903"/>
                  <a:gd name="connsiteX75" fmla="*/ 684016 w 920682"/>
                  <a:gd name="connsiteY75" fmla="*/ 641230 h 96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920682" h="962903">
                    <a:moveTo>
                      <a:pt x="684016" y="641230"/>
                    </a:moveTo>
                    <a:cubicBezTo>
                      <a:pt x="681192" y="613694"/>
                      <a:pt x="675261" y="587147"/>
                      <a:pt x="667071" y="562859"/>
                    </a:cubicBezTo>
                    <a:cubicBezTo>
                      <a:pt x="658881" y="538712"/>
                      <a:pt x="648290" y="514989"/>
                      <a:pt x="635440" y="493384"/>
                    </a:cubicBezTo>
                    <a:cubicBezTo>
                      <a:pt x="629650" y="482228"/>
                      <a:pt x="622166" y="472203"/>
                      <a:pt x="615530" y="461753"/>
                    </a:cubicBezTo>
                    <a:cubicBezTo>
                      <a:pt x="610446" y="454410"/>
                      <a:pt x="605080" y="447491"/>
                      <a:pt x="599573" y="440431"/>
                    </a:cubicBezTo>
                    <a:cubicBezTo>
                      <a:pt x="541819" y="493808"/>
                      <a:pt x="482793" y="543231"/>
                      <a:pt x="419955" y="590536"/>
                    </a:cubicBezTo>
                    <a:cubicBezTo>
                      <a:pt x="420802" y="597314"/>
                      <a:pt x="421085" y="600703"/>
                      <a:pt x="421791" y="607481"/>
                    </a:cubicBezTo>
                    <a:cubicBezTo>
                      <a:pt x="422215" y="611999"/>
                      <a:pt x="422497" y="614259"/>
                      <a:pt x="422921" y="618778"/>
                    </a:cubicBezTo>
                    <a:cubicBezTo>
                      <a:pt x="422921" y="623437"/>
                      <a:pt x="422921" y="625697"/>
                      <a:pt x="422921" y="630357"/>
                    </a:cubicBezTo>
                    <a:cubicBezTo>
                      <a:pt x="422921" y="639676"/>
                      <a:pt x="422921" y="644195"/>
                      <a:pt x="422638" y="653515"/>
                    </a:cubicBezTo>
                    <a:cubicBezTo>
                      <a:pt x="421791" y="662976"/>
                      <a:pt x="421226" y="667777"/>
                      <a:pt x="420238" y="677238"/>
                    </a:cubicBezTo>
                    <a:cubicBezTo>
                      <a:pt x="416143" y="709010"/>
                      <a:pt x="408094" y="741488"/>
                      <a:pt x="395667" y="773825"/>
                    </a:cubicBezTo>
                    <a:cubicBezTo>
                      <a:pt x="383241" y="806021"/>
                      <a:pt x="367425" y="838781"/>
                      <a:pt x="347656" y="870412"/>
                    </a:cubicBezTo>
                    <a:cubicBezTo>
                      <a:pt x="327887" y="902184"/>
                      <a:pt x="304870" y="933391"/>
                      <a:pt x="277475" y="962904"/>
                    </a:cubicBezTo>
                    <a:cubicBezTo>
                      <a:pt x="303741" y="932967"/>
                      <a:pt x="325628" y="901619"/>
                      <a:pt x="343985" y="869988"/>
                    </a:cubicBezTo>
                    <a:cubicBezTo>
                      <a:pt x="362483" y="838357"/>
                      <a:pt x="377028" y="805879"/>
                      <a:pt x="388042" y="774107"/>
                    </a:cubicBezTo>
                    <a:cubicBezTo>
                      <a:pt x="399197" y="742194"/>
                      <a:pt x="405834" y="710281"/>
                      <a:pt x="408941" y="679497"/>
                    </a:cubicBezTo>
                    <a:cubicBezTo>
                      <a:pt x="409647" y="670319"/>
                      <a:pt x="409929" y="665659"/>
                      <a:pt x="410494" y="656480"/>
                    </a:cubicBezTo>
                    <a:cubicBezTo>
                      <a:pt x="410353" y="647584"/>
                      <a:pt x="410212" y="643065"/>
                      <a:pt x="409929" y="634169"/>
                    </a:cubicBezTo>
                    <a:cubicBezTo>
                      <a:pt x="409788" y="629651"/>
                      <a:pt x="409647" y="627532"/>
                      <a:pt x="409506" y="623014"/>
                    </a:cubicBezTo>
                    <a:cubicBezTo>
                      <a:pt x="408941" y="618636"/>
                      <a:pt x="408659" y="616518"/>
                      <a:pt x="407952" y="612282"/>
                    </a:cubicBezTo>
                    <a:cubicBezTo>
                      <a:pt x="407246" y="607481"/>
                      <a:pt x="406964" y="605080"/>
                      <a:pt x="406258" y="600279"/>
                    </a:cubicBezTo>
                    <a:cubicBezTo>
                      <a:pt x="341019" y="644760"/>
                      <a:pt x="275075" y="684863"/>
                      <a:pt x="205600" y="722566"/>
                    </a:cubicBezTo>
                    <a:cubicBezTo>
                      <a:pt x="191903" y="748549"/>
                      <a:pt x="175240" y="774107"/>
                      <a:pt x="155895" y="798536"/>
                    </a:cubicBezTo>
                    <a:cubicBezTo>
                      <a:pt x="136125" y="823530"/>
                      <a:pt x="113673" y="847677"/>
                      <a:pt x="87973" y="869706"/>
                    </a:cubicBezTo>
                    <a:cubicBezTo>
                      <a:pt x="112826" y="847112"/>
                      <a:pt x="134148" y="822683"/>
                      <a:pt x="152788" y="797548"/>
                    </a:cubicBezTo>
                    <a:cubicBezTo>
                      <a:pt x="169592" y="774955"/>
                      <a:pt x="183854" y="751373"/>
                      <a:pt x="195857" y="727791"/>
                    </a:cubicBezTo>
                    <a:cubicBezTo>
                      <a:pt x="132454" y="760128"/>
                      <a:pt x="67074" y="788369"/>
                      <a:pt x="0" y="812375"/>
                    </a:cubicBezTo>
                    <a:cubicBezTo>
                      <a:pt x="53942" y="790205"/>
                      <a:pt x="105765" y="766764"/>
                      <a:pt x="158013" y="741064"/>
                    </a:cubicBezTo>
                    <a:cubicBezTo>
                      <a:pt x="147987" y="737111"/>
                      <a:pt x="137961" y="733157"/>
                      <a:pt x="127653" y="729626"/>
                    </a:cubicBezTo>
                    <a:cubicBezTo>
                      <a:pt x="115650" y="725531"/>
                      <a:pt x="103365" y="721578"/>
                      <a:pt x="90797" y="718189"/>
                    </a:cubicBezTo>
                    <a:cubicBezTo>
                      <a:pt x="78371" y="714799"/>
                      <a:pt x="65521" y="711693"/>
                      <a:pt x="52530" y="709292"/>
                    </a:cubicBezTo>
                    <a:cubicBezTo>
                      <a:pt x="39538" y="706751"/>
                      <a:pt x="26265" y="704633"/>
                      <a:pt x="12567" y="703926"/>
                    </a:cubicBezTo>
                    <a:cubicBezTo>
                      <a:pt x="26406" y="704209"/>
                      <a:pt x="39962" y="705903"/>
                      <a:pt x="53236" y="707880"/>
                    </a:cubicBezTo>
                    <a:cubicBezTo>
                      <a:pt x="66509" y="709857"/>
                      <a:pt x="79642" y="712399"/>
                      <a:pt x="92492" y="715364"/>
                    </a:cubicBezTo>
                    <a:cubicBezTo>
                      <a:pt x="105342" y="718330"/>
                      <a:pt x="118050" y="721719"/>
                      <a:pt x="130477" y="725390"/>
                    </a:cubicBezTo>
                    <a:cubicBezTo>
                      <a:pt x="142480" y="728920"/>
                      <a:pt x="154341" y="732874"/>
                      <a:pt x="166062" y="736969"/>
                    </a:cubicBezTo>
                    <a:cubicBezTo>
                      <a:pt x="226499" y="705480"/>
                      <a:pt x="284959" y="670178"/>
                      <a:pt x="341019" y="631627"/>
                    </a:cubicBezTo>
                    <a:cubicBezTo>
                      <a:pt x="323933" y="617083"/>
                      <a:pt x="305717" y="602962"/>
                      <a:pt x="286230" y="591242"/>
                    </a:cubicBezTo>
                    <a:cubicBezTo>
                      <a:pt x="264908" y="578251"/>
                      <a:pt x="241326" y="566389"/>
                      <a:pt x="217320" y="556222"/>
                    </a:cubicBezTo>
                    <a:cubicBezTo>
                      <a:pt x="193315" y="546055"/>
                      <a:pt x="168039" y="537441"/>
                      <a:pt x="142338" y="530240"/>
                    </a:cubicBezTo>
                    <a:cubicBezTo>
                      <a:pt x="116639" y="523038"/>
                      <a:pt x="90374" y="516966"/>
                      <a:pt x="63403" y="513153"/>
                    </a:cubicBezTo>
                    <a:cubicBezTo>
                      <a:pt x="90656" y="515836"/>
                      <a:pt x="117345" y="521061"/>
                      <a:pt x="143751" y="527274"/>
                    </a:cubicBezTo>
                    <a:cubicBezTo>
                      <a:pt x="170157" y="533487"/>
                      <a:pt x="196139" y="541113"/>
                      <a:pt x="221133" y="550432"/>
                    </a:cubicBezTo>
                    <a:cubicBezTo>
                      <a:pt x="246127" y="559611"/>
                      <a:pt x="270839" y="570625"/>
                      <a:pt x="293432" y="582769"/>
                    </a:cubicBezTo>
                    <a:cubicBezTo>
                      <a:pt x="314755" y="594207"/>
                      <a:pt x="334948" y="608046"/>
                      <a:pt x="354011" y="622590"/>
                    </a:cubicBezTo>
                    <a:cubicBezTo>
                      <a:pt x="422356" y="575144"/>
                      <a:pt x="486465" y="521485"/>
                      <a:pt x="546902" y="464436"/>
                    </a:cubicBezTo>
                    <a:cubicBezTo>
                      <a:pt x="532922" y="452433"/>
                      <a:pt x="518378" y="440854"/>
                      <a:pt x="503268" y="430405"/>
                    </a:cubicBezTo>
                    <a:cubicBezTo>
                      <a:pt x="485476" y="418120"/>
                      <a:pt x="466413" y="406399"/>
                      <a:pt x="447067" y="395667"/>
                    </a:cubicBezTo>
                    <a:cubicBezTo>
                      <a:pt x="427722" y="384936"/>
                      <a:pt x="407670" y="375051"/>
                      <a:pt x="387195" y="366014"/>
                    </a:cubicBezTo>
                    <a:cubicBezTo>
                      <a:pt x="366720" y="356976"/>
                      <a:pt x="345962" y="348362"/>
                      <a:pt x="324498" y="341302"/>
                    </a:cubicBezTo>
                    <a:cubicBezTo>
                      <a:pt x="346385" y="347374"/>
                      <a:pt x="367849" y="354999"/>
                      <a:pt x="389030" y="363048"/>
                    </a:cubicBezTo>
                    <a:cubicBezTo>
                      <a:pt x="410212" y="371097"/>
                      <a:pt x="430969" y="379993"/>
                      <a:pt x="451304" y="389737"/>
                    </a:cubicBezTo>
                    <a:cubicBezTo>
                      <a:pt x="471496" y="399480"/>
                      <a:pt x="491548" y="410212"/>
                      <a:pt x="510470" y="421509"/>
                    </a:cubicBezTo>
                    <a:cubicBezTo>
                      <a:pt x="526850" y="431393"/>
                      <a:pt x="542666" y="442408"/>
                      <a:pt x="558057" y="453845"/>
                    </a:cubicBezTo>
                    <a:cubicBezTo>
                      <a:pt x="607763" y="405552"/>
                      <a:pt x="654503" y="354293"/>
                      <a:pt x="697854" y="300210"/>
                    </a:cubicBezTo>
                    <a:cubicBezTo>
                      <a:pt x="693900" y="292302"/>
                      <a:pt x="689523" y="284395"/>
                      <a:pt x="684863" y="277052"/>
                    </a:cubicBezTo>
                    <a:cubicBezTo>
                      <a:pt x="678226" y="266461"/>
                      <a:pt x="670884" y="256153"/>
                      <a:pt x="662976" y="246410"/>
                    </a:cubicBezTo>
                    <a:cubicBezTo>
                      <a:pt x="647302" y="226923"/>
                      <a:pt x="629650" y="209130"/>
                      <a:pt x="610164" y="193597"/>
                    </a:cubicBezTo>
                    <a:cubicBezTo>
                      <a:pt x="631063" y="207295"/>
                      <a:pt x="650408" y="223251"/>
                      <a:pt x="668201" y="241044"/>
                    </a:cubicBezTo>
                    <a:cubicBezTo>
                      <a:pt x="677097" y="249940"/>
                      <a:pt x="685569" y="259542"/>
                      <a:pt x="693336" y="269427"/>
                    </a:cubicBezTo>
                    <a:cubicBezTo>
                      <a:pt x="698137" y="275499"/>
                      <a:pt x="702656" y="281853"/>
                      <a:pt x="707033" y="288490"/>
                    </a:cubicBezTo>
                    <a:cubicBezTo>
                      <a:pt x="776649" y="196563"/>
                      <a:pt x="836381" y="102094"/>
                      <a:pt x="889757" y="0"/>
                    </a:cubicBezTo>
                    <a:cubicBezTo>
                      <a:pt x="902184" y="6354"/>
                      <a:pt x="908397" y="9602"/>
                      <a:pt x="920682" y="15957"/>
                    </a:cubicBezTo>
                    <a:cubicBezTo>
                      <a:pt x="864199" y="117345"/>
                      <a:pt x="801361" y="211107"/>
                      <a:pt x="728779" y="301763"/>
                    </a:cubicBezTo>
                    <a:cubicBezTo>
                      <a:pt x="742335" y="304446"/>
                      <a:pt x="755468" y="307977"/>
                      <a:pt x="767753" y="312919"/>
                    </a:cubicBezTo>
                    <a:cubicBezTo>
                      <a:pt x="785263" y="319979"/>
                      <a:pt x="801643" y="328876"/>
                      <a:pt x="815340" y="341020"/>
                    </a:cubicBezTo>
                    <a:cubicBezTo>
                      <a:pt x="799948" y="331135"/>
                      <a:pt x="782297" y="324639"/>
                      <a:pt x="764081" y="319979"/>
                    </a:cubicBezTo>
                    <a:cubicBezTo>
                      <a:pt x="749537" y="316308"/>
                      <a:pt x="734428" y="314331"/>
                      <a:pt x="718895" y="313484"/>
                    </a:cubicBezTo>
                    <a:cubicBezTo>
                      <a:pt x="685005" y="354011"/>
                      <a:pt x="648290" y="393408"/>
                      <a:pt x="610305" y="430122"/>
                    </a:cubicBezTo>
                    <a:cubicBezTo>
                      <a:pt x="615671" y="437748"/>
                      <a:pt x="621037" y="445373"/>
                      <a:pt x="626120" y="453281"/>
                    </a:cubicBezTo>
                    <a:cubicBezTo>
                      <a:pt x="632475" y="464436"/>
                      <a:pt x="639535" y="474744"/>
                      <a:pt x="644901" y="486465"/>
                    </a:cubicBezTo>
                    <a:cubicBezTo>
                      <a:pt x="656904" y="509058"/>
                      <a:pt x="666506" y="533911"/>
                      <a:pt x="673849" y="558905"/>
                    </a:cubicBezTo>
                    <a:cubicBezTo>
                      <a:pt x="681192" y="584181"/>
                      <a:pt x="685852" y="611576"/>
                      <a:pt x="687546" y="639818"/>
                    </a:cubicBezTo>
                    <a:cubicBezTo>
                      <a:pt x="689099" y="668059"/>
                      <a:pt x="688111" y="697713"/>
                      <a:pt x="681192" y="728638"/>
                    </a:cubicBezTo>
                    <a:cubicBezTo>
                      <a:pt x="687123" y="697713"/>
                      <a:pt x="686840" y="668765"/>
                      <a:pt x="684016" y="641230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33320A71-9EE7-4401-99F8-D6737C6222E6}"/>
                </a:ext>
              </a:extLst>
            </p:cNvPr>
            <p:cNvGrpSpPr/>
            <p:nvPr/>
          </p:nvGrpSpPr>
          <p:grpSpPr>
            <a:xfrm>
              <a:off x="4729242" y="-384762"/>
              <a:ext cx="1111172" cy="1315360"/>
              <a:chOff x="4729242" y="-384762"/>
              <a:chExt cx="1111172" cy="1315360"/>
            </a:xfrm>
          </p:grpSpPr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5B2E2D4A-072D-4F8A-9E32-AAB7EFB8F8F1}"/>
                  </a:ext>
                </a:extLst>
              </p:cNvPr>
              <p:cNvSpPr/>
              <p:nvPr/>
            </p:nvSpPr>
            <p:spPr>
              <a:xfrm>
                <a:off x="5077604" y="-59840"/>
                <a:ext cx="320120" cy="177217"/>
              </a:xfrm>
              <a:custGeom>
                <a:avLst/>
                <a:gdLst>
                  <a:gd name="connsiteX0" fmla="*/ 221980 w 320120"/>
                  <a:gd name="connsiteY0" fmla="*/ 155189 h 177217"/>
                  <a:gd name="connsiteX1" fmla="*/ 0 w 320120"/>
                  <a:gd name="connsiteY1" fmla="*/ 0 h 177217"/>
                  <a:gd name="connsiteX2" fmla="*/ 293432 w 320120"/>
                  <a:gd name="connsiteY2" fmla="*/ 145022 h 177217"/>
                  <a:gd name="connsiteX3" fmla="*/ 320120 w 320120"/>
                  <a:gd name="connsiteY3" fmla="*/ 177217 h 177217"/>
                  <a:gd name="connsiteX4" fmla="*/ 221980 w 320120"/>
                  <a:gd name="connsiteY4" fmla="*/ 155189 h 1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120" h="177217">
                    <a:moveTo>
                      <a:pt x="221980" y="155189"/>
                    </a:moveTo>
                    <a:cubicBezTo>
                      <a:pt x="77524" y="106330"/>
                      <a:pt x="0" y="0"/>
                      <a:pt x="0" y="0"/>
                    </a:cubicBezTo>
                    <a:cubicBezTo>
                      <a:pt x="0" y="0"/>
                      <a:pt x="178629" y="18781"/>
                      <a:pt x="293432" y="145022"/>
                    </a:cubicBezTo>
                    <a:cubicBezTo>
                      <a:pt x="302611" y="155047"/>
                      <a:pt x="311507" y="165779"/>
                      <a:pt x="320120" y="177217"/>
                    </a:cubicBezTo>
                    <a:cubicBezTo>
                      <a:pt x="288207" y="167474"/>
                      <a:pt x="255306" y="160272"/>
                      <a:pt x="221980" y="155189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5AFED2F-1BD2-463B-98E5-B042787F4F30}"/>
                  </a:ext>
                </a:extLst>
              </p:cNvPr>
              <p:cNvSpPr/>
              <p:nvPr/>
            </p:nvSpPr>
            <p:spPr>
              <a:xfrm>
                <a:off x="4821593" y="85537"/>
                <a:ext cx="575991" cy="68196"/>
              </a:xfrm>
              <a:custGeom>
                <a:avLst/>
                <a:gdLst>
                  <a:gd name="connsiteX0" fmla="*/ 575991 w 575991"/>
                  <a:gd name="connsiteY0" fmla="*/ 31839 h 68196"/>
                  <a:gd name="connsiteX1" fmla="*/ 343562 w 575991"/>
                  <a:gd name="connsiteY1" fmla="*/ 66012 h 68196"/>
                  <a:gd name="connsiteX2" fmla="*/ 0 w 575991"/>
                  <a:gd name="connsiteY2" fmla="*/ 46807 h 68196"/>
                  <a:gd name="connsiteX3" fmla="*/ 477992 w 575991"/>
                  <a:gd name="connsiteY3" fmla="*/ 9811 h 68196"/>
                  <a:gd name="connsiteX4" fmla="*/ 575991 w 575991"/>
                  <a:gd name="connsiteY4" fmla="*/ 31839 h 6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991" h="68196">
                    <a:moveTo>
                      <a:pt x="575991" y="31839"/>
                    </a:moveTo>
                    <a:cubicBezTo>
                      <a:pt x="500303" y="34381"/>
                      <a:pt x="420944" y="47231"/>
                      <a:pt x="343562" y="66012"/>
                    </a:cubicBezTo>
                    <a:cubicBezTo>
                      <a:pt x="154483" y="76320"/>
                      <a:pt x="0" y="46807"/>
                      <a:pt x="0" y="46807"/>
                    </a:cubicBezTo>
                    <a:cubicBezTo>
                      <a:pt x="155188" y="5009"/>
                      <a:pt x="319979" y="-12642"/>
                      <a:pt x="477992" y="9811"/>
                    </a:cubicBezTo>
                    <a:cubicBezTo>
                      <a:pt x="511035" y="14470"/>
                      <a:pt x="544219" y="22096"/>
                      <a:pt x="575991" y="31839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11FDD7CE-F829-4AEF-AED9-6A4FA07E5F88}"/>
                  </a:ext>
                </a:extLst>
              </p:cNvPr>
              <p:cNvSpPr/>
              <p:nvPr/>
            </p:nvSpPr>
            <p:spPr>
              <a:xfrm>
                <a:off x="4729242" y="117376"/>
                <a:ext cx="668341" cy="203340"/>
              </a:xfrm>
              <a:custGeom>
                <a:avLst/>
                <a:gdLst>
                  <a:gd name="connsiteX0" fmla="*/ 668342 w 668341"/>
                  <a:gd name="connsiteY0" fmla="*/ 0 h 203340"/>
                  <a:gd name="connsiteX1" fmla="*/ 329441 w 668341"/>
                  <a:gd name="connsiteY1" fmla="*/ 130053 h 203340"/>
                  <a:gd name="connsiteX2" fmla="*/ 0 w 668341"/>
                  <a:gd name="connsiteY2" fmla="*/ 203341 h 203340"/>
                  <a:gd name="connsiteX3" fmla="*/ 435912 w 668341"/>
                  <a:gd name="connsiteY3" fmla="*/ 34031 h 203340"/>
                  <a:gd name="connsiteX4" fmla="*/ 668342 w 668341"/>
                  <a:gd name="connsiteY4" fmla="*/ 0 h 20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341" h="203340">
                    <a:moveTo>
                      <a:pt x="668342" y="0"/>
                    </a:moveTo>
                    <a:cubicBezTo>
                      <a:pt x="553963" y="27395"/>
                      <a:pt x="434782" y="75970"/>
                      <a:pt x="329441" y="130053"/>
                    </a:cubicBezTo>
                    <a:cubicBezTo>
                      <a:pt x="149258" y="182018"/>
                      <a:pt x="0" y="203341"/>
                      <a:pt x="0" y="203341"/>
                    </a:cubicBezTo>
                    <a:cubicBezTo>
                      <a:pt x="137396" y="129065"/>
                      <a:pt x="284536" y="71310"/>
                      <a:pt x="435912" y="34031"/>
                    </a:cubicBezTo>
                    <a:cubicBezTo>
                      <a:pt x="513012" y="15109"/>
                      <a:pt x="592654" y="2542"/>
                      <a:pt x="668342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374F2A9F-3E9A-42BE-A591-2B5BC3C98440}"/>
                  </a:ext>
                </a:extLst>
              </p:cNvPr>
              <p:cNvSpPr/>
              <p:nvPr/>
            </p:nvSpPr>
            <p:spPr>
              <a:xfrm>
                <a:off x="4734326" y="117376"/>
                <a:ext cx="663258" cy="338195"/>
              </a:xfrm>
              <a:custGeom>
                <a:avLst/>
                <a:gdLst>
                  <a:gd name="connsiteX0" fmla="*/ 324357 w 663258"/>
                  <a:gd name="connsiteY0" fmla="*/ 130053 h 338195"/>
                  <a:gd name="connsiteX1" fmla="*/ 663258 w 663258"/>
                  <a:gd name="connsiteY1" fmla="*/ 0 h 338195"/>
                  <a:gd name="connsiteX2" fmla="*/ 623296 w 663258"/>
                  <a:gd name="connsiteY2" fmla="*/ 19487 h 338195"/>
                  <a:gd name="connsiteX3" fmla="*/ 369826 w 663258"/>
                  <a:gd name="connsiteY3" fmla="*/ 176935 h 338195"/>
                  <a:gd name="connsiteX4" fmla="*/ 0 w 663258"/>
                  <a:gd name="connsiteY4" fmla="*/ 338195 h 338195"/>
                  <a:gd name="connsiteX5" fmla="*/ 324357 w 663258"/>
                  <a:gd name="connsiteY5" fmla="*/ 130053 h 33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258" h="338195">
                    <a:moveTo>
                      <a:pt x="324357" y="130053"/>
                    </a:moveTo>
                    <a:cubicBezTo>
                      <a:pt x="429699" y="75970"/>
                      <a:pt x="548879" y="27253"/>
                      <a:pt x="663258" y="0"/>
                    </a:cubicBezTo>
                    <a:cubicBezTo>
                      <a:pt x="649985" y="6213"/>
                      <a:pt x="636570" y="12709"/>
                      <a:pt x="623296" y="19487"/>
                    </a:cubicBezTo>
                    <a:cubicBezTo>
                      <a:pt x="535040" y="64109"/>
                      <a:pt x="448056" y="119180"/>
                      <a:pt x="369826" y="176935"/>
                    </a:cubicBezTo>
                    <a:cubicBezTo>
                      <a:pt x="175099" y="276769"/>
                      <a:pt x="0" y="338195"/>
                      <a:pt x="0" y="338195"/>
                    </a:cubicBezTo>
                    <a:cubicBezTo>
                      <a:pt x="0" y="338195"/>
                      <a:pt x="138385" y="225511"/>
                      <a:pt x="324357" y="130053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3A57347-4D3C-412F-897A-9D97E2100370}"/>
                  </a:ext>
                </a:extLst>
              </p:cNvPr>
              <p:cNvSpPr/>
              <p:nvPr/>
            </p:nvSpPr>
            <p:spPr>
              <a:xfrm>
                <a:off x="4768074" y="117376"/>
                <a:ext cx="629509" cy="492536"/>
              </a:xfrm>
              <a:custGeom>
                <a:avLst/>
                <a:gdLst>
                  <a:gd name="connsiteX0" fmla="*/ 629510 w 629509"/>
                  <a:gd name="connsiteY0" fmla="*/ 0 h 492536"/>
                  <a:gd name="connsiteX1" fmla="*/ 386348 w 629509"/>
                  <a:gd name="connsiteY1" fmla="*/ 215908 h 492536"/>
                  <a:gd name="connsiteX2" fmla="*/ 0 w 629509"/>
                  <a:gd name="connsiteY2" fmla="*/ 492537 h 492536"/>
                  <a:gd name="connsiteX3" fmla="*/ 336077 w 629509"/>
                  <a:gd name="connsiteY3" fmla="*/ 176935 h 492536"/>
                  <a:gd name="connsiteX4" fmla="*/ 589547 w 629509"/>
                  <a:gd name="connsiteY4" fmla="*/ 19487 h 492536"/>
                  <a:gd name="connsiteX5" fmla="*/ 629510 w 629509"/>
                  <a:gd name="connsiteY5" fmla="*/ 0 h 49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9509" h="492536">
                    <a:moveTo>
                      <a:pt x="629510" y="0"/>
                    </a:moveTo>
                    <a:cubicBezTo>
                      <a:pt x="541819" y="64109"/>
                      <a:pt x="458505" y="139091"/>
                      <a:pt x="386348" y="215908"/>
                    </a:cubicBezTo>
                    <a:cubicBezTo>
                      <a:pt x="260531" y="312778"/>
                      <a:pt x="134572" y="407811"/>
                      <a:pt x="0" y="492537"/>
                    </a:cubicBezTo>
                    <a:cubicBezTo>
                      <a:pt x="98282" y="374062"/>
                      <a:pt x="212378" y="268579"/>
                      <a:pt x="336077" y="176935"/>
                    </a:cubicBezTo>
                    <a:cubicBezTo>
                      <a:pt x="414166" y="119180"/>
                      <a:pt x="501292" y="64109"/>
                      <a:pt x="589547" y="19487"/>
                    </a:cubicBezTo>
                    <a:cubicBezTo>
                      <a:pt x="602962" y="12709"/>
                      <a:pt x="616236" y="6213"/>
                      <a:pt x="629510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FC7D77F-A994-4542-9CF5-0546DFDDAFF2}"/>
                  </a:ext>
                </a:extLst>
              </p:cNvPr>
              <p:cNvSpPr/>
              <p:nvPr/>
            </p:nvSpPr>
            <p:spPr>
              <a:xfrm>
                <a:off x="5343885" y="-123102"/>
                <a:ext cx="65507" cy="240478"/>
              </a:xfrm>
              <a:custGeom>
                <a:avLst/>
                <a:gdLst>
                  <a:gd name="connsiteX0" fmla="*/ 27011 w 65507"/>
                  <a:gd name="connsiteY0" fmla="*/ 208142 h 240478"/>
                  <a:gd name="connsiteX1" fmla="*/ 21221 w 65507"/>
                  <a:gd name="connsiteY1" fmla="*/ 0 h 240478"/>
                  <a:gd name="connsiteX2" fmla="*/ 61183 w 65507"/>
                  <a:gd name="connsiteY2" fmla="*/ 204471 h 240478"/>
                  <a:gd name="connsiteX3" fmla="*/ 53699 w 65507"/>
                  <a:gd name="connsiteY3" fmla="*/ 240479 h 240478"/>
                  <a:gd name="connsiteX4" fmla="*/ 27011 w 65507"/>
                  <a:gd name="connsiteY4" fmla="*/ 208142 h 2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07" h="240478">
                    <a:moveTo>
                      <a:pt x="27011" y="208142"/>
                    </a:moveTo>
                    <a:cubicBezTo>
                      <a:pt x="-30179" y="118616"/>
                      <a:pt x="21221" y="0"/>
                      <a:pt x="21221" y="0"/>
                    </a:cubicBezTo>
                    <a:cubicBezTo>
                      <a:pt x="21221" y="0"/>
                      <a:pt x="81941" y="73993"/>
                      <a:pt x="61183" y="204471"/>
                    </a:cubicBezTo>
                    <a:cubicBezTo>
                      <a:pt x="59347" y="216050"/>
                      <a:pt x="56947" y="228052"/>
                      <a:pt x="53699" y="240479"/>
                    </a:cubicBezTo>
                    <a:cubicBezTo>
                      <a:pt x="45085" y="229041"/>
                      <a:pt x="36189" y="218309"/>
                      <a:pt x="27011" y="208142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397890C8-BE3F-49F3-BCD8-083F0CFA9111}"/>
                  </a:ext>
                </a:extLst>
              </p:cNvPr>
              <p:cNvSpPr/>
              <p:nvPr/>
            </p:nvSpPr>
            <p:spPr>
              <a:xfrm>
                <a:off x="4855342" y="117376"/>
                <a:ext cx="542242" cy="649419"/>
              </a:xfrm>
              <a:custGeom>
                <a:avLst/>
                <a:gdLst>
                  <a:gd name="connsiteX0" fmla="*/ 299080 w 542242"/>
                  <a:gd name="connsiteY0" fmla="*/ 215908 h 649419"/>
                  <a:gd name="connsiteX1" fmla="*/ 542242 w 542242"/>
                  <a:gd name="connsiteY1" fmla="*/ 0 h 649419"/>
                  <a:gd name="connsiteX2" fmla="*/ 381405 w 542242"/>
                  <a:gd name="connsiteY2" fmla="*/ 209413 h 649419"/>
                  <a:gd name="connsiteX3" fmla="*/ 0 w 542242"/>
                  <a:gd name="connsiteY3" fmla="*/ 649420 h 649419"/>
                  <a:gd name="connsiteX4" fmla="*/ 299080 w 542242"/>
                  <a:gd name="connsiteY4" fmla="*/ 215908 h 64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242" h="649419">
                    <a:moveTo>
                      <a:pt x="299080" y="215908"/>
                    </a:moveTo>
                    <a:cubicBezTo>
                      <a:pt x="367143" y="139232"/>
                      <a:pt x="454410" y="64109"/>
                      <a:pt x="542242" y="0"/>
                    </a:cubicBezTo>
                    <a:cubicBezTo>
                      <a:pt x="482087" y="65945"/>
                      <a:pt x="427721" y="137255"/>
                      <a:pt x="381405" y="209413"/>
                    </a:cubicBezTo>
                    <a:cubicBezTo>
                      <a:pt x="261377" y="361071"/>
                      <a:pt x="134854" y="510470"/>
                      <a:pt x="0" y="649420"/>
                    </a:cubicBezTo>
                    <a:cubicBezTo>
                      <a:pt x="76959" y="486606"/>
                      <a:pt x="183572" y="346103"/>
                      <a:pt x="299080" y="215908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D3A2D37-5B03-4985-B565-6517EB8D00C6}"/>
                  </a:ext>
                </a:extLst>
              </p:cNvPr>
              <p:cNvSpPr/>
              <p:nvPr/>
            </p:nvSpPr>
            <p:spPr>
              <a:xfrm>
                <a:off x="5015049" y="117235"/>
                <a:ext cx="382534" cy="813363"/>
              </a:xfrm>
              <a:custGeom>
                <a:avLst/>
                <a:gdLst>
                  <a:gd name="connsiteX0" fmla="*/ 221698 w 382534"/>
                  <a:gd name="connsiteY0" fmla="*/ 209413 h 813363"/>
                  <a:gd name="connsiteX1" fmla="*/ 382535 w 382534"/>
                  <a:gd name="connsiteY1" fmla="*/ 0 h 813363"/>
                  <a:gd name="connsiteX2" fmla="*/ 268014 w 382534"/>
                  <a:gd name="connsiteY2" fmla="*/ 233560 h 813363"/>
                  <a:gd name="connsiteX3" fmla="*/ 268014 w 382534"/>
                  <a:gd name="connsiteY3" fmla="*/ 233560 h 813363"/>
                  <a:gd name="connsiteX4" fmla="*/ 0 w 382534"/>
                  <a:gd name="connsiteY4" fmla="*/ 813363 h 813363"/>
                  <a:gd name="connsiteX5" fmla="*/ 221698 w 382534"/>
                  <a:gd name="connsiteY5" fmla="*/ 209413 h 81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534" h="813363">
                    <a:moveTo>
                      <a:pt x="221698" y="209413"/>
                    </a:moveTo>
                    <a:cubicBezTo>
                      <a:pt x="264202" y="138244"/>
                      <a:pt x="322380" y="66086"/>
                      <a:pt x="382535" y="0"/>
                    </a:cubicBezTo>
                    <a:cubicBezTo>
                      <a:pt x="342714" y="79077"/>
                      <a:pt x="304164" y="157730"/>
                      <a:pt x="268014" y="233560"/>
                    </a:cubicBezTo>
                    <a:cubicBezTo>
                      <a:pt x="268014" y="233560"/>
                      <a:pt x="268014" y="233560"/>
                      <a:pt x="268014" y="233560"/>
                    </a:cubicBezTo>
                    <a:cubicBezTo>
                      <a:pt x="177641" y="426310"/>
                      <a:pt x="91786" y="621178"/>
                      <a:pt x="0" y="813363"/>
                    </a:cubicBezTo>
                    <a:cubicBezTo>
                      <a:pt x="21040" y="593360"/>
                      <a:pt x="113532" y="390301"/>
                      <a:pt x="221698" y="209413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40940C5-D2DB-4DFA-9DC2-602A9BA61485}"/>
                  </a:ext>
                </a:extLst>
              </p:cNvPr>
              <p:cNvSpPr/>
              <p:nvPr/>
            </p:nvSpPr>
            <p:spPr>
              <a:xfrm>
                <a:off x="5397584" y="-384762"/>
                <a:ext cx="442830" cy="502138"/>
              </a:xfrm>
              <a:custGeom>
                <a:avLst/>
                <a:gdLst>
                  <a:gd name="connsiteX0" fmla="*/ 0 w 442830"/>
                  <a:gd name="connsiteY0" fmla="*/ 502139 h 502138"/>
                  <a:gd name="connsiteX1" fmla="*/ 7484 w 442830"/>
                  <a:gd name="connsiteY1" fmla="*/ 466131 h 502138"/>
                  <a:gd name="connsiteX2" fmla="*/ 418261 w 442830"/>
                  <a:gd name="connsiteY2" fmla="*/ 0 h 502138"/>
                  <a:gd name="connsiteX3" fmla="*/ 430546 w 442830"/>
                  <a:gd name="connsiteY3" fmla="*/ 13697 h 502138"/>
                  <a:gd name="connsiteX4" fmla="*/ 442831 w 442830"/>
                  <a:gd name="connsiteY4" fmla="*/ 27395 h 502138"/>
                  <a:gd name="connsiteX5" fmla="*/ 31772 w 442830"/>
                  <a:gd name="connsiteY5" fmla="*/ 482087 h 502138"/>
                  <a:gd name="connsiteX6" fmla="*/ 0 w 442830"/>
                  <a:gd name="connsiteY6" fmla="*/ 502139 h 50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2830" h="502138">
                    <a:moveTo>
                      <a:pt x="0" y="502139"/>
                    </a:moveTo>
                    <a:cubicBezTo>
                      <a:pt x="3248" y="489713"/>
                      <a:pt x="5648" y="477710"/>
                      <a:pt x="7484" y="466131"/>
                    </a:cubicBezTo>
                    <a:cubicBezTo>
                      <a:pt x="130901" y="298092"/>
                      <a:pt x="270980" y="147281"/>
                      <a:pt x="418261" y="0"/>
                    </a:cubicBezTo>
                    <a:cubicBezTo>
                      <a:pt x="423203" y="5507"/>
                      <a:pt x="425603" y="8190"/>
                      <a:pt x="430546" y="13697"/>
                    </a:cubicBezTo>
                    <a:cubicBezTo>
                      <a:pt x="435488" y="19204"/>
                      <a:pt x="437889" y="21887"/>
                      <a:pt x="442831" y="27395"/>
                    </a:cubicBezTo>
                    <a:cubicBezTo>
                      <a:pt x="286937" y="155471"/>
                      <a:pt x="143892" y="313907"/>
                      <a:pt x="31772" y="482087"/>
                    </a:cubicBezTo>
                    <a:cubicBezTo>
                      <a:pt x="21322" y="487877"/>
                      <a:pt x="10732" y="494514"/>
                      <a:pt x="0" y="502139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787D34C8-1764-4230-A3C5-1B748DFE79B2}"/>
                  </a:ext>
                </a:extLst>
              </p:cNvPr>
              <p:cNvSpPr/>
              <p:nvPr/>
            </p:nvSpPr>
            <p:spPr>
              <a:xfrm>
                <a:off x="5397584" y="62312"/>
                <a:ext cx="239066" cy="69764"/>
              </a:xfrm>
              <a:custGeom>
                <a:avLst/>
                <a:gdLst>
                  <a:gd name="connsiteX0" fmla="*/ 0 w 239066"/>
                  <a:gd name="connsiteY0" fmla="*/ 55064 h 69764"/>
                  <a:gd name="connsiteX1" fmla="*/ 31631 w 239066"/>
                  <a:gd name="connsiteY1" fmla="*/ 35012 h 69764"/>
                  <a:gd name="connsiteX2" fmla="*/ 239067 w 239066"/>
                  <a:gd name="connsiteY2" fmla="*/ 15384 h 69764"/>
                  <a:gd name="connsiteX3" fmla="*/ 40950 w 239066"/>
                  <a:gd name="connsiteY3" fmla="*/ 66643 h 69764"/>
                  <a:gd name="connsiteX4" fmla="*/ 0 w 239066"/>
                  <a:gd name="connsiteY4" fmla="*/ 55064 h 6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066" h="69764">
                    <a:moveTo>
                      <a:pt x="0" y="55064"/>
                    </a:moveTo>
                    <a:cubicBezTo>
                      <a:pt x="10732" y="47439"/>
                      <a:pt x="21181" y="40802"/>
                      <a:pt x="31631" y="35012"/>
                    </a:cubicBezTo>
                    <a:cubicBezTo>
                      <a:pt x="149258" y="-29944"/>
                      <a:pt x="239067" y="15384"/>
                      <a:pt x="239067" y="15384"/>
                    </a:cubicBezTo>
                    <a:cubicBezTo>
                      <a:pt x="239067" y="15384"/>
                      <a:pt x="147563" y="85141"/>
                      <a:pt x="40950" y="66643"/>
                    </a:cubicBezTo>
                    <a:cubicBezTo>
                      <a:pt x="27818" y="62266"/>
                      <a:pt x="14262" y="58312"/>
                      <a:pt x="0" y="55064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4E03FEB-E9CE-46FD-9771-92542A568A4C}"/>
                  </a:ext>
                </a:extLst>
              </p:cNvPr>
              <p:cNvSpPr/>
              <p:nvPr/>
            </p:nvSpPr>
            <p:spPr>
              <a:xfrm>
                <a:off x="5221175" y="117235"/>
                <a:ext cx="176408" cy="771141"/>
              </a:xfrm>
              <a:custGeom>
                <a:avLst/>
                <a:gdLst>
                  <a:gd name="connsiteX0" fmla="*/ 61888 w 176408"/>
                  <a:gd name="connsiteY0" fmla="*/ 233560 h 771141"/>
                  <a:gd name="connsiteX1" fmla="*/ 176409 w 176408"/>
                  <a:gd name="connsiteY1" fmla="*/ 0 h 771141"/>
                  <a:gd name="connsiteX2" fmla="*/ 103263 w 176408"/>
                  <a:gd name="connsiteY2" fmla="*/ 301481 h 771141"/>
                  <a:gd name="connsiteX3" fmla="*/ 16278 w 176408"/>
                  <a:gd name="connsiteY3" fmla="*/ 771142 h 771141"/>
                  <a:gd name="connsiteX4" fmla="*/ 61888 w 176408"/>
                  <a:gd name="connsiteY4" fmla="*/ 233560 h 771141"/>
                  <a:gd name="connsiteX5" fmla="*/ 61888 w 176408"/>
                  <a:gd name="connsiteY5" fmla="*/ 233560 h 77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408" h="771141">
                    <a:moveTo>
                      <a:pt x="61888" y="233560"/>
                    </a:moveTo>
                    <a:cubicBezTo>
                      <a:pt x="98038" y="157730"/>
                      <a:pt x="136588" y="79077"/>
                      <a:pt x="176409" y="0"/>
                    </a:cubicBezTo>
                    <a:cubicBezTo>
                      <a:pt x="149014" y="102941"/>
                      <a:pt x="123173" y="206306"/>
                      <a:pt x="103263" y="301481"/>
                    </a:cubicBezTo>
                    <a:cubicBezTo>
                      <a:pt x="70926" y="456387"/>
                      <a:pt x="43249" y="614118"/>
                      <a:pt x="16278" y="771142"/>
                    </a:cubicBezTo>
                    <a:cubicBezTo>
                      <a:pt x="-14929" y="595478"/>
                      <a:pt x="-2079" y="400892"/>
                      <a:pt x="61888" y="233560"/>
                    </a:cubicBezTo>
                    <a:cubicBezTo>
                      <a:pt x="61888" y="233701"/>
                      <a:pt x="61888" y="233701"/>
                      <a:pt x="61888" y="23356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ADF08764-78E1-40A2-928B-0433933A856F}"/>
                  </a:ext>
                </a:extLst>
              </p:cNvPr>
              <p:cNvSpPr/>
              <p:nvPr/>
            </p:nvSpPr>
            <p:spPr>
              <a:xfrm>
                <a:off x="5322784" y="117376"/>
                <a:ext cx="74940" cy="717482"/>
              </a:xfrm>
              <a:custGeom>
                <a:avLst/>
                <a:gdLst>
                  <a:gd name="connsiteX0" fmla="*/ 1653 w 74940"/>
                  <a:gd name="connsiteY0" fmla="*/ 301481 h 717482"/>
                  <a:gd name="connsiteX1" fmla="*/ 74800 w 74940"/>
                  <a:gd name="connsiteY1" fmla="*/ 0 h 717482"/>
                  <a:gd name="connsiteX2" fmla="*/ 72258 w 74940"/>
                  <a:gd name="connsiteY2" fmla="*/ 42928 h 717482"/>
                  <a:gd name="connsiteX3" fmla="*/ 62797 w 74940"/>
                  <a:gd name="connsiteY3" fmla="*/ 319979 h 717482"/>
                  <a:gd name="connsiteX4" fmla="*/ 74940 w 74940"/>
                  <a:gd name="connsiteY4" fmla="*/ 717482 h 717482"/>
                  <a:gd name="connsiteX5" fmla="*/ 1653 w 74940"/>
                  <a:gd name="connsiteY5" fmla="*/ 301481 h 717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940" h="717482">
                    <a:moveTo>
                      <a:pt x="1653" y="301481"/>
                    </a:moveTo>
                    <a:cubicBezTo>
                      <a:pt x="22411" y="205741"/>
                      <a:pt x="47264" y="102941"/>
                      <a:pt x="74800" y="0"/>
                    </a:cubicBezTo>
                    <a:cubicBezTo>
                      <a:pt x="73952" y="14262"/>
                      <a:pt x="73105" y="28524"/>
                      <a:pt x="72258" y="42928"/>
                    </a:cubicBezTo>
                    <a:cubicBezTo>
                      <a:pt x="67033" y="137820"/>
                      <a:pt x="63503" y="232712"/>
                      <a:pt x="62797" y="319979"/>
                    </a:cubicBezTo>
                    <a:cubicBezTo>
                      <a:pt x="60961" y="544219"/>
                      <a:pt x="74940" y="717482"/>
                      <a:pt x="74940" y="717482"/>
                    </a:cubicBezTo>
                    <a:cubicBezTo>
                      <a:pt x="74940" y="717482"/>
                      <a:pt x="-13032" y="537159"/>
                      <a:pt x="1653" y="301481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7C3366B9-FB74-4024-8321-EA2D271FD1DA}"/>
                  </a:ext>
                </a:extLst>
              </p:cNvPr>
              <p:cNvSpPr/>
              <p:nvPr/>
            </p:nvSpPr>
            <p:spPr>
              <a:xfrm>
                <a:off x="5385722" y="117376"/>
                <a:ext cx="132877" cy="651961"/>
              </a:xfrm>
              <a:custGeom>
                <a:avLst/>
                <a:gdLst>
                  <a:gd name="connsiteX0" fmla="*/ 9320 w 132877"/>
                  <a:gd name="connsiteY0" fmla="*/ 42928 h 651961"/>
                  <a:gd name="connsiteX1" fmla="*/ 11861 w 132877"/>
                  <a:gd name="connsiteY1" fmla="*/ 0 h 651961"/>
                  <a:gd name="connsiteX2" fmla="*/ 64532 w 132877"/>
                  <a:gd name="connsiteY2" fmla="*/ 332406 h 651961"/>
                  <a:gd name="connsiteX3" fmla="*/ 132878 w 132877"/>
                  <a:gd name="connsiteY3" fmla="*/ 651962 h 651961"/>
                  <a:gd name="connsiteX4" fmla="*/ 0 w 132877"/>
                  <a:gd name="connsiteY4" fmla="*/ 319979 h 651961"/>
                  <a:gd name="connsiteX5" fmla="*/ 9320 w 132877"/>
                  <a:gd name="connsiteY5" fmla="*/ 42928 h 65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877" h="651961">
                    <a:moveTo>
                      <a:pt x="9320" y="42928"/>
                    </a:moveTo>
                    <a:cubicBezTo>
                      <a:pt x="10167" y="28665"/>
                      <a:pt x="11014" y="14262"/>
                      <a:pt x="11861" y="0"/>
                    </a:cubicBezTo>
                    <a:cubicBezTo>
                      <a:pt x="29795" y="112544"/>
                      <a:pt x="46034" y="229323"/>
                      <a:pt x="64532" y="332406"/>
                    </a:cubicBezTo>
                    <a:cubicBezTo>
                      <a:pt x="97152" y="514283"/>
                      <a:pt x="132878" y="651962"/>
                      <a:pt x="132878" y="651962"/>
                    </a:cubicBezTo>
                    <a:cubicBezTo>
                      <a:pt x="132878" y="651962"/>
                      <a:pt x="34031" y="515977"/>
                      <a:pt x="0" y="319979"/>
                    </a:cubicBezTo>
                    <a:cubicBezTo>
                      <a:pt x="706" y="232712"/>
                      <a:pt x="4236" y="137820"/>
                      <a:pt x="9320" y="4292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423FE6EB-B1A5-4453-A493-047AE6BE3320}"/>
                  </a:ext>
                </a:extLst>
              </p:cNvPr>
              <p:cNvSpPr/>
              <p:nvPr/>
            </p:nvSpPr>
            <p:spPr>
              <a:xfrm>
                <a:off x="5397584" y="117376"/>
                <a:ext cx="295973" cy="212519"/>
              </a:xfrm>
              <a:custGeom>
                <a:avLst/>
                <a:gdLst>
                  <a:gd name="connsiteX0" fmla="*/ 60437 w 295973"/>
                  <a:gd name="connsiteY0" fmla="*/ 77241 h 212519"/>
                  <a:gd name="connsiteX1" fmla="*/ 0 w 295973"/>
                  <a:gd name="connsiteY1" fmla="*/ 0 h 212519"/>
                  <a:gd name="connsiteX2" fmla="*/ 40950 w 295973"/>
                  <a:gd name="connsiteY2" fmla="*/ 11720 h 212519"/>
                  <a:gd name="connsiteX3" fmla="*/ 295974 w 295973"/>
                  <a:gd name="connsiteY3" fmla="*/ 212519 h 212519"/>
                  <a:gd name="connsiteX4" fmla="*/ 60437 w 295973"/>
                  <a:gd name="connsiteY4" fmla="*/ 77241 h 21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973" h="212519">
                    <a:moveTo>
                      <a:pt x="60437" y="77241"/>
                    </a:moveTo>
                    <a:cubicBezTo>
                      <a:pt x="41515" y="50553"/>
                      <a:pt x="21605" y="24570"/>
                      <a:pt x="0" y="0"/>
                    </a:cubicBezTo>
                    <a:cubicBezTo>
                      <a:pt x="14262" y="3248"/>
                      <a:pt x="27818" y="7202"/>
                      <a:pt x="40950" y="11720"/>
                    </a:cubicBezTo>
                    <a:cubicBezTo>
                      <a:pt x="204329" y="68063"/>
                      <a:pt x="295974" y="212519"/>
                      <a:pt x="295974" y="212519"/>
                    </a:cubicBezTo>
                    <a:cubicBezTo>
                      <a:pt x="295974" y="212519"/>
                      <a:pt x="166768" y="182866"/>
                      <a:pt x="60437" y="77241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F16065DF-D095-4C34-AFE1-138C4B8F4E3C}"/>
                  </a:ext>
                </a:extLst>
              </p:cNvPr>
              <p:cNvSpPr/>
              <p:nvPr/>
            </p:nvSpPr>
            <p:spPr>
              <a:xfrm>
                <a:off x="5397584" y="117235"/>
                <a:ext cx="284394" cy="457375"/>
              </a:xfrm>
              <a:custGeom>
                <a:avLst/>
                <a:gdLst>
                  <a:gd name="connsiteX0" fmla="*/ 284395 w 284394"/>
                  <a:gd name="connsiteY0" fmla="*/ 457376 h 457375"/>
                  <a:gd name="connsiteX1" fmla="*/ 73711 w 284394"/>
                  <a:gd name="connsiteY1" fmla="*/ 209554 h 457375"/>
                  <a:gd name="connsiteX2" fmla="*/ 0 w 284394"/>
                  <a:gd name="connsiteY2" fmla="*/ 0 h 457375"/>
                  <a:gd name="connsiteX3" fmla="*/ 60437 w 284394"/>
                  <a:gd name="connsiteY3" fmla="*/ 77241 h 457375"/>
                  <a:gd name="connsiteX4" fmla="*/ 284395 w 284394"/>
                  <a:gd name="connsiteY4" fmla="*/ 457376 h 4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394" h="457375">
                    <a:moveTo>
                      <a:pt x="284395" y="457376"/>
                    </a:moveTo>
                    <a:cubicBezTo>
                      <a:pt x="284395" y="457376"/>
                      <a:pt x="161260" y="364601"/>
                      <a:pt x="73711" y="209554"/>
                    </a:cubicBezTo>
                    <a:cubicBezTo>
                      <a:pt x="50412" y="140362"/>
                      <a:pt x="26688" y="68486"/>
                      <a:pt x="0" y="0"/>
                    </a:cubicBezTo>
                    <a:cubicBezTo>
                      <a:pt x="21605" y="24570"/>
                      <a:pt x="41515" y="50694"/>
                      <a:pt x="60437" y="77241"/>
                    </a:cubicBezTo>
                    <a:cubicBezTo>
                      <a:pt x="185831" y="254317"/>
                      <a:pt x="284395" y="457376"/>
                      <a:pt x="284395" y="45737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41334C2A-B868-4551-A6CD-AAC98E034AA8}"/>
                  </a:ext>
                </a:extLst>
              </p:cNvPr>
              <p:cNvSpPr/>
              <p:nvPr/>
            </p:nvSpPr>
            <p:spPr>
              <a:xfrm>
                <a:off x="5397584" y="117235"/>
                <a:ext cx="212660" cy="591524"/>
              </a:xfrm>
              <a:custGeom>
                <a:avLst/>
                <a:gdLst>
                  <a:gd name="connsiteX0" fmla="*/ 52671 w 212660"/>
                  <a:gd name="connsiteY0" fmla="*/ 332406 h 591524"/>
                  <a:gd name="connsiteX1" fmla="*/ 0 w 212660"/>
                  <a:gd name="connsiteY1" fmla="*/ 0 h 591524"/>
                  <a:gd name="connsiteX2" fmla="*/ 73711 w 212660"/>
                  <a:gd name="connsiteY2" fmla="*/ 209554 h 591524"/>
                  <a:gd name="connsiteX3" fmla="*/ 212661 w 212660"/>
                  <a:gd name="connsiteY3" fmla="*/ 591524 h 591524"/>
                  <a:gd name="connsiteX4" fmla="*/ 52671 w 212660"/>
                  <a:gd name="connsiteY4" fmla="*/ 332406 h 59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660" h="591524">
                    <a:moveTo>
                      <a:pt x="52671" y="332406"/>
                    </a:moveTo>
                    <a:cubicBezTo>
                      <a:pt x="34172" y="229323"/>
                      <a:pt x="17933" y="112544"/>
                      <a:pt x="0" y="0"/>
                    </a:cubicBezTo>
                    <a:cubicBezTo>
                      <a:pt x="26688" y="68486"/>
                      <a:pt x="50412" y="140362"/>
                      <a:pt x="73711" y="209554"/>
                    </a:cubicBezTo>
                    <a:cubicBezTo>
                      <a:pt x="142480" y="413742"/>
                      <a:pt x="212661" y="591524"/>
                      <a:pt x="212661" y="591524"/>
                    </a:cubicBezTo>
                    <a:cubicBezTo>
                      <a:pt x="212661" y="591524"/>
                      <a:pt x="116780" y="490560"/>
                      <a:pt x="52671" y="332406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320A27E1-61B9-4F42-8963-EEDBC41EB42D}"/>
                </a:ext>
              </a:extLst>
            </p:cNvPr>
            <p:cNvGrpSpPr/>
            <p:nvPr/>
          </p:nvGrpSpPr>
          <p:grpSpPr>
            <a:xfrm>
              <a:off x="6329701" y="4171444"/>
              <a:ext cx="797219" cy="865085"/>
              <a:chOff x="6329701" y="4171444"/>
              <a:chExt cx="797219" cy="865085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6CE47FF2-3387-435B-B74B-ECED5F409738}"/>
                  </a:ext>
                </a:extLst>
              </p:cNvPr>
              <p:cNvSpPr/>
              <p:nvPr/>
            </p:nvSpPr>
            <p:spPr>
              <a:xfrm>
                <a:off x="6329701" y="4171444"/>
                <a:ext cx="797219" cy="779531"/>
              </a:xfrm>
              <a:custGeom>
                <a:avLst/>
                <a:gdLst>
                  <a:gd name="connsiteX0" fmla="*/ 677664 w 797219"/>
                  <a:gd name="connsiteY0" fmla="*/ 347273 h 779531"/>
                  <a:gd name="connsiteX1" fmla="*/ 635584 w 797219"/>
                  <a:gd name="connsiteY1" fmla="*/ 492436 h 779531"/>
                  <a:gd name="connsiteX2" fmla="*/ 607625 w 797219"/>
                  <a:gd name="connsiteY2" fmla="*/ 531692 h 779531"/>
                  <a:gd name="connsiteX3" fmla="*/ 584184 w 797219"/>
                  <a:gd name="connsiteY3" fmla="*/ 530138 h 779531"/>
                  <a:gd name="connsiteX4" fmla="*/ 575994 w 797219"/>
                  <a:gd name="connsiteY4" fmla="*/ 520254 h 779531"/>
                  <a:gd name="connsiteX5" fmla="*/ 567240 w 797219"/>
                  <a:gd name="connsiteY5" fmla="*/ 479727 h 779531"/>
                  <a:gd name="connsiteX6" fmla="*/ 578112 w 797219"/>
                  <a:gd name="connsiteY6" fmla="*/ 446543 h 779531"/>
                  <a:gd name="connsiteX7" fmla="*/ 632760 w 797219"/>
                  <a:gd name="connsiteY7" fmla="*/ 348402 h 779531"/>
                  <a:gd name="connsiteX8" fmla="*/ 648716 w 797219"/>
                  <a:gd name="connsiteY8" fmla="*/ 193496 h 779531"/>
                  <a:gd name="connsiteX9" fmla="*/ 624146 w 797219"/>
                  <a:gd name="connsiteY9" fmla="*/ 168361 h 779531"/>
                  <a:gd name="connsiteX10" fmla="*/ 421794 w 797219"/>
                  <a:gd name="connsiteY10" fmla="*/ 24752 h 779531"/>
                  <a:gd name="connsiteX11" fmla="*/ 450318 w 797219"/>
                  <a:gd name="connsiteY11" fmla="*/ 79541 h 779531"/>
                  <a:gd name="connsiteX12" fmla="*/ 479972 w 797219"/>
                  <a:gd name="connsiteY12" fmla="*/ 136589 h 779531"/>
                  <a:gd name="connsiteX13" fmla="*/ 500588 w 797219"/>
                  <a:gd name="connsiteY13" fmla="*/ 179658 h 779531"/>
                  <a:gd name="connsiteX14" fmla="*/ 518804 w 797219"/>
                  <a:gd name="connsiteY14" fmla="*/ 223997 h 779531"/>
                  <a:gd name="connsiteX15" fmla="*/ 530949 w 797219"/>
                  <a:gd name="connsiteY15" fmla="*/ 285847 h 779531"/>
                  <a:gd name="connsiteX16" fmla="*/ 528972 w 797219"/>
                  <a:gd name="connsiteY16" fmla="*/ 341060 h 779531"/>
                  <a:gd name="connsiteX17" fmla="*/ 509767 w 797219"/>
                  <a:gd name="connsiteY17" fmla="*/ 379327 h 779531"/>
                  <a:gd name="connsiteX18" fmla="*/ 463733 w 797219"/>
                  <a:gd name="connsiteY18" fmla="*/ 364359 h 779531"/>
                  <a:gd name="connsiteX19" fmla="*/ 433514 w 797219"/>
                  <a:gd name="connsiteY19" fmla="*/ 314795 h 779531"/>
                  <a:gd name="connsiteX20" fmla="*/ 426171 w 797219"/>
                  <a:gd name="connsiteY20" fmla="*/ 262548 h 779531"/>
                  <a:gd name="connsiteX21" fmla="*/ 429843 w 797219"/>
                  <a:gd name="connsiteY21" fmla="*/ 162713 h 779531"/>
                  <a:gd name="connsiteX22" fmla="*/ 403719 w 797219"/>
                  <a:gd name="connsiteY22" fmla="*/ 55112 h 779531"/>
                  <a:gd name="connsiteX23" fmla="*/ 373218 w 797219"/>
                  <a:gd name="connsiteY23" fmla="*/ 11478 h 779531"/>
                  <a:gd name="connsiteX24" fmla="*/ 369264 w 797219"/>
                  <a:gd name="connsiteY24" fmla="*/ 6818 h 779531"/>
                  <a:gd name="connsiteX25" fmla="*/ 275643 w 797219"/>
                  <a:gd name="connsiteY25" fmla="*/ 3994 h 779531"/>
                  <a:gd name="connsiteX26" fmla="*/ 225937 w 797219"/>
                  <a:gd name="connsiteY26" fmla="*/ 15856 h 779531"/>
                  <a:gd name="connsiteX27" fmla="*/ 309109 w 797219"/>
                  <a:gd name="connsiteY27" fmla="*/ 125857 h 779531"/>
                  <a:gd name="connsiteX28" fmla="*/ 329866 w 797219"/>
                  <a:gd name="connsiteY28" fmla="*/ 171750 h 779531"/>
                  <a:gd name="connsiteX29" fmla="*/ 322100 w 797219"/>
                  <a:gd name="connsiteY29" fmla="*/ 210159 h 779531"/>
                  <a:gd name="connsiteX30" fmla="*/ 300496 w 797219"/>
                  <a:gd name="connsiteY30" fmla="*/ 214536 h 779531"/>
                  <a:gd name="connsiteX31" fmla="*/ 271830 w 797219"/>
                  <a:gd name="connsiteY31" fmla="*/ 188272 h 779531"/>
                  <a:gd name="connsiteX32" fmla="*/ 226078 w 797219"/>
                  <a:gd name="connsiteY32" fmla="*/ 84201 h 779531"/>
                  <a:gd name="connsiteX33" fmla="*/ 215770 w 797219"/>
                  <a:gd name="connsiteY33" fmla="*/ 55253 h 779531"/>
                  <a:gd name="connsiteX34" fmla="*/ 195718 w 797219"/>
                  <a:gd name="connsiteY34" fmla="*/ 24752 h 779531"/>
                  <a:gd name="connsiteX35" fmla="*/ 195436 w 797219"/>
                  <a:gd name="connsiteY35" fmla="*/ 24328 h 779531"/>
                  <a:gd name="connsiteX36" fmla="*/ 3 w 797219"/>
                  <a:gd name="connsiteY36" fmla="*/ 43391 h 779531"/>
                  <a:gd name="connsiteX37" fmla="*/ 54086 w 797219"/>
                  <a:gd name="connsiteY37" fmla="*/ 214819 h 779531"/>
                  <a:gd name="connsiteX38" fmla="*/ 67218 w 797219"/>
                  <a:gd name="connsiteY38" fmla="*/ 219479 h 779531"/>
                  <a:gd name="connsiteX39" fmla="*/ 161687 w 797219"/>
                  <a:gd name="connsiteY39" fmla="*/ 232470 h 779531"/>
                  <a:gd name="connsiteX40" fmla="*/ 184421 w 797219"/>
                  <a:gd name="connsiteY40" fmla="*/ 240801 h 779531"/>
                  <a:gd name="connsiteX41" fmla="*/ 198119 w 797219"/>
                  <a:gd name="connsiteY41" fmla="*/ 260288 h 779531"/>
                  <a:gd name="connsiteX42" fmla="*/ 194165 w 797219"/>
                  <a:gd name="connsiteY42" fmla="*/ 273703 h 779531"/>
                  <a:gd name="connsiteX43" fmla="*/ 182727 w 797219"/>
                  <a:gd name="connsiteY43" fmla="*/ 285564 h 779531"/>
                  <a:gd name="connsiteX44" fmla="*/ 164511 w 797219"/>
                  <a:gd name="connsiteY44" fmla="*/ 290789 h 779531"/>
                  <a:gd name="connsiteX45" fmla="*/ 55498 w 797219"/>
                  <a:gd name="connsiteY45" fmla="*/ 253086 h 779531"/>
                  <a:gd name="connsiteX46" fmla="*/ 55498 w 797219"/>
                  <a:gd name="connsiteY46" fmla="*/ 253934 h 779531"/>
                  <a:gd name="connsiteX47" fmla="*/ 71313 w 797219"/>
                  <a:gd name="connsiteY47" fmla="*/ 379892 h 779531"/>
                  <a:gd name="connsiteX48" fmla="*/ 215064 w 797219"/>
                  <a:gd name="connsiteY48" fmla="*/ 392601 h 779531"/>
                  <a:gd name="connsiteX49" fmla="*/ 248248 w 797219"/>
                  <a:gd name="connsiteY49" fmla="*/ 387376 h 779531"/>
                  <a:gd name="connsiteX50" fmla="*/ 276066 w 797219"/>
                  <a:gd name="connsiteY50" fmla="*/ 379045 h 779531"/>
                  <a:gd name="connsiteX51" fmla="*/ 337775 w 797219"/>
                  <a:gd name="connsiteY51" fmla="*/ 405451 h 779531"/>
                  <a:gd name="connsiteX52" fmla="*/ 347942 w 797219"/>
                  <a:gd name="connsiteY52" fmla="*/ 423243 h 779531"/>
                  <a:gd name="connsiteX53" fmla="*/ 332409 w 797219"/>
                  <a:gd name="connsiteY53" fmla="*/ 452191 h 779531"/>
                  <a:gd name="connsiteX54" fmla="*/ 245424 w 797219"/>
                  <a:gd name="connsiteY54" fmla="*/ 470124 h 779531"/>
                  <a:gd name="connsiteX55" fmla="*/ 198119 w 797219"/>
                  <a:gd name="connsiteY55" fmla="*/ 456004 h 779531"/>
                  <a:gd name="connsiteX56" fmla="*/ 85152 w 797219"/>
                  <a:gd name="connsiteY56" fmla="*/ 419148 h 779531"/>
                  <a:gd name="connsiteX57" fmla="*/ 79645 w 797219"/>
                  <a:gd name="connsiteY57" fmla="*/ 417312 h 779531"/>
                  <a:gd name="connsiteX58" fmla="*/ 130762 w 797219"/>
                  <a:gd name="connsiteY58" fmla="*/ 563322 h 779531"/>
                  <a:gd name="connsiteX59" fmla="*/ 140788 w 797219"/>
                  <a:gd name="connsiteY59" fmla="*/ 582244 h 779531"/>
                  <a:gd name="connsiteX60" fmla="*/ 176514 w 797219"/>
                  <a:gd name="connsiteY60" fmla="*/ 575749 h 779531"/>
                  <a:gd name="connsiteX61" fmla="*/ 223395 w 797219"/>
                  <a:gd name="connsiteY61" fmla="*/ 563040 h 779531"/>
                  <a:gd name="connsiteX62" fmla="*/ 305155 w 797219"/>
                  <a:gd name="connsiteY62" fmla="*/ 543412 h 779531"/>
                  <a:gd name="connsiteX63" fmla="*/ 363757 w 797219"/>
                  <a:gd name="connsiteY63" fmla="*/ 540164 h 779531"/>
                  <a:gd name="connsiteX64" fmla="*/ 414875 w 797219"/>
                  <a:gd name="connsiteY64" fmla="*/ 581115 h 779531"/>
                  <a:gd name="connsiteX65" fmla="*/ 416287 w 797219"/>
                  <a:gd name="connsiteY65" fmla="*/ 585633 h 779531"/>
                  <a:gd name="connsiteX66" fmla="*/ 414592 w 797219"/>
                  <a:gd name="connsiteY66" fmla="*/ 593682 h 779531"/>
                  <a:gd name="connsiteX67" fmla="*/ 362063 w 797219"/>
                  <a:gd name="connsiteY67" fmla="*/ 627290 h 779531"/>
                  <a:gd name="connsiteX68" fmla="*/ 255309 w 797219"/>
                  <a:gd name="connsiteY68" fmla="*/ 620935 h 779531"/>
                  <a:gd name="connsiteX69" fmla="*/ 154062 w 797219"/>
                  <a:gd name="connsiteY69" fmla="*/ 604838 h 779531"/>
                  <a:gd name="connsiteX70" fmla="*/ 401601 w 797219"/>
                  <a:gd name="connsiteY70" fmla="*/ 777677 h 779531"/>
                  <a:gd name="connsiteX71" fmla="*/ 550153 w 797219"/>
                  <a:gd name="connsiteY71" fmla="*/ 655673 h 779531"/>
                  <a:gd name="connsiteX72" fmla="*/ 730900 w 797219"/>
                  <a:gd name="connsiteY72" fmla="*/ 652143 h 779531"/>
                  <a:gd name="connsiteX73" fmla="*/ 704070 w 797219"/>
                  <a:gd name="connsiteY73" fmla="*/ 263253 h 779531"/>
                  <a:gd name="connsiteX74" fmla="*/ 677664 w 797219"/>
                  <a:gd name="connsiteY74" fmla="*/ 347273 h 779531"/>
                  <a:gd name="connsiteX75" fmla="*/ 554389 w 797219"/>
                  <a:gd name="connsiteY75" fmla="*/ 217643 h 779531"/>
                  <a:gd name="connsiteX76" fmla="*/ 553683 w 797219"/>
                  <a:gd name="connsiteY76" fmla="*/ 150992 h 779531"/>
                  <a:gd name="connsiteX77" fmla="*/ 567521 w 797219"/>
                  <a:gd name="connsiteY77" fmla="*/ 169208 h 779531"/>
                  <a:gd name="connsiteX78" fmla="*/ 590680 w 797219"/>
                  <a:gd name="connsiteY78" fmla="*/ 203240 h 779531"/>
                  <a:gd name="connsiteX79" fmla="*/ 603389 w 797219"/>
                  <a:gd name="connsiteY79" fmla="*/ 238542 h 779531"/>
                  <a:gd name="connsiteX80" fmla="*/ 586161 w 797219"/>
                  <a:gd name="connsiteY80" fmla="*/ 254216 h 779531"/>
                  <a:gd name="connsiteX81" fmla="*/ 567098 w 797219"/>
                  <a:gd name="connsiteY81" fmla="*/ 239671 h 779531"/>
                  <a:gd name="connsiteX82" fmla="*/ 554389 w 797219"/>
                  <a:gd name="connsiteY82" fmla="*/ 217643 h 779531"/>
                  <a:gd name="connsiteX83" fmla="*/ 214782 w 797219"/>
                  <a:gd name="connsiteY83" fmla="*/ 516300 h 779531"/>
                  <a:gd name="connsiteX84" fmla="*/ 215770 w 797219"/>
                  <a:gd name="connsiteY84" fmla="*/ 527455 h 779531"/>
                  <a:gd name="connsiteX85" fmla="*/ 211675 w 797219"/>
                  <a:gd name="connsiteY85" fmla="*/ 529432 h 779531"/>
                  <a:gd name="connsiteX86" fmla="*/ 171713 w 797219"/>
                  <a:gd name="connsiteY86" fmla="*/ 523360 h 779531"/>
                  <a:gd name="connsiteX87" fmla="*/ 159710 w 797219"/>
                  <a:gd name="connsiteY87" fmla="*/ 520254 h 779531"/>
                  <a:gd name="connsiteX88" fmla="*/ 147566 w 797219"/>
                  <a:gd name="connsiteY88" fmla="*/ 507827 h 779531"/>
                  <a:gd name="connsiteX89" fmla="*/ 155898 w 797219"/>
                  <a:gd name="connsiteY89" fmla="*/ 488905 h 779531"/>
                  <a:gd name="connsiteX90" fmla="*/ 188376 w 797219"/>
                  <a:gd name="connsiteY90" fmla="*/ 494977 h 779531"/>
                  <a:gd name="connsiteX91" fmla="*/ 214782 w 797219"/>
                  <a:gd name="connsiteY91" fmla="*/ 516300 h 779531"/>
                  <a:gd name="connsiteX92" fmla="*/ 410074 w 797219"/>
                  <a:gd name="connsiteY92" fmla="*/ 688998 h 779531"/>
                  <a:gd name="connsiteX93" fmla="*/ 410074 w 797219"/>
                  <a:gd name="connsiteY93" fmla="*/ 705520 h 779531"/>
                  <a:gd name="connsiteX94" fmla="*/ 388893 w 797219"/>
                  <a:gd name="connsiteY94" fmla="*/ 729808 h 779531"/>
                  <a:gd name="connsiteX95" fmla="*/ 373783 w 797219"/>
                  <a:gd name="connsiteY95" fmla="*/ 727407 h 779531"/>
                  <a:gd name="connsiteX96" fmla="*/ 340599 w 797219"/>
                  <a:gd name="connsiteY96" fmla="*/ 683068 h 779531"/>
                  <a:gd name="connsiteX97" fmla="*/ 384938 w 797219"/>
                  <a:gd name="connsiteY97" fmla="*/ 659486 h 779531"/>
                  <a:gd name="connsiteX98" fmla="*/ 397929 w 797219"/>
                  <a:gd name="connsiteY98" fmla="*/ 663722 h 779531"/>
                  <a:gd name="connsiteX99" fmla="*/ 404143 w 797219"/>
                  <a:gd name="connsiteY99" fmla="*/ 673465 h 779531"/>
                  <a:gd name="connsiteX100" fmla="*/ 410074 w 797219"/>
                  <a:gd name="connsiteY100" fmla="*/ 688998 h 779531"/>
                  <a:gd name="connsiteX101" fmla="*/ 736266 w 797219"/>
                  <a:gd name="connsiteY101" fmla="*/ 482692 h 779531"/>
                  <a:gd name="connsiteX102" fmla="*/ 741068 w 797219"/>
                  <a:gd name="connsiteY102" fmla="*/ 505709 h 779531"/>
                  <a:gd name="connsiteX103" fmla="*/ 735136 w 797219"/>
                  <a:gd name="connsiteY103" fmla="*/ 556121 h 779531"/>
                  <a:gd name="connsiteX104" fmla="*/ 712543 w 797219"/>
                  <a:gd name="connsiteY104" fmla="*/ 582244 h 779531"/>
                  <a:gd name="connsiteX105" fmla="*/ 689949 w 797219"/>
                  <a:gd name="connsiteY105" fmla="*/ 594953 h 779531"/>
                  <a:gd name="connsiteX106" fmla="*/ 652247 w 797219"/>
                  <a:gd name="connsiteY106" fmla="*/ 585210 h 779531"/>
                  <a:gd name="connsiteX107" fmla="*/ 650411 w 797219"/>
                  <a:gd name="connsiteY107" fmla="*/ 545389 h 779531"/>
                  <a:gd name="connsiteX108" fmla="*/ 700681 w 797219"/>
                  <a:gd name="connsiteY108" fmla="*/ 488623 h 779531"/>
                  <a:gd name="connsiteX109" fmla="*/ 707460 w 797219"/>
                  <a:gd name="connsiteY109" fmla="*/ 471395 h 779531"/>
                  <a:gd name="connsiteX110" fmla="*/ 721581 w 797219"/>
                  <a:gd name="connsiteY110" fmla="*/ 465323 h 779531"/>
                  <a:gd name="connsiteX111" fmla="*/ 736266 w 797219"/>
                  <a:gd name="connsiteY111" fmla="*/ 482692 h 779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97219" h="779531">
                    <a:moveTo>
                      <a:pt x="677664" y="347273"/>
                    </a:moveTo>
                    <a:cubicBezTo>
                      <a:pt x="665238" y="396555"/>
                      <a:pt x="653377" y="446119"/>
                      <a:pt x="635584" y="492436"/>
                    </a:cubicBezTo>
                    <a:cubicBezTo>
                      <a:pt x="629512" y="508110"/>
                      <a:pt x="620899" y="524208"/>
                      <a:pt x="607625" y="531692"/>
                    </a:cubicBezTo>
                    <a:cubicBezTo>
                      <a:pt x="600988" y="535363"/>
                      <a:pt x="591951" y="536634"/>
                      <a:pt x="584184" y="530138"/>
                    </a:cubicBezTo>
                    <a:cubicBezTo>
                      <a:pt x="581078" y="527597"/>
                      <a:pt x="578253" y="524066"/>
                      <a:pt x="575994" y="520254"/>
                    </a:cubicBezTo>
                    <a:cubicBezTo>
                      <a:pt x="568510" y="507545"/>
                      <a:pt x="565968" y="492436"/>
                      <a:pt x="567240" y="479727"/>
                    </a:cubicBezTo>
                    <a:cubicBezTo>
                      <a:pt x="568510" y="467159"/>
                      <a:pt x="573170" y="456427"/>
                      <a:pt x="578112" y="446543"/>
                    </a:cubicBezTo>
                    <a:cubicBezTo>
                      <a:pt x="595199" y="412794"/>
                      <a:pt x="617933" y="383846"/>
                      <a:pt x="632760" y="348402"/>
                    </a:cubicBezTo>
                    <a:cubicBezTo>
                      <a:pt x="652953" y="299968"/>
                      <a:pt x="656483" y="245320"/>
                      <a:pt x="648716" y="193496"/>
                    </a:cubicBezTo>
                    <a:cubicBezTo>
                      <a:pt x="640950" y="185024"/>
                      <a:pt x="632618" y="176410"/>
                      <a:pt x="624146" y="168361"/>
                    </a:cubicBezTo>
                    <a:cubicBezTo>
                      <a:pt x="564557" y="112160"/>
                      <a:pt x="498611" y="58642"/>
                      <a:pt x="421794" y="24752"/>
                    </a:cubicBezTo>
                    <a:cubicBezTo>
                      <a:pt x="430973" y="42967"/>
                      <a:pt x="440716" y="61325"/>
                      <a:pt x="450318" y="79541"/>
                    </a:cubicBezTo>
                    <a:cubicBezTo>
                      <a:pt x="460344" y="98604"/>
                      <a:pt x="470370" y="117526"/>
                      <a:pt x="479972" y="136589"/>
                    </a:cubicBezTo>
                    <a:cubicBezTo>
                      <a:pt x="487032" y="150851"/>
                      <a:pt x="493952" y="165254"/>
                      <a:pt x="500588" y="179658"/>
                    </a:cubicBezTo>
                    <a:cubicBezTo>
                      <a:pt x="507366" y="194343"/>
                      <a:pt x="513862" y="209312"/>
                      <a:pt x="518804" y="223997"/>
                    </a:cubicBezTo>
                    <a:cubicBezTo>
                      <a:pt x="525724" y="245037"/>
                      <a:pt x="529536" y="265936"/>
                      <a:pt x="530949" y="285847"/>
                    </a:cubicBezTo>
                    <a:cubicBezTo>
                      <a:pt x="532219" y="305051"/>
                      <a:pt x="531372" y="323550"/>
                      <a:pt x="528972" y="341060"/>
                    </a:cubicBezTo>
                    <a:cubicBezTo>
                      <a:pt x="526712" y="357157"/>
                      <a:pt x="522334" y="373679"/>
                      <a:pt x="509767" y="379327"/>
                    </a:cubicBezTo>
                    <a:cubicBezTo>
                      <a:pt x="496917" y="384975"/>
                      <a:pt x="478136" y="377774"/>
                      <a:pt x="463733" y="364359"/>
                    </a:cubicBezTo>
                    <a:cubicBezTo>
                      <a:pt x="449471" y="351085"/>
                      <a:pt x="439163" y="332587"/>
                      <a:pt x="433514" y="314795"/>
                    </a:cubicBezTo>
                    <a:cubicBezTo>
                      <a:pt x="427866" y="297003"/>
                      <a:pt x="426454" y="279351"/>
                      <a:pt x="426171" y="262548"/>
                    </a:cubicBezTo>
                    <a:cubicBezTo>
                      <a:pt x="425607" y="228516"/>
                      <a:pt x="430125" y="196603"/>
                      <a:pt x="429843" y="162713"/>
                    </a:cubicBezTo>
                    <a:cubicBezTo>
                      <a:pt x="429561" y="128964"/>
                      <a:pt x="424053" y="91826"/>
                      <a:pt x="403719" y="55112"/>
                    </a:cubicBezTo>
                    <a:cubicBezTo>
                      <a:pt x="395388" y="40002"/>
                      <a:pt x="384656" y="25316"/>
                      <a:pt x="373218" y="11478"/>
                    </a:cubicBezTo>
                    <a:cubicBezTo>
                      <a:pt x="371947" y="9925"/>
                      <a:pt x="370535" y="8372"/>
                      <a:pt x="369264" y="6818"/>
                    </a:cubicBezTo>
                    <a:cubicBezTo>
                      <a:pt x="330573" y="-2784"/>
                      <a:pt x="301766" y="-807"/>
                      <a:pt x="275643" y="3994"/>
                    </a:cubicBezTo>
                    <a:cubicBezTo>
                      <a:pt x="262369" y="6394"/>
                      <a:pt x="245141" y="10772"/>
                      <a:pt x="225937" y="15856"/>
                    </a:cubicBezTo>
                    <a:cubicBezTo>
                      <a:pt x="255167" y="51299"/>
                      <a:pt x="285104" y="86601"/>
                      <a:pt x="309109" y="125857"/>
                    </a:cubicBezTo>
                    <a:cubicBezTo>
                      <a:pt x="318288" y="140825"/>
                      <a:pt x="326478" y="156500"/>
                      <a:pt x="329866" y="171750"/>
                    </a:cubicBezTo>
                    <a:cubicBezTo>
                      <a:pt x="333256" y="186859"/>
                      <a:pt x="331279" y="201969"/>
                      <a:pt x="322100" y="210159"/>
                    </a:cubicBezTo>
                    <a:cubicBezTo>
                      <a:pt x="316876" y="214819"/>
                      <a:pt x="308968" y="217219"/>
                      <a:pt x="300496" y="214536"/>
                    </a:cubicBezTo>
                    <a:cubicBezTo>
                      <a:pt x="288775" y="210865"/>
                      <a:pt x="279173" y="199144"/>
                      <a:pt x="271830" y="188272"/>
                    </a:cubicBezTo>
                    <a:cubicBezTo>
                      <a:pt x="251354" y="157912"/>
                      <a:pt x="235963" y="119079"/>
                      <a:pt x="226078" y="84201"/>
                    </a:cubicBezTo>
                    <a:cubicBezTo>
                      <a:pt x="223395" y="74599"/>
                      <a:pt x="220571" y="64855"/>
                      <a:pt x="215770" y="55253"/>
                    </a:cubicBezTo>
                    <a:cubicBezTo>
                      <a:pt x="210546" y="44803"/>
                      <a:pt x="203203" y="34636"/>
                      <a:pt x="195718" y="24752"/>
                    </a:cubicBezTo>
                    <a:lnTo>
                      <a:pt x="195436" y="24328"/>
                    </a:lnTo>
                    <a:cubicBezTo>
                      <a:pt x="140506" y="39861"/>
                      <a:pt x="3" y="43391"/>
                      <a:pt x="3" y="43391"/>
                    </a:cubicBezTo>
                    <a:cubicBezTo>
                      <a:pt x="-421" y="43956"/>
                      <a:pt x="49426" y="159465"/>
                      <a:pt x="54086" y="214819"/>
                    </a:cubicBezTo>
                    <a:cubicBezTo>
                      <a:pt x="58463" y="216655"/>
                      <a:pt x="62699" y="218208"/>
                      <a:pt x="67218" y="219479"/>
                    </a:cubicBezTo>
                    <a:cubicBezTo>
                      <a:pt x="98426" y="229081"/>
                      <a:pt x="130056" y="226257"/>
                      <a:pt x="161687" y="232470"/>
                    </a:cubicBezTo>
                    <a:cubicBezTo>
                      <a:pt x="169312" y="234023"/>
                      <a:pt x="177361" y="236141"/>
                      <a:pt x="184421" y="240801"/>
                    </a:cubicBezTo>
                    <a:cubicBezTo>
                      <a:pt x="191341" y="245320"/>
                      <a:pt x="197413" y="252945"/>
                      <a:pt x="198119" y="260288"/>
                    </a:cubicBezTo>
                    <a:cubicBezTo>
                      <a:pt x="198684" y="265372"/>
                      <a:pt x="196566" y="269890"/>
                      <a:pt x="194165" y="273703"/>
                    </a:cubicBezTo>
                    <a:cubicBezTo>
                      <a:pt x="191341" y="278363"/>
                      <a:pt x="187387" y="282740"/>
                      <a:pt x="182727" y="285564"/>
                    </a:cubicBezTo>
                    <a:cubicBezTo>
                      <a:pt x="177644" y="288671"/>
                      <a:pt x="171006" y="290224"/>
                      <a:pt x="164511" y="290789"/>
                    </a:cubicBezTo>
                    <a:cubicBezTo>
                      <a:pt x="128362" y="294320"/>
                      <a:pt x="83599" y="274691"/>
                      <a:pt x="55498" y="253086"/>
                    </a:cubicBezTo>
                    <a:lnTo>
                      <a:pt x="55498" y="253934"/>
                    </a:lnTo>
                    <a:cubicBezTo>
                      <a:pt x="55639" y="296296"/>
                      <a:pt x="63971" y="338377"/>
                      <a:pt x="71313" y="379892"/>
                    </a:cubicBezTo>
                    <a:cubicBezTo>
                      <a:pt x="117347" y="396272"/>
                      <a:pt x="167053" y="397120"/>
                      <a:pt x="215064" y="392601"/>
                    </a:cubicBezTo>
                    <a:cubicBezTo>
                      <a:pt x="226361" y="391612"/>
                      <a:pt x="237799" y="390483"/>
                      <a:pt x="248248" y="387376"/>
                    </a:cubicBezTo>
                    <a:cubicBezTo>
                      <a:pt x="257568" y="384693"/>
                      <a:pt x="266322" y="380598"/>
                      <a:pt x="276066" y="379045"/>
                    </a:cubicBezTo>
                    <a:cubicBezTo>
                      <a:pt x="296400" y="376079"/>
                      <a:pt x="321112" y="386529"/>
                      <a:pt x="337775" y="405451"/>
                    </a:cubicBezTo>
                    <a:cubicBezTo>
                      <a:pt x="342434" y="410676"/>
                      <a:pt x="346530" y="416747"/>
                      <a:pt x="347942" y="423243"/>
                    </a:cubicBezTo>
                    <a:cubicBezTo>
                      <a:pt x="350907" y="436517"/>
                      <a:pt x="341587" y="446119"/>
                      <a:pt x="332409" y="452191"/>
                    </a:cubicBezTo>
                    <a:cubicBezTo>
                      <a:pt x="307979" y="468289"/>
                      <a:pt x="276773" y="475490"/>
                      <a:pt x="245424" y="470124"/>
                    </a:cubicBezTo>
                    <a:cubicBezTo>
                      <a:pt x="229467" y="467441"/>
                      <a:pt x="213793" y="461511"/>
                      <a:pt x="198119" y="456004"/>
                    </a:cubicBezTo>
                    <a:cubicBezTo>
                      <a:pt x="160840" y="442871"/>
                      <a:pt x="122855" y="430868"/>
                      <a:pt x="85152" y="419148"/>
                    </a:cubicBezTo>
                    <a:cubicBezTo>
                      <a:pt x="83316" y="418583"/>
                      <a:pt x="81481" y="417877"/>
                      <a:pt x="79645" y="417312"/>
                    </a:cubicBezTo>
                    <a:cubicBezTo>
                      <a:pt x="91647" y="467441"/>
                      <a:pt x="107886" y="517147"/>
                      <a:pt x="130762" y="563322"/>
                    </a:cubicBezTo>
                    <a:cubicBezTo>
                      <a:pt x="133869" y="569677"/>
                      <a:pt x="137258" y="575890"/>
                      <a:pt x="140788" y="582244"/>
                    </a:cubicBezTo>
                    <a:cubicBezTo>
                      <a:pt x="152791" y="581679"/>
                      <a:pt x="164794" y="578855"/>
                      <a:pt x="176514" y="575749"/>
                    </a:cubicBezTo>
                    <a:cubicBezTo>
                      <a:pt x="192188" y="571654"/>
                      <a:pt x="207721" y="567276"/>
                      <a:pt x="223395" y="563040"/>
                    </a:cubicBezTo>
                    <a:cubicBezTo>
                      <a:pt x="250225" y="555838"/>
                      <a:pt x="277761" y="549202"/>
                      <a:pt x="305155" y="543412"/>
                    </a:cubicBezTo>
                    <a:cubicBezTo>
                      <a:pt x="323936" y="539458"/>
                      <a:pt x="343423" y="535786"/>
                      <a:pt x="363757" y="540164"/>
                    </a:cubicBezTo>
                    <a:cubicBezTo>
                      <a:pt x="383950" y="544542"/>
                      <a:pt x="405696" y="559227"/>
                      <a:pt x="414875" y="581115"/>
                    </a:cubicBezTo>
                    <a:cubicBezTo>
                      <a:pt x="415440" y="582527"/>
                      <a:pt x="416004" y="584080"/>
                      <a:pt x="416287" y="585633"/>
                    </a:cubicBezTo>
                    <a:cubicBezTo>
                      <a:pt x="416710" y="588599"/>
                      <a:pt x="415722" y="591282"/>
                      <a:pt x="414592" y="593682"/>
                    </a:cubicBezTo>
                    <a:cubicBezTo>
                      <a:pt x="404990" y="614299"/>
                      <a:pt x="383385" y="623618"/>
                      <a:pt x="362063" y="627290"/>
                    </a:cubicBezTo>
                    <a:cubicBezTo>
                      <a:pt x="327608" y="633362"/>
                      <a:pt x="290752" y="627714"/>
                      <a:pt x="255309" y="620935"/>
                    </a:cubicBezTo>
                    <a:cubicBezTo>
                      <a:pt x="221278" y="614440"/>
                      <a:pt x="187529" y="606674"/>
                      <a:pt x="154062" y="604838"/>
                    </a:cubicBezTo>
                    <a:cubicBezTo>
                      <a:pt x="202497" y="683068"/>
                      <a:pt x="300777" y="795329"/>
                      <a:pt x="401601" y="777677"/>
                    </a:cubicBezTo>
                    <a:cubicBezTo>
                      <a:pt x="466416" y="766381"/>
                      <a:pt x="524453" y="717381"/>
                      <a:pt x="550153" y="655673"/>
                    </a:cubicBezTo>
                    <a:cubicBezTo>
                      <a:pt x="606212" y="682079"/>
                      <a:pt x="677524" y="680667"/>
                      <a:pt x="730900" y="652143"/>
                    </a:cubicBezTo>
                    <a:cubicBezTo>
                      <a:pt x="866884" y="579561"/>
                      <a:pt x="760695" y="353203"/>
                      <a:pt x="704070" y="263253"/>
                    </a:cubicBezTo>
                    <a:cubicBezTo>
                      <a:pt x="693339" y="288812"/>
                      <a:pt x="685149" y="317901"/>
                      <a:pt x="677664" y="347273"/>
                    </a:cubicBezTo>
                    <a:close/>
                    <a:moveTo>
                      <a:pt x="554389" y="217643"/>
                    </a:moveTo>
                    <a:cubicBezTo>
                      <a:pt x="548740" y="205217"/>
                      <a:pt x="519087" y="119362"/>
                      <a:pt x="553683" y="150992"/>
                    </a:cubicBezTo>
                    <a:cubicBezTo>
                      <a:pt x="559331" y="156076"/>
                      <a:pt x="563285" y="162854"/>
                      <a:pt x="567521" y="169208"/>
                    </a:cubicBezTo>
                    <a:cubicBezTo>
                      <a:pt x="575006" y="180646"/>
                      <a:pt x="583619" y="191520"/>
                      <a:pt x="590680" y="203240"/>
                    </a:cubicBezTo>
                    <a:cubicBezTo>
                      <a:pt x="597740" y="214819"/>
                      <a:pt x="603389" y="227669"/>
                      <a:pt x="603389" y="238542"/>
                    </a:cubicBezTo>
                    <a:cubicBezTo>
                      <a:pt x="603389" y="249415"/>
                      <a:pt x="596469" y="257182"/>
                      <a:pt x="586161" y="254216"/>
                    </a:cubicBezTo>
                    <a:cubicBezTo>
                      <a:pt x="579525" y="252381"/>
                      <a:pt x="572464" y="246450"/>
                      <a:pt x="567098" y="239671"/>
                    </a:cubicBezTo>
                    <a:cubicBezTo>
                      <a:pt x="561874" y="232894"/>
                      <a:pt x="557919" y="225127"/>
                      <a:pt x="554389" y="217643"/>
                    </a:cubicBezTo>
                    <a:close/>
                    <a:moveTo>
                      <a:pt x="214782" y="516300"/>
                    </a:moveTo>
                    <a:cubicBezTo>
                      <a:pt x="216899" y="519971"/>
                      <a:pt x="218171" y="524772"/>
                      <a:pt x="215770" y="527455"/>
                    </a:cubicBezTo>
                    <a:cubicBezTo>
                      <a:pt x="214782" y="528585"/>
                      <a:pt x="213087" y="529150"/>
                      <a:pt x="211675" y="529432"/>
                    </a:cubicBezTo>
                    <a:cubicBezTo>
                      <a:pt x="198825" y="532398"/>
                      <a:pt x="185127" y="525902"/>
                      <a:pt x="171713" y="523360"/>
                    </a:cubicBezTo>
                    <a:cubicBezTo>
                      <a:pt x="167618" y="522654"/>
                      <a:pt x="163523" y="522089"/>
                      <a:pt x="159710" y="520254"/>
                    </a:cubicBezTo>
                    <a:cubicBezTo>
                      <a:pt x="154485" y="517571"/>
                      <a:pt x="150955" y="512628"/>
                      <a:pt x="147566" y="507827"/>
                    </a:cubicBezTo>
                    <a:cubicBezTo>
                      <a:pt x="138529" y="495119"/>
                      <a:pt x="139234" y="487635"/>
                      <a:pt x="155898" y="488905"/>
                    </a:cubicBezTo>
                    <a:cubicBezTo>
                      <a:pt x="166770" y="489753"/>
                      <a:pt x="177785" y="490882"/>
                      <a:pt x="188376" y="494977"/>
                    </a:cubicBezTo>
                    <a:cubicBezTo>
                      <a:pt x="198825" y="498931"/>
                      <a:pt x="208992" y="506133"/>
                      <a:pt x="214782" y="516300"/>
                    </a:cubicBezTo>
                    <a:close/>
                    <a:moveTo>
                      <a:pt x="410074" y="688998"/>
                    </a:moveTo>
                    <a:cubicBezTo>
                      <a:pt x="411344" y="694647"/>
                      <a:pt x="411203" y="700295"/>
                      <a:pt x="410074" y="705520"/>
                    </a:cubicBezTo>
                    <a:cubicBezTo>
                      <a:pt x="407673" y="717664"/>
                      <a:pt x="399765" y="728254"/>
                      <a:pt x="388893" y="729808"/>
                    </a:cubicBezTo>
                    <a:cubicBezTo>
                      <a:pt x="383950" y="730514"/>
                      <a:pt x="378725" y="729384"/>
                      <a:pt x="373783" y="727407"/>
                    </a:cubicBezTo>
                    <a:cubicBezTo>
                      <a:pt x="359804" y="721759"/>
                      <a:pt x="338904" y="701001"/>
                      <a:pt x="340599" y="683068"/>
                    </a:cubicBezTo>
                    <a:cubicBezTo>
                      <a:pt x="342293" y="665981"/>
                      <a:pt x="371806" y="659203"/>
                      <a:pt x="384938" y="659486"/>
                    </a:cubicBezTo>
                    <a:cubicBezTo>
                      <a:pt x="389316" y="659627"/>
                      <a:pt x="394259" y="660333"/>
                      <a:pt x="397929" y="663722"/>
                    </a:cubicBezTo>
                    <a:cubicBezTo>
                      <a:pt x="400754" y="666264"/>
                      <a:pt x="402448" y="669935"/>
                      <a:pt x="404143" y="673465"/>
                    </a:cubicBezTo>
                    <a:cubicBezTo>
                      <a:pt x="406544" y="678408"/>
                      <a:pt x="408944" y="683632"/>
                      <a:pt x="410074" y="688998"/>
                    </a:cubicBezTo>
                    <a:close/>
                    <a:moveTo>
                      <a:pt x="736266" y="482692"/>
                    </a:moveTo>
                    <a:cubicBezTo>
                      <a:pt x="739372" y="490317"/>
                      <a:pt x="740502" y="498225"/>
                      <a:pt x="741068" y="505709"/>
                    </a:cubicBezTo>
                    <a:cubicBezTo>
                      <a:pt x="742479" y="524349"/>
                      <a:pt x="741349" y="542706"/>
                      <a:pt x="735136" y="556121"/>
                    </a:cubicBezTo>
                    <a:cubicBezTo>
                      <a:pt x="729770" y="567558"/>
                      <a:pt x="721157" y="575043"/>
                      <a:pt x="712543" y="582244"/>
                    </a:cubicBezTo>
                    <a:cubicBezTo>
                      <a:pt x="705765" y="588034"/>
                      <a:pt x="698705" y="593682"/>
                      <a:pt x="689949" y="594953"/>
                    </a:cubicBezTo>
                    <a:cubicBezTo>
                      <a:pt x="680207" y="596365"/>
                      <a:pt x="662696" y="592553"/>
                      <a:pt x="652247" y="585210"/>
                    </a:cubicBezTo>
                    <a:cubicBezTo>
                      <a:pt x="640386" y="576878"/>
                      <a:pt x="647163" y="554709"/>
                      <a:pt x="650411" y="545389"/>
                    </a:cubicBezTo>
                    <a:cubicBezTo>
                      <a:pt x="659731" y="518135"/>
                      <a:pt x="689667" y="514464"/>
                      <a:pt x="700681" y="488623"/>
                    </a:cubicBezTo>
                    <a:cubicBezTo>
                      <a:pt x="703082" y="482974"/>
                      <a:pt x="704494" y="476338"/>
                      <a:pt x="707460" y="471395"/>
                    </a:cubicBezTo>
                    <a:cubicBezTo>
                      <a:pt x="710425" y="466312"/>
                      <a:pt x="715368" y="462923"/>
                      <a:pt x="721581" y="465323"/>
                    </a:cubicBezTo>
                    <a:cubicBezTo>
                      <a:pt x="727511" y="467583"/>
                      <a:pt x="733019" y="474925"/>
                      <a:pt x="736266" y="482692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92F601F-40E0-49A2-B992-8B4AD4002EAB}"/>
                  </a:ext>
                </a:extLst>
              </p:cNvPr>
              <p:cNvSpPr/>
              <p:nvPr/>
            </p:nvSpPr>
            <p:spPr>
              <a:xfrm>
                <a:off x="6407793" y="4205939"/>
                <a:ext cx="554668" cy="830590"/>
              </a:xfrm>
              <a:custGeom>
                <a:avLst/>
                <a:gdLst>
                  <a:gd name="connsiteX0" fmla="*/ 490136 w 554668"/>
                  <a:gd name="connsiteY0" fmla="*/ 313625 h 830590"/>
                  <a:gd name="connsiteX1" fmla="*/ 463306 w 554668"/>
                  <a:gd name="connsiteY1" fmla="*/ 369120 h 830590"/>
                  <a:gd name="connsiteX2" fmla="*/ 427157 w 554668"/>
                  <a:gd name="connsiteY2" fmla="*/ 415295 h 830590"/>
                  <a:gd name="connsiteX3" fmla="*/ 406540 w 554668"/>
                  <a:gd name="connsiteY3" fmla="*/ 435347 h 830590"/>
                  <a:gd name="connsiteX4" fmla="*/ 390866 w 554668"/>
                  <a:gd name="connsiteY4" fmla="*/ 448338 h 830590"/>
                  <a:gd name="connsiteX5" fmla="*/ 283688 w 554668"/>
                  <a:gd name="connsiteY5" fmla="*/ 303882 h 830590"/>
                  <a:gd name="connsiteX6" fmla="*/ 288207 w 554668"/>
                  <a:gd name="connsiteY6" fmla="*/ 291597 h 830590"/>
                  <a:gd name="connsiteX7" fmla="*/ 291031 w 554668"/>
                  <a:gd name="connsiteY7" fmla="*/ 283406 h 830590"/>
                  <a:gd name="connsiteX8" fmla="*/ 293150 w 554668"/>
                  <a:gd name="connsiteY8" fmla="*/ 274793 h 830590"/>
                  <a:gd name="connsiteX9" fmla="*/ 297103 w 554668"/>
                  <a:gd name="connsiteY9" fmla="*/ 257424 h 830590"/>
                  <a:gd name="connsiteX10" fmla="*/ 299504 w 554668"/>
                  <a:gd name="connsiteY10" fmla="*/ 239208 h 830590"/>
                  <a:gd name="connsiteX11" fmla="*/ 298516 w 554668"/>
                  <a:gd name="connsiteY11" fmla="*/ 162532 h 830590"/>
                  <a:gd name="connsiteX12" fmla="*/ 280017 w 554668"/>
                  <a:gd name="connsiteY12" fmla="*/ 81760 h 830590"/>
                  <a:gd name="connsiteX13" fmla="*/ 244291 w 554668"/>
                  <a:gd name="connsiteY13" fmla="*/ 0 h 830590"/>
                  <a:gd name="connsiteX14" fmla="*/ 277335 w 554668"/>
                  <a:gd name="connsiteY14" fmla="*/ 81478 h 830590"/>
                  <a:gd name="connsiteX15" fmla="*/ 293008 w 554668"/>
                  <a:gd name="connsiteY15" fmla="*/ 161119 h 830590"/>
                  <a:gd name="connsiteX16" fmla="*/ 291596 w 554668"/>
                  <a:gd name="connsiteY16" fmla="*/ 235537 h 830590"/>
                  <a:gd name="connsiteX17" fmla="*/ 288631 w 554668"/>
                  <a:gd name="connsiteY17" fmla="*/ 253047 h 830590"/>
                  <a:gd name="connsiteX18" fmla="*/ 284112 w 554668"/>
                  <a:gd name="connsiteY18" fmla="*/ 269709 h 830590"/>
                  <a:gd name="connsiteX19" fmla="*/ 281852 w 554668"/>
                  <a:gd name="connsiteY19" fmla="*/ 277899 h 830590"/>
                  <a:gd name="connsiteX20" fmla="*/ 278746 w 554668"/>
                  <a:gd name="connsiteY20" fmla="*/ 285666 h 830590"/>
                  <a:gd name="connsiteX21" fmla="*/ 275216 w 554668"/>
                  <a:gd name="connsiteY21" fmla="*/ 294421 h 830590"/>
                  <a:gd name="connsiteX22" fmla="*/ 147281 w 554668"/>
                  <a:gd name="connsiteY22" fmla="*/ 166909 h 830590"/>
                  <a:gd name="connsiteX23" fmla="*/ 123840 w 554668"/>
                  <a:gd name="connsiteY23" fmla="*/ 101247 h 830590"/>
                  <a:gd name="connsiteX24" fmla="*/ 85854 w 554668"/>
                  <a:gd name="connsiteY24" fmla="*/ 35867 h 830590"/>
                  <a:gd name="connsiteX25" fmla="*/ 121298 w 554668"/>
                  <a:gd name="connsiteY25" fmla="*/ 101529 h 830590"/>
                  <a:gd name="connsiteX26" fmla="*/ 140926 w 554668"/>
                  <a:gd name="connsiteY26" fmla="*/ 161402 h 830590"/>
                  <a:gd name="connsiteX27" fmla="*/ 9885 w 554668"/>
                  <a:gd name="connsiteY27" fmla="*/ 62979 h 830590"/>
                  <a:gd name="connsiteX28" fmla="*/ 115226 w 554668"/>
                  <a:gd name="connsiteY28" fmla="*/ 144739 h 830590"/>
                  <a:gd name="connsiteX29" fmla="*/ 90515 w 554668"/>
                  <a:gd name="connsiteY29" fmla="*/ 147846 h 830590"/>
                  <a:gd name="connsiteX30" fmla="*/ 61002 w 554668"/>
                  <a:gd name="connsiteY30" fmla="*/ 149682 h 830590"/>
                  <a:gd name="connsiteX31" fmla="*/ 30783 w 554668"/>
                  <a:gd name="connsiteY31" fmla="*/ 149541 h 830590"/>
                  <a:gd name="connsiteX32" fmla="*/ 0 w 554668"/>
                  <a:gd name="connsiteY32" fmla="*/ 146434 h 830590"/>
                  <a:gd name="connsiteX33" fmla="*/ 31066 w 554668"/>
                  <a:gd name="connsiteY33" fmla="*/ 150811 h 830590"/>
                  <a:gd name="connsiteX34" fmla="*/ 61708 w 554668"/>
                  <a:gd name="connsiteY34" fmla="*/ 152223 h 830590"/>
                  <a:gd name="connsiteX35" fmla="*/ 91927 w 554668"/>
                  <a:gd name="connsiteY35" fmla="*/ 151659 h 830590"/>
                  <a:gd name="connsiteX36" fmla="*/ 120592 w 554668"/>
                  <a:gd name="connsiteY36" fmla="*/ 149399 h 830590"/>
                  <a:gd name="connsiteX37" fmla="*/ 232429 w 554668"/>
                  <a:gd name="connsiteY37" fmla="*/ 259683 h 830590"/>
                  <a:gd name="connsiteX38" fmla="*/ 184277 w 554668"/>
                  <a:gd name="connsiteY38" fmla="*/ 280018 h 830590"/>
                  <a:gd name="connsiteX39" fmla="*/ 126523 w 554668"/>
                  <a:gd name="connsiteY39" fmla="*/ 293715 h 830590"/>
                  <a:gd name="connsiteX40" fmla="*/ 65803 w 554668"/>
                  <a:gd name="connsiteY40" fmla="*/ 299645 h 830590"/>
                  <a:gd name="connsiteX41" fmla="*/ 3812 w 554668"/>
                  <a:gd name="connsiteY41" fmla="*/ 298234 h 830590"/>
                  <a:gd name="connsiteX42" fmla="*/ 66368 w 554668"/>
                  <a:gd name="connsiteY42" fmla="*/ 302187 h 830590"/>
                  <a:gd name="connsiteX43" fmla="*/ 128358 w 554668"/>
                  <a:gd name="connsiteY43" fmla="*/ 298798 h 830590"/>
                  <a:gd name="connsiteX44" fmla="*/ 188231 w 554668"/>
                  <a:gd name="connsiteY44" fmla="*/ 287643 h 830590"/>
                  <a:gd name="connsiteX45" fmla="*/ 240620 w 554668"/>
                  <a:gd name="connsiteY45" fmla="*/ 268721 h 830590"/>
                  <a:gd name="connsiteX46" fmla="*/ 356270 w 554668"/>
                  <a:gd name="connsiteY46" fmla="*/ 421650 h 830590"/>
                  <a:gd name="connsiteX47" fmla="*/ 317437 w 554668"/>
                  <a:gd name="connsiteY47" fmla="*/ 439301 h 830590"/>
                  <a:gd name="connsiteX48" fmla="*/ 269286 w 554668"/>
                  <a:gd name="connsiteY48" fmla="*/ 455116 h 830590"/>
                  <a:gd name="connsiteX49" fmla="*/ 219156 w 554668"/>
                  <a:gd name="connsiteY49" fmla="*/ 466554 h 830590"/>
                  <a:gd name="connsiteX50" fmla="*/ 167756 w 554668"/>
                  <a:gd name="connsiteY50" fmla="*/ 473756 h 830590"/>
                  <a:gd name="connsiteX51" fmla="*/ 219862 w 554668"/>
                  <a:gd name="connsiteY51" fmla="*/ 469096 h 830590"/>
                  <a:gd name="connsiteX52" fmla="*/ 271121 w 554668"/>
                  <a:gd name="connsiteY52" fmla="*/ 460341 h 830590"/>
                  <a:gd name="connsiteX53" fmla="*/ 321109 w 554668"/>
                  <a:gd name="connsiteY53" fmla="*/ 447209 h 830590"/>
                  <a:gd name="connsiteX54" fmla="*/ 362483 w 554668"/>
                  <a:gd name="connsiteY54" fmla="*/ 431535 h 830590"/>
                  <a:gd name="connsiteX55" fmla="*/ 439301 w 554668"/>
                  <a:gd name="connsiteY55" fmla="*/ 571473 h 830590"/>
                  <a:gd name="connsiteX56" fmla="*/ 425463 w 554668"/>
                  <a:gd name="connsiteY56" fmla="*/ 586441 h 830590"/>
                  <a:gd name="connsiteX57" fmla="*/ 403574 w 554668"/>
                  <a:gd name="connsiteY57" fmla="*/ 605363 h 830590"/>
                  <a:gd name="connsiteX58" fmla="*/ 354575 w 554668"/>
                  <a:gd name="connsiteY58" fmla="*/ 635440 h 830590"/>
                  <a:gd name="connsiteX59" fmla="*/ 406540 w 554668"/>
                  <a:gd name="connsiteY59" fmla="*/ 610446 h 830590"/>
                  <a:gd name="connsiteX60" fmla="*/ 430404 w 554668"/>
                  <a:gd name="connsiteY60" fmla="*/ 593784 h 830590"/>
                  <a:gd name="connsiteX61" fmla="*/ 444102 w 554668"/>
                  <a:gd name="connsiteY61" fmla="*/ 582063 h 830590"/>
                  <a:gd name="connsiteX62" fmla="*/ 528686 w 554668"/>
                  <a:gd name="connsiteY62" fmla="*/ 830591 h 830590"/>
                  <a:gd name="connsiteX63" fmla="*/ 554668 w 554668"/>
                  <a:gd name="connsiteY63" fmla="*/ 824237 h 830590"/>
                  <a:gd name="connsiteX64" fmla="*/ 462741 w 554668"/>
                  <a:gd name="connsiteY64" fmla="*/ 576133 h 830590"/>
                  <a:gd name="connsiteX65" fmla="*/ 493807 w 554668"/>
                  <a:gd name="connsiteY65" fmla="*/ 574720 h 830590"/>
                  <a:gd name="connsiteX66" fmla="*/ 534334 w 554668"/>
                  <a:gd name="connsiteY66" fmla="*/ 562294 h 830590"/>
                  <a:gd name="connsiteX67" fmla="*/ 492254 w 554668"/>
                  <a:gd name="connsiteY67" fmla="*/ 568790 h 830590"/>
                  <a:gd name="connsiteX68" fmla="*/ 457376 w 554668"/>
                  <a:gd name="connsiteY68" fmla="*/ 565401 h 830590"/>
                  <a:gd name="connsiteX69" fmla="*/ 397221 w 554668"/>
                  <a:gd name="connsiteY69" fmla="*/ 458647 h 830590"/>
                  <a:gd name="connsiteX70" fmla="*/ 413177 w 554668"/>
                  <a:gd name="connsiteY70" fmla="*/ 444102 h 830590"/>
                  <a:gd name="connsiteX71" fmla="*/ 433229 w 554668"/>
                  <a:gd name="connsiteY71" fmla="*/ 422639 h 830590"/>
                  <a:gd name="connsiteX72" fmla="*/ 467825 w 554668"/>
                  <a:gd name="connsiteY72" fmla="*/ 373639 h 830590"/>
                  <a:gd name="connsiteX73" fmla="*/ 492678 w 554668"/>
                  <a:gd name="connsiteY73" fmla="*/ 315602 h 830590"/>
                  <a:gd name="connsiteX74" fmla="*/ 503833 w 554668"/>
                  <a:gd name="connsiteY74" fmla="*/ 248104 h 830590"/>
                  <a:gd name="connsiteX75" fmla="*/ 490136 w 554668"/>
                  <a:gd name="connsiteY75" fmla="*/ 313625 h 83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554668" h="830590">
                    <a:moveTo>
                      <a:pt x="490136" y="313625"/>
                    </a:moveTo>
                    <a:cubicBezTo>
                      <a:pt x="483075" y="333677"/>
                      <a:pt x="473897" y="352458"/>
                      <a:pt x="463306" y="369120"/>
                    </a:cubicBezTo>
                    <a:cubicBezTo>
                      <a:pt x="452857" y="385642"/>
                      <a:pt x="440572" y="401598"/>
                      <a:pt x="427157" y="415295"/>
                    </a:cubicBezTo>
                    <a:cubicBezTo>
                      <a:pt x="420802" y="422639"/>
                      <a:pt x="413459" y="428710"/>
                      <a:pt x="406540" y="435347"/>
                    </a:cubicBezTo>
                    <a:cubicBezTo>
                      <a:pt x="401457" y="439866"/>
                      <a:pt x="396091" y="444102"/>
                      <a:pt x="390866" y="448338"/>
                    </a:cubicBezTo>
                    <a:cubicBezTo>
                      <a:pt x="357400" y="398068"/>
                      <a:pt x="322097" y="350481"/>
                      <a:pt x="283688" y="303882"/>
                    </a:cubicBezTo>
                    <a:cubicBezTo>
                      <a:pt x="285524" y="298939"/>
                      <a:pt x="286371" y="296539"/>
                      <a:pt x="288207" y="291597"/>
                    </a:cubicBezTo>
                    <a:cubicBezTo>
                      <a:pt x="289337" y="288349"/>
                      <a:pt x="289901" y="286654"/>
                      <a:pt x="291031" y="283406"/>
                    </a:cubicBezTo>
                    <a:cubicBezTo>
                      <a:pt x="291879" y="280018"/>
                      <a:pt x="292303" y="278182"/>
                      <a:pt x="293150" y="274793"/>
                    </a:cubicBezTo>
                    <a:cubicBezTo>
                      <a:pt x="294844" y="267873"/>
                      <a:pt x="295550" y="264343"/>
                      <a:pt x="297103" y="257424"/>
                    </a:cubicBezTo>
                    <a:cubicBezTo>
                      <a:pt x="298092" y="250222"/>
                      <a:pt x="298656" y="246551"/>
                      <a:pt x="299504" y="239208"/>
                    </a:cubicBezTo>
                    <a:cubicBezTo>
                      <a:pt x="302046" y="214779"/>
                      <a:pt x="302046" y="188938"/>
                      <a:pt x="298516" y="162532"/>
                    </a:cubicBezTo>
                    <a:cubicBezTo>
                      <a:pt x="295126" y="136267"/>
                      <a:pt x="289054" y="108872"/>
                      <a:pt x="280017" y="81760"/>
                    </a:cubicBezTo>
                    <a:cubicBezTo>
                      <a:pt x="270980" y="54507"/>
                      <a:pt x="259259" y="26971"/>
                      <a:pt x="244291" y="0"/>
                    </a:cubicBezTo>
                    <a:cubicBezTo>
                      <a:pt x="258553" y="27112"/>
                      <a:pt x="269286" y="54507"/>
                      <a:pt x="277335" y="81478"/>
                    </a:cubicBezTo>
                    <a:cubicBezTo>
                      <a:pt x="285383" y="108449"/>
                      <a:pt x="290467" y="135278"/>
                      <a:pt x="293008" y="161119"/>
                    </a:cubicBezTo>
                    <a:cubicBezTo>
                      <a:pt x="295550" y="186961"/>
                      <a:pt x="294844" y="211955"/>
                      <a:pt x="291596" y="235537"/>
                    </a:cubicBezTo>
                    <a:cubicBezTo>
                      <a:pt x="290467" y="242597"/>
                      <a:pt x="289901" y="245986"/>
                      <a:pt x="288631" y="253047"/>
                    </a:cubicBezTo>
                    <a:cubicBezTo>
                      <a:pt x="286937" y="259683"/>
                      <a:pt x="285948" y="263072"/>
                      <a:pt x="284112" y="269709"/>
                    </a:cubicBezTo>
                    <a:cubicBezTo>
                      <a:pt x="283265" y="272957"/>
                      <a:pt x="282700" y="274652"/>
                      <a:pt x="281852" y="277899"/>
                    </a:cubicBezTo>
                    <a:cubicBezTo>
                      <a:pt x="280582" y="281006"/>
                      <a:pt x="280017" y="282559"/>
                      <a:pt x="278746" y="285666"/>
                    </a:cubicBezTo>
                    <a:cubicBezTo>
                      <a:pt x="277335" y="289196"/>
                      <a:pt x="276628" y="290890"/>
                      <a:pt x="275216" y="294421"/>
                    </a:cubicBezTo>
                    <a:cubicBezTo>
                      <a:pt x="234548" y="249516"/>
                      <a:pt x="192326" y="207577"/>
                      <a:pt x="147281" y="166909"/>
                    </a:cubicBezTo>
                    <a:cubicBezTo>
                      <a:pt x="141632" y="145022"/>
                      <a:pt x="133866" y="122993"/>
                      <a:pt x="123840" y="101247"/>
                    </a:cubicBezTo>
                    <a:cubicBezTo>
                      <a:pt x="113532" y="79077"/>
                      <a:pt x="101105" y="56907"/>
                      <a:pt x="85854" y="35867"/>
                    </a:cubicBezTo>
                    <a:cubicBezTo>
                      <a:pt x="100258" y="57190"/>
                      <a:pt x="111837" y="79360"/>
                      <a:pt x="121298" y="101529"/>
                    </a:cubicBezTo>
                    <a:cubicBezTo>
                      <a:pt x="129771" y="121440"/>
                      <a:pt x="136266" y="141633"/>
                      <a:pt x="140926" y="161402"/>
                    </a:cubicBezTo>
                    <a:cubicBezTo>
                      <a:pt x="99411" y="125817"/>
                      <a:pt x="55495" y="92916"/>
                      <a:pt x="9885" y="62979"/>
                    </a:cubicBezTo>
                    <a:cubicBezTo>
                      <a:pt x="46175" y="89244"/>
                      <a:pt x="80771" y="116074"/>
                      <a:pt x="115226" y="144739"/>
                    </a:cubicBezTo>
                    <a:cubicBezTo>
                      <a:pt x="107036" y="145869"/>
                      <a:pt x="98846" y="146999"/>
                      <a:pt x="90515" y="147846"/>
                    </a:cubicBezTo>
                    <a:cubicBezTo>
                      <a:pt x="80771" y="148834"/>
                      <a:pt x="70886" y="149399"/>
                      <a:pt x="61002" y="149682"/>
                    </a:cubicBezTo>
                    <a:cubicBezTo>
                      <a:pt x="51118" y="149964"/>
                      <a:pt x="40950" y="149964"/>
                      <a:pt x="30783" y="149541"/>
                    </a:cubicBezTo>
                    <a:cubicBezTo>
                      <a:pt x="20616" y="149117"/>
                      <a:pt x="10308" y="148269"/>
                      <a:pt x="0" y="146434"/>
                    </a:cubicBezTo>
                    <a:cubicBezTo>
                      <a:pt x="10449" y="148693"/>
                      <a:pt x="20757" y="149964"/>
                      <a:pt x="31066" y="150811"/>
                    </a:cubicBezTo>
                    <a:cubicBezTo>
                      <a:pt x="41374" y="151659"/>
                      <a:pt x="51682" y="152223"/>
                      <a:pt x="61708" y="152223"/>
                    </a:cubicBezTo>
                    <a:cubicBezTo>
                      <a:pt x="71875" y="152365"/>
                      <a:pt x="82042" y="152082"/>
                      <a:pt x="91927" y="151659"/>
                    </a:cubicBezTo>
                    <a:cubicBezTo>
                      <a:pt x="101529" y="151235"/>
                      <a:pt x="111131" y="150388"/>
                      <a:pt x="120592" y="149399"/>
                    </a:cubicBezTo>
                    <a:cubicBezTo>
                      <a:pt x="159989" y="183854"/>
                      <a:pt x="197410" y="220710"/>
                      <a:pt x="232429" y="259683"/>
                    </a:cubicBezTo>
                    <a:cubicBezTo>
                      <a:pt x="217038" y="267591"/>
                      <a:pt x="200940" y="274652"/>
                      <a:pt x="184277" y="280018"/>
                    </a:cubicBezTo>
                    <a:cubicBezTo>
                      <a:pt x="166062" y="285807"/>
                      <a:pt x="146292" y="290467"/>
                      <a:pt x="126523" y="293715"/>
                    </a:cubicBezTo>
                    <a:cubicBezTo>
                      <a:pt x="106754" y="296962"/>
                      <a:pt x="86278" y="298939"/>
                      <a:pt x="65803" y="299645"/>
                    </a:cubicBezTo>
                    <a:cubicBezTo>
                      <a:pt x="45328" y="300352"/>
                      <a:pt x="24570" y="300210"/>
                      <a:pt x="3812" y="298234"/>
                    </a:cubicBezTo>
                    <a:cubicBezTo>
                      <a:pt x="24570" y="301058"/>
                      <a:pt x="45610" y="302046"/>
                      <a:pt x="66368" y="302187"/>
                    </a:cubicBezTo>
                    <a:cubicBezTo>
                      <a:pt x="87126" y="302328"/>
                      <a:pt x="108024" y="301199"/>
                      <a:pt x="128358" y="298798"/>
                    </a:cubicBezTo>
                    <a:cubicBezTo>
                      <a:pt x="148693" y="296398"/>
                      <a:pt x="169168" y="292585"/>
                      <a:pt x="188231" y="287643"/>
                    </a:cubicBezTo>
                    <a:cubicBezTo>
                      <a:pt x="206165" y="282841"/>
                      <a:pt x="223816" y="276205"/>
                      <a:pt x="240620" y="268721"/>
                    </a:cubicBezTo>
                    <a:cubicBezTo>
                      <a:pt x="283124" y="316449"/>
                      <a:pt x="321392" y="368132"/>
                      <a:pt x="356270" y="421650"/>
                    </a:cubicBezTo>
                    <a:cubicBezTo>
                      <a:pt x="343702" y="428146"/>
                      <a:pt x="330711" y="434217"/>
                      <a:pt x="317437" y="439301"/>
                    </a:cubicBezTo>
                    <a:cubicBezTo>
                      <a:pt x="301905" y="445232"/>
                      <a:pt x="285665" y="450598"/>
                      <a:pt x="269286" y="455116"/>
                    </a:cubicBezTo>
                    <a:cubicBezTo>
                      <a:pt x="252905" y="459635"/>
                      <a:pt x="236101" y="463448"/>
                      <a:pt x="219156" y="466554"/>
                    </a:cubicBezTo>
                    <a:cubicBezTo>
                      <a:pt x="202211" y="469661"/>
                      <a:pt x="185125" y="472203"/>
                      <a:pt x="167756" y="473756"/>
                    </a:cubicBezTo>
                    <a:cubicBezTo>
                      <a:pt x="185266" y="473050"/>
                      <a:pt x="202634" y="471355"/>
                      <a:pt x="219862" y="469096"/>
                    </a:cubicBezTo>
                    <a:cubicBezTo>
                      <a:pt x="237089" y="466837"/>
                      <a:pt x="254317" y="464013"/>
                      <a:pt x="271121" y="460341"/>
                    </a:cubicBezTo>
                    <a:cubicBezTo>
                      <a:pt x="287925" y="456670"/>
                      <a:pt x="304870" y="452292"/>
                      <a:pt x="321109" y="447209"/>
                    </a:cubicBezTo>
                    <a:cubicBezTo>
                      <a:pt x="335088" y="442831"/>
                      <a:pt x="348927" y="437465"/>
                      <a:pt x="362483" y="431535"/>
                    </a:cubicBezTo>
                    <a:cubicBezTo>
                      <a:pt x="391008" y="476580"/>
                      <a:pt x="416566" y="523321"/>
                      <a:pt x="439301" y="571473"/>
                    </a:cubicBezTo>
                    <a:cubicBezTo>
                      <a:pt x="434923" y="576698"/>
                      <a:pt x="430263" y="581781"/>
                      <a:pt x="425463" y="586441"/>
                    </a:cubicBezTo>
                    <a:cubicBezTo>
                      <a:pt x="418543" y="593077"/>
                      <a:pt x="411200" y="599573"/>
                      <a:pt x="403574" y="605363"/>
                    </a:cubicBezTo>
                    <a:cubicBezTo>
                      <a:pt x="388325" y="617083"/>
                      <a:pt x="371944" y="627250"/>
                      <a:pt x="354575" y="635440"/>
                    </a:cubicBezTo>
                    <a:cubicBezTo>
                      <a:pt x="372651" y="628945"/>
                      <a:pt x="390019" y="620472"/>
                      <a:pt x="406540" y="610446"/>
                    </a:cubicBezTo>
                    <a:cubicBezTo>
                      <a:pt x="414731" y="605363"/>
                      <a:pt x="422780" y="599714"/>
                      <a:pt x="430404" y="593784"/>
                    </a:cubicBezTo>
                    <a:cubicBezTo>
                      <a:pt x="435065" y="590112"/>
                      <a:pt x="439725" y="586158"/>
                      <a:pt x="444102" y="582063"/>
                    </a:cubicBezTo>
                    <a:cubicBezTo>
                      <a:pt x="479545" y="663258"/>
                      <a:pt x="507222" y="744736"/>
                      <a:pt x="528686" y="830591"/>
                    </a:cubicBezTo>
                    <a:cubicBezTo>
                      <a:pt x="539136" y="828049"/>
                      <a:pt x="544360" y="826778"/>
                      <a:pt x="554668" y="824237"/>
                    </a:cubicBezTo>
                    <a:cubicBezTo>
                      <a:pt x="530662" y="738240"/>
                      <a:pt x="500586" y="656904"/>
                      <a:pt x="462741" y="576133"/>
                    </a:cubicBezTo>
                    <a:cubicBezTo>
                      <a:pt x="473332" y="576556"/>
                      <a:pt x="483782" y="576274"/>
                      <a:pt x="493807" y="574720"/>
                    </a:cubicBezTo>
                    <a:cubicBezTo>
                      <a:pt x="508069" y="572602"/>
                      <a:pt x="521908" y="568931"/>
                      <a:pt x="534334" y="562294"/>
                    </a:cubicBezTo>
                    <a:cubicBezTo>
                      <a:pt x="521060" y="566954"/>
                      <a:pt x="506658" y="568649"/>
                      <a:pt x="492254" y="568790"/>
                    </a:cubicBezTo>
                    <a:cubicBezTo>
                      <a:pt x="480816" y="568931"/>
                      <a:pt x="469096" y="567660"/>
                      <a:pt x="457376" y="565401"/>
                    </a:cubicBezTo>
                    <a:cubicBezTo>
                      <a:pt x="439301" y="528969"/>
                      <a:pt x="418967" y="492960"/>
                      <a:pt x="397221" y="458647"/>
                    </a:cubicBezTo>
                    <a:cubicBezTo>
                      <a:pt x="402587" y="453846"/>
                      <a:pt x="407953" y="449186"/>
                      <a:pt x="413177" y="444102"/>
                    </a:cubicBezTo>
                    <a:cubicBezTo>
                      <a:pt x="419814" y="436900"/>
                      <a:pt x="427157" y="430405"/>
                      <a:pt x="433229" y="422639"/>
                    </a:cubicBezTo>
                    <a:cubicBezTo>
                      <a:pt x="446220" y="407953"/>
                      <a:pt x="457940" y="391149"/>
                      <a:pt x="467825" y="373639"/>
                    </a:cubicBezTo>
                    <a:cubicBezTo>
                      <a:pt x="477850" y="356129"/>
                      <a:pt x="486324" y="336360"/>
                      <a:pt x="492678" y="315602"/>
                    </a:cubicBezTo>
                    <a:cubicBezTo>
                      <a:pt x="498890" y="294703"/>
                      <a:pt x="503551" y="272392"/>
                      <a:pt x="503833" y="248104"/>
                    </a:cubicBezTo>
                    <a:cubicBezTo>
                      <a:pt x="502703" y="271827"/>
                      <a:pt x="497196" y="293432"/>
                      <a:pt x="490136" y="313625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2">
              <a:extLst>
                <a:ext uri="{FF2B5EF4-FFF2-40B4-BE49-F238E27FC236}">
                  <a16:creationId xmlns:a16="http://schemas.microsoft.com/office/drawing/2014/main" id="{0FE1CFDF-60B3-4C30-AE2B-78D8BEAB13FD}"/>
                </a:ext>
              </a:extLst>
            </p:cNvPr>
            <p:cNvGrpSpPr/>
            <p:nvPr/>
          </p:nvGrpSpPr>
          <p:grpSpPr>
            <a:xfrm>
              <a:off x="4498503" y="6344486"/>
              <a:ext cx="977217" cy="1060257"/>
              <a:chOff x="4498503" y="6344486"/>
              <a:chExt cx="977217" cy="1060257"/>
            </a:xfrm>
          </p:grpSpPr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0169979-5C19-4628-9602-8D05494DF6FF}"/>
                  </a:ext>
                </a:extLst>
              </p:cNvPr>
              <p:cNvSpPr/>
              <p:nvPr/>
            </p:nvSpPr>
            <p:spPr>
              <a:xfrm>
                <a:off x="4498503" y="6344486"/>
                <a:ext cx="977217" cy="955319"/>
              </a:xfrm>
              <a:custGeom>
                <a:avLst/>
                <a:gdLst>
                  <a:gd name="connsiteX0" fmla="*/ 830877 w 977217"/>
                  <a:gd name="connsiteY0" fmla="*/ 426089 h 955319"/>
                  <a:gd name="connsiteX1" fmla="*/ 779336 w 977217"/>
                  <a:gd name="connsiteY1" fmla="*/ 604012 h 955319"/>
                  <a:gd name="connsiteX2" fmla="*/ 745022 w 977217"/>
                  <a:gd name="connsiteY2" fmla="*/ 652023 h 955319"/>
                  <a:gd name="connsiteX3" fmla="*/ 716216 w 977217"/>
                  <a:gd name="connsiteY3" fmla="*/ 650187 h 955319"/>
                  <a:gd name="connsiteX4" fmla="*/ 706190 w 977217"/>
                  <a:gd name="connsiteY4" fmla="*/ 638044 h 955319"/>
                  <a:gd name="connsiteX5" fmla="*/ 695458 w 977217"/>
                  <a:gd name="connsiteY5" fmla="*/ 588479 h 955319"/>
                  <a:gd name="connsiteX6" fmla="*/ 708873 w 977217"/>
                  <a:gd name="connsiteY6" fmla="*/ 547811 h 955319"/>
                  <a:gd name="connsiteX7" fmla="*/ 775947 w 977217"/>
                  <a:gd name="connsiteY7" fmla="*/ 427501 h 955319"/>
                  <a:gd name="connsiteX8" fmla="*/ 795434 w 977217"/>
                  <a:gd name="connsiteY8" fmla="*/ 237575 h 955319"/>
                  <a:gd name="connsiteX9" fmla="*/ 765215 w 977217"/>
                  <a:gd name="connsiteY9" fmla="*/ 206791 h 955319"/>
                  <a:gd name="connsiteX10" fmla="*/ 517252 w 977217"/>
                  <a:gd name="connsiteY10" fmla="*/ 30704 h 955319"/>
                  <a:gd name="connsiteX11" fmla="*/ 552272 w 977217"/>
                  <a:gd name="connsiteY11" fmla="*/ 97778 h 955319"/>
                  <a:gd name="connsiteX12" fmla="*/ 588704 w 977217"/>
                  <a:gd name="connsiteY12" fmla="*/ 167817 h 955319"/>
                  <a:gd name="connsiteX13" fmla="*/ 613980 w 977217"/>
                  <a:gd name="connsiteY13" fmla="*/ 220630 h 955319"/>
                  <a:gd name="connsiteX14" fmla="*/ 636291 w 977217"/>
                  <a:gd name="connsiteY14" fmla="*/ 274995 h 955319"/>
                  <a:gd name="connsiteX15" fmla="*/ 651118 w 977217"/>
                  <a:gd name="connsiteY15" fmla="*/ 350683 h 955319"/>
                  <a:gd name="connsiteX16" fmla="*/ 648576 w 977217"/>
                  <a:gd name="connsiteY16" fmla="*/ 418323 h 955319"/>
                  <a:gd name="connsiteX17" fmla="*/ 624995 w 977217"/>
                  <a:gd name="connsiteY17" fmla="*/ 465203 h 955319"/>
                  <a:gd name="connsiteX18" fmla="*/ 568652 w 977217"/>
                  <a:gd name="connsiteY18" fmla="*/ 446846 h 955319"/>
                  <a:gd name="connsiteX19" fmla="*/ 531655 w 977217"/>
                  <a:gd name="connsiteY19" fmla="*/ 385985 h 955319"/>
                  <a:gd name="connsiteX20" fmla="*/ 522618 w 977217"/>
                  <a:gd name="connsiteY20" fmla="*/ 322018 h 955319"/>
                  <a:gd name="connsiteX21" fmla="*/ 527137 w 977217"/>
                  <a:gd name="connsiteY21" fmla="*/ 199731 h 955319"/>
                  <a:gd name="connsiteX22" fmla="*/ 495224 w 977217"/>
                  <a:gd name="connsiteY22" fmla="*/ 67701 h 955319"/>
                  <a:gd name="connsiteX23" fmla="*/ 457803 w 977217"/>
                  <a:gd name="connsiteY23" fmla="*/ 14182 h 955319"/>
                  <a:gd name="connsiteX24" fmla="*/ 452861 w 977217"/>
                  <a:gd name="connsiteY24" fmla="*/ 8393 h 955319"/>
                  <a:gd name="connsiteX25" fmla="*/ 338058 w 977217"/>
                  <a:gd name="connsiteY25" fmla="*/ 4863 h 955319"/>
                  <a:gd name="connsiteX26" fmla="*/ 277197 w 977217"/>
                  <a:gd name="connsiteY26" fmla="*/ 19407 h 955319"/>
                  <a:gd name="connsiteX27" fmla="*/ 379291 w 977217"/>
                  <a:gd name="connsiteY27" fmla="*/ 154262 h 955319"/>
                  <a:gd name="connsiteX28" fmla="*/ 404709 w 977217"/>
                  <a:gd name="connsiteY28" fmla="*/ 210463 h 955319"/>
                  <a:gd name="connsiteX29" fmla="*/ 395248 w 977217"/>
                  <a:gd name="connsiteY29" fmla="*/ 257627 h 955319"/>
                  <a:gd name="connsiteX30" fmla="*/ 368701 w 977217"/>
                  <a:gd name="connsiteY30" fmla="*/ 262993 h 955319"/>
                  <a:gd name="connsiteX31" fmla="*/ 333539 w 977217"/>
                  <a:gd name="connsiteY31" fmla="*/ 230797 h 955319"/>
                  <a:gd name="connsiteX32" fmla="*/ 277338 w 977217"/>
                  <a:gd name="connsiteY32" fmla="*/ 103144 h 955319"/>
                  <a:gd name="connsiteX33" fmla="*/ 264630 w 977217"/>
                  <a:gd name="connsiteY33" fmla="*/ 67559 h 955319"/>
                  <a:gd name="connsiteX34" fmla="*/ 240059 w 977217"/>
                  <a:gd name="connsiteY34" fmla="*/ 30139 h 955319"/>
                  <a:gd name="connsiteX35" fmla="*/ 239635 w 977217"/>
                  <a:gd name="connsiteY35" fmla="*/ 29574 h 955319"/>
                  <a:gd name="connsiteX36" fmla="*/ 4 w 977217"/>
                  <a:gd name="connsiteY36" fmla="*/ 52874 h 955319"/>
                  <a:gd name="connsiteX37" fmla="*/ 66231 w 977217"/>
                  <a:gd name="connsiteY37" fmla="*/ 262993 h 955319"/>
                  <a:gd name="connsiteX38" fmla="*/ 82188 w 977217"/>
                  <a:gd name="connsiteY38" fmla="*/ 268782 h 955319"/>
                  <a:gd name="connsiteX39" fmla="*/ 197979 w 977217"/>
                  <a:gd name="connsiteY39" fmla="*/ 284739 h 955319"/>
                  <a:gd name="connsiteX40" fmla="*/ 225797 w 977217"/>
                  <a:gd name="connsiteY40" fmla="*/ 294905 h 955319"/>
                  <a:gd name="connsiteX41" fmla="*/ 242601 w 977217"/>
                  <a:gd name="connsiteY41" fmla="*/ 318770 h 955319"/>
                  <a:gd name="connsiteX42" fmla="*/ 237800 w 977217"/>
                  <a:gd name="connsiteY42" fmla="*/ 335292 h 955319"/>
                  <a:gd name="connsiteX43" fmla="*/ 223679 w 977217"/>
                  <a:gd name="connsiteY43" fmla="*/ 349836 h 955319"/>
                  <a:gd name="connsiteX44" fmla="*/ 201368 w 977217"/>
                  <a:gd name="connsiteY44" fmla="*/ 356332 h 955319"/>
                  <a:gd name="connsiteX45" fmla="*/ 67643 w 977217"/>
                  <a:gd name="connsiteY45" fmla="*/ 310156 h 955319"/>
                  <a:gd name="connsiteX46" fmla="*/ 67643 w 977217"/>
                  <a:gd name="connsiteY46" fmla="*/ 311286 h 955319"/>
                  <a:gd name="connsiteX47" fmla="*/ 86989 w 977217"/>
                  <a:gd name="connsiteY47" fmla="*/ 465627 h 955319"/>
                  <a:gd name="connsiteX48" fmla="*/ 263218 w 977217"/>
                  <a:gd name="connsiteY48" fmla="*/ 481301 h 955319"/>
                  <a:gd name="connsiteX49" fmla="*/ 303886 w 977217"/>
                  <a:gd name="connsiteY49" fmla="*/ 474947 h 955319"/>
                  <a:gd name="connsiteX50" fmla="*/ 338058 w 977217"/>
                  <a:gd name="connsiteY50" fmla="*/ 464780 h 955319"/>
                  <a:gd name="connsiteX51" fmla="*/ 413746 w 977217"/>
                  <a:gd name="connsiteY51" fmla="*/ 497117 h 955319"/>
                  <a:gd name="connsiteX52" fmla="*/ 426314 w 977217"/>
                  <a:gd name="connsiteY52" fmla="*/ 518863 h 955319"/>
                  <a:gd name="connsiteX53" fmla="*/ 407250 w 977217"/>
                  <a:gd name="connsiteY53" fmla="*/ 554447 h 955319"/>
                  <a:gd name="connsiteX54" fmla="*/ 300638 w 977217"/>
                  <a:gd name="connsiteY54" fmla="*/ 576335 h 955319"/>
                  <a:gd name="connsiteX55" fmla="*/ 242601 w 977217"/>
                  <a:gd name="connsiteY55" fmla="*/ 559108 h 955319"/>
                  <a:gd name="connsiteX56" fmla="*/ 104216 w 977217"/>
                  <a:gd name="connsiteY56" fmla="*/ 513921 h 955319"/>
                  <a:gd name="connsiteX57" fmla="*/ 97438 w 977217"/>
                  <a:gd name="connsiteY57" fmla="*/ 511662 h 955319"/>
                  <a:gd name="connsiteX58" fmla="*/ 160135 w 977217"/>
                  <a:gd name="connsiteY58" fmla="*/ 690573 h 955319"/>
                  <a:gd name="connsiteX59" fmla="*/ 172420 w 977217"/>
                  <a:gd name="connsiteY59" fmla="*/ 713731 h 955319"/>
                  <a:gd name="connsiteX60" fmla="*/ 216195 w 977217"/>
                  <a:gd name="connsiteY60" fmla="*/ 705824 h 955319"/>
                  <a:gd name="connsiteX61" fmla="*/ 273667 w 977217"/>
                  <a:gd name="connsiteY61" fmla="*/ 690290 h 955319"/>
                  <a:gd name="connsiteX62" fmla="*/ 373925 w 977217"/>
                  <a:gd name="connsiteY62" fmla="*/ 666144 h 955319"/>
                  <a:gd name="connsiteX63" fmla="*/ 445659 w 977217"/>
                  <a:gd name="connsiteY63" fmla="*/ 662049 h 955319"/>
                  <a:gd name="connsiteX64" fmla="*/ 508356 w 977217"/>
                  <a:gd name="connsiteY64" fmla="*/ 712178 h 955319"/>
                  <a:gd name="connsiteX65" fmla="*/ 510050 w 977217"/>
                  <a:gd name="connsiteY65" fmla="*/ 717685 h 955319"/>
                  <a:gd name="connsiteX66" fmla="*/ 507932 w 977217"/>
                  <a:gd name="connsiteY66" fmla="*/ 727570 h 955319"/>
                  <a:gd name="connsiteX67" fmla="*/ 443682 w 977217"/>
                  <a:gd name="connsiteY67" fmla="*/ 768802 h 955319"/>
                  <a:gd name="connsiteX68" fmla="*/ 312923 w 977217"/>
                  <a:gd name="connsiteY68" fmla="*/ 760895 h 955319"/>
                  <a:gd name="connsiteX69" fmla="*/ 188800 w 977217"/>
                  <a:gd name="connsiteY69" fmla="*/ 741126 h 955319"/>
                  <a:gd name="connsiteX70" fmla="*/ 492258 w 977217"/>
                  <a:gd name="connsiteY70" fmla="*/ 953081 h 955319"/>
                  <a:gd name="connsiteX71" fmla="*/ 674418 w 977217"/>
                  <a:gd name="connsiteY71" fmla="*/ 803540 h 955319"/>
                  <a:gd name="connsiteX72" fmla="*/ 895975 w 977217"/>
                  <a:gd name="connsiteY72" fmla="*/ 799163 h 955319"/>
                  <a:gd name="connsiteX73" fmla="*/ 863073 w 977217"/>
                  <a:gd name="connsiteY73" fmla="*/ 322441 h 955319"/>
                  <a:gd name="connsiteX74" fmla="*/ 830877 w 977217"/>
                  <a:gd name="connsiteY74" fmla="*/ 426089 h 955319"/>
                  <a:gd name="connsiteX75" fmla="*/ 679784 w 977217"/>
                  <a:gd name="connsiteY75" fmla="*/ 267229 h 955319"/>
                  <a:gd name="connsiteX76" fmla="*/ 678937 w 977217"/>
                  <a:gd name="connsiteY76" fmla="*/ 185468 h 955319"/>
                  <a:gd name="connsiteX77" fmla="*/ 695881 w 977217"/>
                  <a:gd name="connsiteY77" fmla="*/ 207921 h 955319"/>
                  <a:gd name="connsiteX78" fmla="*/ 724265 w 977217"/>
                  <a:gd name="connsiteY78" fmla="*/ 249578 h 955319"/>
                  <a:gd name="connsiteX79" fmla="*/ 739798 w 977217"/>
                  <a:gd name="connsiteY79" fmla="*/ 292929 h 955319"/>
                  <a:gd name="connsiteX80" fmla="*/ 718757 w 977217"/>
                  <a:gd name="connsiteY80" fmla="*/ 312133 h 955319"/>
                  <a:gd name="connsiteX81" fmla="*/ 695458 w 977217"/>
                  <a:gd name="connsiteY81" fmla="*/ 294341 h 955319"/>
                  <a:gd name="connsiteX82" fmla="*/ 679784 w 977217"/>
                  <a:gd name="connsiteY82" fmla="*/ 267229 h 955319"/>
                  <a:gd name="connsiteX83" fmla="*/ 263358 w 977217"/>
                  <a:gd name="connsiteY83" fmla="*/ 633242 h 955319"/>
                  <a:gd name="connsiteX84" fmla="*/ 264488 w 977217"/>
                  <a:gd name="connsiteY84" fmla="*/ 646940 h 955319"/>
                  <a:gd name="connsiteX85" fmla="*/ 259405 w 977217"/>
                  <a:gd name="connsiteY85" fmla="*/ 649340 h 955319"/>
                  <a:gd name="connsiteX86" fmla="*/ 210405 w 977217"/>
                  <a:gd name="connsiteY86" fmla="*/ 641856 h 955319"/>
                  <a:gd name="connsiteX87" fmla="*/ 195720 w 977217"/>
                  <a:gd name="connsiteY87" fmla="*/ 638044 h 955319"/>
                  <a:gd name="connsiteX88" fmla="*/ 180752 w 977217"/>
                  <a:gd name="connsiteY88" fmla="*/ 622793 h 955319"/>
                  <a:gd name="connsiteX89" fmla="*/ 190919 w 977217"/>
                  <a:gd name="connsiteY89" fmla="*/ 599634 h 955319"/>
                  <a:gd name="connsiteX90" fmla="*/ 230739 w 977217"/>
                  <a:gd name="connsiteY90" fmla="*/ 606978 h 955319"/>
                  <a:gd name="connsiteX91" fmla="*/ 263358 w 977217"/>
                  <a:gd name="connsiteY91" fmla="*/ 633242 h 955319"/>
                  <a:gd name="connsiteX92" fmla="*/ 502849 w 977217"/>
                  <a:gd name="connsiteY92" fmla="*/ 844914 h 955319"/>
                  <a:gd name="connsiteX93" fmla="*/ 502990 w 977217"/>
                  <a:gd name="connsiteY93" fmla="*/ 865107 h 955319"/>
                  <a:gd name="connsiteX94" fmla="*/ 477008 w 977217"/>
                  <a:gd name="connsiteY94" fmla="*/ 894761 h 955319"/>
                  <a:gd name="connsiteX95" fmla="*/ 458368 w 977217"/>
                  <a:gd name="connsiteY95" fmla="*/ 891796 h 955319"/>
                  <a:gd name="connsiteX96" fmla="*/ 417700 w 977217"/>
                  <a:gd name="connsiteY96" fmla="*/ 837431 h 955319"/>
                  <a:gd name="connsiteX97" fmla="*/ 471924 w 977217"/>
                  <a:gd name="connsiteY97" fmla="*/ 808623 h 955319"/>
                  <a:gd name="connsiteX98" fmla="*/ 487881 w 977217"/>
                  <a:gd name="connsiteY98" fmla="*/ 813848 h 955319"/>
                  <a:gd name="connsiteX99" fmla="*/ 495506 w 977217"/>
                  <a:gd name="connsiteY99" fmla="*/ 825710 h 955319"/>
                  <a:gd name="connsiteX100" fmla="*/ 502849 w 977217"/>
                  <a:gd name="connsiteY100" fmla="*/ 844914 h 955319"/>
                  <a:gd name="connsiteX101" fmla="*/ 902611 w 977217"/>
                  <a:gd name="connsiteY101" fmla="*/ 592009 h 955319"/>
                  <a:gd name="connsiteX102" fmla="*/ 908401 w 977217"/>
                  <a:gd name="connsiteY102" fmla="*/ 620251 h 955319"/>
                  <a:gd name="connsiteX103" fmla="*/ 901058 w 977217"/>
                  <a:gd name="connsiteY103" fmla="*/ 682101 h 955319"/>
                  <a:gd name="connsiteX104" fmla="*/ 873381 w 977217"/>
                  <a:gd name="connsiteY104" fmla="*/ 714155 h 955319"/>
                  <a:gd name="connsiteX105" fmla="*/ 845704 w 977217"/>
                  <a:gd name="connsiteY105" fmla="*/ 729829 h 955319"/>
                  <a:gd name="connsiteX106" fmla="*/ 799529 w 977217"/>
                  <a:gd name="connsiteY106" fmla="*/ 717826 h 955319"/>
                  <a:gd name="connsiteX107" fmla="*/ 797270 w 977217"/>
                  <a:gd name="connsiteY107" fmla="*/ 668968 h 955319"/>
                  <a:gd name="connsiteX108" fmla="*/ 858978 w 977217"/>
                  <a:gd name="connsiteY108" fmla="*/ 599352 h 955319"/>
                  <a:gd name="connsiteX109" fmla="*/ 867309 w 977217"/>
                  <a:gd name="connsiteY109" fmla="*/ 578170 h 955319"/>
                  <a:gd name="connsiteX110" fmla="*/ 884537 w 977217"/>
                  <a:gd name="connsiteY110" fmla="*/ 570687 h 955319"/>
                  <a:gd name="connsiteX111" fmla="*/ 902611 w 977217"/>
                  <a:gd name="connsiteY111" fmla="*/ 592009 h 95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977217" h="955319">
                    <a:moveTo>
                      <a:pt x="830877" y="426089"/>
                    </a:moveTo>
                    <a:cubicBezTo>
                      <a:pt x="815627" y="486526"/>
                      <a:pt x="801082" y="547246"/>
                      <a:pt x="779336" y="604012"/>
                    </a:cubicBezTo>
                    <a:cubicBezTo>
                      <a:pt x="771993" y="623216"/>
                      <a:pt x="761403" y="642986"/>
                      <a:pt x="745022" y="652023"/>
                    </a:cubicBezTo>
                    <a:cubicBezTo>
                      <a:pt x="736832" y="656542"/>
                      <a:pt x="725818" y="657954"/>
                      <a:pt x="716216" y="650187"/>
                    </a:cubicBezTo>
                    <a:cubicBezTo>
                      <a:pt x="712403" y="647080"/>
                      <a:pt x="709014" y="642703"/>
                      <a:pt x="706190" y="638044"/>
                    </a:cubicBezTo>
                    <a:cubicBezTo>
                      <a:pt x="697011" y="622510"/>
                      <a:pt x="693905" y="603871"/>
                      <a:pt x="695458" y="588479"/>
                    </a:cubicBezTo>
                    <a:cubicBezTo>
                      <a:pt x="697011" y="572946"/>
                      <a:pt x="702660" y="559955"/>
                      <a:pt x="708873" y="547811"/>
                    </a:cubicBezTo>
                    <a:cubicBezTo>
                      <a:pt x="729771" y="506437"/>
                      <a:pt x="757731" y="470993"/>
                      <a:pt x="775947" y="427501"/>
                    </a:cubicBezTo>
                    <a:cubicBezTo>
                      <a:pt x="800659" y="368052"/>
                      <a:pt x="805036" y="301119"/>
                      <a:pt x="795434" y="237575"/>
                    </a:cubicBezTo>
                    <a:cubicBezTo>
                      <a:pt x="785831" y="227125"/>
                      <a:pt x="775664" y="216535"/>
                      <a:pt x="765215" y="206791"/>
                    </a:cubicBezTo>
                    <a:cubicBezTo>
                      <a:pt x="692210" y="137881"/>
                      <a:pt x="611297" y="72361"/>
                      <a:pt x="517252" y="30704"/>
                    </a:cubicBezTo>
                    <a:cubicBezTo>
                      <a:pt x="528549" y="53015"/>
                      <a:pt x="540411" y="75467"/>
                      <a:pt x="552272" y="97778"/>
                    </a:cubicBezTo>
                    <a:cubicBezTo>
                      <a:pt x="564699" y="121077"/>
                      <a:pt x="576984" y="144377"/>
                      <a:pt x="588704" y="167817"/>
                    </a:cubicBezTo>
                    <a:cubicBezTo>
                      <a:pt x="597459" y="185187"/>
                      <a:pt x="605931" y="202979"/>
                      <a:pt x="613980" y="220630"/>
                    </a:cubicBezTo>
                    <a:cubicBezTo>
                      <a:pt x="622312" y="238704"/>
                      <a:pt x="630219" y="256920"/>
                      <a:pt x="636291" y="274995"/>
                    </a:cubicBezTo>
                    <a:cubicBezTo>
                      <a:pt x="644764" y="300695"/>
                      <a:pt x="649424" y="326396"/>
                      <a:pt x="651118" y="350683"/>
                    </a:cubicBezTo>
                    <a:cubicBezTo>
                      <a:pt x="652813" y="374124"/>
                      <a:pt x="651683" y="396859"/>
                      <a:pt x="648576" y="418323"/>
                    </a:cubicBezTo>
                    <a:cubicBezTo>
                      <a:pt x="645752" y="438091"/>
                      <a:pt x="640386" y="458284"/>
                      <a:pt x="624995" y="465203"/>
                    </a:cubicBezTo>
                    <a:cubicBezTo>
                      <a:pt x="609320" y="472264"/>
                      <a:pt x="586162" y="463227"/>
                      <a:pt x="568652" y="446846"/>
                    </a:cubicBezTo>
                    <a:cubicBezTo>
                      <a:pt x="551142" y="430466"/>
                      <a:pt x="538575" y="407872"/>
                      <a:pt x="531655" y="385985"/>
                    </a:cubicBezTo>
                    <a:cubicBezTo>
                      <a:pt x="524736" y="364098"/>
                      <a:pt x="523042" y="342634"/>
                      <a:pt x="522618" y="322018"/>
                    </a:cubicBezTo>
                    <a:cubicBezTo>
                      <a:pt x="521912" y="280361"/>
                      <a:pt x="527419" y="241105"/>
                      <a:pt x="527137" y="199731"/>
                    </a:cubicBezTo>
                    <a:cubicBezTo>
                      <a:pt x="526713" y="158357"/>
                      <a:pt x="519935" y="112888"/>
                      <a:pt x="495224" y="67701"/>
                    </a:cubicBezTo>
                    <a:cubicBezTo>
                      <a:pt x="485057" y="49202"/>
                      <a:pt x="471783" y="31269"/>
                      <a:pt x="457803" y="14182"/>
                    </a:cubicBezTo>
                    <a:cubicBezTo>
                      <a:pt x="456250" y="12206"/>
                      <a:pt x="454555" y="10370"/>
                      <a:pt x="452861" y="8393"/>
                    </a:cubicBezTo>
                    <a:cubicBezTo>
                      <a:pt x="405415" y="-3327"/>
                      <a:pt x="370113" y="-1068"/>
                      <a:pt x="338058" y="4863"/>
                    </a:cubicBezTo>
                    <a:cubicBezTo>
                      <a:pt x="321819" y="7828"/>
                      <a:pt x="300638" y="13194"/>
                      <a:pt x="277197" y="19407"/>
                    </a:cubicBezTo>
                    <a:cubicBezTo>
                      <a:pt x="313064" y="62758"/>
                      <a:pt x="349779" y="106109"/>
                      <a:pt x="379291" y="154262"/>
                    </a:cubicBezTo>
                    <a:cubicBezTo>
                      <a:pt x="390588" y="172619"/>
                      <a:pt x="400613" y="191823"/>
                      <a:pt x="404709" y="210463"/>
                    </a:cubicBezTo>
                    <a:cubicBezTo>
                      <a:pt x="408804" y="228961"/>
                      <a:pt x="406544" y="247459"/>
                      <a:pt x="395248" y="257627"/>
                    </a:cubicBezTo>
                    <a:cubicBezTo>
                      <a:pt x="388893" y="263275"/>
                      <a:pt x="379150" y="266240"/>
                      <a:pt x="368701" y="262993"/>
                    </a:cubicBezTo>
                    <a:cubicBezTo>
                      <a:pt x="354438" y="258474"/>
                      <a:pt x="342577" y="244212"/>
                      <a:pt x="333539" y="230797"/>
                    </a:cubicBezTo>
                    <a:cubicBezTo>
                      <a:pt x="308404" y="193517"/>
                      <a:pt x="289482" y="145930"/>
                      <a:pt x="277338" y="103144"/>
                    </a:cubicBezTo>
                    <a:cubicBezTo>
                      <a:pt x="273949" y="91424"/>
                      <a:pt x="270560" y="79421"/>
                      <a:pt x="264630" y="67559"/>
                    </a:cubicBezTo>
                    <a:cubicBezTo>
                      <a:pt x="258275" y="54710"/>
                      <a:pt x="249238" y="42425"/>
                      <a:pt x="240059" y="30139"/>
                    </a:cubicBezTo>
                    <a:lnTo>
                      <a:pt x="239635" y="29574"/>
                    </a:lnTo>
                    <a:cubicBezTo>
                      <a:pt x="172279" y="48496"/>
                      <a:pt x="4" y="52874"/>
                      <a:pt x="4" y="52874"/>
                    </a:cubicBezTo>
                    <a:cubicBezTo>
                      <a:pt x="-561" y="53580"/>
                      <a:pt x="60583" y="195212"/>
                      <a:pt x="66231" y="262993"/>
                    </a:cubicBezTo>
                    <a:cubicBezTo>
                      <a:pt x="71597" y="265252"/>
                      <a:pt x="76822" y="267088"/>
                      <a:pt x="82188" y="268782"/>
                    </a:cubicBezTo>
                    <a:cubicBezTo>
                      <a:pt x="120455" y="280644"/>
                      <a:pt x="159147" y="276972"/>
                      <a:pt x="197979" y="284739"/>
                    </a:cubicBezTo>
                    <a:cubicBezTo>
                      <a:pt x="207298" y="286574"/>
                      <a:pt x="217183" y="289258"/>
                      <a:pt x="225797" y="294905"/>
                    </a:cubicBezTo>
                    <a:cubicBezTo>
                      <a:pt x="234411" y="300554"/>
                      <a:pt x="241753" y="309873"/>
                      <a:pt x="242601" y="318770"/>
                    </a:cubicBezTo>
                    <a:cubicBezTo>
                      <a:pt x="243166" y="324983"/>
                      <a:pt x="240765" y="330490"/>
                      <a:pt x="237800" y="335292"/>
                    </a:cubicBezTo>
                    <a:cubicBezTo>
                      <a:pt x="234269" y="341081"/>
                      <a:pt x="229610" y="346306"/>
                      <a:pt x="223679" y="349836"/>
                    </a:cubicBezTo>
                    <a:cubicBezTo>
                      <a:pt x="217466" y="353649"/>
                      <a:pt x="209417" y="355485"/>
                      <a:pt x="201368" y="356332"/>
                    </a:cubicBezTo>
                    <a:cubicBezTo>
                      <a:pt x="157028" y="360568"/>
                      <a:pt x="102239" y="336562"/>
                      <a:pt x="67643" y="310156"/>
                    </a:cubicBezTo>
                    <a:lnTo>
                      <a:pt x="67643" y="311286"/>
                    </a:lnTo>
                    <a:cubicBezTo>
                      <a:pt x="67925" y="363251"/>
                      <a:pt x="77951" y="414792"/>
                      <a:pt x="86989" y="465627"/>
                    </a:cubicBezTo>
                    <a:cubicBezTo>
                      <a:pt x="143331" y="485679"/>
                      <a:pt x="204333" y="486667"/>
                      <a:pt x="263218" y="481301"/>
                    </a:cubicBezTo>
                    <a:cubicBezTo>
                      <a:pt x="277056" y="480031"/>
                      <a:pt x="291036" y="478618"/>
                      <a:pt x="303886" y="474947"/>
                    </a:cubicBezTo>
                    <a:cubicBezTo>
                      <a:pt x="315324" y="471699"/>
                      <a:pt x="326055" y="466616"/>
                      <a:pt x="338058" y="464780"/>
                    </a:cubicBezTo>
                    <a:cubicBezTo>
                      <a:pt x="362911" y="461109"/>
                      <a:pt x="393271" y="473959"/>
                      <a:pt x="413746" y="497117"/>
                    </a:cubicBezTo>
                    <a:cubicBezTo>
                      <a:pt x="419395" y="503471"/>
                      <a:pt x="424478" y="510956"/>
                      <a:pt x="426314" y="518863"/>
                    </a:cubicBezTo>
                    <a:cubicBezTo>
                      <a:pt x="429985" y="535243"/>
                      <a:pt x="418547" y="546964"/>
                      <a:pt x="407250" y="554447"/>
                    </a:cubicBezTo>
                    <a:cubicBezTo>
                      <a:pt x="377314" y="574217"/>
                      <a:pt x="339188" y="582972"/>
                      <a:pt x="300638" y="576335"/>
                    </a:cubicBezTo>
                    <a:cubicBezTo>
                      <a:pt x="281010" y="572946"/>
                      <a:pt x="261805" y="565885"/>
                      <a:pt x="242601" y="559108"/>
                    </a:cubicBezTo>
                    <a:cubicBezTo>
                      <a:pt x="196849" y="543010"/>
                      <a:pt x="150391" y="528324"/>
                      <a:pt x="104216" y="513921"/>
                    </a:cubicBezTo>
                    <a:cubicBezTo>
                      <a:pt x="101957" y="513215"/>
                      <a:pt x="99697" y="512367"/>
                      <a:pt x="97438" y="511662"/>
                    </a:cubicBezTo>
                    <a:cubicBezTo>
                      <a:pt x="112265" y="573228"/>
                      <a:pt x="132034" y="634089"/>
                      <a:pt x="160135" y="690573"/>
                    </a:cubicBezTo>
                    <a:cubicBezTo>
                      <a:pt x="163948" y="698339"/>
                      <a:pt x="168042" y="706106"/>
                      <a:pt x="172420" y="713731"/>
                    </a:cubicBezTo>
                    <a:cubicBezTo>
                      <a:pt x="187247" y="713167"/>
                      <a:pt x="201933" y="709637"/>
                      <a:pt x="216195" y="705824"/>
                    </a:cubicBezTo>
                    <a:cubicBezTo>
                      <a:pt x="235399" y="700740"/>
                      <a:pt x="254463" y="695374"/>
                      <a:pt x="273667" y="690290"/>
                    </a:cubicBezTo>
                    <a:cubicBezTo>
                      <a:pt x="306569" y="681535"/>
                      <a:pt x="340176" y="673346"/>
                      <a:pt x="373925" y="666144"/>
                    </a:cubicBezTo>
                    <a:cubicBezTo>
                      <a:pt x="396942" y="661201"/>
                      <a:pt x="420807" y="656683"/>
                      <a:pt x="445659" y="662049"/>
                    </a:cubicBezTo>
                    <a:cubicBezTo>
                      <a:pt x="470371" y="667415"/>
                      <a:pt x="497059" y="685348"/>
                      <a:pt x="508356" y="712178"/>
                    </a:cubicBezTo>
                    <a:cubicBezTo>
                      <a:pt x="509062" y="714014"/>
                      <a:pt x="509768" y="715849"/>
                      <a:pt x="510050" y="717685"/>
                    </a:cubicBezTo>
                    <a:cubicBezTo>
                      <a:pt x="510615" y="721356"/>
                      <a:pt x="509345" y="724605"/>
                      <a:pt x="507932" y="727570"/>
                    </a:cubicBezTo>
                    <a:cubicBezTo>
                      <a:pt x="496071" y="752847"/>
                      <a:pt x="469665" y="764143"/>
                      <a:pt x="443682" y="768802"/>
                    </a:cubicBezTo>
                    <a:cubicBezTo>
                      <a:pt x="401461" y="776146"/>
                      <a:pt x="356274" y="769226"/>
                      <a:pt x="312923" y="760895"/>
                    </a:cubicBezTo>
                    <a:cubicBezTo>
                      <a:pt x="271125" y="752847"/>
                      <a:pt x="229892" y="743385"/>
                      <a:pt x="188800" y="741126"/>
                    </a:cubicBezTo>
                    <a:cubicBezTo>
                      <a:pt x="248249" y="837007"/>
                      <a:pt x="368701" y="974544"/>
                      <a:pt x="492258" y="953081"/>
                    </a:cubicBezTo>
                    <a:cubicBezTo>
                      <a:pt x="571759" y="939242"/>
                      <a:pt x="642787" y="879228"/>
                      <a:pt x="674418" y="803540"/>
                    </a:cubicBezTo>
                    <a:cubicBezTo>
                      <a:pt x="743186" y="835877"/>
                      <a:pt x="830453" y="834182"/>
                      <a:pt x="895975" y="799163"/>
                    </a:cubicBezTo>
                    <a:cubicBezTo>
                      <a:pt x="1062601" y="710201"/>
                      <a:pt x="932406" y="432725"/>
                      <a:pt x="863073" y="322441"/>
                    </a:cubicBezTo>
                    <a:cubicBezTo>
                      <a:pt x="850082" y="354496"/>
                      <a:pt x="839915" y="390081"/>
                      <a:pt x="830877" y="426089"/>
                    </a:cubicBezTo>
                    <a:close/>
                    <a:moveTo>
                      <a:pt x="679784" y="267229"/>
                    </a:moveTo>
                    <a:cubicBezTo>
                      <a:pt x="672864" y="251978"/>
                      <a:pt x="636433" y="146777"/>
                      <a:pt x="678937" y="185468"/>
                    </a:cubicBezTo>
                    <a:cubicBezTo>
                      <a:pt x="685856" y="191823"/>
                      <a:pt x="690798" y="200013"/>
                      <a:pt x="695881" y="207921"/>
                    </a:cubicBezTo>
                    <a:cubicBezTo>
                      <a:pt x="705060" y="221901"/>
                      <a:pt x="715651" y="235316"/>
                      <a:pt x="724265" y="249578"/>
                    </a:cubicBezTo>
                    <a:cubicBezTo>
                      <a:pt x="732878" y="263840"/>
                      <a:pt x="739798" y="279655"/>
                      <a:pt x="739798" y="292929"/>
                    </a:cubicBezTo>
                    <a:cubicBezTo>
                      <a:pt x="739798" y="306203"/>
                      <a:pt x="731325" y="315805"/>
                      <a:pt x="718757" y="312133"/>
                    </a:cubicBezTo>
                    <a:cubicBezTo>
                      <a:pt x="710567" y="309873"/>
                      <a:pt x="701954" y="302673"/>
                      <a:pt x="695458" y="294341"/>
                    </a:cubicBezTo>
                    <a:cubicBezTo>
                      <a:pt x="688962" y="286010"/>
                      <a:pt x="684020" y="276407"/>
                      <a:pt x="679784" y="267229"/>
                    </a:cubicBezTo>
                    <a:close/>
                    <a:moveTo>
                      <a:pt x="263358" y="633242"/>
                    </a:moveTo>
                    <a:cubicBezTo>
                      <a:pt x="265901" y="637620"/>
                      <a:pt x="267595" y="643550"/>
                      <a:pt x="264488" y="646940"/>
                    </a:cubicBezTo>
                    <a:cubicBezTo>
                      <a:pt x="263218" y="648352"/>
                      <a:pt x="261240" y="648916"/>
                      <a:pt x="259405" y="649340"/>
                    </a:cubicBezTo>
                    <a:cubicBezTo>
                      <a:pt x="243589" y="652870"/>
                      <a:pt x="226785" y="644963"/>
                      <a:pt x="210405" y="641856"/>
                    </a:cubicBezTo>
                    <a:cubicBezTo>
                      <a:pt x="205463" y="640867"/>
                      <a:pt x="200238" y="640303"/>
                      <a:pt x="195720" y="638044"/>
                    </a:cubicBezTo>
                    <a:cubicBezTo>
                      <a:pt x="189365" y="634795"/>
                      <a:pt x="184988" y="628723"/>
                      <a:pt x="180752" y="622793"/>
                    </a:cubicBezTo>
                    <a:cubicBezTo>
                      <a:pt x="169596" y="607260"/>
                      <a:pt x="170584" y="598081"/>
                      <a:pt x="190919" y="599634"/>
                    </a:cubicBezTo>
                    <a:cubicBezTo>
                      <a:pt x="204192" y="600623"/>
                      <a:pt x="217748" y="602035"/>
                      <a:pt x="230739" y="606978"/>
                    </a:cubicBezTo>
                    <a:cubicBezTo>
                      <a:pt x="243731" y="611920"/>
                      <a:pt x="256298" y="620816"/>
                      <a:pt x="263358" y="633242"/>
                    </a:cubicBezTo>
                    <a:close/>
                    <a:moveTo>
                      <a:pt x="502849" y="844914"/>
                    </a:moveTo>
                    <a:cubicBezTo>
                      <a:pt x="504402" y="851693"/>
                      <a:pt x="504120" y="858753"/>
                      <a:pt x="502990" y="865107"/>
                    </a:cubicBezTo>
                    <a:cubicBezTo>
                      <a:pt x="500166" y="880075"/>
                      <a:pt x="490423" y="892926"/>
                      <a:pt x="477008" y="894761"/>
                    </a:cubicBezTo>
                    <a:cubicBezTo>
                      <a:pt x="470936" y="895609"/>
                      <a:pt x="464440" y="894196"/>
                      <a:pt x="458368" y="891796"/>
                    </a:cubicBezTo>
                    <a:cubicBezTo>
                      <a:pt x="441282" y="884877"/>
                      <a:pt x="415582" y="859459"/>
                      <a:pt x="417700" y="837431"/>
                    </a:cubicBezTo>
                    <a:cubicBezTo>
                      <a:pt x="419818" y="816391"/>
                      <a:pt x="455968" y="808200"/>
                      <a:pt x="471924" y="808623"/>
                    </a:cubicBezTo>
                    <a:cubicBezTo>
                      <a:pt x="477431" y="808765"/>
                      <a:pt x="483221" y="809753"/>
                      <a:pt x="487881" y="813848"/>
                    </a:cubicBezTo>
                    <a:cubicBezTo>
                      <a:pt x="491270" y="816955"/>
                      <a:pt x="493529" y="821474"/>
                      <a:pt x="495506" y="825710"/>
                    </a:cubicBezTo>
                    <a:cubicBezTo>
                      <a:pt x="498472" y="832065"/>
                      <a:pt x="501437" y="838278"/>
                      <a:pt x="502849" y="844914"/>
                    </a:cubicBezTo>
                    <a:close/>
                    <a:moveTo>
                      <a:pt x="902611" y="592009"/>
                    </a:moveTo>
                    <a:cubicBezTo>
                      <a:pt x="906424" y="601470"/>
                      <a:pt x="907695" y="611072"/>
                      <a:pt x="908401" y="620251"/>
                    </a:cubicBezTo>
                    <a:cubicBezTo>
                      <a:pt x="910237" y="643127"/>
                      <a:pt x="908825" y="665579"/>
                      <a:pt x="901058" y="682101"/>
                    </a:cubicBezTo>
                    <a:cubicBezTo>
                      <a:pt x="894562" y="696222"/>
                      <a:pt x="883830" y="705258"/>
                      <a:pt x="873381" y="714155"/>
                    </a:cubicBezTo>
                    <a:cubicBezTo>
                      <a:pt x="865050" y="721215"/>
                      <a:pt x="856436" y="728276"/>
                      <a:pt x="845704" y="729829"/>
                    </a:cubicBezTo>
                    <a:cubicBezTo>
                      <a:pt x="833843" y="731524"/>
                      <a:pt x="812379" y="726864"/>
                      <a:pt x="799529" y="717826"/>
                    </a:cubicBezTo>
                    <a:cubicBezTo>
                      <a:pt x="784984" y="707518"/>
                      <a:pt x="793315" y="680406"/>
                      <a:pt x="797270" y="668968"/>
                    </a:cubicBezTo>
                    <a:cubicBezTo>
                      <a:pt x="808708" y="635502"/>
                      <a:pt x="845281" y="630983"/>
                      <a:pt x="858978" y="599352"/>
                    </a:cubicBezTo>
                    <a:cubicBezTo>
                      <a:pt x="861943" y="592433"/>
                      <a:pt x="863638" y="584384"/>
                      <a:pt x="867309" y="578170"/>
                    </a:cubicBezTo>
                    <a:cubicBezTo>
                      <a:pt x="870980" y="571958"/>
                      <a:pt x="877053" y="567721"/>
                      <a:pt x="884537" y="570687"/>
                    </a:cubicBezTo>
                    <a:cubicBezTo>
                      <a:pt x="891879" y="573511"/>
                      <a:pt x="898799" y="582689"/>
                      <a:pt x="902611" y="592009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F9BE35E-2E16-4E62-B7CE-4C6A7560E8E2}"/>
                  </a:ext>
                </a:extLst>
              </p:cNvPr>
              <p:cNvSpPr/>
              <p:nvPr/>
            </p:nvSpPr>
            <p:spPr>
              <a:xfrm>
                <a:off x="4594105" y="6387051"/>
                <a:ext cx="680203" cy="1017692"/>
              </a:xfrm>
              <a:custGeom>
                <a:avLst/>
                <a:gdLst>
                  <a:gd name="connsiteX0" fmla="*/ 601126 w 680203"/>
                  <a:gd name="connsiteY0" fmla="*/ 384512 h 1017692"/>
                  <a:gd name="connsiteX1" fmla="*/ 568225 w 680203"/>
                  <a:gd name="connsiteY1" fmla="*/ 452575 h 1017692"/>
                  <a:gd name="connsiteX2" fmla="*/ 524026 w 680203"/>
                  <a:gd name="connsiteY2" fmla="*/ 509199 h 1017692"/>
                  <a:gd name="connsiteX3" fmla="*/ 498750 w 680203"/>
                  <a:gd name="connsiteY3" fmla="*/ 533770 h 1017692"/>
                  <a:gd name="connsiteX4" fmla="*/ 479545 w 680203"/>
                  <a:gd name="connsiteY4" fmla="*/ 549726 h 1017692"/>
                  <a:gd name="connsiteX5" fmla="*/ 348080 w 680203"/>
                  <a:gd name="connsiteY5" fmla="*/ 372651 h 1017692"/>
                  <a:gd name="connsiteX6" fmla="*/ 353587 w 680203"/>
                  <a:gd name="connsiteY6" fmla="*/ 357541 h 1017692"/>
                  <a:gd name="connsiteX7" fmla="*/ 357117 w 680203"/>
                  <a:gd name="connsiteY7" fmla="*/ 347516 h 1017692"/>
                  <a:gd name="connsiteX8" fmla="*/ 359659 w 680203"/>
                  <a:gd name="connsiteY8" fmla="*/ 336925 h 1017692"/>
                  <a:gd name="connsiteX9" fmla="*/ 364601 w 680203"/>
                  <a:gd name="connsiteY9" fmla="*/ 315602 h 1017692"/>
                  <a:gd name="connsiteX10" fmla="*/ 367567 w 680203"/>
                  <a:gd name="connsiteY10" fmla="*/ 293291 h 1017692"/>
                  <a:gd name="connsiteX11" fmla="*/ 366296 w 680203"/>
                  <a:gd name="connsiteY11" fmla="*/ 199387 h 1017692"/>
                  <a:gd name="connsiteX12" fmla="*/ 343702 w 680203"/>
                  <a:gd name="connsiteY12" fmla="*/ 100259 h 1017692"/>
                  <a:gd name="connsiteX13" fmla="*/ 299786 w 680203"/>
                  <a:gd name="connsiteY13" fmla="*/ 0 h 1017692"/>
                  <a:gd name="connsiteX14" fmla="*/ 340313 w 680203"/>
                  <a:gd name="connsiteY14" fmla="*/ 99835 h 1017692"/>
                  <a:gd name="connsiteX15" fmla="*/ 359518 w 680203"/>
                  <a:gd name="connsiteY15" fmla="*/ 197411 h 1017692"/>
                  <a:gd name="connsiteX16" fmla="*/ 357682 w 680203"/>
                  <a:gd name="connsiteY16" fmla="*/ 288631 h 1017692"/>
                  <a:gd name="connsiteX17" fmla="*/ 354010 w 680203"/>
                  <a:gd name="connsiteY17" fmla="*/ 310095 h 1017692"/>
                  <a:gd name="connsiteX18" fmla="*/ 348503 w 680203"/>
                  <a:gd name="connsiteY18" fmla="*/ 330429 h 1017692"/>
                  <a:gd name="connsiteX19" fmla="*/ 345679 w 680203"/>
                  <a:gd name="connsiteY19" fmla="*/ 340596 h 1017692"/>
                  <a:gd name="connsiteX20" fmla="*/ 341867 w 680203"/>
                  <a:gd name="connsiteY20" fmla="*/ 350057 h 1017692"/>
                  <a:gd name="connsiteX21" fmla="*/ 337630 w 680203"/>
                  <a:gd name="connsiteY21" fmla="*/ 360648 h 1017692"/>
                  <a:gd name="connsiteX22" fmla="*/ 180889 w 680203"/>
                  <a:gd name="connsiteY22" fmla="*/ 204471 h 1017692"/>
                  <a:gd name="connsiteX23" fmla="*/ 152082 w 680203"/>
                  <a:gd name="connsiteY23" fmla="*/ 123840 h 1017692"/>
                  <a:gd name="connsiteX24" fmla="*/ 105483 w 680203"/>
                  <a:gd name="connsiteY24" fmla="*/ 43634 h 1017692"/>
                  <a:gd name="connsiteX25" fmla="*/ 148975 w 680203"/>
                  <a:gd name="connsiteY25" fmla="*/ 124123 h 1017692"/>
                  <a:gd name="connsiteX26" fmla="*/ 172981 w 680203"/>
                  <a:gd name="connsiteY26" fmla="*/ 197552 h 1017692"/>
                  <a:gd name="connsiteX27" fmla="*/ 12285 w 680203"/>
                  <a:gd name="connsiteY27" fmla="*/ 76959 h 1017692"/>
                  <a:gd name="connsiteX28" fmla="*/ 141350 w 680203"/>
                  <a:gd name="connsiteY28" fmla="*/ 177077 h 1017692"/>
                  <a:gd name="connsiteX29" fmla="*/ 110990 w 680203"/>
                  <a:gd name="connsiteY29" fmla="*/ 180889 h 1017692"/>
                  <a:gd name="connsiteX30" fmla="*/ 74841 w 680203"/>
                  <a:gd name="connsiteY30" fmla="*/ 183148 h 1017692"/>
                  <a:gd name="connsiteX31" fmla="*/ 37844 w 680203"/>
                  <a:gd name="connsiteY31" fmla="*/ 182866 h 1017692"/>
                  <a:gd name="connsiteX32" fmla="*/ 0 w 680203"/>
                  <a:gd name="connsiteY32" fmla="*/ 179053 h 1017692"/>
                  <a:gd name="connsiteX33" fmla="*/ 38126 w 680203"/>
                  <a:gd name="connsiteY33" fmla="*/ 184419 h 1017692"/>
                  <a:gd name="connsiteX34" fmla="*/ 75829 w 680203"/>
                  <a:gd name="connsiteY34" fmla="*/ 186255 h 1017692"/>
                  <a:gd name="connsiteX35" fmla="*/ 112826 w 680203"/>
                  <a:gd name="connsiteY35" fmla="*/ 185549 h 1017692"/>
                  <a:gd name="connsiteX36" fmla="*/ 147987 w 680203"/>
                  <a:gd name="connsiteY36" fmla="*/ 182866 h 1017692"/>
                  <a:gd name="connsiteX37" fmla="*/ 285101 w 680203"/>
                  <a:gd name="connsiteY37" fmla="*/ 318003 h 1017692"/>
                  <a:gd name="connsiteX38" fmla="*/ 226075 w 680203"/>
                  <a:gd name="connsiteY38" fmla="*/ 342997 h 1017692"/>
                  <a:gd name="connsiteX39" fmla="*/ 155188 w 680203"/>
                  <a:gd name="connsiteY39" fmla="*/ 359801 h 1017692"/>
                  <a:gd name="connsiteX40" fmla="*/ 80772 w 680203"/>
                  <a:gd name="connsiteY40" fmla="*/ 367003 h 1017692"/>
                  <a:gd name="connsiteX41" fmla="*/ 4660 w 680203"/>
                  <a:gd name="connsiteY41" fmla="*/ 365167 h 1017692"/>
                  <a:gd name="connsiteX42" fmla="*/ 81336 w 680203"/>
                  <a:gd name="connsiteY42" fmla="*/ 369968 h 1017692"/>
                  <a:gd name="connsiteX43" fmla="*/ 157307 w 680203"/>
                  <a:gd name="connsiteY43" fmla="*/ 365873 h 1017692"/>
                  <a:gd name="connsiteX44" fmla="*/ 230735 w 680203"/>
                  <a:gd name="connsiteY44" fmla="*/ 352175 h 1017692"/>
                  <a:gd name="connsiteX45" fmla="*/ 294985 w 680203"/>
                  <a:gd name="connsiteY45" fmla="*/ 329017 h 1017692"/>
                  <a:gd name="connsiteX46" fmla="*/ 436759 w 680203"/>
                  <a:gd name="connsiteY46" fmla="*/ 516542 h 1017692"/>
                  <a:gd name="connsiteX47" fmla="*/ 389172 w 680203"/>
                  <a:gd name="connsiteY47" fmla="*/ 538148 h 1017692"/>
                  <a:gd name="connsiteX48" fmla="*/ 330146 w 680203"/>
                  <a:gd name="connsiteY48" fmla="*/ 557493 h 1017692"/>
                  <a:gd name="connsiteX49" fmla="*/ 268721 w 680203"/>
                  <a:gd name="connsiteY49" fmla="*/ 571473 h 1017692"/>
                  <a:gd name="connsiteX50" fmla="*/ 205741 w 680203"/>
                  <a:gd name="connsiteY50" fmla="*/ 580228 h 1017692"/>
                  <a:gd name="connsiteX51" fmla="*/ 269568 w 680203"/>
                  <a:gd name="connsiteY51" fmla="*/ 574579 h 1017692"/>
                  <a:gd name="connsiteX52" fmla="*/ 332405 w 680203"/>
                  <a:gd name="connsiteY52" fmla="*/ 563847 h 1017692"/>
                  <a:gd name="connsiteX53" fmla="*/ 393690 w 680203"/>
                  <a:gd name="connsiteY53" fmla="*/ 547750 h 1017692"/>
                  <a:gd name="connsiteX54" fmla="*/ 444384 w 680203"/>
                  <a:gd name="connsiteY54" fmla="*/ 528545 h 1017692"/>
                  <a:gd name="connsiteX55" fmla="*/ 538571 w 680203"/>
                  <a:gd name="connsiteY55" fmla="*/ 700114 h 1017692"/>
                  <a:gd name="connsiteX56" fmla="*/ 521626 w 680203"/>
                  <a:gd name="connsiteY56" fmla="*/ 718471 h 1017692"/>
                  <a:gd name="connsiteX57" fmla="*/ 494796 w 680203"/>
                  <a:gd name="connsiteY57" fmla="*/ 741771 h 1017692"/>
                  <a:gd name="connsiteX58" fmla="*/ 434782 w 680203"/>
                  <a:gd name="connsiteY58" fmla="*/ 778626 h 1017692"/>
                  <a:gd name="connsiteX59" fmla="*/ 498467 w 680203"/>
                  <a:gd name="connsiteY59" fmla="*/ 747984 h 1017692"/>
                  <a:gd name="connsiteX60" fmla="*/ 527839 w 680203"/>
                  <a:gd name="connsiteY60" fmla="*/ 727509 h 1017692"/>
                  <a:gd name="connsiteX61" fmla="*/ 544642 w 680203"/>
                  <a:gd name="connsiteY61" fmla="*/ 713105 h 1017692"/>
                  <a:gd name="connsiteX62" fmla="*/ 648290 w 680203"/>
                  <a:gd name="connsiteY62" fmla="*/ 1017693 h 1017692"/>
                  <a:gd name="connsiteX63" fmla="*/ 680203 w 680203"/>
                  <a:gd name="connsiteY63" fmla="*/ 1009926 h 1017692"/>
                  <a:gd name="connsiteX64" fmla="*/ 567519 w 680203"/>
                  <a:gd name="connsiteY64" fmla="*/ 705763 h 1017692"/>
                  <a:gd name="connsiteX65" fmla="*/ 605645 w 680203"/>
                  <a:gd name="connsiteY65" fmla="*/ 704068 h 1017692"/>
                  <a:gd name="connsiteX66" fmla="*/ 655350 w 680203"/>
                  <a:gd name="connsiteY66" fmla="*/ 688818 h 1017692"/>
                  <a:gd name="connsiteX67" fmla="*/ 603809 w 680203"/>
                  <a:gd name="connsiteY67" fmla="*/ 696725 h 1017692"/>
                  <a:gd name="connsiteX68" fmla="*/ 561023 w 680203"/>
                  <a:gd name="connsiteY68" fmla="*/ 692630 h 1017692"/>
                  <a:gd name="connsiteX69" fmla="*/ 487312 w 680203"/>
                  <a:gd name="connsiteY69" fmla="*/ 561729 h 1017692"/>
                  <a:gd name="connsiteX70" fmla="*/ 506940 w 680203"/>
                  <a:gd name="connsiteY70" fmla="*/ 543937 h 1017692"/>
                  <a:gd name="connsiteX71" fmla="*/ 531510 w 680203"/>
                  <a:gd name="connsiteY71" fmla="*/ 517672 h 1017692"/>
                  <a:gd name="connsiteX72" fmla="*/ 574014 w 680203"/>
                  <a:gd name="connsiteY72" fmla="*/ 457659 h 1017692"/>
                  <a:gd name="connsiteX73" fmla="*/ 604374 w 680203"/>
                  <a:gd name="connsiteY73" fmla="*/ 386489 h 1017692"/>
                  <a:gd name="connsiteX74" fmla="*/ 618071 w 680203"/>
                  <a:gd name="connsiteY74" fmla="*/ 303741 h 1017692"/>
                  <a:gd name="connsiteX75" fmla="*/ 601126 w 680203"/>
                  <a:gd name="connsiteY75" fmla="*/ 384512 h 101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680203" h="1017692">
                    <a:moveTo>
                      <a:pt x="601126" y="384512"/>
                    </a:moveTo>
                    <a:cubicBezTo>
                      <a:pt x="592512" y="409083"/>
                      <a:pt x="581216" y="432100"/>
                      <a:pt x="568225" y="452575"/>
                    </a:cubicBezTo>
                    <a:cubicBezTo>
                      <a:pt x="555374" y="472909"/>
                      <a:pt x="540406" y="492255"/>
                      <a:pt x="524026" y="509199"/>
                    </a:cubicBezTo>
                    <a:cubicBezTo>
                      <a:pt x="516260" y="518237"/>
                      <a:pt x="507222" y="525580"/>
                      <a:pt x="498750" y="533770"/>
                    </a:cubicBezTo>
                    <a:cubicBezTo>
                      <a:pt x="492536" y="539277"/>
                      <a:pt x="486041" y="544502"/>
                      <a:pt x="479545" y="549726"/>
                    </a:cubicBezTo>
                    <a:cubicBezTo>
                      <a:pt x="438453" y="488159"/>
                      <a:pt x="395244" y="429840"/>
                      <a:pt x="348080" y="372651"/>
                    </a:cubicBezTo>
                    <a:cubicBezTo>
                      <a:pt x="350339" y="366579"/>
                      <a:pt x="351327" y="363613"/>
                      <a:pt x="353587" y="357541"/>
                    </a:cubicBezTo>
                    <a:cubicBezTo>
                      <a:pt x="354999" y="353588"/>
                      <a:pt x="355705" y="351469"/>
                      <a:pt x="357117" y="347516"/>
                    </a:cubicBezTo>
                    <a:cubicBezTo>
                      <a:pt x="358106" y="343279"/>
                      <a:pt x="358671" y="341161"/>
                      <a:pt x="359659" y="336925"/>
                    </a:cubicBezTo>
                    <a:cubicBezTo>
                      <a:pt x="361636" y="328452"/>
                      <a:pt x="362624" y="324216"/>
                      <a:pt x="364601" y="315602"/>
                    </a:cubicBezTo>
                    <a:cubicBezTo>
                      <a:pt x="365872" y="306706"/>
                      <a:pt x="366437" y="302329"/>
                      <a:pt x="367567" y="293291"/>
                    </a:cubicBezTo>
                    <a:cubicBezTo>
                      <a:pt x="370814" y="263355"/>
                      <a:pt x="370673" y="231724"/>
                      <a:pt x="366296" y="199387"/>
                    </a:cubicBezTo>
                    <a:cubicBezTo>
                      <a:pt x="362059" y="167050"/>
                      <a:pt x="354717" y="133725"/>
                      <a:pt x="343702" y="100259"/>
                    </a:cubicBezTo>
                    <a:cubicBezTo>
                      <a:pt x="332688" y="66792"/>
                      <a:pt x="318285" y="33185"/>
                      <a:pt x="299786" y="0"/>
                    </a:cubicBezTo>
                    <a:cubicBezTo>
                      <a:pt x="317155" y="33185"/>
                      <a:pt x="330287" y="66792"/>
                      <a:pt x="340313" y="99835"/>
                    </a:cubicBezTo>
                    <a:cubicBezTo>
                      <a:pt x="350198" y="132878"/>
                      <a:pt x="356411" y="165780"/>
                      <a:pt x="359518" y="197411"/>
                    </a:cubicBezTo>
                    <a:cubicBezTo>
                      <a:pt x="362624" y="229041"/>
                      <a:pt x="361777" y="259825"/>
                      <a:pt x="357682" y="288631"/>
                    </a:cubicBezTo>
                    <a:cubicBezTo>
                      <a:pt x="356270" y="297245"/>
                      <a:pt x="355564" y="301482"/>
                      <a:pt x="354010" y="310095"/>
                    </a:cubicBezTo>
                    <a:cubicBezTo>
                      <a:pt x="351892" y="318285"/>
                      <a:pt x="350763" y="322380"/>
                      <a:pt x="348503" y="330429"/>
                    </a:cubicBezTo>
                    <a:cubicBezTo>
                      <a:pt x="347374" y="334524"/>
                      <a:pt x="346809" y="336501"/>
                      <a:pt x="345679" y="340596"/>
                    </a:cubicBezTo>
                    <a:cubicBezTo>
                      <a:pt x="344126" y="344409"/>
                      <a:pt x="343420" y="346386"/>
                      <a:pt x="341867" y="350057"/>
                    </a:cubicBezTo>
                    <a:cubicBezTo>
                      <a:pt x="340172" y="354294"/>
                      <a:pt x="339325" y="356412"/>
                      <a:pt x="337630" y="360648"/>
                    </a:cubicBezTo>
                    <a:cubicBezTo>
                      <a:pt x="287642" y="305576"/>
                      <a:pt x="236101" y="254176"/>
                      <a:pt x="180889" y="204471"/>
                    </a:cubicBezTo>
                    <a:cubicBezTo>
                      <a:pt x="173969" y="177641"/>
                      <a:pt x="164508" y="150529"/>
                      <a:pt x="152082" y="123840"/>
                    </a:cubicBezTo>
                    <a:cubicBezTo>
                      <a:pt x="139373" y="96587"/>
                      <a:pt x="124122" y="69616"/>
                      <a:pt x="105483" y="43634"/>
                    </a:cubicBezTo>
                    <a:cubicBezTo>
                      <a:pt x="123275" y="69757"/>
                      <a:pt x="137396" y="96870"/>
                      <a:pt x="148975" y="124123"/>
                    </a:cubicBezTo>
                    <a:cubicBezTo>
                      <a:pt x="159425" y="148552"/>
                      <a:pt x="167332" y="173264"/>
                      <a:pt x="172981" y="197552"/>
                    </a:cubicBezTo>
                    <a:cubicBezTo>
                      <a:pt x="122004" y="154059"/>
                      <a:pt x="68345" y="113674"/>
                      <a:pt x="12285" y="76959"/>
                    </a:cubicBezTo>
                    <a:cubicBezTo>
                      <a:pt x="56766" y="109155"/>
                      <a:pt x="99129" y="142056"/>
                      <a:pt x="141350" y="177077"/>
                    </a:cubicBezTo>
                    <a:cubicBezTo>
                      <a:pt x="131324" y="178488"/>
                      <a:pt x="121298" y="179901"/>
                      <a:pt x="110990" y="180889"/>
                    </a:cubicBezTo>
                    <a:cubicBezTo>
                      <a:pt x="99129" y="182019"/>
                      <a:pt x="86984" y="182866"/>
                      <a:pt x="74841" y="183148"/>
                    </a:cubicBezTo>
                    <a:cubicBezTo>
                      <a:pt x="62697" y="183572"/>
                      <a:pt x="50270" y="183572"/>
                      <a:pt x="37844" y="182866"/>
                    </a:cubicBezTo>
                    <a:cubicBezTo>
                      <a:pt x="25417" y="182301"/>
                      <a:pt x="12850" y="181313"/>
                      <a:pt x="0" y="179053"/>
                    </a:cubicBezTo>
                    <a:cubicBezTo>
                      <a:pt x="12709" y="181877"/>
                      <a:pt x="25559" y="183290"/>
                      <a:pt x="38126" y="184419"/>
                    </a:cubicBezTo>
                    <a:cubicBezTo>
                      <a:pt x="50694" y="185549"/>
                      <a:pt x="63403" y="186113"/>
                      <a:pt x="75829" y="186255"/>
                    </a:cubicBezTo>
                    <a:cubicBezTo>
                      <a:pt x="88256" y="186396"/>
                      <a:pt x="100682" y="186113"/>
                      <a:pt x="112826" y="185549"/>
                    </a:cubicBezTo>
                    <a:cubicBezTo>
                      <a:pt x="124687" y="184984"/>
                      <a:pt x="136407" y="183996"/>
                      <a:pt x="147987" y="182866"/>
                    </a:cubicBezTo>
                    <a:cubicBezTo>
                      <a:pt x="196421" y="225087"/>
                      <a:pt x="242173" y="270274"/>
                      <a:pt x="285101" y="318003"/>
                    </a:cubicBezTo>
                    <a:cubicBezTo>
                      <a:pt x="266320" y="327605"/>
                      <a:pt x="246409" y="336360"/>
                      <a:pt x="226075" y="342997"/>
                    </a:cubicBezTo>
                    <a:cubicBezTo>
                      <a:pt x="203764" y="350199"/>
                      <a:pt x="179476" y="355847"/>
                      <a:pt x="155188" y="359801"/>
                    </a:cubicBezTo>
                    <a:cubicBezTo>
                      <a:pt x="130901" y="363754"/>
                      <a:pt x="105907" y="366155"/>
                      <a:pt x="80772" y="367003"/>
                    </a:cubicBezTo>
                    <a:cubicBezTo>
                      <a:pt x="55636" y="367990"/>
                      <a:pt x="30218" y="367709"/>
                      <a:pt x="4660" y="365167"/>
                    </a:cubicBezTo>
                    <a:cubicBezTo>
                      <a:pt x="30218" y="368697"/>
                      <a:pt x="55777" y="369826"/>
                      <a:pt x="81336" y="369968"/>
                    </a:cubicBezTo>
                    <a:cubicBezTo>
                      <a:pt x="106895" y="370109"/>
                      <a:pt x="132313" y="368838"/>
                      <a:pt x="157307" y="365873"/>
                    </a:cubicBezTo>
                    <a:cubicBezTo>
                      <a:pt x="182159" y="362907"/>
                      <a:pt x="207295" y="358247"/>
                      <a:pt x="230735" y="352175"/>
                    </a:cubicBezTo>
                    <a:cubicBezTo>
                      <a:pt x="252764" y="346386"/>
                      <a:pt x="274369" y="338196"/>
                      <a:pt x="294985" y="329017"/>
                    </a:cubicBezTo>
                    <a:cubicBezTo>
                      <a:pt x="347091" y="387619"/>
                      <a:pt x="394114" y="450880"/>
                      <a:pt x="436759" y="516542"/>
                    </a:cubicBezTo>
                    <a:cubicBezTo>
                      <a:pt x="421367" y="524450"/>
                      <a:pt x="405411" y="531935"/>
                      <a:pt x="389172" y="538148"/>
                    </a:cubicBezTo>
                    <a:cubicBezTo>
                      <a:pt x="370108" y="545490"/>
                      <a:pt x="350198" y="551986"/>
                      <a:pt x="330146" y="557493"/>
                    </a:cubicBezTo>
                    <a:cubicBezTo>
                      <a:pt x="310095" y="563000"/>
                      <a:pt x="289478" y="567660"/>
                      <a:pt x="268721" y="571473"/>
                    </a:cubicBezTo>
                    <a:cubicBezTo>
                      <a:pt x="247963" y="575286"/>
                      <a:pt x="227064" y="578533"/>
                      <a:pt x="205741" y="580228"/>
                    </a:cubicBezTo>
                    <a:cubicBezTo>
                      <a:pt x="227205" y="579381"/>
                      <a:pt x="248527" y="577262"/>
                      <a:pt x="269568" y="574579"/>
                    </a:cubicBezTo>
                    <a:cubicBezTo>
                      <a:pt x="290749" y="571756"/>
                      <a:pt x="311789" y="568225"/>
                      <a:pt x="332405" y="563847"/>
                    </a:cubicBezTo>
                    <a:cubicBezTo>
                      <a:pt x="353022" y="559470"/>
                      <a:pt x="373780" y="553963"/>
                      <a:pt x="393690" y="547750"/>
                    </a:cubicBezTo>
                    <a:cubicBezTo>
                      <a:pt x="410777" y="542384"/>
                      <a:pt x="427863" y="535747"/>
                      <a:pt x="444384" y="528545"/>
                    </a:cubicBezTo>
                    <a:cubicBezTo>
                      <a:pt x="479263" y="583758"/>
                      <a:pt x="510752" y="641089"/>
                      <a:pt x="538571" y="700114"/>
                    </a:cubicBezTo>
                    <a:cubicBezTo>
                      <a:pt x="533205" y="706469"/>
                      <a:pt x="527556" y="712682"/>
                      <a:pt x="521626" y="718471"/>
                    </a:cubicBezTo>
                    <a:cubicBezTo>
                      <a:pt x="513153" y="726661"/>
                      <a:pt x="504116" y="734569"/>
                      <a:pt x="494796" y="741771"/>
                    </a:cubicBezTo>
                    <a:cubicBezTo>
                      <a:pt x="476156" y="756033"/>
                      <a:pt x="456105" y="768600"/>
                      <a:pt x="434782" y="778626"/>
                    </a:cubicBezTo>
                    <a:cubicBezTo>
                      <a:pt x="456952" y="770719"/>
                      <a:pt x="478275" y="760269"/>
                      <a:pt x="498467" y="747984"/>
                    </a:cubicBezTo>
                    <a:cubicBezTo>
                      <a:pt x="508493" y="741771"/>
                      <a:pt x="518378" y="734852"/>
                      <a:pt x="527839" y="727509"/>
                    </a:cubicBezTo>
                    <a:cubicBezTo>
                      <a:pt x="533487" y="722990"/>
                      <a:pt x="539136" y="718189"/>
                      <a:pt x="544642" y="713105"/>
                    </a:cubicBezTo>
                    <a:cubicBezTo>
                      <a:pt x="588135" y="812658"/>
                      <a:pt x="622025" y="912351"/>
                      <a:pt x="648290" y="1017693"/>
                    </a:cubicBezTo>
                    <a:cubicBezTo>
                      <a:pt x="660999" y="1014587"/>
                      <a:pt x="667353" y="1013033"/>
                      <a:pt x="680203" y="1009926"/>
                    </a:cubicBezTo>
                    <a:cubicBezTo>
                      <a:pt x="650832" y="904584"/>
                      <a:pt x="613835" y="804891"/>
                      <a:pt x="567519" y="705763"/>
                    </a:cubicBezTo>
                    <a:cubicBezTo>
                      <a:pt x="580510" y="706327"/>
                      <a:pt x="593360" y="705904"/>
                      <a:pt x="605645" y="704068"/>
                    </a:cubicBezTo>
                    <a:cubicBezTo>
                      <a:pt x="623155" y="701526"/>
                      <a:pt x="640100" y="696867"/>
                      <a:pt x="655350" y="688818"/>
                    </a:cubicBezTo>
                    <a:cubicBezTo>
                      <a:pt x="639111" y="694465"/>
                      <a:pt x="621460" y="696584"/>
                      <a:pt x="603809" y="696725"/>
                    </a:cubicBezTo>
                    <a:cubicBezTo>
                      <a:pt x="589688" y="696867"/>
                      <a:pt x="575426" y="695313"/>
                      <a:pt x="561023" y="692630"/>
                    </a:cubicBezTo>
                    <a:cubicBezTo>
                      <a:pt x="538853" y="648008"/>
                      <a:pt x="514000" y="603809"/>
                      <a:pt x="487312" y="561729"/>
                    </a:cubicBezTo>
                    <a:cubicBezTo>
                      <a:pt x="493948" y="555939"/>
                      <a:pt x="500585" y="550150"/>
                      <a:pt x="506940" y="543937"/>
                    </a:cubicBezTo>
                    <a:cubicBezTo>
                      <a:pt x="515130" y="535182"/>
                      <a:pt x="524026" y="527274"/>
                      <a:pt x="531510" y="517672"/>
                    </a:cubicBezTo>
                    <a:cubicBezTo>
                      <a:pt x="547467" y="499597"/>
                      <a:pt x="561729" y="478981"/>
                      <a:pt x="574014" y="457659"/>
                    </a:cubicBezTo>
                    <a:cubicBezTo>
                      <a:pt x="586299" y="436195"/>
                      <a:pt x="596749" y="412048"/>
                      <a:pt x="604374" y="386489"/>
                    </a:cubicBezTo>
                    <a:cubicBezTo>
                      <a:pt x="611999" y="360930"/>
                      <a:pt x="617648" y="333535"/>
                      <a:pt x="618071" y="303741"/>
                    </a:cubicBezTo>
                    <a:cubicBezTo>
                      <a:pt x="616377" y="333395"/>
                      <a:pt x="609740" y="359942"/>
                      <a:pt x="601126" y="384512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E00D636-6814-4503-9567-0D56CD07FEA9}"/>
                </a:ext>
              </a:extLst>
            </p:cNvPr>
            <p:cNvSpPr/>
            <p:nvPr/>
          </p:nvSpPr>
          <p:spPr>
            <a:xfrm>
              <a:off x="6168585" y="2476977"/>
              <a:ext cx="814775" cy="1034920"/>
            </a:xfrm>
            <a:custGeom>
              <a:avLst/>
              <a:gdLst>
                <a:gd name="connsiteX0" fmla="*/ 653797 w 814775"/>
                <a:gd name="connsiteY0" fmla="*/ 689947 h 1034920"/>
                <a:gd name="connsiteX1" fmla="*/ 655209 w 814775"/>
                <a:gd name="connsiteY1" fmla="*/ 688111 h 1034920"/>
                <a:gd name="connsiteX2" fmla="*/ 655209 w 814775"/>
                <a:gd name="connsiteY2" fmla="*/ 688111 h 1034920"/>
                <a:gd name="connsiteX3" fmla="*/ 655350 w 814775"/>
                <a:gd name="connsiteY3" fmla="*/ 687970 h 1034920"/>
                <a:gd name="connsiteX4" fmla="*/ 731886 w 814775"/>
                <a:gd name="connsiteY4" fmla="*/ 590677 h 1034920"/>
                <a:gd name="connsiteX5" fmla="*/ 749960 w 814775"/>
                <a:gd name="connsiteY5" fmla="*/ 436618 h 1034920"/>
                <a:gd name="connsiteX6" fmla="*/ 680062 w 814775"/>
                <a:gd name="connsiteY6" fmla="*/ 548173 h 1034920"/>
                <a:gd name="connsiteX7" fmla="*/ 650550 w 814775"/>
                <a:gd name="connsiteY7" fmla="*/ 684581 h 1034920"/>
                <a:gd name="connsiteX8" fmla="*/ 650408 w 814775"/>
                <a:gd name="connsiteY8" fmla="*/ 684722 h 1034920"/>
                <a:gd name="connsiteX9" fmla="*/ 649984 w 814775"/>
                <a:gd name="connsiteY9" fmla="*/ 685146 h 1034920"/>
                <a:gd name="connsiteX10" fmla="*/ 641935 w 814775"/>
                <a:gd name="connsiteY10" fmla="*/ 693477 h 1034920"/>
                <a:gd name="connsiteX11" fmla="*/ 600420 w 814775"/>
                <a:gd name="connsiteY11" fmla="*/ 596325 h 1034920"/>
                <a:gd name="connsiteX12" fmla="*/ 605504 w 814775"/>
                <a:gd name="connsiteY12" fmla="*/ 586864 h 1034920"/>
                <a:gd name="connsiteX13" fmla="*/ 605504 w 814775"/>
                <a:gd name="connsiteY13" fmla="*/ 586864 h 1034920"/>
                <a:gd name="connsiteX14" fmla="*/ 611152 w 814775"/>
                <a:gd name="connsiteY14" fmla="*/ 575285 h 1034920"/>
                <a:gd name="connsiteX15" fmla="*/ 677661 w 814775"/>
                <a:gd name="connsiteY15" fmla="*/ 470367 h 1034920"/>
                <a:gd name="connsiteX16" fmla="*/ 680062 w 814775"/>
                <a:gd name="connsiteY16" fmla="*/ 313766 h 1034920"/>
                <a:gd name="connsiteX17" fmla="*/ 621319 w 814775"/>
                <a:gd name="connsiteY17" fmla="*/ 432946 h 1034920"/>
                <a:gd name="connsiteX18" fmla="*/ 605504 w 814775"/>
                <a:gd name="connsiteY18" fmla="*/ 574720 h 1034920"/>
                <a:gd name="connsiteX19" fmla="*/ 602680 w 814775"/>
                <a:gd name="connsiteY19" fmla="*/ 580086 h 1034920"/>
                <a:gd name="connsiteX20" fmla="*/ 597031 w 814775"/>
                <a:gd name="connsiteY20" fmla="*/ 589547 h 1034920"/>
                <a:gd name="connsiteX21" fmla="*/ 521626 w 814775"/>
                <a:gd name="connsiteY21" fmla="*/ 457517 h 1034920"/>
                <a:gd name="connsiteX22" fmla="*/ 529109 w 814775"/>
                <a:gd name="connsiteY22" fmla="*/ 444526 h 1034920"/>
                <a:gd name="connsiteX23" fmla="*/ 531369 w 814775"/>
                <a:gd name="connsiteY23" fmla="*/ 440148 h 1034920"/>
                <a:gd name="connsiteX24" fmla="*/ 531369 w 814775"/>
                <a:gd name="connsiteY24" fmla="*/ 440148 h 1034920"/>
                <a:gd name="connsiteX25" fmla="*/ 531369 w 814775"/>
                <a:gd name="connsiteY25" fmla="*/ 440148 h 1034920"/>
                <a:gd name="connsiteX26" fmla="*/ 531511 w 814775"/>
                <a:gd name="connsiteY26" fmla="*/ 439866 h 1034920"/>
                <a:gd name="connsiteX27" fmla="*/ 584887 w 814775"/>
                <a:gd name="connsiteY27" fmla="*/ 326192 h 1034920"/>
                <a:gd name="connsiteX28" fmla="*/ 566813 w 814775"/>
                <a:gd name="connsiteY28" fmla="*/ 170580 h 1034920"/>
                <a:gd name="connsiteX29" fmla="*/ 524167 w 814775"/>
                <a:gd name="connsiteY29" fmla="*/ 296539 h 1034920"/>
                <a:gd name="connsiteX30" fmla="*/ 526568 w 814775"/>
                <a:gd name="connsiteY30" fmla="*/ 436900 h 1034920"/>
                <a:gd name="connsiteX31" fmla="*/ 526426 w 814775"/>
                <a:gd name="connsiteY31" fmla="*/ 437042 h 1034920"/>
                <a:gd name="connsiteX32" fmla="*/ 524309 w 814775"/>
                <a:gd name="connsiteY32" fmla="*/ 440713 h 1034920"/>
                <a:gd name="connsiteX33" fmla="*/ 517530 w 814775"/>
                <a:gd name="connsiteY33" fmla="*/ 451727 h 1034920"/>
                <a:gd name="connsiteX34" fmla="*/ 449327 w 814775"/>
                <a:gd name="connsiteY34" fmla="*/ 360930 h 1034920"/>
                <a:gd name="connsiteX35" fmla="*/ 455822 w 814775"/>
                <a:gd name="connsiteY35" fmla="*/ 345538 h 1034920"/>
                <a:gd name="connsiteX36" fmla="*/ 456669 w 814775"/>
                <a:gd name="connsiteY36" fmla="*/ 343420 h 1034920"/>
                <a:gd name="connsiteX37" fmla="*/ 456669 w 814775"/>
                <a:gd name="connsiteY37" fmla="*/ 343420 h 1034920"/>
                <a:gd name="connsiteX38" fmla="*/ 456810 w 814775"/>
                <a:gd name="connsiteY38" fmla="*/ 343138 h 1034920"/>
                <a:gd name="connsiteX39" fmla="*/ 497479 w 814775"/>
                <a:gd name="connsiteY39" fmla="*/ 226499 h 1034920"/>
                <a:gd name="connsiteX40" fmla="*/ 464154 w 814775"/>
                <a:gd name="connsiteY40" fmla="*/ 74841 h 1034920"/>
                <a:gd name="connsiteX41" fmla="*/ 434641 w 814775"/>
                <a:gd name="connsiteY41" fmla="*/ 203200 h 1034920"/>
                <a:gd name="connsiteX42" fmla="*/ 451021 w 814775"/>
                <a:gd name="connsiteY42" fmla="*/ 341443 h 1034920"/>
                <a:gd name="connsiteX43" fmla="*/ 450880 w 814775"/>
                <a:gd name="connsiteY43" fmla="*/ 341584 h 1034920"/>
                <a:gd name="connsiteX44" fmla="*/ 450597 w 814775"/>
                <a:gd name="connsiteY44" fmla="*/ 342149 h 1034920"/>
                <a:gd name="connsiteX45" fmla="*/ 444525 w 814775"/>
                <a:gd name="connsiteY45" fmla="*/ 355141 h 1034920"/>
                <a:gd name="connsiteX46" fmla="*/ 374345 w 814775"/>
                <a:gd name="connsiteY46" fmla="*/ 278605 h 1034920"/>
                <a:gd name="connsiteX47" fmla="*/ 376745 w 814775"/>
                <a:gd name="connsiteY47" fmla="*/ 264061 h 1034920"/>
                <a:gd name="connsiteX48" fmla="*/ 386489 w 814775"/>
                <a:gd name="connsiteY48" fmla="*/ 155612 h 1034920"/>
                <a:gd name="connsiteX49" fmla="*/ 332405 w 814775"/>
                <a:gd name="connsiteY49" fmla="*/ 35726 h 1034920"/>
                <a:gd name="connsiteX50" fmla="*/ 334524 w 814775"/>
                <a:gd name="connsiteY50" fmla="*/ 148834 h 1034920"/>
                <a:gd name="connsiteX51" fmla="*/ 371803 w 814775"/>
                <a:gd name="connsiteY51" fmla="*/ 258271 h 1034920"/>
                <a:gd name="connsiteX52" fmla="*/ 371803 w 814775"/>
                <a:gd name="connsiteY52" fmla="*/ 258412 h 1034920"/>
                <a:gd name="connsiteX53" fmla="*/ 368696 w 814775"/>
                <a:gd name="connsiteY53" fmla="*/ 273098 h 1034920"/>
                <a:gd name="connsiteX54" fmla="*/ 272109 w 814775"/>
                <a:gd name="connsiteY54" fmla="*/ 187808 h 1034920"/>
                <a:gd name="connsiteX55" fmla="*/ 272109 w 814775"/>
                <a:gd name="connsiteY55" fmla="*/ 178488 h 1034920"/>
                <a:gd name="connsiteX56" fmla="*/ 272109 w 814775"/>
                <a:gd name="connsiteY56" fmla="*/ 178488 h 1034920"/>
                <a:gd name="connsiteX57" fmla="*/ 273945 w 814775"/>
                <a:gd name="connsiteY57" fmla="*/ 181312 h 1034920"/>
                <a:gd name="connsiteX58" fmla="*/ 273239 w 814775"/>
                <a:gd name="connsiteY58" fmla="*/ 91786 h 1034920"/>
                <a:gd name="connsiteX59" fmla="*/ 221839 w 814775"/>
                <a:gd name="connsiteY59" fmla="*/ 0 h 1034920"/>
                <a:gd name="connsiteX60" fmla="*/ 231159 w 814775"/>
                <a:gd name="connsiteY60" fmla="*/ 90656 h 1034920"/>
                <a:gd name="connsiteX61" fmla="*/ 269144 w 814775"/>
                <a:gd name="connsiteY61" fmla="*/ 174111 h 1034920"/>
                <a:gd name="connsiteX62" fmla="*/ 269003 w 814775"/>
                <a:gd name="connsiteY62" fmla="*/ 185407 h 1034920"/>
                <a:gd name="connsiteX63" fmla="*/ 212237 w 814775"/>
                <a:gd name="connsiteY63" fmla="*/ 143609 h 1034920"/>
                <a:gd name="connsiteX64" fmla="*/ 120875 w 814775"/>
                <a:gd name="connsiteY64" fmla="*/ 62697 h 1034920"/>
                <a:gd name="connsiteX65" fmla="*/ 0 w 814775"/>
                <a:gd name="connsiteY65" fmla="*/ 25276 h 1034920"/>
                <a:gd name="connsiteX66" fmla="*/ 100682 w 814775"/>
                <a:gd name="connsiteY66" fmla="*/ 98423 h 1034920"/>
                <a:gd name="connsiteX67" fmla="*/ 210966 w 814775"/>
                <a:gd name="connsiteY67" fmla="*/ 145586 h 1034920"/>
                <a:gd name="connsiteX68" fmla="*/ 266602 w 814775"/>
                <a:gd name="connsiteY68" fmla="*/ 188514 h 1034920"/>
                <a:gd name="connsiteX69" fmla="*/ 255588 w 814775"/>
                <a:gd name="connsiteY69" fmla="*/ 191197 h 1034920"/>
                <a:gd name="connsiteX70" fmla="*/ 168179 w 814775"/>
                <a:gd name="connsiteY70" fmla="*/ 181877 h 1034920"/>
                <a:gd name="connsiteX71" fmla="*/ 88114 w 814775"/>
                <a:gd name="connsiteY71" fmla="*/ 213790 h 1034920"/>
                <a:gd name="connsiteX72" fmla="*/ 180041 w 814775"/>
                <a:gd name="connsiteY72" fmla="*/ 219156 h 1034920"/>
                <a:gd name="connsiteX73" fmla="*/ 263637 w 814775"/>
                <a:gd name="connsiteY73" fmla="*/ 194303 h 1034920"/>
                <a:gd name="connsiteX74" fmla="*/ 260531 w 814775"/>
                <a:gd name="connsiteY74" fmla="*/ 193174 h 1034920"/>
                <a:gd name="connsiteX75" fmla="*/ 260671 w 814775"/>
                <a:gd name="connsiteY75" fmla="*/ 193174 h 1034920"/>
                <a:gd name="connsiteX76" fmla="*/ 269709 w 814775"/>
                <a:gd name="connsiteY76" fmla="*/ 191197 h 1034920"/>
                <a:gd name="connsiteX77" fmla="*/ 363895 w 814775"/>
                <a:gd name="connsiteY77" fmla="*/ 278182 h 1034920"/>
                <a:gd name="connsiteX78" fmla="*/ 349209 w 814775"/>
                <a:gd name="connsiteY78" fmla="*/ 281288 h 1034920"/>
                <a:gd name="connsiteX79" fmla="*/ 349209 w 814775"/>
                <a:gd name="connsiteY79" fmla="*/ 281288 h 1034920"/>
                <a:gd name="connsiteX80" fmla="*/ 242173 w 814775"/>
                <a:gd name="connsiteY80" fmla="*/ 258836 h 1034920"/>
                <a:gd name="connsiteX81" fmla="*/ 141491 w 814775"/>
                <a:gd name="connsiteY81" fmla="*/ 290326 h 1034920"/>
                <a:gd name="connsiteX82" fmla="*/ 251493 w 814775"/>
                <a:gd name="connsiteY82" fmla="*/ 305435 h 1034920"/>
                <a:gd name="connsiteX83" fmla="*/ 354575 w 814775"/>
                <a:gd name="connsiteY83" fmla="*/ 285948 h 1034920"/>
                <a:gd name="connsiteX84" fmla="*/ 354717 w 814775"/>
                <a:gd name="connsiteY84" fmla="*/ 285948 h 1034920"/>
                <a:gd name="connsiteX85" fmla="*/ 354717 w 814775"/>
                <a:gd name="connsiteY85" fmla="*/ 285948 h 1034920"/>
                <a:gd name="connsiteX86" fmla="*/ 369261 w 814775"/>
                <a:gd name="connsiteY86" fmla="*/ 283548 h 1034920"/>
                <a:gd name="connsiteX87" fmla="*/ 437182 w 814775"/>
                <a:gd name="connsiteY87" fmla="*/ 361071 h 1034920"/>
                <a:gd name="connsiteX88" fmla="*/ 423344 w 814775"/>
                <a:gd name="connsiteY88" fmla="*/ 364743 h 1034920"/>
                <a:gd name="connsiteX89" fmla="*/ 422780 w 814775"/>
                <a:gd name="connsiteY89" fmla="*/ 364884 h 1034920"/>
                <a:gd name="connsiteX90" fmla="*/ 422497 w 814775"/>
                <a:gd name="connsiteY90" fmla="*/ 364884 h 1034920"/>
                <a:gd name="connsiteX91" fmla="*/ 293714 w 814775"/>
                <a:gd name="connsiteY91" fmla="*/ 343561 h 1034920"/>
                <a:gd name="connsiteX92" fmla="*/ 178346 w 814775"/>
                <a:gd name="connsiteY92" fmla="*/ 390019 h 1034920"/>
                <a:gd name="connsiteX93" fmla="*/ 306564 w 814775"/>
                <a:gd name="connsiteY93" fmla="*/ 399621 h 1034920"/>
                <a:gd name="connsiteX94" fmla="*/ 423061 w 814775"/>
                <a:gd name="connsiteY94" fmla="*/ 370532 h 1034920"/>
                <a:gd name="connsiteX95" fmla="*/ 423344 w 814775"/>
                <a:gd name="connsiteY95" fmla="*/ 370532 h 1034920"/>
                <a:gd name="connsiteX96" fmla="*/ 423344 w 814775"/>
                <a:gd name="connsiteY96" fmla="*/ 370532 h 1034920"/>
                <a:gd name="connsiteX97" fmla="*/ 425604 w 814775"/>
                <a:gd name="connsiteY97" fmla="*/ 370109 h 1034920"/>
                <a:gd name="connsiteX98" fmla="*/ 441842 w 814775"/>
                <a:gd name="connsiteY98" fmla="*/ 366719 h 1034920"/>
                <a:gd name="connsiteX99" fmla="*/ 507364 w 814775"/>
                <a:gd name="connsiteY99" fmla="*/ 458223 h 1034920"/>
                <a:gd name="connsiteX100" fmla="*/ 494654 w 814775"/>
                <a:gd name="connsiteY100" fmla="*/ 460341 h 1034920"/>
                <a:gd name="connsiteX101" fmla="*/ 490560 w 814775"/>
                <a:gd name="connsiteY101" fmla="*/ 460906 h 1034920"/>
                <a:gd name="connsiteX102" fmla="*/ 490418 w 814775"/>
                <a:gd name="connsiteY102" fmla="*/ 460906 h 1034920"/>
                <a:gd name="connsiteX103" fmla="*/ 363613 w 814775"/>
                <a:gd name="connsiteY103" fmla="*/ 426874 h 1034920"/>
                <a:gd name="connsiteX104" fmla="*/ 243303 w 814775"/>
                <a:gd name="connsiteY104" fmla="*/ 462177 h 1034920"/>
                <a:gd name="connsiteX105" fmla="*/ 370532 w 814775"/>
                <a:gd name="connsiteY105" fmla="*/ 484347 h 1034920"/>
                <a:gd name="connsiteX106" fmla="*/ 490701 w 814775"/>
                <a:gd name="connsiteY106" fmla="*/ 466554 h 1034920"/>
                <a:gd name="connsiteX107" fmla="*/ 491407 w 814775"/>
                <a:gd name="connsiteY107" fmla="*/ 466413 h 1034920"/>
                <a:gd name="connsiteX108" fmla="*/ 491407 w 814775"/>
                <a:gd name="connsiteY108" fmla="*/ 466413 h 1034920"/>
                <a:gd name="connsiteX109" fmla="*/ 491407 w 814775"/>
                <a:gd name="connsiteY109" fmla="*/ 466413 h 1034920"/>
                <a:gd name="connsiteX110" fmla="*/ 496208 w 814775"/>
                <a:gd name="connsiteY110" fmla="*/ 465990 h 1034920"/>
                <a:gd name="connsiteX111" fmla="*/ 511035 w 814775"/>
                <a:gd name="connsiteY111" fmla="*/ 464154 h 1034920"/>
                <a:gd name="connsiteX112" fmla="*/ 584604 w 814775"/>
                <a:gd name="connsiteY112" fmla="*/ 595337 h 1034920"/>
                <a:gd name="connsiteX113" fmla="*/ 573732 w 814775"/>
                <a:gd name="connsiteY113" fmla="*/ 594066 h 1034920"/>
                <a:gd name="connsiteX114" fmla="*/ 567942 w 814775"/>
                <a:gd name="connsiteY114" fmla="*/ 593219 h 1034920"/>
                <a:gd name="connsiteX115" fmla="*/ 444949 w 814775"/>
                <a:gd name="connsiteY115" fmla="*/ 541536 h 1034920"/>
                <a:gd name="connsiteX116" fmla="*/ 321109 w 814775"/>
                <a:gd name="connsiteY116" fmla="*/ 560882 h 1034920"/>
                <a:gd name="connsiteX117" fmla="*/ 444384 w 814775"/>
                <a:gd name="connsiteY117" fmla="*/ 599432 h 1034920"/>
                <a:gd name="connsiteX118" fmla="*/ 564553 w 814775"/>
                <a:gd name="connsiteY118" fmla="*/ 597879 h 1034920"/>
                <a:gd name="connsiteX119" fmla="*/ 577262 w 814775"/>
                <a:gd name="connsiteY119" fmla="*/ 600420 h 1034920"/>
                <a:gd name="connsiteX120" fmla="*/ 577262 w 814775"/>
                <a:gd name="connsiteY120" fmla="*/ 600420 h 1034920"/>
                <a:gd name="connsiteX121" fmla="*/ 587711 w 814775"/>
                <a:gd name="connsiteY121" fmla="*/ 602256 h 1034920"/>
                <a:gd name="connsiteX122" fmla="*/ 627956 w 814775"/>
                <a:gd name="connsiteY122" fmla="*/ 698560 h 1034920"/>
                <a:gd name="connsiteX123" fmla="*/ 616518 w 814775"/>
                <a:gd name="connsiteY123" fmla="*/ 697713 h 1034920"/>
                <a:gd name="connsiteX124" fmla="*/ 615812 w 814775"/>
                <a:gd name="connsiteY124" fmla="*/ 697713 h 1034920"/>
                <a:gd name="connsiteX125" fmla="*/ 615671 w 814775"/>
                <a:gd name="connsiteY125" fmla="*/ 697713 h 1034920"/>
                <a:gd name="connsiteX126" fmla="*/ 500586 w 814775"/>
                <a:gd name="connsiteY126" fmla="*/ 635158 h 1034920"/>
                <a:gd name="connsiteX127" fmla="*/ 376321 w 814775"/>
                <a:gd name="connsiteY127" fmla="*/ 641512 h 1034920"/>
                <a:gd name="connsiteX128" fmla="*/ 494373 w 814775"/>
                <a:gd name="connsiteY128" fmla="*/ 692488 h 1034920"/>
                <a:gd name="connsiteX129" fmla="*/ 613553 w 814775"/>
                <a:gd name="connsiteY129" fmla="*/ 703220 h 1034920"/>
                <a:gd name="connsiteX130" fmla="*/ 614259 w 814775"/>
                <a:gd name="connsiteY130" fmla="*/ 703362 h 1034920"/>
                <a:gd name="connsiteX131" fmla="*/ 614259 w 814775"/>
                <a:gd name="connsiteY131" fmla="*/ 703362 h 1034920"/>
                <a:gd name="connsiteX132" fmla="*/ 616518 w 814775"/>
                <a:gd name="connsiteY132" fmla="*/ 703785 h 1034920"/>
                <a:gd name="connsiteX133" fmla="*/ 630215 w 814775"/>
                <a:gd name="connsiteY133" fmla="*/ 705480 h 1034920"/>
                <a:gd name="connsiteX134" fmla="*/ 663541 w 814775"/>
                <a:gd name="connsiteY134" fmla="*/ 814634 h 1034920"/>
                <a:gd name="connsiteX135" fmla="*/ 652667 w 814775"/>
                <a:gd name="connsiteY135" fmla="*/ 812799 h 1034920"/>
                <a:gd name="connsiteX136" fmla="*/ 648572 w 814775"/>
                <a:gd name="connsiteY136" fmla="*/ 811951 h 1034920"/>
                <a:gd name="connsiteX137" fmla="*/ 648431 w 814775"/>
                <a:gd name="connsiteY137" fmla="*/ 811951 h 1034920"/>
                <a:gd name="connsiteX138" fmla="*/ 539418 w 814775"/>
                <a:gd name="connsiteY138" fmla="*/ 737252 h 1034920"/>
                <a:gd name="connsiteX139" fmla="*/ 414025 w 814775"/>
                <a:gd name="connsiteY139" fmla="*/ 731039 h 1034920"/>
                <a:gd name="connsiteX140" fmla="*/ 527274 w 814775"/>
                <a:gd name="connsiteY140" fmla="*/ 794300 h 1034920"/>
                <a:gd name="connsiteX141" fmla="*/ 646737 w 814775"/>
                <a:gd name="connsiteY141" fmla="*/ 817458 h 1034920"/>
                <a:gd name="connsiteX142" fmla="*/ 647443 w 814775"/>
                <a:gd name="connsiteY142" fmla="*/ 817600 h 1034920"/>
                <a:gd name="connsiteX143" fmla="*/ 647443 w 814775"/>
                <a:gd name="connsiteY143" fmla="*/ 817600 h 1034920"/>
                <a:gd name="connsiteX144" fmla="*/ 647443 w 814775"/>
                <a:gd name="connsiteY144" fmla="*/ 817600 h 1034920"/>
                <a:gd name="connsiteX145" fmla="*/ 652244 w 814775"/>
                <a:gd name="connsiteY145" fmla="*/ 818871 h 1034920"/>
                <a:gd name="connsiteX146" fmla="*/ 665094 w 814775"/>
                <a:gd name="connsiteY146" fmla="*/ 821695 h 1034920"/>
                <a:gd name="connsiteX147" fmla="*/ 697148 w 814775"/>
                <a:gd name="connsiteY147" fmla="*/ 1034920 h 1034920"/>
                <a:gd name="connsiteX148" fmla="*/ 714375 w 814775"/>
                <a:gd name="connsiteY148" fmla="*/ 1033931 h 1034920"/>
                <a:gd name="connsiteX149" fmla="*/ 680203 w 814775"/>
                <a:gd name="connsiteY149" fmla="*/ 817882 h 1034920"/>
                <a:gd name="connsiteX150" fmla="*/ 690088 w 814775"/>
                <a:gd name="connsiteY150" fmla="*/ 809127 h 1034920"/>
                <a:gd name="connsiteX151" fmla="*/ 693618 w 814775"/>
                <a:gd name="connsiteY151" fmla="*/ 805738 h 1034920"/>
                <a:gd name="connsiteX152" fmla="*/ 693618 w 814775"/>
                <a:gd name="connsiteY152" fmla="*/ 805738 h 1034920"/>
                <a:gd name="connsiteX153" fmla="*/ 693618 w 814775"/>
                <a:gd name="connsiteY153" fmla="*/ 805738 h 1034920"/>
                <a:gd name="connsiteX154" fmla="*/ 693901 w 814775"/>
                <a:gd name="connsiteY154" fmla="*/ 805456 h 1034920"/>
                <a:gd name="connsiteX155" fmla="*/ 781309 w 814775"/>
                <a:gd name="connsiteY155" fmla="*/ 714800 h 1034920"/>
                <a:gd name="connsiteX156" fmla="*/ 814776 w 814775"/>
                <a:gd name="connsiteY156" fmla="*/ 560882 h 1034920"/>
                <a:gd name="connsiteX157" fmla="*/ 733439 w 814775"/>
                <a:gd name="connsiteY157" fmla="*/ 666224 h 1034920"/>
                <a:gd name="connsiteX158" fmla="*/ 690088 w 814775"/>
                <a:gd name="connsiteY158" fmla="*/ 800796 h 1034920"/>
                <a:gd name="connsiteX159" fmla="*/ 689947 w 814775"/>
                <a:gd name="connsiteY159" fmla="*/ 800937 h 1034920"/>
                <a:gd name="connsiteX160" fmla="*/ 686840 w 814775"/>
                <a:gd name="connsiteY160" fmla="*/ 803761 h 1034920"/>
                <a:gd name="connsiteX161" fmla="*/ 678226 w 814775"/>
                <a:gd name="connsiteY161" fmla="*/ 810822 h 1034920"/>
                <a:gd name="connsiteX162" fmla="*/ 643630 w 814775"/>
                <a:gd name="connsiteY162" fmla="*/ 700537 h 1034920"/>
                <a:gd name="connsiteX163" fmla="*/ 653797 w 814775"/>
                <a:gd name="connsiteY163" fmla="*/ 689947 h 103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14775" h="1034920">
                  <a:moveTo>
                    <a:pt x="653797" y="689947"/>
                  </a:moveTo>
                  <a:cubicBezTo>
                    <a:pt x="654221" y="689382"/>
                    <a:pt x="654786" y="688676"/>
                    <a:pt x="655209" y="688111"/>
                  </a:cubicBezTo>
                  <a:lnTo>
                    <a:pt x="655209" y="688111"/>
                  </a:lnTo>
                  <a:cubicBezTo>
                    <a:pt x="655209" y="688111"/>
                    <a:pt x="655350" y="687970"/>
                    <a:pt x="655350" y="687970"/>
                  </a:cubicBezTo>
                  <a:cubicBezTo>
                    <a:pt x="690652" y="664953"/>
                    <a:pt x="717906" y="628521"/>
                    <a:pt x="731886" y="590677"/>
                  </a:cubicBezTo>
                  <a:cubicBezTo>
                    <a:pt x="749960" y="541819"/>
                    <a:pt x="758292" y="490701"/>
                    <a:pt x="749960" y="436618"/>
                  </a:cubicBezTo>
                  <a:cubicBezTo>
                    <a:pt x="716635" y="465848"/>
                    <a:pt x="694183" y="507505"/>
                    <a:pt x="680062" y="548173"/>
                  </a:cubicBezTo>
                  <a:cubicBezTo>
                    <a:pt x="664812" y="592089"/>
                    <a:pt x="653514" y="637276"/>
                    <a:pt x="650550" y="684581"/>
                  </a:cubicBezTo>
                  <a:cubicBezTo>
                    <a:pt x="650550" y="684581"/>
                    <a:pt x="650408" y="684722"/>
                    <a:pt x="650408" y="684722"/>
                  </a:cubicBezTo>
                  <a:lnTo>
                    <a:pt x="649984" y="685146"/>
                  </a:lnTo>
                  <a:cubicBezTo>
                    <a:pt x="647301" y="687970"/>
                    <a:pt x="644618" y="690653"/>
                    <a:pt x="641935" y="693477"/>
                  </a:cubicBezTo>
                  <a:cubicBezTo>
                    <a:pt x="629791" y="660576"/>
                    <a:pt x="615812" y="627815"/>
                    <a:pt x="600420" y="596325"/>
                  </a:cubicBezTo>
                  <a:cubicBezTo>
                    <a:pt x="602115" y="593219"/>
                    <a:pt x="603950" y="590112"/>
                    <a:pt x="605504" y="586864"/>
                  </a:cubicBezTo>
                  <a:lnTo>
                    <a:pt x="605504" y="586864"/>
                  </a:lnTo>
                  <a:cubicBezTo>
                    <a:pt x="607480" y="583052"/>
                    <a:pt x="609316" y="579239"/>
                    <a:pt x="611152" y="575285"/>
                  </a:cubicBezTo>
                  <a:cubicBezTo>
                    <a:pt x="644054" y="548738"/>
                    <a:pt x="667494" y="509482"/>
                    <a:pt x="677661" y="470367"/>
                  </a:cubicBezTo>
                  <a:cubicBezTo>
                    <a:pt x="691218" y="417555"/>
                    <a:pt x="690652" y="369120"/>
                    <a:pt x="680062" y="313766"/>
                  </a:cubicBezTo>
                  <a:cubicBezTo>
                    <a:pt x="649561" y="346527"/>
                    <a:pt x="631344" y="390725"/>
                    <a:pt x="621319" y="432946"/>
                  </a:cubicBezTo>
                  <a:cubicBezTo>
                    <a:pt x="610446" y="479122"/>
                    <a:pt x="603527" y="526286"/>
                    <a:pt x="605504" y="574720"/>
                  </a:cubicBezTo>
                  <a:cubicBezTo>
                    <a:pt x="604515" y="576556"/>
                    <a:pt x="603668" y="578392"/>
                    <a:pt x="602680" y="580086"/>
                  </a:cubicBezTo>
                  <a:cubicBezTo>
                    <a:pt x="600844" y="583334"/>
                    <a:pt x="599008" y="586441"/>
                    <a:pt x="597031" y="589547"/>
                  </a:cubicBezTo>
                  <a:cubicBezTo>
                    <a:pt x="573873" y="544078"/>
                    <a:pt x="549020" y="500586"/>
                    <a:pt x="521626" y="457517"/>
                  </a:cubicBezTo>
                  <a:cubicBezTo>
                    <a:pt x="524167" y="453140"/>
                    <a:pt x="526709" y="448903"/>
                    <a:pt x="529109" y="444526"/>
                  </a:cubicBezTo>
                  <a:cubicBezTo>
                    <a:pt x="529815" y="443113"/>
                    <a:pt x="530522" y="441560"/>
                    <a:pt x="531369" y="440148"/>
                  </a:cubicBezTo>
                  <a:lnTo>
                    <a:pt x="531369" y="440148"/>
                  </a:lnTo>
                  <a:lnTo>
                    <a:pt x="531369" y="440148"/>
                  </a:lnTo>
                  <a:cubicBezTo>
                    <a:pt x="531369" y="440007"/>
                    <a:pt x="531511" y="440007"/>
                    <a:pt x="531511" y="439866"/>
                  </a:cubicBezTo>
                  <a:cubicBezTo>
                    <a:pt x="561305" y="409082"/>
                    <a:pt x="579804" y="366719"/>
                    <a:pt x="584887" y="326192"/>
                  </a:cubicBezTo>
                  <a:cubicBezTo>
                    <a:pt x="591524" y="271968"/>
                    <a:pt x="584604" y="224098"/>
                    <a:pt x="566813" y="170580"/>
                  </a:cubicBezTo>
                  <a:cubicBezTo>
                    <a:pt x="540971" y="207153"/>
                    <a:pt x="528545" y="253188"/>
                    <a:pt x="524167" y="296539"/>
                  </a:cubicBezTo>
                  <a:cubicBezTo>
                    <a:pt x="519366" y="342996"/>
                    <a:pt x="518801" y="390019"/>
                    <a:pt x="526568" y="436900"/>
                  </a:cubicBezTo>
                  <a:cubicBezTo>
                    <a:pt x="526568" y="436900"/>
                    <a:pt x="526568" y="437042"/>
                    <a:pt x="526426" y="437042"/>
                  </a:cubicBezTo>
                  <a:cubicBezTo>
                    <a:pt x="525721" y="438312"/>
                    <a:pt x="525015" y="439583"/>
                    <a:pt x="524309" y="440713"/>
                  </a:cubicBezTo>
                  <a:cubicBezTo>
                    <a:pt x="522190" y="444384"/>
                    <a:pt x="519790" y="448056"/>
                    <a:pt x="517530" y="451727"/>
                  </a:cubicBezTo>
                  <a:cubicBezTo>
                    <a:pt x="495502" y="420520"/>
                    <a:pt x="473191" y="390725"/>
                    <a:pt x="449327" y="360930"/>
                  </a:cubicBezTo>
                  <a:cubicBezTo>
                    <a:pt x="451586" y="355846"/>
                    <a:pt x="453846" y="350763"/>
                    <a:pt x="455822" y="345538"/>
                  </a:cubicBezTo>
                  <a:cubicBezTo>
                    <a:pt x="456105" y="344832"/>
                    <a:pt x="456387" y="344126"/>
                    <a:pt x="456669" y="343420"/>
                  </a:cubicBezTo>
                  <a:lnTo>
                    <a:pt x="456669" y="343420"/>
                  </a:lnTo>
                  <a:cubicBezTo>
                    <a:pt x="456669" y="343279"/>
                    <a:pt x="456669" y="343279"/>
                    <a:pt x="456810" y="343138"/>
                  </a:cubicBezTo>
                  <a:cubicBezTo>
                    <a:pt x="482793" y="309954"/>
                    <a:pt x="496631" y="266603"/>
                    <a:pt x="497479" y="226499"/>
                  </a:cubicBezTo>
                  <a:cubicBezTo>
                    <a:pt x="498609" y="174393"/>
                    <a:pt x="489854" y="123275"/>
                    <a:pt x="464154" y="74841"/>
                  </a:cubicBezTo>
                  <a:cubicBezTo>
                    <a:pt x="442266" y="113391"/>
                    <a:pt x="434782" y="160131"/>
                    <a:pt x="434641" y="203200"/>
                  </a:cubicBezTo>
                  <a:cubicBezTo>
                    <a:pt x="434641" y="249516"/>
                    <a:pt x="438595" y="295974"/>
                    <a:pt x="451021" y="341443"/>
                  </a:cubicBezTo>
                  <a:cubicBezTo>
                    <a:pt x="451021" y="341443"/>
                    <a:pt x="451021" y="341584"/>
                    <a:pt x="450880" y="341584"/>
                  </a:cubicBezTo>
                  <a:lnTo>
                    <a:pt x="450597" y="342149"/>
                  </a:lnTo>
                  <a:cubicBezTo>
                    <a:pt x="448620" y="346527"/>
                    <a:pt x="446503" y="350904"/>
                    <a:pt x="444525" y="355141"/>
                  </a:cubicBezTo>
                  <a:cubicBezTo>
                    <a:pt x="422497" y="328593"/>
                    <a:pt x="398774" y="302893"/>
                    <a:pt x="374345" y="278605"/>
                  </a:cubicBezTo>
                  <a:cubicBezTo>
                    <a:pt x="375192" y="273804"/>
                    <a:pt x="376039" y="268862"/>
                    <a:pt x="376745" y="264061"/>
                  </a:cubicBezTo>
                  <a:cubicBezTo>
                    <a:pt x="392843" y="229323"/>
                    <a:pt x="391008" y="190632"/>
                    <a:pt x="386489" y="155612"/>
                  </a:cubicBezTo>
                  <a:cubicBezTo>
                    <a:pt x="380981" y="113673"/>
                    <a:pt x="360083" y="70322"/>
                    <a:pt x="332405" y="35726"/>
                  </a:cubicBezTo>
                  <a:cubicBezTo>
                    <a:pt x="322803" y="73146"/>
                    <a:pt x="328311" y="112685"/>
                    <a:pt x="334524" y="148834"/>
                  </a:cubicBezTo>
                  <a:cubicBezTo>
                    <a:pt x="340879" y="185831"/>
                    <a:pt x="354152" y="223675"/>
                    <a:pt x="371803" y="258271"/>
                  </a:cubicBezTo>
                  <a:cubicBezTo>
                    <a:pt x="371803" y="258271"/>
                    <a:pt x="371803" y="258412"/>
                    <a:pt x="371803" y="258412"/>
                  </a:cubicBezTo>
                  <a:cubicBezTo>
                    <a:pt x="370955" y="263355"/>
                    <a:pt x="369826" y="268297"/>
                    <a:pt x="368696" y="273098"/>
                  </a:cubicBezTo>
                  <a:cubicBezTo>
                    <a:pt x="338054" y="242879"/>
                    <a:pt x="305858" y="214496"/>
                    <a:pt x="272109" y="187808"/>
                  </a:cubicBezTo>
                  <a:cubicBezTo>
                    <a:pt x="272109" y="184701"/>
                    <a:pt x="272109" y="181595"/>
                    <a:pt x="272109" y="178488"/>
                  </a:cubicBezTo>
                  <a:cubicBezTo>
                    <a:pt x="272109" y="178488"/>
                    <a:pt x="272109" y="178488"/>
                    <a:pt x="272109" y="178488"/>
                  </a:cubicBezTo>
                  <a:cubicBezTo>
                    <a:pt x="272674" y="179335"/>
                    <a:pt x="273380" y="180324"/>
                    <a:pt x="273945" y="181312"/>
                  </a:cubicBezTo>
                  <a:cubicBezTo>
                    <a:pt x="281852" y="158295"/>
                    <a:pt x="282418" y="126523"/>
                    <a:pt x="273239" y="91786"/>
                  </a:cubicBezTo>
                  <a:cubicBezTo>
                    <a:pt x="264908" y="60155"/>
                    <a:pt x="245138" y="23582"/>
                    <a:pt x="221839" y="0"/>
                  </a:cubicBezTo>
                  <a:cubicBezTo>
                    <a:pt x="217462" y="24288"/>
                    <a:pt x="221274" y="56201"/>
                    <a:pt x="231159" y="90656"/>
                  </a:cubicBezTo>
                  <a:cubicBezTo>
                    <a:pt x="239208" y="118615"/>
                    <a:pt x="252623" y="149117"/>
                    <a:pt x="269144" y="174111"/>
                  </a:cubicBezTo>
                  <a:cubicBezTo>
                    <a:pt x="269144" y="177923"/>
                    <a:pt x="269144" y="181736"/>
                    <a:pt x="269003" y="185407"/>
                  </a:cubicBezTo>
                  <a:cubicBezTo>
                    <a:pt x="246833" y="168039"/>
                    <a:pt x="235536" y="159707"/>
                    <a:pt x="212237" y="143609"/>
                  </a:cubicBezTo>
                  <a:cubicBezTo>
                    <a:pt x="188937" y="110143"/>
                    <a:pt x="156318" y="82748"/>
                    <a:pt x="120875" y="62697"/>
                  </a:cubicBezTo>
                  <a:cubicBezTo>
                    <a:pt x="84019" y="41798"/>
                    <a:pt x="42504" y="27536"/>
                    <a:pt x="0" y="25276"/>
                  </a:cubicBezTo>
                  <a:cubicBezTo>
                    <a:pt x="29936" y="54224"/>
                    <a:pt x="64815" y="78936"/>
                    <a:pt x="100682" y="98423"/>
                  </a:cubicBezTo>
                  <a:cubicBezTo>
                    <a:pt x="135419" y="117203"/>
                    <a:pt x="172416" y="135137"/>
                    <a:pt x="210966" y="145586"/>
                  </a:cubicBezTo>
                  <a:cubicBezTo>
                    <a:pt x="233842" y="162108"/>
                    <a:pt x="244856" y="170722"/>
                    <a:pt x="266602" y="188514"/>
                  </a:cubicBezTo>
                  <a:cubicBezTo>
                    <a:pt x="262931" y="189502"/>
                    <a:pt x="259259" y="190350"/>
                    <a:pt x="255588" y="191197"/>
                  </a:cubicBezTo>
                  <a:cubicBezTo>
                    <a:pt x="228759" y="181454"/>
                    <a:pt x="195009" y="178347"/>
                    <a:pt x="168179" y="181877"/>
                  </a:cubicBezTo>
                  <a:cubicBezTo>
                    <a:pt x="134713" y="186255"/>
                    <a:pt x="106613" y="198257"/>
                    <a:pt x="88114" y="213790"/>
                  </a:cubicBezTo>
                  <a:cubicBezTo>
                    <a:pt x="114520" y="220427"/>
                    <a:pt x="146434" y="222545"/>
                    <a:pt x="180041" y="219156"/>
                  </a:cubicBezTo>
                  <a:cubicBezTo>
                    <a:pt x="213649" y="215626"/>
                    <a:pt x="242879" y="207012"/>
                    <a:pt x="263637" y="194303"/>
                  </a:cubicBezTo>
                  <a:cubicBezTo>
                    <a:pt x="262648" y="193880"/>
                    <a:pt x="261518" y="193456"/>
                    <a:pt x="260531" y="193174"/>
                  </a:cubicBezTo>
                  <a:cubicBezTo>
                    <a:pt x="260531" y="193174"/>
                    <a:pt x="260531" y="193174"/>
                    <a:pt x="260671" y="193174"/>
                  </a:cubicBezTo>
                  <a:cubicBezTo>
                    <a:pt x="263637" y="192609"/>
                    <a:pt x="266744" y="191903"/>
                    <a:pt x="269709" y="191197"/>
                  </a:cubicBezTo>
                  <a:cubicBezTo>
                    <a:pt x="302611" y="218450"/>
                    <a:pt x="334100" y="247539"/>
                    <a:pt x="363895" y="278182"/>
                  </a:cubicBezTo>
                  <a:cubicBezTo>
                    <a:pt x="359094" y="279311"/>
                    <a:pt x="354152" y="280300"/>
                    <a:pt x="349209" y="281288"/>
                  </a:cubicBezTo>
                  <a:cubicBezTo>
                    <a:pt x="349209" y="281288"/>
                    <a:pt x="349209" y="281288"/>
                    <a:pt x="349209" y="281288"/>
                  </a:cubicBezTo>
                  <a:cubicBezTo>
                    <a:pt x="315037" y="263778"/>
                    <a:pt x="276205" y="257565"/>
                    <a:pt x="242173" y="258836"/>
                  </a:cubicBezTo>
                  <a:cubicBezTo>
                    <a:pt x="209413" y="259966"/>
                    <a:pt x="171427" y="268156"/>
                    <a:pt x="141491" y="290326"/>
                  </a:cubicBezTo>
                  <a:cubicBezTo>
                    <a:pt x="177217" y="302469"/>
                    <a:pt x="216049" y="306000"/>
                    <a:pt x="251493" y="305435"/>
                  </a:cubicBezTo>
                  <a:cubicBezTo>
                    <a:pt x="284818" y="304870"/>
                    <a:pt x="321956" y="300916"/>
                    <a:pt x="354575" y="285948"/>
                  </a:cubicBezTo>
                  <a:cubicBezTo>
                    <a:pt x="354575" y="285948"/>
                    <a:pt x="354575" y="285948"/>
                    <a:pt x="354717" y="285948"/>
                  </a:cubicBezTo>
                  <a:lnTo>
                    <a:pt x="354717" y="285948"/>
                  </a:lnTo>
                  <a:cubicBezTo>
                    <a:pt x="359659" y="285242"/>
                    <a:pt x="364460" y="284395"/>
                    <a:pt x="369261" y="283548"/>
                  </a:cubicBezTo>
                  <a:cubicBezTo>
                    <a:pt x="392985" y="308118"/>
                    <a:pt x="416001" y="334241"/>
                    <a:pt x="437182" y="361071"/>
                  </a:cubicBezTo>
                  <a:cubicBezTo>
                    <a:pt x="432523" y="362342"/>
                    <a:pt x="428004" y="363613"/>
                    <a:pt x="423344" y="364743"/>
                  </a:cubicBezTo>
                  <a:lnTo>
                    <a:pt x="422780" y="364884"/>
                  </a:lnTo>
                  <a:cubicBezTo>
                    <a:pt x="422638" y="364884"/>
                    <a:pt x="422638" y="364884"/>
                    <a:pt x="422497" y="364884"/>
                  </a:cubicBezTo>
                  <a:cubicBezTo>
                    <a:pt x="382534" y="345962"/>
                    <a:pt x="337489" y="338902"/>
                    <a:pt x="293714" y="343561"/>
                  </a:cubicBezTo>
                  <a:cubicBezTo>
                    <a:pt x="251916" y="347939"/>
                    <a:pt x="210825" y="363189"/>
                    <a:pt x="178346" y="390019"/>
                  </a:cubicBezTo>
                  <a:cubicBezTo>
                    <a:pt x="220003" y="400610"/>
                    <a:pt x="263919" y="402728"/>
                    <a:pt x="306564" y="399621"/>
                  </a:cubicBezTo>
                  <a:cubicBezTo>
                    <a:pt x="346244" y="396797"/>
                    <a:pt x="387195" y="388889"/>
                    <a:pt x="423061" y="370532"/>
                  </a:cubicBezTo>
                  <a:cubicBezTo>
                    <a:pt x="423203" y="370532"/>
                    <a:pt x="423203" y="370532"/>
                    <a:pt x="423344" y="370532"/>
                  </a:cubicBezTo>
                  <a:lnTo>
                    <a:pt x="423344" y="370532"/>
                  </a:lnTo>
                  <a:cubicBezTo>
                    <a:pt x="424050" y="370391"/>
                    <a:pt x="424897" y="370250"/>
                    <a:pt x="425604" y="370109"/>
                  </a:cubicBezTo>
                  <a:cubicBezTo>
                    <a:pt x="431110" y="369120"/>
                    <a:pt x="436476" y="367849"/>
                    <a:pt x="441842" y="366719"/>
                  </a:cubicBezTo>
                  <a:cubicBezTo>
                    <a:pt x="464859" y="396797"/>
                    <a:pt x="486324" y="426874"/>
                    <a:pt x="507364" y="458223"/>
                  </a:cubicBezTo>
                  <a:cubicBezTo>
                    <a:pt x="503127" y="458929"/>
                    <a:pt x="498891" y="459776"/>
                    <a:pt x="494654" y="460341"/>
                  </a:cubicBezTo>
                  <a:cubicBezTo>
                    <a:pt x="493243" y="460482"/>
                    <a:pt x="491831" y="460765"/>
                    <a:pt x="490560" y="460906"/>
                  </a:cubicBezTo>
                  <a:cubicBezTo>
                    <a:pt x="490560" y="460906"/>
                    <a:pt x="490560" y="460906"/>
                    <a:pt x="490418" y="460906"/>
                  </a:cubicBezTo>
                  <a:cubicBezTo>
                    <a:pt x="452292" y="438030"/>
                    <a:pt x="407953" y="426592"/>
                    <a:pt x="363613" y="426874"/>
                  </a:cubicBezTo>
                  <a:cubicBezTo>
                    <a:pt x="321250" y="427157"/>
                    <a:pt x="278605" y="438454"/>
                    <a:pt x="243303" y="462177"/>
                  </a:cubicBezTo>
                  <a:cubicBezTo>
                    <a:pt x="283971" y="476863"/>
                    <a:pt x="327605" y="483217"/>
                    <a:pt x="370532" y="484347"/>
                  </a:cubicBezTo>
                  <a:cubicBezTo>
                    <a:pt x="410776" y="485476"/>
                    <a:pt x="452716" y="481522"/>
                    <a:pt x="490701" y="466554"/>
                  </a:cubicBezTo>
                  <a:cubicBezTo>
                    <a:pt x="490983" y="466554"/>
                    <a:pt x="491124" y="466554"/>
                    <a:pt x="491407" y="466413"/>
                  </a:cubicBezTo>
                  <a:lnTo>
                    <a:pt x="491407" y="466413"/>
                  </a:lnTo>
                  <a:lnTo>
                    <a:pt x="491407" y="466413"/>
                  </a:lnTo>
                  <a:cubicBezTo>
                    <a:pt x="492960" y="466131"/>
                    <a:pt x="494654" y="466131"/>
                    <a:pt x="496208" y="465990"/>
                  </a:cubicBezTo>
                  <a:cubicBezTo>
                    <a:pt x="501150" y="465566"/>
                    <a:pt x="506092" y="464860"/>
                    <a:pt x="511035" y="464154"/>
                  </a:cubicBezTo>
                  <a:cubicBezTo>
                    <a:pt x="537724" y="506940"/>
                    <a:pt x="562011" y="550150"/>
                    <a:pt x="584604" y="595337"/>
                  </a:cubicBezTo>
                  <a:cubicBezTo>
                    <a:pt x="580934" y="594913"/>
                    <a:pt x="577403" y="594489"/>
                    <a:pt x="573732" y="594066"/>
                  </a:cubicBezTo>
                  <a:cubicBezTo>
                    <a:pt x="571755" y="593784"/>
                    <a:pt x="569919" y="593501"/>
                    <a:pt x="567942" y="593219"/>
                  </a:cubicBezTo>
                  <a:cubicBezTo>
                    <a:pt x="532922" y="564695"/>
                    <a:pt x="489712" y="547043"/>
                    <a:pt x="444949" y="541536"/>
                  </a:cubicBezTo>
                  <a:cubicBezTo>
                    <a:pt x="403010" y="536311"/>
                    <a:pt x="359236" y="541960"/>
                    <a:pt x="321109" y="560882"/>
                  </a:cubicBezTo>
                  <a:cubicBezTo>
                    <a:pt x="359517" y="580792"/>
                    <a:pt x="402021" y="592654"/>
                    <a:pt x="444384" y="599432"/>
                  </a:cubicBezTo>
                  <a:cubicBezTo>
                    <a:pt x="483782" y="605786"/>
                    <a:pt x="525438" y="607339"/>
                    <a:pt x="564553" y="597879"/>
                  </a:cubicBezTo>
                  <a:cubicBezTo>
                    <a:pt x="568789" y="598726"/>
                    <a:pt x="573026" y="599714"/>
                    <a:pt x="577262" y="600420"/>
                  </a:cubicBezTo>
                  <a:lnTo>
                    <a:pt x="577262" y="600420"/>
                  </a:lnTo>
                  <a:cubicBezTo>
                    <a:pt x="580792" y="600985"/>
                    <a:pt x="584323" y="601691"/>
                    <a:pt x="587711" y="602256"/>
                  </a:cubicBezTo>
                  <a:cubicBezTo>
                    <a:pt x="602680" y="633463"/>
                    <a:pt x="616236" y="665941"/>
                    <a:pt x="627956" y="698560"/>
                  </a:cubicBezTo>
                  <a:cubicBezTo>
                    <a:pt x="624144" y="698278"/>
                    <a:pt x="620331" y="697996"/>
                    <a:pt x="616518" y="697713"/>
                  </a:cubicBezTo>
                  <a:lnTo>
                    <a:pt x="615812" y="697713"/>
                  </a:lnTo>
                  <a:cubicBezTo>
                    <a:pt x="615812" y="697713"/>
                    <a:pt x="615812" y="697713"/>
                    <a:pt x="615671" y="697713"/>
                  </a:cubicBezTo>
                  <a:cubicBezTo>
                    <a:pt x="584040" y="666647"/>
                    <a:pt x="543654" y="645183"/>
                    <a:pt x="500586" y="635158"/>
                  </a:cubicBezTo>
                  <a:cubicBezTo>
                    <a:pt x="459635" y="625697"/>
                    <a:pt x="415860" y="626826"/>
                    <a:pt x="376321" y="641512"/>
                  </a:cubicBezTo>
                  <a:cubicBezTo>
                    <a:pt x="412330" y="665094"/>
                    <a:pt x="452998" y="681333"/>
                    <a:pt x="494373" y="692488"/>
                  </a:cubicBezTo>
                  <a:cubicBezTo>
                    <a:pt x="532781" y="702797"/>
                    <a:pt x="573873" y="708727"/>
                    <a:pt x="613553" y="703220"/>
                  </a:cubicBezTo>
                  <a:cubicBezTo>
                    <a:pt x="613835" y="703220"/>
                    <a:pt x="613976" y="703220"/>
                    <a:pt x="614259" y="703362"/>
                  </a:cubicBezTo>
                  <a:lnTo>
                    <a:pt x="614259" y="703362"/>
                  </a:lnTo>
                  <a:cubicBezTo>
                    <a:pt x="614965" y="703503"/>
                    <a:pt x="615812" y="703644"/>
                    <a:pt x="616518" y="703785"/>
                  </a:cubicBezTo>
                  <a:cubicBezTo>
                    <a:pt x="621037" y="704491"/>
                    <a:pt x="625697" y="704915"/>
                    <a:pt x="630215" y="705480"/>
                  </a:cubicBezTo>
                  <a:cubicBezTo>
                    <a:pt x="642642" y="741771"/>
                    <a:pt x="653514" y="777637"/>
                    <a:pt x="663541" y="814634"/>
                  </a:cubicBezTo>
                  <a:cubicBezTo>
                    <a:pt x="659869" y="814070"/>
                    <a:pt x="656197" y="813505"/>
                    <a:pt x="652667" y="812799"/>
                  </a:cubicBezTo>
                  <a:cubicBezTo>
                    <a:pt x="651255" y="812516"/>
                    <a:pt x="649984" y="812234"/>
                    <a:pt x="648572" y="811951"/>
                  </a:cubicBezTo>
                  <a:cubicBezTo>
                    <a:pt x="648572" y="811951"/>
                    <a:pt x="648572" y="811951"/>
                    <a:pt x="648431" y="811951"/>
                  </a:cubicBezTo>
                  <a:cubicBezTo>
                    <a:pt x="619907" y="777496"/>
                    <a:pt x="581640" y="751655"/>
                    <a:pt x="539418" y="737252"/>
                  </a:cubicBezTo>
                  <a:cubicBezTo>
                    <a:pt x="499315" y="723555"/>
                    <a:pt x="455257" y="720166"/>
                    <a:pt x="414025" y="731039"/>
                  </a:cubicBezTo>
                  <a:cubicBezTo>
                    <a:pt x="447773" y="758433"/>
                    <a:pt x="487029" y="778908"/>
                    <a:pt x="527274" y="794300"/>
                  </a:cubicBezTo>
                  <a:cubicBezTo>
                    <a:pt x="564977" y="808704"/>
                    <a:pt x="605927" y="819153"/>
                    <a:pt x="646737" y="817458"/>
                  </a:cubicBezTo>
                  <a:cubicBezTo>
                    <a:pt x="647019" y="817458"/>
                    <a:pt x="647161" y="817600"/>
                    <a:pt x="647443" y="817600"/>
                  </a:cubicBezTo>
                  <a:lnTo>
                    <a:pt x="647443" y="817600"/>
                  </a:lnTo>
                  <a:lnTo>
                    <a:pt x="647443" y="817600"/>
                  </a:lnTo>
                  <a:cubicBezTo>
                    <a:pt x="648996" y="817882"/>
                    <a:pt x="650550" y="818447"/>
                    <a:pt x="652244" y="818871"/>
                  </a:cubicBezTo>
                  <a:cubicBezTo>
                    <a:pt x="656480" y="820000"/>
                    <a:pt x="660858" y="820847"/>
                    <a:pt x="665094" y="821695"/>
                  </a:cubicBezTo>
                  <a:cubicBezTo>
                    <a:pt x="681192" y="892440"/>
                    <a:pt x="691782" y="962621"/>
                    <a:pt x="697148" y="1034920"/>
                  </a:cubicBezTo>
                  <a:cubicBezTo>
                    <a:pt x="704067" y="1034496"/>
                    <a:pt x="707456" y="1034356"/>
                    <a:pt x="714375" y="1033931"/>
                  </a:cubicBezTo>
                  <a:cubicBezTo>
                    <a:pt x="708304" y="960644"/>
                    <a:pt x="697148" y="889616"/>
                    <a:pt x="680203" y="817882"/>
                  </a:cubicBezTo>
                  <a:cubicBezTo>
                    <a:pt x="683592" y="815058"/>
                    <a:pt x="686981" y="812092"/>
                    <a:pt x="690088" y="809127"/>
                  </a:cubicBezTo>
                  <a:cubicBezTo>
                    <a:pt x="691358" y="807997"/>
                    <a:pt x="692488" y="806868"/>
                    <a:pt x="693618" y="805738"/>
                  </a:cubicBezTo>
                  <a:lnTo>
                    <a:pt x="693618" y="805738"/>
                  </a:lnTo>
                  <a:lnTo>
                    <a:pt x="693618" y="805738"/>
                  </a:lnTo>
                  <a:cubicBezTo>
                    <a:pt x="693759" y="805597"/>
                    <a:pt x="693759" y="805597"/>
                    <a:pt x="693901" y="805456"/>
                  </a:cubicBezTo>
                  <a:cubicBezTo>
                    <a:pt x="732168" y="785969"/>
                    <a:pt x="763517" y="751655"/>
                    <a:pt x="781309" y="714800"/>
                  </a:cubicBezTo>
                  <a:cubicBezTo>
                    <a:pt x="805173" y="665377"/>
                    <a:pt x="814210" y="617648"/>
                    <a:pt x="814776" y="560882"/>
                  </a:cubicBezTo>
                  <a:cubicBezTo>
                    <a:pt x="778343" y="587005"/>
                    <a:pt x="751655" y="626685"/>
                    <a:pt x="733439" y="666224"/>
                  </a:cubicBezTo>
                  <a:cubicBezTo>
                    <a:pt x="713811" y="709010"/>
                    <a:pt x="697854" y="753491"/>
                    <a:pt x="690088" y="800796"/>
                  </a:cubicBezTo>
                  <a:cubicBezTo>
                    <a:pt x="690088" y="800796"/>
                    <a:pt x="689947" y="800937"/>
                    <a:pt x="689947" y="800937"/>
                  </a:cubicBezTo>
                  <a:cubicBezTo>
                    <a:pt x="688817" y="801925"/>
                    <a:pt x="687828" y="802773"/>
                    <a:pt x="686840" y="803761"/>
                  </a:cubicBezTo>
                  <a:cubicBezTo>
                    <a:pt x="684157" y="806162"/>
                    <a:pt x="681192" y="808562"/>
                    <a:pt x="678226" y="810822"/>
                  </a:cubicBezTo>
                  <a:cubicBezTo>
                    <a:pt x="667777" y="773401"/>
                    <a:pt x="656339" y="737252"/>
                    <a:pt x="643630" y="700537"/>
                  </a:cubicBezTo>
                  <a:cubicBezTo>
                    <a:pt x="647725" y="696866"/>
                    <a:pt x="650831" y="693477"/>
                    <a:pt x="653797" y="689947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A9DA76-DFE1-46F3-A072-FCAC8254412F}"/>
                </a:ext>
              </a:extLst>
            </p:cNvPr>
            <p:cNvSpPr/>
            <p:nvPr/>
          </p:nvSpPr>
          <p:spPr>
            <a:xfrm>
              <a:off x="5497983" y="5658555"/>
              <a:ext cx="943417" cy="1579562"/>
            </a:xfrm>
            <a:custGeom>
              <a:avLst/>
              <a:gdLst>
                <a:gd name="connsiteX0" fmla="*/ 368555 w 943417"/>
                <a:gd name="connsiteY0" fmla="*/ 1252664 h 1579562"/>
                <a:gd name="connsiteX1" fmla="*/ 371803 w 943417"/>
                <a:gd name="connsiteY1" fmla="*/ 1253088 h 1579562"/>
                <a:gd name="connsiteX2" fmla="*/ 371803 w 943417"/>
                <a:gd name="connsiteY2" fmla="*/ 1253088 h 1579562"/>
                <a:gd name="connsiteX3" fmla="*/ 372086 w 943417"/>
                <a:gd name="connsiteY3" fmla="*/ 1253088 h 1579562"/>
                <a:gd name="connsiteX4" fmla="*/ 541960 w 943417"/>
                <a:gd name="connsiteY4" fmla="*/ 1269892 h 1579562"/>
                <a:gd name="connsiteX5" fmla="*/ 734569 w 943417"/>
                <a:gd name="connsiteY5" fmla="*/ 1176553 h 1579562"/>
                <a:gd name="connsiteX6" fmla="*/ 552974 w 943417"/>
                <a:gd name="connsiteY6" fmla="*/ 1178106 h 1579562"/>
                <a:gd name="connsiteX7" fmla="*/ 372509 w 943417"/>
                <a:gd name="connsiteY7" fmla="*/ 1244897 h 1579562"/>
                <a:gd name="connsiteX8" fmla="*/ 372227 w 943417"/>
                <a:gd name="connsiteY8" fmla="*/ 1244897 h 1579562"/>
                <a:gd name="connsiteX9" fmla="*/ 371380 w 943417"/>
                <a:gd name="connsiteY9" fmla="*/ 1244756 h 1579562"/>
                <a:gd name="connsiteX10" fmla="*/ 355705 w 943417"/>
                <a:gd name="connsiteY10" fmla="*/ 1241509 h 1579562"/>
                <a:gd name="connsiteX11" fmla="*/ 437889 w 943417"/>
                <a:gd name="connsiteY11" fmla="*/ 1121198 h 1579562"/>
                <a:gd name="connsiteX12" fmla="*/ 452716 w 943417"/>
                <a:gd name="connsiteY12" fmla="*/ 1120211 h 1579562"/>
                <a:gd name="connsiteX13" fmla="*/ 452857 w 943417"/>
                <a:gd name="connsiteY13" fmla="*/ 1120211 h 1579562"/>
                <a:gd name="connsiteX14" fmla="*/ 470508 w 943417"/>
                <a:gd name="connsiteY14" fmla="*/ 1118233 h 1579562"/>
                <a:gd name="connsiteX15" fmla="*/ 641795 w 943417"/>
                <a:gd name="connsiteY15" fmla="*/ 1117668 h 1579562"/>
                <a:gd name="connsiteX16" fmla="*/ 825649 w 943417"/>
                <a:gd name="connsiteY16" fmla="*/ 1004136 h 1579562"/>
                <a:gd name="connsiteX17" fmla="*/ 643489 w 943417"/>
                <a:gd name="connsiteY17" fmla="*/ 1024329 h 1579562"/>
                <a:gd name="connsiteX18" fmla="*/ 466978 w 943417"/>
                <a:gd name="connsiteY18" fmla="*/ 1111173 h 1579562"/>
                <a:gd name="connsiteX19" fmla="*/ 458647 w 943417"/>
                <a:gd name="connsiteY19" fmla="*/ 1111879 h 1579562"/>
                <a:gd name="connsiteX20" fmla="*/ 443537 w 943417"/>
                <a:gd name="connsiteY20" fmla="*/ 1112443 h 1579562"/>
                <a:gd name="connsiteX21" fmla="*/ 541113 w 943417"/>
                <a:gd name="connsiteY21" fmla="*/ 926754 h 1579562"/>
                <a:gd name="connsiteX22" fmla="*/ 561729 w 943417"/>
                <a:gd name="connsiteY22" fmla="*/ 925766 h 1579562"/>
                <a:gd name="connsiteX23" fmla="*/ 568507 w 943417"/>
                <a:gd name="connsiteY23" fmla="*/ 925200 h 1579562"/>
                <a:gd name="connsiteX24" fmla="*/ 568507 w 943417"/>
                <a:gd name="connsiteY24" fmla="*/ 925200 h 1579562"/>
                <a:gd name="connsiteX25" fmla="*/ 568507 w 943417"/>
                <a:gd name="connsiteY25" fmla="*/ 925200 h 1579562"/>
                <a:gd name="connsiteX26" fmla="*/ 568931 w 943417"/>
                <a:gd name="connsiteY26" fmla="*/ 925200 h 1579562"/>
                <a:gd name="connsiteX27" fmla="*/ 740641 w 943417"/>
                <a:gd name="connsiteY27" fmla="*/ 902890 h 1579562"/>
                <a:gd name="connsiteX28" fmla="*/ 908256 w 943417"/>
                <a:gd name="connsiteY28" fmla="*/ 766340 h 1579562"/>
                <a:gd name="connsiteX29" fmla="*/ 730192 w 943417"/>
                <a:gd name="connsiteY29" fmla="*/ 810257 h 1579562"/>
                <a:gd name="connsiteX30" fmla="*/ 568789 w 943417"/>
                <a:gd name="connsiteY30" fmla="*/ 917293 h 1579562"/>
                <a:gd name="connsiteX31" fmla="*/ 568507 w 943417"/>
                <a:gd name="connsiteY31" fmla="*/ 917293 h 1579562"/>
                <a:gd name="connsiteX32" fmla="*/ 562718 w 943417"/>
                <a:gd name="connsiteY32" fmla="*/ 917575 h 1579562"/>
                <a:gd name="connsiteX33" fmla="*/ 544925 w 943417"/>
                <a:gd name="connsiteY33" fmla="*/ 917858 h 1579562"/>
                <a:gd name="connsiteX34" fmla="*/ 599856 w 943417"/>
                <a:gd name="connsiteY34" fmla="*/ 771142 h 1579562"/>
                <a:gd name="connsiteX35" fmla="*/ 622590 w 943417"/>
                <a:gd name="connsiteY35" fmla="*/ 767329 h 1579562"/>
                <a:gd name="connsiteX36" fmla="*/ 625697 w 943417"/>
                <a:gd name="connsiteY36" fmla="*/ 766623 h 1579562"/>
                <a:gd name="connsiteX37" fmla="*/ 625697 w 943417"/>
                <a:gd name="connsiteY37" fmla="*/ 766623 h 1579562"/>
                <a:gd name="connsiteX38" fmla="*/ 625979 w 943417"/>
                <a:gd name="connsiteY38" fmla="*/ 766623 h 1579562"/>
                <a:gd name="connsiteX39" fmla="*/ 791900 w 943417"/>
                <a:gd name="connsiteY39" fmla="*/ 727367 h 1579562"/>
                <a:gd name="connsiteX40" fmla="*/ 943417 w 943417"/>
                <a:gd name="connsiteY40" fmla="*/ 576132 h 1579562"/>
                <a:gd name="connsiteX41" fmla="*/ 772272 w 943417"/>
                <a:gd name="connsiteY41" fmla="*/ 637135 h 1579562"/>
                <a:gd name="connsiteX42" fmla="*/ 623720 w 943417"/>
                <a:gd name="connsiteY42" fmla="*/ 758857 h 1579562"/>
                <a:gd name="connsiteX43" fmla="*/ 623437 w 943417"/>
                <a:gd name="connsiteY43" fmla="*/ 758857 h 1579562"/>
                <a:gd name="connsiteX44" fmla="*/ 622590 w 943417"/>
                <a:gd name="connsiteY44" fmla="*/ 758998 h 1579562"/>
                <a:gd name="connsiteX45" fmla="*/ 602962 w 943417"/>
                <a:gd name="connsiteY45" fmla="*/ 761540 h 1579562"/>
                <a:gd name="connsiteX46" fmla="*/ 639818 w 943417"/>
                <a:gd name="connsiteY46" fmla="*/ 623155 h 1579562"/>
                <a:gd name="connsiteX47" fmla="*/ 658599 w 943417"/>
                <a:gd name="connsiteY47" fmla="*/ 615106 h 1579562"/>
                <a:gd name="connsiteX48" fmla="*/ 791900 w 943417"/>
                <a:gd name="connsiteY48" fmla="*/ 546055 h 1579562"/>
                <a:gd name="connsiteX49" fmla="*/ 891170 w 943417"/>
                <a:gd name="connsiteY49" fmla="*/ 394114 h 1579562"/>
                <a:gd name="connsiteX50" fmla="*/ 761116 w 943417"/>
                <a:gd name="connsiteY50" fmla="*/ 480534 h 1579562"/>
                <a:gd name="connsiteX51" fmla="*/ 661564 w 943417"/>
                <a:gd name="connsiteY51" fmla="*/ 605080 h 1579562"/>
                <a:gd name="connsiteX52" fmla="*/ 661282 w 943417"/>
                <a:gd name="connsiteY52" fmla="*/ 605221 h 1579562"/>
                <a:gd name="connsiteX53" fmla="*/ 641936 w 943417"/>
                <a:gd name="connsiteY53" fmla="*/ 612564 h 1579562"/>
                <a:gd name="connsiteX54" fmla="*/ 669330 w 943417"/>
                <a:gd name="connsiteY54" fmla="*/ 437041 h 1579562"/>
                <a:gd name="connsiteX55" fmla="*/ 680204 w 943417"/>
                <a:gd name="connsiteY55" fmla="*/ 430122 h 1579562"/>
                <a:gd name="connsiteX56" fmla="*/ 680204 w 943417"/>
                <a:gd name="connsiteY56" fmla="*/ 430122 h 1579562"/>
                <a:gd name="connsiteX57" fmla="*/ 678368 w 943417"/>
                <a:gd name="connsiteY57" fmla="*/ 434358 h 1579562"/>
                <a:gd name="connsiteX58" fmla="*/ 782015 w 943417"/>
                <a:gd name="connsiteY58" fmla="*/ 367143 h 1579562"/>
                <a:gd name="connsiteX59" fmla="*/ 850501 w 943417"/>
                <a:gd name="connsiteY59" fmla="*/ 239208 h 1579562"/>
                <a:gd name="connsiteX60" fmla="*/ 752079 w 943417"/>
                <a:gd name="connsiteY60" fmla="*/ 317296 h 1579562"/>
                <a:gd name="connsiteX61" fmla="*/ 683169 w 943417"/>
                <a:gd name="connsiteY61" fmla="*/ 423344 h 1579562"/>
                <a:gd name="connsiteX62" fmla="*/ 669895 w 943417"/>
                <a:gd name="connsiteY62" fmla="*/ 431534 h 1579562"/>
                <a:gd name="connsiteX63" fmla="*/ 676391 w 943417"/>
                <a:gd name="connsiteY63" fmla="*/ 334665 h 1579562"/>
                <a:gd name="connsiteX64" fmla="*/ 702797 w 943417"/>
                <a:gd name="connsiteY64" fmla="*/ 168321 h 1579562"/>
                <a:gd name="connsiteX65" fmla="*/ 656621 w 943417"/>
                <a:gd name="connsiteY65" fmla="*/ 0 h 1579562"/>
                <a:gd name="connsiteX66" fmla="*/ 646313 w 943417"/>
                <a:gd name="connsiteY66" fmla="*/ 171286 h 1579562"/>
                <a:gd name="connsiteX67" fmla="*/ 673425 w 943417"/>
                <a:gd name="connsiteY67" fmla="*/ 334524 h 1579562"/>
                <a:gd name="connsiteX68" fmla="*/ 664670 w 943417"/>
                <a:gd name="connsiteY68" fmla="*/ 431111 h 1579562"/>
                <a:gd name="connsiteX69" fmla="*/ 653374 w 943417"/>
                <a:gd name="connsiteY69" fmla="*/ 420379 h 1579562"/>
                <a:gd name="connsiteX70" fmla="*/ 599432 w 943417"/>
                <a:gd name="connsiteY70" fmla="*/ 311789 h 1579562"/>
                <a:gd name="connsiteX71" fmla="*/ 502986 w 943417"/>
                <a:gd name="connsiteY71" fmla="*/ 242314 h 1579562"/>
                <a:gd name="connsiteX72" fmla="*/ 564977 w 943417"/>
                <a:gd name="connsiteY72" fmla="*/ 353163 h 1579562"/>
                <a:gd name="connsiteX73" fmla="*/ 655916 w 943417"/>
                <a:gd name="connsiteY73" fmla="*/ 431958 h 1579562"/>
                <a:gd name="connsiteX74" fmla="*/ 655068 w 943417"/>
                <a:gd name="connsiteY74" fmla="*/ 427439 h 1579562"/>
                <a:gd name="connsiteX75" fmla="*/ 655209 w 943417"/>
                <a:gd name="connsiteY75" fmla="*/ 427581 h 1579562"/>
                <a:gd name="connsiteX76" fmla="*/ 664247 w 943417"/>
                <a:gd name="connsiteY76" fmla="*/ 436618 h 1579562"/>
                <a:gd name="connsiteX77" fmla="*/ 632898 w 943417"/>
                <a:gd name="connsiteY77" fmla="*/ 610729 h 1579562"/>
                <a:gd name="connsiteX78" fmla="*/ 618354 w 943417"/>
                <a:gd name="connsiteY78" fmla="*/ 596043 h 1579562"/>
                <a:gd name="connsiteX79" fmla="*/ 618354 w 943417"/>
                <a:gd name="connsiteY79" fmla="*/ 596043 h 1579562"/>
                <a:gd name="connsiteX80" fmla="*/ 564977 w 943417"/>
                <a:gd name="connsiteY80" fmla="*/ 454834 h 1579562"/>
                <a:gd name="connsiteX81" fmla="*/ 453563 w 943417"/>
                <a:gd name="connsiteY81" fmla="*/ 361212 h 1579562"/>
                <a:gd name="connsiteX82" fmla="*/ 517672 w 943417"/>
                <a:gd name="connsiteY82" fmla="*/ 500303 h 1579562"/>
                <a:gd name="connsiteX83" fmla="*/ 616660 w 943417"/>
                <a:gd name="connsiteY83" fmla="*/ 605645 h 1579562"/>
                <a:gd name="connsiteX84" fmla="*/ 616801 w 943417"/>
                <a:gd name="connsiteY84" fmla="*/ 605786 h 1579562"/>
                <a:gd name="connsiteX85" fmla="*/ 616801 w 943417"/>
                <a:gd name="connsiteY85" fmla="*/ 605786 h 1579562"/>
                <a:gd name="connsiteX86" fmla="*/ 630357 w 943417"/>
                <a:gd name="connsiteY86" fmla="*/ 620896 h 1579562"/>
                <a:gd name="connsiteX87" fmla="*/ 590536 w 943417"/>
                <a:gd name="connsiteY87" fmla="*/ 757445 h 1579562"/>
                <a:gd name="connsiteX88" fmla="*/ 575991 w 943417"/>
                <a:gd name="connsiteY88" fmla="*/ 744030 h 1579562"/>
                <a:gd name="connsiteX89" fmla="*/ 575285 w 943417"/>
                <a:gd name="connsiteY89" fmla="*/ 743464 h 1579562"/>
                <a:gd name="connsiteX90" fmla="*/ 575003 w 943417"/>
                <a:gd name="connsiteY90" fmla="*/ 743183 h 1579562"/>
                <a:gd name="connsiteX91" fmla="*/ 504257 w 943417"/>
                <a:gd name="connsiteY91" fmla="*/ 577685 h 1579562"/>
                <a:gd name="connsiteX92" fmla="*/ 364602 w 943417"/>
                <a:gd name="connsiteY92" fmla="*/ 477992 h 1579562"/>
                <a:gd name="connsiteX93" fmla="*/ 448480 w 943417"/>
                <a:gd name="connsiteY93" fmla="*/ 634310 h 1579562"/>
                <a:gd name="connsiteX94" fmla="*/ 568789 w 943417"/>
                <a:gd name="connsiteY94" fmla="*/ 748125 h 1579562"/>
                <a:gd name="connsiteX95" fmla="*/ 569072 w 943417"/>
                <a:gd name="connsiteY95" fmla="*/ 748407 h 1579562"/>
                <a:gd name="connsiteX96" fmla="*/ 569072 w 943417"/>
                <a:gd name="connsiteY96" fmla="*/ 748407 h 1579562"/>
                <a:gd name="connsiteX97" fmla="*/ 571190 w 943417"/>
                <a:gd name="connsiteY97" fmla="*/ 750666 h 1579562"/>
                <a:gd name="connsiteX98" fmla="*/ 587288 w 943417"/>
                <a:gd name="connsiteY98" fmla="*/ 767047 h 1579562"/>
                <a:gd name="connsiteX99" fmla="*/ 529533 w 943417"/>
                <a:gd name="connsiteY99" fmla="*/ 911079 h 1579562"/>
                <a:gd name="connsiteX100" fmla="*/ 517672 w 943417"/>
                <a:gd name="connsiteY100" fmla="*/ 897947 h 1579562"/>
                <a:gd name="connsiteX101" fmla="*/ 514000 w 943417"/>
                <a:gd name="connsiteY101" fmla="*/ 893570 h 1579562"/>
                <a:gd name="connsiteX102" fmla="*/ 513859 w 943417"/>
                <a:gd name="connsiteY102" fmla="*/ 893428 h 1579562"/>
                <a:gd name="connsiteX103" fmla="*/ 459212 w 943417"/>
                <a:gd name="connsiteY103" fmla="*/ 720730 h 1579562"/>
                <a:gd name="connsiteX104" fmla="*/ 328876 w 943417"/>
                <a:gd name="connsiteY104" fmla="*/ 606916 h 1579562"/>
                <a:gd name="connsiteX105" fmla="*/ 397503 w 943417"/>
                <a:gd name="connsiteY105" fmla="*/ 771424 h 1579562"/>
                <a:gd name="connsiteX106" fmla="*/ 507364 w 943417"/>
                <a:gd name="connsiteY106" fmla="*/ 897947 h 1579562"/>
                <a:gd name="connsiteX107" fmla="*/ 507928 w 943417"/>
                <a:gd name="connsiteY107" fmla="*/ 898794 h 1579562"/>
                <a:gd name="connsiteX108" fmla="*/ 507928 w 943417"/>
                <a:gd name="connsiteY108" fmla="*/ 898794 h 1579562"/>
                <a:gd name="connsiteX109" fmla="*/ 507928 w 943417"/>
                <a:gd name="connsiteY109" fmla="*/ 898794 h 1579562"/>
                <a:gd name="connsiteX110" fmla="*/ 512024 w 943417"/>
                <a:gd name="connsiteY110" fmla="*/ 904160 h 1579562"/>
                <a:gd name="connsiteX111" fmla="*/ 525156 w 943417"/>
                <a:gd name="connsiteY111" fmla="*/ 920117 h 1579562"/>
                <a:gd name="connsiteX112" fmla="*/ 427157 w 943417"/>
                <a:gd name="connsiteY112" fmla="*/ 1102983 h 1579562"/>
                <a:gd name="connsiteX113" fmla="*/ 420661 w 943417"/>
                <a:gd name="connsiteY113" fmla="*/ 1089426 h 1579562"/>
                <a:gd name="connsiteX114" fmla="*/ 417414 w 943417"/>
                <a:gd name="connsiteY114" fmla="*/ 1082084 h 1579562"/>
                <a:gd name="connsiteX115" fmla="*/ 386206 w 943417"/>
                <a:gd name="connsiteY115" fmla="*/ 900630 h 1579562"/>
                <a:gd name="connsiteX116" fmla="*/ 271827 w 943417"/>
                <a:gd name="connsiteY116" fmla="*/ 770859 h 1579562"/>
                <a:gd name="connsiteX117" fmla="*/ 318426 w 943417"/>
                <a:gd name="connsiteY117" fmla="*/ 942851 h 1579562"/>
                <a:gd name="connsiteX118" fmla="*/ 409506 w 943417"/>
                <a:gd name="connsiteY118" fmla="*/ 1081378 h 1579562"/>
                <a:gd name="connsiteX119" fmla="*/ 416002 w 943417"/>
                <a:gd name="connsiteY119" fmla="*/ 1098041 h 1579562"/>
                <a:gd name="connsiteX120" fmla="*/ 416002 w 943417"/>
                <a:gd name="connsiteY120" fmla="*/ 1098041 h 1579562"/>
                <a:gd name="connsiteX121" fmla="*/ 421650 w 943417"/>
                <a:gd name="connsiteY121" fmla="*/ 1111596 h 1579562"/>
                <a:gd name="connsiteX122" fmla="*/ 339608 w 943417"/>
                <a:gd name="connsiteY122" fmla="*/ 1229929 h 1579562"/>
                <a:gd name="connsiteX123" fmla="*/ 332124 w 943417"/>
                <a:gd name="connsiteY123" fmla="*/ 1215950 h 1579562"/>
                <a:gd name="connsiteX124" fmla="*/ 331700 w 943417"/>
                <a:gd name="connsiteY124" fmla="*/ 1215103 h 1579562"/>
                <a:gd name="connsiteX125" fmla="*/ 331700 w 943417"/>
                <a:gd name="connsiteY125" fmla="*/ 1214961 h 1579562"/>
                <a:gd name="connsiteX126" fmla="*/ 318991 w 943417"/>
                <a:gd name="connsiteY126" fmla="*/ 1034778 h 1579562"/>
                <a:gd name="connsiteX127" fmla="*/ 219439 w 943417"/>
                <a:gd name="connsiteY127" fmla="*/ 894982 h 1579562"/>
                <a:gd name="connsiteX128" fmla="*/ 247681 w 943417"/>
                <a:gd name="connsiteY128" fmla="*/ 1070081 h 1579562"/>
                <a:gd name="connsiteX129" fmla="*/ 323651 w 943417"/>
                <a:gd name="connsiteY129" fmla="*/ 1216656 h 1579562"/>
                <a:gd name="connsiteX130" fmla="*/ 324075 w 943417"/>
                <a:gd name="connsiteY130" fmla="*/ 1217503 h 1579562"/>
                <a:gd name="connsiteX131" fmla="*/ 324075 w 943417"/>
                <a:gd name="connsiteY131" fmla="*/ 1217644 h 1579562"/>
                <a:gd name="connsiteX132" fmla="*/ 325345 w 943417"/>
                <a:gd name="connsiteY132" fmla="*/ 1220610 h 1579562"/>
                <a:gd name="connsiteX133" fmla="*/ 333535 w 943417"/>
                <a:gd name="connsiteY133" fmla="*/ 1237837 h 1579562"/>
                <a:gd name="connsiteX134" fmla="*/ 231300 w 943417"/>
                <a:gd name="connsiteY134" fmla="*/ 1357583 h 1579562"/>
                <a:gd name="connsiteX135" fmla="*/ 225370 w 943417"/>
                <a:gd name="connsiteY135" fmla="*/ 1343462 h 1579562"/>
                <a:gd name="connsiteX136" fmla="*/ 223251 w 943417"/>
                <a:gd name="connsiteY136" fmla="*/ 1338096 h 1579562"/>
                <a:gd name="connsiteX137" fmla="*/ 223251 w 943417"/>
                <a:gd name="connsiteY137" fmla="*/ 1337954 h 1579562"/>
                <a:gd name="connsiteX138" fmla="*/ 229182 w 943417"/>
                <a:gd name="connsiteY138" fmla="*/ 1155795 h 1579562"/>
                <a:gd name="connsiteX139" fmla="*/ 143468 w 943417"/>
                <a:gd name="connsiteY139" fmla="*/ 1005408 h 1579562"/>
                <a:gd name="connsiteX140" fmla="*/ 153918 w 943417"/>
                <a:gd name="connsiteY140" fmla="*/ 1184036 h 1579562"/>
                <a:gd name="connsiteX141" fmla="*/ 215626 w 943417"/>
                <a:gd name="connsiteY141" fmla="*/ 1340213 h 1579562"/>
                <a:gd name="connsiteX142" fmla="*/ 215909 w 943417"/>
                <a:gd name="connsiteY142" fmla="*/ 1341202 h 1579562"/>
                <a:gd name="connsiteX143" fmla="*/ 215909 w 943417"/>
                <a:gd name="connsiteY143" fmla="*/ 1341202 h 1579562"/>
                <a:gd name="connsiteX144" fmla="*/ 215909 w 943417"/>
                <a:gd name="connsiteY144" fmla="*/ 1341202 h 1579562"/>
                <a:gd name="connsiteX145" fmla="*/ 218027 w 943417"/>
                <a:gd name="connsiteY145" fmla="*/ 1347698 h 1579562"/>
                <a:gd name="connsiteX146" fmla="*/ 224240 w 943417"/>
                <a:gd name="connsiteY146" fmla="*/ 1364784 h 1579562"/>
                <a:gd name="connsiteX147" fmla="*/ 0 w 943417"/>
                <a:gd name="connsiteY147" fmla="*/ 1560217 h 1579562"/>
                <a:gd name="connsiteX148" fmla="*/ 13980 w 943417"/>
                <a:gd name="connsiteY148" fmla="*/ 1579563 h 1579562"/>
                <a:gd name="connsiteX149" fmla="*/ 239773 w 943417"/>
                <a:gd name="connsiteY149" fmla="*/ 1379611 h 1579562"/>
                <a:gd name="connsiteX150" fmla="*/ 257424 w 943417"/>
                <a:gd name="connsiteY150" fmla="*/ 1384695 h 1579562"/>
                <a:gd name="connsiteX151" fmla="*/ 264061 w 943417"/>
                <a:gd name="connsiteY151" fmla="*/ 1386248 h 1579562"/>
                <a:gd name="connsiteX152" fmla="*/ 264202 w 943417"/>
                <a:gd name="connsiteY152" fmla="*/ 1386248 h 1579562"/>
                <a:gd name="connsiteX153" fmla="*/ 264202 w 943417"/>
                <a:gd name="connsiteY153" fmla="*/ 1386248 h 1579562"/>
                <a:gd name="connsiteX154" fmla="*/ 264626 w 943417"/>
                <a:gd name="connsiteY154" fmla="*/ 1386389 h 1579562"/>
                <a:gd name="connsiteX155" fmla="*/ 434924 w 943417"/>
                <a:gd name="connsiteY155" fmla="*/ 1420703 h 1579562"/>
                <a:gd name="connsiteX156" fmla="*/ 638688 w 943417"/>
                <a:gd name="connsiteY156" fmla="*/ 1345438 h 1579562"/>
                <a:gd name="connsiteX157" fmla="*/ 455822 w 943417"/>
                <a:gd name="connsiteY157" fmla="*/ 1329058 h 1579562"/>
                <a:gd name="connsiteX158" fmla="*/ 267167 w 943417"/>
                <a:gd name="connsiteY158" fmla="*/ 1378623 h 1579562"/>
                <a:gd name="connsiteX159" fmla="*/ 266885 w 943417"/>
                <a:gd name="connsiteY159" fmla="*/ 1378481 h 1579562"/>
                <a:gd name="connsiteX160" fmla="*/ 261236 w 943417"/>
                <a:gd name="connsiteY160" fmla="*/ 1376928 h 1579562"/>
                <a:gd name="connsiteX161" fmla="*/ 246692 w 943417"/>
                <a:gd name="connsiteY161" fmla="*/ 1372127 h 1579562"/>
                <a:gd name="connsiteX162" fmla="*/ 349210 w 943417"/>
                <a:gd name="connsiteY162" fmla="*/ 1249981 h 1579562"/>
                <a:gd name="connsiteX163" fmla="*/ 368555 w 943417"/>
                <a:gd name="connsiteY163" fmla="*/ 1252664 h 15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943417" h="1579562">
                  <a:moveTo>
                    <a:pt x="368555" y="1252664"/>
                  </a:moveTo>
                  <a:cubicBezTo>
                    <a:pt x="369685" y="1252805"/>
                    <a:pt x="370673" y="1252946"/>
                    <a:pt x="371803" y="1253088"/>
                  </a:cubicBezTo>
                  <a:lnTo>
                    <a:pt x="371803" y="1253088"/>
                  </a:lnTo>
                  <a:cubicBezTo>
                    <a:pt x="371944" y="1253088"/>
                    <a:pt x="372086" y="1253088"/>
                    <a:pt x="372086" y="1253088"/>
                  </a:cubicBezTo>
                  <a:cubicBezTo>
                    <a:pt x="425039" y="1277093"/>
                    <a:pt x="487594" y="1281753"/>
                    <a:pt x="541960" y="1269892"/>
                  </a:cubicBezTo>
                  <a:cubicBezTo>
                    <a:pt x="612141" y="1254500"/>
                    <a:pt x="677803" y="1226399"/>
                    <a:pt x="734569" y="1176553"/>
                  </a:cubicBezTo>
                  <a:cubicBezTo>
                    <a:pt x="675826" y="1159466"/>
                    <a:pt x="610870" y="1164268"/>
                    <a:pt x="552974" y="1178106"/>
                  </a:cubicBezTo>
                  <a:cubicBezTo>
                    <a:pt x="490701" y="1192933"/>
                    <a:pt x="429699" y="1213408"/>
                    <a:pt x="372509" y="1244897"/>
                  </a:cubicBezTo>
                  <a:cubicBezTo>
                    <a:pt x="372368" y="1244897"/>
                    <a:pt x="372368" y="1244897"/>
                    <a:pt x="372227" y="1244897"/>
                  </a:cubicBezTo>
                  <a:lnTo>
                    <a:pt x="371380" y="1244756"/>
                  </a:lnTo>
                  <a:cubicBezTo>
                    <a:pt x="366155" y="1243768"/>
                    <a:pt x="360930" y="1242638"/>
                    <a:pt x="355705" y="1241509"/>
                  </a:cubicBezTo>
                  <a:cubicBezTo>
                    <a:pt x="384936" y="1202959"/>
                    <a:pt x="412612" y="1162432"/>
                    <a:pt x="437889" y="1121198"/>
                  </a:cubicBezTo>
                  <a:cubicBezTo>
                    <a:pt x="442831" y="1120916"/>
                    <a:pt x="447774" y="1120634"/>
                    <a:pt x="452716" y="1120211"/>
                  </a:cubicBezTo>
                  <a:lnTo>
                    <a:pt x="452857" y="1120211"/>
                  </a:lnTo>
                  <a:cubicBezTo>
                    <a:pt x="458647" y="1119787"/>
                    <a:pt x="464577" y="1118939"/>
                    <a:pt x="470508" y="1118233"/>
                  </a:cubicBezTo>
                  <a:cubicBezTo>
                    <a:pt x="525862" y="1136732"/>
                    <a:pt x="588841" y="1135037"/>
                    <a:pt x="641795" y="1117668"/>
                  </a:cubicBezTo>
                  <a:cubicBezTo>
                    <a:pt x="713388" y="1094228"/>
                    <a:pt x="769165" y="1057654"/>
                    <a:pt x="825649" y="1004136"/>
                  </a:cubicBezTo>
                  <a:cubicBezTo>
                    <a:pt x="764929" y="993123"/>
                    <a:pt x="700114" y="1004560"/>
                    <a:pt x="643489" y="1024329"/>
                  </a:cubicBezTo>
                  <a:cubicBezTo>
                    <a:pt x="581640" y="1045935"/>
                    <a:pt x="521767" y="1072905"/>
                    <a:pt x="466978" y="1111173"/>
                  </a:cubicBezTo>
                  <a:cubicBezTo>
                    <a:pt x="464154" y="1111455"/>
                    <a:pt x="461330" y="1111738"/>
                    <a:pt x="458647" y="1111879"/>
                  </a:cubicBezTo>
                  <a:cubicBezTo>
                    <a:pt x="453563" y="1112162"/>
                    <a:pt x="448480" y="1112302"/>
                    <a:pt x="443537" y="1112443"/>
                  </a:cubicBezTo>
                  <a:cubicBezTo>
                    <a:pt x="479122" y="1051724"/>
                    <a:pt x="511318" y="990580"/>
                    <a:pt x="541113" y="926754"/>
                  </a:cubicBezTo>
                  <a:cubicBezTo>
                    <a:pt x="548032" y="926471"/>
                    <a:pt x="554951" y="926330"/>
                    <a:pt x="561729" y="925766"/>
                  </a:cubicBezTo>
                  <a:cubicBezTo>
                    <a:pt x="563988" y="925624"/>
                    <a:pt x="566248" y="925200"/>
                    <a:pt x="568507" y="925200"/>
                  </a:cubicBezTo>
                  <a:lnTo>
                    <a:pt x="568507" y="925200"/>
                  </a:lnTo>
                  <a:lnTo>
                    <a:pt x="568507" y="925200"/>
                  </a:lnTo>
                  <a:cubicBezTo>
                    <a:pt x="568649" y="925200"/>
                    <a:pt x="568789" y="925200"/>
                    <a:pt x="568931" y="925200"/>
                  </a:cubicBezTo>
                  <a:cubicBezTo>
                    <a:pt x="626827" y="937062"/>
                    <a:pt x="689806" y="927177"/>
                    <a:pt x="740641" y="902890"/>
                  </a:cubicBezTo>
                  <a:cubicBezTo>
                    <a:pt x="808562" y="870412"/>
                    <a:pt x="859115" y="826778"/>
                    <a:pt x="908256" y="766340"/>
                  </a:cubicBezTo>
                  <a:cubicBezTo>
                    <a:pt x="846548" y="763375"/>
                    <a:pt x="783851" y="783285"/>
                    <a:pt x="730192" y="810257"/>
                  </a:cubicBezTo>
                  <a:cubicBezTo>
                    <a:pt x="672578" y="839204"/>
                    <a:pt x="617507" y="873235"/>
                    <a:pt x="568789" y="917293"/>
                  </a:cubicBezTo>
                  <a:cubicBezTo>
                    <a:pt x="568649" y="917293"/>
                    <a:pt x="568649" y="917293"/>
                    <a:pt x="568507" y="917293"/>
                  </a:cubicBezTo>
                  <a:cubicBezTo>
                    <a:pt x="566530" y="917434"/>
                    <a:pt x="564553" y="917575"/>
                    <a:pt x="562718" y="917575"/>
                  </a:cubicBezTo>
                  <a:cubicBezTo>
                    <a:pt x="556928" y="917858"/>
                    <a:pt x="550856" y="917858"/>
                    <a:pt x="544925" y="917858"/>
                  </a:cubicBezTo>
                  <a:cubicBezTo>
                    <a:pt x="564836" y="869141"/>
                    <a:pt x="582910" y="820989"/>
                    <a:pt x="599856" y="771142"/>
                  </a:cubicBezTo>
                  <a:cubicBezTo>
                    <a:pt x="607481" y="770012"/>
                    <a:pt x="614965" y="768883"/>
                    <a:pt x="622590" y="767329"/>
                  </a:cubicBezTo>
                  <a:cubicBezTo>
                    <a:pt x="623579" y="767047"/>
                    <a:pt x="624709" y="766906"/>
                    <a:pt x="625697" y="766623"/>
                  </a:cubicBezTo>
                  <a:lnTo>
                    <a:pt x="625697" y="766623"/>
                  </a:lnTo>
                  <a:cubicBezTo>
                    <a:pt x="625838" y="766623"/>
                    <a:pt x="625979" y="766623"/>
                    <a:pt x="625979" y="766623"/>
                  </a:cubicBezTo>
                  <a:cubicBezTo>
                    <a:pt x="683734" y="772130"/>
                    <a:pt x="744453" y="756174"/>
                    <a:pt x="791900" y="727367"/>
                  </a:cubicBezTo>
                  <a:cubicBezTo>
                    <a:pt x="853326" y="689947"/>
                    <a:pt x="906138" y="641936"/>
                    <a:pt x="943417" y="576132"/>
                  </a:cubicBezTo>
                  <a:cubicBezTo>
                    <a:pt x="882273" y="579380"/>
                    <a:pt x="822401" y="605221"/>
                    <a:pt x="772272" y="637135"/>
                  </a:cubicBezTo>
                  <a:cubicBezTo>
                    <a:pt x="718330" y="671448"/>
                    <a:pt x="667353" y="710563"/>
                    <a:pt x="623720" y="758857"/>
                  </a:cubicBezTo>
                  <a:cubicBezTo>
                    <a:pt x="623579" y="758857"/>
                    <a:pt x="623579" y="758857"/>
                    <a:pt x="623437" y="758857"/>
                  </a:cubicBezTo>
                  <a:lnTo>
                    <a:pt x="622590" y="758998"/>
                  </a:lnTo>
                  <a:cubicBezTo>
                    <a:pt x="616095" y="759986"/>
                    <a:pt x="609458" y="760692"/>
                    <a:pt x="602962" y="761540"/>
                  </a:cubicBezTo>
                  <a:cubicBezTo>
                    <a:pt x="617365" y="716211"/>
                    <a:pt x="629792" y="669612"/>
                    <a:pt x="639818" y="623155"/>
                  </a:cubicBezTo>
                  <a:cubicBezTo>
                    <a:pt x="646172" y="620613"/>
                    <a:pt x="652385" y="617930"/>
                    <a:pt x="658599" y="615106"/>
                  </a:cubicBezTo>
                  <a:cubicBezTo>
                    <a:pt x="710987" y="608046"/>
                    <a:pt x="754620" y="577262"/>
                    <a:pt x="791900" y="546055"/>
                  </a:cubicBezTo>
                  <a:cubicBezTo>
                    <a:pt x="836663" y="508493"/>
                    <a:pt x="871401" y="452009"/>
                    <a:pt x="891170" y="394114"/>
                  </a:cubicBezTo>
                  <a:cubicBezTo>
                    <a:pt x="840476" y="410777"/>
                    <a:pt x="798678" y="446361"/>
                    <a:pt x="761116" y="480534"/>
                  </a:cubicBezTo>
                  <a:cubicBezTo>
                    <a:pt x="722848" y="515413"/>
                    <a:pt x="688676" y="558905"/>
                    <a:pt x="661564" y="605080"/>
                  </a:cubicBezTo>
                  <a:cubicBezTo>
                    <a:pt x="661422" y="605080"/>
                    <a:pt x="661422" y="605080"/>
                    <a:pt x="661282" y="605221"/>
                  </a:cubicBezTo>
                  <a:cubicBezTo>
                    <a:pt x="654927" y="607763"/>
                    <a:pt x="648290" y="610305"/>
                    <a:pt x="641936" y="612564"/>
                  </a:cubicBezTo>
                  <a:cubicBezTo>
                    <a:pt x="654221" y="554527"/>
                    <a:pt x="663400" y="495926"/>
                    <a:pt x="669330" y="437041"/>
                  </a:cubicBezTo>
                  <a:cubicBezTo>
                    <a:pt x="673002" y="434782"/>
                    <a:pt x="676532" y="432523"/>
                    <a:pt x="680204" y="430122"/>
                  </a:cubicBezTo>
                  <a:cubicBezTo>
                    <a:pt x="680204" y="430122"/>
                    <a:pt x="680204" y="430122"/>
                    <a:pt x="680204" y="430122"/>
                  </a:cubicBezTo>
                  <a:cubicBezTo>
                    <a:pt x="679639" y="431534"/>
                    <a:pt x="678933" y="432946"/>
                    <a:pt x="678368" y="434358"/>
                  </a:cubicBezTo>
                  <a:cubicBezTo>
                    <a:pt x="711128" y="426451"/>
                    <a:pt x="748266" y="403575"/>
                    <a:pt x="782015" y="367143"/>
                  </a:cubicBezTo>
                  <a:cubicBezTo>
                    <a:pt x="812658" y="333959"/>
                    <a:pt x="840334" y="283830"/>
                    <a:pt x="850501" y="239208"/>
                  </a:cubicBezTo>
                  <a:cubicBezTo>
                    <a:pt x="819012" y="252199"/>
                    <a:pt x="784698" y="280299"/>
                    <a:pt x="752079" y="317296"/>
                  </a:cubicBezTo>
                  <a:cubicBezTo>
                    <a:pt x="725531" y="347374"/>
                    <a:pt x="699973" y="385500"/>
                    <a:pt x="683169" y="423344"/>
                  </a:cubicBezTo>
                  <a:cubicBezTo>
                    <a:pt x="678791" y="426168"/>
                    <a:pt x="674273" y="428992"/>
                    <a:pt x="669895" y="431534"/>
                  </a:cubicBezTo>
                  <a:cubicBezTo>
                    <a:pt x="673708" y="392984"/>
                    <a:pt x="674979" y="373497"/>
                    <a:pt x="676391" y="334665"/>
                  </a:cubicBezTo>
                  <a:cubicBezTo>
                    <a:pt x="697996" y="282700"/>
                    <a:pt x="705762" y="224522"/>
                    <a:pt x="702797" y="168321"/>
                  </a:cubicBezTo>
                  <a:cubicBezTo>
                    <a:pt x="699690" y="110001"/>
                    <a:pt x="685570" y="51118"/>
                    <a:pt x="656621" y="0"/>
                  </a:cubicBezTo>
                  <a:cubicBezTo>
                    <a:pt x="645184" y="56201"/>
                    <a:pt x="642360" y="115226"/>
                    <a:pt x="646313" y="171286"/>
                  </a:cubicBezTo>
                  <a:cubicBezTo>
                    <a:pt x="650126" y="225652"/>
                    <a:pt x="656904" y="281853"/>
                    <a:pt x="673425" y="334524"/>
                  </a:cubicBezTo>
                  <a:cubicBezTo>
                    <a:pt x="671025" y="373356"/>
                    <a:pt x="669330" y="392702"/>
                    <a:pt x="664670" y="431111"/>
                  </a:cubicBezTo>
                  <a:cubicBezTo>
                    <a:pt x="660858" y="427581"/>
                    <a:pt x="657045" y="424050"/>
                    <a:pt x="653374" y="420379"/>
                  </a:cubicBezTo>
                  <a:cubicBezTo>
                    <a:pt x="644760" y="381970"/>
                    <a:pt x="623437" y="340313"/>
                    <a:pt x="599432" y="311789"/>
                  </a:cubicBezTo>
                  <a:cubicBezTo>
                    <a:pt x="569496" y="276205"/>
                    <a:pt x="534758" y="252340"/>
                    <a:pt x="502986" y="242314"/>
                  </a:cubicBezTo>
                  <a:cubicBezTo>
                    <a:pt x="514848" y="277899"/>
                    <a:pt x="536029" y="316731"/>
                    <a:pt x="564977" y="353163"/>
                  </a:cubicBezTo>
                  <a:cubicBezTo>
                    <a:pt x="593925" y="389595"/>
                    <a:pt x="625697" y="417272"/>
                    <a:pt x="655916" y="431958"/>
                  </a:cubicBezTo>
                  <a:cubicBezTo>
                    <a:pt x="655633" y="430546"/>
                    <a:pt x="655209" y="428992"/>
                    <a:pt x="655068" y="427439"/>
                  </a:cubicBezTo>
                  <a:cubicBezTo>
                    <a:pt x="655068" y="427439"/>
                    <a:pt x="655068" y="427439"/>
                    <a:pt x="655209" y="427581"/>
                  </a:cubicBezTo>
                  <a:cubicBezTo>
                    <a:pt x="658175" y="430687"/>
                    <a:pt x="661282" y="433652"/>
                    <a:pt x="664247" y="436618"/>
                  </a:cubicBezTo>
                  <a:cubicBezTo>
                    <a:pt x="657045" y="495219"/>
                    <a:pt x="646596" y="553256"/>
                    <a:pt x="632898" y="610729"/>
                  </a:cubicBezTo>
                  <a:cubicBezTo>
                    <a:pt x="628097" y="605927"/>
                    <a:pt x="623155" y="600985"/>
                    <a:pt x="618354" y="596043"/>
                  </a:cubicBezTo>
                  <a:cubicBezTo>
                    <a:pt x="618354" y="596043"/>
                    <a:pt x="618354" y="596043"/>
                    <a:pt x="618354" y="596043"/>
                  </a:cubicBezTo>
                  <a:cubicBezTo>
                    <a:pt x="613412" y="543372"/>
                    <a:pt x="591807" y="493666"/>
                    <a:pt x="564977" y="454834"/>
                  </a:cubicBezTo>
                  <a:cubicBezTo>
                    <a:pt x="539277" y="417696"/>
                    <a:pt x="501715" y="379428"/>
                    <a:pt x="453563" y="361212"/>
                  </a:cubicBezTo>
                  <a:cubicBezTo>
                    <a:pt x="465989" y="411765"/>
                    <a:pt x="490701" y="459494"/>
                    <a:pt x="517672" y="500303"/>
                  </a:cubicBezTo>
                  <a:cubicBezTo>
                    <a:pt x="543090" y="538712"/>
                    <a:pt x="575144" y="578815"/>
                    <a:pt x="616660" y="605645"/>
                  </a:cubicBezTo>
                  <a:cubicBezTo>
                    <a:pt x="616660" y="605645"/>
                    <a:pt x="616660" y="605645"/>
                    <a:pt x="616801" y="605786"/>
                  </a:cubicBezTo>
                  <a:lnTo>
                    <a:pt x="616801" y="605786"/>
                  </a:lnTo>
                  <a:cubicBezTo>
                    <a:pt x="621319" y="610869"/>
                    <a:pt x="625838" y="615953"/>
                    <a:pt x="630357" y="620896"/>
                  </a:cubicBezTo>
                  <a:cubicBezTo>
                    <a:pt x="619343" y="666789"/>
                    <a:pt x="605927" y="712822"/>
                    <a:pt x="590536" y="757445"/>
                  </a:cubicBezTo>
                  <a:cubicBezTo>
                    <a:pt x="585735" y="752926"/>
                    <a:pt x="580792" y="748549"/>
                    <a:pt x="575991" y="744030"/>
                  </a:cubicBezTo>
                  <a:lnTo>
                    <a:pt x="575285" y="743464"/>
                  </a:lnTo>
                  <a:cubicBezTo>
                    <a:pt x="575144" y="743324"/>
                    <a:pt x="575144" y="743324"/>
                    <a:pt x="575003" y="743183"/>
                  </a:cubicBezTo>
                  <a:cubicBezTo>
                    <a:pt x="567236" y="682745"/>
                    <a:pt x="542101" y="625132"/>
                    <a:pt x="504257" y="577685"/>
                  </a:cubicBezTo>
                  <a:cubicBezTo>
                    <a:pt x="468107" y="532357"/>
                    <a:pt x="419956" y="495926"/>
                    <a:pt x="364602" y="477992"/>
                  </a:cubicBezTo>
                  <a:cubicBezTo>
                    <a:pt x="383100" y="534334"/>
                    <a:pt x="413319" y="586864"/>
                    <a:pt x="448480" y="634310"/>
                  </a:cubicBezTo>
                  <a:cubicBezTo>
                    <a:pt x="481240" y="678367"/>
                    <a:pt x="520779" y="720165"/>
                    <a:pt x="568789" y="748125"/>
                  </a:cubicBezTo>
                  <a:cubicBezTo>
                    <a:pt x="568931" y="748266"/>
                    <a:pt x="568931" y="748266"/>
                    <a:pt x="569072" y="748407"/>
                  </a:cubicBezTo>
                  <a:lnTo>
                    <a:pt x="569072" y="748407"/>
                  </a:lnTo>
                  <a:cubicBezTo>
                    <a:pt x="569778" y="749113"/>
                    <a:pt x="570484" y="749960"/>
                    <a:pt x="571190" y="750666"/>
                  </a:cubicBezTo>
                  <a:cubicBezTo>
                    <a:pt x="576415" y="756174"/>
                    <a:pt x="581922" y="761540"/>
                    <a:pt x="587288" y="767047"/>
                  </a:cubicBezTo>
                  <a:cubicBezTo>
                    <a:pt x="569354" y="816046"/>
                    <a:pt x="550433" y="863352"/>
                    <a:pt x="529533" y="911079"/>
                  </a:cubicBezTo>
                  <a:cubicBezTo>
                    <a:pt x="525580" y="906702"/>
                    <a:pt x="521343" y="902466"/>
                    <a:pt x="517672" y="897947"/>
                  </a:cubicBezTo>
                  <a:cubicBezTo>
                    <a:pt x="516401" y="896535"/>
                    <a:pt x="515130" y="894982"/>
                    <a:pt x="514000" y="893570"/>
                  </a:cubicBezTo>
                  <a:cubicBezTo>
                    <a:pt x="514000" y="893570"/>
                    <a:pt x="514000" y="893570"/>
                    <a:pt x="513859" y="893428"/>
                  </a:cubicBezTo>
                  <a:cubicBezTo>
                    <a:pt x="512165" y="832144"/>
                    <a:pt x="492537" y="772130"/>
                    <a:pt x="459212" y="720730"/>
                  </a:cubicBezTo>
                  <a:cubicBezTo>
                    <a:pt x="427440" y="671730"/>
                    <a:pt x="382676" y="630498"/>
                    <a:pt x="328876" y="606916"/>
                  </a:cubicBezTo>
                  <a:cubicBezTo>
                    <a:pt x="342008" y="665094"/>
                    <a:pt x="367002" y="720589"/>
                    <a:pt x="397503" y="771424"/>
                  </a:cubicBezTo>
                  <a:cubicBezTo>
                    <a:pt x="426169" y="819153"/>
                    <a:pt x="461753" y="864905"/>
                    <a:pt x="507364" y="897947"/>
                  </a:cubicBezTo>
                  <a:cubicBezTo>
                    <a:pt x="507505" y="898230"/>
                    <a:pt x="507788" y="898512"/>
                    <a:pt x="507928" y="898794"/>
                  </a:cubicBezTo>
                  <a:lnTo>
                    <a:pt x="507928" y="898794"/>
                  </a:lnTo>
                  <a:lnTo>
                    <a:pt x="507928" y="898794"/>
                  </a:lnTo>
                  <a:cubicBezTo>
                    <a:pt x="509341" y="900489"/>
                    <a:pt x="510611" y="902324"/>
                    <a:pt x="512024" y="904160"/>
                  </a:cubicBezTo>
                  <a:cubicBezTo>
                    <a:pt x="516260" y="909526"/>
                    <a:pt x="520779" y="914751"/>
                    <a:pt x="525156" y="920117"/>
                  </a:cubicBezTo>
                  <a:cubicBezTo>
                    <a:pt x="495220" y="982955"/>
                    <a:pt x="462883" y="1043252"/>
                    <a:pt x="427157" y="1102983"/>
                  </a:cubicBezTo>
                  <a:cubicBezTo>
                    <a:pt x="424898" y="1098464"/>
                    <a:pt x="422780" y="1093945"/>
                    <a:pt x="420661" y="1089426"/>
                  </a:cubicBezTo>
                  <a:cubicBezTo>
                    <a:pt x="419532" y="1087026"/>
                    <a:pt x="418543" y="1084484"/>
                    <a:pt x="417414" y="1082084"/>
                  </a:cubicBezTo>
                  <a:cubicBezTo>
                    <a:pt x="424474" y="1020234"/>
                    <a:pt x="413036" y="956832"/>
                    <a:pt x="386206" y="900630"/>
                  </a:cubicBezTo>
                  <a:cubicBezTo>
                    <a:pt x="361071" y="847959"/>
                    <a:pt x="322097" y="801219"/>
                    <a:pt x="271827" y="770859"/>
                  </a:cubicBezTo>
                  <a:cubicBezTo>
                    <a:pt x="277193" y="830167"/>
                    <a:pt x="294844" y="888486"/>
                    <a:pt x="318426" y="942851"/>
                  </a:cubicBezTo>
                  <a:cubicBezTo>
                    <a:pt x="340314" y="993263"/>
                    <a:pt x="369261" y="1042969"/>
                    <a:pt x="409506" y="1081378"/>
                  </a:cubicBezTo>
                  <a:cubicBezTo>
                    <a:pt x="411624" y="1087026"/>
                    <a:pt x="413742" y="1092533"/>
                    <a:pt x="416002" y="1098041"/>
                  </a:cubicBezTo>
                  <a:lnTo>
                    <a:pt x="416002" y="1098041"/>
                  </a:lnTo>
                  <a:cubicBezTo>
                    <a:pt x="417837" y="1102559"/>
                    <a:pt x="419814" y="1107077"/>
                    <a:pt x="421650" y="1111596"/>
                  </a:cubicBezTo>
                  <a:cubicBezTo>
                    <a:pt x="396374" y="1152123"/>
                    <a:pt x="368697" y="1191944"/>
                    <a:pt x="339608" y="1229929"/>
                  </a:cubicBezTo>
                  <a:cubicBezTo>
                    <a:pt x="337066" y="1225269"/>
                    <a:pt x="334524" y="1220610"/>
                    <a:pt x="332124" y="1215950"/>
                  </a:cubicBezTo>
                  <a:lnTo>
                    <a:pt x="331700" y="1215103"/>
                  </a:lnTo>
                  <a:cubicBezTo>
                    <a:pt x="331700" y="1215103"/>
                    <a:pt x="331700" y="1215103"/>
                    <a:pt x="331700" y="1214961"/>
                  </a:cubicBezTo>
                  <a:cubicBezTo>
                    <a:pt x="344409" y="1155230"/>
                    <a:pt x="339325" y="1092251"/>
                    <a:pt x="318991" y="1034778"/>
                  </a:cubicBezTo>
                  <a:cubicBezTo>
                    <a:pt x="299645" y="980272"/>
                    <a:pt x="265897" y="930002"/>
                    <a:pt x="219439" y="894982"/>
                  </a:cubicBezTo>
                  <a:cubicBezTo>
                    <a:pt x="218592" y="954290"/>
                    <a:pt x="230029" y="1013738"/>
                    <a:pt x="247681" y="1070081"/>
                  </a:cubicBezTo>
                  <a:cubicBezTo>
                    <a:pt x="264202" y="1122328"/>
                    <a:pt x="287784" y="1174576"/>
                    <a:pt x="323651" y="1216656"/>
                  </a:cubicBezTo>
                  <a:cubicBezTo>
                    <a:pt x="323792" y="1216938"/>
                    <a:pt x="323933" y="1217221"/>
                    <a:pt x="324075" y="1217503"/>
                  </a:cubicBezTo>
                  <a:lnTo>
                    <a:pt x="324075" y="1217644"/>
                  </a:lnTo>
                  <a:cubicBezTo>
                    <a:pt x="324498" y="1218633"/>
                    <a:pt x="324922" y="1219621"/>
                    <a:pt x="325345" y="1220610"/>
                  </a:cubicBezTo>
                  <a:cubicBezTo>
                    <a:pt x="327887" y="1226399"/>
                    <a:pt x="330711" y="1232048"/>
                    <a:pt x="333535" y="1237837"/>
                  </a:cubicBezTo>
                  <a:cubicBezTo>
                    <a:pt x="300493" y="1279211"/>
                    <a:pt x="266885" y="1318468"/>
                    <a:pt x="231300" y="1357583"/>
                  </a:cubicBezTo>
                  <a:cubicBezTo>
                    <a:pt x="229324" y="1352923"/>
                    <a:pt x="227205" y="1348262"/>
                    <a:pt x="225370" y="1343462"/>
                  </a:cubicBezTo>
                  <a:cubicBezTo>
                    <a:pt x="224663" y="1341626"/>
                    <a:pt x="223958" y="1339790"/>
                    <a:pt x="223251" y="1338096"/>
                  </a:cubicBezTo>
                  <a:cubicBezTo>
                    <a:pt x="223251" y="1338096"/>
                    <a:pt x="223251" y="1337954"/>
                    <a:pt x="223251" y="1337954"/>
                  </a:cubicBezTo>
                  <a:cubicBezTo>
                    <a:pt x="242315" y="1279211"/>
                    <a:pt x="243727" y="1215527"/>
                    <a:pt x="229182" y="1155795"/>
                  </a:cubicBezTo>
                  <a:cubicBezTo>
                    <a:pt x="215344" y="1099029"/>
                    <a:pt x="186537" y="1045228"/>
                    <a:pt x="143468" y="1005408"/>
                  </a:cubicBezTo>
                  <a:cubicBezTo>
                    <a:pt x="136691" y="1064856"/>
                    <a:pt x="142056" y="1125717"/>
                    <a:pt x="153918" y="1184036"/>
                  </a:cubicBezTo>
                  <a:cubicBezTo>
                    <a:pt x="165073" y="1238684"/>
                    <a:pt x="183431" y="1293897"/>
                    <a:pt x="215626" y="1340213"/>
                  </a:cubicBezTo>
                  <a:cubicBezTo>
                    <a:pt x="215767" y="1340496"/>
                    <a:pt x="215909" y="1340779"/>
                    <a:pt x="215909" y="1341202"/>
                  </a:cubicBezTo>
                  <a:lnTo>
                    <a:pt x="215909" y="1341202"/>
                  </a:lnTo>
                  <a:lnTo>
                    <a:pt x="215909" y="1341202"/>
                  </a:lnTo>
                  <a:cubicBezTo>
                    <a:pt x="216756" y="1343321"/>
                    <a:pt x="217321" y="1345438"/>
                    <a:pt x="218027" y="1347698"/>
                  </a:cubicBezTo>
                  <a:cubicBezTo>
                    <a:pt x="220004" y="1353487"/>
                    <a:pt x="222122" y="1359136"/>
                    <a:pt x="224240" y="1364784"/>
                  </a:cubicBezTo>
                  <a:cubicBezTo>
                    <a:pt x="153918" y="1436095"/>
                    <a:pt x="80207" y="1500345"/>
                    <a:pt x="0" y="1560217"/>
                  </a:cubicBezTo>
                  <a:cubicBezTo>
                    <a:pt x="5648" y="1567983"/>
                    <a:pt x="8473" y="1571796"/>
                    <a:pt x="13980" y="1579563"/>
                  </a:cubicBezTo>
                  <a:cubicBezTo>
                    <a:pt x="94751" y="1518137"/>
                    <a:pt x="169027" y="1452475"/>
                    <a:pt x="239773" y="1379611"/>
                  </a:cubicBezTo>
                  <a:cubicBezTo>
                    <a:pt x="245563" y="1381447"/>
                    <a:pt x="251493" y="1383142"/>
                    <a:pt x="257424" y="1384695"/>
                  </a:cubicBezTo>
                  <a:cubicBezTo>
                    <a:pt x="259683" y="1385259"/>
                    <a:pt x="261801" y="1385683"/>
                    <a:pt x="264061" y="1386248"/>
                  </a:cubicBezTo>
                  <a:lnTo>
                    <a:pt x="264202" y="1386248"/>
                  </a:lnTo>
                  <a:lnTo>
                    <a:pt x="264202" y="1386248"/>
                  </a:lnTo>
                  <a:cubicBezTo>
                    <a:pt x="264343" y="1386248"/>
                    <a:pt x="264484" y="1386248"/>
                    <a:pt x="264626" y="1386389"/>
                  </a:cubicBezTo>
                  <a:cubicBezTo>
                    <a:pt x="315602" y="1416467"/>
                    <a:pt x="378722" y="1427340"/>
                    <a:pt x="434924" y="1420703"/>
                  </a:cubicBezTo>
                  <a:cubicBezTo>
                    <a:pt x="510047" y="1411806"/>
                    <a:pt x="572320" y="1386812"/>
                    <a:pt x="638688" y="1345438"/>
                  </a:cubicBezTo>
                  <a:cubicBezTo>
                    <a:pt x="581216" y="1322421"/>
                    <a:pt x="515413" y="1320868"/>
                    <a:pt x="455822" y="1329058"/>
                  </a:cubicBezTo>
                  <a:cubicBezTo>
                    <a:pt x="391431" y="1337954"/>
                    <a:pt x="328028" y="1352499"/>
                    <a:pt x="267167" y="1378623"/>
                  </a:cubicBezTo>
                  <a:cubicBezTo>
                    <a:pt x="267026" y="1378623"/>
                    <a:pt x="267026" y="1378623"/>
                    <a:pt x="266885" y="1378481"/>
                  </a:cubicBezTo>
                  <a:cubicBezTo>
                    <a:pt x="265049" y="1377917"/>
                    <a:pt x="263072" y="1377493"/>
                    <a:pt x="261236" y="1376928"/>
                  </a:cubicBezTo>
                  <a:cubicBezTo>
                    <a:pt x="256294" y="1375516"/>
                    <a:pt x="251493" y="1373821"/>
                    <a:pt x="246692" y="1372127"/>
                  </a:cubicBezTo>
                  <a:cubicBezTo>
                    <a:pt x="282418" y="1332164"/>
                    <a:pt x="316167" y="1292062"/>
                    <a:pt x="349210" y="1249981"/>
                  </a:cubicBezTo>
                  <a:cubicBezTo>
                    <a:pt x="355847" y="1250687"/>
                    <a:pt x="362201" y="1251817"/>
                    <a:pt x="368555" y="1252664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aphic 2">
              <a:extLst>
                <a:ext uri="{FF2B5EF4-FFF2-40B4-BE49-F238E27FC236}">
                  <a16:creationId xmlns:a16="http://schemas.microsoft.com/office/drawing/2014/main" id="{F8A4258F-0E9F-4F81-9508-6CA6B6D11385}"/>
                </a:ext>
              </a:extLst>
            </p:cNvPr>
            <p:cNvGrpSpPr/>
            <p:nvPr/>
          </p:nvGrpSpPr>
          <p:grpSpPr>
            <a:xfrm>
              <a:off x="5372700" y="1281797"/>
              <a:ext cx="1644813" cy="1814863"/>
              <a:chOff x="5372700" y="1281797"/>
              <a:chExt cx="1644813" cy="1814863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00E6E1D-E64C-44E0-854D-E33F48E718C8}"/>
                  </a:ext>
                </a:extLst>
              </p:cNvPr>
              <p:cNvSpPr/>
              <p:nvPr/>
            </p:nvSpPr>
            <p:spPr>
              <a:xfrm>
                <a:off x="5372700" y="1281797"/>
                <a:ext cx="1644813" cy="1551084"/>
              </a:xfrm>
              <a:custGeom>
                <a:avLst/>
                <a:gdLst>
                  <a:gd name="connsiteX0" fmla="*/ 1406613 w 1644813"/>
                  <a:gd name="connsiteY0" fmla="*/ 1536905 h 1551084"/>
                  <a:gd name="connsiteX1" fmla="*/ 1131115 w 1644813"/>
                  <a:gd name="connsiteY1" fmla="*/ 1322127 h 1551084"/>
                  <a:gd name="connsiteX2" fmla="*/ 1194376 w 1644813"/>
                  <a:gd name="connsiteY2" fmla="*/ 1237683 h 1551084"/>
                  <a:gd name="connsiteX3" fmla="*/ 1064182 w 1644813"/>
                  <a:gd name="connsiteY3" fmla="*/ 1244320 h 1551084"/>
                  <a:gd name="connsiteX4" fmla="*/ 993718 w 1644813"/>
                  <a:gd name="connsiteY4" fmla="*/ 1139261 h 1551084"/>
                  <a:gd name="connsiteX5" fmla="*/ 789248 w 1644813"/>
                  <a:gd name="connsiteY5" fmla="*/ 912197 h 1551084"/>
                  <a:gd name="connsiteX6" fmla="*/ 671480 w 1644813"/>
                  <a:gd name="connsiteY6" fmla="*/ 788498 h 1551084"/>
                  <a:gd name="connsiteX7" fmla="*/ 579553 w 1644813"/>
                  <a:gd name="connsiteY7" fmla="*/ 693182 h 1551084"/>
                  <a:gd name="connsiteX8" fmla="*/ 667385 w 1644813"/>
                  <a:gd name="connsiteY8" fmla="*/ 516812 h 1551084"/>
                  <a:gd name="connsiteX9" fmla="*/ 506689 w 1644813"/>
                  <a:gd name="connsiteY9" fmla="*/ 621448 h 1551084"/>
                  <a:gd name="connsiteX10" fmla="*/ 283720 w 1644813"/>
                  <a:gd name="connsiteY10" fmla="*/ 423614 h 1551084"/>
                  <a:gd name="connsiteX11" fmla="*/ 247288 w 1644813"/>
                  <a:gd name="connsiteY11" fmla="*/ 378427 h 1551084"/>
                  <a:gd name="connsiteX12" fmla="*/ 264374 w 1644813"/>
                  <a:gd name="connsiteY12" fmla="*/ 322085 h 1551084"/>
                  <a:gd name="connsiteX13" fmla="*/ 204219 w 1644813"/>
                  <a:gd name="connsiteY13" fmla="*/ 350750 h 1551084"/>
                  <a:gd name="connsiteX14" fmla="*/ 262962 w 1644813"/>
                  <a:gd name="connsiteY14" fmla="*/ 246256 h 1551084"/>
                  <a:gd name="connsiteX15" fmla="*/ 147877 w 1644813"/>
                  <a:gd name="connsiteY15" fmla="*/ 302739 h 1551084"/>
                  <a:gd name="connsiteX16" fmla="*/ 7657 w 1644813"/>
                  <a:gd name="connsiteY16" fmla="*/ 136678 h 1551084"/>
                  <a:gd name="connsiteX17" fmla="*/ 174142 w 1644813"/>
                  <a:gd name="connsiteY17" fmla="*/ 1964 h 1551084"/>
                  <a:gd name="connsiteX18" fmla="*/ 198571 w 1644813"/>
                  <a:gd name="connsiteY18" fmla="*/ 68191 h 1551084"/>
                  <a:gd name="connsiteX19" fmla="*/ 216928 w 1644813"/>
                  <a:gd name="connsiteY19" fmla="*/ 13402 h 1551084"/>
                  <a:gd name="connsiteX20" fmla="*/ 282025 w 1644813"/>
                  <a:gd name="connsiteY20" fmla="*/ 693 h 1551084"/>
                  <a:gd name="connsiteX21" fmla="*/ 598616 w 1644813"/>
                  <a:gd name="connsiteY21" fmla="*/ 79064 h 1551084"/>
                  <a:gd name="connsiteX22" fmla="*/ 717655 w 1644813"/>
                  <a:gd name="connsiteY22" fmla="*/ 125522 h 1551084"/>
                  <a:gd name="connsiteX23" fmla="*/ 709324 w 1644813"/>
                  <a:gd name="connsiteY23" fmla="*/ 194009 h 1551084"/>
                  <a:gd name="connsiteX24" fmla="*/ 753522 w 1644813"/>
                  <a:gd name="connsiteY24" fmla="*/ 131876 h 1551084"/>
                  <a:gd name="connsiteX25" fmla="*/ 846720 w 1644813"/>
                  <a:gd name="connsiteY25" fmla="*/ 179040 h 1551084"/>
                  <a:gd name="connsiteX26" fmla="*/ 960534 w 1644813"/>
                  <a:gd name="connsiteY26" fmla="*/ 250633 h 1551084"/>
                  <a:gd name="connsiteX27" fmla="*/ 1098071 w 1644813"/>
                  <a:gd name="connsiteY27" fmla="*/ 369955 h 1551084"/>
                  <a:gd name="connsiteX28" fmla="*/ 1233632 w 1644813"/>
                  <a:gd name="connsiteY28" fmla="*/ 503962 h 1551084"/>
                  <a:gd name="connsiteX29" fmla="*/ 1150602 w 1644813"/>
                  <a:gd name="connsiteY29" fmla="*/ 610857 h 1551084"/>
                  <a:gd name="connsiteX30" fmla="*/ 1111345 w 1644813"/>
                  <a:gd name="connsiteY30" fmla="*/ 674119 h 1551084"/>
                  <a:gd name="connsiteX31" fmla="*/ 1278395 w 1644813"/>
                  <a:gd name="connsiteY31" fmla="*/ 592641 h 1551084"/>
                  <a:gd name="connsiteX32" fmla="*/ 1165146 w 1644813"/>
                  <a:gd name="connsiteY32" fmla="*/ 736674 h 1551084"/>
                  <a:gd name="connsiteX33" fmla="*/ 1363685 w 1644813"/>
                  <a:gd name="connsiteY33" fmla="*/ 625825 h 1551084"/>
                  <a:gd name="connsiteX34" fmla="*/ 1397859 w 1644813"/>
                  <a:gd name="connsiteY34" fmla="*/ 682309 h 1551084"/>
                  <a:gd name="connsiteX35" fmla="*/ 1562508 w 1644813"/>
                  <a:gd name="connsiteY35" fmla="*/ 1026011 h 1551084"/>
                  <a:gd name="connsiteX36" fmla="*/ 1532854 w 1644813"/>
                  <a:gd name="connsiteY36" fmla="*/ 1052559 h 1551084"/>
                  <a:gd name="connsiteX37" fmla="*/ 1588349 w 1644813"/>
                  <a:gd name="connsiteY37" fmla="*/ 1072045 h 1551084"/>
                  <a:gd name="connsiteX38" fmla="*/ 1633112 w 1644813"/>
                  <a:gd name="connsiteY38" fmla="*/ 1236413 h 1551084"/>
                  <a:gd name="connsiteX39" fmla="*/ 1600634 w 1644813"/>
                  <a:gd name="connsiteY39" fmla="*/ 1485364 h 1551084"/>
                  <a:gd name="connsiteX40" fmla="*/ 1406613 w 1644813"/>
                  <a:gd name="connsiteY40" fmla="*/ 1536905 h 155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44813" h="1551084">
                    <a:moveTo>
                      <a:pt x="1406613" y="1536905"/>
                    </a:moveTo>
                    <a:cubicBezTo>
                      <a:pt x="1303248" y="1489036"/>
                      <a:pt x="1215134" y="1397815"/>
                      <a:pt x="1131115" y="1322127"/>
                    </a:cubicBezTo>
                    <a:cubicBezTo>
                      <a:pt x="1148483" y="1292755"/>
                      <a:pt x="1184209" y="1269032"/>
                      <a:pt x="1194376" y="1237683"/>
                    </a:cubicBezTo>
                    <a:cubicBezTo>
                      <a:pt x="1158509" y="1239096"/>
                      <a:pt x="1095530" y="1268891"/>
                      <a:pt x="1064182" y="1244320"/>
                    </a:cubicBezTo>
                    <a:cubicBezTo>
                      <a:pt x="1042153" y="1227093"/>
                      <a:pt x="1013487" y="1162278"/>
                      <a:pt x="993718" y="1139261"/>
                    </a:cubicBezTo>
                    <a:cubicBezTo>
                      <a:pt x="927491" y="1062020"/>
                      <a:pt x="858299" y="986755"/>
                      <a:pt x="789248" y="912197"/>
                    </a:cubicBezTo>
                    <a:cubicBezTo>
                      <a:pt x="750839" y="870682"/>
                      <a:pt x="709747" y="830296"/>
                      <a:pt x="671480" y="788498"/>
                    </a:cubicBezTo>
                    <a:cubicBezTo>
                      <a:pt x="642249" y="756585"/>
                      <a:pt x="616691" y="716905"/>
                      <a:pt x="579553" y="693182"/>
                    </a:cubicBezTo>
                    <a:cubicBezTo>
                      <a:pt x="605111" y="641076"/>
                      <a:pt x="662160" y="574849"/>
                      <a:pt x="667385" y="516812"/>
                    </a:cubicBezTo>
                    <a:cubicBezTo>
                      <a:pt x="608218" y="539123"/>
                      <a:pt x="557524" y="585440"/>
                      <a:pt x="506689" y="621448"/>
                    </a:cubicBezTo>
                    <a:cubicBezTo>
                      <a:pt x="450629" y="541806"/>
                      <a:pt x="356866" y="481651"/>
                      <a:pt x="283720" y="423614"/>
                    </a:cubicBezTo>
                    <a:cubicBezTo>
                      <a:pt x="264092" y="408081"/>
                      <a:pt x="249971" y="404974"/>
                      <a:pt x="247288" y="378427"/>
                    </a:cubicBezTo>
                    <a:cubicBezTo>
                      <a:pt x="246441" y="370520"/>
                      <a:pt x="258726" y="325333"/>
                      <a:pt x="264374" y="322085"/>
                    </a:cubicBezTo>
                    <a:cubicBezTo>
                      <a:pt x="245452" y="333099"/>
                      <a:pt x="223989" y="342701"/>
                      <a:pt x="204219" y="350750"/>
                    </a:cubicBezTo>
                    <a:cubicBezTo>
                      <a:pt x="215516" y="311494"/>
                      <a:pt x="233591" y="276051"/>
                      <a:pt x="262962" y="246256"/>
                    </a:cubicBezTo>
                    <a:cubicBezTo>
                      <a:pt x="227943" y="266731"/>
                      <a:pt x="173859" y="271250"/>
                      <a:pt x="147877" y="302739"/>
                    </a:cubicBezTo>
                    <a:cubicBezTo>
                      <a:pt x="96759" y="257835"/>
                      <a:pt x="34486" y="199233"/>
                      <a:pt x="7657" y="136678"/>
                    </a:cubicBezTo>
                    <a:cubicBezTo>
                      <a:pt x="-32023" y="44186"/>
                      <a:pt x="91393" y="11990"/>
                      <a:pt x="174142" y="1964"/>
                    </a:cubicBezTo>
                    <a:cubicBezTo>
                      <a:pt x="176825" y="24416"/>
                      <a:pt x="184026" y="47716"/>
                      <a:pt x="198571" y="68191"/>
                    </a:cubicBezTo>
                    <a:cubicBezTo>
                      <a:pt x="207467" y="53505"/>
                      <a:pt x="206620" y="25123"/>
                      <a:pt x="216928" y="13402"/>
                    </a:cubicBezTo>
                    <a:cubicBezTo>
                      <a:pt x="231473" y="-3119"/>
                      <a:pt x="251948" y="-13"/>
                      <a:pt x="282025" y="693"/>
                    </a:cubicBezTo>
                    <a:cubicBezTo>
                      <a:pt x="386096" y="3518"/>
                      <a:pt x="504429" y="39385"/>
                      <a:pt x="598616" y="79064"/>
                    </a:cubicBezTo>
                    <a:cubicBezTo>
                      <a:pt x="636883" y="95162"/>
                      <a:pt x="680376" y="105047"/>
                      <a:pt x="717655" y="125522"/>
                    </a:cubicBezTo>
                    <a:cubicBezTo>
                      <a:pt x="706217" y="143597"/>
                      <a:pt x="712148" y="173392"/>
                      <a:pt x="709324" y="194009"/>
                    </a:cubicBezTo>
                    <a:cubicBezTo>
                      <a:pt x="717231" y="179182"/>
                      <a:pt x="732623" y="134842"/>
                      <a:pt x="753522" y="131876"/>
                    </a:cubicBezTo>
                    <a:cubicBezTo>
                      <a:pt x="783458" y="127640"/>
                      <a:pt x="820879" y="162237"/>
                      <a:pt x="846720" y="179040"/>
                    </a:cubicBezTo>
                    <a:cubicBezTo>
                      <a:pt x="883858" y="203187"/>
                      <a:pt x="923255" y="225216"/>
                      <a:pt x="960534" y="250633"/>
                    </a:cubicBezTo>
                    <a:cubicBezTo>
                      <a:pt x="1013487" y="286642"/>
                      <a:pt x="1051191" y="327168"/>
                      <a:pt x="1098071" y="369955"/>
                    </a:cubicBezTo>
                    <a:cubicBezTo>
                      <a:pt x="1144671" y="412317"/>
                      <a:pt x="1198189" y="450867"/>
                      <a:pt x="1233632" y="503962"/>
                    </a:cubicBezTo>
                    <a:cubicBezTo>
                      <a:pt x="1199460" y="535452"/>
                      <a:pt x="1177855" y="573296"/>
                      <a:pt x="1150602" y="610857"/>
                    </a:cubicBezTo>
                    <a:cubicBezTo>
                      <a:pt x="1135775" y="631333"/>
                      <a:pt x="1113887" y="645030"/>
                      <a:pt x="1111345" y="674119"/>
                    </a:cubicBezTo>
                    <a:cubicBezTo>
                      <a:pt x="1157945" y="638111"/>
                      <a:pt x="1222053" y="614105"/>
                      <a:pt x="1278395" y="592641"/>
                    </a:cubicBezTo>
                    <a:cubicBezTo>
                      <a:pt x="1259474" y="648560"/>
                      <a:pt x="1201155" y="692900"/>
                      <a:pt x="1165146" y="736674"/>
                    </a:cubicBezTo>
                    <a:cubicBezTo>
                      <a:pt x="1218382" y="682450"/>
                      <a:pt x="1304660" y="668612"/>
                      <a:pt x="1363685" y="625825"/>
                    </a:cubicBezTo>
                    <a:cubicBezTo>
                      <a:pt x="1365521" y="651808"/>
                      <a:pt x="1384443" y="660563"/>
                      <a:pt x="1397859" y="682309"/>
                    </a:cubicBezTo>
                    <a:cubicBezTo>
                      <a:pt x="1466486" y="793299"/>
                      <a:pt x="1516898" y="901183"/>
                      <a:pt x="1562508" y="1026011"/>
                    </a:cubicBezTo>
                    <a:cubicBezTo>
                      <a:pt x="1551070" y="1031942"/>
                      <a:pt x="1538079" y="1039709"/>
                      <a:pt x="1532854" y="1052559"/>
                    </a:cubicBezTo>
                    <a:cubicBezTo>
                      <a:pt x="1551353" y="1057219"/>
                      <a:pt x="1570274" y="1062443"/>
                      <a:pt x="1588349" y="1072045"/>
                    </a:cubicBezTo>
                    <a:cubicBezTo>
                      <a:pt x="1595127" y="1125422"/>
                      <a:pt x="1625629" y="1181765"/>
                      <a:pt x="1633112" y="1236413"/>
                    </a:cubicBezTo>
                    <a:cubicBezTo>
                      <a:pt x="1645539" y="1326645"/>
                      <a:pt x="1661778" y="1436929"/>
                      <a:pt x="1600634" y="1485364"/>
                    </a:cubicBezTo>
                    <a:cubicBezTo>
                      <a:pt x="1541468" y="1532810"/>
                      <a:pt x="1485831" y="1573620"/>
                      <a:pt x="1406613" y="153690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52590FF6-E697-4B3C-A033-F13C0057100A}"/>
                  </a:ext>
                </a:extLst>
              </p:cNvPr>
              <p:cNvSpPr/>
              <p:nvPr/>
            </p:nvSpPr>
            <p:spPr>
              <a:xfrm>
                <a:off x="5504571" y="1413909"/>
                <a:ext cx="1447231" cy="1682752"/>
              </a:xfrm>
              <a:custGeom>
                <a:avLst/>
                <a:gdLst>
                  <a:gd name="connsiteX0" fmla="*/ 3297 w 1447231"/>
                  <a:gd name="connsiteY0" fmla="*/ 7249 h 1682752"/>
                  <a:gd name="connsiteX1" fmla="*/ 732076 w 1447231"/>
                  <a:gd name="connsiteY1" fmla="*/ 453893 h 1682752"/>
                  <a:gd name="connsiteX2" fmla="*/ 1240004 w 1447231"/>
                  <a:gd name="connsiteY2" fmla="*/ 1178577 h 1682752"/>
                  <a:gd name="connsiteX3" fmla="*/ 1398723 w 1447231"/>
                  <a:gd name="connsiteY3" fmla="*/ 1660806 h 1682752"/>
                  <a:gd name="connsiteX4" fmla="*/ 1446029 w 1447231"/>
                  <a:gd name="connsiteY4" fmla="*/ 1645273 h 1682752"/>
                  <a:gd name="connsiteX5" fmla="*/ 1301713 w 1447231"/>
                  <a:gd name="connsiteY5" fmla="*/ 1207666 h 1682752"/>
                  <a:gd name="connsiteX6" fmla="*/ 1075778 w 1447231"/>
                  <a:gd name="connsiteY6" fmla="*/ 804939 h 1682752"/>
                  <a:gd name="connsiteX7" fmla="*/ 436526 w 1447231"/>
                  <a:gd name="connsiteY7" fmla="*/ 196046 h 1682752"/>
                  <a:gd name="connsiteX8" fmla="*/ 4285 w 1447231"/>
                  <a:gd name="connsiteY8" fmla="*/ 189 h 1682752"/>
                  <a:gd name="connsiteX9" fmla="*/ 3297 w 1447231"/>
                  <a:gd name="connsiteY9" fmla="*/ 7249 h 168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7231" h="1682752">
                    <a:moveTo>
                      <a:pt x="3297" y="7249"/>
                    </a:moveTo>
                    <a:cubicBezTo>
                      <a:pt x="285150" y="107084"/>
                      <a:pt x="522663" y="255777"/>
                      <a:pt x="732076" y="453893"/>
                    </a:cubicBezTo>
                    <a:cubicBezTo>
                      <a:pt x="947420" y="657799"/>
                      <a:pt x="1119412" y="907456"/>
                      <a:pt x="1240004" y="1178577"/>
                    </a:cubicBezTo>
                    <a:cubicBezTo>
                      <a:pt x="1307644" y="1330801"/>
                      <a:pt x="1359467" y="1496156"/>
                      <a:pt x="1398723" y="1660806"/>
                    </a:cubicBezTo>
                    <a:cubicBezTo>
                      <a:pt x="1407761" y="1698367"/>
                      <a:pt x="1455348" y="1684105"/>
                      <a:pt x="1446029" y="1645273"/>
                    </a:cubicBezTo>
                    <a:cubicBezTo>
                      <a:pt x="1409879" y="1496015"/>
                      <a:pt x="1363845" y="1348169"/>
                      <a:pt x="1301713" y="1207666"/>
                    </a:cubicBezTo>
                    <a:cubicBezTo>
                      <a:pt x="1239298" y="1067022"/>
                      <a:pt x="1163469" y="928214"/>
                      <a:pt x="1075778" y="804939"/>
                    </a:cubicBezTo>
                    <a:cubicBezTo>
                      <a:pt x="902233" y="561071"/>
                      <a:pt x="687737" y="361543"/>
                      <a:pt x="436526" y="196046"/>
                    </a:cubicBezTo>
                    <a:cubicBezTo>
                      <a:pt x="305907" y="109908"/>
                      <a:pt x="157356" y="42834"/>
                      <a:pt x="4285" y="189"/>
                    </a:cubicBezTo>
                    <a:cubicBezTo>
                      <a:pt x="-798" y="-1223"/>
                      <a:pt x="-1646" y="5696"/>
                      <a:pt x="3297" y="7249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aphic 2">
              <a:extLst>
                <a:ext uri="{FF2B5EF4-FFF2-40B4-BE49-F238E27FC236}">
                  <a16:creationId xmlns:a16="http://schemas.microsoft.com/office/drawing/2014/main" id="{D95E506A-A4C6-4650-B421-08A377F3BF4A}"/>
                </a:ext>
              </a:extLst>
            </p:cNvPr>
            <p:cNvGrpSpPr/>
            <p:nvPr/>
          </p:nvGrpSpPr>
          <p:grpSpPr>
            <a:xfrm>
              <a:off x="4618817" y="-44307"/>
              <a:ext cx="2205965" cy="1051159"/>
              <a:chOff x="4618817" y="-44307"/>
              <a:chExt cx="2205965" cy="1051159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B98A8F64-8F13-487D-8D50-888EB4F8567E}"/>
                  </a:ext>
                </a:extLst>
              </p:cNvPr>
              <p:cNvSpPr/>
              <p:nvPr/>
            </p:nvSpPr>
            <p:spPr>
              <a:xfrm>
                <a:off x="4618817" y="-44307"/>
                <a:ext cx="2205965" cy="887921"/>
              </a:xfrm>
              <a:custGeom>
                <a:avLst/>
                <a:gdLst>
                  <a:gd name="connsiteX0" fmla="*/ 1063303 w 2205965"/>
                  <a:gd name="connsiteY0" fmla="*/ 547326 h 887921"/>
                  <a:gd name="connsiteX1" fmla="*/ 0 w 2205965"/>
                  <a:gd name="connsiteY1" fmla="*/ 15674 h 887921"/>
                  <a:gd name="connsiteX2" fmla="*/ 9602 w 2205965"/>
                  <a:gd name="connsiteY2" fmla="*/ 0 h 887921"/>
                  <a:gd name="connsiteX3" fmla="*/ 2205965 w 2205965"/>
                  <a:gd name="connsiteY3" fmla="*/ 869847 h 887921"/>
                  <a:gd name="connsiteX4" fmla="*/ 2202294 w 2205965"/>
                  <a:gd name="connsiteY4" fmla="*/ 887922 h 887921"/>
                  <a:gd name="connsiteX5" fmla="*/ 1063303 w 2205965"/>
                  <a:gd name="connsiteY5" fmla="*/ 547326 h 887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5965" h="887921">
                    <a:moveTo>
                      <a:pt x="1063303" y="547326"/>
                    </a:moveTo>
                    <a:cubicBezTo>
                      <a:pt x="695454" y="401598"/>
                      <a:pt x="340172" y="224099"/>
                      <a:pt x="0" y="15674"/>
                    </a:cubicBezTo>
                    <a:lnTo>
                      <a:pt x="9602" y="0"/>
                    </a:lnTo>
                    <a:cubicBezTo>
                      <a:pt x="687970" y="415719"/>
                      <a:pt x="1426916" y="708445"/>
                      <a:pt x="2205965" y="869847"/>
                    </a:cubicBezTo>
                    <a:lnTo>
                      <a:pt x="2202294" y="887922"/>
                    </a:lnTo>
                    <a:cubicBezTo>
                      <a:pt x="1811710" y="806868"/>
                      <a:pt x="1431152" y="693053"/>
                      <a:pt x="1063303" y="547326"/>
                    </a:cubicBezTo>
                    <a:close/>
                  </a:path>
                </a:pathLst>
              </a:custGeom>
              <a:solidFill>
                <a:srgbClr val="F9FBF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056EA977-3C00-40C0-B80A-F4698B8050CB}"/>
                  </a:ext>
                </a:extLst>
              </p:cNvPr>
              <p:cNvSpPr/>
              <p:nvPr/>
            </p:nvSpPr>
            <p:spPr>
              <a:xfrm>
                <a:off x="5540487" y="392169"/>
                <a:ext cx="320826" cy="329157"/>
              </a:xfrm>
              <a:custGeom>
                <a:avLst/>
                <a:gdLst>
                  <a:gd name="connsiteX0" fmla="*/ 320827 w 320826"/>
                  <a:gd name="connsiteY0" fmla="*/ 126947 h 329157"/>
                  <a:gd name="connsiteX1" fmla="*/ 55213 w 320826"/>
                  <a:gd name="connsiteY1" fmla="*/ 329158 h 329157"/>
                  <a:gd name="connsiteX2" fmla="*/ 0 w 320826"/>
                  <a:gd name="connsiteY2" fmla="*/ 0 h 329157"/>
                  <a:gd name="connsiteX3" fmla="*/ 320827 w 320826"/>
                  <a:gd name="connsiteY3" fmla="*/ 126947 h 32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826" h="329157">
                    <a:moveTo>
                      <a:pt x="320827" y="126947"/>
                    </a:moveTo>
                    <a:cubicBezTo>
                      <a:pt x="234266" y="195857"/>
                      <a:pt x="145728" y="263213"/>
                      <a:pt x="55213" y="329158"/>
                    </a:cubicBezTo>
                    <a:cubicBezTo>
                      <a:pt x="34314" y="219156"/>
                      <a:pt x="15957" y="109437"/>
                      <a:pt x="0" y="0"/>
                    </a:cubicBezTo>
                    <a:cubicBezTo>
                      <a:pt x="105907" y="44904"/>
                      <a:pt x="212802" y="87267"/>
                      <a:pt x="320827" y="126947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3B494439-8EF8-49E7-B389-464B53DC8FA6}"/>
                  </a:ext>
                </a:extLst>
              </p:cNvPr>
              <p:cNvSpPr/>
              <p:nvPr/>
            </p:nvSpPr>
            <p:spPr>
              <a:xfrm>
                <a:off x="5957477" y="553570"/>
                <a:ext cx="328592" cy="324921"/>
              </a:xfrm>
              <a:custGeom>
                <a:avLst/>
                <a:gdLst>
                  <a:gd name="connsiteX0" fmla="*/ 328593 w 328592"/>
                  <a:gd name="connsiteY0" fmla="*/ 105907 h 324921"/>
                  <a:gd name="connsiteX1" fmla="*/ 76676 w 328592"/>
                  <a:gd name="connsiteY1" fmla="*/ 324922 h 324921"/>
                  <a:gd name="connsiteX2" fmla="*/ 0 w 328592"/>
                  <a:gd name="connsiteY2" fmla="*/ 0 h 324921"/>
                  <a:gd name="connsiteX3" fmla="*/ 328593 w 328592"/>
                  <a:gd name="connsiteY3" fmla="*/ 105907 h 32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592" h="324921">
                    <a:moveTo>
                      <a:pt x="328593" y="105907"/>
                    </a:moveTo>
                    <a:cubicBezTo>
                      <a:pt x="246692" y="180324"/>
                      <a:pt x="162673" y="253329"/>
                      <a:pt x="76676" y="324922"/>
                    </a:cubicBezTo>
                    <a:cubicBezTo>
                      <a:pt x="48576" y="216614"/>
                      <a:pt x="23158" y="108307"/>
                      <a:pt x="0" y="0"/>
                    </a:cubicBezTo>
                    <a:cubicBezTo>
                      <a:pt x="108590" y="38126"/>
                      <a:pt x="218168" y="73429"/>
                      <a:pt x="328593" y="105907"/>
                    </a:cubicBezTo>
                    <a:close/>
                  </a:path>
                </a:pathLst>
              </a:custGeom>
              <a:solidFill>
                <a:srgbClr val="FC7808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2864FE67-2235-4FFF-8093-2562F20F97BB}"/>
                  </a:ext>
                </a:extLst>
              </p:cNvPr>
              <p:cNvSpPr/>
              <p:nvPr/>
            </p:nvSpPr>
            <p:spPr>
              <a:xfrm>
                <a:off x="6384493" y="687578"/>
                <a:ext cx="335371" cy="319273"/>
              </a:xfrm>
              <a:custGeom>
                <a:avLst/>
                <a:gdLst>
                  <a:gd name="connsiteX0" fmla="*/ 335371 w 335371"/>
                  <a:gd name="connsiteY0" fmla="*/ 84302 h 319273"/>
                  <a:gd name="connsiteX1" fmla="*/ 97999 w 335371"/>
                  <a:gd name="connsiteY1" fmla="*/ 319273 h 319273"/>
                  <a:gd name="connsiteX2" fmla="*/ 0 w 335371"/>
                  <a:gd name="connsiteY2" fmla="*/ 0 h 319273"/>
                  <a:gd name="connsiteX3" fmla="*/ 335371 w 335371"/>
                  <a:gd name="connsiteY3" fmla="*/ 84302 h 31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71" h="319273">
                    <a:moveTo>
                      <a:pt x="335371" y="84302"/>
                    </a:moveTo>
                    <a:cubicBezTo>
                      <a:pt x="258412" y="163944"/>
                      <a:pt x="179194" y="242315"/>
                      <a:pt x="97999" y="319273"/>
                    </a:cubicBezTo>
                    <a:cubicBezTo>
                      <a:pt x="62838" y="212943"/>
                      <a:pt x="30219" y="106472"/>
                      <a:pt x="0" y="0"/>
                    </a:cubicBezTo>
                    <a:cubicBezTo>
                      <a:pt x="110990" y="30925"/>
                      <a:pt x="222828" y="59025"/>
                      <a:pt x="335371" y="84302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74AC06F-AB52-4139-A153-7BC40271D049}"/>
                  </a:ext>
                </a:extLst>
              </p:cNvPr>
              <p:cNvSpPr/>
              <p:nvPr/>
            </p:nvSpPr>
            <p:spPr>
              <a:xfrm>
                <a:off x="5134794" y="203513"/>
                <a:ext cx="311930" cy="332123"/>
              </a:xfrm>
              <a:custGeom>
                <a:avLst/>
                <a:gdLst>
                  <a:gd name="connsiteX0" fmla="*/ 0 w 311930"/>
                  <a:gd name="connsiteY0" fmla="*/ 0 h 332123"/>
                  <a:gd name="connsiteX1" fmla="*/ 33608 w 311930"/>
                  <a:gd name="connsiteY1" fmla="*/ 332123 h 332123"/>
                  <a:gd name="connsiteX2" fmla="*/ 311930 w 311930"/>
                  <a:gd name="connsiteY2" fmla="*/ 147705 h 332123"/>
                  <a:gd name="connsiteX3" fmla="*/ 0 w 311930"/>
                  <a:gd name="connsiteY3" fmla="*/ 0 h 33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930" h="332123">
                    <a:moveTo>
                      <a:pt x="0" y="0"/>
                    </a:moveTo>
                    <a:cubicBezTo>
                      <a:pt x="8755" y="110284"/>
                      <a:pt x="19911" y="221133"/>
                      <a:pt x="33608" y="332123"/>
                    </a:cubicBezTo>
                    <a:cubicBezTo>
                      <a:pt x="128218" y="272392"/>
                      <a:pt x="220992" y="210825"/>
                      <a:pt x="311930" y="147705"/>
                    </a:cubicBezTo>
                    <a:cubicBezTo>
                      <a:pt x="206730" y="101247"/>
                      <a:pt x="102800" y="51965"/>
                      <a:pt x="0" y="0"/>
                    </a:cubicBezTo>
                    <a:close/>
                  </a:path>
                </a:pathLst>
              </a:custGeom>
              <a:solidFill>
                <a:srgbClr val="FC7808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D9D7CFB-C936-40F5-A14A-355DEB4F9367}"/>
                  </a:ext>
                </a:extLst>
              </p:cNvPr>
              <p:cNvSpPr/>
              <p:nvPr/>
            </p:nvSpPr>
            <p:spPr>
              <a:xfrm>
                <a:off x="4741668" y="-11406"/>
                <a:ext cx="302046" cy="333817"/>
              </a:xfrm>
              <a:custGeom>
                <a:avLst/>
                <a:gdLst>
                  <a:gd name="connsiteX0" fmla="*/ 0 w 302046"/>
                  <a:gd name="connsiteY0" fmla="*/ 0 h 333817"/>
                  <a:gd name="connsiteX1" fmla="*/ 12144 w 302046"/>
                  <a:gd name="connsiteY1" fmla="*/ 333818 h 333817"/>
                  <a:gd name="connsiteX2" fmla="*/ 302046 w 302046"/>
                  <a:gd name="connsiteY2" fmla="*/ 168180 h 333817"/>
                  <a:gd name="connsiteX3" fmla="*/ 0 w 302046"/>
                  <a:gd name="connsiteY3" fmla="*/ 0 h 333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046" h="333817">
                    <a:moveTo>
                      <a:pt x="0" y="0"/>
                    </a:moveTo>
                    <a:cubicBezTo>
                      <a:pt x="1554" y="110708"/>
                      <a:pt x="5648" y="221980"/>
                      <a:pt x="12144" y="333818"/>
                    </a:cubicBezTo>
                    <a:cubicBezTo>
                      <a:pt x="110567" y="280441"/>
                      <a:pt x="207295" y="225228"/>
                      <a:pt x="302046" y="168180"/>
                    </a:cubicBezTo>
                    <a:cubicBezTo>
                      <a:pt x="200093" y="114662"/>
                      <a:pt x="99270" y="58602"/>
                      <a:pt x="0" y="0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2">
              <a:extLst>
                <a:ext uri="{FF2B5EF4-FFF2-40B4-BE49-F238E27FC236}">
                  <a16:creationId xmlns:a16="http://schemas.microsoft.com/office/drawing/2014/main" id="{68E9D84C-FC75-4A3B-8ABC-57C79A4643EF}"/>
                </a:ext>
              </a:extLst>
            </p:cNvPr>
            <p:cNvGrpSpPr/>
            <p:nvPr/>
          </p:nvGrpSpPr>
          <p:grpSpPr>
            <a:xfrm>
              <a:off x="5270745" y="3530224"/>
              <a:ext cx="2058761" cy="2171461"/>
              <a:chOff x="5270745" y="3530224"/>
              <a:chExt cx="2058761" cy="217146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28E54FC1-3351-4464-B791-80071A15A908}"/>
                  </a:ext>
                </a:extLst>
              </p:cNvPr>
              <p:cNvSpPr/>
              <p:nvPr/>
            </p:nvSpPr>
            <p:spPr>
              <a:xfrm>
                <a:off x="6092473" y="4525777"/>
                <a:ext cx="1237034" cy="1175907"/>
              </a:xfrm>
              <a:custGeom>
                <a:avLst/>
                <a:gdLst>
                  <a:gd name="connsiteX0" fmla="*/ 1137720 w 1237034"/>
                  <a:gd name="connsiteY0" fmla="*/ 921953 h 1175907"/>
                  <a:gd name="connsiteX1" fmla="*/ 1122470 w 1237034"/>
                  <a:gd name="connsiteY1" fmla="*/ 914186 h 1175907"/>
                  <a:gd name="connsiteX2" fmla="*/ 1102277 w 1237034"/>
                  <a:gd name="connsiteY2" fmla="*/ 904019 h 1175907"/>
                  <a:gd name="connsiteX3" fmla="*/ 958102 w 1237034"/>
                  <a:gd name="connsiteY3" fmla="*/ 827767 h 1175907"/>
                  <a:gd name="connsiteX4" fmla="*/ 901195 w 1237034"/>
                  <a:gd name="connsiteY4" fmla="*/ 795147 h 1175907"/>
                  <a:gd name="connsiteX5" fmla="*/ 881708 w 1237034"/>
                  <a:gd name="connsiteY5" fmla="*/ 783850 h 1175907"/>
                  <a:gd name="connsiteX6" fmla="*/ 869988 w 1237034"/>
                  <a:gd name="connsiteY6" fmla="*/ 776790 h 1175907"/>
                  <a:gd name="connsiteX7" fmla="*/ 784557 w 1237034"/>
                  <a:gd name="connsiteY7" fmla="*/ 721013 h 1175907"/>
                  <a:gd name="connsiteX8" fmla="*/ 700820 w 1237034"/>
                  <a:gd name="connsiteY8" fmla="*/ 662835 h 1175907"/>
                  <a:gd name="connsiteX9" fmla="*/ 686275 w 1237034"/>
                  <a:gd name="connsiteY9" fmla="*/ 652103 h 1175907"/>
                  <a:gd name="connsiteX10" fmla="*/ 668059 w 1237034"/>
                  <a:gd name="connsiteY10" fmla="*/ 639111 h 1175907"/>
                  <a:gd name="connsiteX11" fmla="*/ 618636 w 1237034"/>
                  <a:gd name="connsiteY11" fmla="*/ 601691 h 1175907"/>
                  <a:gd name="connsiteX12" fmla="*/ 494937 w 1237034"/>
                  <a:gd name="connsiteY12" fmla="*/ 499032 h 1175907"/>
                  <a:gd name="connsiteX13" fmla="*/ 478275 w 1237034"/>
                  <a:gd name="connsiteY13" fmla="*/ 483923 h 1175907"/>
                  <a:gd name="connsiteX14" fmla="*/ 323227 w 1237034"/>
                  <a:gd name="connsiteY14" fmla="*/ 332970 h 1175907"/>
                  <a:gd name="connsiteX15" fmla="*/ 315037 w 1237034"/>
                  <a:gd name="connsiteY15" fmla="*/ 324498 h 1175907"/>
                  <a:gd name="connsiteX16" fmla="*/ 307835 w 1237034"/>
                  <a:gd name="connsiteY16" fmla="*/ 316590 h 1175907"/>
                  <a:gd name="connsiteX17" fmla="*/ 62132 w 1237034"/>
                  <a:gd name="connsiteY17" fmla="*/ 0 h 1175907"/>
                  <a:gd name="connsiteX18" fmla="*/ 0 w 1237034"/>
                  <a:gd name="connsiteY18" fmla="*/ 30218 h 1175907"/>
                  <a:gd name="connsiteX19" fmla="*/ 223251 w 1237034"/>
                  <a:gd name="connsiteY19" fmla="*/ 400751 h 1175907"/>
                  <a:gd name="connsiteX20" fmla="*/ 236949 w 1237034"/>
                  <a:gd name="connsiteY20" fmla="*/ 418826 h 1175907"/>
                  <a:gd name="connsiteX21" fmla="*/ 376604 w 1237034"/>
                  <a:gd name="connsiteY21" fmla="*/ 590818 h 1175907"/>
                  <a:gd name="connsiteX22" fmla="*/ 391432 w 1237034"/>
                  <a:gd name="connsiteY22" fmla="*/ 607904 h 1175907"/>
                  <a:gd name="connsiteX23" fmla="*/ 506234 w 1237034"/>
                  <a:gd name="connsiteY23" fmla="*/ 728497 h 1175907"/>
                  <a:gd name="connsiteX24" fmla="*/ 551986 w 1237034"/>
                  <a:gd name="connsiteY24" fmla="*/ 772695 h 1175907"/>
                  <a:gd name="connsiteX25" fmla="*/ 568366 w 1237034"/>
                  <a:gd name="connsiteY25" fmla="*/ 787946 h 1175907"/>
                  <a:gd name="connsiteX26" fmla="*/ 585311 w 1237034"/>
                  <a:gd name="connsiteY26" fmla="*/ 803620 h 1175907"/>
                  <a:gd name="connsiteX27" fmla="*/ 666648 w 1237034"/>
                  <a:gd name="connsiteY27" fmla="*/ 876342 h 1175907"/>
                  <a:gd name="connsiteX28" fmla="*/ 750666 w 1237034"/>
                  <a:gd name="connsiteY28" fmla="*/ 946382 h 1175907"/>
                  <a:gd name="connsiteX29" fmla="*/ 773260 w 1237034"/>
                  <a:gd name="connsiteY29" fmla="*/ 963892 h 1175907"/>
                  <a:gd name="connsiteX30" fmla="*/ 791194 w 1237034"/>
                  <a:gd name="connsiteY30" fmla="*/ 977307 h 1175907"/>
                  <a:gd name="connsiteX31" fmla="*/ 837934 w 1237034"/>
                  <a:gd name="connsiteY31" fmla="*/ 1012185 h 1175907"/>
                  <a:gd name="connsiteX32" fmla="*/ 986627 w 1237034"/>
                  <a:gd name="connsiteY32" fmla="*/ 1114703 h 1175907"/>
                  <a:gd name="connsiteX33" fmla="*/ 1005266 w 1237034"/>
                  <a:gd name="connsiteY33" fmla="*/ 1127129 h 1175907"/>
                  <a:gd name="connsiteX34" fmla="*/ 1018963 w 1237034"/>
                  <a:gd name="connsiteY34" fmla="*/ 1136167 h 1175907"/>
                  <a:gd name="connsiteX35" fmla="*/ 1178530 w 1237034"/>
                  <a:gd name="connsiteY35" fmla="*/ 1143369 h 1175907"/>
                  <a:gd name="connsiteX36" fmla="*/ 1235578 w 1237034"/>
                  <a:gd name="connsiteY36" fmla="*/ 1017551 h 1175907"/>
                  <a:gd name="connsiteX37" fmla="*/ 1137720 w 1237034"/>
                  <a:gd name="connsiteY37" fmla="*/ 921953 h 117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37034" h="1175907">
                    <a:moveTo>
                      <a:pt x="1137720" y="921953"/>
                    </a:moveTo>
                    <a:cubicBezTo>
                      <a:pt x="1132778" y="919270"/>
                      <a:pt x="1127412" y="916869"/>
                      <a:pt x="1122470" y="914186"/>
                    </a:cubicBezTo>
                    <a:cubicBezTo>
                      <a:pt x="1115833" y="910798"/>
                      <a:pt x="1108914" y="907550"/>
                      <a:pt x="1102277" y="904019"/>
                    </a:cubicBezTo>
                    <a:cubicBezTo>
                      <a:pt x="1053560" y="879731"/>
                      <a:pt x="1004419" y="856149"/>
                      <a:pt x="958102" y="827767"/>
                    </a:cubicBezTo>
                    <a:cubicBezTo>
                      <a:pt x="939181" y="816893"/>
                      <a:pt x="920117" y="806162"/>
                      <a:pt x="901195" y="795147"/>
                    </a:cubicBezTo>
                    <a:cubicBezTo>
                      <a:pt x="894699" y="791476"/>
                      <a:pt x="888204" y="787663"/>
                      <a:pt x="881708" y="783850"/>
                    </a:cubicBezTo>
                    <a:cubicBezTo>
                      <a:pt x="877754" y="781591"/>
                      <a:pt x="873942" y="779049"/>
                      <a:pt x="869988" y="776790"/>
                    </a:cubicBezTo>
                    <a:lnTo>
                      <a:pt x="784557" y="721013"/>
                    </a:lnTo>
                    <a:cubicBezTo>
                      <a:pt x="755609" y="703220"/>
                      <a:pt x="728356" y="682745"/>
                      <a:pt x="700820" y="662835"/>
                    </a:cubicBezTo>
                    <a:cubicBezTo>
                      <a:pt x="695878" y="659304"/>
                      <a:pt x="691218" y="655633"/>
                      <a:pt x="686275" y="652103"/>
                    </a:cubicBezTo>
                    <a:cubicBezTo>
                      <a:pt x="680203" y="647725"/>
                      <a:pt x="674131" y="643489"/>
                      <a:pt x="668059" y="639111"/>
                    </a:cubicBezTo>
                    <a:cubicBezTo>
                      <a:pt x="651114" y="626968"/>
                      <a:pt x="634452" y="614965"/>
                      <a:pt x="618636" y="601691"/>
                    </a:cubicBezTo>
                    <a:cubicBezTo>
                      <a:pt x="576274" y="569072"/>
                      <a:pt x="535041" y="534617"/>
                      <a:pt x="494937" y="499032"/>
                    </a:cubicBezTo>
                    <a:cubicBezTo>
                      <a:pt x="489289" y="494090"/>
                      <a:pt x="483641" y="489147"/>
                      <a:pt x="478275" y="483923"/>
                    </a:cubicBezTo>
                    <a:cubicBezTo>
                      <a:pt x="424615" y="435912"/>
                      <a:pt x="372932" y="385359"/>
                      <a:pt x="323227" y="332970"/>
                    </a:cubicBezTo>
                    <a:cubicBezTo>
                      <a:pt x="320403" y="330146"/>
                      <a:pt x="317861" y="327322"/>
                      <a:pt x="315037" y="324498"/>
                    </a:cubicBezTo>
                    <a:cubicBezTo>
                      <a:pt x="312637" y="321815"/>
                      <a:pt x="310236" y="319273"/>
                      <a:pt x="307835" y="316590"/>
                    </a:cubicBezTo>
                    <a:cubicBezTo>
                      <a:pt x="216756" y="218874"/>
                      <a:pt x="130760" y="112402"/>
                      <a:pt x="62132" y="0"/>
                    </a:cubicBezTo>
                    <a:lnTo>
                      <a:pt x="0" y="30218"/>
                    </a:lnTo>
                    <a:cubicBezTo>
                      <a:pt x="61144" y="163802"/>
                      <a:pt x="137820" y="283971"/>
                      <a:pt x="223251" y="400751"/>
                    </a:cubicBezTo>
                    <a:cubicBezTo>
                      <a:pt x="227770" y="406823"/>
                      <a:pt x="232430" y="412753"/>
                      <a:pt x="236949" y="418826"/>
                    </a:cubicBezTo>
                    <a:cubicBezTo>
                      <a:pt x="281147" y="477851"/>
                      <a:pt x="327605" y="535323"/>
                      <a:pt x="376604" y="590818"/>
                    </a:cubicBezTo>
                    <a:cubicBezTo>
                      <a:pt x="381405" y="596749"/>
                      <a:pt x="386347" y="602397"/>
                      <a:pt x="391432" y="607904"/>
                    </a:cubicBezTo>
                    <a:cubicBezTo>
                      <a:pt x="428146" y="649278"/>
                      <a:pt x="466554" y="689664"/>
                      <a:pt x="506234" y="728497"/>
                    </a:cubicBezTo>
                    <a:cubicBezTo>
                      <a:pt x="520779" y="744030"/>
                      <a:pt x="536311" y="758433"/>
                      <a:pt x="551986" y="772695"/>
                    </a:cubicBezTo>
                    <a:cubicBezTo>
                      <a:pt x="557352" y="777779"/>
                      <a:pt x="562717" y="782721"/>
                      <a:pt x="568366" y="787946"/>
                    </a:cubicBezTo>
                    <a:cubicBezTo>
                      <a:pt x="573873" y="793170"/>
                      <a:pt x="579662" y="798395"/>
                      <a:pt x="585311" y="803620"/>
                    </a:cubicBezTo>
                    <a:cubicBezTo>
                      <a:pt x="611858" y="828332"/>
                      <a:pt x="638264" y="853608"/>
                      <a:pt x="666648" y="876342"/>
                    </a:cubicBezTo>
                    <a:lnTo>
                      <a:pt x="750666" y="946382"/>
                    </a:lnTo>
                    <a:cubicBezTo>
                      <a:pt x="758151" y="952172"/>
                      <a:pt x="765776" y="958102"/>
                      <a:pt x="773260" y="963892"/>
                    </a:cubicBezTo>
                    <a:cubicBezTo>
                      <a:pt x="779191" y="968552"/>
                      <a:pt x="785263" y="972929"/>
                      <a:pt x="791194" y="977307"/>
                    </a:cubicBezTo>
                    <a:cubicBezTo>
                      <a:pt x="806868" y="989027"/>
                      <a:pt x="822401" y="1000324"/>
                      <a:pt x="837934" y="1012185"/>
                    </a:cubicBezTo>
                    <a:cubicBezTo>
                      <a:pt x="885380" y="1049464"/>
                      <a:pt x="936215" y="1081660"/>
                      <a:pt x="986627" y="1114703"/>
                    </a:cubicBezTo>
                    <a:cubicBezTo>
                      <a:pt x="992698" y="1118939"/>
                      <a:pt x="999194" y="1122893"/>
                      <a:pt x="1005266" y="1127129"/>
                    </a:cubicBezTo>
                    <a:cubicBezTo>
                      <a:pt x="1009926" y="1130095"/>
                      <a:pt x="1014304" y="1133202"/>
                      <a:pt x="1018963" y="1136167"/>
                    </a:cubicBezTo>
                    <a:cubicBezTo>
                      <a:pt x="1076718" y="1173305"/>
                      <a:pt x="1123458" y="1199711"/>
                      <a:pt x="1178530" y="1143369"/>
                    </a:cubicBezTo>
                    <a:cubicBezTo>
                      <a:pt x="1209878" y="1111314"/>
                      <a:pt x="1244616" y="1065421"/>
                      <a:pt x="1235578" y="1017551"/>
                    </a:cubicBezTo>
                    <a:cubicBezTo>
                      <a:pt x="1226399" y="970105"/>
                      <a:pt x="1176553" y="942710"/>
                      <a:pt x="1137720" y="921953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51CE1FC-7147-4CA1-9A85-361FF33B77C7}"/>
                  </a:ext>
                </a:extLst>
              </p:cNvPr>
              <p:cNvSpPr/>
              <p:nvPr/>
            </p:nvSpPr>
            <p:spPr>
              <a:xfrm>
                <a:off x="6086116" y="3976134"/>
                <a:ext cx="739089" cy="580307"/>
              </a:xfrm>
              <a:custGeom>
                <a:avLst/>
                <a:gdLst>
                  <a:gd name="connsiteX0" fmla="*/ 534054 w 739089"/>
                  <a:gd name="connsiteY0" fmla="*/ 61626 h 580307"/>
                  <a:gd name="connsiteX1" fmla="*/ 659306 w 739089"/>
                  <a:gd name="connsiteY1" fmla="*/ 196903 h 580307"/>
                  <a:gd name="connsiteX2" fmla="*/ 739090 w 739089"/>
                  <a:gd name="connsiteY2" fmla="*/ 214131 h 580307"/>
                  <a:gd name="connsiteX3" fmla="*/ 650410 w 739089"/>
                  <a:gd name="connsiteY3" fmla="*/ 82665 h 580307"/>
                  <a:gd name="connsiteX4" fmla="*/ 298659 w 739089"/>
                  <a:gd name="connsiteY4" fmla="*/ 35502 h 580307"/>
                  <a:gd name="connsiteX5" fmla="*/ 2 w 739089"/>
                  <a:gd name="connsiteY5" fmla="*/ 580286 h 580307"/>
                  <a:gd name="connsiteX6" fmla="*/ 164369 w 739089"/>
                  <a:gd name="connsiteY6" fmla="*/ 355905 h 580307"/>
                  <a:gd name="connsiteX7" fmla="*/ 130479 w 739089"/>
                  <a:gd name="connsiteY7" fmla="*/ 317920 h 580307"/>
                  <a:gd name="connsiteX8" fmla="*/ 171712 w 739089"/>
                  <a:gd name="connsiteY8" fmla="*/ 349268 h 580307"/>
                  <a:gd name="connsiteX9" fmla="*/ 236810 w 739089"/>
                  <a:gd name="connsiteY9" fmla="*/ 297585 h 580307"/>
                  <a:gd name="connsiteX10" fmla="*/ 175101 w 739089"/>
                  <a:gd name="connsiteY10" fmla="*/ 226557 h 580307"/>
                  <a:gd name="connsiteX11" fmla="*/ 251354 w 739089"/>
                  <a:gd name="connsiteY11" fmla="*/ 287842 h 580307"/>
                  <a:gd name="connsiteX12" fmla="*/ 295411 w 739089"/>
                  <a:gd name="connsiteY12" fmla="*/ 261577 h 580307"/>
                  <a:gd name="connsiteX13" fmla="*/ 318005 w 739089"/>
                  <a:gd name="connsiteY13" fmla="*/ 249998 h 580307"/>
                  <a:gd name="connsiteX14" fmla="*/ 236668 w 739089"/>
                  <a:gd name="connsiteY14" fmla="*/ 153270 h 580307"/>
                  <a:gd name="connsiteX15" fmla="*/ 338621 w 739089"/>
                  <a:gd name="connsiteY15" fmla="*/ 240396 h 580307"/>
                  <a:gd name="connsiteX16" fmla="*/ 401741 w 739089"/>
                  <a:gd name="connsiteY16" fmla="*/ 216814 h 580307"/>
                  <a:gd name="connsiteX17" fmla="*/ 307131 w 739089"/>
                  <a:gd name="connsiteY17" fmla="*/ 100317 h 580307"/>
                  <a:gd name="connsiteX18" fmla="*/ 427159 w 739089"/>
                  <a:gd name="connsiteY18" fmla="*/ 209612 h 580307"/>
                  <a:gd name="connsiteX19" fmla="*/ 507507 w 739089"/>
                  <a:gd name="connsiteY19" fmla="*/ 194644 h 580307"/>
                  <a:gd name="connsiteX20" fmla="*/ 412756 w 739089"/>
                  <a:gd name="connsiteY20" fmla="*/ 72075 h 580307"/>
                  <a:gd name="connsiteX21" fmla="*/ 534619 w 739089"/>
                  <a:gd name="connsiteY21" fmla="*/ 192244 h 580307"/>
                  <a:gd name="connsiteX22" fmla="*/ 629935 w 739089"/>
                  <a:gd name="connsiteY22" fmla="*/ 193515 h 580307"/>
                  <a:gd name="connsiteX23" fmla="*/ 534054 w 739089"/>
                  <a:gd name="connsiteY23" fmla="*/ 61626 h 58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9089" h="580307">
                    <a:moveTo>
                      <a:pt x="534054" y="61626"/>
                    </a:moveTo>
                    <a:cubicBezTo>
                      <a:pt x="575852" y="105118"/>
                      <a:pt x="617650" y="150305"/>
                      <a:pt x="659306" y="196903"/>
                    </a:cubicBezTo>
                    <a:cubicBezTo>
                      <a:pt x="709295" y="204246"/>
                      <a:pt x="739090" y="214272"/>
                      <a:pt x="739090" y="214131"/>
                    </a:cubicBezTo>
                    <a:cubicBezTo>
                      <a:pt x="738524" y="213142"/>
                      <a:pt x="717343" y="147622"/>
                      <a:pt x="650410" y="82665"/>
                    </a:cubicBezTo>
                    <a:cubicBezTo>
                      <a:pt x="583901" y="20675"/>
                      <a:pt x="471781" y="-40892"/>
                      <a:pt x="298659" y="35502"/>
                    </a:cubicBezTo>
                    <a:cubicBezTo>
                      <a:pt x="68630" y="143244"/>
                      <a:pt x="-422" y="583392"/>
                      <a:pt x="2" y="580286"/>
                    </a:cubicBezTo>
                    <a:cubicBezTo>
                      <a:pt x="708" y="582121"/>
                      <a:pt x="43353" y="470425"/>
                      <a:pt x="164369" y="355905"/>
                    </a:cubicBezTo>
                    <a:cubicBezTo>
                      <a:pt x="153073" y="343196"/>
                      <a:pt x="141635" y="330487"/>
                      <a:pt x="130479" y="317920"/>
                    </a:cubicBezTo>
                    <a:cubicBezTo>
                      <a:pt x="144177" y="328228"/>
                      <a:pt x="157874" y="338677"/>
                      <a:pt x="171712" y="349268"/>
                    </a:cubicBezTo>
                    <a:cubicBezTo>
                      <a:pt x="191340" y="331617"/>
                      <a:pt x="212945" y="314107"/>
                      <a:pt x="236810" y="297585"/>
                    </a:cubicBezTo>
                    <a:cubicBezTo>
                      <a:pt x="216193" y="273580"/>
                      <a:pt x="195576" y="249998"/>
                      <a:pt x="175101" y="226557"/>
                    </a:cubicBezTo>
                    <a:cubicBezTo>
                      <a:pt x="200236" y="246327"/>
                      <a:pt x="225654" y="266802"/>
                      <a:pt x="251354" y="287842"/>
                    </a:cubicBezTo>
                    <a:cubicBezTo>
                      <a:pt x="265334" y="278664"/>
                      <a:pt x="280019" y="269909"/>
                      <a:pt x="295411" y="261577"/>
                    </a:cubicBezTo>
                    <a:cubicBezTo>
                      <a:pt x="302895" y="257482"/>
                      <a:pt x="310520" y="253669"/>
                      <a:pt x="318005" y="249998"/>
                    </a:cubicBezTo>
                    <a:cubicBezTo>
                      <a:pt x="290751" y="217238"/>
                      <a:pt x="263639" y="185042"/>
                      <a:pt x="236668" y="153270"/>
                    </a:cubicBezTo>
                    <a:cubicBezTo>
                      <a:pt x="270276" y="181229"/>
                      <a:pt x="304307" y="210318"/>
                      <a:pt x="338621" y="240396"/>
                    </a:cubicBezTo>
                    <a:cubicBezTo>
                      <a:pt x="359803" y="231076"/>
                      <a:pt x="380984" y="223168"/>
                      <a:pt x="401741" y="216814"/>
                    </a:cubicBezTo>
                    <a:cubicBezTo>
                      <a:pt x="370111" y="177275"/>
                      <a:pt x="338480" y="138443"/>
                      <a:pt x="307131" y="100317"/>
                    </a:cubicBezTo>
                    <a:cubicBezTo>
                      <a:pt x="346811" y="135337"/>
                      <a:pt x="386915" y="171768"/>
                      <a:pt x="427159" y="209612"/>
                    </a:cubicBezTo>
                    <a:cubicBezTo>
                      <a:pt x="454977" y="202411"/>
                      <a:pt x="481948" y="197609"/>
                      <a:pt x="507507" y="194644"/>
                    </a:cubicBezTo>
                    <a:cubicBezTo>
                      <a:pt x="475876" y="152988"/>
                      <a:pt x="444245" y="112178"/>
                      <a:pt x="412756" y="72075"/>
                    </a:cubicBezTo>
                    <a:cubicBezTo>
                      <a:pt x="453142" y="110625"/>
                      <a:pt x="493810" y="150728"/>
                      <a:pt x="534619" y="192244"/>
                    </a:cubicBezTo>
                    <a:cubicBezTo>
                      <a:pt x="569921" y="189843"/>
                      <a:pt x="602117" y="190832"/>
                      <a:pt x="629935" y="193515"/>
                    </a:cubicBezTo>
                    <a:cubicBezTo>
                      <a:pt x="597881" y="148751"/>
                      <a:pt x="565968" y="104835"/>
                      <a:pt x="534054" y="6162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66BF855-6621-4164-89F7-C85B4AAF645C}"/>
                  </a:ext>
                </a:extLst>
              </p:cNvPr>
              <p:cNvSpPr/>
              <p:nvPr/>
            </p:nvSpPr>
            <p:spPr>
              <a:xfrm>
                <a:off x="5872588" y="3530224"/>
                <a:ext cx="613433" cy="1137625"/>
              </a:xfrm>
              <a:custGeom>
                <a:avLst/>
                <a:gdLst>
                  <a:gd name="connsiteX0" fmla="*/ 264365 w 613433"/>
                  <a:gd name="connsiteY0" fmla="*/ 101701 h 1137625"/>
                  <a:gd name="connsiteX1" fmla="*/ 521083 w 613433"/>
                  <a:gd name="connsiteY1" fmla="*/ 98736 h 1137625"/>
                  <a:gd name="connsiteX2" fmla="*/ 613434 w 613433"/>
                  <a:gd name="connsiteY2" fmla="*/ 32509 h 1137625"/>
                  <a:gd name="connsiteX3" fmla="*/ 394842 w 613433"/>
                  <a:gd name="connsiteY3" fmla="*/ 1160 h 1137625"/>
                  <a:gd name="connsiteX4" fmla="*/ 17532 w 613433"/>
                  <a:gd name="connsiteY4" fmla="*/ 320151 h 1137625"/>
                  <a:gd name="connsiteX5" fmla="*/ 300938 w 613433"/>
                  <a:gd name="connsiteY5" fmla="*/ 1137610 h 1137625"/>
                  <a:gd name="connsiteX6" fmla="*/ 222991 w 613433"/>
                  <a:gd name="connsiteY6" fmla="*/ 758181 h 1137625"/>
                  <a:gd name="connsiteX7" fmla="*/ 151963 w 613433"/>
                  <a:gd name="connsiteY7" fmla="*/ 757758 h 1137625"/>
                  <a:gd name="connsiteX8" fmla="*/ 222850 w 613433"/>
                  <a:gd name="connsiteY8" fmla="*/ 744484 h 1137625"/>
                  <a:gd name="connsiteX9" fmla="*/ 230334 w 613433"/>
                  <a:gd name="connsiteY9" fmla="*/ 629116 h 1137625"/>
                  <a:gd name="connsiteX10" fmla="*/ 99433 w 613433"/>
                  <a:gd name="connsiteY10" fmla="*/ 626575 h 1137625"/>
                  <a:gd name="connsiteX11" fmla="*/ 233864 w 613433"/>
                  <a:gd name="connsiteY11" fmla="*/ 605111 h 1137625"/>
                  <a:gd name="connsiteX12" fmla="*/ 247844 w 613433"/>
                  <a:gd name="connsiteY12" fmla="*/ 535071 h 1137625"/>
                  <a:gd name="connsiteX13" fmla="*/ 257022 w 613433"/>
                  <a:gd name="connsiteY13" fmla="*/ 500899 h 1137625"/>
                  <a:gd name="connsiteX14" fmla="*/ 81217 w 613433"/>
                  <a:gd name="connsiteY14" fmla="*/ 494544 h 1137625"/>
                  <a:gd name="connsiteX15" fmla="*/ 266483 w 613433"/>
                  <a:gd name="connsiteY15" fmla="*/ 470821 h 1137625"/>
                  <a:gd name="connsiteX16" fmla="*/ 301079 w 613433"/>
                  <a:gd name="connsiteY16" fmla="*/ 383554 h 1137625"/>
                  <a:gd name="connsiteX17" fmla="*/ 92373 w 613433"/>
                  <a:gd name="connsiteY17" fmla="*/ 372399 h 1137625"/>
                  <a:gd name="connsiteX18" fmla="*/ 317460 w 613433"/>
                  <a:gd name="connsiteY18" fmla="*/ 350511 h 1137625"/>
                  <a:gd name="connsiteX19" fmla="*/ 377050 w 613433"/>
                  <a:gd name="connsiteY19" fmla="*/ 253500 h 1137625"/>
                  <a:gd name="connsiteX20" fmla="*/ 161848 w 613433"/>
                  <a:gd name="connsiteY20" fmla="*/ 236838 h 1137625"/>
                  <a:gd name="connsiteX21" fmla="*/ 399784 w 613433"/>
                  <a:gd name="connsiteY21" fmla="*/ 223282 h 1137625"/>
                  <a:gd name="connsiteX22" fmla="*/ 490158 w 613433"/>
                  <a:gd name="connsiteY22" fmla="*/ 125989 h 1137625"/>
                  <a:gd name="connsiteX23" fmla="*/ 264365 w 613433"/>
                  <a:gd name="connsiteY23" fmla="*/ 101701 h 113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13433" h="1137625">
                    <a:moveTo>
                      <a:pt x="264365" y="101701"/>
                    </a:moveTo>
                    <a:cubicBezTo>
                      <a:pt x="348243" y="99301"/>
                      <a:pt x="433957" y="98171"/>
                      <a:pt x="521083" y="98736"/>
                    </a:cubicBezTo>
                    <a:cubicBezTo>
                      <a:pt x="575307" y="53972"/>
                      <a:pt x="613575" y="32650"/>
                      <a:pt x="613434" y="32509"/>
                    </a:cubicBezTo>
                    <a:cubicBezTo>
                      <a:pt x="611880" y="32085"/>
                      <a:pt x="524472" y="-7171"/>
                      <a:pt x="394842" y="1160"/>
                    </a:cubicBezTo>
                    <a:cubicBezTo>
                      <a:pt x="268743" y="11892"/>
                      <a:pt x="100422" y="70212"/>
                      <a:pt x="17532" y="320151"/>
                    </a:cubicBezTo>
                    <a:cubicBezTo>
                      <a:pt x="-86115" y="658205"/>
                      <a:pt x="303762" y="1140857"/>
                      <a:pt x="300938" y="1137610"/>
                    </a:cubicBezTo>
                    <a:cubicBezTo>
                      <a:pt x="303480" y="1138598"/>
                      <a:pt x="228075" y="990328"/>
                      <a:pt x="222991" y="758181"/>
                    </a:cubicBezTo>
                    <a:cubicBezTo>
                      <a:pt x="199127" y="758040"/>
                      <a:pt x="175545" y="757758"/>
                      <a:pt x="151963" y="757758"/>
                    </a:cubicBezTo>
                    <a:cubicBezTo>
                      <a:pt x="175262" y="753239"/>
                      <a:pt x="198985" y="748720"/>
                      <a:pt x="222850" y="744484"/>
                    </a:cubicBezTo>
                    <a:cubicBezTo>
                      <a:pt x="222991" y="707628"/>
                      <a:pt x="225109" y="669078"/>
                      <a:pt x="230334" y="629116"/>
                    </a:cubicBezTo>
                    <a:cubicBezTo>
                      <a:pt x="186277" y="628128"/>
                      <a:pt x="142643" y="627140"/>
                      <a:pt x="99433" y="626575"/>
                    </a:cubicBezTo>
                    <a:cubicBezTo>
                      <a:pt x="143349" y="619091"/>
                      <a:pt x="188254" y="611889"/>
                      <a:pt x="233864" y="605111"/>
                    </a:cubicBezTo>
                    <a:cubicBezTo>
                      <a:pt x="237535" y="582094"/>
                      <a:pt x="242054" y="558794"/>
                      <a:pt x="247844" y="535071"/>
                    </a:cubicBezTo>
                    <a:cubicBezTo>
                      <a:pt x="250668" y="523492"/>
                      <a:pt x="253774" y="512195"/>
                      <a:pt x="257022" y="500899"/>
                    </a:cubicBezTo>
                    <a:cubicBezTo>
                      <a:pt x="197714" y="498498"/>
                      <a:pt x="139113" y="496380"/>
                      <a:pt x="81217" y="494544"/>
                    </a:cubicBezTo>
                    <a:cubicBezTo>
                      <a:pt x="141514" y="485931"/>
                      <a:pt x="203363" y="478023"/>
                      <a:pt x="266483" y="470821"/>
                    </a:cubicBezTo>
                    <a:cubicBezTo>
                      <a:pt x="276650" y="440179"/>
                      <a:pt x="288371" y="411090"/>
                      <a:pt x="301079" y="383554"/>
                    </a:cubicBezTo>
                    <a:cubicBezTo>
                      <a:pt x="230616" y="379318"/>
                      <a:pt x="161000" y="375646"/>
                      <a:pt x="92373" y="372399"/>
                    </a:cubicBezTo>
                    <a:cubicBezTo>
                      <a:pt x="165660" y="364067"/>
                      <a:pt x="240642" y="356724"/>
                      <a:pt x="317460" y="350511"/>
                    </a:cubicBezTo>
                    <a:cubicBezTo>
                      <a:pt x="335958" y="315068"/>
                      <a:pt x="356151" y="282731"/>
                      <a:pt x="377050" y="253500"/>
                    </a:cubicBezTo>
                    <a:cubicBezTo>
                      <a:pt x="304468" y="247287"/>
                      <a:pt x="232734" y="241780"/>
                      <a:pt x="161848" y="236838"/>
                    </a:cubicBezTo>
                    <a:cubicBezTo>
                      <a:pt x="239513" y="231048"/>
                      <a:pt x="318731" y="226529"/>
                      <a:pt x="399784" y="223282"/>
                    </a:cubicBezTo>
                    <a:cubicBezTo>
                      <a:pt x="430286" y="184590"/>
                      <a:pt x="461493" y="152395"/>
                      <a:pt x="490158" y="125989"/>
                    </a:cubicBezTo>
                    <a:cubicBezTo>
                      <a:pt x="414047" y="117093"/>
                      <a:pt x="338782" y="109044"/>
                      <a:pt x="264365" y="101701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11A1D72-36F2-4BF1-8EAC-205F0EDD3A00}"/>
                  </a:ext>
                </a:extLst>
              </p:cNvPr>
              <p:cNvSpPr/>
              <p:nvPr/>
            </p:nvSpPr>
            <p:spPr>
              <a:xfrm>
                <a:off x="5544593" y="4546249"/>
                <a:ext cx="594220" cy="842596"/>
              </a:xfrm>
              <a:custGeom>
                <a:avLst/>
                <a:gdLst>
                  <a:gd name="connsiteX0" fmla="*/ 76242 w 594220"/>
                  <a:gd name="connsiteY0" fmla="*/ 632337 h 842596"/>
                  <a:gd name="connsiteX1" fmla="*/ 235949 w 594220"/>
                  <a:gd name="connsiteY1" fmla="*/ 756883 h 842596"/>
                  <a:gd name="connsiteX2" fmla="*/ 262214 w 594220"/>
                  <a:gd name="connsiteY2" fmla="*/ 842597 h 842596"/>
                  <a:gd name="connsiteX3" fmla="*/ 110132 w 594220"/>
                  <a:gd name="connsiteY3" fmla="*/ 757872 h 842596"/>
                  <a:gd name="connsiteX4" fmla="*/ 25830 w 594220"/>
                  <a:gd name="connsiteY4" fmla="*/ 377455 h 842596"/>
                  <a:gd name="connsiteX5" fmla="*/ 594196 w 594220"/>
                  <a:gd name="connsiteY5" fmla="*/ 3 h 842596"/>
                  <a:gd name="connsiteX6" fmla="*/ 364026 w 594220"/>
                  <a:gd name="connsiteY6" fmla="*/ 200661 h 842596"/>
                  <a:gd name="connsiteX7" fmla="*/ 319262 w 594220"/>
                  <a:gd name="connsiteY7" fmla="*/ 167054 h 842596"/>
                  <a:gd name="connsiteX8" fmla="*/ 357389 w 594220"/>
                  <a:gd name="connsiteY8" fmla="*/ 209275 h 842596"/>
                  <a:gd name="connsiteX9" fmla="*/ 306977 w 594220"/>
                  <a:gd name="connsiteY9" fmla="*/ 285245 h 842596"/>
                  <a:gd name="connsiteX10" fmla="*/ 223664 w 594220"/>
                  <a:gd name="connsiteY10" fmla="*/ 224384 h 842596"/>
                  <a:gd name="connsiteX11" fmla="*/ 297799 w 594220"/>
                  <a:gd name="connsiteY11" fmla="*/ 302049 h 842596"/>
                  <a:gd name="connsiteX12" fmla="*/ 273087 w 594220"/>
                  <a:gd name="connsiteY12" fmla="*/ 352743 h 842596"/>
                  <a:gd name="connsiteX13" fmla="*/ 262497 w 594220"/>
                  <a:gd name="connsiteY13" fmla="*/ 378443 h 842596"/>
                  <a:gd name="connsiteX14" fmla="*/ 149106 w 594220"/>
                  <a:gd name="connsiteY14" fmla="*/ 298378 h 842596"/>
                  <a:gd name="connsiteX15" fmla="*/ 253883 w 594220"/>
                  <a:gd name="connsiteY15" fmla="*/ 401743 h 842596"/>
                  <a:gd name="connsiteX16" fmla="*/ 233972 w 594220"/>
                  <a:gd name="connsiteY16" fmla="*/ 473053 h 842596"/>
                  <a:gd name="connsiteX17" fmla="*/ 97706 w 594220"/>
                  <a:gd name="connsiteY17" fmla="*/ 380279 h 842596"/>
                  <a:gd name="connsiteX18" fmla="*/ 228465 w 594220"/>
                  <a:gd name="connsiteY18" fmla="*/ 501436 h 842596"/>
                  <a:gd name="connsiteX19" fmla="*/ 219569 w 594220"/>
                  <a:gd name="connsiteY19" fmla="*/ 590821 h 842596"/>
                  <a:gd name="connsiteX20" fmla="*/ 76666 w 594220"/>
                  <a:gd name="connsiteY20" fmla="*/ 498471 h 842596"/>
                  <a:gd name="connsiteX21" fmla="*/ 219428 w 594220"/>
                  <a:gd name="connsiteY21" fmla="*/ 620617 h 842596"/>
                  <a:gd name="connsiteX22" fmla="*/ 229736 w 594220"/>
                  <a:gd name="connsiteY22" fmla="*/ 724829 h 842596"/>
                  <a:gd name="connsiteX23" fmla="*/ 76242 w 594220"/>
                  <a:gd name="connsiteY23" fmla="*/ 632337 h 84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94220" h="842596">
                    <a:moveTo>
                      <a:pt x="76242" y="632337"/>
                    </a:moveTo>
                    <a:cubicBezTo>
                      <a:pt x="127783" y="673994"/>
                      <a:pt x="181019" y="715509"/>
                      <a:pt x="235949" y="756883"/>
                    </a:cubicBezTo>
                    <a:cubicBezTo>
                      <a:pt x="248517" y="810825"/>
                      <a:pt x="262497" y="842456"/>
                      <a:pt x="262214" y="842597"/>
                    </a:cubicBezTo>
                    <a:cubicBezTo>
                      <a:pt x="261084" y="842173"/>
                      <a:pt x="187373" y="824946"/>
                      <a:pt x="110132" y="757872"/>
                    </a:cubicBezTo>
                    <a:cubicBezTo>
                      <a:pt x="36139" y="690938"/>
                      <a:pt x="-41667" y="573876"/>
                      <a:pt x="25830" y="377455"/>
                    </a:cubicBezTo>
                    <a:cubicBezTo>
                      <a:pt x="122417" y="115795"/>
                      <a:pt x="597444" y="-703"/>
                      <a:pt x="594196" y="3"/>
                    </a:cubicBezTo>
                    <a:cubicBezTo>
                      <a:pt x="596173" y="568"/>
                      <a:pt x="478123" y="57617"/>
                      <a:pt x="364026" y="200661"/>
                    </a:cubicBezTo>
                    <a:cubicBezTo>
                      <a:pt x="349058" y="189364"/>
                      <a:pt x="334090" y="178209"/>
                      <a:pt x="319262" y="167054"/>
                    </a:cubicBezTo>
                    <a:cubicBezTo>
                      <a:pt x="331689" y="181033"/>
                      <a:pt x="344398" y="195154"/>
                      <a:pt x="357389" y="209275"/>
                    </a:cubicBezTo>
                    <a:cubicBezTo>
                      <a:pt x="339879" y="232433"/>
                      <a:pt x="322793" y="257709"/>
                      <a:pt x="306977" y="285245"/>
                    </a:cubicBezTo>
                    <a:cubicBezTo>
                      <a:pt x="278877" y="264911"/>
                      <a:pt x="251059" y="244577"/>
                      <a:pt x="223664" y="224384"/>
                    </a:cubicBezTo>
                    <a:cubicBezTo>
                      <a:pt x="247669" y="250084"/>
                      <a:pt x="272381" y="275926"/>
                      <a:pt x="297799" y="302049"/>
                    </a:cubicBezTo>
                    <a:cubicBezTo>
                      <a:pt x="289044" y="318147"/>
                      <a:pt x="280854" y="335092"/>
                      <a:pt x="273087" y="352743"/>
                    </a:cubicBezTo>
                    <a:cubicBezTo>
                      <a:pt x="269274" y="361357"/>
                      <a:pt x="265886" y="369971"/>
                      <a:pt x="262497" y="378443"/>
                    </a:cubicBezTo>
                    <a:cubicBezTo>
                      <a:pt x="224088" y="351613"/>
                      <a:pt x="186385" y="324925"/>
                      <a:pt x="149106" y="298378"/>
                    </a:cubicBezTo>
                    <a:cubicBezTo>
                      <a:pt x="182855" y="332550"/>
                      <a:pt x="217733" y="367146"/>
                      <a:pt x="253883" y="401743"/>
                    </a:cubicBezTo>
                    <a:cubicBezTo>
                      <a:pt x="245551" y="425889"/>
                      <a:pt x="239056" y="449754"/>
                      <a:pt x="233972" y="473053"/>
                    </a:cubicBezTo>
                    <a:cubicBezTo>
                      <a:pt x="187656" y="441987"/>
                      <a:pt x="142328" y="411063"/>
                      <a:pt x="97706" y="380279"/>
                    </a:cubicBezTo>
                    <a:cubicBezTo>
                      <a:pt x="139645" y="420523"/>
                      <a:pt x="183278" y="460909"/>
                      <a:pt x="228465" y="501436"/>
                    </a:cubicBezTo>
                    <a:cubicBezTo>
                      <a:pt x="223099" y="532502"/>
                      <a:pt x="220416" y="562439"/>
                      <a:pt x="219569" y="590821"/>
                    </a:cubicBezTo>
                    <a:cubicBezTo>
                      <a:pt x="171134" y="560038"/>
                      <a:pt x="123406" y="529254"/>
                      <a:pt x="76666" y="498471"/>
                    </a:cubicBezTo>
                    <a:cubicBezTo>
                      <a:pt x="122559" y="539139"/>
                      <a:pt x="170146" y="579948"/>
                      <a:pt x="219428" y="620617"/>
                    </a:cubicBezTo>
                    <a:cubicBezTo>
                      <a:pt x="220134" y="659449"/>
                      <a:pt x="224229" y="694610"/>
                      <a:pt x="229736" y="724829"/>
                    </a:cubicBezTo>
                    <a:cubicBezTo>
                      <a:pt x="177489" y="694186"/>
                      <a:pt x="126371" y="663261"/>
                      <a:pt x="76242" y="632337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BE63A26-4510-4CC7-8F5E-96F618472472}"/>
                  </a:ext>
                </a:extLst>
              </p:cNvPr>
              <p:cNvSpPr/>
              <p:nvPr/>
            </p:nvSpPr>
            <p:spPr>
              <a:xfrm>
                <a:off x="5270745" y="4414364"/>
                <a:ext cx="869470" cy="542664"/>
              </a:xfrm>
              <a:custGeom>
                <a:avLst/>
                <a:gdLst>
                  <a:gd name="connsiteX0" fmla="*/ 61035 w 869470"/>
                  <a:gd name="connsiteY0" fmla="*/ 261942 h 542664"/>
                  <a:gd name="connsiteX1" fmla="*/ 95914 w 869470"/>
                  <a:gd name="connsiteY1" fmla="*/ 461470 h 542664"/>
                  <a:gd name="connsiteX2" fmla="*/ 57929 w 869470"/>
                  <a:gd name="connsiteY2" fmla="*/ 542665 h 542664"/>
                  <a:gd name="connsiteX3" fmla="*/ 2010 w 869470"/>
                  <a:gd name="connsiteY3" fmla="*/ 377733 h 542664"/>
                  <a:gd name="connsiteX4" fmla="*/ 194760 w 869470"/>
                  <a:gd name="connsiteY4" fmla="*/ 39114 h 542664"/>
                  <a:gd name="connsiteX5" fmla="*/ 869456 w 869470"/>
                  <a:gd name="connsiteY5" fmla="*/ 140643 h 542664"/>
                  <a:gd name="connsiteX6" fmla="*/ 564163 w 869470"/>
                  <a:gd name="connsiteY6" fmla="*/ 134995 h 542664"/>
                  <a:gd name="connsiteX7" fmla="*/ 553572 w 869470"/>
                  <a:gd name="connsiteY7" fmla="*/ 80065 h 542664"/>
                  <a:gd name="connsiteX8" fmla="*/ 553431 w 869470"/>
                  <a:gd name="connsiteY8" fmla="*/ 136972 h 542664"/>
                  <a:gd name="connsiteX9" fmla="*/ 465034 w 869470"/>
                  <a:gd name="connsiteY9" fmla="*/ 159424 h 542664"/>
                  <a:gd name="connsiteX10" fmla="*/ 444135 w 869470"/>
                  <a:gd name="connsiteY10" fmla="*/ 58319 h 542664"/>
                  <a:gd name="connsiteX11" fmla="*/ 446959 w 869470"/>
                  <a:gd name="connsiteY11" fmla="*/ 165637 h 542664"/>
                  <a:gd name="connsiteX12" fmla="*/ 394712 w 869470"/>
                  <a:gd name="connsiteY12" fmla="*/ 186677 h 542664"/>
                  <a:gd name="connsiteX13" fmla="*/ 369577 w 869470"/>
                  <a:gd name="connsiteY13" fmla="*/ 198680 h 542664"/>
                  <a:gd name="connsiteX14" fmla="*/ 339217 w 869470"/>
                  <a:gd name="connsiteY14" fmla="*/ 63261 h 542664"/>
                  <a:gd name="connsiteX15" fmla="*/ 347548 w 869470"/>
                  <a:gd name="connsiteY15" fmla="*/ 210259 h 542664"/>
                  <a:gd name="connsiteX16" fmla="*/ 284852 w 869470"/>
                  <a:gd name="connsiteY16" fmla="*/ 249798 h 542664"/>
                  <a:gd name="connsiteX17" fmla="*/ 246019 w 869470"/>
                  <a:gd name="connsiteY17" fmla="*/ 89526 h 542664"/>
                  <a:gd name="connsiteX18" fmla="*/ 261693 w 869470"/>
                  <a:gd name="connsiteY18" fmla="*/ 267167 h 542664"/>
                  <a:gd name="connsiteX19" fmla="*/ 195043 w 869470"/>
                  <a:gd name="connsiteY19" fmla="*/ 327463 h 542664"/>
                  <a:gd name="connsiteX20" fmla="*/ 150985 w 869470"/>
                  <a:gd name="connsiteY20" fmla="*/ 163096 h 542664"/>
                  <a:gd name="connsiteX21" fmla="*/ 174850 w 869470"/>
                  <a:gd name="connsiteY21" fmla="*/ 349491 h 542664"/>
                  <a:gd name="connsiteX22" fmla="*/ 112577 w 869470"/>
                  <a:gd name="connsiteY22" fmla="*/ 433652 h 542664"/>
                  <a:gd name="connsiteX23" fmla="*/ 61035 w 869470"/>
                  <a:gd name="connsiteY23" fmla="*/ 261942 h 54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9470" h="542664">
                    <a:moveTo>
                      <a:pt x="61035" y="261942"/>
                    </a:moveTo>
                    <a:cubicBezTo>
                      <a:pt x="71344" y="327321"/>
                      <a:pt x="82923" y="393831"/>
                      <a:pt x="95914" y="461470"/>
                    </a:cubicBezTo>
                    <a:cubicBezTo>
                      <a:pt x="69084" y="509905"/>
                      <a:pt x="58070" y="542665"/>
                      <a:pt x="57929" y="542665"/>
                    </a:cubicBezTo>
                    <a:cubicBezTo>
                      <a:pt x="57364" y="541535"/>
                      <a:pt x="14295" y="479404"/>
                      <a:pt x="2010" y="377733"/>
                    </a:cubicBezTo>
                    <a:cubicBezTo>
                      <a:pt x="-7875" y="278463"/>
                      <a:pt x="13024" y="139514"/>
                      <a:pt x="194760" y="39114"/>
                    </a:cubicBezTo>
                    <a:cubicBezTo>
                      <a:pt x="441876" y="-90092"/>
                      <a:pt x="872281" y="142338"/>
                      <a:pt x="869456" y="140643"/>
                    </a:cubicBezTo>
                    <a:cubicBezTo>
                      <a:pt x="870586" y="142479"/>
                      <a:pt x="744769" y="105341"/>
                      <a:pt x="564163" y="134995"/>
                    </a:cubicBezTo>
                    <a:cubicBezTo>
                      <a:pt x="560491" y="116638"/>
                      <a:pt x="556961" y="98280"/>
                      <a:pt x="553572" y="80065"/>
                    </a:cubicBezTo>
                    <a:cubicBezTo>
                      <a:pt x="553431" y="98845"/>
                      <a:pt x="553431" y="117767"/>
                      <a:pt x="553431" y="136972"/>
                    </a:cubicBezTo>
                    <a:cubicBezTo>
                      <a:pt x="524907" y="142338"/>
                      <a:pt x="495253" y="149681"/>
                      <a:pt x="465034" y="159424"/>
                    </a:cubicBezTo>
                    <a:cubicBezTo>
                      <a:pt x="457833" y="125393"/>
                      <a:pt x="450913" y="91644"/>
                      <a:pt x="444135" y="58319"/>
                    </a:cubicBezTo>
                    <a:cubicBezTo>
                      <a:pt x="444700" y="93479"/>
                      <a:pt x="445547" y="129205"/>
                      <a:pt x="446959" y="165637"/>
                    </a:cubicBezTo>
                    <a:cubicBezTo>
                      <a:pt x="429591" y="171709"/>
                      <a:pt x="412222" y="178770"/>
                      <a:pt x="394712" y="186677"/>
                    </a:cubicBezTo>
                    <a:cubicBezTo>
                      <a:pt x="386098" y="190490"/>
                      <a:pt x="377767" y="194585"/>
                      <a:pt x="369577" y="198680"/>
                    </a:cubicBezTo>
                    <a:cubicBezTo>
                      <a:pt x="359127" y="153070"/>
                      <a:pt x="348960" y="107883"/>
                      <a:pt x="339217" y="63261"/>
                    </a:cubicBezTo>
                    <a:cubicBezTo>
                      <a:pt x="341335" y="111272"/>
                      <a:pt x="344018" y="160271"/>
                      <a:pt x="347548" y="210259"/>
                    </a:cubicBezTo>
                    <a:cubicBezTo>
                      <a:pt x="325237" y="222545"/>
                      <a:pt x="304339" y="235818"/>
                      <a:pt x="284852" y="249798"/>
                    </a:cubicBezTo>
                    <a:cubicBezTo>
                      <a:pt x="271295" y="195715"/>
                      <a:pt x="258446" y="142338"/>
                      <a:pt x="246019" y="89526"/>
                    </a:cubicBezTo>
                    <a:cubicBezTo>
                      <a:pt x="250114" y="147563"/>
                      <a:pt x="255339" y="206729"/>
                      <a:pt x="261693" y="267167"/>
                    </a:cubicBezTo>
                    <a:cubicBezTo>
                      <a:pt x="236982" y="286654"/>
                      <a:pt x="214812" y="306987"/>
                      <a:pt x="195043" y="327463"/>
                    </a:cubicBezTo>
                    <a:cubicBezTo>
                      <a:pt x="179792" y="272109"/>
                      <a:pt x="165106" y="217320"/>
                      <a:pt x="150985" y="163096"/>
                    </a:cubicBezTo>
                    <a:cubicBezTo>
                      <a:pt x="157764" y="224098"/>
                      <a:pt x="165671" y="286229"/>
                      <a:pt x="174850" y="349491"/>
                    </a:cubicBezTo>
                    <a:cubicBezTo>
                      <a:pt x="149291" y="378722"/>
                      <a:pt x="128816" y="407528"/>
                      <a:pt x="112577" y="433652"/>
                    </a:cubicBezTo>
                    <a:cubicBezTo>
                      <a:pt x="94643" y="375756"/>
                      <a:pt x="77557" y="318566"/>
                      <a:pt x="61035" y="26194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530DEE9-1AEA-4776-A10B-1A5B127D81C8}"/>
                  </a:ext>
                </a:extLst>
              </p:cNvPr>
              <p:cNvSpPr/>
              <p:nvPr/>
            </p:nvSpPr>
            <p:spPr>
              <a:xfrm>
                <a:off x="5924966" y="4456639"/>
                <a:ext cx="280647" cy="280701"/>
              </a:xfrm>
              <a:custGeom>
                <a:avLst/>
                <a:gdLst>
                  <a:gd name="connsiteX0" fmla="*/ 185157 w 280647"/>
                  <a:gd name="connsiteY0" fmla="*/ 7430 h 280701"/>
                  <a:gd name="connsiteX1" fmla="*/ 273272 w 280647"/>
                  <a:gd name="connsiteY1" fmla="*/ 185212 h 280701"/>
                  <a:gd name="connsiteX2" fmla="*/ 95490 w 280647"/>
                  <a:gd name="connsiteY2" fmla="*/ 273327 h 280701"/>
                  <a:gd name="connsiteX3" fmla="*/ 7375 w 280647"/>
                  <a:gd name="connsiteY3" fmla="*/ 95545 h 280701"/>
                  <a:gd name="connsiteX4" fmla="*/ 185157 w 280647"/>
                  <a:gd name="connsiteY4" fmla="*/ 7430 h 28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47" h="280701">
                    <a:moveTo>
                      <a:pt x="185157" y="7430"/>
                    </a:moveTo>
                    <a:cubicBezTo>
                      <a:pt x="258586" y="32141"/>
                      <a:pt x="297983" y="111783"/>
                      <a:pt x="273272" y="185212"/>
                    </a:cubicBezTo>
                    <a:cubicBezTo>
                      <a:pt x="248560" y="258641"/>
                      <a:pt x="168918" y="298038"/>
                      <a:pt x="95490" y="273327"/>
                    </a:cubicBezTo>
                    <a:cubicBezTo>
                      <a:pt x="22061" y="248615"/>
                      <a:pt x="-17336" y="168973"/>
                      <a:pt x="7375" y="95545"/>
                    </a:cubicBezTo>
                    <a:cubicBezTo>
                      <a:pt x="32087" y="22116"/>
                      <a:pt x="111729" y="-17423"/>
                      <a:pt x="185157" y="7430"/>
                    </a:cubicBezTo>
                    <a:close/>
                  </a:path>
                </a:pathLst>
              </a:custGeom>
              <a:solidFill>
                <a:srgbClr val="1866D6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18A3369-6C27-4992-811C-55FAFE3CA763}"/>
                  </a:ext>
                </a:extLst>
              </p:cNvPr>
              <p:cNvSpPr/>
              <p:nvPr/>
            </p:nvSpPr>
            <p:spPr>
              <a:xfrm rot="-4337061">
                <a:off x="6080469" y="4504074"/>
                <a:ext cx="280729" cy="280729"/>
              </a:xfrm>
              <a:custGeom>
                <a:avLst/>
                <a:gdLst>
                  <a:gd name="connsiteX0" fmla="*/ 280730 w 280729"/>
                  <a:gd name="connsiteY0" fmla="*/ 140365 h 280729"/>
                  <a:gd name="connsiteX1" fmla="*/ 140365 w 280729"/>
                  <a:gd name="connsiteY1" fmla="*/ 280730 h 280729"/>
                  <a:gd name="connsiteX2" fmla="*/ 0 w 280729"/>
                  <a:gd name="connsiteY2" fmla="*/ 140365 h 280729"/>
                  <a:gd name="connsiteX3" fmla="*/ 140365 w 280729"/>
                  <a:gd name="connsiteY3" fmla="*/ 0 h 280729"/>
                  <a:gd name="connsiteX4" fmla="*/ 280730 w 280729"/>
                  <a:gd name="connsiteY4" fmla="*/ 140365 h 28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29" h="280729">
                    <a:moveTo>
                      <a:pt x="280730" y="140365"/>
                    </a:moveTo>
                    <a:cubicBezTo>
                      <a:pt x="280730" y="217886"/>
                      <a:pt x="217886" y="280730"/>
                      <a:pt x="140365" y="280730"/>
                    </a:cubicBezTo>
                    <a:cubicBezTo>
                      <a:pt x="62843" y="280730"/>
                      <a:pt x="0" y="217886"/>
                      <a:pt x="0" y="140365"/>
                    </a:cubicBezTo>
                    <a:cubicBezTo>
                      <a:pt x="0" y="62843"/>
                      <a:pt x="62843" y="0"/>
                      <a:pt x="140365" y="0"/>
                    </a:cubicBezTo>
                    <a:cubicBezTo>
                      <a:pt x="217886" y="0"/>
                      <a:pt x="280730" y="62843"/>
                      <a:pt x="280730" y="140365"/>
                    </a:cubicBezTo>
                    <a:close/>
                  </a:path>
                </a:pathLst>
              </a:custGeom>
              <a:solidFill>
                <a:srgbClr val="5A9AF9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088844E-53E5-48CF-9A04-AAE56B5B83DB}"/>
                  </a:ext>
                </a:extLst>
              </p:cNvPr>
              <p:cNvSpPr/>
              <p:nvPr/>
            </p:nvSpPr>
            <p:spPr>
              <a:xfrm rot="-4887593">
                <a:off x="6059782" y="4323128"/>
                <a:ext cx="280719" cy="280719"/>
              </a:xfrm>
              <a:custGeom>
                <a:avLst/>
                <a:gdLst>
                  <a:gd name="connsiteX0" fmla="*/ 280720 w 280719"/>
                  <a:gd name="connsiteY0" fmla="*/ 140360 h 280719"/>
                  <a:gd name="connsiteX1" fmla="*/ 140360 w 280719"/>
                  <a:gd name="connsiteY1" fmla="*/ 280720 h 280719"/>
                  <a:gd name="connsiteX2" fmla="*/ 0 w 280719"/>
                  <a:gd name="connsiteY2" fmla="*/ 140360 h 280719"/>
                  <a:gd name="connsiteX3" fmla="*/ 140360 w 280719"/>
                  <a:gd name="connsiteY3" fmla="*/ 0 h 280719"/>
                  <a:gd name="connsiteX4" fmla="*/ 280720 w 280719"/>
                  <a:gd name="connsiteY4" fmla="*/ 140360 h 280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19" h="280719">
                    <a:moveTo>
                      <a:pt x="280720" y="140360"/>
                    </a:moveTo>
                    <a:cubicBezTo>
                      <a:pt x="280720" y="217879"/>
                      <a:pt x="217879" y="280720"/>
                      <a:pt x="140360" y="280720"/>
                    </a:cubicBezTo>
                    <a:cubicBezTo>
                      <a:pt x="62841" y="280720"/>
                      <a:pt x="0" y="217879"/>
                      <a:pt x="0" y="140360"/>
                    </a:cubicBezTo>
                    <a:cubicBezTo>
                      <a:pt x="0" y="62841"/>
                      <a:pt x="62841" y="0"/>
                      <a:pt x="140360" y="0"/>
                    </a:cubicBezTo>
                    <a:cubicBezTo>
                      <a:pt x="217879" y="0"/>
                      <a:pt x="280720" y="62841"/>
                      <a:pt x="280720" y="14036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680795F-D3CA-42B3-93B5-FE80B10CFE59}"/>
                  </a:ext>
                </a:extLst>
              </p:cNvPr>
              <p:cNvSpPr/>
              <p:nvPr/>
            </p:nvSpPr>
            <p:spPr>
              <a:xfrm>
                <a:off x="7078817" y="5429796"/>
                <a:ext cx="136125" cy="223251"/>
              </a:xfrm>
              <a:custGeom>
                <a:avLst/>
                <a:gdLst>
                  <a:gd name="connsiteX0" fmla="*/ 115933 w 136125"/>
                  <a:gd name="connsiteY0" fmla="*/ 0 h 223251"/>
                  <a:gd name="connsiteX1" fmla="*/ 136126 w 136125"/>
                  <a:gd name="connsiteY1" fmla="*/ 10167 h 223251"/>
                  <a:gd name="connsiteX2" fmla="*/ 18640 w 136125"/>
                  <a:gd name="connsiteY2" fmla="*/ 223251 h 223251"/>
                  <a:gd name="connsiteX3" fmla="*/ 0 w 136125"/>
                  <a:gd name="connsiteY3" fmla="*/ 210825 h 223251"/>
                  <a:gd name="connsiteX4" fmla="*/ 115933 w 136125"/>
                  <a:gd name="connsiteY4" fmla="*/ 0 h 223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125" h="223251">
                    <a:moveTo>
                      <a:pt x="115933" y="0"/>
                    </a:moveTo>
                    <a:cubicBezTo>
                      <a:pt x="122570" y="3389"/>
                      <a:pt x="129489" y="6637"/>
                      <a:pt x="136126" y="10167"/>
                    </a:cubicBezTo>
                    <a:cubicBezTo>
                      <a:pt x="104636" y="85149"/>
                      <a:pt x="65380" y="156742"/>
                      <a:pt x="18640" y="223251"/>
                    </a:cubicBezTo>
                    <a:cubicBezTo>
                      <a:pt x="12568" y="219015"/>
                      <a:pt x="6073" y="215061"/>
                      <a:pt x="0" y="210825"/>
                    </a:cubicBezTo>
                    <a:cubicBezTo>
                      <a:pt x="46176" y="145021"/>
                      <a:pt x="85149" y="74276"/>
                      <a:pt x="115933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3F70FE-FC96-44CB-9E51-DF311B51D757}"/>
                  </a:ext>
                </a:extLst>
              </p:cNvPr>
              <p:cNvSpPr/>
              <p:nvPr/>
            </p:nvSpPr>
            <p:spPr>
              <a:xfrm>
                <a:off x="6865309" y="5309487"/>
                <a:ext cx="128217" cy="193597"/>
              </a:xfrm>
              <a:custGeom>
                <a:avLst/>
                <a:gdLst>
                  <a:gd name="connsiteX0" fmla="*/ 108731 w 128217"/>
                  <a:gd name="connsiteY0" fmla="*/ 0 h 193597"/>
                  <a:gd name="connsiteX1" fmla="*/ 128218 w 128217"/>
                  <a:gd name="connsiteY1" fmla="*/ 11297 h 193597"/>
                  <a:gd name="connsiteX2" fmla="*/ 17934 w 128217"/>
                  <a:gd name="connsiteY2" fmla="*/ 193597 h 193597"/>
                  <a:gd name="connsiteX3" fmla="*/ 0 w 128217"/>
                  <a:gd name="connsiteY3" fmla="*/ 180182 h 193597"/>
                  <a:gd name="connsiteX4" fmla="*/ 108731 w 128217"/>
                  <a:gd name="connsiteY4" fmla="*/ 0 h 193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217" h="193597">
                    <a:moveTo>
                      <a:pt x="108731" y="0"/>
                    </a:moveTo>
                    <a:cubicBezTo>
                      <a:pt x="115227" y="3812"/>
                      <a:pt x="121722" y="7625"/>
                      <a:pt x="128218" y="11297"/>
                    </a:cubicBezTo>
                    <a:lnTo>
                      <a:pt x="17934" y="193597"/>
                    </a:lnTo>
                    <a:cubicBezTo>
                      <a:pt x="12145" y="189220"/>
                      <a:pt x="6072" y="184842"/>
                      <a:pt x="0" y="180182"/>
                    </a:cubicBezTo>
                    <a:lnTo>
                      <a:pt x="108731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C157C72-81A1-4C0B-A231-9FE22D4E338C}"/>
                  </a:ext>
                </a:extLst>
              </p:cNvPr>
              <p:cNvSpPr/>
              <p:nvPr/>
            </p:nvSpPr>
            <p:spPr>
              <a:xfrm>
                <a:off x="6644035" y="5164748"/>
                <a:ext cx="134431" cy="148975"/>
              </a:xfrm>
              <a:custGeom>
                <a:avLst/>
                <a:gdLst>
                  <a:gd name="connsiteX0" fmla="*/ 116215 w 134431"/>
                  <a:gd name="connsiteY0" fmla="*/ 0 h 148975"/>
                  <a:gd name="connsiteX1" fmla="*/ 134431 w 134431"/>
                  <a:gd name="connsiteY1" fmla="*/ 12991 h 148975"/>
                  <a:gd name="connsiteX2" fmla="*/ 16381 w 134431"/>
                  <a:gd name="connsiteY2" fmla="*/ 148975 h 148975"/>
                  <a:gd name="connsiteX3" fmla="*/ 0 w 134431"/>
                  <a:gd name="connsiteY3" fmla="*/ 133725 h 148975"/>
                  <a:gd name="connsiteX4" fmla="*/ 116215 w 134431"/>
                  <a:gd name="connsiteY4" fmla="*/ 0 h 148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1" h="148975">
                    <a:moveTo>
                      <a:pt x="116215" y="0"/>
                    </a:moveTo>
                    <a:cubicBezTo>
                      <a:pt x="122287" y="4377"/>
                      <a:pt x="128359" y="8614"/>
                      <a:pt x="134431" y="12991"/>
                    </a:cubicBezTo>
                    <a:lnTo>
                      <a:pt x="16381" y="148975"/>
                    </a:lnTo>
                    <a:cubicBezTo>
                      <a:pt x="10873" y="143751"/>
                      <a:pt x="5366" y="138950"/>
                      <a:pt x="0" y="133725"/>
                    </a:cubicBezTo>
                    <a:lnTo>
                      <a:pt x="116215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440ECEF2-035E-499E-A6F8-F818017094CE}"/>
                  </a:ext>
                </a:extLst>
              </p:cNvPr>
              <p:cNvSpPr/>
              <p:nvPr/>
            </p:nvSpPr>
            <p:spPr>
              <a:xfrm>
                <a:off x="6468795" y="5009559"/>
                <a:ext cx="118333" cy="124122"/>
              </a:xfrm>
              <a:custGeom>
                <a:avLst/>
                <a:gdLst>
                  <a:gd name="connsiteX0" fmla="*/ 101670 w 118333"/>
                  <a:gd name="connsiteY0" fmla="*/ 0 h 124122"/>
                  <a:gd name="connsiteX1" fmla="*/ 118333 w 118333"/>
                  <a:gd name="connsiteY1" fmla="*/ 15109 h 124122"/>
                  <a:gd name="connsiteX2" fmla="*/ 14827 w 118333"/>
                  <a:gd name="connsiteY2" fmla="*/ 124123 h 124122"/>
                  <a:gd name="connsiteX3" fmla="*/ 0 w 118333"/>
                  <a:gd name="connsiteY3" fmla="*/ 107037 h 124122"/>
                  <a:gd name="connsiteX4" fmla="*/ 101670 w 118333"/>
                  <a:gd name="connsiteY4" fmla="*/ 0 h 12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333" h="124122">
                    <a:moveTo>
                      <a:pt x="101670" y="0"/>
                    </a:moveTo>
                    <a:cubicBezTo>
                      <a:pt x="107036" y="5084"/>
                      <a:pt x="112684" y="10026"/>
                      <a:pt x="118333" y="15109"/>
                    </a:cubicBezTo>
                    <a:lnTo>
                      <a:pt x="14827" y="124123"/>
                    </a:lnTo>
                    <a:cubicBezTo>
                      <a:pt x="9884" y="118616"/>
                      <a:pt x="4942" y="112967"/>
                      <a:pt x="0" y="107037"/>
                    </a:cubicBezTo>
                    <a:lnTo>
                      <a:pt x="101670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F701A85-7226-4DFB-8D64-C13CE8716F43}"/>
                  </a:ext>
                </a:extLst>
              </p:cNvPr>
              <p:cNvSpPr/>
              <p:nvPr/>
            </p:nvSpPr>
            <p:spPr>
              <a:xfrm>
                <a:off x="6315159" y="4842367"/>
                <a:ext cx="100117" cy="102376"/>
              </a:xfrm>
              <a:custGeom>
                <a:avLst/>
                <a:gdLst>
                  <a:gd name="connsiteX0" fmla="*/ 84726 w 100117"/>
                  <a:gd name="connsiteY0" fmla="*/ 0 h 102376"/>
                  <a:gd name="connsiteX1" fmla="*/ 91928 w 100117"/>
                  <a:gd name="connsiteY1" fmla="*/ 7908 h 102376"/>
                  <a:gd name="connsiteX2" fmla="*/ 100117 w 100117"/>
                  <a:gd name="connsiteY2" fmla="*/ 16380 h 102376"/>
                  <a:gd name="connsiteX3" fmla="*/ 13697 w 100117"/>
                  <a:gd name="connsiteY3" fmla="*/ 102376 h 102376"/>
                  <a:gd name="connsiteX4" fmla="*/ 0 w 100117"/>
                  <a:gd name="connsiteY4" fmla="*/ 84302 h 102376"/>
                  <a:gd name="connsiteX5" fmla="*/ 84726 w 100117"/>
                  <a:gd name="connsiteY5" fmla="*/ 0 h 102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17" h="102376">
                    <a:moveTo>
                      <a:pt x="84726" y="0"/>
                    </a:moveTo>
                    <a:cubicBezTo>
                      <a:pt x="87126" y="2683"/>
                      <a:pt x="89526" y="5225"/>
                      <a:pt x="91928" y="7908"/>
                    </a:cubicBezTo>
                    <a:cubicBezTo>
                      <a:pt x="94751" y="10732"/>
                      <a:pt x="97293" y="13556"/>
                      <a:pt x="100117" y="16380"/>
                    </a:cubicBezTo>
                    <a:lnTo>
                      <a:pt x="13697" y="102376"/>
                    </a:lnTo>
                    <a:cubicBezTo>
                      <a:pt x="9179" y="96305"/>
                      <a:pt x="4519" y="90374"/>
                      <a:pt x="0" y="84302"/>
                    </a:cubicBezTo>
                    <a:lnTo>
                      <a:pt x="84726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2">
              <a:extLst>
                <a:ext uri="{FF2B5EF4-FFF2-40B4-BE49-F238E27FC236}">
                  <a16:creationId xmlns:a16="http://schemas.microsoft.com/office/drawing/2014/main" id="{E4B9C78D-FF3C-4D9B-A158-759B87F3607F}"/>
                </a:ext>
              </a:extLst>
            </p:cNvPr>
            <p:cNvGrpSpPr/>
            <p:nvPr/>
          </p:nvGrpSpPr>
          <p:grpSpPr>
            <a:xfrm>
              <a:off x="4946443" y="5763123"/>
              <a:ext cx="1334402" cy="1560358"/>
              <a:chOff x="4946443" y="5763123"/>
              <a:chExt cx="1334402" cy="1560358"/>
            </a:xfrm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3FC7BF33-D680-44A5-95A6-5674561F4B0E}"/>
                  </a:ext>
                </a:extLst>
              </p:cNvPr>
              <p:cNvSpPr/>
              <p:nvPr/>
            </p:nvSpPr>
            <p:spPr>
              <a:xfrm>
                <a:off x="5333578" y="6193454"/>
                <a:ext cx="261980" cy="1130027"/>
              </a:xfrm>
              <a:custGeom>
                <a:avLst/>
                <a:gdLst>
                  <a:gd name="connsiteX0" fmla="*/ 174996 w 261980"/>
                  <a:gd name="connsiteY0" fmla="*/ 1013739 h 1130027"/>
                  <a:gd name="connsiteX1" fmla="*/ 173160 w 261980"/>
                  <a:gd name="connsiteY1" fmla="*/ 1001878 h 1130027"/>
                  <a:gd name="connsiteX2" fmla="*/ 170760 w 261980"/>
                  <a:gd name="connsiteY2" fmla="*/ 986203 h 1130027"/>
                  <a:gd name="connsiteX3" fmla="*/ 155509 w 261980"/>
                  <a:gd name="connsiteY3" fmla="*/ 872813 h 1130027"/>
                  <a:gd name="connsiteX4" fmla="*/ 150849 w 261980"/>
                  <a:gd name="connsiteY4" fmla="*/ 826920 h 1130027"/>
                  <a:gd name="connsiteX5" fmla="*/ 149296 w 261980"/>
                  <a:gd name="connsiteY5" fmla="*/ 811104 h 1130027"/>
                  <a:gd name="connsiteX6" fmla="*/ 148448 w 261980"/>
                  <a:gd name="connsiteY6" fmla="*/ 801502 h 1130027"/>
                  <a:gd name="connsiteX7" fmla="*/ 145342 w 261980"/>
                  <a:gd name="connsiteY7" fmla="*/ 729909 h 1130027"/>
                  <a:gd name="connsiteX8" fmla="*/ 144354 w 261980"/>
                  <a:gd name="connsiteY8" fmla="*/ 658316 h 1130027"/>
                  <a:gd name="connsiteX9" fmla="*/ 144636 w 261980"/>
                  <a:gd name="connsiteY9" fmla="*/ 645607 h 1130027"/>
                  <a:gd name="connsiteX10" fmla="*/ 144636 w 261980"/>
                  <a:gd name="connsiteY10" fmla="*/ 629933 h 1130027"/>
                  <a:gd name="connsiteX11" fmla="*/ 145907 w 261980"/>
                  <a:gd name="connsiteY11" fmla="*/ 586441 h 1130027"/>
                  <a:gd name="connsiteX12" fmla="*/ 153956 w 261980"/>
                  <a:gd name="connsiteY12" fmla="*/ 473898 h 1130027"/>
                  <a:gd name="connsiteX13" fmla="*/ 155792 w 261980"/>
                  <a:gd name="connsiteY13" fmla="*/ 458224 h 1130027"/>
                  <a:gd name="connsiteX14" fmla="*/ 178667 w 261980"/>
                  <a:gd name="connsiteY14" fmla="*/ 308118 h 1130027"/>
                  <a:gd name="connsiteX15" fmla="*/ 180079 w 261980"/>
                  <a:gd name="connsiteY15" fmla="*/ 299928 h 1130027"/>
                  <a:gd name="connsiteX16" fmla="*/ 181633 w 261980"/>
                  <a:gd name="connsiteY16" fmla="*/ 292585 h 1130027"/>
                  <a:gd name="connsiteX17" fmla="*/ 261980 w 261980"/>
                  <a:gd name="connsiteY17" fmla="*/ 23158 h 1130027"/>
                  <a:gd name="connsiteX18" fmla="*/ 219336 w 261980"/>
                  <a:gd name="connsiteY18" fmla="*/ 0 h 1130027"/>
                  <a:gd name="connsiteX19" fmla="*/ 98884 w 261980"/>
                  <a:gd name="connsiteY19" fmla="*/ 278605 h 1130027"/>
                  <a:gd name="connsiteX20" fmla="*/ 94224 w 261980"/>
                  <a:gd name="connsiteY20" fmla="*/ 293856 h 1130027"/>
                  <a:gd name="connsiteX21" fmla="*/ 53132 w 261980"/>
                  <a:gd name="connsiteY21" fmla="*/ 443820 h 1130027"/>
                  <a:gd name="connsiteX22" fmla="*/ 49461 w 261980"/>
                  <a:gd name="connsiteY22" fmla="*/ 459211 h 1130027"/>
                  <a:gd name="connsiteX23" fmla="*/ 27433 w 261980"/>
                  <a:gd name="connsiteY23" fmla="*/ 574014 h 1130027"/>
                  <a:gd name="connsiteX24" fmla="*/ 20796 w 261980"/>
                  <a:gd name="connsiteY24" fmla="*/ 618213 h 1130027"/>
                  <a:gd name="connsiteX25" fmla="*/ 18819 w 261980"/>
                  <a:gd name="connsiteY25" fmla="*/ 633746 h 1130027"/>
                  <a:gd name="connsiteX26" fmla="*/ 16842 w 261980"/>
                  <a:gd name="connsiteY26" fmla="*/ 649703 h 1130027"/>
                  <a:gd name="connsiteX27" fmla="*/ 8511 w 261980"/>
                  <a:gd name="connsiteY27" fmla="*/ 725814 h 1130027"/>
                  <a:gd name="connsiteX28" fmla="*/ 2721 w 261980"/>
                  <a:gd name="connsiteY28" fmla="*/ 802350 h 1130027"/>
                  <a:gd name="connsiteX29" fmla="*/ 1874 w 261980"/>
                  <a:gd name="connsiteY29" fmla="*/ 822401 h 1130027"/>
                  <a:gd name="connsiteX30" fmla="*/ 1591 w 261980"/>
                  <a:gd name="connsiteY30" fmla="*/ 838075 h 1130027"/>
                  <a:gd name="connsiteX31" fmla="*/ 744 w 261980"/>
                  <a:gd name="connsiteY31" fmla="*/ 879026 h 1130027"/>
                  <a:gd name="connsiteX32" fmla="*/ 2862 w 261980"/>
                  <a:gd name="connsiteY32" fmla="*/ 1005831 h 1130027"/>
                  <a:gd name="connsiteX33" fmla="*/ 3427 w 261980"/>
                  <a:gd name="connsiteY33" fmla="*/ 1021647 h 1130027"/>
                  <a:gd name="connsiteX34" fmla="*/ 3851 w 261980"/>
                  <a:gd name="connsiteY34" fmla="*/ 1033226 h 1130027"/>
                  <a:gd name="connsiteX35" fmla="*/ 64853 w 261980"/>
                  <a:gd name="connsiteY35" fmla="*/ 1127271 h 1130027"/>
                  <a:gd name="connsiteX36" fmla="*/ 160028 w 261980"/>
                  <a:gd name="connsiteY36" fmla="*/ 1108490 h 1130027"/>
                  <a:gd name="connsiteX37" fmla="*/ 174996 w 261980"/>
                  <a:gd name="connsiteY37" fmla="*/ 1013739 h 113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61980" h="1130027">
                    <a:moveTo>
                      <a:pt x="174996" y="1013739"/>
                    </a:moveTo>
                    <a:cubicBezTo>
                      <a:pt x="174431" y="1009786"/>
                      <a:pt x="173725" y="1005831"/>
                      <a:pt x="173160" y="1001878"/>
                    </a:cubicBezTo>
                    <a:cubicBezTo>
                      <a:pt x="172454" y="996652"/>
                      <a:pt x="171466" y="991428"/>
                      <a:pt x="170760" y="986203"/>
                    </a:cubicBezTo>
                    <a:cubicBezTo>
                      <a:pt x="164688" y="948500"/>
                      <a:pt x="158192" y="910798"/>
                      <a:pt x="155509" y="872813"/>
                    </a:cubicBezTo>
                    <a:cubicBezTo>
                      <a:pt x="153956" y="857562"/>
                      <a:pt x="152261" y="842311"/>
                      <a:pt x="150849" y="826920"/>
                    </a:cubicBezTo>
                    <a:cubicBezTo>
                      <a:pt x="150284" y="821695"/>
                      <a:pt x="149720" y="816470"/>
                      <a:pt x="149296" y="811104"/>
                    </a:cubicBezTo>
                    <a:cubicBezTo>
                      <a:pt x="149013" y="807856"/>
                      <a:pt x="148872" y="804750"/>
                      <a:pt x="148448" y="801502"/>
                    </a:cubicBezTo>
                    <a:lnTo>
                      <a:pt x="145342" y="729909"/>
                    </a:lnTo>
                    <a:cubicBezTo>
                      <a:pt x="143647" y="706186"/>
                      <a:pt x="144212" y="682181"/>
                      <a:pt x="144354" y="658316"/>
                    </a:cubicBezTo>
                    <a:cubicBezTo>
                      <a:pt x="144354" y="654080"/>
                      <a:pt x="144636" y="649843"/>
                      <a:pt x="144636" y="645607"/>
                    </a:cubicBezTo>
                    <a:cubicBezTo>
                      <a:pt x="144636" y="640383"/>
                      <a:pt x="144636" y="635158"/>
                      <a:pt x="144636" y="629933"/>
                    </a:cubicBezTo>
                    <a:cubicBezTo>
                      <a:pt x="144636" y="615388"/>
                      <a:pt x="144636" y="600844"/>
                      <a:pt x="145907" y="586441"/>
                    </a:cubicBezTo>
                    <a:cubicBezTo>
                      <a:pt x="147319" y="549021"/>
                      <a:pt x="150143" y="511317"/>
                      <a:pt x="153956" y="473898"/>
                    </a:cubicBezTo>
                    <a:cubicBezTo>
                      <a:pt x="154521" y="468673"/>
                      <a:pt x="155085" y="463448"/>
                      <a:pt x="155792" y="458224"/>
                    </a:cubicBezTo>
                    <a:cubicBezTo>
                      <a:pt x="161298" y="407952"/>
                      <a:pt x="169065" y="357965"/>
                      <a:pt x="178667" y="308118"/>
                    </a:cubicBezTo>
                    <a:cubicBezTo>
                      <a:pt x="179091" y="305294"/>
                      <a:pt x="179656" y="302752"/>
                      <a:pt x="180079" y="299928"/>
                    </a:cubicBezTo>
                    <a:cubicBezTo>
                      <a:pt x="180644" y="297528"/>
                      <a:pt x="181068" y="294985"/>
                      <a:pt x="181633" y="292585"/>
                    </a:cubicBezTo>
                    <a:cubicBezTo>
                      <a:pt x="200272" y="200658"/>
                      <a:pt x="225972" y="108307"/>
                      <a:pt x="261980" y="23158"/>
                    </a:cubicBezTo>
                    <a:lnTo>
                      <a:pt x="219336" y="0"/>
                    </a:lnTo>
                    <a:cubicBezTo>
                      <a:pt x="167935" y="89385"/>
                      <a:pt x="130797" y="182159"/>
                      <a:pt x="98884" y="278605"/>
                    </a:cubicBezTo>
                    <a:cubicBezTo>
                      <a:pt x="97331" y="283689"/>
                      <a:pt x="95778" y="288773"/>
                      <a:pt x="94224" y="293856"/>
                    </a:cubicBezTo>
                    <a:cubicBezTo>
                      <a:pt x="78550" y="343279"/>
                      <a:pt x="64712" y="393126"/>
                      <a:pt x="53132" y="443820"/>
                    </a:cubicBezTo>
                    <a:cubicBezTo>
                      <a:pt x="51721" y="449045"/>
                      <a:pt x="50591" y="454128"/>
                      <a:pt x="49461" y="459211"/>
                    </a:cubicBezTo>
                    <a:cubicBezTo>
                      <a:pt x="40847" y="497056"/>
                      <a:pt x="33505" y="535464"/>
                      <a:pt x="27433" y="574014"/>
                    </a:cubicBezTo>
                    <a:cubicBezTo>
                      <a:pt x="24467" y="588700"/>
                      <a:pt x="22632" y="603386"/>
                      <a:pt x="20796" y="618213"/>
                    </a:cubicBezTo>
                    <a:cubicBezTo>
                      <a:pt x="20090" y="623296"/>
                      <a:pt x="19525" y="628380"/>
                      <a:pt x="18819" y="633746"/>
                    </a:cubicBezTo>
                    <a:cubicBezTo>
                      <a:pt x="18113" y="638971"/>
                      <a:pt x="17548" y="644477"/>
                      <a:pt x="16842" y="649703"/>
                    </a:cubicBezTo>
                    <a:cubicBezTo>
                      <a:pt x="13594" y="674979"/>
                      <a:pt x="9922" y="700396"/>
                      <a:pt x="8511" y="725814"/>
                    </a:cubicBezTo>
                    <a:lnTo>
                      <a:pt x="2721" y="802350"/>
                    </a:lnTo>
                    <a:cubicBezTo>
                      <a:pt x="2438" y="808986"/>
                      <a:pt x="2156" y="815764"/>
                      <a:pt x="1874" y="822401"/>
                    </a:cubicBezTo>
                    <a:cubicBezTo>
                      <a:pt x="1733" y="827767"/>
                      <a:pt x="1591" y="832992"/>
                      <a:pt x="1591" y="838075"/>
                    </a:cubicBezTo>
                    <a:cubicBezTo>
                      <a:pt x="1309" y="851773"/>
                      <a:pt x="1168" y="865328"/>
                      <a:pt x="744" y="879026"/>
                    </a:cubicBezTo>
                    <a:cubicBezTo>
                      <a:pt x="-1233" y="921247"/>
                      <a:pt x="1168" y="963469"/>
                      <a:pt x="2862" y="1005831"/>
                    </a:cubicBezTo>
                    <a:cubicBezTo>
                      <a:pt x="3003" y="1011056"/>
                      <a:pt x="3286" y="1016422"/>
                      <a:pt x="3427" y="1021647"/>
                    </a:cubicBezTo>
                    <a:cubicBezTo>
                      <a:pt x="3568" y="1025460"/>
                      <a:pt x="3568" y="1029272"/>
                      <a:pt x="3851" y="1033226"/>
                    </a:cubicBezTo>
                    <a:cubicBezTo>
                      <a:pt x="6251" y="1081378"/>
                      <a:pt x="10205" y="1118798"/>
                      <a:pt x="64853" y="1127271"/>
                    </a:cubicBezTo>
                    <a:cubicBezTo>
                      <a:pt x="95919" y="1132072"/>
                      <a:pt x="136305" y="1133202"/>
                      <a:pt x="160028" y="1108490"/>
                    </a:cubicBezTo>
                    <a:cubicBezTo>
                      <a:pt x="183610" y="1083920"/>
                      <a:pt x="178950" y="1044381"/>
                      <a:pt x="174996" y="1013739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EFACCA3-CD03-49C0-8FE7-14CA133F9470}"/>
                  </a:ext>
                </a:extLst>
              </p:cNvPr>
              <p:cNvSpPr/>
              <p:nvPr/>
            </p:nvSpPr>
            <p:spPr>
              <a:xfrm>
                <a:off x="5550363" y="6110164"/>
                <a:ext cx="551735" cy="352858"/>
              </a:xfrm>
              <a:custGeom>
                <a:avLst/>
                <a:gdLst>
                  <a:gd name="connsiteX0" fmla="*/ 514150 w 551735"/>
                  <a:gd name="connsiteY0" fmla="*/ 173522 h 352858"/>
                  <a:gd name="connsiteX1" fmla="*/ 488027 w 551735"/>
                  <a:gd name="connsiteY1" fmla="*/ 300328 h 352858"/>
                  <a:gd name="connsiteX2" fmla="*/ 510761 w 551735"/>
                  <a:gd name="connsiteY2" fmla="*/ 352857 h 352858"/>
                  <a:gd name="connsiteX3" fmla="*/ 549594 w 551735"/>
                  <a:gd name="connsiteY3" fmla="*/ 248646 h 352858"/>
                  <a:gd name="connsiteX4" fmla="*/ 432955 w 551735"/>
                  <a:gd name="connsiteY4" fmla="*/ 28642 h 352858"/>
                  <a:gd name="connsiteX5" fmla="*/ 9 w 551735"/>
                  <a:gd name="connsiteY5" fmla="*/ 80466 h 352858"/>
                  <a:gd name="connsiteX6" fmla="*/ 195159 w 551735"/>
                  <a:gd name="connsiteY6" fmla="*/ 82725 h 352858"/>
                  <a:gd name="connsiteX7" fmla="*/ 203067 w 551735"/>
                  <a:gd name="connsiteY7" fmla="*/ 47847 h 352858"/>
                  <a:gd name="connsiteX8" fmla="*/ 202079 w 551735"/>
                  <a:gd name="connsiteY8" fmla="*/ 84137 h 352858"/>
                  <a:gd name="connsiteX9" fmla="*/ 258139 w 551735"/>
                  <a:gd name="connsiteY9" fmla="*/ 100235 h 352858"/>
                  <a:gd name="connsiteX10" fmla="*/ 273531 w 551735"/>
                  <a:gd name="connsiteY10" fmla="*/ 35985 h 352858"/>
                  <a:gd name="connsiteX11" fmla="*/ 269718 w 551735"/>
                  <a:gd name="connsiteY11" fmla="*/ 104471 h 352858"/>
                  <a:gd name="connsiteX12" fmla="*/ 302761 w 551735"/>
                  <a:gd name="connsiteY12" fmla="*/ 118875 h 352858"/>
                  <a:gd name="connsiteX13" fmla="*/ 318576 w 551735"/>
                  <a:gd name="connsiteY13" fmla="*/ 127065 h 352858"/>
                  <a:gd name="connsiteX14" fmla="*/ 340605 w 551735"/>
                  <a:gd name="connsiteY14" fmla="*/ 41210 h 352858"/>
                  <a:gd name="connsiteX15" fmla="*/ 332414 w 551735"/>
                  <a:gd name="connsiteY15" fmla="*/ 134972 h 352858"/>
                  <a:gd name="connsiteX16" fmla="*/ 371671 w 551735"/>
                  <a:gd name="connsiteY16" fmla="*/ 161378 h 352858"/>
                  <a:gd name="connsiteX17" fmla="*/ 399630 w 551735"/>
                  <a:gd name="connsiteY17" fmla="*/ 59849 h 352858"/>
                  <a:gd name="connsiteX18" fmla="*/ 386215 w 551735"/>
                  <a:gd name="connsiteY18" fmla="*/ 172957 h 352858"/>
                  <a:gd name="connsiteX19" fmla="*/ 427590 w 551735"/>
                  <a:gd name="connsiteY19" fmla="*/ 212778 h 352858"/>
                  <a:gd name="connsiteX20" fmla="*/ 458938 w 551735"/>
                  <a:gd name="connsiteY20" fmla="*/ 108708 h 352858"/>
                  <a:gd name="connsiteX21" fmla="*/ 440157 w 551735"/>
                  <a:gd name="connsiteY21" fmla="*/ 227323 h 352858"/>
                  <a:gd name="connsiteX22" fmla="*/ 478284 w 551735"/>
                  <a:gd name="connsiteY22" fmla="*/ 282253 h 352858"/>
                  <a:gd name="connsiteX23" fmla="*/ 514150 w 551735"/>
                  <a:gd name="connsiteY23" fmla="*/ 173522 h 35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51735" h="352858">
                    <a:moveTo>
                      <a:pt x="514150" y="173522"/>
                    </a:moveTo>
                    <a:cubicBezTo>
                      <a:pt x="506384" y="215038"/>
                      <a:pt x="497629" y="257401"/>
                      <a:pt x="488027" y="300328"/>
                    </a:cubicBezTo>
                    <a:cubicBezTo>
                      <a:pt x="504266" y="331818"/>
                      <a:pt x="510620" y="352999"/>
                      <a:pt x="510761" y="352857"/>
                    </a:cubicBezTo>
                    <a:cubicBezTo>
                      <a:pt x="511185" y="352152"/>
                      <a:pt x="539850" y="313319"/>
                      <a:pt x="549594" y="248646"/>
                    </a:cubicBezTo>
                    <a:cubicBezTo>
                      <a:pt x="557784" y="185384"/>
                      <a:pt x="547194" y="96281"/>
                      <a:pt x="432955" y="28642"/>
                    </a:cubicBezTo>
                    <a:cubicBezTo>
                      <a:pt x="277625" y="-58625"/>
                      <a:pt x="-1827" y="81454"/>
                      <a:pt x="9" y="80466"/>
                    </a:cubicBezTo>
                    <a:cubicBezTo>
                      <a:pt x="-697" y="81595"/>
                      <a:pt x="80356" y="60414"/>
                      <a:pt x="195159" y="82725"/>
                    </a:cubicBezTo>
                    <a:cubicBezTo>
                      <a:pt x="197842" y="71005"/>
                      <a:pt x="200384" y="59426"/>
                      <a:pt x="203067" y="47847"/>
                    </a:cubicBezTo>
                    <a:cubicBezTo>
                      <a:pt x="202785" y="59849"/>
                      <a:pt x="202503" y="71993"/>
                      <a:pt x="202079" y="84137"/>
                    </a:cubicBezTo>
                    <a:cubicBezTo>
                      <a:pt x="220154" y="88091"/>
                      <a:pt x="238934" y="93316"/>
                      <a:pt x="258139" y="100235"/>
                    </a:cubicBezTo>
                    <a:cubicBezTo>
                      <a:pt x="263364" y="78630"/>
                      <a:pt x="268447" y="57307"/>
                      <a:pt x="273531" y="35985"/>
                    </a:cubicBezTo>
                    <a:cubicBezTo>
                      <a:pt x="272542" y="58437"/>
                      <a:pt x="271271" y="81313"/>
                      <a:pt x="269718" y="104471"/>
                    </a:cubicBezTo>
                    <a:cubicBezTo>
                      <a:pt x="280591" y="108708"/>
                      <a:pt x="291605" y="113509"/>
                      <a:pt x="302761" y="118875"/>
                    </a:cubicBezTo>
                    <a:cubicBezTo>
                      <a:pt x="308127" y="121558"/>
                      <a:pt x="313351" y="124241"/>
                      <a:pt x="318576" y="127065"/>
                    </a:cubicBezTo>
                    <a:cubicBezTo>
                      <a:pt x="326201" y="98117"/>
                      <a:pt x="333544" y="69452"/>
                      <a:pt x="340605" y="41210"/>
                    </a:cubicBezTo>
                    <a:cubicBezTo>
                      <a:pt x="338345" y="71852"/>
                      <a:pt x="335662" y="103059"/>
                      <a:pt x="332414" y="134972"/>
                    </a:cubicBezTo>
                    <a:cubicBezTo>
                      <a:pt x="346394" y="143304"/>
                      <a:pt x="359527" y="152200"/>
                      <a:pt x="371671" y="161378"/>
                    </a:cubicBezTo>
                    <a:cubicBezTo>
                      <a:pt x="381273" y="127065"/>
                      <a:pt x="390592" y="93316"/>
                      <a:pt x="399630" y="59849"/>
                    </a:cubicBezTo>
                    <a:cubicBezTo>
                      <a:pt x="395818" y="96846"/>
                      <a:pt x="391440" y="134549"/>
                      <a:pt x="386215" y="172957"/>
                    </a:cubicBezTo>
                    <a:cubicBezTo>
                      <a:pt x="401607" y="185808"/>
                      <a:pt x="415445" y="199223"/>
                      <a:pt x="427590" y="212778"/>
                    </a:cubicBezTo>
                    <a:cubicBezTo>
                      <a:pt x="438462" y="177759"/>
                      <a:pt x="448912" y="143021"/>
                      <a:pt x="458938" y="108708"/>
                    </a:cubicBezTo>
                    <a:cubicBezTo>
                      <a:pt x="453431" y="147540"/>
                      <a:pt x="447217" y="187078"/>
                      <a:pt x="440157" y="227323"/>
                    </a:cubicBezTo>
                    <a:cubicBezTo>
                      <a:pt x="455972" y="246528"/>
                      <a:pt x="468399" y="265308"/>
                      <a:pt x="478284" y="282253"/>
                    </a:cubicBezTo>
                    <a:cubicBezTo>
                      <a:pt x="490427" y="245539"/>
                      <a:pt x="502430" y="209390"/>
                      <a:pt x="514150" y="17352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C3E0762-5A21-496E-A3F1-D88483F3C156}"/>
                  </a:ext>
                </a:extLst>
              </p:cNvPr>
              <p:cNvSpPr/>
              <p:nvPr/>
            </p:nvSpPr>
            <p:spPr>
              <a:xfrm>
                <a:off x="5522551" y="5771262"/>
                <a:ext cx="758294" cy="514567"/>
              </a:xfrm>
              <a:custGeom>
                <a:avLst/>
                <a:gdLst>
                  <a:gd name="connsiteX0" fmla="*/ 576418 w 758294"/>
                  <a:gd name="connsiteY0" fmla="*/ 71006 h 514567"/>
                  <a:gd name="connsiteX1" fmla="*/ 682889 w 758294"/>
                  <a:gd name="connsiteY1" fmla="*/ 216310 h 514567"/>
                  <a:gd name="connsiteX2" fmla="*/ 758295 w 758294"/>
                  <a:gd name="connsiteY2" fmla="*/ 242010 h 514567"/>
                  <a:gd name="connsiteX3" fmla="*/ 686984 w 758294"/>
                  <a:gd name="connsiteY3" fmla="*/ 104472 h 514567"/>
                  <a:gd name="connsiteX4" fmla="*/ 350907 w 758294"/>
                  <a:gd name="connsiteY4" fmla="*/ 19323 h 514567"/>
                  <a:gd name="connsiteX5" fmla="*/ 3 w 758294"/>
                  <a:gd name="connsiteY5" fmla="*/ 514543 h 514567"/>
                  <a:gd name="connsiteX6" fmla="*/ 184704 w 758294"/>
                  <a:gd name="connsiteY6" fmla="*/ 315156 h 514567"/>
                  <a:gd name="connsiteX7" fmla="*/ 156039 w 758294"/>
                  <a:gd name="connsiteY7" fmla="*/ 274488 h 514567"/>
                  <a:gd name="connsiteX8" fmla="*/ 192612 w 758294"/>
                  <a:gd name="connsiteY8" fmla="*/ 309508 h 514567"/>
                  <a:gd name="connsiteX9" fmla="*/ 261522 w 758294"/>
                  <a:gd name="connsiteY9" fmla="*/ 266722 h 514567"/>
                  <a:gd name="connsiteX10" fmla="*/ 209557 w 758294"/>
                  <a:gd name="connsiteY10" fmla="*/ 190892 h 514567"/>
                  <a:gd name="connsiteX11" fmla="*/ 276631 w 758294"/>
                  <a:gd name="connsiteY11" fmla="*/ 258814 h 514567"/>
                  <a:gd name="connsiteX12" fmla="*/ 322383 w 758294"/>
                  <a:gd name="connsiteY12" fmla="*/ 238197 h 514567"/>
                  <a:gd name="connsiteX13" fmla="*/ 345541 w 758294"/>
                  <a:gd name="connsiteY13" fmla="*/ 229442 h 514567"/>
                  <a:gd name="connsiteX14" fmla="*/ 277337 w 758294"/>
                  <a:gd name="connsiteY14" fmla="*/ 126501 h 514567"/>
                  <a:gd name="connsiteX15" fmla="*/ 366440 w 758294"/>
                  <a:gd name="connsiteY15" fmla="*/ 222523 h 514567"/>
                  <a:gd name="connsiteX16" fmla="*/ 430408 w 758294"/>
                  <a:gd name="connsiteY16" fmla="*/ 206708 h 514567"/>
                  <a:gd name="connsiteX17" fmla="*/ 351613 w 758294"/>
                  <a:gd name="connsiteY17" fmla="*/ 83009 h 514567"/>
                  <a:gd name="connsiteX18" fmla="*/ 455826 w 758294"/>
                  <a:gd name="connsiteY18" fmla="*/ 202613 h 514567"/>
                  <a:gd name="connsiteX19" fmla="*/ 535609 w 758294"/>
                  <a:gd name="connsiteY19" fmla="*/ 197106 h 514567"/>
                  <a:gd name="connsiteX20" fmla="*/ 457379 w 758294"/>
                  <a:gd name="connsiteY20" fmla="*/ 67476 h 514567"/>
                  <a:gd name="connsiteX21" fmla="*/ 562156 w 758294"/>
                  <a:gd name="connsiteY21" fmla="*/ 197670 h 514567"/>
                  <a:gd name="connsiteX22" fmla="*/ 654506 w 758294"/>
                  <a:gd name="connsiteY22" fmla="*/ 209532 h 514567"/>
                  <a:gd name="connsiteX23" fmla="*/ 576418 w 758294"/>
                  <a:gd name="connsiteY23" fmla="*/ 71006 h 5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8294" h="514567">
                    <a:moveTo>
                      <a:pt x="576418" y="71006"/>
                    </a:moveTo>
                    <a:cubicBezTo>
                      <a:pt x="612003" y="117887"/>
                      <a:pt x="647587" y="166322"/>
                      <a:pt x="682889" y="216310"/>
                    </a:cubicBezTo>
                    <a:cubicBezTo>
                      <a:pt x="730477" y="229019"/>
                      <a:pt x="758295" y="242151"/>
                      <a:pt x="758295" y="242010"/>
                    </a:cubicBezTo>
                    <a:cubicBezTo>
                      <a:pt x="757871" y="240880"/>
                      <a:pt x="744598" y="175077"/>
                      <a:pt x="686984" y="104472"/>
                    </a:cubicBezTo>
                    <a:cubicBezTo>
                      <a:pt x="629371" y="36834"/>
                      <a:pt x="527418" y="-35465"/>
                      <a:pt x="350907" y="19323"/>
                    </a:cubicBezTo>
                    <a:cubicBezTo>
                      <a:pt x="115653" y="98118"/>
                      <a:pt x="-703" y="517508"/>
                      <a:pt x="3" y="514543"/>
                    </a:cubicBezTo>
                    <a:cubicBezTo>
                      <a:pt x="568" y="516379"/>
                      <a:pt x="54368" y="412873"/>
                      <a:pt x="184704" y="315156"/>
                    </a:cubicBezTo>
                    <a:cubicBezTo>
                      <a:pt x="175102" y="301459"/>
                      <a:pt x="165500" y="287903"/>
                      <a:pt x="156039" y="274488"/>
                    </a:cubicBezTo>
                    <a:cubicBezTo>
                      <a:pt x="168183" y="285926"/>
                      <a:pt x="180327" y="297646"/>
                      <a:pt x="192612" y="309508"/>
                    </a:cubicBezTo>
                    <a:cubicBezTo>
                      <a:pt x="213652" y="294540"/>
                      <a:pt x="236528" y="279995"/>
                      <a:pt x="261522" y="266722"/>
                    </a:cubicBezTo>
                    <a:cubicBezTo>
                      <a:pt x="244153" y="241163"/>
                      <a:pt x="226785" y="215886"/>
                      <a:pt x="209557" y="190892"/>
                    </a:cubicBezTo>
                    <a:cubicBezTo>
                      <a:pt x="231727" y="212921"/>
                      <a:pt x="254179" y="235655"/>
                      <a:pt x="276631" y="258814"/>
                    </a:cubicBezTo>
                    <a:cubicBezTo>
                      <a:pt x="291176" y="251471"/>
                      <a:pt x="306426" y="244552"/>
                      <a:pt x="322383" y="238197"/>
                    </a:cubicBezTo>
                    <a:cubicBezTo>
                      <a:pt x="330149" y="235091"/>
                      <a:pt x="337916" y="232267"/>
                      <a:pt x="345541" y="229442"/>
                    </a:cubicBezTo>
                    <a:cubicBezTo>
                      <a:pt x="322807" y="194564"/>
                      <a:pt x="300072" y="160250"/>
                      <a:pt x="277337" y="126501"/>
                    </a:cubicBezTo>
                    <a:cubicBezTo>
                      <a:pt x="306850" y="157426"/>
                      <a:pt x="336645" y="189480"/>
                      <a:pt x="366440" y="222523"/>
                    </a:cubicBezTo>
                    <a:cubicBezTo>
                      <a:pt x="388045" y="215886"/>
                      <a:pt x="409509" y="210662"/>
                      <a:pt x="430408" y="206708"/>
                    </a:cubicBezTo>
                    <a:cubicBezTo>
                      <a:pt x="404143" y="164769"/>
                      <a:pt x="377737" y="123536"/>
                      <a:pt x="351613" y="83009"/>
                    </a:cubicBezTo>
                    <a:cubicBezTo>
                      <a:pt x="386209" y="121418"/>
                      <a:pt x="421088" y="161239"/>
                      <a:pt x="455826" y="202613"/>
                    </a:cubicBezTo>
                    <a:cubicBezTo>
                      <a:pt x="483644" y="198659"/>
                      <a:pt x="510332" y="197106"/>
                      <a:pt x="535609" y="197106"/>
                    </a:cubicBezTo>
                    <a:cubicBezTo>
                      <a:pt x="509485" y="153190"/>
                      <a:pt x="483502" y="109980"/>
                      <a:pt x="457379" y="67476"/>
                    </a:cubicBezTo>
                    <a:cubicBezTo>
                      <a:pt x="492257" y="109415"/>
                      <a:pt x="527277" y="152907"/>
                      <a:pt x="562156" y="197670"/>
                    </a:cubicBezTo>
                    <a:cubicBezTo>
                      <a:pt x="596611" y="199365"/>
                      <a:pt x="627818" y="203883"/>
                      <a:pt x="654506" y="209532"/>
                    </a:cubicBezTo>
                    <a:cubicBezTo>
                      <a:pt x="628665" y="162792"/>
                      <a:pt x="602541" y="116475"/>
                      <a:pt x="576418" y="7100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EFBC73CF-442A-4989-99BA-09534944816C}"/>
                  </a:ext>
                </a:extLst>
              </p:cNvPr>
              <p:cNvSpPr/>
              <p:nvPr/>
            </p:nvSpPr>
            <p:spPr>
              <a:xfrm>
                <a:off x="4946443" y="6037996"/>
                <a:ext cx="631472" cy="332533"/>
              </a:xfrm>
              <a:custGeom>
                <a:avLst/>
                <a:gdLst>
                  <a:gd name="connsiteX0" fmla="*/ 59145 w 631472"/>
                  <a:gd name="connsiteY0" fmla="*/ 140631 h 332533"/>
                  <a:gd name="connsiteX1" fmla="*/ 53214 w 631472"/>
                  <a:gd name="connsiteY1" fmla="*/ 282546 h 332533"/>
                  <a:gd name="connsiteX2" fmla="*/ 15088 w 631472"/>
                  <a:gd name="connsiteY2" fmla="*/ 332534 h 332533"/>
                  <a:gd name="connsiteX3" fmla="*/ 1390 w 631472"/>
                  <a:gd name="connsiteY3" fmla="*/ 211094 h 332533"/>
                  <a:gd name="connsiteX4" fmla="*/ 184115 w 631472"/>
                  <a:gd name="connsiteY4" fmla="*/ 7753 h 332533"/>
                  <a:gd name="connsiteX5" fmla="*/ 631464 w 631472"/>
                  <a:gd name="connsiteY5" fmla="*/ 178193 h 332533"/>
                  <a:gd name="connsiteX6" fmla="*/ 422899 w 631472"/>
                  <a:gd name="connsiteY6" fmla="*/ 128769 h 332533"/>
                  <a:gd name="connsiteX7" fmla="*/ 423888 w 631472"/>
                  <a:gd name="connsiteY7" fmla="*/ 89513 h 332533"/>
                  <a:gd name="connsiteX8" fmla="*/ 415274 w 631472"/>
                  <a:gd name="connsiteY8" fmla="*/ 128487 h 332533"/>
                  <a:gd name="connsiteX9" fmla="*/ 351306 w 631472"/>
                  <a:gd name="connsiteY9" fmla="*/ 130746 h 332533"/>
                  <a:gd name="connsiteX10" fmla="*/ 352012 w 631472"/>
                  <a:gd name="connsiteY10" fmla="*/ 58306 h 332533"/>
                  <a:gd name="connsiteX11" fmla="*/ 337891 w 631472"/>
                  <a:gd name="connsiteY11" fmla="*/ 132300 h 332533"/>
                  <a:gd name="connsiteX12" fmla="*/ 298918 w 631472"/>
                  <a:gd name="connsiteY12" fmla="*/ 138937 h 332533"/>
                  <a:gd name="connsiteX13" fmla="*/ 279854 w 631472"/>
                  <a:gd name="connsiteY13" fmla="*/ 143455 h 332533"/>
                  <a:gd name="connsiteX14" fmla="*/ 279289 w 631472"/>
                  <a:gd name="connsiteY14" fmla="*/ 46162 h 332533"/>
                  <a:gd name="connsiteX15" fmla="*/ 263050 w 631472"/>
                  <a:gd name="connsiteY15" fmla="*/ 148256 h 332533"/>
                  <a:gd name="connsiteX16" fmla="*/ 214192 w 631472"/>
                  <a:gd name="connsiteY16" fmla="*/ 165908 h 332533"/>
                  <a:gd name="connsiteX17" fmla="*/ 211509 w 631472"/>
                  <a:gd name="connsiteY17" fmla="*/ 50257 h 332533"/>
                  <a:gd name="connsiteX18" fmla="*/ 195694 w 631472"/>
                  <a:gd name="connsiteY18" fmla="*/ 174380 h 332533"/>
                  <a:gd name="connsiteX19" fmla="*/ 141046 w 631472"/>
                  <a:gd name="connsiteY19" fmla="*/ 205729 h 332533"/>
                  <a:gd name="connsiteX20" fmla="*/ 135397 w 631472"/>
                  <a:gd name="connsiteY20" fmla="*/ 86407 h 332533"/>
                  <a:gd name="connsiteX21" fmla="*/ 123960 w 631472"/>
                  <a:gd name="connsiteY21" fmla="*/ 217731 h 332533"/>
                  <a:gd name="connsiteX22" fmla="*/ 68606 w 631472"/>
                  <a:gd name="connsiteY22" fmla="*/ 266166 h 332533"/>
                  <a:gd name="connsiteX23" fmla="*/ 59145 w 631472"/>
                  <a:gd name="connsiteY23" fmla="*/ 140631 h 3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31472" h="332533">
                    <a:moveTo>
                      <a:pt x="59145" y="140631"/>
                    </a:moveTo>
                    <a:cubicBezTo>
                      <a:pt x="56462" y="186947"/>
                      <a:pt x="54344" y="234394"/>
                      <a:pt x="53214" y="282546"/>
                    </a:cubicBezTo>
                    <a:cubicBezTo>
                      <a:pt x="27514" y="311776"/>
                      <a:pt x="15088" y="332534"/>
                      <a:pt x="15088" y="332534"/>
                    </a:cubicBezTo>
                    <a:cubicBezTo>
                      <a:pt x="14805" y="331687"/>
                      <a:pt x="-5388" y="282687"/>
                      <a:pt x="1390" y="211094"/>
                    </a:cubicBezTo>
                    <a:cubicBezTo>
                      <a:pt x="9439" y="141478"/>
                      <a:pt x="44459" y="49410"/>
                      <a:pt x="184115" y="7753"/>
                    </a:cubicBezTo>
                    <a:cubicBezTo>
                      <a:pt x="372770" y="-43929"/>
                      <a:pt x="633159" y="179746"/>
                      <a:pt x="631464" y="178193"/>
                    </a:cubicBezTo>
                    <a:cubicBezTo>
                      <a:pt x="631888" y="179605"/>
                      <a:pt x="551258" y="135406"/>
                      <a:pt x="422899" y="128769"/>
                    </a:cubicBezTo>
                    <a:cubicBezTo>
                      <a:pt x="423181" y="115637"/>
                      <a:pt x="423464" y="102504"/>
                      <a:pt x="423888" y="89513"/>
                    </a:cubicBezTo>
                    <a:cubicBezTo>
                      <a:pt x="420922" y="102363"/>
                      <a:pt x="418098" y="115354"/>
                      <a:pt x="415274" y="128487"/>
                    </a:cubicBezTo>
                    <a:cubicBezTo>
                      <a:pt x="394940" y="127922"/>
                      <a:pt x="373476" y="128487"/>
                      <a:pt x="351306" y="130746"/>
                    </a:cubicBezTo>
                    <a:cubicBezTo>
                      <a:pt x="351447" y="106317"/>
                      <a:pt x="351730" y="82171"/>
                      <a:pt x="352012" y="58306"/>
                    </a:cubicBezTo>
                    <a:cubicBezTo>
                      <a:pt x="347070" y="82453"/>
                      <a:pt x="342410" y="107165"/>
                      <a:pt x="337891" y="132300"/>
                    </a:cubicBezTo>
                    <a:cubicBezTo>
                      <a:pt x="325041" y="133994"/>
                      <a:pt x="312050" y="136112"/>
                      <a:pt x="298918" y="138937"/>
                    </a:cubicBezTo>
                    <a:cubicBezTo>
                      <a:pt x="292422" y="140349"/>
                      <a:pt x="286209" y="141760"/>
                      <a:pt x="279854" y="143455"/>
                    </a:cubicBezTo>
                    <a:cubicBezTo>
                      <a:pt x="279431" y="110553"/>
                      <a:pt x="279289" y="78216"/>
                      <a:pt x="279289" y="46162"/>
                    </a:cubicBezTo>
                    <a:cubicBezTo>
                      <a:pt x="273500" y="79346"/>
                      <a:pt x="268134" y="113378"/>
                      <a:pt x="263050" y="148256"/>
                    </a:cubicBezTo>
                    <a:cubicBezTo>
                      <a:pt x="245964" y="153340"/>
                      <a:pt x="229584" y="159271"/>
                      <a:pt x="214192" y="165908"/>
                    </a:cubicBezTo>
                    <a:cubicBezTo>
                      <a:pt x="213062" y="126792"/>
                      <a:pt x="212074" y="88243"/>
                      <a:pt x="211509" y="50257"/>
                    </a:cubicBezTo>
                    <a:cubicBezTo>
                      <a:pt x="205720" y="90643"/>
                      <a:pt x="200354" y="132017"/>
                      <a:pt x="195694" y="174380"/>
                    </a:cubicBezTo>
                    <a:cubicBezTo>
                      <a:pt x="175783" y="183982"/>
                      <a:pt x="157567" y="194573"/>
                      <a:pt x="141046" y="205729"/>
                    </a:cubicBezTo>
                    <a:cubicBezTo>
                      <a:pt x="138787" y="165484"/>
                      <a:pt x="136951" y="125804"/>
                      <a:pt x="135397" y="86407"/>
                    </a:cubicBezTo>
                    <a:cubicBezTo>
                      <a:pt x="130879" y="129193"/>
                      <a:pt x="127066" y="172968"/>
                      <a:pt x="123960" y="217731"/>
                    </a:cubicBezTo>
                    <a:cubicBezTo>
                      <a:pt x="102072" y="233970"/>
                      <a:pt x="83715" y="250633"/>
                      <a:pt x="68606" y="266166"/>
                    </a:cubicBezTo>
                    <a:cubicBezTo>
                      <a:pt x="65076" y="223662"/>
                      <a:pt x="61969" y="182005"/>
                      <a:pt x="59145" y="140631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4A848FF-BCF7-4B22-8621-5A383A606769}"/>
                  </a:ext>
                </a:extLst>
              </p:cNvPr>
              <p:cNvSpPr/>
              <p:nvPr/>
            </p:nvSpPr>
            <p:spPr>
              <a:xfrm>
                <a:off x="5012790" y="5763123"/>
                <a:ext cx="560599" cy="457460"/>
              </a:xfrm>
              <a:custGeom>
                <a:avLst/>
                <a:gdLst>
                  <a:gd name="connsiteX0" fmla="*/ 161543 w 560599"/>
                  <a:gd name="connsiteY0" fmla="*/ 45678 h 457460"/>
                  <a:gd name="connsiteX1" fmla="*/ 61850 w 560599"/>
                  <a:gd name="connsiteY1" fmla="*/ 146925 h 457460"/>
                  <a:gd name="connsiteX2" fmla="*/ 0 w 560599"/>
                  <a:gd name="connsiteY2" fmla="*/ 158363 h 457460"/>
                  <a:gd name="connsiteX3" fmla="*/ 71310 w 560599"/>
                  <a:gd name="connsiteY3" fmla="*/ 59093 h 457460"/>
                  <a:gd name="connsiteX4" fmla="*/ 343279 w 560599"/>
                  <a:gd name="connsiteY4" fmla="*/ 30992 h 457460"/>
                  <a:gd name="connsiteX5" fmla="*/ 560599 w 560599"/>
                  <a:gd name="connsiteY5" fmla="*/ 457443 h 457460"/>
                  <a:gd name="connsiteX6" fmla="*/ 439160 w 560599"/>
                  <a:gd name="connsiteY6" fmla="*/ 280791 h 457460"/>
                  <a:gd name="connsiteX7" fmla="*/ 466130 w 560599"/>
                  <a:gd name="connsiteY7" fmla="*/ 252267 h 457460"/>
                  <a:gd name="connsiteX8" fmla="*/ 433652 w 560599"/>
                  <a:gd name="connsiteY8" fmla="*/ 275425 h 457460"/>
                  <a:gd name="connsiteX9" fmla="*/ 384794 w 560599"/>
                  <a:gd name="connsiteY9" fmla="*/ 234192 h 457460"/>
                  <a:gd name="connsiteX10" fmla="*/ 433935 w 560599"/>
                  <a:gd name="connsiteY10" fmla="*/ 180956 h 457460"/>
                  <a:gd name="connsiteX11" fmla="*/ 373780 w 560599"/>
                  <a:gd name="connsiteY11" fmla="*/ 226284 h 457460"/>
                  <a:gd name="connsiteX12" fmla="*/ 340454 w 560599"/>
                  <a:gd name="connsiteY12" fmla="*/ 204962 h 457460"/>
                  <a:gd name="connsiteX13" fmla="*/ 323368 w 560599"/>
                  <a:gd name="connsiteY13" fmla="*/ 195501 h 457460"/>
                  <a:gd name="connsiteX14" fmla="*/ 388325 w 560599"/>
                  <a:gd name="connsiteY14" fmla="*/ 122919 h 457460"/>
                  <a:gd name="connsiteX15" fmla="*/ 307835 w 560599"/>
                  <a:gd name="connsiteY15" fmla="*/ 187593 h 457460"/>
                  <a:gd name="connsiteX16" fmla="*/ 259683 w 560599"/>
                  <a:gd name="connsiteY16" fmla="*/ 167965 h 457460"/>
                  <a:gd name="connsiteX17" fmla="*/ 335230 w 560599"/>
                  <a:gd name="connsiteY17" fmla="*/ 80415 h 457460"/>
                  <a:gd name="connsiteX18" fmla="*/ 240196 w 560599"/>
                  <a:gd name="connsiteY18" fmla="*/ 161752 h 457460"/>
                  <a:gd name="connsiteX19" fmla="*/ 178629 w 560599"/>
                  <a:gd name="connsiteY19" fmla="*/ 148337 h 457460"/>
                  <a:gd name="connsiteX20" fmla="*/ 254458 w 560599"/>
                  <a:gd name="connsiteY20" fmla="*/ 56127 h 457460"/>
                  <a:gd name="connsiteX21" fmla="*/ 157871 w 560599"/>
                  <a:gd name="connsiteY21" fmla="*/ 145795 h 457460"/>
                  <a:gd name="connsiteX22" fmla="*/ 84443 w 560599"/>
                  <a:gd name="connsiteY22" fmla="*/ 144524 h 457460"/>
                  <a:gd name="connsiteX23" fmla="*/ 161543 w 560599"/>
                  <a:gd name="connsiteY23" fmla="*/ 45678 h 45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60599" h="457460">
                    <a:moveTo>
                      <a:pt x="161543" y="45678"/>
                    </a:moveTo>
                    <a:cubicBezTo>
                      <a:pt x="128359" y="78156"/>
                      <a:pt x="95175" y="111905"/>
                      <a:pt x="61850" y="146925"/>
                    </a:cubicBezTo>
                    <a:cubicBezTo>
                      <a:pt x="23299" y="151443"/>
                      <a:pt x="0" y="158504"/>
                      <a:pt x="0" y="158363"/>
                    </a:cubicBezTo>
                    <a:cubicBezTo>
                      <a:pt x="424" y="157516"/>
                      <a:pt x="18357" y="107669"/>
                      <a:pt x="71310" y="59093"/>
                    </a:cubicBezTo>
                    <a:cubicBezTo>
                      <a:pt x="123981" y="12917"/>
                      <a:pt x="211813" y="-31846"/>
                      <a:pt x="343279" y="30992"/>
                    </a:cubicBezTo>
                    <a:cubicBezTo>
                      <a:pt x="517813" y="119389"/>
                      <a:pt x="560740" y="459844"/>
                      <a:pt x="560599" y="457443"/>
                    </a:cubicBezTo>
                    <a:cubicBezTo>
                      <a:pt x="560035" y="458855"/>
                      <a:pt x="529816" y="371871"/>
                      <a:pt x="439160" y="280791"/>
                    </a:cubicBezTo>
                    <a:cubicBezTo>
                      <a:pt x="448197" y="271189"/>
                      <a:pt x="457235" y="261728"/>
                      <a:pt x="466130" y="252267"/>
                    </a:cubicBezTo>
                    <a:cubicBezTo>
                      <a:pt x="455399" y="259892"/>
                      <a:pt x="444525" y="267517"/>
                      <a:pt x="433652" y="275425"/>
                    </a:cubicBezTo>
                    <a:cubicBezTo>
                      <a:pt x="418967" y="261304"/>
                      <a:pt x="402728" y="247466"/>
                      <a:pt x="384794" y="234192"/>
                    </a:cubicBezTo>
                    <a:cubicBezTo>
                      <a:pt x="401315" y="216259"/>
                      <a:pt x="417696" y="198466"/>
                      <a:pt x="433935" y="180956"/>
                    </a:cubicBezTo>
                    <a:cubicBezTo>
                      <a:pt x="414025" y="195642"/>
                      <a:pt x="393973" y="210751"/>
                      <a:pt x="373780" y="226284"/>
                    </a:cubicBezTo>
                    <a:cubicBezTo>
                      <a:pt x="363189" y="218941"/>
                      <a:pt x="352175" y="211740"/>
                      <a:pt x="340454" y="204962"/>
                    </a:cubicBezTo>
                    <a:cubicBezTo>
                      <a:pt x="334806" y="201714"/>
                      <a:pt x="329017" y="198466"/>
                      <a:pt x="323368" y="195501"/>
                    </a:cubicBezTo>
                    <a:cubicBezTo>
                      <a:pt x="345115" y="170930"/>
                      <a:pt x="366720" y="146642"/>
                      <a:pt x="388325" y="122919"/>
                    </a:cubicBezTo>
                    <a:cubicBezTo>
                      <a:pt x="361777" y="143677"/>
                      <a:pt x="334948" y="165282"/>
                      <a:pt x="307835" y="187593"/>
                    </a:cubicBezTo>
                    <a:cubicBezTo>
                      <a:pt x="291738" y="179826"/>
                      <a:pt x="275640" y="173331"/>
                      <a:pt x="259683" y="167965"/>
                    </a:cubicBezTo>
                    <a:cubicBezTo>
                      <a:pt x="284959" y="138170"/>
                      <a:pt x="310236" y="109081"/>
                      <a:pt x="335230" y="80415"/>
                    </a:cubicBezTo>
                    <a:cubicBezTo>
                      <a:pt x="303881" y="106398"/>
                      <a:pt x="272109" y="133510"/>
                      <a:pt x="240196" y="161752"/>
                    </a:cubicBezTo>
                    <a:cubicBezTo>
                      <a:pt x="219015" y="155538"/>
                      <a:pt x="198398" y="151161"/>
                      <a:pt x="178629" y="148337"/>
                    </a:cubicBezTo>
                    <a:cubicBezTo>
                      <a:pt x="204047" y="116989"/>
                      <a:pt x="229323" y="86346"/>
                      <a:pt x="254458" y="56127"/>
                    </a:cubicBezTo>
                    <a:cubicBezTo>
                      <a:pt x="222404" y="84934"/>
                      <a:pt x="190208" y="114729"/>
                      <a:pt x="157871" y="145795"/>
                    </a:cubicBezTo>
                    <a:cubicBezTo>
                      <a:pt x="130759" y="143112"/>
                      <a:pt x="105907" y="143253"/>
                      <a:pt x="84443" y="144524"/>
                    </a:cubicBezTo>
                    <a:cubicBezTo>
                      <a:pt x="110284" y="111340"/>
                      <a:pt x="135984" y="78156"/>
                      <a:pt x="161543" y="4567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040F9F0-8BDC-4F54-A45B-01A6A7F10FCA}"/>
                  </a:ext>
                </a:extLst>
              </p:cNvPr>
              <p:cNvSpPr/>
              <p:nvPr/>
            </p:nvSpPr>
            <p:spPr>
              <a:xfrm>
                <a:off x="5420414" y="6096617"/>
                <a:ext cx="196935" cy="196998"/>
              </a:xfrm>
              <a:custGeom>
                <a:avLst/>
                <a:gdLst>
                  <a:gd name="connsiteX0" fmla="*/ 192654 w 196935"/>
                  <a:gd name="connsiteY0" fmla="*/ 69866 h 196998"/>
                  <a:gd name="connsiteX1" fmla="*/ 127133 w 196935"/>
                  <a:gd name="connsiteY1" fmla="*/ 192718 h 196998"/>
                  <a:gd name="connsiteX2" fmla="*/ 4281 w 196935"/>
                  <a:gd name="connsiteY2" fmla="*/ 127197 h 196998"/>
                  <a:gd name="connsiteX3" fmla="*/ 69802 w 196935"/>
                  <a:gd name="connsiteY3" fmla="*/ 4345 h 196998"/>
                  <a:gd name="connsiteX4" fmla="*/ 192654 w 196935"/>
                  <a:gd name="connsiteY4" fmla="*/ 69866 h 19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98">
                    <a:moveTo>
                      <a:pt x="192654" y="69866"/>
                    </a:moveTo>
                    <a:cubicBezTo>
                      <a:pt x="208470" y="121831"/>
                      <a:pt x="179098" y="176902"/>
                      <a:pt x="127133" y="192718"/>
                    </a:cubicBezTo>
                    <a:cubicBezTo>
                      <a:pt x="75168" y="208533"/>
                      <a:pt x="20097" y="179162"/>
                      <a:pt x="4281" y="127197"/>
                    </a:cubicBezTo>
                    <a:cubicBezTo>
                      <a:pt x="-11534" y="75232"/>
                      <a:pt x="17838" y="20160"/>
                      <a:pt x="69802" y="4345"/>
                    </a:cubicBezTo>
                    <a:cubicBezTo>
                      <a:pt x="121767" y="-11612"/>
                      <a:pt x="176839" y="17760"/>
                      <a:pt x="192654" y="69866"/>
                    </a:cubicBezTo>
                    <a:close/>
                  </a:path>
                </a:pathLst>
              </a:custGeom>
              <a:solidFill>
                <a:srgbClr val="1866D6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91180DB9-E888-4816-9C10-119D9CFC28CD}"/>
                  </a:ext>
                </a:extLst>
              </p:cNvPr>
              <p:cNvSpPr/>
              <p:nvPr/>
            </p:nvSpPr>
            <p:spPr>
              <a:xfrm>
                <a:off x="5456705" y="6204565"/>
                <a:ext cx="196935" cy="196935"/>
              </a:xfrm>
              <a:custGeom>
                <a:avLst/>
                <a:gdLst>
                  <a:gd name="connsiteX0" fmla="*/ 192654 w 196935"/>
                  <a:gd name="connsiteY0" fmla="*/ 69802 h 196935"/>
                  <a:gd name="connsiteX1" fmla="*/ 127133 w 196935"/>
                  <a:gd name="connsiteY1" fmla="*/ 192654 h 196935"/>
                  <a:gd name="connsiteX2" fmla="*/ 4281 w 196935"/>
                  <a:gd name="connsiteY2" fmla="*/ 127133 h 196935"/>
                  <a:gd name="connsiteX3" fmla="*/ 69802 w 196935"/>
                  <a:gd name="connsiteY3" fmla="*/ 4281 h 196935"/>
                  <a:gd name="connsiteX4" fmla="*/ 192654 w 196935"/>
                  <a:gd name="connsiteY4" fmla="*/ 69802 h 19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35">
                    <a:moveTo>
                      <a:pt x="192654" y="69802"/>
                    </a:moveTo>
                    <a:cubicBezTo>
                      <a:pt x="208469" y="121767"/>
                      <a:pt x="179098" y="176839"/>
                      <a:pt x="127133" y="192654"/>
                    </a:cubicBezTo>
                    <a:cubicBezTo>
                      <a:pt x="75168" y="208469"/>
                      <a:pt x="20097" y="179098"/>
                      <a:pt x="4281" y="127133"/>
                    </a:cubicBezTo>
                    <a:cubicBezTo>
                      <a:pt x="-11534" y="75168"/>
                      <a:pt x="17837" y="20097"/>
                      <a:pt x="69802" y="4281"/>
                    </a:cubicBezTo>
                    <a:cubicBezTo>
                      <a:pt x="121767" y="-11534"/>
                      <a:pt x="176839" y="17837"/>
                      <a:pt x="192654" y="69802"/>
                    </a:cubicBezTo>
                    <a:close/>
                  </a:path>
                </a:pathLst>
              </a:custGeom>
              <a:solidFill>
                <a:srgbClr val="5A9AF9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01566331-7CAB-4E0D-A536-87F0825D719D}"/>
                  </a:ext>
                </a:extLst>
              </p:cNvPr>
              <p:cNvSpPr/>
              <p:nvPr/>
            </p:nvSpPr>
            <p:spPr>
              <a:xfrm>
                <a:off x="5551739" y="6118992"/>
                <a:ext cx="196935" cy="196935"/>
              </a:xfrm>
              <a:custGeom>
                <a:avLst/>
                <a:gdLst>
                  <a:gd name="connsiteX0" fmla="*/ 192654 w 196935"/>
                  <a:gd name="connsiteY0" fmla="*/ 69802 h 196935"/>
                  <a:gd name="connsiteX1" fmla="*/ 127133 w 196935"/>
                  <a:gd name="connsiteY1" fmla="*/ 192654 h 196935"/>
                  <a:gd name="connsiteX2" fmla="*/ 4281 w 196935"/>
                  <a:gd name="connsiteY2" fmla="*/ 127133 h 196935"/>
                  <a:gd name="connsiteX3" fmla="*/ 69802 w 196935"/>
                  <a:gd name="connsiteY3" fmla="*/ 4281 h 196935"/>
                  <a:gd name="connsiteX4" fmla="*/ 192654 w 196935"/>
                  <a:gd name="connsiteY4" fmla="*/ 69802 h 19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35">
                    <a:moveTo>
                      <a:pt x="192654" y="69802"/>
                    </a:moveTo>
                    <a:cubicBezTo>
                      <a:pt x="208469" y="121767"/>
                      <a:pt x="179098" y="176839"/>
                      <a:pt x="127133" y="192654"/>
                    </a:cubicBezTo>
                    <a:cubicBezTo>
                      <a:pt x="75168" y="208470"/>
                      <a:pt x="20097" y="179098"/>
                      <a:pt x="4281" y="127133"/>
                    </a:cubicBezTo>
                    <a:cubicBezTo>
                      <a:pt x="-11534" y="75168"/>
                      <a:pt x="17837" y="20097"/>
                      <a:pt x="69802" y="4281"/>
                    </a:cubicBezTo>
                    <a:cubicBezTo>
                      <a:pt x="121767" y="-11534"/>
                      <a:pt x="176839" y="17838"/>
                      <a:pt x="192654" y="6980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B524584-D964-4430-A47C-60117D8A44C6}"/>
                  </a:ext>
                </a:extLst>
              </p:cNvPr>
              <p:cNvSpPr/>
              <p:nvPr/>
            </p:nvSpPr>
            <p:spPr>
              <a:xfrm>
                <a:off x="5336582" y="7179516"/>
                <a:ext cx="170156" cy="35584"/>
              </a:xfrm>
              <a:custGeom>
                <a:avLst/>
                <a:gdLst>
                  <a:gd name="connsiteX0" fmla="*/ 167756 w 170156"/>
                  <a:gd name="connsiteY0" fmla="*/ 0 h 35584"/>
                  <a:gd name="connsiteX1" fmla="*/ 170157 w 170156"/>
                  <a:gd name="connsiteY1" fmla="*/ 15675 h 35584"/>
                  <a:gd name="connsiteX2" fmla="*/ 565 w 170156"/>
                  <a:gd name="connsiteY2" fmla="*/ 35585 h 35584"/>
                  <a:gd name="connsiteX3" fmla="*/ 0 w 170156"/>
                  <a:gd name="connsiteY3" fmla="*/ 19770 h 35584"/>
                  <a:gd name="connsiteX4" fmla="*/ 167756 w 170156"/>
                  <a:gd name="connsiteY4" fmla="*/ 0 h 3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156" h="35584">
                    <a:moveTo>
                      <a:pt x="167756" y="0"/>
                    </a:moveTo>
                    <a:cubicBezTo>
                      <a:pt x="168462" y="5226"/>
                      <a:pt x="169451" y="10450"/>
                      <a:pt x="170157" y="15675"/>
                    </a:cubicBezTo>
                    <a:cubicBezTo>
                      <a:pt x="114521" y="28383"/>
                      <a:pt x="57613" y="35162"/>
                      <a:pt x="565" y="35585"/>
                    </a:cubicBezTo>
                    <a:cubicBezTo>
                      <a:pt x="424" y="30360"/>
                      <a:pt x="141" y="24994"/>
                      <a:pt x="0" y="19770"/>
                    </a:cubicBezTo>
                    <a:cubicBezTo>
                      <a:pt x="56625" y="19487"/>
                      <a:pt x="112826" y="12850"/>
                      <a:pt x="167756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DE60AF2-1100-470D-8216-1702D48D8BAE}"/>
                  </a:ext>
                </a:extLst>
              </p:cNvPr>
              <p:cNvSpPr/>
              <p:nvPr/>
            </p:nvSpPr>
            <p:spPr>
              <a:xfrm>
                <a:off x="5335452" y="7004559"/>
                <a:ext cx="148975" cy="27253"/>
              </a:xfrm>
              <a:custGeom>
                <a:avLst/>
                <a:gdLst>
                  <a:gd name="connsiteX0" fmla="*/ 147422 w 148975"/>
                  <a:gd name="connsiteY0" fmla="*/ 0 h 27253"/>
                  <a:gd name="connsiteX1" fmla="*/ 148975 w 148975"/>
                  <a:gd name="connsiteY1" fmla="*/ 15815 h 27253"/>
                  <a:gd name="connsiteX2" fmla="*/ 0 w 148975"/>
                  <a:gd name="connsiteY2" fmla="*/ 27253 h 27253"/>
                  <a:gd name="connsiteX3" fmla="*/ 282 w 148975"/>
                  <a:gd name="connsiteY3" fmla="*/ 11579 h 27253"/>
                  <a:gd name="connsiteX4" fmla="*/ 147422 w 148975"/>
                  <a:gd name="connsiteY4" fmla="*/ 0 h 27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975" h="27253">
                    <a:moveTo>
                      <a:pt x="147422" y="0"/>
                    </a:moveTo>
                    <a:cubicBezTo>
                      <a:pt x="147846" y="5225"/>
                      <a:pt x="148269" y="10591"/>
                      <a:pt x="148975" y="15815"/>
                    </a:cubicBezTo>
                    <a:lnTo>
                      <a:pt x="0" y="27253"/>
                    </a:lnTo>
                    <a:cubicBezTo>
                      <a:pt x="141" y="22170"/>
                      <a:pt x="141" y="16944"/>
                      <a:pt x="282" y="11579"/>
                    </a:cubicBezTo>
                    <a:lnTo>
                      <a:pt x="147422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B903929-2699-4237-BFB3-0828089EA037}"/>
                  </a:ext>
                </a:extLst>
              </p:cNvPr>
              <p:cNvSpPr/>
              <p:nvPr/>
            </p:nvSpPr>
            <p:spPr>
              <a:xfrm>
                <a:off x="5352538" y="6811667"/>
                <a:ext cx="125817" cy="27394"/>
              </a:xfrm>
              <a:custGeom>
                <a:avLst/>
                <a:gdLst>
                  <a:gd name="connsiteX0" fmla="*/ 125817 w 125817"/>
                  <a:gd name="connsiteY0" fmla="*/ 11721 h 27394"/>
                  <a:gd name="connsiteX1" fmla="*/ 125817 w 125817"/>
                  <a:gd name="connsiteY1" fmla="*/ 27395 h 27394"/>
                  <a:gd name="connsiteX2" fmla="*/ 0 w 125817"/>
                  <a:gd name="connsiteY2" fmla="*/ 15533 h 27394"/>
                  <a:gd name="connsiteX3" fmla="*/ 1977 w 125817"/>
                  <a:gd name="connsiteY3" fmla="*/ 0 h 27394"/>
                  <a:gd name="connsiteX4" fmla="*/ 125817 w 125817"/>
                  <a:gd name="connsiteY4" fmla="*/ 11721 h 2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17" h="27394">
                    <a:moveTo>
                      <a:pt x="125817" y="11721"/>
                    </a:moveTo>
                    <a:cubicBezTo>
                      <a:pt x="125817" y="16945"/>
                      <a:pt x="125817" y="22170"/>
                      <a:pt x="125817" y="27395"/>
                    </a:cubicBezTo>
                    <a:lnTo>
                      <a:pt x="0" y="15533"/>
                    </a:lnTo>
                    <a:cubicBezTo>
                      <a:pt x="706" y="10309"/>
                      <a:pt x="1271" y="5083"/>
                      <a:pt x="1977" y="0"/>
                    </a:cubicBezTo>
                    <a:lnTo>
                      <a:pt x="125817" y="11721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7E165B09-92F5-4A83-B8AE-7F731ACF04DC}"/>
                  </a:ext>
                </a:extLst>
              </p:cNvPr>
              <p:cNvSpPr/>
              <p:nvPr/>
            </p:nvSpPr>
            <p:spPr>
              <a:xfrm>
                <a:off x="5383180" y="6637415"/>
                <a:ext cx="106330" cy="30077"/>
              </a:xfrm>
              <a:custGeom>
                <a:avLst/>
                <a:gdLst>
                  <a:gd name="connsiteX0" fmla="*/ 106330 w 106330"/>
                  <a:gd name="connsiteY0" fmla="*/ 14403 h 30077"/>
                  <a:gd name="connsiteX1" fmla="*/ 104495 w 106330"/>
                  <a:gd name="connsiteY1" fmla="*/ 30078 h 30077"/>
                  <a:gd name="connsiteX2" fmla="*/ 0 w 106330"/>
                  <a:gd name="connsiteY2" fmla="*/ 15391 h 30077"/>
                  <a:gd name="connsiteX3" fmla="*/ 3672 w 106330"/>
                  <a:gd name="connsiteY3" fmla="*/ 0 h 30077"/>
                  <a:gd name="connsiteX4" fmla="*/ 106330 w 106330"/>
                  <a:gd name="connsiteY4" fmla="*/ 14403 h 3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30" h="30077">
                    <a:moveTo>
                      <a:pt x="106330" y="14403"/>
                    </a:moveTo>
                    <a:cubicBezTo>
                      <a:pt x="105624" y="19487"/>
                      <a:pt x="105059" y="24853"/>
                      <a:pt x="104495" y="30078"/>
                    </a:cubicBezTo>
                    <a:lnTo>
                      <a:pt x="0" y="15391"/>
                    </a:lnTo>
                    <a:cubicBezTo>
                      <a:pt x="1130" y="10308"/>
                      <a:pt x="2259" y="5225"/>
                      <a:pt x="3672" y="0"/>
                    </a:cubicBezTo>
                    <a:lnTo>
                      <a:pt x="106330" y="14403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F0137D1-7E5F-4A20-ABA0-BD538777B727}"/>
                  </a:ext>
                </a:extLst>
              </p:cNvPr>
              <p:cNvSpPr/>
              <p:nvPr/>
            </p:nvSpPr>
            <p:spPr>
              <a:xfrm>
                <a:off x="5428085" y="6472201"/>
                <a:ext cx="87267" cy="29512"/>
              </a:xfrm>
              <a:custGeom>
                <a:avLst/>
                <a:gdLst>
                  <a:gd name="connsiteX0" fmla="*/ 87267 w 87267"/>
                  <a:gd name="connsiteY0" fmla="*/ 13980 h 29512"/>
                  <a:gd name="connsiteX1" fmla="*/ 85713 w 87267"/>
                  <a:gd name="connsiteY1" fmla="*/ 21323 h 29512"/>
                  <a:gd name="connsiteX2" fmla="*/ 84302 w 87267"/>
                  <a:gd name="connsiteY2" fmla="*/ 29512 h 29512"/>
                  <a:gd name="connsiteX3" fmla="*/ 0 w 87267"/>
                  <a:gd name="connsiteY3" fmla="*/ 15251 h 29512"/>
                  <a:gd name="connsiteX4" fmla="*/ 4660 w 87267"/>
                  <a:gd name="connsiteY4" fmla="*/ 0 h 29512"/>
                  <a:gd name="connsiteX5" fmla="*/ 87267 w 87267"/>
                  <a:gd name="connsiteY5" fmla="*/ 13980 h 29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267" h="29512">
                    <a:moveTo>
                      <a:pt x="87267" y="13980"/>
                    </a:moveTo>
                    <a:cubicBezTo>
                      <a:pt x="86702" y="16380"/>
                      <a:pt x="86278" y="18922"/>
                      <a:pt x="85713" y="21323"/>
                    </a:cubicBezTo>
                    <a:cubicBezTo>
                      <a:pt x="85290" y="24147"/>
                      <a:pt x="84725" y="26689"/>
                      <a:pt x="84302" y="29512"/>
                    </a:cubicBezTo>
                    <a:lnTo>
                      <a:pt x="0" y="15251"/>
                    </a:lnTo>
                    <a:cubicBezTo>
                      <a:pt x="1553" y="10167"/>
                      <a:pt x="3107" y="5083"/>
                      <a:pt x="4660" y="0"/>
                    </a:cubicBezTo>
                    <a:lnTo>
                      <a:pt x="87267" y="1398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2">
              <a:extLst>
                <a:ext uri="{FF2B5EF4-FFF2-40B4-BE49-F238E27FC236}">
                  <a16:creationId xmlns:a16="http://schemas.microsoft.com/office/drawing/2014/main" id="{8F3F4BE5-42CC-4A8C-BB29-EB3D7267BDB3}"/>
                </a:ext>
              </a:extLst>
            </p:cNvPr>
            <p:cNvGrpSpPr/>
            <p:nvPr/>
          </p:nvGrpSpPr>
          <p:grpSpPr>
            <a:xfrm>
              <a:off x="4502743" y="5676347"/>
              <a:ext cx="2492902" cy="1619525"/>
              <a:chOff x="4502743" y="5676347"/>
              <a:chExt cx="2492902" cy="1619525"/>
            </a:xfrm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A0AEA7BB-0811-4DDD-B2A4-742726744C20}"/>
                  </a:ext>
                </a:extLst>
              </p:cNvPr>
              <p:cNvSpPr/>
              <p:nvPr/>
            </p:nvSpPr>
            <p:spPr>
              <a:xfrm>
                <a:off x="4502743" y="5676347"/>
                <a:ext cx="2492902" cy="1487212"/>
              </a:xfrm>
              <a:custGeom>
                <a:avLst/>
                <a:gdLst>
                  <a:gd name="connsiteX0" fmla="*/ 1314231 w 2492902"/>
                  <a:gd name="connsiteY0" fmla="*/ 860104 h 1487212"/>
                  <a:gd name="connsiteX1" fmla="*/ 7908 w 2492902"/>
                  <a:gd name="connsiteY1" fmla="*/ 1487213 h 1487212"/>
                  <a:gd name="connsiteX2" fmla="*/ 0 w 2492902"/>
                  <a:gd name="connsiteY2" fmla="*/ 1466172 h 1487212"/>
                  <a:gd name="connsiteX3" fmla="*/ 2478357 w 2492902"/>
                  <a:gd name="connsiteY3" fmla="*/ 0 h 1487212"/>
                  <a:gd name="connsiteX4" fmla="*/ 2492902 w 2492902"/>
                  <a:gd name="connsiteY4" fmla="*/ 17087 h 1487212"/>
                  <a:gd name="connsiteX5" fmla="*/ 1314231 w 2492902"/>
                  <a:gd name="connsiteY5" fmla="*/ 860104 h 148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2902" h="1487212">
                    <a:moveTo>
                      <a:pt x="1314231" y="860104"/>
                    </a:moveTo>
                    <a:cubicBezTo>
                      <a:pt x="899077" y="1105666"/>
                      <a:pt x="462741" y="1315361"/>
                      <a:pt x="7908" y="1487213"/>
                    </a:cubicBezTo>
                    <a:lnTo>
                      <a:pt x="0" y="1466172"/>
                    </a:lnTo>
                    <a:cubicBezTo>
                      <a:pt x="907126" y="1123176"/>
                      <a:pt x="1740964" y="629933"/>
                      <a:pt x="2478357" y="0"/>
                    </a:cubicBezTo>
                    <a:lnTo>
                      <a:pt x="2492902" y="17087"/>
                    </a:lnTo>
                    <a:cubicBezTo>
                      <a:pt x="2123217" y="332971"/>
                      <a:pt x="1729244" y="614541"/>
                      <a:pt x="1314231" y="860104"/>
                    </a:cubicBezTo>
                    <a:close/>
                  </a:path>
                </a:pathLst>
              </a:custGeom>
              <a:solidFill>
                <a:srgbClr val="F9FBF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6DC5F4D-A1ED-4157-AC0A-D39F93DC55D6}"/>
                  </a:ext>
                </a:extLst>
              </p:cNvPr>
              <p:cNvSpPr/>
              <p:nvPr/>
            </p:nvSpPr>
            <p:spPr>
              <a:xfrm>
                <a:off x="5604173" y="6375896"/>
                <a:ext cx="362814" cy="406822"/>
              </a:xfrm>
              <a:custGeom>
                <a:avLst/>
                <a:gdLst>
                  <a:gd name="connsiteX0" fmla="*/ 362059 w 362814"/>
                  <a:gd name="connsiteY0" fmla="*/ 0 h 406822"/>
                  <a:gd name="connsiteX1" fmla="*/ 358388 w 362814"/>
                  <a:gd name="connsiteY1" fmla="*/ 406823 h 406822"/>
                  <a:gd name="connsiteX2" fmla="*/ 0 w 362814"/>
                  <a:gd name="connsiteY2" fmla="*/ 214072 h 406822"/>
                  <a:gd name="connsiteX3" fmla="*/ 362059 w 362814"/>
                  <a:gd name="connsiteY3" fmla="*/ 0 h 40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814" h="406822">
                    <a:moveTo>
                      <a:pt x="362059" y="0"/>
                    </a:moveTo>
                    <a:cubicBezTo>
                      <a:pt x="363754" y="134854"/>
                      <a:pt x="362624" y="270556"/>
                      <a:pt x="358388" y="406823"/>
                    </a:cubicBezTo>
                    <a:cubicBezTo>
                      <a:pt x="236949" y="344832"/>
                      <a:pt x="117485" y="280582"/>
                      <a:pt x="0" y="214072"/>
                    </a:cubicBezTo>
                    <a:cubicBezTo>
                      <a:pt x="122569" y="145869"/>
                      <a:pt x="243162" y="74417"/>
                      <a:pt x="362059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CBDE30FB-74CA-4CED-98A2-B270B4134945}"/>
                  </a:ext>
                </a:extLst>
              </p:cNvPr>
              <p:cNvSpPr/>
              <p:nvPr/>
            </p:nvSpPr>
            <p:spPr>
              <a:xfrm>
                <a:off x="6071433" y="6071450"/>
                <a:ext cx="370249" cy="406258"/>
              </a:xfrm>
              <a:custGeom>
                <a:avLst/>
                <a:gdLst>
                  <a:gd name="connsiteX0" fmla="*/ 347374 w 370249"/>
                  <a:gd name="connsiteY0" fmla="*/ 0 h 406258"/>
                  <a:gd name="connsiteX1" fmla="*/ 370249 w 370249"/>
                  <a:gd name="connsiteY1" fmla="*/ 406258 h 406258"/>
                  <a:gd name="connsiteX2" fmla="*/ 0 w 370249"/>
                  <a:gd name="connsiteY2" fmla="*/ 237372 h 406258"/>
                  <a:gd name="connsiteX3" fmla="*/ 347374 w 370249"/>
                  <a:gd name="connsiteY3" fmla="*/ 0 h 406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0249" h="406258">
                    <a:moveTo>
                      <a:pt x="347374" y="0"/>
                    </a:moveTo>
                    <a:cubicBezTo>
                      <a:pt x="357823" y="134431"/>
                      <a:pt x="365449" y="269991"/>
                      <a:pt x="370249" y="406258"/>
                    </a:cubicBezTo>
                    <a:cubicBezTo>
                      <a:pt x="244856" y="352316"/>
                      <a:pt x="121440" y="295974"/>
                      <a:pt x="0" y="237372"/>
                    </a:cubicBezTo>
                    <a:cubicBezTo>
                      <a:pt x="117627" y="161260"/>
                      <a:pt x="233559" y="82184"/>
                      <a:pt x="347374" y="0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DE9A5E6-E184-48D4-B48C-1A71CCEA7743}"/>
                  </a:ext>
                </a:extLst>
              </p:cNvPr>
              <p:cNvSpPr/>
              <p:nvPr/>
            </p:nvSpPr>
            <p:spPr>
              <a:xfrm>
                <a:off x="6519488" y="5737632"/>
                <a:ext cx="380699" cy="404140"/>
              </a:xfrm>
              <a:custGeom>
                <a:avLst/>
                <a:gdLst>
                  <a:gd name="connsiteX0" fmla="*/ 331559 w 380699"/>
                  <a:gd name="connsiteY0" fmla="*/ 0 h 404140"/>
                  <a:gd name="connsiteX1" fmla="*/ 380700 w 380699"/>
                  <a:gd name="connsiteY1" fmla="*/ 404140 h 404140"/>
                  <a:gd name="connsiteX2" fmla="*/ 0 w 380699"/>
                  <a:gd name="connsiteY2" fmla="*/ 260107 h 404140"/>
                  <a:gd name="connsiteX3" fmla="*/ 331559 w 380699"/>
                  <a:gd name="connsiteY3" fmla="*/ 0 h 404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699" h="404140">
                    <a:moveTo>
                      <a:pt x="331559" y="0"/>
                    </a:moveTo>
                    <a:cubicBezTo>
                      <a:pt x="350763" y="133584"/>
                      <a:pt x="367143" y="268438"/>
                      <a:pt x="380700" y="404140"/>
                    </a:cubicBezTo>
                    <a:cubicBezTo>
                      <a:pt x="252058" y="358671"/>
                      <a:pt x="125111" y="310519"/>
                      <a:pt x="0" y="260107"/>
                    </a:cubicBezTo>
                    <a:cubicBezTo>
                      <a:pt x="112544" y="176229"/>
                      <a:pt x="223110" y="89527"/>
                      <a:pt x="331559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C83C6926-2300-4C60-924D-26223A03695E}"/>
                  </a:ext>
                </a:extLst>
              </p:cNvPr>
              <p:cNvSpPr/>
              <p:nvPr/>
            </p:nvSpPr>
            <p:spPr>
              <a:xfrm>
                <a:off x="5119544" y="6649842"/>
                <a:ext cx="375333" cy="405834"/>
              </a:xfrm>
              <a:custGeom>
                <a:avLst/>
                <a:gdLst>
                  <a:gd name="connsiteX0" fmla="*/ 0 w 375333"/>
                  <a:gd name="connsiteY0" fmla="*/ 190208 h 405834"/>
                  <a:gd name="connsiteX1" fmla="*/ 345115 w 375333"/>
                  <a:gd name="connsiteY1" fmla="*/ 405834 h 405834"/>
                  <a:gd name="connsiteX2" fmla="*/ 375333 w 375333"/>
                  <a:gd name="connsiteY2" fmla="*/ 0 h 405834"/>
                  <a:gd name="connsiteX3" fmla="*/ 0 w 375333"/>
                  <a:gd name="connsiteY3" fmla="*/ 190208 h 40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333" h="405834">
                    <a:moveTo>
                      <a:pt x="0" y="190208"/>
                    </a:moveTo>
                    <a:cubicBezTo>
                      <a:pt x="112826" y="264201"/>
                      <a:pt x="227911" y="336077"/>
                      <a:pt x="345115" y="405834"/>
                    </a:cubicBezTo>
                    <a:cubicBezTo>
                      <a:pt x="358247" y="269991"/>
                      <a:pt x="368273" y="134713"/>
                      <a:pt x="375333" y="0"/>
                    </a:cubicBezTo>
                    <a:cubicBezTo>
                      <a:pt x="251917" y="66650"/>
                      <a:pt x="126806" y="130053"/>
                      <a:pt x="0" y="190208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0CF0FC6-10FC-43E7-A151-11113E2111D1}"/>
                  </a:ext>
                </a:extLst>
              </p:cNvPr>
              <p:cNvSpPr/>
              <p:nvPr/>
            </p:nvSpPr>
            <p:spPr>
              <a:xfrm>
                <a:off x="4618817" y="6892862"/>
                <a:ext cx="387618" cy="403010"/>
              </a:xfrm>
              <a:custGeom>
                <a:avLst/>
                <a:gdLst>
                  <a:gd name="connsiteX0" fmla="*/ 0 w 387618"/>
                  <a:gd name="connsiteY0" fmla="*/ 165356 h 403010"/>
                  <a:gd name="connsiteX1" fmla="*/ 330570 w 387618"/>
                  <a:gd name="connsiteY1" fmla="*/ 403011 h 403010"/>
                  <a:gd name="connsiteX2" fmla="*/ 387618 w 387618"/>
                  <a:gd name="connsiteY2" fmla="*/ 0 h 403010"/>
                  <a:gd name="connsiteX3" fmla="*/ 0 w 387618"/>
                  <a:gd name="connsiteY3" fmla="*/ 165356 h 40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618" h="403010">
                    <a:moveTo>
                      <a:pt x="0" y="165356"/>
                    </a:moveTo>
                    <a:cubicBezTo>
                      <a:pt x="107883" y="246551"/>
                      <a:pt x="218168" y="325769"/>
                      <a:pt x="330570" y="403011"/>
                    </a:cubicBezTo>
                    <a:cubicBezTo>
                      <a:pt x="352599" y="268297"/>
                      <a:pt x="371662" y="133867"/>
                      <a:pt x="387618" y="0"/>
                    </a:cubicBezTo>
                    <a:cubicBezTo>
                      <a:pt x="259965" y="58319"/>
                      <a:pt x="130759" y="113391"/>
                      <a:pt x="0" y="16535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19335466-3496-4B2B-8135-A7931311BFCA}"/>
                </a:ext>
              </a:extLst>
            </p:cNvPr>
            <p:cNvGrpSpPr/>
            <p:nvPr/>
          </p:nvGrpSpPr>
          <p:grpSpPr>
            <a:xfrm>
              <a:off x="5192972" y="5021985"/>
              <a:ext cx="1981495" cy="1049135"/>
              <a:chOff x="5192972" y="5021985"/>
              <a:chExt cx="1981495" cy="1049135"/>
            </a:xfrm>
          </p:grpSpPr>
          <p:grpSp>
            <p:nvGrpSpPr>
              <p:cNvPr id="106" name="Graphic 2">
                <a:extLst>
                  <a:ext uri="{FF2B5EF4-FFF2-40B4-BE49-F238E27FC236}">
                    <a16:creationId xmlns:a16="http://schemas.microsoft.com/office/drawing/2014/main" id="{FFA69F39-9773-40C3-B2A9-418091336D46}"/>
                  </a:ext>
                </a:extLst>
              </p:cNvPr>
              <p:cNvGrpSpPr/>
              <p:nvPr/>
            </p:nvGrpSpPr>
            <p:grpSpPr>
              <a:xfrm>
                <a:off x="5863679" y="5139189"/>
                <a:ext cx="569729" cy="503126"/>
                <a:chOff x="5863679" y="5139189"/>
                <a:chExt cx="569729" cy="503126"/>
              </a:xfrm>
            </p:grpSpPr>
            <p:grpSp>
              <p:nvGrpSpPr>
                <p:cNvPr id="128" name="Graphic 2">
                  <a:extLst>
                    <a:ext uri="{FF2B5EF4-FFF2-40B4-BE49-F238E27FC236}">
                      <a16:creationId xmlns:a16="http://schemas.microsoft.com/office/drawing/2014/main" id="{8AC55EC5-C8EF-41B9-AF67-D2512DFC73C9}"/>
                    </a:ext>
                  </a:extLst>
                </p:cNvPr>
                <p:cNvGrpSpPr/>
                <p:nvPr/>
              </p:nvGrpSpPr>
              <p:grpSpPr>
                <a:xfrm>
                  <a:off x="6226282" y="5139189"/>
                  <a:ext cx="207126" cy="489288"/>
                  <a:chOff x="6226282" y="5139189"/>
                  <a:chExt cx="207126" cy="489288"/>
                </a:xfrm>
              </p:grpSpPr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D13F2EF5-AD84-4616-A5CA-C1473CB08C6E}"/>
                      </a:ext>
                    </a:extLst>
                  </p:cNvPr>
                  <p:cNvSpPr/>
                  <p:nvPr/>
                </p:nvSpPr>
                <p:spPr>
                  <a:xfrm>
                    <a:off x="6226282" y="5139330"/>
                    <a:ext cx="180663" cy="489147"/>
                  </a:xfrm>
                  <a:custGeom>
                    <a:avLst/>
                    <a:gdLst>
                      <a:gd name="connsiteX0" fmla="*/ 26463 w 180663"/>
                      <a:gd name="connsiteY0" fmla="*/ 489148 h 489147"/>
                      <a:gd name="connsiteX1" fmla="*/ 16720 w 180663"/>
                      <a:gd name="connsiteY1" fmla="*/ 217179 h 489147"/>
                      <a:gd name="connsiteX2" fmla="*/ 180664 w 180663"/>
                      <a:gd name="connsiteY2" fmla="*/ 0 h 489147"/>
                      <a:gd name="connsiteX3" fmla="*/ 26463 w 180663"/>
                      <a:gd name="connsiteY3" fmla="*/ 489148 h 489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663" h="489147">
                        <a:moveTo>
                          <a:pt x="26463" y="489148"/>
                        </a:moveTo>
                        <a:cubicBezTo>
                          <a:pt x="26463" y="489148"/>
                          <a:pt x="-25925" y="352316"/>
                          <a:pt x="16720" y="217179"/>
                        </a:cubicBezTo>
                        <a:cubicBezTo>
                          <a:pt x="59365" y="82042"/>
                          <a:pt x="180664" y="0"/>
                          <a:pt x="180664" y="0"/>
                        </a:cubicBezTo>
                        <a:lnTo>
                          <a:pt x="26463" y="489148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2A7E0743-3C96-45D0-9A8F-6EB2C05A40AA}"/>
                      </a:ext>
                    </a:extLst>
                  </p:cNvPr>
                  <p:cNvSpPr/>
                  <p:nvPr/>
                </p:nvSpPr>
                <p:spPr>
                  <a:xfrm>
                    <a:off x="6252745" y="5139189"/>
                    <a:ext cx="180663" cy="489147"/>
                  </a:xfrm>
                  <a:custGeom>
                    <a:avLst/>
                    <a:gdLst>
                      <a:gd name="connsiteX0" fmla="*/ 154200 w 180663"/>
                      <a:gd name="connsiteY0" fmla="*/ 0 h 489147"/>
                      <a:gd name="connsiteX1" fmla="*/ 163944 w 180663"/>
                      <a:gd name="connsiteY1" fmla="*/ 271968 h 489147"/>
                      <a:gd name="connsiteX2" fmla="*/ 0 w 180663"/>
                      <a:gd name="connsiteY2" fmla="*/ 489147 h 489147"/>
                      <a:gd name="connsiteX3" fmla="*/ 154200 w 180663"/>
                      <a:gd name="connsiteY3" fmla="*/ 0 h 489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663" h="489147">
                        <a:moveTo>
                          <a:pt x="154200" y="0"/>
                        </a:moveTo>
                        <a:cubicBezTo>
                          <a:pt x="154200" y="0"/>
                          <a:pt x="206588" y="136831"/>
                          <a:pt x="163944" y="271968"/>
                        </a:cubicBezTo>
                        <a:cubicBezTo>
                          <a:pt x="121298" y="407105"/>
                          <a:pt x="0" y="489147"/>
                          <a:pt x="0" y="489147"/>
                        </a:cubicBezTo>
                        <a:lnTo>
                          <a:pt x="154200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9" name="Graphic 2">
                  <a:extLst>
                    <a:ext uri="{FF2B5EF4-FFF2-40B4-BE49-F238E27FC236}">
                      <a16:creationId xmlns:a16="http://schemas.microsoft.com/office/drawing/2014/main" id="{F62EFB3F-6F6B-4E82-B9B3-E31AB034E1BE}"/>
                    </a:ext>
                  </a:extLst>
                </p:cNvPr>
                <p:cNvGrpSpPr/>
                <p:nvPr/>
              </p:nvGrpSpPr>
              <p:grpSpPr>
                <a:xfrm>
                  <a:off x="5863679" y="5231398"/>
                  <a:ext cx="307058" cy="410917"/>
                  <a:chOff x="5863679" y="5231398"/>
                  <a:chExt cx="307058" cy="410917"/>
                </a:xfrm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E755E501-1D7E-420C-A648-25F321B87CF0}"/>
                      </a:ext>
                    </a:extLst>
                  </p:cNvPr>
                  <p:cNvSpPr/>
                  <p:nvPr/>
                </p:nvSpPr>
                <p:spPr>
                  <a:xfrm>
                    <a:off x="5863714" y="5231398"/>
                    <a:ext cx="307023" cy="410917"/>
                  </a:xfrm>
                  <a:custGeom>
                    <a:avLst/>
                    <a:gdLst>
                      <a:gd name="connsiteX0" fmla="*/ 306988 w 307023"/>
                      <a:gd name="connsiteY0" fmla="*/ 410918 h 410917"/>
                      <a:gd name="connsiteX1" fmla="*/ 226499 w 307023"/>
                      <a:gd name="connsiteY1" fmla="*/ 150952 h 410917"/>
                      <a:gd name="connsiteX2" fmla="*/ 0 w 307023"/>
                      <a:gd name="connsiteY2" fmla="*/ 0 h 410917"/>
                      <a:gd name="connsiteX3" fmla="*/ 306988 w 307023"/>
                      <a:gd name="connsiteY3" fmla="*/ 410918 h 41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023" h="410917">
                        <a:moveTo>
                          <a:pt x="306988" y="410918"/>
                        </a:moveTo>
                        <a:cubicBezTo>
                          <a:pt x="306988" y="410918"/>
                          <a:pt x="311225" y="264484"/>
                          <a:pt x="226499" y="150952"/>
                        </a:cubicBezTo>
                        <a:cubicBezTo>
                          <a:pt x="141774" y="37420"/>
                          <a:pt x="0" y="0"/>
                          <a:pt x="0" y="0"/>
                        </a:cubicBezTo>
                        <a:lnTo>
                          <a:pt x="306988" y="410918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B5B6C726-8950-445E-AFFE-1D9262D07C4F}"/>
                      </a:ext>
                    </a:extLst>
                  </p:cNvPr>
                  <p:cNvSpPr/>
                  <p:nvPr/>
                </p:nvSpPr>
                <p:spPr>
                  <a:xfrm>
                    <a:off x="5863679" y="5231398"/>
                    <a:ext cx="307023" cy="410917"/>
                  </a:xfrm>
                  <a:custGeom>
                    <a:avLst/>
                    <a:gdLst>
                      <a:gd name="connsiteX0" fmla="*/ 35 w 307023"/>
                      <a:gd name="connsiteY0" fmla="*/ 0 h 410917"/>
                      <a:gd name="connsiteX1" fmla="*/ 80524 w 307023"/>
                      <a:gd name="connsiteY1" fmla="*/ 259965 h 410917"/>
                      <a:gd name="connsiteX2" fmla="*/ 307023 w 307023"/>
                      <a:gd name="connsiteY2" fmla="*/ 410918 h 410917"/>
                      <a:gd name="connsiteX3" fmla="*/ 35 w 307023"/>
                      <a:gd name="connsiteY3" fmla="*/ 0 h 41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023" h="410917">
                        <a:moveTo>
                          <a:pt x="35" y="0"/>
                        </a:moveTo>
                        <a:cubicBezTo>
                          <a:pt x="35" y="0"/>
                          <a:pt x="-4201" y="146434"/>
                          <a:pt x="80524" y="259965"/>
                        </a:cubicBezTo>
                        <a:cubicBezTo>
                          <a:pt x="165250" y="373497"/>
                          <a:pt x="307023" y="410918"/>
                          <a:pt x="307023" y="410918"/>
                        </a:cubicBez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7" name="Graphic 2">
                <a:extLst>
                  <a:ext uri="{FF2B5EF4-FFF2-40B4-BE49-F238E27FC236}">
                    <a16:creationId xmlns:a16="http://schemas.microsoft.com/office/drawing/2014/main" id="{328F6569-BD06-4545-9C9E-A0EC2B27C82F}"/>
                  </a:ext>
                </a:extLst>
              </p:cNvPr>
              <p:cNvGrpSpPr/>
              <p:nvPr/>
            </p:nvGrpSpPr>
            <p:grpSpPr>
              <a:xfrm>
                <a:off x="6073720" y="5021985"/>
                <a:ext cx="261317" cy="754449"/>
                <a:chOff x="6073720" y="5021985"/>
                <a:chExt cx="261317" cy="754449"/>
              </a:xfrm>
            </p:grpSpPr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BE84FAFC-5EED-4FDF-A1E5-8FB72C905F37}"/>
                    </a:ext>
                  </a:extLst>
                </p:cNvPr>
                <p:cNvSpPr/>
                <p:nvPr/>
              </p:nvSpPr>
              <p:spPr>
                <a:xfrm>
                  <a:off x="6073720" y="5021985"/>
                  <a:ext cx="161515" cy="754449"/>
                </a:xfrm>
                <a:custGeom>
                  <a:avLst/>
                  <a:gdLst>
                    <a:gd name="connsiteX0" fmla="*/ 161515 w 161515"/>
                    <a:gd name="connsiteY0" fmla="*/ 752502 h 754449"/>
                    <a:gd name="connsiteX1" fmla="*/ 5762 w 161515"/>
                    <a:gd name="connsiteY1" fmla="*/ 592372 h 754449"/>
                    <a:gd name="connsiteX2" fmla="*/ 33721 w 161515"/>
                    <a:gd name="connsiteY2" fmla="*/ 0 h 754449"/>
                    <a:gd name="connsiteX3" fmla="*/ 161515 w 161515"/>
                    <a:gd name="connsiteY3" fmla="*/ 752502 h 754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515" h="754449">
                      <a:moveTo>
                        <a:pt x="161515" y="752502"/>
                      </a:moveTo>
                      <a:cubicBezTo>
                        <a:pt x="92464" y="764223"/>
                        <a:pt x="28214" y="724543"/>
                        <a:pt x="5762" y="592372"/>
                      </a:cubicBezTo>
                      <a:cubicBezTo>
                        <a:pt x="-16691" y="460200"/>
                        <a:pt x="33721" y="0"/>
                        <a:pt x="33721" y="0"/>
                      </a:cubicBezTo>
                      <a:lnTo>
                        <a:pt x="161515" y="752502"/>
                      </a:lnTo>
                      <a:close/>
                    </a:path>
                  </a:pathLst>
                </a:custGeom>
                <a:solidFill>
                  <a:srgbClr val="FE9C0A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7BB4A0F3-58FD-4641-B028-97A6806A07F1}"/>
                    </a:ext>
                  </a:extLst>
                </p:cNvPr>
                <p:cNvSpPr/>
                <p:nvPr/>
              </p:nvSpPr>
              <p:spPr>
                <a:xfrm>
                  <a:off x="6107582" y="5021985"/>
                  <a:ext cx="227455" cy="752502"/>
                </a:xfrm>
                <a:custGeom>
                  <a:avLst/>
                  <a:gdLst>
                    <a:gd name="connsiteX0" fmla="*/ 0 w 227455"/>
                    <a:gd name="connsiteY0" fmla="*/ 0 h 752502"/>
                    <a:gd name="connsiteX1" fmla="*/ 221839 w 227455"/>
                    <a:gd name="connsiteY1" fmla="*/ 550009 h 752502"/>
                    <a:gd name="connsiteX2" fmla="*/ 127653 w 227455"/>
                    <a:gd name="connsiteY2" fmla="*/ 752502 h 752502"/>
                    <a:gd name="connsiteX3" fmla="*/ 0 w 227455"/>
                    <a:gd name="connsiteY3" fmla="*/ 0 h 75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455" h="752502">
                      <a:moveTo>
                        <a:pt x="0" y="0"/>
                      </a:moveTo>
                      <a:cubicBezTo>
                        <a:pt x="0" y="0"/>
                        <a:pt x="199387" y="417837"/>
                        <a:pt x="221839" y="550009"/>
                      </a:cubicBezTo>
                      <a:cubicBezTo>
                        <a:pt x="244291" y="682180"/>
                        <a:pt x="196704" y="740782"/>
                        <a:pt x="127653" y="75250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8E21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1A50E3-8F86-44B8-AE37-5AF3A4C3B040}"/>
                  </a:ext>
                </a:extLst>
              </p:cNvPr>
              <p:cNvSpPr/>
              <p:nvPr/>
            </p:nvSpPr>
            <p:spPr>
              <a:xfrm>
                <a:off x="5192972" y="5289717"/>
                <a:ext cx="1981495" cy="781403"/>
              </a:xfrm>
              <a:custGeom>
                <a:avLst/>
                <a:gdLst>
                  <a:gd name="connsiteX0" fmla="*/ 1977207 w 1981495"/>
                  <a:gd name="connsiteY0" fmla="*/ 0 h 781403"/>
                  <a:gd name="connsiteX1" fmla="*/ 1567702 w 1981495"/>
                  <a:gd name="connsiteY1" fmla="*/ 82890 h 781403"/>
                  <a:gd name="connsiteX2" fmla="*/ 1018681 w 1981495"/>
                  <a:gd name="connsiteY2" fmla="*/ 345538 h 781403"/>
                  <a:gd name="connsiteX3" fmla="*/ 413884 w 1981495"/>
                  <a:gd name="connsiteY3" fmla="*/ 278747 h 781403"/>
                  <a:gd name="connsiteX4" fmla="*/ 0 w 1981495"/>
                  <a:gd name="connsiteY4" fmla="*/ 335654 h 781403"/>
                  <a:gd name="connsiteX5" fmla="*/ 33326 w 1981495"/>
                  <a:gd name="connsiteY5" fmla="*/ 420803 h 781403"/>
                  <a:gd name="connsiteX6" fmla="*/ 121299 w 1981495"/>
                  <a:gd name="connsiteY6" fmla="*/ 496208 h 781403"/>
                  <a:gd name="connsiteX7" fmla="*/ 58602 w 1981495"/>
                  <a:gd name="connsiteY7" fmla="*/ 485900 h 781403"/>
                  <a:gd name="connsiteX8" fmla="*/ 202635 w 1981495"/>
                  <a:gd name="connsiteY8" fmla="*/ 619201 h 781403"/>
                  <a:gd name="connsiteX9" fmla="*/ 311790 w 1981495"/>
                  <a:gd name="connsiteY9" fmla="*/ 669189 h 781403"/>
                  <a:gd name="connsiteX10" fmla="*/ 249658 w 1981495"/>
                  <a:gd name="connsiteY10" fmla="*/ 684016 h 781403"/>
                  <a:gd name="connsiteX11" fmla="*/ 472768 w 1981495"/>
                  <a:gd name="connsiteY11" fmla="*/ 773402 h 781403"/>
                  <a:gd name="connsiteX12" fmla="*/ 724261 w 1981495"/>
                  <a:gd name="connsiteY12" fmla="*/ 770295 h 781403"/>
                  <a:gd name="connsiteX13" fmla="*/ 730897 w 1981495"/>
                  <a:gd name="connsiteY13" fmla="*/ 769165 h 781403"/>
                  <a:gd name="connsiteX14" fmla="*/ 971376 w 1981495"/>
                  <a:gd name="connsiteY14" fmla="*/ 658316 h 781403"/>
                  <a:gd name="connsiteX15" fmla="*/ 1050030 w 1981495"/>
                  <a:gd name="connsiteY15" fmla="*/ 529816 h 781403"/>
                  <a:gd name="connsiteX16" fmla="*/ 1166668 w 1981495"/>
                  <a:gd name="connsiteY16" fmla="*/ 625132 h 781403"/>
                  <a:gd name="connsiteX17" fmla="*/ 1430306 w 1981495"/>
                  <a:gd name="connsiteY17" fmla="*/ 650409 h 781403"/>
                  <a:gd name="connsiteX18" fmla="*/ 1436942 w 1981495"/>
                  <a:gd name="connsiteY18" fmla="*/ 649279 h 781403"/>
                  <a:gd name="connsiteX19" fmla="*/ 1675444 w 1981495"/>
                  <a:gd name="connsiteY19" fmla="*/ 569214 h 781403"/>
                  <a:gd name="connsiteX20" fmla="*/ 1856615 w 1981495"/>
                  <a:gd name="connsiteY20" fmla="*/ 411342 h 781403"/>
                  <a:gd name="connsiteX21" fmla="*/ 1793071 w 1981495"/>
                  <a:gd name="connsiteY21" fmla="*/ 417838 h 781403"/>
                  <a:gd name="connsiteX22" fmla="*/ 1879632 w 1981495"/>
                  <a:gd name="connsiteY22" fmla="*/ 334665 h 781403"/>
                  <a:gd name="connsiteX23" fmla="*/ 1971700 w 1981495"/>
                  <a:gd name="connsiteY23" fmla="*/ 161261 h 781403"/>
                  <a:gd name="connsiteX24" fmla="*/ 1915922 w 1981495"/>
                  <a:gd name="connsiteY24" fmla="*/ 191621 h 781403"/>
                  <a:gd name="connsiteX25" fmla="*/ 1974100 w 1981495"/>
                  <a:gd name="connsiteY25" fmla="*/ 91362 h 781403"/>
                  <a:gd name="connsiteX26" fmla="*/ 1977207 w 1981495"/>
                  <a:gd name="connsiteY26" fmla="*/ 0 h 781403"/>
                  <a:gd name="connsiteX27" fmla="*/ 896536 w 1981495"/>
                  <a:gd name="connsiteY27" fmla="*/ 533487 h 781403"/>
                  <a:gd name="connsiteX28" fmla="*/ 618213 w 1981495"/>
                  <a:gd name="connsiteY28" fmla="*/ 633746 h 781403"/>
                  <a:gd name="connsiteX29" fmla="*/ 484347 w 1981495"/>
                  <a:gd name="connsiteY29" fmla="*/ 485194 h 781403"/>
                  <a:gd name="connsiteX30" fmla="*/ 746713 w 1981495"/>
                  <a:gd name="connsiteY30" fmla="*/ 431111 h 781403"/>
                  <a:gd name="connsiteX31" fmla="*/ 896536 w 1981495"/>
                  <a:gd name="connsiteY31" fmla="*/ 533487 h 781403"/>
                  <a:gd name="connsiteX32" fmla="*/ 1491872 w 1981495"/>
                  <a:gd name="connsiteY32" fmla="*/ 485476 h 781403"/>
                  <a:gd name="connsiteX33" fmla="*/ 1196040 w 1981495"/>
                  <a:gd name="connsiteY33" fmla="*/ 482652 h 781403"/>
                  <a:gd name="connsiteX34" fmla="*/ 1303782 w 1981495"/>
                  <a:gd name="connsiteY34" fmla="*/ 336642 h 781403"/>
                  <a:gd name="connsiteX35" fmla="*/ 1569255 w 1981495"/>
                  <a:gd name="connsiteY35" fmla="*/ 301058 h 781403"/>
                  <a:gd name="connsiteX36" fmla="*/ 1491872 w 1981495"/>
                  <a:gd name="connsiteY36" fmla="*/ 485476 h 781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81495" h="781403">
                    <a:moveTo>
                      <a:pt x="1977207" y="0"/>
                    </a:moveTo>
                    <a:cubicBezTo>
                      <a:pt x="1976078" y="1271"/>
                      <a:pt x="1861980" y="126664"/>
                      <a:pt x="1567702" y="82890"/>
                    </a:cubicBezTo>
                    <a:cubicBezTo>
                      <a:pt x="1209172" y="29513"/>
                      <a:pt x="1080672" y="183572"/>
                      <a:pt x="1018681" y="345538"/>
                    </a:cubicBezTo>
                    <a:cubicBezTo>
                      <a:pt x="906844" y="213085"/>
                      <a:pt x="734569" y="110143"/>
                      <a:pt x="413884" y="278747"/>
                    </a:cubicBezTo>
                    <a:cubicBezTo>
                      <a:pt x="150529" y="417273"/>
                      <a:pt x="1412" y="336501"/>
                      <a:pt x="0" y="335654"/>
                    </a:cubicBezTo>
                    <a:cubicBezTo>
                      <a:pt x="5225" y="338478"/>
                      <a:pt x="-2542" y="370109"/>
                      <a:pt x="33326" y="420803"/>
                    </a:cubicBezTo>
                    <a:cubicBezTo>
                      <a:pt x="55919" y="452575"/>
                      <a:pt x="86420" y="478699"/>
                      <a:pt x="121299" y="496208"/>
                    </a:cubicBezTo>
                    <a:cubicBezTo>
                      <a:pt x="99976" y="499174"/>
                      <a:pt x="77806" y="495502"/>
                      <a:pt x="58602" y="485900"/>
                    </a:cubicBezTo>
                    <a:cubicBezTo>
                      <a:pt x="102236" y="535041"/>
                      <a:pt x="146575" y="584888"/>
                      <a:pt x="202635" y="619201"/>
                    </a:cubicBezTo>
                    <a:cubicBezTo>
                      <a:pt x="236808" y="640100"/>
                      <a:pt x="274510" y="654786"/>
                      <a:pt x="311790" y="669189"/>
                    </a:cubicBezTo>
                    <a:cubicBezTo>
                      <a:pt x="292303" y="678226"/>
                      <a:pt x="270980" y="683169"/>
                      <a:pt x="249658" y="684016"/>
                    </a:cubicBezTo>
                    <a:cubicBezTo>
                      <a:pt x="317579" y="731462"/>
                      <a:pt x="390867" y="761116"/>
                      <a:pt x="472768" y="773402"/>
                    </a:cubicBezTo>
                    <a:cubicBezTo>
                      <a:pt x="545349" y="784274"/>
                      <a:pt x="628662" y="784839"/>
                      <a:pt x="724261" y="770295"/>
                    </a:cubicBezTo>
                    <a:lnTo>
                      <a:pt x="730897" y="769165"/>
                    </a:lnTo>
                    <a:cubicBezTo>
                      <a:pt x="848666" y="750102"/>
                      <a:pt x="923789" y="704774"/>
                      <a:pt x="971376" y="658316"/>
                    </a:cubicBezTo>
                    <a:cubicBezTo>
                      <a:pt x="1036897" y="595055"/>
                      <a:pt x="1050030" y="529816"/>
                      <a:pt x="1050030" y="529816"/>
                    </a:cubicBezTo>
                    <a:cubicBezTo>
                      <a:pt x="1050030" y="529816"/>
                      <a:pt x="1083778" y="587006"/>
                      <a:pt x="1166668" y="625132"/>
                    </a:cubicBezTo>
                    <a:cubicBezTo>
                      <a:pt x="1226964" y="653233"/>
                      <a:pt x="1312820" y="671307"/>
                      <a:pt x="1430306" y="650409"/>
                    </a:cubicBezTo>
                    <a:lnTo>
                      <a:pt x="1436942" y="649279"/>
                    </a:lnTo>
                    <a:cubicBezTo>
                      <a:pt x="1531975" y="631486"/>
                      <a:pt x="1610487" y="603386"/>
                      <a:pt x="1675444" y="569214"/>
                    </a:cubicBezTo>
                    <a:cubicBezTo>
                      <a:pt x="1748732" y="530663"/>
                      <a:pt x="1808039" y="478416"/>
                      <a:pt x="1856615" y="411342"/>
                    </a:cubicBezTo>
                    <a:cubicBezTo>
                      <a:pt x="1836140" y="417696"/>
                      <a:pt x="1814393" y="419956"/>
                      <a:pt x="1793071" y="417838"/>
                    </a:cubicBezTo>
                    <a:cubicBezTo>
                      <a:pt x="1823572" y="391855"/>
                      <a:pt x="1854356" y="365731"/>
                      <a:pt x="1879632" y="334665"/>
                    </a:cubicBezTo>
                    <a:cubicBezTo>
                      <a:pt x="1921147" y="283830"/>
                      <a:pt x="1946706" y="222122"/>
                      <a:pt x="1971700" y="161261"/>
                    </a:cubicBezTo>
                    <a:cubicBezTo>
                      <a:pt x="1956732" y="176652"/>
                      <a:pt x="1936963" y="187385"/>
                      <a:pt x="1915922" y="191621"/>
                    </a:cubicBezTo>
                    <a:cubicBezTo>
                      <a:pt x="1943035" y="163520"/>
                      <a:pt x="1963228" y="128924"/>
                      <a:pt x="1974100" y="91362"/>
                    </a:cubicBezTo>
                    <a:cubicBezTo>
                      <a:pt x="1990904" y="31631"/>
                      <a:pt x="1973253" y="4378"/>
                      <a:pt x="1977207" y="0"/>
                    </a:cubicBezTo>
                    <a:close/>
                    <a:moveTo>
                      <a:pt x="896536" y="533487"/>
                    </a:moveTo>
                    <a:cubicBezTo>
                      <a:pt x="891170" y="588983"/>
                      <a:pt x="706610" y="651256"/>
                      <a:pt x="618213" y="633746"/>
                    </a:cubicBezTo>
                    <a:cubicBezTo>
                      <a:pt x="504822" y="611294"/>
                      <a:pt x="484347" y="485194"/>
                      <a:pt x="484347" y="485194"/>
                    </a:cubicBezTo>
                    <a:cubicBezTo>
                      <a:pt x="484347" y="485194"/>
                      <a:pt x="634452" y="416708"/>
                      <a:pt x="746713" y="431111"/>
                    </a:cubicBezTo>
                    <a:cubicBezTo>
                      <a:pt x="835957" y="442690"/>
                      <a:pt x="901760" y="478134"/>
                      <a:pt x="896536" y="533487"/>
                    </a:cubicBezTo>
                    <a:close/>
                    <a:moveTo>
                      <a:pt x="1491872" y="485476"/>
                    </a:moveTo>
                    <a:cubicBezTo>
                      <a:pt x="1414208" y="531228"/>
                      <a:pt x="1219339" y="533205"/>
                      <a:pt x="1196040" y="482652"/>
                    </a:cubicBezTo>
                    <a:cubicBezTo>
                      <a:pt x="1172882" y="432099"/>
                      <a:pt x="1223293" y="376887"/>
                      <a:pt x="1303782" y="336642"/>
                    </a:cubicBezTo>
                    <a:cubicBezTo>
                      <a:pt x="1404887" y="285948"/>
                      <a:pt x="1569255" y="301058"/>
                      <a:pt x="1569255" y="301058"/>
                    </a:cubicBezTo>
                    <a:cubicBezTo>
                      <a:pt x="1569255" y="301058"/>
                      <a:pt x="1591425" y="426875"/>
                      <a:pt x="1491872" y="485476"/>
                    </a:cubicBezTo>
                    <a:close/>
                  </a:path>
                </a:pathLst>
              </a:custGeom>
              <a:solidFill>
                <a:srgbClr val="FE9C0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9" name="Graphic 2">
                <a:extLst>
                  <a:ext uri="{FF2B5EF4-FFF2-40B4-BE49-F238E27FC236}">
                    <a16:creationId xmlns:a16="http://schemas.microsoft.com/office/drawing/2014/main" id="{BA3BE3A7-BD93-44C8-B811-321D3CD57DFF}"/>
                  </a:ext>
                </a:extLst>
              </p:cNvPr>
              <p:cNvGrpSpPr/>
              <p:nvPr/>
            </p:nvGrpSpPr>
            <p:grpSpPr>
              <a:xfrm>
                <a:off x="5227850" y="5334904"/>
                <a:ext cx="1921147" cy="712502"/>
                <a:chOff x="5227850" y="5334904"/>
                <a:chExt cx="1921147" cy="712502"/>
              </a:xfrm>
            </p:grpSpPr>
            <p:grpSp>
              <p:nvGrpSpPr>
                <p:cNvPr id="110" name="Graphic 2">
                  <a:extLst>
                    <a:ext uri="{FF2B5EF4-FFF2-40B4-BE49-F238E27FC236}">
                      <a16:creationId xmlns:a16="http://schemas.microsoft.com/office/drawing/2014/main" id="{C0F2BCA0-A767-49F0-9B8F-2A298897EA7E}"/>
                    </a:ext>
                  </a:extLst>
                </p:cNvPr>
                <p:cNvGrpSpPr/>
                <p:nvPr/>
              </p:nvGrpSpPr>
              <p:grpSpPr>
                <a:xfrm>
                  <a:off x="6183270" y="5334904"/>
                  <a:ext cx="965727" cy="591534"/>
                  <a:chOff x="6183270" y="5334904"/>
                  <a:chExt cx="965727" cy="591534"/>
                </a:xfrm>
              </p:grpSpPr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345E3FEA-4824-4D5B-A75B-FDEC3A2945D4}"/>
                      </a:ext>
                    </a:extLst>
                  </p:cNvPr>
                  <p:cNvSpPr/>
                  <p:nvPr/>
                </p:nvSpPr>
                <p:spPr>
                  <a:xfrm>
                    <a:off x="6183270" y="5334904"/>
                    <a:ext cx="965727" cy="591534"/>
                  </a:xfrm>
                  <a:custGeom>
                    <a:avLst/>
                    <a:gdLst>
                      <a:gd name="connsiteX0" fmla="*/ 428710 w 965727"/>
                      <a:gd name="connsiteY0" fmla="*/ 583616 h 591534"/>
                      <a:gd name="connsiteX1" fmla="*/ 183713 w 965727"/>
                      <a:gd name="connsiteY1" fmla="*/ 559329 h 591534"/>
                      <a:gd name="connsiteX2" fmla="*/ 77241 w 965727"/>
                      <a:gd name="connsiteY2" fmla="*/ 473191 h 591534"/>
                      <a:gd name="connsiteX3" fmla="*/ 69193 w 965727"/>
                      <a:gd name="connsiteY3" fmla="*/ 459494 h 591534"/>
                      <a:gd name="connsiteX4" fmla="*/ 23582 w 965727"/>
                      <a:gd name="connsiteY4" fmla="*/ 467260 h 591534"/>
                      <a:gd name="connsiteX5" fmla="*/ 0 w 965727"/>
                      <a:gd name="connsiteY5" fmla="*/ 328452 h 591534"/>
                      <a:gd name="connsiteX6" fmla="*/ 42928 w 965727"/>
                      <a:gd name="connsiteY6" fmla="*/ 321109 h 591534"/>
                      <a:gd name="connsiteX7" fmla="*/ 47587 w 965727"/>
                      <a:gd name="connsiteY7" fmla="*/ 308824 h 591534"/>
                      <a:gd name="connsiteX8" fmla="*/ 340173 w 965727"/>
                      <a:gd name="connsiteY8" fmla="*/ 58178 h 591534"/>
                      <a:gd name="connsiteX9" fmla="*/ 571613 w 965727"/>
                      <a:gd name="connsiteY9" fmla="*/ 60861 h 591534"/>
                      <a:gd name="connsiteX10" fmla="*/ 800513 w 965727"/>
                      <a:gd name="connsiteY10" fmla="*/ 61850 h 591534"/>
                      <a:gd name="connsiteX11" fmla="*/ 965728 w 965727"/>
                      <a:gd name="connsiteY11" fmla="*/ 0 h 591534"/>
                      <a:gd name="connsiteX12" fmla="*/ 959091 w 965727"/>
                      <a:gd name="connsiteY12" fmla="*/ 40245 h 591534"/>
                      <a:gd name="connsiteX13" fmla="*/ 906561 w 965727"/>
                      <a:gd name="connsiteY13" fmla="*/ 130760 h 591534"/>
                      <a:gd name="connsiteX14" fmla="*/ 855020 w 965727"/>
                      <a:gd name="connsiteY14" fmla="*/ 184137 h 591534"/>
                      <a:gd name="connsiteX15" fmla="*/ 931696 w 965727"/>
                      <a:gd name="connsiteY15" fmla="*/ 168462 h 591534"/>
                      <a:gd name="connsiteX16" fmla="*/ 869000 w 965727"/>
                      <a:gd name="connsiteY16" fmla="*/ 275075 h 591534"/>
                      <a:gd name="connsiteX17" fmla="*/ 785263 w 965727"/>
                      <a:gd name="connsiteY17" fmla="*/ 355282 h 591534"/>
                      <a:gd name="connsiteX18" fmla="*/ 743747 w 965727"/>
                      <a:gd name="connsiteY18" fmla="*/ 390725 h 591534"/>
                      <a:gd name="connsiteX19" fmla="*/ 798113 w 965727"/>
                      <a:gd name="connsiteY19" fmla="*/ 395950 h 591534"/>
                      <a:gd name="connsiteX20" fmla="*/ 809974 w 965727"/>
                      <a:gd name="connsiteY20" fmla="*/ 396656 h 591534"/>
                      <a:gd name="connsiteX21" fmla="*/ 672014 w 965727"/>
                      <a:gd name="connsiteY21" fmla="*/ 503833 h 591534"/>
                      <a:gd name="connsiteX22" fmla="*/ 440007 w 965727"/>
                      <a:gd name="connsiteY22" fmla="*/ 581640 h 591534"/>
                      <a:gd name="connsiteX23" fmla="*/ 428710 w 965727"/>
                      <a:gd name="connsiteY23" fmla="*/ 583616 h 591534"/>
                      <a:gd name="connsiteX24" fmla="*/ 402022 w 965727"/>
                      <a:gd name="connsiteY24" fmla="*/ 240197 h 591534"/>
                      <a:gd name="connsiteX25" fmla="*/ 300634 w 965727"/>
                      <a:gd name="connsiteY25" fmla="*/ 271121 h 591534"/>
                      <a:gd name="connsiteX26" fmla="*/ 182301 w 965727"/>
                      <a:gd name="connsiteY26" fmla="*/ 447350 h 591534"/>
                      <a:gd name="connsiteX27" fmla="*/ 416284 w 965727"/>
                      <a:gd name="connsiteY27" fmla="*/ 491266 h 591534"/>
                      <a:gd name="connsiteX28" fmla="*/ 510894 w 965727"/>
                      <a:gd name="connsiteY28" fmla="*/ 460482 h 591534"/>
                      <a:gd name="connsiteX29" fmla="*/ 599291 w 965727"/>
                      <a:gd name="connsiteY29" fmla="*/ 252199 h 591534"/>
                      <a:gd name="connsiteX30" fmla="*/ 596184 w 965727"/>
                      <a:gd name="connsiteY30" fmla="*/ 234830 h 591534"/>
                      <a:gd name="connsiteX31" fmla="*/ 578674 w 965727"/>
                      <a:gd name="connsiteY31" fmla="*/ 233277 h 591534"/>
                      <a:gd name="connsiteX32" fmla="*/ 402022 w 965727"/>
                      <a:gd name="connsiteY32" fmla="*/ 240197 h 59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965727" h="591534">
                        <a:moveTo>
                          <a:pt x="428710" y="583616"/>
                        </a:moveTo>
                        <a:cubicBezTo>
                          <a:pt x="334665" y="599573"/>
                          <a:pt x="252340" y="591383"/>
                          <a:pt x="183713" y="559329"/>
                        </a:cubicBezTo>
                        <a:cubicBezTo>
                          <a:pt x="108307" y="524591"/>
                          <a:pt x="77524" y="473615"/>
                          <a:pt x="77241" y="473191"/>
                        </a:cubicBezTo>
                        <a:lnTo>
                          <a:pt x="69193" y="459494"/>
                        </a:lnTo>
                        <a:lnTo>
                          <a:pt x="23582" y="467260"/>
                        </a:lnTo>
                        <a:lnTo>
                          <a:pt x="0" y="328452"/>
                        </a:lnTo>
                        <a:lnTo>
                          <a:pt x="42928" y="321109"/>
                        </a:lnTo>
                        <a:lnTo>
                          <a:pt x="47587" y="308824"/>
                        </a:lnTo>
                        <a:cubicBezTo>
                          <a:pt x="103647" y="162108"/>
                          <a:pt x="196563" y="82466"/>
                          <a:pt x="340173" y="58178"/>
                        </a:cubicBezTo>
                        <a:cubicBezTo>
                          <a:pt x="406400" y="46881"/>
                          <a:pt x="484206" y="47870"/>
                          <a:pt x="571613" y="60861"/>
                        </a:cubicBezTo>
                        <a:cubicBezTo>
                          <a:pt x="654644" y="73287"/>
                          <a:pt x="731603" y="73570"/>
                          <a:pt x="800513" y="61850"/>
                        </a:cubicBezTo>
                        <a:cubicBezTo>
                          <a:pt x="880297" y="48294"/>
                          <a:pt x="933956" y="21181"/>
                          <a:pt x="965728" y="0"/>
                        </a:cubicBezTo>
                        <a:cubicBezTo>
                          <a:pt x="965445" y="10732"/>
                          <a:pt x="963751" y="24006"/>
                          <a:pt x="959091" y="40245"/>
                        </a:cubicBezTo>
                        <a:cubicBezTo>
                          <a:pt x="949489" y="73852"/>
                          <a:pt x="931273" y="105201"/>
                          <a:pt x="906561" y="130760"/>
                        </a:cubicBezTo>
                        <a:lnTo>
                          <a:pt x="855020" y="184137"/>
                        </a:lnTo>
                        <a:cubicBezTo>
                          <a:pt x="855020" y="184137"/>
                          <a:pt x="930426" y="168745"/>
                          <a:pt x="931696" y="168462"/>
                        </a:cubicBezTo>
                        <a:cubicBezTo>
                          <a:pt x="914469" y="206447"/>
                          <a:pt x="894982" y="243303"/>
                          <a:pt x="869000" y="275075"/>
                        </a:cubicBezTo>
                        <a:cubicBezTo>
                          <a:pt x="844995" y="304588"/>
                          <a:pt x="814634" y="330288"/>
                          <a:pt x="785263" y="355282"/>
                        </a:cubicBezTo>
                        <a:lnTo>
                          <a:pt x="743747" y="390725"/>
                        </a:lnTo>
                        <a:lnTo>
                          <a:pt x="798113" y="395950"/>
                        </a:lnTo>
                        <a:cubicBezTo>
                          <a:pt x="802066" y="396374"/>
                          <a:pt x="806021" y="396514"/>
                          <a:pt x="809974" y="396656"/>
                        </a:cubicBezTo>
                        <a:cubicBezTo>
                          <a:pt x="770577" y="440572"/>
                          <a:pt x="725108" y="476015"/>
                          <a:pt x="672014" y="503833"/>
                        </a:cubicBezTo>
                        <a:cubicBezTo>
                          <a:pt x="604939" y="539136"/>
                          <a:pt x="526850" y="565401"/>
                          <a:pt x="440007" y="581640"/>
                        </a:cubicBezTo>
                        <a:lnTo>
                          <a:pt x="428710" y="583616"/>
                        </a:lnTo>
                        <a:close/>
                        <a:moveTo>
                          <a:pt x="402022" y="240197"/>
                        </a:moveTo>
                        <a:cubicBezTo>
                          <a:pt x="362343" y="246974"/>
                          <a:pt x="328311" y="257283"/>
                          <a:pt x="300634" y="271121"/>
                        </a:cubicBezTo>
                        <a:cubicBezTo>
                          <a:pt x="199387" y="321956"/>
                          <a:pt x="155048" y="387760"/>
                          <a:pt x="182301" y="447350"/>
                        </a:cubicBezTo>
                        <a:cubicBezTo>
                          <a:pt x="208424" y="503975"/>
                          <a:pt x="339607" y="504257"/>
                          <a:pt x="416284" y="491266"/>
                        </a:cubicBezTo>
                        <a:cubicBezTo>
                          <a:pt x="443396" y="486747"/>
                          <a:pt x="481663" y="477569"/>
                          <a:pt x="510894" y="460482"/>
                        </a:cubicBezTo>
                        <a:cubicBezTo>
                          <a:pt x="623014" y="394538"/>
                          <a:pt x="600279" y="257989"/>
                          <a:pt x="599291" y="252199"/>
                        </a:cubicBezTo>
                        <a:lnTo>
                          <a:pt x="596184" y="234830"/>
                        </a:lnTo>
                        <a:lnTo>
                          <a:pt x="578674" y="233277"/>
                        </a:lnTo>
                        <a:cubicBezTo>
                          <a:pt x="575003" y="232995"/>
                          <a:pt x="489431" y="225369"/>
                          <a:pt x="402022" y="240197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20" name="Graphic 2">
                    <a:extLst>
                      <a:ext uri="{FF2B5EF4-FFF2-40B4-BE49-F238E27FC236}">
                        <a16:creationId xmlns:a16="http://schemas.microsoft.com/office/drawing/2014/main" id="{17D1DFB3-2165-42FC-B188-1FE4C7400D64}"/>
                      </a:ext>
                    </a:extLst>
                  </p:cNvPr>
                  <p:cNvGrpSpPr/>
                  <p:nvPr/>
                </p:nvGrpSpPr>
                <p:grpSpPr>
                  <a:xfrm>
                    <a:off x="6295798" y="5491716"/>
                    <a:ext cx="501040" cy="218734"/>
                    <a:chOff x="6295798" y="5491716"/>
                    <a:chExt cx="501040" cy="218734"/>
                  </a:xfrm>
                  <a:solidFill>
                    <a:srgbClr val="FE9C0A"/>
                  </a:solidFill>
                </p:grpSpPr>
                <p:sp>
                  <p:nvSpPr>
                    <p:cNvPr id="123" name="Freeform: Shape 122">
                      <a:extLst>
                        <a:ext uri="{FF2B5EF4-FFF2-40B4-BE49-F238E27FC236}">
                          <a16:creationId xmlns:a16="http://schemas.microsoft.com/office/drawing/2014/main" id="{890AF3EA-71F6-45CB-BA17-B77A6C73D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95798" y="5664187"/>
                      <a:ext cx="46207" cy="46263"/>
                    </a:xfrm>
                    <a:custGeom>
                      <a:avLst/>
                      <a:gdLst>
                        <a:gd name="connsiteX0" fmla="*/ 25998 w 46207"/>
                        <a:gd name="connsiteY0" fmla="*/ 46050 h 46263"/>
                        <a:gd name="connsiteX1" fmla="*/ 41390 w 46207"/>
                        <a:gd name="connsiteY1" fmla="*/ 37295 h 46263"/>
                        <a:gd name="connsiteX2" fmla="*/ 46050 w 46207"/>
                        <a:gd name="connsiteY2" fmla="*/ 20209 h 46263"/>
                        <a:gd name="connsiteX3" fmla="*/ 37295 w 46207"/>
                        <a:gd name="connsiteY3" fmla="*/ 4817 h 46263"/>
                        <a:gd name="connsiteX4" fmla="*/ 20209 w 46207"/>
                        <a:gd name="connsiteY4" fmla="*/ 157 h 46263"/>
                        <a:gd name="connsiteX5" fmla="*/ 4817 w 46207"/>
                        <a:gd name="connsiteY5" fmla="*/ 8912 h 46263"/>
                        <a:gd name="connsiteX6" fmla="*/ 157 w 46207"/>
                        <a:gd name="connsiteY6" fmla="*/ 25999 h 46263"/>
                        <a:gd name="connsiteX7" fmla="*/ 8912 w 46207"/>
                        <a:gd name="connsiteY7" fmla="*/ 41390 h 46263"/>
                        <a:gd name="connsiteX8" fmla="*/ 25998 w 46207"/>
                        <a:gd name="connsiteY8" fmla="*/ 46050 h 46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7" h="46263">
                          <a:moveTo>
                            <a:pt x="25998" y="46050"/>
                          </a:moveTo>
                          <a:cubicBezTo>
                            <a:pt x="32070" y="45344"/>
                            <a:pt x="37577" y="42096"/>
                            <a:pt x="41390" y="37295"/>
                          </a:cubicBezTo>
                          <a:cubicBezTo>
                            <a:pt x="45061" y="32494"/>
                            <a:pt x="46756" y="26281"/>
                            <a:pt x="46050" y="20209"/>
                          </a:cubicBezTo>
                          <a:cubicBezTo>
                            <a:pt x="45344" y="14137"/>
                            <a:pt x="42096" y="8630"/>
                            <a:pt x="37295" y="4817"/>
                          </a:cubicBezTo>
                          <a:cubicBezTo>
                            <a:pt x="32494" y="1146"/>
                            <a:pt x="26281" y="-549"/>
                            <a:pt x="20209" y="157"/>
                          </a:cubicBezTo>
                          <a:cubicBezTo>
                            <a:pt x="14137" y="863"/>
                            <a:pt x="8630" y="4111"/>
                            <a:pt x="4817" y="8912"/>
                          </a:cubicBezTo>
                          <a:cubicBezTo>
                            <a:pt x="1146" y="13713"/>
                            <a:pt x="-549" y="19927"/>
                            <a:pt x="157" y="25999"/>
                          </a:cubicBezTo>
                          <a:cubicBezTo>
                            <a:pt x="863" y="32070"/>
                            <a:pt x="4111" y="37578"/>
                            <a:pt x="8912" y="41390"/>
                          </a:cubicBezTo>
                          <a:cubicBezTo>
                            <a:pt x="13713" y="45203"/>
                            <a:pt x="19926" y="46898"/>
                            <a:pt x="25998" y="46050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225D8B7C-5655-4990-9226-7AF11BD3FB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6294" y="5491716"/>
                      <a:ext cx="364765" cy="149012"/>
                    </a:xfrm>
                    <a:custGeom>
                      <a:avLst/>
                      <a:gdLst>
                        <a:gd name="connsiteX0" fmla="*/ 339680 w 364765"/>
                        <a:gd name="connsiteY0" fmla="*/ 46670 h 149012"/>
                        <a:gd name="connsiteX1" fmla="*/ 339680 w 364765"/>
                        <a:gd name="connsiteY1" fmla="*/ 46670 h 149012"/>
                        <a:gd name="connsiteX2" fmla="*/ 364673 w 364765"/>
                        <a:gd name="connsiteY2" fmla="*/ 25630 h 149012"/>
                        <a:gd name="connsiteX3" fmla="*/ 343633 w 364765"/>
                        <a:gd name="connsiteY3" fmla="*/ 635 h 149012"/>
                        <a:gd name="connsiteX4" fmla="*/ 343633 w 364765"/>
                        <a:gd name="connsiteY4" fmla="*/ 635 h 149012"/>
                        <a:gd name="connsiteX5" fmla="*/ 318639 w 364765"/>
                        <a:gd name="connsiteY5" fmla="*/ 21676 h 149012"/>
                        <a:gd name="connsiteX6" fmla="*/ 339680 w 364765"/>
                        <a:gd name="connsiteY6" fmla="*/ 46670 h 149012"/>
                        <a:gd name="connsiteX7" fmla="*/ 339680 w 364765"/>
                        <a:gd name="connsiteY7" fmla="*/ 46670 h 149012"/>
                        <a:gd name="connsiteX8" fmla="*/ 257072 w 364765"/>
                        <a:gd name="connsiteY8" fmla="*/ 46105 h 149012"/>
                        <a:gd name="connsiteX9" fmla="*/ 257072 w 364765"/>
                        <a:gd name="connsiteY9" fmla="*/ 46105 h 149012"/>
                        <a:gd name="connsiteX10" fmla="*/ 278254 w 364765"/>
                        <a:gd name="connsiteY10" fmla="*/ 21252 h 149012"/>
                        <a:gd name="connsiteX11" fmla="*/ 253401 w 364765"/>
                        <a:gd name="connsiteY11" fmla="*/ 71 h 149012"/>
                        <a:gd name="connsiteX12" fmla="*/ 253401 w 364765"/>
                        <a:gd name="connsiteY12" fmla="*/ 71 h 149012"/>
                        <a:gd name="connsiteX13" fmla="*/ 232219 w 364765"/>
                        <a:gd name="connsiteY13" fmla="*/ 24923 h 149012"/>
                        <a:gd name="connsiteX14" fmla="*/ 257072 w 364765"/>
                        <a:gd name="connsiteY14" fmla="*/ 46105 h 149012"/>
                        <a:gd name="connsiteX15" fmla="*/ 257072 w 364765"/>
                        <a:gd name="connsiteY15" fmla="*/ 46105 h 149012"/>
                        <a:gd name="connsiteX16" fmla="*/ 176866 w 364765"/>
                        <a:gd name="connsiteY16" fmla="*/ 60791 h 149012"/>
                        <a:gd name="connsiteX17" fmla="*/ 176866 w 364765"/>
                        <a:gd name="connsiteY17" fmla="*/ 60791 h 149012"/>
                        <a:gd name="connsiteX18" fmla="*/ 192398 w 364765"/>
                        <a:gd name="connsiteY18" fmla="*/ 32125 h 149012"/>
                        <a:gd name="connsiteX19" fmla="*/ 163733 w 364765"/>
                        <a:gd name="connsiteY19" fmla="*/ 16592 h 149012"/>
                        <a:gd name="connsiteX20" fmla="*/ 163733 w 364765"/>
                        <a:gd name="connsiteY20" fmla="*/ 16592 h 149012"/>
                        <a:gd name="connsiteX21" fmla="*/ 148201 w 364765"/>
                        <a:gd name="connsiteY21" fmla="*/ 45258 h 149012"/>
                        <a:gd name="connsiteX22" fmla="*/ 176866 w 364765"/>
                        <a:gd name="connsiteY22" fmla="*/ 60791 h 149012"/>
                        <a:gd name="connsiteX23" fmla="*/ 176866 w 364765"/>
                        <a:gd name="connsiteY23" fmla="*/ 60791 h 149012"/>
                        <a:gd name="connsiteX24" fmla="*/ 102872 w 364765"/>
                        <a:gd name="connsiteY24" fmla="*/ 92704 h 149012"/>
                        <a:gd name="connsiteX25" fmla="*/ 102872 w 364765"/>
                        <a:gd name="connsiteY25" fmla="*/ 92704 h 149012"/>
                        <a:gd name="connsiteX26" fmla="*/ 111063 w 364765"/>
                        <a:gd name="connsiteY26" fmla="*/ 61073 h 149012"/>
                        <a:gd name="connsiteX27" fmla="*/ 79431 w 364765"/>
                        <a:gd name="connsiteY27" fmla="*/ 52883 h 149012"/>
                        <a:gd name="connsiteX28" fmla="*/ 79431 w 364765"/>
                        <a:gd name="connsiteY28" fmla="*/ 52883 h 149012"/>
                        <a:gd name="connsiteX29" fmla="*/ 71242 w 364765"/>
                        <a:gd name="connsiteY29" fmla="*/ 84514 h 149012"/>
                        <a:gd name="connsiteX30" fmla="*/ 102872 w 364765"/>
                        <a:gd name="connsiteY30" fmla="*/ 92704 h 149012"/>
                        <a:gd name="connsiteX31" fmla="*/ 102872 w 364765"/>
                        <a:gd name="connsiteY31" fmla="*/ 92704 h 149012"/>
                        <a:gd name="connsiteX32" fmla="*/ 39611 w 364765"/>
                        <a:gd name="connsiteY32" fmla="*/ 142127 h 149012"/>
                        <a:gd name="connsiteX33" fmla="*/ 39611 w 364765"/>
                        <a:gd name="connsiteY33" fmla="*/ 142127 h 149012"/>
                        <a:gd name="connsiteX34" fmla="*/ 39187 w 364765"/>
                        <a:gd name="connsiteY34" fmla="*/ 109508 h 149012"/>
                        <a:gd name="connsiteX35" fmla="*/ 6568 w 364765"/>
                        <a:gd name="connsiteY35" fmla="*/ 109931 h 149012"/>
                        <a:gd name="connsiteX36" fmla="*/ 6568 w 364765"/>
                        <a:gd name="connsiteY36" fmla="*/ 109931 h 149012"/>
                        <a:gd name="connsiteX37" fmla="*/ 6991 w 364765"/>
                        <a:gd name="connsiteY37" fmla="*/ 142551 h 149012"/>
                        <a:gd name="connsiteX38" fmla="*/ 39611 w 364765"/>
                        <a:gd name="connsiteY38" fmla="*/ 142127 h 149012"/>
                        <a:gd name="connsiteX39" fmla="*/ 39611 w 364765"/>
                        <a:gd name="connsiteY39" fmla="*/ 142127 h 1490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64765" h="149012">
                          <a:moveTo>
                            <a:pt x="339680" y="46670"/>
                          </a:moveTo>
                          <a:lnTo>
                            <a:pt x="339680" y="46670"/>
                          </a:lnTo>
                          <a:cubicBezTo>
                            <a:pt x="352388" y="47799"/>
                            <a:pt x="363544" y="38338"/>
                            <a:pt x="364673" y="25630"/>
                          </a:cubicBezTo>
                          <a:cubicBezTo>
                            <a:pt x="365803" y="12921"/>
                            <a:pt x="356343" y="1765"/>
                            <a:pt x="343633" y="635"/>
                          </a:cubicBezTo>
                          <a:lnTo>
                            <a:pt x="343633" y="635"/>
                          </a:lnTo>
                          <a:cubicBezTo>
                            <a:pt x="330924" y="-494"/>
                            <a:pt x="319769" y="8967"/>
                            <a:pt x="318639" y="21676"/>
                          </a:cubicBezTo>
                          <a:cubicBezTo>
                            <a:pt x="317652" y="34385"/>
                            <a:pt x="326971" y="45540"/>
                            <a:pt x="339680" y="46670"/>
                          </a:cubicBezTo>
                          <a:lnTo>
                            <a:pt x="339680" y="46670"/>
                          </a:lnTo>
                          <a:close/>
                          <a:moveTo>
                            <a:pt x="257072" y="46105"/>
                          </a:moveTo>
                          <a:lnTo>
                            <a:pt x="257072" y="46105"/>
                          </a:lnTo>
                          <a:cubicBezTo>
                            <a:pt x="269781" y="45116"/>
                            <a:pt x="279242" y="33961"/>
                            <a:pt x="278254" y="21252"/>
                          </a:cubicBezTo>
                          <a:cubicBezTo>
                            <a:pt x="277265" y="8543"/>
                            <a:pt x="266110" y="-918"/>
                            <a:pt x="253401" y="71"/>
                          </a:cubicBezTo>
                          <a:lnTo>
                            <a:pt x="253401" y="71"/>
                          </a:lnTo>
                          <a:cubicBezTo>
                            <a:pt x="240692" y="1059"/>
                            <a:pt x="231231" y="12215"/>
                            <a:pt x="232219" y="24923"/>
                          </a:cubicBezTo>
                          <a:cubicBezTo>
                            <a:pt x="233208" y="37632"/>
                            <a:pt x="244364" y="47093"/>
                            <a:pt x="257072" y="46105"/>
                          </a:cubicBezTo>
                          <a:lnTo>
                            <a:pt x="257072" y="46105"/>
                          </a:lnTo>
                          <a:close/>
                          <a:moveTo>
                            <a:pt x="176866" y="60791"/>
                          </a:moveTo>
                          <a:lnTo>
                            <a:pt x="176866" y="60791"/>
                          </a:lnTo>
                          <a:cubicBezTo>
                            <a:pt x="189151" y="57119"/>
                            <a:pt x="196070" y="44269"/>
                            <a:pt x="192398" y="32125"/>
                          </a:cubicBezTo>
                          <a:cubicBezTo>
                            <a:pt x="188728" y="19840"/>
                            <a:pt x="175877" y="12921"/>
                            <a:pt x="163733" y="16592"/>
                          </a:cubicBezTo>
                          <a:lnTo>
                            <a:pt x="163733" y="16592"/>
                          </a:lnTo>
                          <a:cubicBezTo>
                            <a:pt x="151448" y="20264"/>
                            <a:pt x="144529" y="32972"/>
                            <a:pt x="148201" y="45258"/>
                          </a:cubicBezTo>
                          <a:cubicBezTo>
                            <a:pt x="151731" y="57402"/>
                            <a:pt x="164581" y="64321"/>
                            <a:pt x="176866" y="60791"/>
                          </a:cubicBezTo>
                          <a:lnTo>
                            <a:pt x="176866" y="60791"/>
                          </a:lnTo>
                          <a:close/>
                          <a:moveTo>
                            <a:pt x="102872" y="92704"/>
                          </a:moveTo>
                          <a:lnTo>
                            <a:pt x="102872" y="92704"/>
                          </a:lnTo>
                          <a:cubicBezTo>
                            <a:pt x="113886" y="86208"/>
                            <a:pt x="117558" y="72087"/>
                            <a:pt x="111063" y="61073"/>
                          </a:cubicBezTo>
                          <a:cubicBezTo>
                            <a:pt x="104567" y="50059"/>
                            <a:pt x="90446" y="46387"/>
                            <a:pt x="79431" y="52883"/>
                          </a:cubicBezTo>
                          <a:lnTo>
                            <a:pt x="79431" y="52883"/>
                          </a:lnTo>
                          <a:cubicBezTo>
                            <a:pt x="68417" y="59378"/>
                            <a:pt x="64746" y="73499"/>
                            <a:pt x="71242" y="84514"/>
                          </a:cubicBezTo>
                          <a:cubicBezTo>
                            <a:pt x="77737" y="95528"/>
                            <a:pt x="91858" y="99199"/>
                            <a:pt x="102872" y="92704"/>
                          </a:cubicBezTo>
                          <a:lnTo>
                            <a:pt x="102872" y="92704"/>
                          </a:lnTo>
                          <a:close/>
                          <a:moveTo>
                            <a:pt x="39611" y="142127"/>
                          </a:moveTo>
                          <a:lnTo>
                            <a:pt x="39611" y="142127"/>
                          </a:lnTo>
                          <a:cubicBezTo>
                            <a:pt x="48507" y="132948"/>
                            <a:pt x="48366" y="118404"/>
                            <a:pt x="39187" y="109508"/>
                          </a:cubicBezTo>
                          <a:cubicBezTo>
                            <a:pt x="30009" y="100612"/>
                            <a:pt x="15464" y="100753"/>
                            <a:pt x="6568" y="109931"/>
                          </a:cubicBezTo>
                          <a:lnTo>
                            <a:pt x="6568" y="109931"/>
                          </a:lnTo>
                          <a:cubicBezTo>
                            <a:pt x="-2328" y="119110"/>
                            <a:pt x="-2187" y="133654"/>
                            <a:pt x="6991" y="142551"/>
                          </a:cubicBezTo>
                          <a:cubicBezTo>
                            <a:pt x="16170" y="151306"/>
                            <a:pt x="30714" y="151164"/>
                            <a:pt x="39611" y="142127"/>
                          </a:cubicBezTo>
                          <a:lnTo>
                            <a:pt x="39611" y="142127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76CEB239-1AC7-4959-8395-19097ED8F7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50632" y="5505469"/>
                      <a:ext cx="46207" cy="46263"/>
                    </a:xfrm>
                    <a:custGeom>
                      <a:avLst/>
                      <a:gdLst>
                        <a:gd name="connsiteX0" fmla="*/ 25999 w 46207"/>
                        <a:gd name="connsiteY0" fmla="*/ 46050 h 46263"/>
                        <a:gd name="connsiteX1" fmla="*/ 41390 w 46207"/>
                        <a:gd name="connsiteY1" fmla="*/ 37295 h 46263"/>
                        <a:gd name="connsiteX2" fmla="*/ 46050 w 46207"/>
                        <a:gd name="connsiteY2" fmla="*/ 20209 h 46263"/>
                        <a:gd name="connsiteX3" fmla="*/ 37295 w 46207"/>
                        <a:gd name="connsiteY3" fmla="*/ 4817 h 46263"/>
                        <a:gd name="connsiteX4" fmla="*/ 20208 w 46207"/>
                        <a:gd name="connsiteY4" fmla="*/ 157 h 46263"/>
                        <a:gd name="connsiteX5" fmla="*/ 4817 w 46207"/>
                        <a:gd name="connsiteY5" fmla="*/ 8912 h 46263"/>
                        <a:gd name="connsiteX6" fmla="*/ 157 w 46207"/>
                        <a:gd name="connsiteY6" fmla="*/ 25999 h 46263"/>
                        <a:gd name="connsiteX7" fmla="*/ 8912 w 46207"/>
                        <a:gd name="connsiteY7" fmla="*/ 41390 h 46263"/>
                        <a:gd name="connsiteX8" fmla="*/ 25999 w 46207"/>
                        <a:gd name="connsiteY8" fmla="*/ 46050 h 46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7" h="46263">
                          <a:moveTo>
                            <a:pt x="25999" y="46050"/>
                          </a:moveTo>
                          <a:cubicBezTo>
                            <a:pt x="32070" y="45344"/>
                            <a:pt x="37578" y="42096"/>
                            <a:pt x="41390" y="37295"/>
                          </a:cubicBezTo>
                          <a:cubicBezTo>
                            <a:pt x="45061" y="32494"/>
                            <a:pt x="46756" y="26281"/>
                            <a:pt x="46050" y="20209"/>
                          </a:cubicBezTo>
                          <a:cubicBezTo>
                            <a:pt x="45344" y="14137"/>
                            <a:pt x="42097" y="8630"/>
                            <a:pt x="37295" y="4817"/>
                          </a:cubicBezTo>
                          <a:cubicBezTo>
                            <a:pt x="32494" y="1146"/>
                            <a:pt x="26281" y="-549"/>
                            <a:pt x="20208" y="157"/>
                          </a:cubicBezTo>
                          <a:cubicBezTo>
                            <a:pt x="14137" y="863"/>
                            <a:pt x="8630" y="4111"/>
                            <a:pt x="4817" y="8912"/>
                          </a:cubicBezTo>
                          <a:cubicBezTo>
                            <a:pt x="1146" y="13713"/>
                            <a:pt x="-549" y="19926"/>
                            <a:pt x="157" y="25999"/>
                          </a:cubicBezTo>
                          <a:cubicBezTo>
                            <a:pt x="863" y="32070"/>
                            <a:pt x="4111" y="37577"/>
                            <a:pt x="8912" y="41390"/>
                          </a:cubicBezTo>
                          <a:cubicBezTo>
                            <a:pt x="13713" y="45203"/>
                            <a:pt x="19927" y="46897"/>
                            <a:pt x="25999" y="46050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63DBACE1-3955-400C-B8E9-933AFA79061F}"/>
                      </a:ext>
                    </a:extLst>
                  </p:cNvPr>
                  <p:cNvSpPr/>
                  <p:nvPr/>
                </p:nvSpPr>
                <p:spPr>
                  <a:xfrm>
                    <a:off x="6739068" y="5395906"/>
                    <a:ext cx="363612" cy="438250"/>
                  </a:xfrm>
                  <a:custGeom>
                    <a:avLst/>
                    <a:gdLst>
                      <a:gd name="connsiteX0" fmla="*/ 143610 w 363612"/>
                      <a:gd name="connsiteY0" fmla="*/ 363613 h 438250"/>
                      <a:gd name="connsiteX1" fmla="*/ 112827 w 363612"/>
                      <a:gd name="connsiteY1" fmla="*/ 366578 h 438250"/>
                      <a:gd name="connsiteX2" fmla="*/ 80207 w 363612"/>
                      <a:gd name="connsiteY2" fmla="*/ 375474 h 438250"/>
                      <a:gd name="connsiteX3" fmla="*/ 49706 w 363612"/>
                      <a:gd name="connsiteY3" fmla="*/ 389595 h 438250"/>
                      <a:gd name="connsiteX4" fmla="*/ 24430 w 363612"/>
                      <a:gd name="connsiteY4" fmla="*/ 406541 h 438250"/>
                      <a:gd name="connsiteX5" fmla="*/ 6779 w 363612"/>
                      <a:gd name="connsiteY5" fmla="*/ 421650 h 438250"/>
                      <a:gd name="connsiteX6" fmla="*/ 0 w 363612"/>
                      <a:gd name="connsiteY6" fmla="*/ 428710 h 438250"/>
                      <a:gd name="connsiteX7" fmla="*/ 9038 w 363612"/>
                      <a:gd name="connsiteY7" fmla="*/ 432382 h 438250"/>
                      <a:gd name="connsiteX8" fmla="*/ 32619 w 363612"/>
                      <a:gd name="connsiteY8" fmla="*/ 437465 h 438250"/>
                      <a:gd name="connsiteX9" fmla="*/ 64957 w 363612"/>
                      <a:gd name="connsiteY9" fmla="*/ 437465 h 438250"/>
                      <a:gd name="connsiteX10" fmla="*/ 99693 w 363612"/>
                      <a:gd name="connsiteY10" fmla="*/ 429275 h 438250"/>
                      <a:gd name="connsiteX11" fmla="*/ 131465 w 363612"/>
                      <a:gd name="connsiteY11" fmla="*/ 413460 h 438250"/>
                      <a:gd name="connsiteX12" fmla="*/ 156177 w 363612"/>
                      <a:gd name="connsiteY12" fmla="*/ 393408 h 438250"/>
                      <a:gd name="connsiteX13" fmla="*/ 171569 w 363612"/>
                      <a:gd name="connsiteY13" fmla="*/ 375192 h 438250"/>
                      <a:gd name="connsiteX14" fmla="*/ 176652 w 363612"/>
                      <a:gd name="connsiteY14" fmla="*/ 366860 h 438250"/>
                      <a:gd name="connsiteX15" fmla="*/ 167050 w 363612"/>
                      <a:gd name="connsiteY15" fmla="*/ 365025 h 438250"/>
                      <a:gd name="connsiteX16" fmla="*/ 143610 w 363612"/>
                      <a:gd name="connsiteY16" fmla="*/ 363613 h 438250"/>
                      <a:gd name="connsiteX17" fmla="*/ 244151 w 363612"/>
                      <a:gd name="connsiteY17" fmla="*/ 186113 h 438250"/>
                      <a:gd name="connsiteX18" fmla="*/ 215062 w 363612"/>
                      <a:gd name="connsiteY18" fmla="*/ 193739 h 438250"/>
                      <a:gd name="connsiteX19" fmla="*/ 185126 w 363612"/>
                      <a:gd name="connsiteY19" fmla="*/ 207295 h 438250"/>
                      <a:gd name="connsiteX20" fmla="*/ 158013 w 363612"/>
                      <a:gd name="connsiteY20" fmla="*/ 225793 h 438250"/>
                      <a:gd name="connsiteX21" fmla="*/ 136408 w 363612"/>
                      <a:gd name="connsiteY21" fmla="*/ 246692 h 438250"/>
                      <a:gd name="connsiteX22" fmla="*/ 122287 w 363612"/>
                      <a:gd name="connsiteY22" fmla="*/ 264908 h 438250"/>
                      <a:gd name="connsiteX23" fmla="*/ 117345 w 363612"/>
                      <a:gd name="connsiteY23" fmla="*/ 273098 h 438250"/>
                      <a:gd name="connsiteX24" fmla="*/ 126806 w 363612"/>
                      <a:gd name="connsiteY24" fmla="*/ 274934 h 438250"/>
                      <a:gd name="connsiteX25" fmla="*/ 150246 w 363612"/>
                      <a:gd name="connsiteY25" fmla="*/ 275640 h 438250"/>
                      <a:gd name="connsiteX26" fmla="*/ 181030 w 363612"/>
                      <a:gd name="connsiteY26" fmla="*/ 270415 h 438250"/>
                      <a:gd name="connsiteX27" fmla="*/ 213085 w 363612"/>
                      <a:gd name="connsiteY27" fmla="*/ 257000 h 438250"/>
                      <a:gd name="connsiteX28" fmla="*/ 241185 w 363612"/>
                      <a:gd name="connsiteY28" fmla="*/ 236666 h 438250"/>
                      <a:gd name="connsiteX29" fmla="*/ 261661 w 363612"/>
                      <a:gd name="connsiteY29" fmla="*/ 213084 h 438250"/>
                      <a:gd name="connsiteX30" fmla="*/ 273240 w 363612"/>
                      <a:gd name="connsiteY30" fmla="*/ 192750 h 438250"/>
                      <a:gd name="connsiteX31" fmla="*/ 276629 w 363612"/>
                      <a:gd name="connsiteY31" fmla="*/ 183713 h 438250"/>
                      <a:gd name="connsiteX32" fmla="*/ 267027 w 363612"/>
                      <a:gd name="connsiteY32" fmla="*/ 183572 h 438250"/>
                      <a:gd name="connsiteX33" fmla="*/ 244151 w 363612"/>
                      <a:gd name="connsiteY33" fmla="*/ 186113 h 438250"/>
                      <a:gd name="connsiteX34" fmla="*/ 351752 w 363612"/>
                      <a:gd name="connsiteY34" fmla="*/ 2542 h 438250"/>
                      <a:gd name="connsiteX35" fmla="*/ 323793 w 363612"/>
                      <a:gd name="connsiteY35" fmla="*/ 11579 h 438250"/>
                      <a:gd name="connsiteX36" fmla="*/ 287502 w 363612"/>
                      <a:gd name="connsiteY36" fmla="*/ 26688 h 438250"/>
                      <a:gd name="connsiteX37" fmla="*/ 249093 w 363612"/>
                      <a:gd name="connsiteY37" fmla="*/ 47164 h 438250"/>
                      <a:gd name="connsiteX38" fmla="*/ 212661 w 363612"/>
                      <a:gd name="connsiteY38" fmla="*/ 71028 h 438250"/>
                      <a:gd name="connsiteX39" fmla="*/ 181877 w 363612"/>
                      <a:gd name="connsiteY39" fmla="*/ 95457 h 438250"/>
                      <a:gd name="connsiteX40" fmla="*/ 160414 w 363612"/>
                      <a:gd name="connsiteY40" fmla="*/ 115509 h 438250"/>
                      <a:gd name="connsiteX41" fmla="*/ 152506 w 363612"/>
                      <a:gd name="connsiteY41" fmla="*/ 124405 h 438250"/>
                      <a:gd name="connsiteX42" fmla="*/ 164367 w 363612"/>
                      <a:gd name="connsiteY42" fmla="*/ 125817 h 438250"/>
                      <a:gd name="connsiteX43" fmla="*/ 194586 w 363612"/>
                      <a:gd name="connsiteY43" fmla="*/ 124829 h 438250"/>
                      <a:gd name="connsiteX44" fmla="*/ 235255 w 363612"/>
                      <a:gd name="connsiteY44" fmla="*/ 115791 h 438250"/>
                      <a:gd name="connsiteX45" fmla="*/ 278182 w 363612"/>
                      <a:gd name="connsiteY45" fmla="*/ 96305 h 438250"/>
                      <a:gd name="connsiteX46" fmla="*/ 316026 w 363612"/>
                      <a:gd name="connsiteY46" fmla="*/ 68204 h 438250"/>
                      <a:gd name="connsiteX47" fmla="*/ 343562 w 363612"/>
                      <a:gd name="connsiteY47" fmla="*/ 36997 h 438250"/>
                      <a:gd name="connsiteX48" fmla="*/ 359095 w 363612"/>
                      <a:gd name="connsiteY48" fmla="*/ 11156 h 438250"/>
                      <a:gd name="connsiteX49" fmla="*/ 363613 w 363612"/>
                      <a:gd name="connsiteY49" fmla="*/ 0 h 438250"/>
                      <a:gd name="connsiteX50" fmla="*/ 351752 w 363612"/>
                      <a:gd name="connsiteY50" fmla="*/ 2542 h 4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363612" h="438250">
                        <a:moveTo>
                          <a:pt x="143610" y="363613"/>
                        </a:moveTo>
                        <a:cubicBezTo>
                          <a:pt x="134573" y="364742"/>
                          <a:pt x="123417" y="364037"/>
                          <a:pt x="112827" y="366578"/>
                        </a:cubicBezTo>
                        <a:cubicBezTo>
                          <a:pt x="101953" y="368273"/>
                          <a:pt x="91080" y="372086"/>
                          <a:pt x="80207" y="375474"/>
                        </a:cubicBezTo>
                        <a:cubicBezTo>
                          <a:pt x="69757" y="379852"/>
                          <a:pt x="59167" y="384088"/>
                          <a:pt x="49706" y="389595"/>
                        </a:cubicBezTo>
                        <a:cubicBezTo>
                          <a:pt x="40104" y="394538"/>
                          <a:pt x="32055" y="401880"/>
                          <a:pt x="24430" y="406541"/>
                        </a:cubicBezTo>
                        <a:cubicBezTo>
                          <a:pt x="16945" y="411342"/>
                          <a:pt x="11156" y="418261"/>
                          <a:pt x="6779" y="421650"/>
                        </a:cubicBezTo>
                        <a:cubicBezTo>
                          <a:pt x="2543" y="426168"/>
                          <a:pt x="0" y="428710"/>
                          <a:pt x="0" y="428710"/>
                        </a:cubicBezTo>
                        <a:cubicBezTo>
                          <a:pt x="0" y="428710"/>
                          <a:pt x="3248" y="430122"/>
                          <a:pt x="9038" y="432382"/>
                        </a:cubicBezTo>
                        <a:cubicBezTo>
                          <a:pt x="14545" y="433511"/>
                          <a:pt x="23158" y="437324"/>
                          <a:pt x="32619" y="437465"/>
                        </a:cubicBezTo>
                        <a:cubicBezTo>
                          <a:pt x="42081" y="437606"/>
                          <a:pt x="53519" y="439160"/>
                          <a:pt x="64957" y="437465"/>
                        </a:cubicBezTo>
                        <a:cubicBezTo>
                          <a:pt x="76536" y="436335"/>
                          <a:pt x="88115" y="432805"/>
                          <a:pt x="99693" y="429275"/>
                        </a:cubicBezTo>
                        <a:cubicBezTo>
                          <a:pt x="110850" y="424474"/>
                          <a:pt x="121863" y="419955"/>
                          <a:pt x="131465" y="413460"/>
                        </a:cubicBezTo>
                        <a:cubicBezTo>
                          <a:pt x="141209" y="407670"/>
                          <a:pt x="148976" y="399197"/>
                          <a:pt x="156177" y="393408"/>
                        </a:cubicBezTo>
                        <a:cubicBezTo>
                          <a:pt x="163379" y="387618"/>
                          <a:pt x="167898" y="379428"/>
                          <a:pt x="171569" y="375192"/>
                        </a:cubicBezTo>
                        <a:cubicBezTo>
                          <a:pt x="174817" y="369826"/>
                          <a:pt x="176652" y="366860"/>
                          <a:pt x="176652" y="366860"/>
                        </a:cubicBezTo>
                        <a:cubicBezTo>
                          <a:pt x="176652" y="366860"/>
                          <a:pt x="173122" y="366155"/>
                          <a:pt x="167050" y="365025"/>
                        </a:cubicBezTo>
                        <a:cubicBezTo>
                          <a:pt x="161543" y="364884"/>
                          <a:pt x="152647" y="362624"/>
                          <a:pt x="143610" y="363613"/>
                        </a:cubicBezTo>
                        <a:close/>
                        <a:moveTo>
                          <a:pt x="244151" y="186113"/>
                        </a:moveTo>
                        <a:cubicBezTo>
                          <a:pt x="235678" y="188655"/>
                          <a:pt x="224805" y="189643"/>
                          <a:pt x="215062" y="193739"/>
                        </a:cubicBezTo>
                        <a:cubicBezTo>
                          <a:pt x="204894" y="197128"/>
                          <a:pt x="195151" y="202352"/>
                          <a:pt x="185126" y="207295"/>
                        </a:cubicBezTo>
                        <a:cubicBezTo>
                          <a:pt x="175805" y="213226"/>
                          <a:pt x="166203" y="218874"/>
                          <a:pt x="158013" y="225793"/>
                        </a:cubicBezTo>
                        <a:cubicBezTo>
                          <a:pt x="149541" y="232147"/>
                          <a:pt x="142903" y="240761"/>
                          <a:pt x="136408" y="246692"/>
                        </a:cubicBezTo>
                        <a:cubicBezTo>
                          <a:pt x="129912" y="252623"/>
                          <a:pt x="125818" y="260672"/>
                          <a:pt x="122287" y="264908"/>
                        </a:cubicBezTo>
                        <a:cubicBezTo>
                          <a:pt x="119180" y="270133"/>
                          <a:pt x="117345" y="273098"/>
                          <a:pt x="117345" y="273098"/>
                        </a:cubicBezTo>
                        <a:cubicBezTo>
                          <a:pt x="117345" y="273098"/>
                          <a:pt x="120734" y="273804"/>
                          <a:pt x="126806" y="274934"/>
                        </a:cubicBezTo>
                        <a:cubicBezTo>
                          <a:pt x="132313" y="274934"/>
                          <a:pt x="141209" y="277052"/>
                          <a:pt x="150246" y="275640"/>
                        </a:cubicBezTo>
                        <a:cubicBezTo>
                          <a:pt x="159143" y="274227"/>
                          <a:pt x="170439" y="273804"/>
                          <a:pt x="181030" y="270415"/>
                        </a:cubicBezTo>
                        <a:cubicBezTo>
                          <a:pt x="191903" y="267450"/>
                          <a:pt x="202494" y="262225"/>
                          <a:pt x="213085" y="257000"/>
                        </a:cubicBezTo>
                        <a:cubicBezTo>
                          <a:pt x="222969" y="250646"/>
                          <a:pt x="232995" y="244433"/>
                          <a:pt x="241185" y="236666"/>
                        </a:cubicBezTo>
                        <a:cubicBezTo>
                          <a:pt x="249658" y="229464"/>
                          <a:pt x="255730" y="219862"/>
                          <a:pt x="261661" y="213084"/>
                        </a:cubicBezTo>
                        <a:cubicBezTo>
                          <a:pt x="267591" y="206165"/>
                          <a:pt x="270415" y="197410"/>
                          <a:pt x="273240" y="192750"/>
                        </a:cubicBezTo>
                        <a:cubicBezTo>
                          <a:pt x="275357" y="186960"/>
                          <a:pt x="276629" y="183713"/>
                          <a:pt x="276629" y="183713"/>
                        </a:cubicBezTo>
                        <a:cubicBezTo>
                          <a:pt x="276629" y="183713"/>
                          <a:pt x="273098" y="183713"/>
                          <a:pt x="267027" y="183572"/>
                        </a:cubicBezTo>
                        <a:cubicBezTo>
                          <a:pt x="261661" y="184277"/>
                          <a:pt x="252623" y="183572"/>
                          <a:pt x="244151" y="186113"/>
                        </a:cubicBezTo>
                        <a:close/>
                        <a:moveTo>
                          <a:pt x="351752" y="2542"/>
                        </a:moveTo>
                        <a:cubicBezTo>
                          <a:pt x="345115" y="5083"/>
                          <a:pt x="334242" y="6778"/>
                          <a:pt x="323793" y="11579"/>
                        </a:cubicBezTo>
                        <a:cubicBezTo>
                          <a:pt x="313343" y="16521"/>
                          <a:pt x="299928" y="20193"/>
                          <a:pt x="287502" y="26688"/>
                        </a:cubicBezTo>
                        <a:cubicBezTo>
                          <a:pt x="274652" y="32478"/>
                          <a:pt x="262084" y="40103"/>
                          <a:pt x="249093" y="47164"/>
                        </a:cubicBezTo>
                        <a:cubicBezTo>
                          <a:pt x="236666" y="55071"/>
                          <a:pt x="223958" y="62555"/>
                          <a:pt x="212661" y="71028"/>
                        </a:cubicBezTo>
                        <a:cubicBezTo>
                          <a:pt x="201082" y="78794"/>
                          <a:pt x="191339" y="88679"/>
                          <a:pt x="181877" y="95457"/>
                        </a:cubicBezTo>
                        <a:cubicBezTo>
                          <a:pt x="172558" y="102376"/>
                          <a:pt x="165920" y="110990"/>
                          <a:pt x="160414" y="115509"/>
                        </a:cubicBezTo>
                        <a:cubicBezTo>
                          <a:pt x="155330" y="121157"/>
                          <a:pt x="152506" y="124405"/>
                          <a:pt x="152506" y="124405"/>
                        </a:cubicBezTo>
                        <a:cubicBezTo>
                          <a:pt x="152506" y="124405"/>
                          <a:pt x="156884" y="124970"/>
                          <a:pt x="164367" y="125817"/>
                        </a:cubicBezTo>
                        <a:cubicBezTo>
                          <a:pt x="171569" y="125535"/>
                          <a:pt x="182724" y="127088"/>
                          <a:pt x="194586" y="124829"/>
                        </a:cubicBezTo>
                        <a:cubicBezTo>
                          <a:pt x="206447" y="122569"/>
                          <a:pt x="220992" y="120875"/>
                          <a:pt x="235255" y="115791"/>
                        </a:cubicBezTo>
                        <a:cubicBezTo>
                          <a:pt x="249658" y="111131"/>
                          <a:pt x="263919" y="103789"/>
                          <a:pt x="278182" y="96305"/>
                        </a:cubicBezTo>
                        <a:cubicBezTo>
                          <a:pt x="291597" y="87549"/>
                          <a:pt x="305012" y="78653"/>
                          <a:pt x="316026" y="68204"/>
                        </a:cubicBezTo>
                        <a:cubicBezTo>
                          <a:pt x="327323" y="58319"/>
                          <a:pt x="335795" y="46175"/>
                          <a:pt x="343562" y="36997"/>
                        </a:cubicBezTo>
                        <a:cubicBezTo>
                          <a:pt x="351469" y="27818"/>
                          <a:pt x="355423" y="17228"/>
                          <a:pt x="359095" y="11156"/>
                        </a:cubicBezTo>
                        <a:cubicBezTo>
                          <a:pt x="361919" y="4095"/>
                          <a:pt x="363613" y="0"/>
                          <a:pt x="363613" y="0"/>
                        </a:cubicBezTo>
                        <a:cubicBezTo>
                          <a:pt x="363613" y="0"/>
                          <a:pt x="359095" y="847"/>
                          <a:pt x="351752" y="2542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80F4A08F-5BBD-4798-A6E8-49C81838C06F}"/>
                      </a:ext>
                    </a:extLst>
                  </p:cNvPr>
                  <p:cNvSpPr/>
                  <p:nvPr/>
                </p:nvSpPr>
                <p:spPr>
                  <a:xfrm>
                    <a:off x="6306404" y="5423241"/>
                    <a:ext cx="411342" cy="151012"/>
                  </a:xfrm>
                  <a:custGeom>
                    <a:avLst/>
                    <a:gdLst>
                      <a:gd name="connsiteX0" fmla="*/ 0 w 411342"/>
                      <a:gd name="connsiteY0" fmla="*/ 151013 h 151012"/>
                      <a:gd name="connsiteX1" fmla="*/ 11014 w 411342"/>
                      <a:gd name="connsiteY1" fmla="*/ 134773 h 151012"/>
                      <a:gd name="connsiteX2" fmla="*/ 45893 w 411342"/>
                      <a:gd name="connsiteY2" fmla="*/ 96082 h 151012"/>
                      <a:gd name="connsiteX3" fmla="*/ 105766 w 411342"/>
                      <a:gd name="connsiteY3" fmla="*/ 52449 h 151012"/>
                      <a:gd name="connsiteX4" fmla="*/ 183995 w 411342"/>
                      <a:gd name="connsiteY4" fmla="*/ 18841 h 151012"/>
                      <a:gd name="connsiteX5" fmla="*/ 267167 w 411342"/>
                      <a:gd name="connsiteY5" fmla="*/ 2320 h 151012"/>
                      <a:gd name="connsiteX6" fmla="*/ 340596 w 411342"/>
                      <a:gd name="connsiteY6" fmla="*/ 343 h 151012"/>
                      <a:gd name="connsiteX7" fmla="*/ 391996 w 411342"/>
                      <a:gd name="connsiteY7" fmla="*/ 5285 h 151012"/>
                      <a:gd name="connsiteX8" fmla="*/ 411342 w 411342"/>
                      <a:gd name="connsiteY8" fmla="*/ 8674 h 151012"/>
                      <a:gd name="connsiteX9" fmla="*/ 391855 w 411342"/>
                      <a:gd name="connsiteY9" fmla="*/ 10792 h 151012"/>
                      <a:gd name="connsiteX10" fmla="*/ 341161 w 411342"/>
                      <a:gd name="connsiteY10" fmla="*/ 16299 h 151012"/>
                      <a:gd name="connsiteX11" fmla="*/ 270698 w 411342"/>
                      <a:gd name="connsiteY11" fmla="*/ 27172 h 151012"/>
                      <a:gd name="connsiteX12" fmla="*/ 192327 w 411342"/>
                      <a:gd name="connsiteY12" fmla="*/ 46094 h 151012"/>
                      <a:gd name="connsiteX13" fmla="*/ 117345 w 411342"/>
                      <a:gd name="connsiteY13" fmla="*/ 74619 h 151012"/>
                      <a:gd name="connsiteX14" fmla="*/ 55778 w 411342"/>
                      <a:gd name="connsiteY14" fmla="*/ 108650 h 151012"/>
                      <a:gd name="connsiteX15" fmla="*/ 15109 w 411342"/>
                      <a:gd name="connsiteY15" fmla="*/ 138586 h 151012"/>
                      <a:gd name="connsiteX16" fmla="*/ 0 w 411342"/>
                      <a:gd name="connsiteY16" fmla="*/ 151013 h 151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11342" h="151012">
                        <a:moveTo>
                          <a:pt x="0" y="151013"/>
                        </a:moveTo>
                        <a:cubicBezTo>
                          <a:pt x="0" y="151013"/>
                          <a:pt x="3672" y="144940"/>
                          <a:pt x="11014" y="134773"/>
                        </a:cubicBezTo>
                        <a:cubicBezTo>
                          <a:pt x="18640" y="124889"/>
                          <a:pt x="29654" y="110485"/>
                          <a:pt x="45893" y="96082"/>
                        </a:cubicBezTo>
                        <a:cubicBezTo>
                          <a:pt x="62132" y="81820"/>
                          <a:pt x="82042" y="65864"/>
                          <a:pt x="105766" y="52449"/>
                        </a:cubicBezTo>
                        <a:cubicBezTo>
                          <a:pt x="129347" y="38751"/>
                          <a:pt x="156319" y="27596"/>
                          <a:pt x="183995" y="18841"/>
                        </a:cubicBezTo>
                        <a:cubicBezTo>
                          <a:pt x="211814" y="10792"/>
                          <a:pt x="240337" y="5003"/>
                          <a:pt x="267167" y="2320"/>
                        </a:cubicBezTo>
                        <a:cubicBezTo>
                          <a:pt x="293997" y="-646"/>
                          <a:pt x="319132" y="-81"/>
                          <a:pt x="340596" y="343"/>
                        </a:cubicBezTo>
                        <a:cubicBezTo>
                          <a:pt x="362059" y="908"/>
                          <a:pt x="379711" y="3873"/>
                          <a:pt x="391996" y="5285"/>
                        </a:cubicBezTo>
                        <a:cubicBezTo>
                          <a:pt x="404282" y="7403"/>
                          <a:pt x="411342" y="8674"/>
                          <a:pt x="411342" y="8674"/>
                        </a:cubicBezTo>
                        <a:cubicBezTo>
                          <a:pt x="411342" y="8674"/>
                          <a:pt x="404282" y="9521"/>
                          <a:pt x="391855" y="10792"/>
                        </a:cubicBezTo>
                        <a:cubicBezTo>
                          <a:pt x="379570" y="11639"/>
                          <a:pt x="361919" y="14322"/>
                          <a:pt x="341161" y="16299"/>
                        </a:cubicBezTo>
                        <a:cubicBezTo>
                          <a:pt x="320262" y="18417"/>
                          <a:pt x="296256" y="22654"/>
                          <a:pt x="270698" y="27172"/>
                        </a:cubicBezTo>
                        <a:cubicBezTo>
                          <a:pt x="245280" y="31973"/>
                          <a:pt x="218450" y="37904"/>
                          <a:pt x="192327" y="46094"/>
                        </a:cubicBezTo>
                        <a:cubicBezTo>
                          <a:pt x="166061" y="53720"/>
                          <a:pt x="140644" y="63887"/>
                          <a:pt x="117345" y="74619"/>
                        </a:cubicBezTo>
                        <a:cubicBezTo>
                          <a:pt x="94187" y="85633"/>
                          <a:pt x="72864" y="96930"/>
                          <a:pt x="55778" y="108650"/>
                        </a:cubicBezTo>
                        <a:cubicBezTo>
                          <a:pt x="38692" y="120370"/>
                          <a:pt x="24288" y="130396"/>
                          <a:pt x="15109" y="138586"/>
                        </a:cubicBezTo>
                        <a:cubicBezTo>
                          <a:pt x="5225" y="146212"/>
                          <a:pt x="0" y="151013"/>
                          <a:pt x="0" y="151013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1" name="Graphic 2">
                  <a:extLst>
                    <a:ext uri="{FF2B5EF4-FFF2-40B4-BE49-F238E27FC236}">
                      <a16:creationId xmlns:a16="http://schemas.microsoft.com/office/drawing/2014/main" id="{70302E18-8526-442F-A87B-D1C354536DD3}"/>
                    </a:ext>
                  </a:extLst>
                </p:cNvPr>
                <p:cNvGrpSpPr/>
                <p:nvPr/>
              </p:nvGrpSpPr>
              <p:grpSpPr>
                <a:xfrm>
                  <a:off x="5227850" y="5502759"/>
                  <a:ext cx="1043392" cy="544647"/>
                  <a:chOff x="5227850" y="5502759"/>
                  <a:chExt cx="1043392" cy="544647"/>
                </a:xfrm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1707EBA8-F276-4B5A-ABA3-81304B0F9B4B}"/>
                      </a:ext>
                    </a:extLst>
                  </p:cNvPr>
                  <p:cNvSpPr/>
                  <p:nvPr/>
                </p:nvSpPr>
                <p:spPr>
                  <a:xfrm>
                    <a:off x="5227850" y="5502759"/>
                    <a:ext cx="1043392" cy="544647"/>
                  </a:xfrm>
                  <a:custGeom>
                    <a:avLst/>
                    <a:gdLst>
                      <a:gd name="connsiteX0" fmla="*/ 688253 w 1043392"/>
                      <a:gd name="connsiteY0" fmla="*/ 533812 h 544647"/>
                      <a:gd name="connsiteX1" fmla="*/ 443679 w 1043392"/>
                      <a:gd name="connsiteY1" fmla="*/ 536919 h 544647"/>
                      <a:gd name="connsiteX2" fmla="*/ 278040 w 1043392"/>
                      <a:gd name="connsiteY2" fmla="*/ 481141 h 544647"/>
                      <a:gd name="connsiteX3" fmla="*/ 288914 w 1043392"/>
                      <a:gd name="connsiteY3" fmla="*/ 476481 h 544647"/>
                      <a:gd name="connsiteX4" fmla="*/ 338478 w 1043392"/>
                      <a:gd name="connsiteY4" fmla="*/ 453746 h 544647"/>
                      <a:gd name="connsiteX5" fmla="*/ 287643 w 1043392"/>
                      <a:gd name="connsiteY5" fmla="*/ 433977 h 544647"/>
                      <a:gd name="connsiteX6" fmla="*/ 182160 w 1043392"/>
                      <a:gd name="connsiteY6" fmla="*/ 385825 h 544647"/>
                      <a:gd name="connsiteX7" fmla="*/ 87832 w 1043392"/>
                      <a:gd name="connsiteY7" fmla="*/ 305901 h 544647"/>
                      <a:gd name="connsiteX8" fmla="*/ 165356 w 1043392"/>
                      <a:gd name="connsiteY8" fmla="*/ 295310 h 544647"/>
                      <a:gd name="connsiteX9" fmla="*/ 99129 w 1043392"/>
                      <a:gd name="connsiteY9" fmla="*/ 261844 h 544647"/>
                      <a:gd name="connsiteX10" fmla="*/ 19628 w 1043392"/>
                      <a:gd name="connsiteY10" fmla="*/ 193640 h 544647"/>
                      <a:gd name="connsiteX11" fmla="*/ 0 w 1043392"/>
                      <a:gd name="connsiteY11" fmla="*/ 157773 h 544647"/>
                      <a:gd name="connsiteX12" fmla="*/ 176370 w 1043392"/>
                      <a:gd name="connsiteY12" fmla="*/ 161727 h 544647"/>
                      <a:gd name="connsiteX13" fmla="*/ 391996 w 1043392"/>
                      <a:gd name="connsiteY13" fmla="*/ 85192 h 544647"/>
                      <a:gd name="connsiteX14" fmla="*/ 609599 w 1043392"/>
                      <a:gd name="connsiteY14" fmla="*/ 6397 h 544647"/>
                      <a:gd name="connsiteX15" fmla="*/ 968411 w 1043392"/>
                      <a:gd name="connsiteY15" fmla="*/ 146617 h 544647"/>
                      <a:gd name="connsiteX16" fmla="*/ 976884 w 1043392"/>
                      <a:gd name="connsiteY16" fmla="*/ 156643 h 544647"/>
                      <a:gd name="connsiteX17" fmla="*/ 1019811 w 1043392"/>
                      <a:gd name="connsiteY17" fmla="*/ 149300 h 544647"/>
                      <a:gd name="connsiteX18" fmla="*/ 1043393 w 1043392"/>
                      <a:gd name="connsiteY18" fmla="*/ 288109 h 544647"/>
                      <a:gd name="connsiteX19" fmla="*/ 997782 w 1043392"/>
                      <a:gd name="connsiteY19" fmla="*/ 295875 h 544647"/>
                      <a:gd name="connsiteX20" fmla="*/ 994676 w 1043392"/>
                      <a:gd name="connsiteY20" fmla="*/ 311408 h 544647"/>
                      <a:gd name="connsiteX21" fmla="*/ 922518 w 1043392"/>
                      <a:gd name="connsiteY21" fmla="*/ 427905 h 544647"/>
                      <a:gd name="connsiteX22" fmla="*/ 699267 w 1043392"/>
                      <a:gd name="connsiteY22" fmla="*/ 531694 h 544647"/>
                      <a:gd name="connsiteX23" fmla="*/ 688253 w 1043392"/>
                      <a:gd name="connsiteY23" fmla="*/ 533812 h 544647"/>
                      <a:gd name="connsiteX24" fmla="*/ 442266 w 1043392"/>
                      <a:gd name="connsiteY24" fmla="*/ 250688 h 544647"/>
                      <a:gd name="connsiteX25" fmla="*/ 426310 w 1043392"/>
                      <a:gd name="connsiteY25" fmla="*/ 258031 h 544647"/>
                      <a:gd name="connsiteX26" fmla="*/ 429134 w 1043392"/>
                      <a:gd name="connsiteY26" fmla="*/ 275400 h 544647"/>
                      <a:gd name="connsiteX27" fmla="*/ 581216 w 1043392"/>
                      <a:gd name="connsiteY27" fmla="*/ 442874 h 544647"/>
                      <a:gd name="connsiteX28" fmla="*/ 680627 w 1043392"/>
                      <a:gd name="connsiteY28" fmla="*/ 440755 h 544647"/>
                      <a:gd name="connsiteX29" fmla="*/ 886934 w 1043392"/>
                      <a:gd name="connsiteY29" fmla="*/ 321999 h 544647"/>
                      <a:gd name="connsiteX30" fmla="*/ 717059 w 1043392"/>
                      <a:gd name="connsiteY30" fmla="*/ 194628 h 544647"/>
                      <a:gd name="connsiteX31" fmla="*/ 611152 w 1043392"/>
                      <a:gd name="connsiteY31" fmla="*/ 198865 h 544647"/>
                      <a:gd name="connsiteX32" fmla="*/ 442266 w 1043392"/>
                      <a:gd name="connsiteY32" fmla="*/ 250688 h 544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043392" h="544647">
                        <a:moveTo>
                          <a:pt x="688253" y="533812"/>
                        </a:moveTo>
                        <a:cubicBezTo>
                          <a:pt x="600986" y="547086"/>
                          <a:pt x="518660" y="548215"/>
                          <a:pt x="443679" y="536919"/>
                        </a:cubicBezTo>
                        <a:cubicBezTo>
                          <a:pt x="384371" y="528023"/>
                          <a:pt x="329723" y="509666"/>
                          <a:pt x="278040" y="481141"/>
                        </a:cubicBezTo>
                        <a:cubicBezTo>
                          <a:pt x="281712" y="479729"/>
                          <a:pt x="285384" y="478176"/>
                          <a:pt x="288914" y="476481"/>
                        </a:cubicBezTo>
                        <a:lnTo>
                          <a:pt x="338478" y="453746"/>
                        </a:lnTo>
                        <a:lnTo>
                          <a:pt x="287643" y="433977"/>
                        </a:lnTo>
                        <a:cubicBezTo>
                          <a:pt x="251776" y="420139"/>
                          <a:pt x="214496" y="405736"/>
                          <a:pt x="182160" y="385825"/>
                        </a:cubicBezTo>
                        <a:cubicBezTo>
                          <a:pt x="147140" y="364361"/>
                          <a:pt x="116497" y="336120"/>
                          <a:pt x="87832" y="305901"/>
                        </a:cubicBezTo>
                        <a:cubicBezTo>
                          <a:pt x="89244" y="305760"/>
                          <a:pt x="165356" y="295310"/>
                          <a:pt x="165356" y="295310"/>
                        </a:cubicBezTo>
                        <a:lnTo>
                          <a:pt x="99129" y="261844"/>
                        </a:lnTo>
                        <a:cubicBezTo>
                          <a:pt x="67357" y="245746"/>
                          <a:pt x="39821" y="222164"/>
                          <a:pt x="19628" y="193640"/>
                        </a:cubicBezTo>
                        <a:cubicBezTo>
                          <a:pt x="9885" y="179943"/>
                          <a:pt x="3813" y="167940"/>
                          <a:pt x="0" y="157773"/>
                        </a:cubicBezTo>
                        <a:cubicBezTo>
                          <a:pt x="36997" y="167375"/>
                          <a:pt x="96587" y="175282"/>
                          <a:pt x="176370" y="161727"/>
                        </a:cubicBezTo>
                        <a:cubicBezTo>
                          <a:pt x="245280" y="150006"/>
                          <a:pt x="317861" y="124306"/>
                          <a:pt x="391996" y="85192"/>
                        </a:cubicBezTo>
                        <a:cubicBezTo>
                          <a:pt x="470226" y="44100"/>
                          <a:pt x="543372" y="17552"/>
                          <a:pt x="609599" y="6397"/>
                        </a:cubicBezTo>
                        <a:cubicBezTo>
                          <a:pt x="753067" y="-17891"/>
                          <a:pt x="867164" y="26589"/>
                          <a:pt x="968411" y="146617"/>
                        </a:cubicBezTo>
                        <a:lnTo>
                          <a:pt x="976884" y="156643"/>
                        </a:lnTo>
                        <a:lnTo>
                          <a:pt x="1019811" y="149300"/>
                        </a:lnTo>
                        <a:lnTo>
                          <a:pt x="1043393" y="288109"/>
                        </a:lnTo>
                        <a:lnTo>
                          <a:pt x="997782" y="295875"/>
                        </a:lnTo>
                        <a:lnTo>
                          <a:pt x="994676" y="311408"/>
                        </a:lnTo>
                        <a:cubicBezTo>
                          <a:pt x="994535" y="311973"/>
                          <a:pt x="982390" y="370151"/>
                          <a:pt x="922518" y="427905"/>
                        </a:cubicBezTo>
                        <a:cubicBezTo>
                          <a:pt x="868294" y="480859"/>
                          <a:pt x="793171" y="515737"/>
                          <a:pt x="699267" y="531694"/>
                        </a:cubicBezTo>
                        <a:lnTo>
                          <a:pt x="688253" y="533812"/>
                        </a:lnTo>
                        <a:close/>
                        <a:moveTo>
                          <a:pt x="442266" y="250688"/>
                        </a:moveTo>
                        <a:lnTo>
                          <a:pt x="426310" y="258031"/>
                        </a:lnTo>
                        <a:lnTo>
                          <a:pt x="429134" y="275400"/>
                        </a:lnTo>
                        <a:cubicBezTo>
                          <a:pt x="430123" y="281189"/>
                          <a:pt x="453704" y="417597"/>
                          <a:pt x="581216" y="442874"/>
                        </a:cubicBezTo>
                        <a:cubicBezTo>
                          <a:pt x="614400" y="449510"/>
                          <a:pt x="653656" y="445415"/>
                          <a:pt x="680627" y="440755"/>
                        </a:cubicBezTo>
                        <a:cubicBezTo>
                          <a:pt x="757303" y="427764"/>
                          <a:pt x="881003" y="383989"/>
                          <a:pt x="886934" y="321999"/>
                        </a:cubicBezTo>
                        <a:cubicBezTo>
                          <a:pt x="893005" y="256760"/>
                          <a:pt x="829461" y="209173"/>
                          <a:pt x="717059" y="194628"/>
                        </a:cubicBezTo>
                        <a:cubicBezTo>
                          <a:pt x="686417" y="190675"/>
                          <a:pt x="650832" y="192086"/>
                          <a:pt x="611152" y="198865"/>
                        </a:cubicBezTo>
                        <a:cubicBezTo>
                          <a:pt x="523885" y="213833"/>
                          <a:pt x="445656" y="249276"/>
                          <a:pt x="442266" y="250688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3" name="Graphic 2">
                    <a:extLst>
                      <a:ext uri="{FF2B5EF4-FFF2-40B4-BE49-F238E27FC236}">
                        <a16:creationId xmlns:a16="http://schemas.microsoft.com/office/drawing/2014/main" id="{587D953D-81F3-402E-BD6B-021C61B40299}"/>
                      </a:ext>
                    </a:extLst>
                  </p:cNvPr>
                  <p:cNvGrpSpPr/>
                  <p:nvPr/>
                </p:nvGrpSpPr>
                <p:grpSpPr>
                  <a:xfrm>
                    <a:off x="5622870" y="5613756"/>
                    <a:ext cx="527864" cy="129325"/>
                    <a:chOff x="5622870" y="5613756"/>
                    <a:chExt cx="527864" cy="129325"/>
                  </a:xfrm>
                  <a:solidFill>
                    <a:srgbClr val="FE9C0A"/>
                  </a:solidFill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BDC73EB2-E89D-47A8-99E8-43C700178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4533" y="5696739"/>
                      <a:ext cx="46201" cy="46201"/>
                    </a:xfrm>
                    <a:custGeom>
                      <a:avLst/>
                      <a:gdLst>
                        <a:gd name="connsiteX0" fmla="*/ 27902 w 46201"/>
                        <a:gd name="connsiteY0" fmla="*/ 45694 h 46201"/>
                        <a:gd name="connsiteX1" fmla="*/ 10533 w 46201"/>
                        <a:gd name="connsiteY1" fmla="*/ 42446 h 46201"/>
                        <a:gd name="connsiteX2" fmla="*/ 507 w 46201"/>
                        <a:gd name="connsiteY2" fmla="*/ 27902 h 46201"/>
                        <a:gd name="connsiteX3" fmla="*/ 3755 w 46201"/>
                        <a:gd name="connsiteY3" fmla="*/ 10533 h 46201"/>
                        <a:gd name="connsiteX4" fmla="*/ 18299 w 46201"/>
                        <a:gd name="connsiteY4" fmla="*/ 507 h 46201"/>
                        <a:gd name="connsiteX5" fmla="*/ 35668 w 46201"/>
                        <a:gd name="connsiteY5" fmla="*/ 3755 h 46201"/>
                        <a:gd name="connsiteX6" fmla="*/ 45694 w 46201"/>
                        <a:gd name="connsiteY6" fmla="*/ 18300 h 46201"/>
                        <a:gd name="connsiteX7" fmla="*/ 42447 w 46201"/>
                        <a:gd name="connsiteY7" fmla="*/ 35668 h 46201"/>
                        <a:gd name="connsiteX8" fmla="*/ 27902 w 46201"/>
                        <a:gd name="connsiteY8" fmla="*/ 45694 h 4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1" h="46201">
                          <a:moveTo>
                            <a:pt x="27902" y="45694"/>
                          </a:moveTo>
                          <a:cubicBezTo>
                            <a:pt x="21971" y="46965"/>
                            <a:pt x="15616" y="45835"/>
                            <a:pt x="10533" y="42446"/>
                          </a:cubicBezTo>
                          <a:cubicBezTo>
                            <a:pt x="5449" y="39198"/>
                            <a:pt x="1778" y="33832"/>
                            <a:pt x="507" y="27902"/>
                          </a:cubicBezTo>
                          <a:cubicBezTo>
                            <a:pt x="-764" y="21971"/>
                            <a:pt x="366" y="15617"/>
                            <a:pt x="3755" y="10533"/>
                          </a:cubicBezTo>
                          <a:cubicBezTo>
                            <a:pt x="7003" y="5450"/>
                            <a:pt x="12369" y="1778"/>
                            <a:pt x="18299" y="507"/>
                          </a:cubicBezTo>
                          <a:cubicBezTo>
                            <a:pt x="24230" y="-764"/>
                            <a:pt x="30585" y="366"/>
                            <a:pt x="35668" y="3755"/>
                          </a:cubicBezTo>
                          <a:cubicBezTo>
                            <a:pt x="40752" y="7003"/>
                            <a:pt x="44423" y="12369"/>
                            <a:pt x="45694" y="18300"/>
                          </a:cubicBezTo>
                          <a:cubicBezTo>
                            <a:pt x="46965" y="24230"/>
                            <a:pt x="45835" y="30585"/>
                            <a:pt x="42447" y="35668"/>
                          </a:cubicBezTo>
                          <a:cubicBezTo>
                            <a:pt x="39199" y="40752"/>
                            <a:pt x="33833" y="44423"/>
                            <a:pt x="27902" y="45694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DE46794D-F959-4158-9FB2-8E690E911C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99437" y="5613756"/>
                      <a:ext cx="380608" cy="88625"/>
                    </a:xfrm>
                    <a:custGeom>
                      <a:avLst/>
                      <a:gdLst>
                        <a:gd name="connsiteX0" fmla="*/ 32530 w 380608"/>
                        <a:gd name="connsiteY0" fmla="*/ 86597 h 88625"/>
                        <a:gd name="connsiteX1" fmla="*/ 44109 w 380608"/>
                        <a:gd name="connsiteY1" fmla="*/ 56096 h 88625"/>
                        <a:gd name="connsiteX2" fmla="*/ 13608 w 380608"/>
                        <a:gd name="connsiteY2" fmla="*/ 44516 h 88625"/>
                        <a:gd name="connsiteX3" fmla="*/ 13608 w 380608"/>
                        <a:gd name="connsiteY3" fmla="*/ 44516 h 88625"/>
                        <a:gd name="connsiteX4" fmla="*/ 2028 w 380608"/>
                        <a:gd name="connsiteY4" fmla="*/ 75017 h 88625"/>
                        <a:gd name="connsiteX5" fmla="*/ 32530 w 380608"/>
                        <a:gd name="connsiteY5" fmla="*/ 86597 h 88625"/>
                        <a:gd name="connsiteX6" fmla="*/ 32530 w 380608"/>
                        <a:gd name="connsiteY6" fmla="*/ 86597 h 88625"/>
                        <a:gd name="connsiteX7" fmla="*/ 32530 w 380608"/>
                        <a:gd name="connsiteY7" fmla="*/ 86597 h 88625"/>
                        <a:gd name="connsiteX8" fmla="*/ 110336 w 380608"/>
                        <a:gd name="connsiteY8" fmla="*/ 58779 h 88625"/>
                        <a:gd name="connsiteX9" fmla="*/ 126857 w 380608"/>
                        <a:gd name="connsiteY9" fmla="*/ 30537 h 88625"/>
                        <a:gd name="connsiteX10" fmla="*/ 98615 w 380608"/>
                        <a:gd name="connsiteY10" fmla="*/ 14015 h 88625"/>
                        <a:gd name="connsiteX11" fmla="*/ 98615 w 380608"/>
                        <a:gd name="connsiteY11" fmla="*/ 14015 h 88625"/>
                        <a:gd name="connsiteX12" fmla="*/ 82094 w 380608"/>
                        <a:gd name="connsiteY12" fmla="*/ 42257 h 88625"/>
                        <a:gd name="connsiteX13" fmla="*/ 110336 w 380608"/>
                        <a:gd name="connsiteY13" fmla="*/ 58779 h 88625"/>
                        <a:gd name="connsiteX14" fmla="*/ 110336 w 380608"/>
                        <a:gd name="connsiteY14" fmla="*/ 58779 h 88625"/>
                        <a:gd name="connsiteX15" fmla="*/ 110336 w 380608"/>
                        <a:gd name="connsiteY15" fmla="*/ 58779 h 88625"/>
                        <a:gd name="connsiteX16" fmla="*/ 190966 w 380608"/>
                        <a:gd name="connsiteY16" fmla="*/ 46070 h 88625"/>
                        <a:gd name="connsiteX17" fmla="*/ 212853 w 380608"/>
                        <a:gd name="connsiteY17" fmla="*/ 21923 h 88625"/>
                        <a:gd name="connsiteX18" fmla="*/ 188707 w 380608"/>
                        <a:gd name="connsiteY18" fmla="*/ 36 h 88625"/>
                        <a:gd name="connsiteX19" fmla="*/ 188707 w 380608"/>
                        <a:gd name="connsiteY19" fmla="*/ 36 h 88625"/>
                        <a:gd name="connsiteX20" fmla="*/ 166819 w 380608"/>
                        <a:gd name="connsiteY20" fmla="*/ 24182 h 88625"/>
                        <a:gd name="connsiteX21" fmla="*/ 190966 w 380608"/>
                        <a:gd name="connsiteY21" fmla="*/ 46070 h 88625"/>
                        <a:gd name="connsiteX22" fmla="*/ 190966 w 380608"/>
                        <a:gd name="connsiteY22" fmla="*/ 46070 h 88625"/>
                        <a:gd name="connsiteX23" fmla="*/ 190966 w 380608"/>
                        <a:gd name="connsiteY23" fmla="*/ 46070 h 88625"/>
                        <a:gd name="connsiteX24" fmla="*/ 271314 w 380608"/>
                        <a:gd name="connsiteY24" fmla="*/ 51859 h 88625"/>
                        <a:gd name="connsiteX25" fmla="*/ 298426 w 380608"/>
                        <a:gd name="connsiteY25" fmla="*/ 33785 h 88625"/>
                        <a:gd name="connsiteX26" fmla="*/ 280351 w 380608"/>
                        <a:gd name="connsiteY26" fmla="*/ 6672 h 88625"/>
                        <a:gd name="connsiteX27" fmla="*/ 280351 w 380608"/>
                        <a:gd name="connsiteY27" fmla="*/ 6672 h 88625"/>
                        <a:gd name="connsiteX28" fmla="*/ 253239 w 380608"/>
                        <a:gd name="connsiteY28" fmla="*/ 24747 h 88625"/>
                        <a:gd name="connsiteX29" fmla="*/ 271314 w 380608"/>
                        <a:gd name="connsiteY29" fmla="*/ 51859 h 88625"/>
                        <a:gd name="connsiteX30" fmla="*/ 271314 w 380608"/>
                        <a:gd name="connsiteY30" fmla="*/ 51859 h 88625"/>
                        <a:gd name="connsiteX31" fmla="*/ 271314 w 380608"/>
                        <a:gd name="connsiteY31" fmla="*/ 51859 h 88625"/>
                        <a:gd name="connsiteX32" fmla="*/ 347284 w 380608"/>
                        <a:gd name="connsiteY32" fmla="*/ 77559 h 88625"/>
                        <a:gd name="connsiteX33" fmla="*/ 378209 w 380608"/>
                        <a:gd name="connsiteY33" fmla="*/ 67110 h 88625"/>
                        <a:gd name="connsiteX34" fmla="*/ 367759 w 380608"/>
                        <a:gd name="connsiteY34" fmla="*/ 36185 h 88625"/>
                        <a:gd name="connsiteX35" fmla="*/ 367759 w 380608"/>
                        <a:gd name="connsiteY35" fmla="*/ 36185 h 88625"/>
                        <a:gd name="connsiteX36" fmla="*/ 336835 w 380608"/>
                        <a:gd name="connsiteY36" fmla="*/ 46634 h 88625"/>
                        <a:gd name="connsiteX37" fmla="*/ 347284 w 380608"/>
                        <a:gd name="connsiteY37" fmla="*/ 77559 h 88625"/>
                        <a:gd name="connsiteX38" fmla="*/ 347284 w 380608"/>
                        <a:gd name="connsiteY38" fmla="*/ 77559 h 88625"/>
                        <a:gd name="connsiteX39" fmla="*/ 347284 w 380608"/>
                        <a:gd name="connsiteY39" fmla="*/ 77559 h 88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80608" h="88625">
                          <a:moveTo>
                            <a:pt x="32530" y="86597"/>
                          </a:moveTo>
                          <a:cubicBezTo>
                            <a:pt x="44109" y="81372"/>
                            <a:pt x="49334" y="67675"/>
                            <a:pt x="44109" y="56096"/>
                          </a:cubicBezTo>
                          <a:cubicBezTo>
                            <a:pt x="38884" y="44516"/>
                            <a:pt x="25187" y="39292"/>
                            <a:pt x="13608" y="44516"/>
                          </a:cubicBezTo>
                          <a:lnTo>
                            <a:pt x="13608" y="44516"/>
                          </a:lnTo>
                          <a:cubicBezTo>
                            <a:pt x="2028" y="49741"/>
                            <a:pt x="-3196" y="63438"/>
                            <a:pt x="2028" y="75017"/>
                          </a:cubicBezTo>
                          <a:cubicBezTo>
                            <a:pt x="7253" y="86597"/>
                            <a:pt x="20950" y="91821"/>
                            <a:pt x="32530" y="86597"/>
                          </a:cubicBezTo>
                          <a:lnTo>
                            <a:pt x="32530" y="86597"/>
                          </a:lnTo>
                          <a:lnTo>
                            <a:pt x="32530" y="86597"/>
                          </a:lnTo>
                          <a:close/>
                          <a:moveTo>
                            <a:pt x="110336" y="58779"/>
                          </a:moveTo>
                          <a:cubicBezTo>
                            <a:pt x="122621" y="55531"/>
                            <a:pt x="129964" y="42963"/>
                            <a:pt x="126857" y="30537"/>
                          </a:cubicBezTo>
                          <a:cubicBezTo>
                            <a:pt x="123610" y="18252"/>
                            <a:pt x="111042" y="10909"/>
                            <a:pt x="98615" y="14015"/>
                          </a:cubicBezTo>
                          <a:lnTo>
                            <a:pt x="98615" y="14015"/>
                          </a:lnTo>
                          <a:cubicBezTo>
                            <a:pt x="86330" y="17263"/>
                            <a:pt x="78987" y="29831"/>
                            <a:pt x="82094" y="42257"/>
                          </a:cubicBezTo>
                          <a:cubicBezTo>
                            <a:pt x="85342" y="54683"/>
                            <a:pt x="98051" y="62026"/>
                            <a:pt x="110336" y="58779"/>
                          </a:cubicBezTo>
                          <a:lnTo>
                            <a:pt x="110336" y="58779"/>
                          </a:lnTo>
                          <a:lnTo>
                            <a:pt x="110336" y="58779"/>
                          </a:lnTo>
                          <a:close/>
                          <a:moveTo>
                            <a:pt x="190966" y="46070"/>
                          </a:moveTo>
                          <a:cubicBezTo>
                            <a:pt x="203675" y="45505"/>
                            <a:pt x="213560" y="34632"/>
                            <a:pt x="212853" y="21923"/>
                          </a:cubicBezTo>
                          <a:cubicBezTo>
                            <a:pt x="212289" y="9214"/>
                            <a:pt x="201415" y="-670"/>
                            <a:pt x="188707" y="36"/>
                          </a:cubicBezTo>
                          <a:lnTo>
                            <a:pt x="188707" y="36"/>
                          </a:lnTo>
                          <a:cubicBezTo>
                            <a:pt x="175998" y="601"/>
                            <a:pt x="166113" y="11473"/>
                            <a:pt x="166819" y="24182"/>
                          </a:cubicBezTo>
                          <a:cubicBezTo>
                            <a:pt x="167384" y="36891"/>
                            <a:pt x="178116" y="46634"/>
                            <a:pt x="190966" y="46070"/>
                          </a:cubicBezTo>
                          <a:lnTo>
                            <a:pt x="190966" y="46070"/>
                          </a:lnTo>
                          <a:lnTo>
                            <a:pt x="190966" y="46070"/>
                          </a:lnTo>
                          <a:close/>
                          <a:moveTo>
                            <a:pt x="271314" y="51859"/>
                          </a:moveTo>
                          <a:cubicBezTo>
                            <a:pt x="283881" y="54401"/>
                            <a:pt x="296026" y="46211"/>
                            <a:pt x="298426" y="33785"/>
                          </a:cubicBezTo>
                          <a:cubicBezTo>
                            <a:pt x="300968" y="21217"/>
                            <a:pt x="292778" y="9073"/>
                            <a:pt x="280351" y="6672"/>
                          </a:cubicBezTo>
                          <a:lnTo>
                            <a:pt x="280351" y="6672"/>
                          </a:lnTo>
                          <a:cubicBezTo>
                            <a:pt x="267925" y="4131"/>
                            <a:pt x="255640" y="12321"/>
                            <a:pt x="253239" y="24747"/>
                          </a:cubicBezTo>
                          <a:cubicBezTo>
                            <a:pt x="250698" y="37174"/>
                            <a:pt x="258887" y="49317"/>
                            <a:pt x="271314" y="51859"/>
                          </a:cubicBezTo>
                          <a:lnTo>
                            <a:pt x="271314" y="51859"/>
                          </a:lnTo>
                          <a:lnTo>
                            <a:pt x="271314" y="51859"/>
                          </a:lnTo>
                          <a:close/>
                          <a:moveTo>
                            <a:pt x="347284" y="77559"/>
                          </a:moveTo>
                          <a:cubicBezTo>
                            <a:pt x="358722" y="83208"/>
                            <a:pt x="372560" y="78548"/>
                            <a:pt x="378209" y="67110"/>
                          </a:cubicBezTo>
                          <a:cubicBezTo>
                            <a:pt x="383857" y="55672"/>
                            <a:pt x="379197" y="41833"/>
                            <a:pt x="367759" y="36185"/>
                          </a:cubicBezTo>
                          <a:lnTo>
                            <a:pt x="367759" y="36185"/>
                          </a:lnTo>
                          <a:cubicBezTo>
                            <a:pt x="356322" y="30537"/>
                            <a:pt x="342483" y="35196"/>
                            <a:pt x="336835" y="46634"/>
                          </a:cubicBezTo>
                          <a:cubicBezTo>
                            <a:pt x="331186" y="58073"/>
                            <a:pt x="335847" y="71911"/>
                            <a:pt x="347284" y="77559"/>
                          </a:cubicBezTo>
                          <a:lnTo>
                            <a:pt x="347284" y="77559"/>
                          </a:lnTo>
                          <a:lnTo>
                            <a:pt x="347284" y="77559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: Shape 117">
                      <a:extLst>
                        <a:ext uri="{FF2B5EF4-FFF2-40B4-BE49-F238E27FC236}">
                          <a16:creationId xmlns:a16="http://schemas.microsoft.com/office/drawing/2014/main" id="{A176C58A-596E-4B58-9F56-C45572779E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2870" y="5696880"/>
                      <a:ext cx="46201" cy="46201"/>
                    </a:xfrm>
                    <a:custGeom>
                      <a:avLst/>
                      <a:gdLst>
                        <a:gd name="connsiteX0" fmla="*/ 27902 w 46201"/>
                        <a:gd name="connsiteY0" fmla="*/ 45694 h 46201"/>
                        <a:gd name="connsiteX1" fmla="*/ 10533 w 46201"/>
                        <a:gd name="connsiteY1" fmla="*/ 42447 h 46201"/>
                        <a:gd name="connsiteX2" fmla="*/ 507 w 46201"/>
                        <a:gd name="connsiteY2" fmla="*/ 27902 h 46201"/>
                        <a:gd name="connsiteX3" fmla="*/ 3755 w 46201"/>
                        <a:gd name="connsiteY3" fmla="*/ 10533 h 46201"/>
                        <a:gd name="connsiteX4" fmla="*/ 18300 w 46201"/>
                        <a:gd name="connsiteY4" fmla="*/ 507 h 46201"/>
                        <a:gd name="connsiteX5" fmla="*/ 35668 w 46201"/>
                        <a:gd name="connsiteY5" fmla="*/ 3755 h 46201"/>
                        <a:gd name="connsiteX6" fmla="*/ 45694 w 46201"/>
                        <a:gd name="connsiteY6" fmla="*/ 18299 h 46201"/>
                        <a:gd name="connsiteX7" fmla="*/ 42446 w 46201"/>
                        <a:gd name="connsiteY7" fmla="*/ 35668 h 46201"/>
                        <a:gd name="connsiteX8" fmla="*/ 27902 w 46201"/>
                        <a:gd name="connsiteY8" fmla="*/ 45694 h 4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1" h="46201">
                          <a:moveTo>
                            <a:pt x="27902" y="45694"/>
                          </a:moveTo>
                          <a:cubicBezTo>
                            <a:pt x="21971" y="46965"/>
                            <a:pt x="15617" y="45835"/>
                            <a:pt x="10533" y="42447"/>
                          </a:cubicBezTo>
                          <a:cubicBezTo>
                            <a:pt x="5450" y="39199"/>
                            <a:pt x="1778" y="33833"/>
                            <a:pt x="507" y="27902"/>
                          </a:cubicBezTo>
                          <a:cubicBezTo>
                            <a:pt x="-764" y="21971"/>
                            <a:pt x="366" y="15616"/>
                            <a:pt x="3755" y="10533"/>
                          </a:cubicBezTo>
                          <a:cubicBezTo>
                            <a:pt x="7003" y="5449"/>
                            <a:pt x="12369" y="1778"/>
                            <a:pt x="18300" y="507"/>
                          </a:cubicBezTo>
                          <a:cubicBezTo>
                            <a:pt x="24230" y="-764"/>
                            <a:pt x="30585" y="366"/>
                            <a:pt x="35668" y="3755"/>
                          </a:cubicBezTo>
                          <a:cubicBezTo>
                            <a:pt x="40752" y="7003"/>
                            <a:pt x="44423" y="12369"/>
                            <a:pt x="45694" y="18299"/>
                          </a:cubicBezTo>
                          <a:cubicBezTo>
                            <a:pt x="46965" y="24230"/>
                            <a:pt x="45835" y="30585"/>
                            <a:pt x="42446" y="35668"/>
                          </a:cubicBezTo>
                          <a:cubicBezTo>
                            <a:pt x="39057" y="40752"/>
                            <a:pt x="33833" y="44423"/>
                            <a:pt x="27902" y="45694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BD264436-192C-44A5-904C-339B6DFC289B}"/>
                      </a:ext>
                    </a:extLst>
                  </p:cNvPr>
                  <p:cNvSpPr/>
                  <p:nvPr/>
                </p:nvSpPr>
                <p:spPr>
                  <a:xfrm>
                    <a:off x="5291818" y="5700724"/>
                    <a:ext cx="484346" cy="320313"/>
                  </a:xfrm>
                  <a:custGeom>
                    <a:avLst/>
                    <a:gdLst>
                      <a:gd name="connsiteX0" fmla="*/ 305576 w 484346"/>
                      <a:gd name="connsiteY0" fmla="*/ 282046 h 320313"/>
                      <a:gd name="connsiteX1" fmla="*/ 297104 w 484346"/>
                      <a:gd name="connsiteY1" fmla="*/ 286847 h 320313"/>
                      <a:gd name="connsiteX2" fmla="*/ 304729 w 484346"/>
                      <a:gd name="connsiteY2" fmla="*/ 293061 h 320313"/>
                      <a:gd name="connsiteX3" fmla="*/ 325345 w 484346"/>
                      <a:gd name="connsiteY3" fmla="*/ 305063 h 320313"/>
                      <a:gd name="connsiteX4" fmla="*/ 355282 w 484346"/>
                      <a:gd name="connsiteY4" fmla="*/ 315795 h 320313"/>
                      <a:gd name="connsiteX5" fmla="*/ 390443 w 484346"/>
                      <a:gd name="connsiteY5" fmla="*/ 320314 h 320313"/>
                      <a:gd name="connsiteX6" fmla="*/ 425886 w 484346"/>
                      <a:gd name="connsiteY6" fmla="*/ 316642 h 320313"/>
                      <a:gd name="connsiteX7" fmla="*/ 456387 w 484346"/>
                      <a:gd name="connsiteY7" fmla="*/ 306052 h 320313"/>
                      <a:gd name="connsiteX8" fmla="*/ 477004 w 484346"/>
                      <a:gd name="connsiteY8" fmla="*/ 293484 h 320313"/>
                      <a:gd name="connsiteX9" fmla="*/ 484347 w 484346"/>
                      <a:gd name="connsiteY9" fmla="*/ 286989 h 320313"/>
                      <a:gd name="connsiteX10" fmla="*/ 475733 w 484346"/>
                      <a:gd name="connsiteY10" fmla="*/ 282611 h 320313"/>
                      <a:gd name="connsiteX11" fmla="*/ 453987 w 484346"/>
                      <a:gd name="connsiteY11" fmla="*/ 274139 h 320313"/>
                      <a:gd name="connsiteX12" fmla="*/ 424474 w 484346"/>
                      <a:gd name="connsiteY12" fmla="*/ 266513 h 320313"/>
                      <a:gd name="connsiteX13" fmla="*/ 391008 w 484346"/>
                      <a:gd name="connsiteY13" fmla="*/ 263265 h 320313"/>
                      <a:gd name="connsiteX14" fmla="*/ 357259 w 484346"/>
                      <a:gd name="connsiteY14" fmla="*/ 265666 h 320313"/>
                      <a:gd name="connsiteX15" fmla="*/ 327181 w 484346"/>
                      <a:gd name="connsiteY15" fmla="*/ 273150 h 320313"/>
                      <a:gd name="connsiteX16" fmla="*/ 305576 w 484346"/>
                      <a:gd name="connsiteY16" fmla="*/ 282046 h 320313"/>
                      <a:gd name="connsiteX17" fmla="*/ 151376 w 484346"/>
                      <a:gd name="connsiteY17" fmla="*/ 143803 h 320313"/>
                      <a:gd name="connsiteX18" fmla="*/ 142339 w 484346"/>
                      <a:gd name="connsiteY18" fmla="*/ 147051 h 320313"/>
                      <a:gd name="connsiteX19" fmla="*/ 148411 w 484346"/>
                      <a:gd name="connsiteY19" fmla="*/ 154535 h 320313"/>
                      <a:gd name="connsiteX20" fmla="*/ 166062 w 484346"/>
                      <a:gd name="connsiteY20" fmla="*/ 169926 h 320313"/>
                      <a:gd name="connsiteX21" fmla="*/ 193174 w 484346"/>
                      <a:gd name="connsiteY21" fmla="*/ 185459 h 320313"/>
                      <a:gd name="connsiteX22" fmla="*/ 226358 w 484346"/>
                      <a:gd name="connsiteY22" fmla="*/ 195485 h 320313"/>
                      <a:gd name="connsiteX23" fmla="*/ 260954 w 484346"/>
                      <a:gd name="connsiteY23" fmla="*/ 197603 h 320313"/>
                      <a:gd name="connsiteX24" fmla="*/ 291738 w 484346"/>
                      <a:gd name="connsiteY24" fmla="*/ 192379 h 320313"/>
                      <a:gd name="connsiteX25" fmla="*/ 313625 w 484346"/>
                      <a:gd name="connsiteY25" fmla="*/ 184047 h 320313"/>
                      <a:gd name="connsiteX26" fmla="*/ 321957 w 484346"/>
                      <a:gd name="connsiteY26" fmla="*/ 179246 h 320313"/>
                      <a:gd name="connsiteX27" fmla="*/ 314614 w 484346"/>
                      <a:gd name="connsiteY27" fmla="*/ 173033 h 320313"/>
                      <a:gd name="connsiteX28" fmla="*/ 295268 w 484346"/>
                      <a:gd name="connsiteY28" fmla="*/ 160607 h 320313"/>
                      <a:gd name="connsiteX29" fmla="*/ 268015 w 484346"/>
                      <a:gd name="connsiteY29" fmla="*/ 148039 h 320313"/>
                      <a:gd name="connsiteX30" fmla="*/ 236384 w 484346"/>
                      <a:gd name="connsiteY30" fmla="*/ 139425 h 320313"/>
                      <a:gd name="connsiteX31" fmla="*/ 203623 w 484346"/>
                      <a:gd name="connsiteY31" fmla="*/ 136460 h 320313"/>
                      <a:gd name="connsiteX32" fmla="*/ 173687 w 484346"/>
                      <a:gd name="connsiteY32" fmla="*/ 138860 h 320313"/>
                      <a:gd name="connsiteX33" fmla="*/ 151376 w 484346"/>
                      <a:gd name="connsiteY33" fmla="*/ 143803 h 320313"/>
                      <a:gd name="connsiteX34" fmla="*/ 0 w 484346"/>
                      <a:gd name="connsiteY34" fmla="*/ 2311 h 320313"/>
                      <a:gd name="connsiteX35" fmla="*/ 7908 w 484346"/>
                      <a:gd name="connsiteY35" fmla="*/ 11349 h 320313"/>
                      <a:gd name="connsiteX36" fmla="*/ 31066 w 484346"/>
                      <a:gd name="connsiteY36" fmla="*/ 30694 h 320313"/>
                      <a:gd name="connsiteX37" fmla="*/ 67357 w 484346"/>
                      <a:gd name="connsiteY37" fmla="*/ 51170 h 320313"/>
                      <a:gd name="connsiteX38" fmla="*/ 112261 w 484346"/>
                      <a:gd name="connsiteY38" fmla="*/ 65149 h 320313"/>
                      <a:gd name="connsiteX39" fmla="*/ 159143 w 484346"/>
                      <a:gd name="connsiteY39" fmla="*/ 69386 h 320313"/>
                      <a:gd name="connsiteX40" fmla="*/ 200517 w 484346"/>
                      <a:gd name="connsiteY40" fmla="*/ 64443 h 320313"/>
                      <a:gd name="connsiteX41" fmla="*/ 229324 w 484346"/>
                      <a:gd name="connsiteY41" fmla="*/ 55547 h 320313"/>
                      <a:gd name="connsiteX42" fmla="*/ 240055 w 484346"/>
                      <a:gd name="connsiteY42" fmla="*/ 50322 h 320313"/>
                      <a:gd name="connsiteX43" fmla="*/ 229606 w 484346"/>
                      <a:gd name="connsiteY43" fmla="*/ 44533 h 320313"/>
                      <a:gd name="connsiteX44" fmla="*/ 202776 w 484346"/>
                      <a:gd name="connsiteY44" fmla="*/ 32671 h 320313"/>
                      <a:gd name="connsiteX45" fmla="*/ 165638 w 484346"/>
                      <a:gd name="connsiteY45" fmla="*/ 19821 h 320313"/>
                      <a:gd name="connsiteX46" fmla="*/ 123417 w 484346"/>
                      <a:gd name="connsiteY46" fmla="*/ 9372 h 320313"/>
                      <a:gd name="connsiteX47" fmla="*/ 80348 w 484346"/>
                      <a:gd name="connsiteY47" fmla="*/ 2735 h 320313"/>
                      <a:gd name="connsiteX48" fmla="*/ 41092 w 484346"/>
                      <a:gd name="connsiteY48" fmla="*/ 334 h 320313"/>
                      <a:gd name="connsiteX49" fmla="*/ 11721 w 484346"/>
                      <a:gd name="connsiteY49" fmla="*/ 1041 h 320313"/>
                      <a:gd name="connsiteX50" fmla="*/ 0 w 484346"/>
                      <a:gd name="connsiteY50" fmla="*/ 2311 h 320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484346" h="320313">
                        <a:moveTo>
                          <a:pt x="305576" y="282046"/>
                        </a:moveTo>
                        <a:cubicBezTo>
                          <a:pt x="300210" y="285153"/>
                          <a:pt x="297104" y="286847"/>
                          <a:pt x="297104" y="286847"/>
                        </a:cubicBezTo>
                        <a:cubicBezTo>
                          <a:pt x="297104" y="286847"/>
                          <a:pt x="299787" y="289107"/>
                          <a:pt x="304729" y="293061"/>
                        </a:cubicBezTo>
                        <a:cubicBezTo>
                          <a:pt x="309671" y="295744"/>
                          <a:pt x="316591" y="301957"/>
                          <a:pt x="325345" y="305063"/>
                        </a:cubicBezTo>
                        <a:cubicBezTo>
                          <a:pt x="334100" y="308170"/>
                          <a:pt x="344126" y="313677"/>
                          <a:pt x="355282" y="315795"/>
                        </a:cubicBezTo>
                        <a:cubicBezTo>
                          <a:pt x="366437" y="318761"/>
                          <a:pt x="378440" y="319467"/>
                          <a:pt x="390443" y="320314"/>
                        </a:cubicBezTo>
                        <a:cubicBezTo>
                          <a:pt x="402587" y="319749"/>
                          <a:pt x="414590" y="319325"/>
                          <a:pt x="425886" y="316642"/>
                        </a:cubicBezTo>
                        <a:cubicBezTo>
                          <a:pt x="437183" y="314524"/>
                          <a:pt x="447632" y="309299"/>
                          <a:pt x="456387" y="306052"/>
                        </a:cubicBezTo>
                        <a:cubicBezTo>
                          <a:pt x="465284" y="302804"/>
                          <a:pt x="472203" y="296449"/>
                          <a:pt x="477004" y="293484"/>
                        </a:cubicBezTo>
                        <a:cubicBezTo>
                          <a:pt x="481664" y="289389"/>
                          <a:pt x="484347" y="286989"/>
                          <a:pt x="484347" y="286989"/>
                        </a:cubicBezTo>
                        <a:cubicBezTo>
                          <a:pt x="484347" y="286989"/>
                          <a:pt x="481240" y="285435"/>
                          <a:pt x="475733" y="282611"/>
                        </a:cubicBezTo>
                        <a:cubicBezTo>
                          <a:pt x="470367" y="280916"/>
                          <a:pt x="462742" y="276115"/>
                          <a:pt x="453987" y="274139"/>
                        </a:cubicBezTo>
                        <a:cubicBezTo>
                          <a:pt x="445232" y="272303"/>
                          <a:pt x="435206" y="268067"/>
                          <a:pt x="424474" y="266513"/>
                        </a:cubicBezTo>
                        <a:cubicBezTo>
                          <a:pt x="413742" y="264395"/>
                          <a:pt x="402445" y="263972"/>
                          <a:pt x="391008" y="263265"/>
                        </a:cubicBezTo>
                        <a:cubicBezTo>
                          <a:pt x="379570" y="263689"/>
                          <a:pt x="368132" y="263689"/>
                          <a:pt x="357259" y="265666"/>
                        </a:cubicBezTo>
                        <a:cubicBezTo>
                          <a:pt x="346386" y="266937"/>
                          <a:pt x="336077" y="271173"/>
                          <a:pt x="327181" y="273150"/>
                        </a:cubicBezTo>
                        <a:cubicBezTo>
                          <a:pt x="318568" y="275127"/>
                          <a:pt x="310942" y="280210"/>
                          <a:pt x="305576" y="282046"/>
                        </a:cubicBezTo>
                        <a:close/>
                        <a:moveTo>
                          <a:pt x="151376" y="143803"/>
                        </a:moveTo>
                        <a:cubicBezTo>
                          <a:pt x="145587" y="145921"/>
                          <a:pt x="142339" y="147051"/>
                          <a:pt x="142339" y="147051"/>
                        </a:cubicBezTo>
                        <a:cubicBezTo>
                          <a:pt x="142339" y="147051"/>
                          <a:pt x="144598" y="149734"/>
                          <a:pt x="148411" y="154535"/>
                        </a:cubicBezTo>
                        <a:cubicBezTo>
                          <a:pt x="152647" y="158065"/>
                          <a:pt x="158154" y="165408"/>
                          <a:pt x="166062" y="169926"/>
                        </a:cubicBezTo>
                        <a:cubicBezTo>
                          <a:pt x="173969" y="174445"/>
                          <a:pt x="182724" y="181506"/>
                          <a:pt x="193174" y="185459"/>
                        </a:cubicBezTo>
                        <a:cubicBezTo>
                          <a:pt x="203482" y="190119"/>
                          <a:pt x="214920" y="192802"/>
                          <a:pt x="226358" y="195485"/>
                        </a:cubicBezTo>
                        <a:cubicBezTo>
                          <a:pt x="238078" y="196897"/>
                          <a:pt x="249799" y="198309"/>
                          <a:pt x="260954" y="197603"/>
                        </a:cubicBezTo>
                        <a:cubicBezTo>
                          <a:pt x="272110" y="197321"/>
                          <a:pt x="282842" y="193932"/>
                          <a:pt x="291738" y="192379"/>
                        </a:cubicBezTo>
                        <a:cubicBezTo>
                          <a:pt x="300634" y="190825"/>
                          <a:pt x="308401" y="185883"/>
                          <a:pt x="313625" y="184047"/>
                        </a:cubicBezTo>
                        <a:cubicBezTo>
                          <a:pt x="318850" y="180941"/>
                          <a:pt x="321957" y="179246"/>
                          <a:pt x="321957" y="179246"/>
                        </a:cubicBezTo>
                        <a:cubicBezTo>
                          <a:pt x="321957" y="179246"/>
                          <a:pt x="319274" y="176987"/>
                          <a:pt x="314614" y="173033"/>
                        </a:cubicBezTo>
                        <a:cubicBezTo>
                          <a:pt x="309812" y="170209"/>
                          <a:pt x="303317" y="163995"/>
                          <a:pt x="295268" y="160607"/>
                        </a:cubicBezTo>
                        <a:cubicBezTo>
                          <a:pt x="287219" y="157218"/>
                          <a:pt x="278040" y="151146"/>
                          <a:pt x="268015" y="148039"/>
                        </a:cubicBezTo>
                        <a:cubicBezTo>
                          <a:pt x="257989" y="144226"/>
                          <a:pt x="247116" y="141967"/>
                          <a:pt x="236384" y="139425"/>
                        </a:cubicBezTo>
                        <a:cubicBezTo>
                          <a:pt x="225370" y="138013"/>
                          <a:pt x="214355" y="136319"/>
                          <a:pt x="203623" y="136460"/>
                        </a:cubicBezTo>
                        <a:cubicBezTo>
                          <a:pt x="193033" y="135895"/>
                          <a:pt x="182442" y="138437"/>
                          <a:pt x="173687" y="138860"/>
                        </a:cubicBezTo>
                        <a:cubicBezTo>
                          <a:pt x="165073" y="139284"/>
                          <a:pt x="156742" y="142814"/>
                          <a:pt x="151376" y="143803"/>
                        </a:cubicBezTo>
                        <a:close/>
                        <a:moveTo>
                          <a:pt x="0" y="2311"/>
                        </a:moveTo>
                        <a:cubicBezTo>
                          <a:pt x="0" y="2311"/>
                          <a:pt x="2824" y="5559"/>
                          <a:pt x="7908" y="11349"/>
                        </a:cubicBezTo>
                        <a:cubicBezTo>
                          <a:pt x="13415" y="15867"/>
                          <a:pt x="20617" y="24622"/>
                          <a:pt x="31066" y="30694"/>
                        </a:cubicBezTo>
                        <a:cubicBezTo>
                          <a:pt x="41375" y="36907"/>
                          <a:pt x="53377" y="45521"/>
                          <a:pt x="67357" y="51170"/>
                        </a:cubicBezTo>
                        <a:cubicBezTo>
                          <a:pt x="81195" y="57383"/>
                          <a:pt x="96728" y="61478"/>
                          <a:pt x="112261" y="65149"/>
                        </a:cubicBezTo>
                        <a:cubicBezTo>
                          <a:pt x="128077" y="67691"/>
                          <a:pt x="144033" y="69809"/>
                          <a:pt x="159143" y="69386"/>
                        </a:cubicBezTo>
                        <a:cubicBezTo>
                          <a:pt x="174252" y="69386"/>
                          <a:pt x="188514" y="66138"/>
                          <a:pt x="200517" y="64443"/>
                        </a:cubicBezTo>
                        <a:cubicBezTo>
                          <a:pt x="212520" y="62749"/>
                          <a:pt x="222545" y="57665"/>
                          <a:pt x="229324" y="55547"/>
                        </a:cubicBezTo>
                        <a:cubicBezTo>
                          <a:pt x="236101" y="52300"/>
                          <a:pt x="240055" y="50322"/>
                          <a:pt x="240055" y="50322"/>
                        </a:cubicBezTo>
                        <a:cubicBezTo>
                          <a:pt x="240055" y="50322"/>
                          <a:pt x="236243" y="48204"/>
                          <a:pt x="229606" y="44533"/>
                        </a:cubicBezTo>
                        <a:cubicBezTo>
                          <a:pt x="222969" y="41991"/>
                          <a:pt x="213790" y="36060"/>
                          <a:pt x="202776" y="32671"/>
                        </a:cubicBezTo>
                        <a:cubicBezTo>
                          <a:pt x="191762" y="29423"/>
                          <a:pt x="179194" y="23210"/>
                          <a:pt x="165638" y="19821"/>
                        </a:cubicBezTo>
                        <a:cubicBezTo>
                          <a:pt x="152224" y="15585"/>
                          <a:pt x="137679" y="12761"/>
                          <a:pt x="123417" y="9372"/>
                        </a:cubicBezTo>
                        <a:cubicBezTo>
                          <a:pt x="108872" y="6971"/>
                          <a:pt x="94469" y="4006"/>
                          <a:pt x="80348" y="2735"/>
                        </a:cubicBezTo>
                        <a:cubicBezTo>
                          <a:pt x="66510" y="617"/>
                          <a:pt x="52671" y="1605"/>
                          <a:pt x="41092" y="334"/>
                        </a:cubicBezTo>
                        <a:cubicBezTo>
                          <a:pt x="29654" y="-795"/>
                          <a:pt x="18781" y="1323"/>
                          <a:pt x="11721" y="1041"/>
                        </a:cubicBezTo>
                        <a:cubicBezTo>
                          <a:pt x="4237" y="1888"/>
                          <a:pt x="0" y="2311"/>
                          <a:pt x="0" y="2311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82813B50-7837-4880-99F9-79ABC22181A3}"/>
                      </a:ext>
                    </a:extLst>
                  </p:cNvPr>
                  <p:cNvSpPr/>
                  <p:nvPr/>
                </p:nvSpPr>
                <p:spPr>
                  <a:xfrm>
                    <a:off x="5667152" y="5544533"/>
                    <a:ext cx="435064" cy="65587"/>
                  </a:xfrm>
                  <a:custGeom>
                    <a:avLst/>
                    <a:gdLst>
                      <a:gd name="connsiteX0" fmla="*/ 435065 w 435064"/>
                      <a:gd name="connsiteY0" fmla="*/ 64458 h 65587"/>
                      <a:gd name="connsiteX1" fmla="*/ 419391 w 435064"/>
                      <a:gd name="connsiteY1" fmla="*/ 52737 h 65587"/>
                      <a:gd name="connsiteX2" fmla="*/ 373780 w 435064"/>
                      <a:gd name="connsiteY2" fmla="*/ 27602 h 65587"/>
                      <a:gd name="connsiteX3" fmla="*/ 302752 w 435064"/>
                      <a:gd name="connsiteY3" fmla="*/ 6139 h 65587"/>
                      <a:gd name="connsiteX4" fmla="*/ 217744 w 435064"/>
                      <a:gd name="connsiteY4" fmla="*/ 208 h 65587"/>
                      <a:gd name="connsiteX5" fmla="*/ 133866 w 435064"/>
                      <a:gd name="connsiteY5" fmla="*/ 12070 h 65587"/>
                      <a:gd name="connsiteX6" fmla="*/ 63968 w 435064"/>
                      <a:gd name="connsiteY6" fmla="*/ 34381 h 65587"/>
                      <a:gd name="connsiteX7" fmla="*/ 17086 w 435064"/>
                      <a:gd name="connsiteY7" fmla="*/ 55985 h 65587"/>
                      <a:gd name="connsiteX8" fmla="*/ 0 w 435064"/>
                      <a:gd name="connsiteY8" fmla="*/ 65588 h 65587"/>
                      <a:gd name="connsiteX9" fmla="*/ 19063 w 435064"/>
                      <a:gd name="connsiteY9" fmla="*/ 61210 h 65587"/>
                      <a:gd name="connsiteX10" fmla="*/ 68769 w 435064"/>
                      <a:gd name="connsiteY10" fmla="*/ 49772 h 65587"/>
                      <a:gd name="connsiteX11" fmla="*/ 138808 w 435064"/>
                      <a:gd name="connsiteY11" fmla="*/ 36781 h 65587"/>
                      <a:gd name="connsiteX12" fmla="*/ 219156 w 435064"/>
                      <a:gd name="connsiteY12" fmla="*/ 28732 h 65587"/>
                      <a:gd name="connsiteX13" fmla="*/ 299363 w 435064"/>
                      <a:gd name="connsiteY13" fmla="*/ 30992 h 65587"/>
                      <a:gd name="connsiteX14" fmla="*/ 368696 w 435064"/>
                      <a:gd name="connsiteY14" fmla="*/ 42712 h 65587"/>
                      <a:gd name="connsiteX15" fmla="*/ 416990 w 435064"/>
                      <a:gd name="connsiteY15" fmla="*/ 57539 h 65587"/>
                      <a:gd name="connsiteX16" fmla="*/ 435065 w 435064"/>
                      <a:gd name="connsiteY16" fmla="*/ 64458 h 6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35064" h="65587">
                        <a:moveTo>
                          <a:pt x="435065" y="64458"/>
                        </a:moveTo>
                        <a:cubicBezTo>
                          <a:pt x="435065" y="64458"/>
                          <a:pt x="429557" y="59939"/>
                          <a:pt x="419391" y="52737"/>
                        </a:cubicBezTo>
                        <a:cubicBezTo>
                          <a:pt x="408941" y="45960"/>
                          <a:pt x="393831" y="35934"/>
                          <a:pt x="373780" y="27602"/>
                        </a:cubicBezTo>
                        <a:cubicBezTo>
                          <a:pt x="353728" y="19554"/>
                          <a:pt x="329723" y="10940"/>
                          <a:pt x="302752" y="6139"/>
                        </a:cubicBezTo>
                        <a:cubicBezTo>
                          <a:pt x="275922" y="1055"/>
                          <a:pt x="246833" y="-639"/>
                          <a:pt x="217744" y="208"/>
                        </a:cubicBezTo>
                        <a:cubicBezTo>
                          <a:pt x="188796" y="1761"/>
                          <a:pt x="159990" y="5715"/>
                          <a:pt x="133866" y="12070"/>
                        </a:cubicBezTo>
                        <a:cubicBezTo>
                          <a:pt x="107601" y="18142"/>
                          <a:pt x="84019" y="27038"/>
                          <a:pt x="63968" y="34381"/>
                        </a:cubicBezTo>
                        <a:cubicBezTo>
                          <a:pt x="43916" y="41865"/>
                          <a:pt x="28242" y="50619"/>
                          <a:pt x="17086" y="55985"/>
                        </a:cubicBezTo>
                        <a:cubicBezTo>
                          <a:pt x="6213" y="62057"/>
                          <a:pt x="0" y="65588"/>
                          <a:pt x="0" y="65588"/>
                        </a:cubicBezTo>
                        <a:cubicBezTo>
                          <a:pt x="0" y="65588"/>
                          <a:pt x="6919" y="64034"/>
                          <a:pt x="19063" y="61210"/>
                        </a:cubicBezTo>
                        <a:cubicBezTo>
                          <a:pt x="30925" y="57963"/>
                          <a:pt x="48435" y="54715"/>
                          <a:pt x="68769" y="49772"/>
                        </a:cubicBezTo>
                        <a:cubicBezTo>
                          <a:pt x="89103" y="44830"/>
                          <a:pt x="113249" y="40876"/>
                          <a:pt x="138808" y="36781"/>
                        </a:cubicBezTo>
                        <a:cubicBezTo>
                          <a:pt x="164367" y="32968"/>
                          <a:pt x="191762" y="29579"/>
                          <a:pt x="219156" y="28732"/>
                        </a:cubicBezTo>
                        <a:cubicBezTo>
                          <a:pt x="246551" y="27320"/>
                          <a:pt x="273804" y="28450"/>
                          <a:pt x="299363" y="30992"/>
                        </a:cubicBezTo>
                        <a:cubicBezTo>
                          <a:pt x="324780" y="33816"/>
                          <a:pt x="348786" y="37346"/>
                          <a:pt x="368696" y="42712"/>
                        </a:cubicBezTo>
                        <a:cubicBezTo>
                          <a:pt x="388607" y="48078"/>
                          <a:pt x="405552" y="52879"/>
                          <a:pt x="416990" y="57539"/>
                        </a:cubicBezTo>
                        <a:cubicBezTo>
                          <a:pt x="428428" y="61634"/>
                          <a:pt x="435065" y="64458"/>
                          <a:pt x="435065" y="64458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0" name="Graphic 2">
              <a:extLst>
                <a:ext uri="{FF2B5EF4-FFF2-40B4-BE49-F238E27FC236}">
                  <a16:creationId xmlns:a16="http://schemas.microsoft.com/office/drawing/2014/main" id="{BBFA1710-55E7-4E4D-BAEA-279D5DC709FD}"/>
                </a:ext>
              </a:extLst>
            </p:cNvPr>
            <p:cNvGrpSpPr/>
            <p:nvPr/>
          </p:nvGrpSpPr>
          <p:grpSpPr>
            <a:xfrm>
              <a:off x="5688424" y="6117695"/>
              <a:ext cx="1073038" cy="1464836"/>
              <a:chOff x="5688424" y="6117695"/>
              <a:chExt cx="1073038" cy="1464836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9229824-70AA-4507-A805-33609260C28F}"/>
                  </a:ext>
                </a:extLst>
              </p:cNvPr>
              <p:cNvSpPr/>
              <p:nvPr/>
            </p:nvSpPr>
            <p:spPr>
              <a:xfrm>
                <a:off x="5858766" y="6117695"/>
                <a:ext cx="902696" cy="1436508"/>
              </a:xfrm>
              <a:custGeom>
                <a:avLst/>
                <a:gdLst>
                  <a:gd name="connsiteX0" fmla="*/ 1842 w 902696"/>
                  <a:gd name="connsiteY0" fmla="*/ 1291285 h 1436508"/>
                  <a:gd name="connsiteX1" fmla="*/ 103088 w 902696"/>
                  <a:gd name="connsiteY1" fmla="*/ 1051371 h 1436508"/>
                  <a:gd name="connsiteX2" fmla="*/ 176094 w 902696"/>
                  <a:gd name="connsiteY2" fmla="*/ 1080601 h 1436508"/>
                  <a:gd name="connsiteX3" fmla="*/ 146016 w 902696"/>
                  <a:gd name="connsiteY3" fmla="*/ 988251 h 1436508"/>
                  <a:gd name="connsiteX4" fmla="*/ 208007 w 902696"/>
                  <a:gd name="connsiteY4" fmla="*/ 917222 h 1436508"/>
                  <a:gd name="connsiteX5" fmla="*/ 331988 w 902696"/>
                  <a:gd name="connsiteY5" fmla="*/ 726167 h 1436508"/>
                  <a:gd name="connsiteX6" fmla="*/ 398215 w 902696"/>
                  <a:gd name="connsiteY6" fmla="*/ 617436 h 1436508"/>
                  <a:gd name="connsiteX7" fmla="*/ 449050 w 902696"/>
                  <a:gd name="connsiteY7" fmla="*/ 532852 h 1436508"/>
                  <a:gd name="connsiteX8" fmla="*/ 592942 w 902696"/>
                  <a:gd name="connsiteY8" fmla="*/ 561941 h 1436508"/>
                  <a:gd name="connsiteX9" fmla="*/ 486470 w 902696"/>
                  <a:gd name="connsiteY9" fmla="*/ 466484 h 1436508"/>
                  <a:gd name="connsiteX10" fmla="*/ 585599 w 902696"/>
                  <a:gd name="connsiteY10" fmla="*/ 267661 h 1436508"/>
                  <a:gd name="connsiteX11" fmla="*/ 611017 w 902696"/>
                  <a:gd name="connsiteY11" fmla="*/ 232642 h 1436508"/>
                  <a:gd name="connsiteX12" fmla="*/ 654933 w 902696"/>
                  <a:gd name="connsiteY12" fmla="*/ 234054 h 1436508"/>
                  <a:gd name="connsiteX13" fmla="*/ 622596 w 902696"/>
                  <a:gd name="connsiteY13" fmla="*/ 196351 h 1436508"/>
                  <a:gd name="connsiteX14" fmla="*/ 709157 w 902696"/>
                  <a:gd name="connsiteY14" fmla="*/ 218521 h 1436508"/>
                  <a:gd name="connsiteX15" fmla="*/ 646178 w 902696"/>
                  <a:gd name="connsiteY15" fmla="*/ 146646 h 1436508"/>
                  <a:gd name="connsiteX16" fmla="*/ 738528 w 902696"/>
                  <a:gd name="connsiteY16" fmla="*/ 13627 h 1436508"/>
                  <a:gd name="connsiteX17" fmla="*/ 867735 w 902696"/>
                  <a:gd name="connsiteY17" fmla="*/ 107390 h 1436508"/>
                  <a:gd name="connsiteX18" fmla="*/ 824807 w 902696"/>
                  <a:gd name="connsiteY18" fmla="*/ 137891 h 1436508"/>
                  <a:gd name="connsiteX19" fmla="*/ 867875 w 902696"/>
                  <a:gd name="connsiteY19" fmla="*/ 140433 h 1436508"/>
                  <a:gd name="connsiteX20" fmla="*/ 889622 w 902696"/>
                  <a:gd name="connsiteY20" fmla="*/ 184913 h 1436508"/>
                  <a:gd name="connsiteX21" fmla="*/ 894564 w 902696"/>
                  <a:gd name="connsiteY21" fmla="*/ 427934 h 1436508"/>
                  <a:gd name="connsiteX22" fmla="*/ 884256 w 902696"/>
                  <a:gd name="connsiteY22" fmla="*/ 522543 h 1436508"/>
                  <a:gd name="connsiteX23" fmla="*/ 833421 w 902696"/>
                  <a:gd name="connsiteY23" fmla="*/ 529887 h 1436508"/>
                  <a:gd name="connsiteX24" fmla="*/ 886798 w 902696"/>
                  <a:gd name="connsiteY24" fmla="*/ 549656 h 1436508"/>
                  <a:gd name="connsiteX25" fmla="*/ 870841 w 902696"/>
                  <a:gd name="connsiteY25" fmla="*/ 625908 h 1436508"/>
                  <a:gd name="connsiteX26" fmla="*/ 841329 w 902696"/>
                  <a:gd name="connsiteY26" fmla="*/ 721648 h 1436508"/>
                  <a:gd name="connsiteX27" fmla="*/ 782021 w 902696"/>
                  <a:gd name="connsiteY27" fmla="*/ 843794 h 1436508"/>
                  <a:gd name="connsiteX28" fmla="*/ 711840 w 902696"/>
                  <a:gd name="connsiteY28" fmla="*/ 967351 h 1436508"/>
                  <a:gd name="connsiteX29" fmla="*/ 618784 w 902696"/>
                  <a:gd name="connsiteY29" fmla="*/ 928237 h 1436508"/>
                  <a:gd name="connsiteX30" fmla="*/ 565689 w 902696"/>
                  <a:gd name="connsiteY30" fmla="*/ 912281 h 1436508"/>
                  <a:gd name="connsiteX31" fmla="*/ 656628 w 902696"/>
                  <a:gd name="connsiteY31" fmla="*/ 1016775 h 1436508"/>
                  <a:gd name="connsiteX32" fmla="*/ 530951 w 902696"/>
                  <a:gd name="connsiteY32" fmla="*/ 963115 h 1436508"/>
                  <a:gd name="connsiteX33" fmla="*/ 649143 w 902696"/>
                  <a:gd name="connsiteY33" fmla="*/ 1084556 h 1436508"/>
                  <a:gd name="connsiteX34" fmla="*/ 615112 w 902696"/>
                  <a:gd name="connsiteY34" fmla="*/ 1120140 h 1436508"/>
                  <a:gd name="connsiteX35" fmla="*/ 399486 w 902696"/>
                  <a:gd name="connsiteY35" fmla="*/ 1305124 h 1436508"/>
                  <a:gd name="connsiteX36" fmla="*/ 374633 w 902696"/>
                  <a:gd name="connsiteY36" fmla="*/ 1288884 h 1436508"/>
                  <a:gd name="connsiteX37" fmla="*/ 371385 w 902696"/>
                  <a:gd name="connsiteY37" fmla="*/ 1332660 h 1436508"/>
                  <a:gd name="connsiteX38" fmla="*/ 261807 w 902696"/>
                  <a:gd name="connsiteY38" fmla="*/ 1396768 h 1436508"/>
                  <a:gd name="connsiteX39" fmla="*/ 76400 w 902696"/>
                  <a:gd name="connsiteY39" fmla="*/ 1421621 h 1436508"/>
                  <a:gd name="connsiteX40" fmla="*/ 1842 w 902696"/>
                  <a:gd name="connsiteY40" fmla="*/ 1291285 h 143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2696" h="1436508">
                    <a:moveTo>
                      <a:pt x="1842" y="1291285"/>
                    </a:moveTo>
                    <a:cubicBezTo>
                      <a:pt x="16245" y="1207548"/>
                      <a:pt x="64821" y="1126636"/>
                      <a:pt x="103088" y="1051371"/>
                    </a:cubicBezTo>
                    <a:cubicBezTo>
                      <a:pt x="127518" y="1058290"/>
                      <a:pt x="151523" y="1079331"/>
                      <a:pt x="176094" y="1080601"/>
                    </a:cubicBezTo>
                    <a:cubicBezTo>
                      <a:pt x="168186" y="1055043"/>
                      <a:pt x="134437" y="1015504"/>
                      <a:pt x="146016" y="988251"/>
                    </a:cubicBezTo>
                    <a:cubicBezTo>
                      <a:pt x="154206" y="969047"/>
                      <a:pt x="195298" y="935862"/>
                      <a:pt x="208007" y="917222"/>
                    </a:cubicBezTo>
                    <a:cubicBezTo>
                      <a:pt x="250793" y="854526"/>
                      <a:pt x="291602" y="790276"/>
                      <a:pt x="331988" y="726167"/>
                    </a:cubicBezTo>
                    <a:cubicBezTo>
                      <a:pt x="354440" y="690441"/>
                      <a:pt x="375481" y="653021"/>
                      <a:pt x="398215" y="617436"/>
                    </a:cubicBezTo>
                    <a:cubicBezTo>
                      <a:pt x="415584" y="590183"/>
                      <a:pt x="439165" y="564200"/>
                      <a:pt x="449050" y="532852"/>
                    </a:cubicBezTo>
                    <a:cubicBezTo>
                      <a:pt x="491413" y="541183"/>
                      <a:pt x="550155" y="569425"/>
                      <a:pt x="592942" y="561941"/>
                    </a:cubicBezTo>
                    <a:cubicBezTo>
                      <a:pt x="565406" y="523673"/>
                      <a:pt x="522338" y="496137"/>
                      <a:pt x="486470" y="466484"/>
                    </a:cubicBezTo>
                    <a:cubicBezTo>
                      <a:pt x="532928" y="410706"/>
                      <a:pt x="558064" y="331630"/>
                      <a:pt x="585599" y="267661"/>
                    </a:cubicBezTo>
                    <a:cubicBezTo>
                      <a:pt x="592942" y="250434"/>
                      <a:pt x="592518" y="239702"/>
                      <a:pt x="611017" y="232642"/>
                    </a:cubicBezTo>
                    <a:cubicBezTo>
                      <a:pt x="616524" y="230524"/>
                      <a:pt x="651544" y="230665"/>
                      <a:pt x="654933" y="234054"/>
                    </a:cubicBezTo>
                    <a:cubicBezTo>
                      <a:pt x="643354" y="222616"/>
                      <a:pt x="632339" y="209060"/>
                      <a:pt x="622596" y="196351"/>
                    </a:cubicBezTo>
                    <a:cubicBezTo>
                      <a:pt x="653097" y="196916"/>
                      <a:pt x="682045" y="203129"/>
                      <a:pt x="709157" y="218521"/>
                    </a:cubicBezTo>
                    <a:cubicBezTo>
                      <a:pt x="687694" y="197198"/>
                      <a:pt x="673855" y="159213"/>
                      <a:pt x="646178" y="146646"/>
                    </a:cubicBezTo>
                    <a:cubicBezTo>
                      <a:pt x="668630" y="101176"/>
                      <a:pt x="698707" y="44975"/>
                      <a:pt x="738528" y="13627"/>
                    </a:cubicBezTo>
                    <a:cubicBezTo>
                      <a:pt x="797412" y="-32831"/>
                      <a:pt x="844435" y="49776"/>
                      <a:pt x="867735" y="107390"/>
                    </a:cubicBezTo>
                    <a:cubicBezTo>
                      <a:pt x="852060" y="113744"/>
                      <a:pt x="836669" y="123346"/>
                      <a:pt x="824807" y="137891"/>
                    </a:cubicBezTo>
                    <a:cubicBezTo>
                      <a:pt x="837092" y="141421"/>
                      <a:pt x="857426" y="135349"/>
                      <a:pt x="867875" y="140433"/>
                    </a:cubicBezTo>
                    <a:cubicBezTo>
                      <a:pt x="882703" y="147775"/>
                      <a:pt x="884398" y="163026"/>
                      <a:pt x="889622" y="184913"/>
                    </a:cubicBezTo>
                    <a:cubicBezTo>
                      <a:pt x="907696" y="260460"/>
                      <a:pt x="904732" y="352528"/>
                      <a:pt x="894564" y="427934"/>
                    </a:cubicBezTo>
                    <a:cubicBezTo>
                      <a:pt x="890328" y="458718"/>
                      <a:pt x="891740" y="491901"/>
                      <a:pt x="884256" y="522543"/>
                    </a:cubicBezTo>
                    <a:cubicBezTo>
                      <a:pt x="869005" y="517743"/>
                      <a:pt x="848813" y="527769"/>
                      <a:pt x="833421" y="529887"/>
                    </a:cubicBezTo>
                    <a:cubicBezTo>
                      <a:pt x="845706" y="532711"/>
                      <a:pt x="880585" y="535111"/>
                      <a:pt x="886798" y="549656"/>
                    </a:cubicBezTo>
                    <a:cubicBezTo>
                      <a:pt x="895694" y="570413"/>
                      <a:pt x="877902" y="604021"/>
                      <a:pt x="870841" y="625908"/>
                    </a:cubicBezTo>
                    <a:cubicBezTo>
                      <a:pt x="860675" y="657399"/>
                      <a:pt x="852343" y="689876"/>
                      <a:pt x="841329" y="721648"/>
                    </a:cubicBezTo>
                    <a:cubicBezTo>
                      <a:pt x="825654" y="766836"/>
                      <a:pt x="803767" y="801714"/>
                      <a:pt x="782021" y="843794"/>
                    </a:cubicBezTo>
                    <a:cubicBezTo>
                      <a:pt x="760557" y="885592"/>
                      <a:pt x="743189" y="931485"/>
                      <a:pt x="711840" y="967351"/>
                    </a:cubicBezTo>
                    <a:cubicBezTo>
                      <a:pt x="682469" y="948853"/>
                      <a:pt x="651120" y="940664"/>
                      <a:pt x="618784" y="928237"/>
                    </a:cubicBezTo>
                    <a:cubicBezTo>
                      <a:pt x="601133" y="921459"/>
                      <a:pt x="587153" y="908468"/>
                      <a:pt x="565689" y="912281"/>
                    </a:cubicBezTo>
                    <a:cubicBezTo>
                      <a:pt x="600708" y="938828"/>
                      <a:pt x="630363" y="980343"/>
                      <a:pt x="656628" y="1016775"/>
                    </a:cubicBezTo>
                    <a:cubicBezTo>
                      <a:pt x="612712" y="1013951"/>
                      <a:pt x="569502" y="980625"/>
                      <a:pt x="530951" y="963115"/>
                    </a:cubicBezTo>
                    <a:cubicBezTo>
                      <a:pt x="580233" y="990934"/>
                      <a:pt x="606922" y="1050382"/>
                      <a:pt x="649143" y="1084556"/>
                    </a:cubicBezTo>
                    <a:cubicBezTo>
                      <a:pt x="630786" y="1090909"/>
                      <a:pt x="628244" y="1106160"/>
                      <a:pt x="615112" y="1120140"/>
                    </a:cubicBezTo>
                    <a:cubicBezTo>
                      <a:pt x="548461" y="1191027"/>
                      <a:pt x="480540" y="1248216"/>
                      <a:pt x="399486" y="1305124"/>
                    </a:cubicBezTo>
                    <a:cubicBezTo>
                      <a:pt x="392990" y="1298063"/>
                      <a:pt x="384941" y="1290156"/>
                      <a:pt x="374633" y="1288884"/>
                    </a:cubicBezTo>
                    <a:cubicBezTo>
                      <a:pt x="374916" y="1303005"/>
                      <a:pt x="374774" y="1317692"/>
                      <a:pt x="371385" y="1332660"/>
                    </a:cubicBezTo>
                    <a:cubicBezTo>
                      <a:pt x="334247" y="1347910"/>
                      <a:pt x="299651" y="1380670"/>
                      <a:pt x="261807" y="1396768"/>
                    </a:cubicBezTo>
                    <a:cubicBezTo>
                      <a:pt x="199252" y="1423174"/>
                      <a:pt x="122999" y="1456218"/>
                      <a:pt x="76400" y="1421621"/>
                    </a:cubicBezTo>
                    <a:cubicBezTo>
                      <a:pt x="30931" y="1387589"/>
                      <a:pt x="-9173" y="1355536"/>
                      <a:pt x="1842" y="129128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A14C69B9-BFC4-44A6-97DE-019A37F9FBDC}"/>
                  </a:ext>
                </a:extLst>
              </p:cNvPr>
              <p:cNvSpPr/>
              <p:nvPr/>
            </p:nvSpPr>
            <p:spPr>
              <a:xfrm>
                <a:off x="5688424" y="6219955"/>
                <a:ext cx="937114" cy="1362576"/>
              </a:xfrm>
              <a:custGeom>
                <a:avLst/>
                <a:gdLst>
                  <a:gd name="connsiteX0" fmla="*/ 932029 w 937114"/>
                  <a:gd name="connsiteY0" fmla="*/ 3294 h 1362576"/>
                  <a:gd name="connsiteX1" fmla="*/ 751563 w 937114"/>
                  <a:gd name="connsiteY1" fmla="*/ 614306 h 1362576"/>
                  <a:gd name="connsiteX2" fmla="*/ 328219 w 937114"/>
                  <a:gd name="connsiteY2" fmla="*/ 1120257 h 1362576"/>
                  <a:gd name="connsiteX3" fmla="*/ 11770 w 937114"/>
                  <a:gd name="connsiteY3" fmla="*/ 1327975 h 1362576"/>
                  <a:gd name="connsiteX4" fmla="*/ 32104 w 937114"/>
                  <a:gd name="connsiteY4" fmla="*/ 1358900 h 1362576"/>
                  <a:gd name="connsiteX5" fmla="*/ 319182 w 937114"/>
                  <a:gd name="connsiteY5" fmla="*/ 1170245 h 1362576"/>
                  <a:gd name="connsiteX6" fmla="*/ 565309 w 937114"/>
                  <a:gd name="connsiteY6" fmla="*/ 929625 h 1362576"/>
                  <a:gd name="connsiteX7" fmla="*/ 879781 w 937114"/>
                  <a:gd name="connsiteY7" fmla="*/ 351657 h 1362576"/>
                  <a:gd name="connsiteX8" fmla="*/ 937112 w 937114"/>
                  <a:gd name="connsiteY8" fmla="*/ 2589 h 1362576"/>
                  <a:gd name="connsiteX9" fmla="*/ 932029 w 937114"/>
                  <a:gd name="connsiteY9" fmla="*/ 3294 h 136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7114" h="1362576">
                    <a:moveTo>
                      <a:pt x="932029" y="3294"/>
                    </a:moveTo>
                    <a:cubicBezTo>
                      <a:pt x="914801" y="225557"/>
                      <a:pt x="853798" y="425368"/>
                      <a:pt x="751563" y="614306"/>
                    </a:cubicBezTo>
                    <a:cubicBezTo>
                      <a:pt x="646504" y="808750"/>
                      <a:pt x="500070" y="980883"/>
                      <a:pt x="328219" y="1120257"/>
                    </a:cubicBezTo>
                    <a:cubicBezTo>
                      <a:pt x="231773" y="1198487"/>
                      <a:pt x="122760" y="1267820"/>
                      <a:pt x="11770" y="1327975"/>
                    </a:cubicBezTo>
                    <a:cubicBezTo>
                      <a:pt x="-13507" y="1341672"/>
                      <a:pt x="5980" y="1373304"/>
                      <a:pt x="32104" y="1358900"/>
                    </a:cubicBezTo>
                    <a:cubicBezTo>
                      <a:pt x="132503" y="1303970"/>
                      <a:pt x="230079" y="1242261"/>
                      <a:pt x="319182" y="1170245"/>
                    </a:cubicBezTo>
                    <a:cubicBezTo>
                      <a:pt x="408426" y="1098087"/>
                      <a:pt x="493575" y="1016610"/>
                      <a:pt x="565309" y="929625"/>
                    </a:cubicBezTo>
                    <a:cubicBezTo>
                      <a:pt x="707224" y="757491"/>
                      <a:pt x="809318" y="564458"/>
                      <a:pt x="879781" y="351657"/>
                    </a:cubicBezTo>
                    <a:cubicBezTo>
                      <a:pt x="916495" y="240949"/>
                      <a:pt x="935982" y="121063"/>
                      <a:pt x="937112" y="2589"/>
                    </a:cubicBezTo>
                    <a:cubicBezTo>
                      <a:pt x="937253" y="-1366"/>
                      <a:pt x="932170" y="-518"/>
                      <a:pt x="932029" y="3294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" name="Graphic 2">
              <a:extLst>
                <a:ext uri="{FF2B5EF4-FFF2-40B4-BE49-F238E27FC236}">
                  <a16:creationId xmlns:a16="http://schemas.microsoft.com/office/drawing/2014/main" id="{72F97546-AE1F-4219-8D3F-24E53B74EB35}"/>
                </a:ext>
              </a:extLst>
            </p:cNvPr>
            <p:cNvGrpSpPr/>
            <p:nvPr/>
          </p:nvGrpSpPr>
          <p:grpSpPr>
            <a:xfrm>
              <a:off x="3674129" y="5798917"/>
              <a:ext cx="1529998" cy="1892622"/>
              <a:chOff x="3674129" y="5798917"/>
              <a:chExt cx="1529998" cy="1892622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54154A08-C87E-4021-A3CB-412EC3F36FEC}"/>
                  </a:ext>
                </a:extLst>
              </p:cNvPr>
              <p:cNvSpPr/>
              <p:nvPr/>
            </p:nvSpPr>
            <p:spPr>
              <a:xfrm>
                <a:off x="4273420" y="6963466"/>
                <a:ext cx="459493" cy="233418"/>
              </a:xfrm>
              <a:custGeom>
                <a:avLst/>
                <a:gdLst>
                  <a:gd name="connsiteX0" fmla="*/ 139091 w 459493"/>
                  <a:gd name="connsiteY0" fmla="*/ 26124 h 233418"/>
                  <a:gd name="connsiteX1" fmla="*/ 459494 w 459493"/>
                  <a:gd name="connsiteY1" fmla="*/ 233419 h 233418"/>
                  <a:gd name="connsiteX2" fmla="*/ 39115 w 459493"/>
                  <a:gd name="connsiteY2" fmla="*/ 44057 h 233418"/>
                  <a:gd name="connsiteX3" fmla="*/ 0 w 459493"/>
                  <a:gd name="connsiteY3" fmla="*/ 0 h 233418"/>
                  <a:gd name="connsiteX4" fmla="*/ 139091 w 459493"/>
                  <a:gd name="connsiteY4" fmla="*/ 26124 h 2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493" h="233418">
                    <a:moveTo>
                      <a:pt x="139091" y="26124"/>
                    </a:moveTo>
                    <a:cubicBezTo>
                      <a:pt x="344974" y="87550"/>
                      <a:pt x="459494" y="233419"/>
                      <a:pt x="459494" y="233419"/>
                    </a:cubicBezTo>
                    <a:cubicBezTo>
                      <a:pt x="459494" y="233419"/>
                      <a:pt x="207154" y="215909"/>
                      <a:pt x="39115" y="44057"/>
                    </a:cubicBezTo>
                    <a:cubicBezTo>
                      <a:pt x="25700" y="30360"/>
                      <a:pt x="12568" y="15674"/>
                      <a:pt x="0" y="0"/>
                    </a:cubicBezTo>
                    <a:cubicBezTo>
                      <a:pt x="45328" y="12144"/>
                      <a:pt x="91927" y="20617"/>
                      <a:pt x="139091" y="26124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FE3602D-3CA0-4554-B4CD-0EFE0E6B3C96}"/>
                  </a:ext>
                </a:extLst>
              </p:cNvPr>
              <p:cNvSpPr/>
              <p:nvPr/>
            </p:nvSpPr>
            <p:spPr>
              <a:xfrm>
                <a:off x="4273420" y="6894949"/>
                <a:ext cx="810256" cy="102210"/>
              </a:xfrm>
              <a:custGeom>
                <a:avLst/>
                <a:gdLst>
                  <a:gd name="connsiteX0" fmla="*/ 0 w 810256"/>
                  <a:gd name="connsiteY0" fmla="*/ 68517 h 102210"/>
                  <a:gd name="connsiteX1" fmla="*/ 325487 w 810256"/>
                  <a:gd name="connsiteY1" fmla="*/ 8645 h 102210"/>
                  <a:gd name="connsiteX2" fmla="*/ 810257 w 810256"/>
                  <a:gd name="connsiteY2" fmla="*/ 18247 h 102210"/>
                  <a:gd name="connsiteX3" fmla="*/ 139091 w 810256"/>
                  <a:gd name="connsiteY3" fmla="*/ 94641 h 102210"/>
                  <a:gd name="connsiteX4" fmla="*/ 0 w 810256"/>
                  <a:gd name="connsiteY4" fmla="*/ 68517 h 102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256" h="102210">
                    <a:moveTo>
                      <a:pt x="0" y="68517"/>
                    </a:moveTo>
                    <a:cubicBezTo>
                      <a:pt x="106472" y="61034"/>
                      <a:pt x="217603" y="39005"/>
                      <a:pt x="325487" y="8645"/>
                    </a:cubicBezTo>
                    <a:cubicBezTo>
                      <a:pt x="591242" y="-15361"/>
                      <a:pt x="810257" y="18247"/>
                      <a:pt x="810257" y="18247"/>
                    </a:cubicBezTo>
                    <a:cubicBezTo>
                      <a:pt x="593784" y="85039"/>
                      <a:pt x="362766" y="118223"/>
                      <a:pt x="139091" y="94641"/>
                    </a:cubicBezTo>
                    <a:cubicBezTo>
                      <a:pt x="92351" y="89699"/>
                      <a:pt x="45328" y="80661"/>
                      <a:pt x="0" y="68517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C6B0442-5565-4AA7-B304-76643FCD1191}"/>
                  </a:ext>
                </a:extLst>
              </p:cNvPr>
              <p:cNvSpPr/>
              <p:nvPr/>
            </p:nvSpPr>
            <p:spPr>
              <a:xfrm>
                <a:off x="4273420" y="6643063"/>
                <a:ext cx="930707" cy="320403"/>
              </a:xfrm>
              <a:custGeom>
                <a:avLst/>
                <a:gdLst>
                  <a:gd name="connsiteX0" fmla="*/ 0 w 930707"/>
                  <a:gd name="connsiteY0" fmla="*/ 320403 h 320403"/>
                  <a:gd name="connsiteX1" fmla="*/ 470650 w 930707"/>
                  <a:gd name="connsiteY1" fmla="*/ 120028 h 320403"/>
                  <a:gd name="connsiteX2" fmla="*/ 930708 w 930707"/>
                  <a:gd name="connsiteY2" fmla="*/ 0 h 320403"/>
                  <a:gd name="connsiteX3" fmla="*/ 325487 w 930707"/>
                  <a:gd name="connsiteY3" fmla="*/ 260389 h 320403"/>
                  <a:gd name="connsiteX4" fmla="*/ 0 w 930707"/>
                  <a:gd name="connsiteY4" fmla="*/ 320403 h 32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0707" h="320403">
                    <a:moveTo>
                      <a:pt x="0" y="320403"/>
                    </a:moveTo>
                    <a:cubicBezTo>
                      <a:pt x="159566" y="276063"/>
                      <a:pt x="325063" y="201647"/>
                      <a:pt x="470650" y="120028"/>
                    </a:cubicBezTo>
                    <a:cubicBezTo>
                      <a:pt x="721860" y="37703"/>
                      <a:pt x="930708" y="0"/>
                      <a:pt x="930708" y="0"/>
                    </a:cubicBezTo>
                    <a:cubicBezTo>
                      <a:pt x="740923" y="111555"/>
                      <a:pt x="536735" y="200234"/>
                      <a:pt x="325487" y="260389"/>
                    </a:cubicBezTo>
                    <a:cubicBezTo>
                      <a:pt x="218027" y="291173"/>
                      <a:pt x="106472" y="312919"/>
                      <a:pt x="0" y="320403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9B1E649-F3A2-4ACF-BA20-F884FA085BDB}"/>
                  </a:ext>
                </a:extLst>
              </p:cNvPr>
              <p:cNvSpPr/>
              <p:nvPr/>
            </p:nvSpPr>
            <p:spPr>
              <a:xfrm>
                <a:off x="4273420" y="6453561"/>
                <a:ext cx="916587" cy="509905"/>
              </a:xfrm>
              <a:custGeom>
                <a:avLst/>
                <a:gdLst>
                  <a:gd name="connsiteX0" fmla="*/ 470650 w 916587"/>
                  <a:gd name="connsiteY0" fmla="*/ 309530 h 509905"/>
                  <a:gd name="connsiteX1" fmla="*/ 0 w 916587"/>
                  <a:gd name="connsiteY1" fmla="*/ 509905 h 509905"/>
                  <a:gd name="connsiteX2" fmla="*/ 55213 w 916587"/>
                  <a:gd name="connsiteY2" fmla="*/ 480393 h 509905"/>
                  <a:gd name="connsiteX3" fmla="*/ 403999 w 916587"/>
                  <a:gd name="connsiteY3" fmla="*/ 245844 h 509905"/>
                  <a:gd name="connsiteX4" fmla="*/ 916587 w 916587"/>
                  <a:gd name="connsiteY4" fmla="*/ 0 h 509905"/>
                  <a:gd name="connsiteX5" fmla="*/ 470650 w 916587"/>
                  <a:gd name="connsiteY5" fmla="*/ 309530 h 50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6587" h="509905">
                    <a:moveTo>
                      <a:pt x="470650" y="309530"/>
                    </a:moveTo>
                    <a:cubicBezTo>
                      <a:pt x="325063" y="391008"/>
                      <a:pt x="159707" y="465565"/>
                      <a:pt x="0" y="509905"/>
                    </a:cubicBezTo>
                    <a:cubicBezTo>
                      <a:pt x="18498" y="500444"/>
                      <a:pt x="36856" y="490560"/>
                      <a:pt x="55213" y="480393"/>
                    </a:cubicBezTo>
                    <a:cubicBezTo>
                      <a:pt x="177217" y="413036"/>
                      <a:pt x="296962" y="331135"/>
                      <a:pt x="403999" y="245844"/>
                    </a:cubicBezTo>
                    <a:cubicBezTo>
                      <a:pt x="673143" y="95457"/>
                      <a:pt x="916587" y="0"/>
                      <a:pt x="916587" y="0"/>
                    </a:cubicBezTo>
                    <a:cubicBezTo>
                      <a:pt x="916587" y="0"/>
                      <a:pt x="727509" y="165638"/>
                      <a:pt x="470650" y="30953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E672D07-182A-4D4E-B3C6-8CAFC07D1902}"/>
                  </a:ext>
                </a:extLst>
              </p:cNvPr>
              <p:cNvSpPr/>
              <p:nvPr/>
            </p:nvSpPr>
            <p:spPr>
              <a:xfrm>
                <a:off x="4273420" y="6238076"/>
                <a:ext cx="861374" cy="725390"/>
              </a:xfrm>
              <a:custGeom>
                <a:avLst/>
                <a:gdLst>
                  <a:gd name="connsiteX0" fmla="*/ 0 w 861374"/>
                  <a:gd name="connsiteY0" fmla="*/ 725390 h 725390"/>
                  <a:gd name="connsiteX1" fmla="*/ 331417 w 861374"/>
                  <a:gd name="connsiteY1" fmla="*/ 409083 h 725390"/>
                  <a:gd name="connsiteX2" fmla="*/ 861374 w 861374"/>
                  <a:gd name="connsiteY2" fmla="*/ 0 h 725390"/>
                  <a:gd name="connsiteX3" fmla="*/ 404140 w 861374"/>
                  <a:gd name="connsiteY3" fmla="*/ 461329 h 725390"/>
                  <a:gd name="connsiteX4" fmla="*/ 55354 w 861374"/>
                  <a:gd name="connsiteY4" fmla="*/ 695878 h 725390"/>
                  <a:gd name="connsiteX5" fmla="*/ 0 w 861374"/>
                  <a:gd name="connsiteY5" fmla="*/ 725390 h 72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374" h="725390">
                    <a:moveTo>
                      <a:pt x="0" y="725390"/>
                    </a:moveTo>
                    <a:cubicBezTo>
                      <a:pt x="120310" y="630780"/>
                      <a:pt x="233701" y="520920"/>
                      <a:pt x="331417" y="409083"/>
                    </a:cubicBezTo>
                    <a:cubicBezTo>
                      <a:pt x="503692" y="266179"/>
                      <a:pt x="676250" y="126100"/>
                      <a:pt x="861374" y="0"/>
                    </a:cubicBezTo>
                    <a:cubicBezTo>
                      <a:pt x="729062" y="171851"/>
                      <a:pt x="573591" y="326193"/>
                      <a:pt x="404140" y="461329"/>
                    </a:cubicBezTo>
                    <a:cubicBezTo>
                      <a:pt x="297104" y="546620"/>
                      <a:pt x="177358" y="628662"/>
                      <a:pt x="55354" y="695878"/>
                    </a:cubicBezTo>
                    <a:cubicBezTo>
                      <a:pt x="36856" y="706045"/>
                      <a:pt x="18498" y="715929"/>
                      <a:pt x="0" y="72539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CD09A0A6-C88B-4B38-8211-CCB0C853B886}"/>
                  </a:ext>
                </a:extLst>
              </p:cNvPr>
              <p:cNvSpPr/>
              <p:nvPr/>
            </p:nvSpPr>
            <p:spPr>
              <a:xfrm>
                <a:off x="4260999" y="6963608"/>
                <a:ext cx="94885" cy="336782"/>
              </a:xfrm>
              <a:custGeom>
                <a:avLst/>
                <a:gdLst>
                  <a:gd name="connsiteX0" fmla="*/ 51535 w 94885"/>
                  <a:gd name="connsiteY0" fmla="*/ 43916 h 336782"/>
                  <a:gd name="connsiteX1" fmla="*/ 70316 w 94885"/>
                  <a:gd name="connsiteY1" fmla="*/ 336783 h 336782"/>
                  <a:gd name="connsiteX2" fmla="*/ 3665 w 94885"/>
                  <a:gd name="connsiteY2" fmla="*/ 50976 h 336782"/>
                  <a:gd name="connsiteX3" fmla="*/ 12420 w 94885"/>
                  <a:gd name="connsiteY3" fmla="*/ 0 h 336782"/>
                  <a:gd name="connsiteX4" fmla="*/ 51535 w 94885"/>
                  <a:gd name="connsiteY4" fmla="*/ 43916 h 33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885" h="336782">
                    <a:moveTo>
                      <a:pt x="51535" y="43916"/>
                    </a:moveTo>
                    <a:cubicBezTo>
                      <a:pt x="136543" y="167050"/>
                      <a:pt x="70316" y="336783"/>
                      <a:pt x="70316" y="336783"/>
                    </a:cubicBezTo>
                    <a:cubicBezTo>
                      <a:pt x="70316" y="336783"/>
                      <a:pt x="-18928" y="235678"/>
                      <a:pt x="3665" y="50976"/>
                    </a:cubicBezTo>
                    <a:cubicBezTo>
                      <a:pt x="5642" y="34596"/>
                      <a:pt x="8466" y="17651"/>
                      <a:pt x="12420" y="0"/>
                    </a:cubicBezTo>
                    <a:cubicBezTo>
                      <a:pt x="24988" y="15533"/>
                      <a:pt x="38120" y="30219"/>
                      <a:pt x="51535" y="43916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FCFCF3F-F491-4A98-B2C8-1D344BAC9617}"/>
                  </a:ext>
                </a:extLst>
              </p:cNvPr>
              <p:cNvSpPr/>
              <p:nvPr/>
            </p:nvSpPr>
            <p:spPr>
              <a:xfrm>
                <a:off x="4273420" y="6021885"/>
                <a:ext cx="730615" cy="941580"/>
              </a:xfrm>
              <a:custGeom>
                <a:avLst/>
                <a:gdLst>
                  <a:gd name="connsiteX0" fmla="*/ 331417 w 730615"/>
                  <a:gd name="connsiteY0" fmla="*/ 625274 h 941580"/>
                  <a:gd name="connsiteX1" fmla="*/ 0 w 730615"/>
                  <a:gd name="connsiteY1" fmla="*/ 941581 h 941580"/>
                  <a:gd name="connsiteX2" fmla="*/ 215909 w 730615"/>
                  <a:gd name="connsiteY2" fmla="*/ 638688 h 941580"/>
                  <a:gd name="connsiteX3" fmla="*/ 730615 w 730615"/>
                  <a:gd name="connsiteY3" fmla="*/ 0 h 941580"/>
                  <a:gd name="connsiteX4" fmla="*/ 331417 w 730615"/>
                  <a:gd name="connsiteY4" fmla="*/ 625274 h 94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615" h="941580">
                    <a:moveTo>
                      <a:pt x="331417" y="625274"/>
                    </a:moveTo>
                    <a:cubicBezTo>
                      <a:pt x="239491" y="736687"/>
                      <a:pt x="120310" y="846971"/>
                      <a:pt x="0" y="941581"/>
                    </a:cubicBezTo>
                    <a:cubicBezTo>
                      <a:pt x="81336" y="845559"/>
                      <a:pt x="154200" y="742618"/>
                      <a:pt x="215909" y="638688"/>
                    </a:cubicBezTo>
                    <a:cubicBezTo>
                      <a:pt x="377169" y="418967"/>
                      <a:pt x="547749" y="202211"/>
                      <a:pt x="730615" y="0"/>
                    </a:cubicBezTo>
                    <a:cubicBezTo>
                      <a:pt x="630498" y="232712"/>
                      <a:pt x="487453" y="435912"/>
                      <a:pt x="331417" y="625274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1641E783-7F65-4603-B87F-FE961097DE57}"/>
                  </a:ext>
                </a:extLst>
              </p:cNvPr>
              <p:cNvSpPr/>
              <p:nvPr/>
            </p:nvSpPr>
            <p:spPr>
              <a:xfrm>
                <a:off x="4273420" y="5798917"/>
                <a:ext cx="497479" cy="1164549"/>
              </a:xfrm>
              <a:custGeom>
                <a:avLst/>
                <a:gdLst>
                  <a:gd name="connsiteX0" fmla="*/ 215909 w 497479"/>
                  <a:gd name="connsiteY0" fmla="*/ 861656 h 1164549"/>
                  <a:gd name="connsiteX1" fmla="*/ 0 w 497479"/>
                  <a:gd name="connsiteY1" fmla="*/ 1164550 h 1164549"/>
                  <a:gd name="connsiteX2" fmla="*/ 149399 w 497479"/>
                  <a:gd name="connsiteY2" fmla="*/ 830026 h 1164549"/>
                  <a:gd name="connsiteX3" fmla="*/ 149399 w 497479"/>
                  <a:gd name="connsiteY3" fmla="*/ 829884 h 1164549"/>
                  <a:gd name="connsiteX4" fmla="*/ 497479 w 497479"/>
                  <a:gd name="connsiteY4" fmla="*/ 0 h 1164549"/>
                  <a:gd name="connsiteX5" fmla="*/ 215909 w 497479"/>
                  <a:gd name="connsiteY5" fmla="*/ 861656 h 116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479" h="1164549">
                    <a:moveTo>
                      <a:pt x="215909" y="861656"/>
                    </a:moveTo>
                    <a:cubicBezTo>
                      <a:pt x="159566" y="964033"/>
                      <a:pt x="81336" y="1068528"/>
                      <a:pt x="0" y="1164550"/>
                    </a:cubicBezTo>
                    <a:cubicBezTo>
                      <a:pt x="52106" y="1051159"/>
                      <a:pt x="102376" y="938474"/>
                      <a:pt x="149399" y="830026"/>
                    </a:cubicBezTo>
                    <a:cubicBezTo>
                      <a:pt x="149399" y="830026"/>
                      <a:pt x="149399" y="830026"/>
                      <a:pt x="149399" y="829884"/>
                    </a:cubicBezTo>
                    <a:cubicBezTo>
                      <a:pt x="266885" y="553962"/>
                      <a:pt x="378017" y="275075"/>
                      <a:pt x="497479" y="0"/>
                    </a:cubicBezTo>
                    <a:cubicBezTo>
                      <a:pt x="478981" y="311083"/>
                      <a:pt x="358953" y="601550"/>
                      <a:pt x="215909" y="86165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CD33759-0103-407E-A922-8B1409DE9E5E}"/>
                  </a:ext>
                </a:extLst>
              </p:cNvPr>
              <p:cNvSpPr/>
              <p:nvPr/>
            </p:nvSpPr>
            <p:spPr>
              <a:xfrm>
                <a:off x="3674129" y="6963466"/>
                <a:ext cx="599290" cy="728073"/>
              </a:xfrm>
              <a:custGeom>
                <a:avLst/>
                <a:gdLst>
                  <a:gd name="connsiteX0" fmla="*/ 599291 w 599290"/>
                  <a:gd name="connsiteY0" fmla="*/ 0 h 728073"/>
                  <a:gd name="connsiteX1" fmla="*/ 590536 w 599290"/>
                  <a:gd name="connsiteY1" fmla="*/ 50976 h 728073"/>
                  <a:gd name="connsiteX2" fmla="*/ 35867 w 599290"/>
                  <a:gd name="connsiteY2" fmla="*/ 728073 h 728073"/>
                  <a:gd name="connsiteX3" fmla="*/ 17934 w 599290"/>
                  <a:gd name="connsiteY3" fmla="*/ 709433 h 728073"/>
                  <a:gd name="connsiteX4" fmla="*/ 0 w 599290"/>
                  <a:gd name="connsiteY4" fmla="*/ 690653 h 728073"/>
                  <a:gd name="connsiteX5" fmla="*/ 555799 w 599290"/>
                  <a:gd name="connsiteY5" fmla="*/ 29654 h 728073"/>
                  <a:gd name="connsiteX6" fmla="*/ 599291 w 599290"/>
                  <a:gd name="connsiteY6" fmla="*/ 0 h 728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290" h="728073">
                    <a:moveTo>
                      <a:pt x="599291" y="0"/>
                    </a:moveTo>
                    <a:cubicBezTo>
                      <a:pt x="595478" y="17651"/>
                      <a:pt x="592654" y="34738"/>
                      <a:pt x="590536" y="50976"/>
                    </a:cubicBezTo>
                    <a:cubicBezTo>
                      <a:pt x="425322" y="293856"/>
                      <a:pt x="235678" y="513295"/>
                      <a:pt x="35867" y="728073"/>
                    </a:cubicBezTo>
                    <a:cubicBezTo>
                      <a:pt x="28665" y="720590"/>
                      <a:pt x="25135" y="716918"/>
                      <a:pt x="17934" y="709433"/>
                    </a:cubicBezTo>
                    <a:cubicBezTo>
                      <a:pt x="10732" y="701950"/>
                      <a:pt x="7202" y="698137"/>
                      <a:pt x="0" y="690653"/>
                    </a:cubicBezTo>
                    <a:cubicBezTo>
                      <a:pt x="212943" y="502422"/>
                      <a:pt x="406399" y="272110"/>
                      <a:pt x="555799" y="29654"/>
                    </a:cubicBezTo>
                    <a:cubicBezTo>
                      <a:pt x="570061" y="21040"/>
                      <a:pt x="584605" y="11297"/>
                      <a:pt x="599291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57E6E93-ED9D-4406-991D-A95D89BCA8AA}"/>
                  </a:ext>
                </a:extLst>
              </p:cNvPr>
              <p:cNvSpPr/>
              <p:nvPr/>
            </p:nvSpPr>
            <p:spPr>
              <a:xfrm>
                <a:off x="3938896" y="6946334"/>
                <a:ext cx="334523" cy="102930"/>
              </a:xfrm>
              <a:custGeom>
                <a:avLst/>
                <a:gdLst>
                  <a:gd name="connsiteX0" fmla="*/ 334524 w 334523"/>
                  <a:gd name="connsiteY0" fmla="*/ 17132 h 102930"/>
                  <a:gd name="connsiteX1" fmla="*/ 291032 w 334523"/>
                  <a:gd name="connsiteY1" fmla="*/ 46927 h 102930"/>
                  <a:gd name="connsiteX2" fmla="*/ 0 w 334523"/>
                  <a:gd name="connsiteY2" fmla="*/ 85054 h 102930"/>
                  <a:gd name="connsiteX3" fmla="*/ 276346 w 334523"/>
                  <a:gd name="connsiteY3" fmla="*/ 2730 h 102930"/>
                  <a:gd name="connsiteX4" fmla="*/ 334524 w 334523"/>
                  <a:gd name="connsiteY4" fmla="*/ 17132 h 102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523" h="102930">
                    <a:moveTo>
                      <a:pt x="334524" y="17132"/>
                    </a:moveTo>
                    <a:cubicBezTo>
                      <a:pt x="319839" y="28429"/>
                      <a:pt x="305294" y="38314"/>
                      <a:pt x="291032" y="46927"/>
                    </a:cubicBezTo>
                    <a:cubicBezTo>
                      <a:pt x="128783" y="144362"/>
                      <a:pt x="0" y="85054"/>
                      <a:pt x="0" y="85054"/>
                    </a:cubicBezTo>
                    <a:cubicBezTo>
                      <a:pt x="0" y="85054"/>
                      <a:pt x="125394" y="-17887"/>
                      <a:pt x="276346" y="2730"/>
                    </a:cubicBezTo>
                    <a:cubicBezTo>
                      <a:pt x="294844" y="8377"/>
                      <a:pt x="314331" y="13320"/>
                      <a:pt x="334524" y="1713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8AF79726-763F-427F-888C-04919303EFC0}"/>
                  </a:ext>
                </a:extLst>
              </p:cNvPr>
              <p:cNvSpPr/>
              <p:nvPr/>
            </p:nvSpPr>
            <p:spPr>
              <a:xfrm>
                <a:off x="4273420" y="5869521"/>
                <a:ext cx="219800" cy="1093803"/>
              </a:xfrm>
              <a:custGeom>
                <a:avLst/>
                <a:gdLst>
                  <a:gd name="connsiteX0" fmla="*/ 149399 w 219800"/>
                  <a:gd name="connsiteY0" fmla="*/ 759280 h 1093803"/>
                  <a:gd name="connsiteX1" fmla="*/ 0 w 219800"/>
                  <a:gd name="connsiteY1" fmla="*/ 1093804 h 1093803"/>
                  <a:gd name="connsiteX2" fmla="*/ 87691 w 219800"/>
                  <a:gd name="connsiteY2" fmla="*/ 665659 h 1093803"/>
                  <a:gd name="connsiteX3" fmla="*/ 186396 w 219800"/>
                  <a:gd name="connsiteY3" fmla="*/ 0 h 1093803"/>
                  <a:gd name="connsiteX4" fmla="*/ 149399 w 219800"/>
                  <a:gd name="connsiteY4" fmla="*/ 759280 h 1093803"/>
                  <a:gd name="connsiteX5" fmla="*/ 149399 w 219800"/>
                  <a:gd name="connsiteY5" fmla="*/ 759280 h 109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00" h="1093803">
                    <a:moveTo>
                      <a:pt x="149399" y="759280"/>
                    </a:moveTo>
                    <a:cubicBezTo>
                      <a:pt x="102236" y="867869"/>
                      <a:pt x="52106" y="980555"/>
                      <a:pt x="0" y="1093804"/>
                    </a:cubicBezTo>
                    <a:cubicBezTo>
                      <a:pt x="33466" y="947511"/>
                      <a:pt x="64533" y="800655"/>
                      <a:pt x="87691" y="665659"/>
                    </a:cubicBezTo>
                    <a:cubicBezTo>
                      <a:pt x="125394" y="445938"/>
                      <a:pt x="156460" y="222545"/>
                      <a:pt x="186396" y="0"/>
                    </a:cubicBezTo>
                    <a:cubicBezTo>
                      <a:pt x="239349" y="245844"/>
                      <a:pt x="231018" y="520496"/>
                      <a:pt x="149399" y="759280"/>
                    </a:cubicBezTo>
                    <a:cubicBezTo>
                      <a:pt x="149399" y="759280"/>
                      <a:pt x="149399" y="759280"/>
                      <a:pt x="149399" y="75928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D0C0B02-F5CF-4FF2-BF16-6EF7715AFCF0}"/>
                  </a:ext>
                </a:extLst>
              </p:cNvPr>
              <p:cNvSpPr/>
              <p:nvPr/>
            </p:nvSpPr>
            <p:spPr>
              <a:xfrm>
                <a:off x="4236706" y="5953258"/>
                <a:ext cx="124831" cy="1010208"/>
              </a:xfrm>
              <a:custGeom>
                <a:avLst/>
                <a:gdLst>
                  <a:gd name="connsiteX0" fmla="*/ 124405 w 124831"/>
                  <a:gd name="connsiteY0" fmla="*/ 582063 h 1010208"/>
                  <a:gd name="connsiteX1" fmla="*/ 36714 w 124831"/>
                  <a:gd name="connsiteY1" fmla="*/ 1010208 h 1010208"/>
                  <a:gd name="connsiteX2" fmla="*/ 37985 w 124831"/>
                  <a:gd name="connsiteY2" fmla="*/ 949630 h 1010208"/>
                  <a:gd name="connsiteX3" fmla="*/ 37138 w 124831"/>
                  <a:gd name="connsiteY3" fmla="*/ 559046 h 1010208"/>
                  <a:gd name="connsiteX4" fmla="*/ 0 w 124831"/>
                  <a:gd name="connsiteY4" fmla="*/ 0 h 1010208"/>
                  <a:gd name="connsiteX5" fmla="*/ 124405 w 124831"/>
                  <a:gd name="connsiteY5" fmla="*/ 582063 h 101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831" h="1010208">
                    <a:moveTo>
                      <a:pt x="124405" y="582063"/>
                    </a:moveTo>
                    <a:cubicBezTo>
                      <a:pt x="100117" y="717906"/>
                      <a:pt x="70180" y="863916"/>
                      <a:pt x="36714" y="1010208"/>
                    </a:cubicBezTo>
                    <a:cubicBezTo>
                      <a:pt x="37138" y="990015"/>
                      <a:pt x="37703" y="969823"/>
                      <a:pt x="37985" y="949630"/>
                    </a:cubicBezTo>
                    <a:cubicBezTo>
                      <a:pt x="40527" y="815764"/>
                      <a:pt x="40668" y="681898"/>
                      <a:pt x="37138" y="559046"/>
                    </a:cubicBezTo>
                    <a:cubicBezTo>
                      <a:pt x="28383" y="243303"/>
                      <a:pt x="0" y="0"/>
                      <a:pt x="0" y="0"/>
                    </a:cubicBezTo>
                    <a:cubicBezTo>
                      <a:pt x="0" y="0"/>
                      <a:pt x="133301" y="249375"/>
                      <a:pt x="124405" y="582063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6A8C03C5-FBD0-47F4-A292-11D55DA3C5B8}"/>
                  </a:ext>
                </a:extLst>
              </p:cNvPr>
              <p:cNvSpPr/>
              <p:nvPr/>
            </p:nvSpPr>
            <p:spPr>
              <a:xfrm>
                <a:off x="4070079" y="6051681"/>
                <a:ext cx="206487" cy="911785"/>
              </a:xfrm>
              <a:custGeom>
                <a:avLst/>
                <a:gdLst>
                  <a:gd name="connsiteX0" fmla="*/ 204612 w 206487"/>
                  <a:gd name="connsiteY0" fmla="*/ 851207 h 911785"/>
                  <a:gd name="connsiteX1" fmla="*/ 203341 w 206487"/>
                  <a:gd name="connsiteY1" fmla="*/ 911786 h 911785"/>
                  <a:gd name="connsiteX2" fmla="*/ 112402 w 206487"/>
                  <a:gd name="connsiteY2" fmla="*/ 446502 h 911785"/>
                  <a:gd name="connsiteX3" fmla="*/ 0 w 206487"/>
                  <a:gd name="connsiteY3" fmla="*/ 0 h 911785"/>
                  <a:gd name="connsiteX4" fmla="*/ 203906 w 206487"/>
                  <a:gd name="connsiteY4" fmla="*/ 460623 h 911785"/>
                  <a:gd name="connsiteX5" fmla="*/ 204612 w 206487"/>
                  <a:gd name="connsiteY5" fmla="*/ 851207 h 91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487" h="911785">
                    <a:moveTo>
                      <a:pt x="204612" y="851207"/>
                    </a:moveTo>
                    <a:cubicBezTo>
                      <a:pt x="204188" y="871400"/>
                      <a:pt x="203764" y="891593"/>
                      <a:pt x="203341" y="911786"/>
                    </a:cubicBezTo>
                    <a:cubicBezTo>
                      <a:pt x="172416" y="754338"/>
                      <a:pt x="143610" y="590677"/>
                      <a:pt x="112402" y="446502"/>
                    </a:cubicBezTo>
                    <a:cubicBezTo>
                      <a:pt x="57190" y="192185"/>
                      <a:pt x="0" y="0"/>
                      <a:pt x="0" y="0"/>
                    </a:cubicBezTo>
                    <a:cubicBezTo>
                      <a:pt x="0" y="0"/>
                      <a:pt x="146010" y="186396"/>
                      <a:pt x="203906" y="460623"/>
                    </a:cubicBezTo>
                    <a:cubicBezTo>
                      <a:pt x="207295" y="583616"/>
                      <a:pt x="207154" y="717342"/>
                      <a:pt x="204612" y="851207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FC15AF9B-8A3E-485B-BE95-025C3C2FD803}"/>
                  </a:ext>
                </a:extLst>
              </p:cNvPr>
              <p:cNvSpPr/>
              <p:nvPr/>
            </p:nvSpPr>
            <p:spPr>
              <a:xfrm>
                <a:off x="3845839" y="6679213"/>
                <a:ext cx="427439" cy="284253"/>
              </a:xfrm>
              <a:custGeom>
                <a:avLst/>
                <a:gdLst>
                  <a:gd name="connsiteX0" fmla="*/ 338478 w 427439"/>
                  <a:gd name="connsiteY0" fmla="*/ 178488 h 284253"/>
                  <a:gd name="connsiteX1" fmla="*/ 427440 w 427439"/>
                  <a:gd name="connsiteY1" fmla="*/ 284254 h 284253"/>
                  <a:gd name="connsiteX2" fmla="*/ 369261 w 427439"/>
                  <a:gd name="connsiteY2" fmla="*/ 269851 h 284253"/>
                  <a:gd name="connsiteX3" fmla="*/ 0 w 427439"/>
                  <a:gd name="connsiteY3" fmla="*/ 0 h 284253"/>
                  <a:gd name="connsiteX4" fmla="*/ 338478 w 427439"/>
                  <a:gd name="connsiteY4" fmla="*/ 178488 h 28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439" h="284253">
                    <a:moveTo>
                      <a:pt x="338478" y="178488"/>
                    </a:moveTo>
                    <a:cubicBezTo>
                      <a:pt x="366437" y="215062"/>
                      <a:pt x="395809" y="250646"/>
                      <a:pt x="427440" y="284254"/>
                    </a:cubicBezTo>
                    <a:cubicBezTo>
                      <a:pt x="407246" y="280442"/>
                      <a:pt x="387901" y="275499"/>
                      <a:pt x="369261" y="269851"/>
                    </a:cubicBezTo>
                    <a:cubicBezTo>
                      <a:pt x="136267" y="198822"/>
                      <a:pt x="0" y="0"/>
                      <a:pt x="0" y="0"/>
                    </a:cubicBezTo>
                    <a:cubicBezTo>
                      <a:pt x="0" y="0"/>
                      <a:pt x="183431" y="35020"/>
                      <a:pt x="338478" y="178488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EAF4DE3-7CCE-4695-A5B1-3991699D3607}"/>
                  </a:ext>
                </a:extLst>
              </p:cNvPr>
              <p:cNvSpPr/>
              <p:nvPr/>
            </p:nvSpPr>
            <p:spPr>
              <a:xfrm>
                <a:off x="3849934" y="6333957"/>
                <a:ext cx="423485" cy="629509"/>
              </a:xfrm>
              <a:custGeom>
                <a:avLst/>
                <a:gdLst>
                  <a:gd name="connsiteX0" fmla="*/ 0 w 423485"/>
                  <a:gd name="connsiteY0" fmla="*/ 0 h 629509"/>
                  <a:gd name="connsiteX1" fmla="*/ 309107 w 423485"/>
                  <a:gd name="connsiteY1" fmla="*/ 338195 h 629509"/>
                  <a:gd name="connsiteX2" fmla="*/ 423485 w 423485"/>
                  <a:gd name="connsiteY2" fmla="*/ 629509 h 629509"/>
                  <a:gd name="connsiteX3" fmla="*/ 334524 w 423485"/>
                  <a:gd name="connsiteY3" fmla="*/ 523744 h 629509"/>
                  <a:gd name="connsiteX4" fmla="*/ 0 w 423485"/>
                  <a:gd name="connsiteY4" fmla="*/ 0 h 629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485" h="629509">
                    <a:moveTo>
                      <a:pt x="0" y="0"/>
                    </a:moveTo>
                    <a:cubicBezTo>
                      <a:pt x="0" y="0"/>
                      <a:pt x="177923" y="124405"/>
                      <a:pt x="309107" y="338195"/>
                    </a:cubicBezTo>
                    <a:cubicBezTo>
                      <a:pt x="345397" y="434358"/>
                      <a:pt x="382394" y="534334"/>
                      <a:pt x="423485" y="629509"/>
                    </a:cubicBezTo>
                    <a:cubicBezTo>
                      <a:pt x="391855" y="595901"/>
                      <a:pt x="362342" y="560317"/>
                      <a:pt x="334524" y="523744"/>
                    </a:cubicBezTo>
                    <a:cubicBezTo>
                      <a:pt x="148975" y="28100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165542-FC44-4E43-AA95-194EFC9A41B8}"/>
                  </a:ext>
                </a:extLst>
              </p:cNvPr>
              <p:cNvSpPr/>
              <p:nvPr/>
            </p:nvSpPr>
            <p:spPr>
              <a:xfrm>
                <a:off x="3943979" y="6141348"/>
                <a:ext cx="329440" cy="822117"/>
              </a:xfrm>
              <a:custGeom>
                <a:avLst/>
                <a:gdLst>
                  <a:gd name="connsiteX0" fmla="*/ 238502 w 329440"/>
                  <a:gd name="connsiteY0" fmla="*/ 356834 h 822117"/>
                  <a:gd name="connsiteX1" fmla="*/ 329440 w 329440"/>
                  <a:gd name="connsiteY1" fmla="*/ 822118 h 822117"/>
                  <a:gd name="connsiteX2" fmla="*/ 215061 w 329440"/>
                  <a:gd name="connsiteY2" fmla="*/ 530804 h 822117"/>
                  <a:gd name="connsiteX3" fmla="*/ 0 w 329440"/>
                  <a:gd name="connsiteY3" fmla="*/ 0 h 822117"/>
                  <a:gd name="connsiteX4" fmla="*/ 238502 w 329440"/>
                  <a:gd name="connsiteY4" fmla="*/ 356834 h 82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40" h="822117">
                    <a:moveTo>
                      <a:pt x="238502" y="356834"/>
                    </a:moveTo>
                    <a:cubicBezTo>
                      <a:pt x="269709" y="501009"/>
                      <a:pt x="298515" y="664670"/>
                      <a:pt x="329440" y="822118"/>
                    </a:cubicBezTo>
                    <a:cubicBezTo>
                      <a:pt x="288348" y="727085"/>
                      <a:pt x="251352" y="626967"/>
                      <a:pt x="215061" y="530804"/>
                    </a:cubicBezTo>
                    <a:cubicBezTo>
                      <a:pt x="107742" y="246692"/>
                      <a:pt x="0" y="0"/>
                      <a:pt x="0" y="0"/>
                    </a:cubicBezTo>
                    <a:cubicBezTo>
                      <a:pt x="0" y="0"/>
                      <a:pt x="140079" y="137537"/>
                      <a:pt x="238502" y="356834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8E78EAE-94AA-416C-A674-FBC3A0CC3505}"/>
                </a:ext>
              </a:extLst>
            </p:cNvPr>
            <p:cNvSpPr/>
            <p:nvPr/>
          </p:nvSpPr>
          <p:spPr>
            <a:xfrm>
              <a:off x="5679860" y="-183822"/>
              <a:ext cx="1446261" cy="1835009"/>
            </a:xfrm>
            <a:custGeom>
              <a:avLst/>
              <a:gdLst>
                <a:gd name="connsiteX0" fmla="*/ 1158478 w 1446261"/>
                <a:gd name="connsiteY0" fmla="*/ 1223999 h 1835009"/>
                <a:gd name="connsiteX1" fmla="*/ 1161161 w 1446261"/>
                <a:gd name="connsiteY1" fmla="*/ 1220751 h 1835009"/>
                <a:gd name="connsiteX2" fmla="*/ 1161161 w 1446261"/>
                <a:gd name="connsiteY2" fmla="*/ 1220610 h 1835009"/>
                <a:gd name="connsiteX3" fmla="*/ 1161444 w 1446261"/>
                <a:gd name="connsiteY3" fmla="*/ 1220328 h 1835009"/>
                <a:gd name="connsiteX4" fmla="*/ 1297145 w 1446261"/>
                <a:gd name="connsiteY4" fmla="*/ 1047911 h 1835009"/>
                <a:gd name="connsiteX5" fmla="*/ 1329199 w 1446261"/>
                <a:gd name="connsiteY5" fmla="*/ 774672 h 1835009"/>
                <a:gd name="connsiteX6" fmla="*/ 1205360 w 1446261"/>
                <a:gd name="connsiteY6" fmla="*/ 972506 h 1835009"/>
                <a:gd name="connsiteX7" fmla="*/ 1152971 w 1446261"/>
                <a:gd name="connsiteY7" fmla="*/ 1214397 h 1835009"/>
                <a:gd name="connsiteX8" fmla="*/ 1152688 w 1446261"/>
                <a:gd name="connsiteY8" fmla="*/ 1214679 h 1835009"/>
                <a:gd name="connsiteX9" fmla="*/ 1151982 w 1446261"/>
                <a:gd name="connsiteY9" fmla="*/ 1215526 h 1835009"/>
                <a:gd name="connsiteX10" fmla="*/ 1137720 w 1446261"/>
                <a:gd name="connsiteY10" fmla="*/ 1230212 h 1835009"/>
                <a:gd name="connsiteX11" fmla="*/ 1064009 w 1446261"/>
                <a:gd name="connsiteY11" fmla="*/ 1057937 h 1835009"/>
                <a:gd name="connsiteX12" fmla="*/ 1073047 w 1446261"/>
                <a:gd name="connsiteY12" fmla="*/ 1041275 h 1835009"/>
                <a:gd name="connsiteX13" fmla="*/ 1073047 w 1446261"/>
                <a:gd name="connsiteY13" fmla="*/ 1041133 h 1835009"/>
                <a:gd name="connsiteX14" fmla="*/ 1083072 w 1446261"/>
                <a:gd name="connsiteY14" fmla="*/ 1020658 h 1835009"/>
                <a:gd name="connsiteX15" fmla="*/ 1200982 w 1446261"/>
                <a:gd name="connsiteY15" fmla="*/ 834545 h 1835009"/>
                <a:gd name="connsiteX16" fmla="*/ 1205218 w 1446261"/>
                <a:gd name="connsiteY16" fmla="*/ 556787 h 1835009"/>
                <a:gd name="connsiteX17" fmla="*/ 1101147 w 1446261"/>
                <a:gd name="connsiteY17" fmla="*/ 768177 h 1835009"/>
                <a:gd name="connsiteX18" fmla="*/ 1073188 w 1446261"/>
                <a:gd name="connsiteY18" fmla="*/ 1019528 h 1835009"/>
                <a:gd name="connsiteX19" fmla="*/ 1068245 w 1446261"/>
                <a:gd name="connsiteY19" fmla="*/ 1028989 h 1835009"/>
                <a:gd name="connsiteX20" fmla="*/ 1058361 w 1446261"/>
                <a:gd name="connsiteY20" fmla="*/ 1045793 h 1835009"/>
                <a:gd name="connsiteX21" fmla="*/ 924636 w 1446261"/>
                <a:gd name="connsiteY21" fmla="*/ 811669 h 1835009"/>
                <a:gd name="connsiteX22" fmla="*/ 937910 w 1446261"/>
                <a:gd name="connsiteY22" fmla="*/ 788511 h 1835009"/>
                <a:gd name="connsiteX23" fmla="*/ 941863 w 1446261"/>
                <a:gd name="connsiteY23" fmla="*/ 780744 h 1835009"/>
                <a:gd name="connsiteX24" fmla="*/ 941863 w 1446261"/>
                <a:gd name="connsiteY24" fmla="*/ 780603 h 1835009"/>
                <a:gd name="connsiteX25" fmla="*/ 941863 w 1446261"/>
                <a:gd name="connsiteY25" fmla="*/ 780603 h 1835009"/>
                <a:gd name="connsiteX26" fmla="*/ 942146 w 1446261"/>
                <a:gd name="connsiteY26" fmla="*/ 780179 h 1835009"/>
                <a:gd name="connsiteX27" fmla="*/ 1036756 w 1446261"/>
                <a:gd name="connsiteY27" fmla="*/ 578533 h 1835009"/>
                <a:gd name="connsiteX28" fmla="*/ 1004701 w 1446261"/>
                <a:gd name="connsiteY28" fmla="*/ 302469 h 1835009"/>
                <a:gd name="connsiteX29" fmla="*/ 929155 w 1446261"/>
                <a:gd name="connsiteY29" fmla="*/ 525862 h 1835009"/>
                <a:gd name="connsiteX30" fmla="*/ 933532 w 1446261"/>
                <a:gd name="connsiteY30" fmla="*/ 774813 h 1835009"/>
                <a:gd name="connsiteX31" fmla="*/ 933391 w 1446261"/>
                <a:gd name="connsiteY31" fmla="*/ 775096 h 1835009"/>
                <a:gd name="connsiteX32" fmla="*/ 929719 w 1446261"/>
                <a:gd name="connsiteY32" fmla="*/ 781591 h 1835009"/>
                <a:gd name="connsiteX33" fmla="*/ 917576 w 1446261"/>
                <a:gd name="connsiteY33" fmla="*/ 801078 h 1835009"/>
                <a:gd name="connsiteX34" fmla="*/ 796560 w 1446261"/>
                <a:gd name="connsiteY34" fmla="*/ 640100 h 1835009"/>
                <a:gd name="connsiteX35" fmla="*/ 808139 w 1446261"/>
                <a:gd name="connsiteY35" fmla="*/ 612847 h 1835009"/>
                <a:gd name="connsiteX36" fmla="*/ 809550 w 1446261"/>
                <a:gd name="connsiteY36" fmla="*/ 609034 h 1835009"/>
                <a:gd name="connsiteX37" fmla="*/ 809550 w 1446261"/>
                <a:gd name="connsiteY37" fmla="*/ 608893 h 1835009"/>
                <a:gd name="connsiteX38" fmla="*/ 809692 w 1446261"/>
                <a:gd name="connsiteY38" fmla="*/ 608469 h 1835009"/>
                <a:gd name="connsiteX39" fmla="*/ 881849 w 1446261"/>
                <a:gd name="connsiteY39" fmla="*/ 401457 h 1835009"/>
                <a:gd name="connsiteX40" fmla="*/ 822683 w 1446261"/>
                <a:gd name="connsiteY40" fmla="*/ 132595 h 1835009"/>
                <a:gd name="connsiteX41" fmla="*/ 770436 w 1446261"/>
                <a:gd name="connsiteY41" fmla="*/ 360365 h 1835009"/>
                <a:gd name="connsiteX42" fmla="*/ 799525 w 1446261"/>
                <a:gd name="connsiteY42" fmla="*/ 605645 h 1835009"/>
                <a:gd name="connsiteX43" fmla="*/ 799384 w 1446261"/>
                <a:gd name="connsiteY43" fmla="*/ 605928 h 1835009"/>
                <a:gd name="connsiteX44" fmla="*/ 798960 w 1446261"/>
                <a:gd name="connsiteY44" fmla="*/ 606916 h 1835009"/>
                <a:gd name="connsiteX45" fmla="*/ 788087 w 1446261"/>
                <a:gd name="connsiteY45" fmla="*/ 629933 h 1835009"/>
                <a:gd name="connsiteX46" fmla="*/ 663541 w 1446261"/>
                <a:gd name="connsiteY46" fmla="*/ 494372 h 1835009"/>
                <a:gd name="connsiteX47" fmla="*/ 667918 w 1446261"/>
                <a:gd name="connsiteY47" fmla="*/ 468531 h 1835009"/>
                <a:gd name="connsiteX48" fmla="*/ 685287 w 1446261"/>
                <a:gd name="connsiteY48" fmla="*/ 276205 h 1835009"/>
                <a:gd name="connsiteX49" fmla="*/ 589265 w 1446261"/>
                <a:gd name="connsiteY49" fmla="*/ 63544 h 1835009"/>
                <a:gd name="connsiteX50" fmla="*/ 593077 w 1446261"/>
                <a:gd name="connsiteY50" fmla="*/ 264202 h 1835009"/>
                <a:gd name="connsiteX51" fmla="*/ 659304 w 1446261"/>
                <a:gd name="connsiteY51" fmla="*/ 458223 h 1835009"/>
                <a:gd name="connsiteX52" fmla="*/ 659304 w 1446261"/>
                <a:gd name="connsiteY52" fmla="*/ 458505 h 1835009"/>
                <a:gd name="connsiteX53" fmla="*/ 653938 w 1446261"/>
                <a:gd name="connsiteY53" fmla="*/ 484629 h 1835009"/>
                <a:gd name="connsiteX54" fmla="*/ 482652 w 1446261"/>
                <a:gd name="connsiteY54" fmla="*/ 333394 h 1835009"/>
                <a:gd name="connsiteX55" fmla="*/ 482652 w 1446261"/>
                <a:gd name="connsiteY55" fmla="*/ 316873 h 1835009"/>
                <a:gd name="connsiteX56" fmla="*/ 482652 w 1446261"/>
                <a:gd name="connsiteY56" fmla="*/ 316732 h 1835009"/>
                <a:gd name="connsiteX57" fmla="*/ 486041 w 1446261"/>
                <a:gd name="connsiteY57" fmla="*/ 321674 h 1835009"/>
                <a:gd name="connsiteX58" fmla="*/ 484770 w 1446261"/>
                <a:gd name="connsiteY58" fmla="*/ 162814 h 1835009"/>
                <a:gd name="connsiteX59" fmla="*/ 393549 w 1446261"/>
                <a:gd name="connsiteY59" fmla="*/ 0 h 1835009"/>
                <a:gd name="connsiteX60" fmla="*/ 410071 w 1446261"/>
                <a:gd name="connsiteY60" fmla="*/ 160837 h 1835009"/>
                <a:gd name="connsiteX61" fmla="*/ 477286 w 1446261"/>
                <a:gd name="connsiteY61" fmla="*/ 308824 h 1835009"/>
                <a:gd name="connsiteX62" fmla="*/ 477004 w 1446261"/>
                <a:gd name="connsiteY62" fmla="*/ 328876 h 1835009"/>
                <a:gd name="connsiteX63" fmla="*/ 376463 w 1446261"/>
                <a:gd name="connsiteY63" fmla="*/ 254741 h 1835009"/>
                <a:gd name="connsiteX64" fmla="*/ 214355 w 1446261"/>
                <a:gd name="connsiteY64" fmla="*/ 111131 h 1835009"/>
                <a:gd name="connsiteX65" fmla="*/ 0 w 1446261"/>
                <a:gd name="connsiteY65" fmla="*/ 44763 h 1835009"/>
                <a:gd name="connsiteX66" fmla="*/ 178629 w 1446261"/>
                <a:gd name="connsiteY66" fmla="*/ 174393 h 1835009"/>
                <a:gd name="connsiteX67" fmla="*/ 374204 w 1446261"/>
                <a:gd name="connsiteY67" fmla="*/ 257989 h 1835009"/>
                <a:gd name="connsiteX68" fmla="*/ 472768 w 1446261"/>
                <a:gd name="connsiteY68" fmla="*/ 334241 h 1835009"/>
                <a:gd name="connsiteX69" fmla="*/ 453281 w 1446261"/>
                <a:gd name="connsiteY69" fmla="*/ 339043 h 1835009"/>
                <a:gd name="connsiteX70" fmla="*/ 298233 w 1446261"/>
                <a:gd name="connsiteY70" fmla="*/ 322521 h 1835009"/>
                <a:gd name="connsiteX71" fmla="*/ 156177 w 1446261"/>
                <a:gd name="connsiteY71" fmla="*/ 379146 h 1835009"/>
                <a:gd name="connsiteX72" fmla="*/ 319132 w 1446261"/>
                <a:gd name="connsiteY72" fmla="*/ 388607 h 1835009"/>
                <a:gd name="connsiteX73" fmla="*/ 467402 w 1446261"/>
                <a:gd name="connsiteY73" fmla="*/ 344550 h 1835009"/>
                <a:gd name="connsiteX74" fmla="*/ 461894 w 1446261"/>
                <a:gd name="connsiteY74" fmla="*/ 342432 h 1835009"/>
                <a:gd name="connsiteX75" fmla="*/ 462036 w 1446261"/>
                <a:gd name="connsiteY75" fmla="*/ 342432 h 1835009"/>
                <a:gd name="connsiteX76" fmla="*/ 478134 w 1446261"/>
                <a:gd name="connsiteY76" fmla="*/ 338901 h 1835009"/>
                <a:gd name="connsiteX77" fmla="*/ 645184 w 1446261"/>
                <a:gd name="connsiteY77" fmla="*/ 493243 h 1835009"/>
                <a:gd name="connsiteX78" fmla="*/ 619201 w 1446261"/>
                <a:gd name="connsiteY78" fmla="*/ 498750 h 1835009"/>
                <a:gd name="connsiteX79" fmla="*/ 619201 w 1446261"/>
                <a:gd name="connsiteY79" fmla="*/ 498750 h 1835009"/>
                <a:gd name="connsiteX80" fmla="*/ 429275 w 1446261"/>
                <a:gd name="connsiteY80" fmla="*/ 458929 h 1835009"/>
                <a:gd name="connsiteX81" fmla="*/ 250787 w 1446261"/>
                <a:gd name="connsiteY81" fmla="*/ 514848 h 1835009"/>
                <a:gd name="connsiteX82" fmla="*/ 445797 w 1446261"/>
                <a:gd name="connsiteY82" fmla="*/ 541677 h 1835009"/>
                <a:gd name="connsiteX83" fmla="*/ 628521 w 1446261"/>
                <a:gd name="connsiteY83" fmla="*/ 507222 h 1835009"/>
                <a:gd name="connsiteX84" fmla="*/ 628662 w 1446261"/>
                <a:gd name="connsiteY84" fmla="*/ 507222 h 1835009"/>
                <a:gd name="connsiteX85" fmla="*/ 628803 w 1446261"/>
                <a:gd name="connsiteY85" fmla="*/ 507222 h 1835009"/>
                <a:gd name="connsiteX86" fmla="*/ 654645 w 1446261"/>
                <a:gd name="connsiteY86" fmla="*/ 502986 h 1835009"/>
                <a:gd name="connsiteX87" fmla="*/ 775095 w 1446261"/>
                <a:gd name="connsiteY87" fmla="*/ 640524 h 1835009"/>
                <a:gd name="connsiteX88" fmla="*/ 750525 w 1446261"/>
                <a:gd name="connsiteY88" fmla="*/ 647019 h 1835009"/>
                <a:gd name="connsiteX89" fmla="*/ 749395 w 1446261"/>
                <a:gd name="connsiteY89" fmla="*/ 647302 h 1835009"/>
                <a:gd name="connsiteX90" fmla="*/ 748972 w 1446261"/>
                <a:gd name="connsiteY90" fmla="*/ 647443 h 1835009"/>
                <a:gd name="connsiteX91" fmla="*/ 520496 w 1446261"/>
                <a:gd name="connsiteY91" fmla="*/ 609599 h 1835009"/>
                <a:gd name="connsiteX92" fmla="*/ 315743 w 1446261"/>
                <a:gd name="connsiteY92" fmla="*/ 692065 h 1835009"/>
                <a:gd name="connsiteX93" fmla="*/ 543231 w 1446261"/>
                <a:gd name="connsiteY93" fmla="*/ 709151 h 1835009"/>
                <a:gd name="connsiteX94" fmla="*/ 749678 w 1446261"/>
                <a:gd name="connsiteY94" fmla="*/ 657469 h 1835009"/>
                <a:gd name="connsiteX95" fmla="*/ 750102 w 1446261"/>
                <a:gd name="connsiteY95" fmla="*/ 657328 h 1835009"/>
                <a:gd name="connsiteX96" fmla="*/ 750243 w 1446261"/>
                <a:gd name="connsiteY96" fmla="*/ 657328 h 1835009"/>
                <a:gd name="connsiteX97" fmla="*/ 754197 w 1446261"/>
                <a:gd name="connsiteY97" fmla="*/ 656621 h 1835009"/>
                <a:gd name="connsiteX98" fmla="*/ 783003 w 1446261"/>
                <a:gd name="connsiteY98" fmla="*/ 650549 h 1835009"/>
                <a:gd name="connsiteX99" fmla="*/ 899219 w 1446261"/>
                <a:gd name="connsiteY99" fmla="*/ 812798 h 1835009"/>
                <a:gd name="connsiteX100" fmla="*/ 876766 w 1446261"/>
                <a:gd name="connsiteY100" fmla="*/ 816611 h 1835009"/>
                <a:gd name="connsiteX101" fmla="*/ 869423 w 1446261"/>
                <a:gd name="connsiteY101" fmla="*/ 817600 h 1835009"/>
                <a:gd name="connsiteX102" fmla="*/ 869282 w 1446261"/>
                <a:gd name="connsiteY102" fmla="*/ 817600 h 1835009"/>
                <a:gd name="connsiteX103" fmla="*/ 644336 w 1446261"/>
                <a:gd name="connsiteY103" fmla="*/ 757303 h 1835009"/>
                <a:gd name="connsiteX104" fmla="*/ 430969 w 1446261"/>
                <a:gd name="connsiteY104" fmla="*/ 819859 h 1835009"/>
                <a:gd name="connsiteX105" fmla="*/ 656763 w 1446261"/>
                <a:gd name="connsiteY105" fmla="*/ 859256 h 1835009"/>
                <a:gd name="connsiteX106" fmla="*/ 869847 w 1446261"/>
                <a:gd name="connsiteY106" fmla="*/ 827625 h 1835009"/>
                <a:gd name="connsiteX107" fmla="*/ 871118 w 1446261"/>
                <a:gd name="connsiteY107" fmla="*/ 827484 h 1835009"/>
                <a:gd name="connsiteX108" fmla="*/ 871118 w 1446261"/>
                <a:gd name="connsiteY108" fmla="*/ 827484 h 1835009"/>
                <a:gd name="connsiteX109" fmla="*/ 871259 w 1446261"/>
                <a:gd name="connsiteY109" fmla="*/ 827484 h 1835009"/>
                <a:gd name="connsiteX110" fmla="*/ 879873 w 1446261"/>
                <a:gd name="connsiteY110" fmla="*/ 826637 h 1835009"/>
                <a:gd name="connsiteX111" fmla="*/ 906138 w 1446261"/>
                <a:gd name="connsiteY111" fmla="*/ 823389 h 1835009"/>
                <a:gd name="connsiteX112" fmla="*/ 1036615 w 1446261"/>
                <a:gd name="connsiteY112" fmla="*/ 1055960 h 1835009"/>
                <a:gd name="connsiteX113" fmla="*/ 1017410 w 1446261"/>
                <a:gd name="connsiteY113" fmla="*/ 1053701 h 1835009"/>
                <a:gd name="connsiteX114" fmla="*/ 1007102 w 1446261"/>
                <a:gd name="connsiteY114" fmla="*/ 1052148 h 1835009"/>
                <a:gd name="connsiteX115" fmla="*/ 788935 w 1446261"/>
                <a:gd name="connsiteY115" fmla="*/ 960503 h 1835009"/>
                <a:gd name="connsiteX116" fmla="*/ 569213 w 1446261"/>
                <a:gd name="connsiteY116" fmla="*/ 994676 h 1835009"/>
                <a:gd name="connsiteX117" fmla="*/ 787946 w 1446261"/>
                <a:gd name="connsiteY117" fmla="*/ 1063162 h 1835009"/>
                <a:gd name="connsiteX118" fmla="*/ 1001171 w 1446261"/>
                <a:gd name="connsiteY118" fmla="*/ 1060338 h 1835009"/>
                <a:gd name="connsiteX119" fmla="*/ 1023765 w 1446261"/>
                <a:gd name="connsiteY119" fmla="*/ 1064857 h 1835009"/>
                <a:gd name="connsiteX120" fmla="*/ 1023906 w 1446261"/>
                <a:gd name="connsiteY120" fmla="*/ 1064857 h 1835009"/>
                <a:gd name="connsiteX121" fmla="*/ 1042545 w 1446261"/>
                <a:gd name="connsiteY121" fmla="*/ 1068104 h 1835009"/>
                <a:gd name="connsiteX122" fmla="*/ 1113997 w 1446261"/>
                <a:gd name="connsiteY122" fmla="*/ 1238967 h 1835009"/>
                <a:gd name="connsiteX123" fmla="*/ 1093663 w 1446261"/>
                <a:gd name="connsiteY123" fmla="*/ 1237414 h 1835009"/>
                <a:gd name="connsiteX124" fmla="*/ 1092534 w 1446261"/>
                <a:gd name="connsiteY124" fmla="*/ 1237273 h 1835009"/>
                <a:gd name="connsiteX125" fmla="*/ 1092392 w 1446261"/>
                <a:gd name="connsiteY125" fmla="*/ 1237273 h 1835009"/>
                <a:gd name="connsiteX126" fmla="*/ 888204 w 1446261"/>
                <a:gd name="connsiteY126" fmla="*/ 1126424 h 1835009"/>
                <a:gd name="connsiteX127" fmla="*/ 667918 w 1446261"/>
                <a:gd name="connsiteY127" fmla="*/ 1137720 h 1835009"/>
                <a:gd name="connsiteX128" fmla="*/ 877190 w 1446261"/>
                <a:gd name="connsiteY128" fmla="*/ 1228094 h 1835009"/>
                <a:gd name="connsiteX129" fmla="*/ 1088579 w 1446261"/>
                <a:gd name="connsiteY129" fmla="*/ 1247157 h 1835009"/>
                <a:gd name="connsiteX130" fmla="*/ 1089851 w 1446261"/>
                <a:gd name="connsiteY130" fmla="*/ 1247298 h 1835009"/>
                <a:gd name="connsiteX131" fmla="*/ 1089992 w 1446261"/>
                <a:gd name="connsiteY131" fmla="*/ 1247298 h 1835009"/>
                <a:gd name="connsiteX132" fmla="*/ 1094087 w 1446261"/>
                <a:gd name="connsiteY132" fmla="*/ 1247863 h 1835009"/>
                <a:gd name="connsiteX133" fmla="*/ 1118374 w 1446261"/>
                <a:gd name="connsiteY133" fmla="*/ 1250970 h 1835009"/>
                <a:gd name="connsiteX134" fmla="*/ 1177541 w 1446261"/>
                <a:gd name="connsiteY134" fmla="*/ 1444567 h 1835009"/>
                <a:gd name="connsiteX135" fmla="*/ 1158195 w 1446261"/>
                <a:gd name="connsiteY135" fmla="*/ 1441178 h 1835009"/>
                <a:gd name="connsiteX136" fmla="*/ 1150853 w 1446261"/>
                <a:gd name="connsiteY136" fmla="*/ 1439625 h 1835009"/>
                <a:gd name="connsiteX137" fmla="*/ 1150712 w 1446261"/>
                <a:gd name="connsiteY137" fmla="*/ 1439625 h 1835009"/>
                <a:gd name="connsiteX138" fmla="*/ 957397 w 1446261"/>
                <a:gd name="connsiteY138" fmla="*/ 1307171 h 1835009"/>
                <a:gd name="connsiteX139" fmla="*/ 734993 w 1446261"/>
                <a:gd name="connsiteY139" fmla="*/ 1296016 h 1835009"/>
                <a:gd name="connsiteX140" fmla="*/ 935933 w 1446261"/>
                <a:gd name="connsiteY140" fmla="*/ 1408135 h 1835009"/>
                <a:gd name="connsiteX141" fmla="*/ 1147887 w 1446261"/>
                <a:gd name="connsiteY141" fmla="*/ 1449368 h 1835009"/>
                <a:gd name="connsiteX142" fmla="*/ 1149158 w 1446261"/>
                <a:gd name="connsiteY142" fmla="*/ 1449651 h 1835009"/>
                <a:gd name="connsiteX143" fmla="*/ 1149158 w 1446261"/>
                <a:gd name="connsiteY143" fmla="*/ 1449651 h 1835009"/>
                <a:gd name="connsiteX144" fmla="*/ 1149299 w 1446261"/>
                <a:gd name="connsiteY144" fmla="*/ 1449651 h 1835009"/>
                <a:gd name="connsiteX145" fmla="*/ 1157772 w 1446261"/>
                <a:gd name="connsiteY145" fmla="*/ 1451769 h 1835009"/>
                <a:gd name="connsiteX146" fmla="*/ 1180648 w 1446261"/>
                <a:gd name="connsiteY146" fmla="*/ 1456852 h 1835009"/>
                <a:gd name="connsiteX147" fmla="*/ 1237413 w 1446261"/>
                <a:gd name="connsiteY147" fmla="*/ 1835010 h 1835009"/>
                <a:gd name="connsiteX148" fmla="*/ 1268056 w 1446261"/>
                <a:gd name="connsiteY148" fmla="*/ 1833174 h 1835009"/>
                <a:gd name="connsiteX149" fmla="*/ 1207477 w 1446261"/>
                <a:gd name="connsiteY149" fmla="*/ 1450074 h 1835009"/>
                <a:gd name="connsiteX150" fmla="*/ 1225128 w 1446261"/>
                <a:gd name="connsiteY150" fmla="*/ 1434541 h 1835009"/>
                <a:gd name="connsiteX151" fmla="*/ 1231483 w 1446261"/>
                <a:gd name="connsiteY151" fmla="*/ 1428469 h 1835009"/>
                <a:gd name="connsiteX152" fmla="*/ 1231483 w 1446261"/>
                <a:gd name="connsiteY152" fmla="*/ 1428328 h 1835009"/>
                <a:gd name="connsiteX153" fmla="*/ 1231483 w 1446261"/>
                <a:gd name="connsiteY153" fmla="*/ 1428328 h 1835009"/>
                <a:gd name="connsiteX154" fmla="*/ 1231907 w 1446261"/>
                <a:gd name="connsiteY154" fmla="*/ 1427905 h 1835009"/>
                <a:gd name="connsiteX155" fmla="*/ 1386954 w 1446261"/>
                <a:gd name="connsiteY155" fmla="*/ 1267068 h 1835009"/>
                <a:gd name="connsiteX156" fmla="*/ 1446262 w 1446261"/>
                <a:gd name="connsiteY156" fmla="*/ 994111 h 1835009"/>
                <a:gd name="connsiteX157" fmla="*/ 1302087 w 1446261"/>
                <a:gd name="connsiteY157" fmla="*/ 1181071 h 1835009"/>
                <a:gd name="connsiteX158" fmla="*/ 1225270 w 1446261"/>
                <a:gd name="connsiteY158" fmla="*/ 1419856 h 1835009"/>
                <a:gd name="connsiteX159" fmla="*/ 1224988 w 1446261"/>
                <a:gd name="connsiteY159" fmla="*/ 1420138 h 1835009"/>
                <a:gd name="connsiteX160" fmla="*/ 1219339 w 1446261"/>
                <a:gd name="connsiteY160" fmla="*/ 1425080 h 1835009"/>
                <a:gd name="connsiteX161" fmla="*/ 1204088 w 1446261"/>
                <a:gd name="connsiteY161" fmla="*/ 1437507 h 1835009"/>
                <a:gd name="connsiteX162" fmla="*/ 1142663 w 1446261"/>
                <a:gd name="connsiteY162" fmla="*/ 1241932 h 1835009"/>
                <a:gd name="connsiteX163" fmla="*/ 1158478 w 1446261"/>
                <a:gd name="connsiteY163" fmla="*/ 1223999 h 18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1446261" h="1835009">
                  <a:moveTo>
                    <a:pt x="1158478" y="1223999"/>
                  </a:moveTo>
                  <a:cubicBezTo>
                    <a:pt x="1159325" y="1222869"/>
                    <a:pt x="1160172" y="1221881"/>
                    <a:pt x="1161161" y="1220751"/>
                  </a:cubicBezTo>
                  <a:lnTo>
                    <a:pt x="1161161" y="1220610"/>
                  </a:lnTo>
                  <a:cubicBezTo>
                    <a:pt x="1161302" y="1220469"/>
                    <a:pt x="1161302" y="1220328"/>
                    <a:pt x="1161444" y="1220328"/>
                  </a:cubicBezTo>
                  <a:cubicBezTo>
                    <a:pt x="1224141" y="1179659"/>
                    <a:pt x="1272434" y="1114844"/>
                    <a:pt x="1297145" y="1047911"/>
                  </a:cubicBezTo>
                  <a:cubicBezTo>
                    <a:pt x="1329059" y="961209"/>
                    <a:pt x="1344027" y="870553"/>
                    <a:pt x="1329199" y="774672"/>
                  </a:cubicBezTo>
                  <a:cubicBezTo>
                    <a:pt x="1270033" y="826637"/>
                    <a:pt x="1230353" y="900348"/>
                    <a:pt x="1205360" y="972506"/>
                  </a:cubicBezTo>
                  <a:cubicBezTo>
                    <a:pt x="1178388" y="1050312"/>
                    <a:pt x="1158337" y="1130519"/>
                    <a:pt x="1152971" y="1214397"/>
                  </a:cubicBezTo>
                  <a:cubicBezTo>
                    <a:pt x="1152829" y="1214538"/>
                    <a:pt x="1152829" y="1214538"/>
                    <a:pt x="1152688" y="1214679"/>
                  </a:cubicBezTo>
                  <a:lnTo>
                    <a:pt x="1151982" y="1215526"/>
                  </a:lnTo>
                  <a:cubicBezTo>
                    <a:pt x="1147323" y="1220610"/>
                    <a:pt x="1142521" y="1225411"/>
                    <a:pt x="1137720" y="1230212"/>
                  </a:cubicBezTo>
                  <a:cubicBezTo>
                    <a:pt x="1116115" y="1171893"/>
                    <a:pt x="1091262" y="1113856"/>
                    <a:pt x="1064009" y="1057937"/>
                  </a:cubicBezTo>
                  <a:cubicBezTo>
                    <a:pt x="1067115" y="1052430"/>
                    <a:pt x="1070222" y="1046923"/>
                    <a:pt x="1073047" y="1041275"/>
                  </a:cubicBezTo>
                  <a:lnTo>
                    <a:pt x="1073047" y="1041133"/>
                  </a:lnTo>
                  <a:cubicBezTo>
                    <a:pt x="1076577" y="1034497"/>
                    <a:pt x="1079825" y="1027577"/>
                    <a:pt x="1083072" y="1020658"/>
                  </a:cubicBezTo>
                  <a:cubicBezTo>
                    <a:pt x="1141391" y="973494"/>
                    <a:pt x="1183048" y="904020"/>
                    <a:pt x="1200982" y="834545"/>
                  </a:cubicBezTo>
                  <a:cubicBezTo>
                    <a:pt x="1225128" y="740782"/>
                    <a:pt x="1223999" y="655068"/>
                    <a:pt x="1205218" y="556787"/>
                  </a:cubicBezTo>
                  <a:cubicBezTo>
                    <a:pt x="1151135" y="614965"/>
                    <a:pt x="1118798" y="693195"/>
                    <a:pt x="1101147" y="768177"/>
                  </a:cubicBezTo>
                  <a:cubicBezTo>
                    <a:pt x="1081802" y="850078"/>
                    <a:pt x="1069658" y="933815"/>
                    <a:pt x="1073188" y="1019528"/>
                  </a:cubicBezTo>
                  <a:cubicBezTo>
                    <a:pt x="1071493" y="1022635"/>
                    <a:pt x="1069940" y="1026024"/>
                    <a:pt x="1068245" y="1028989"/>
                  </a:cubicBezTo>
                  <a:cubicBezTo>
                    <a:pt x="1064998" y="1034638"/>
                    <a:pt x="1061609" y="1040286"/>
                    <a:pt x="1058361" y="1045793"/>
                  </a:cubicBezTo>
                  <a:cubicBezTo>
                    <a:pt x="1017269" y="965163"/>
                    <a:pt x="973071" y="888063"/>
                    <a:pt x="924636" y="811669"/>
                  </a:cubicBezTo>
                  <a:cubicBezTo>
                    <a:pt x="929155" y="804044"/>
                    <a:pt x="933814" y="796418"/>
                    <a:pt x="937910" y="788511"/>
                  </a:cubicBezTo>
                  <a:cubicBezTo>
                    <a:pt x="939322" y="785828"/>
                    <a:pt x="940451" y="783286"/>
                    <a:pt x="941863" y="780744"/>
                  </a:cubicBezTo>
                  <a:lnTo>
                    <a:pt x="941863" y="780603"/>
                  </a:lnTo>
                  <a:lnTo>
                    <a:pt x="941863" y="780603"/>
                  </a:lnTo>
                  <a:cubicBezTo>
                    <a:pt x="942005" y="780462"/>
                    <a:pt x="942005" y="780321"/>
                    <a:pt x="942146" y="780179"/>
                  </a:cubicBezTo>
                  <a:cubicBezTo>
                    <a:pt x="994958" y="725673"/>
                    <a:pt x="1027860" y="650549"/>
                    <a:pt x="1036756" y="578533"/>
                  </a:cubicBezTo>
                  <a:cubicBezTo>
                    <a:pt x="1048477" y="482370"/>
                    <a:pt x="1036191" y="397503"/>
                    <a:pt x="1004701" y="302469"/>
                  </a:cubicBezTo>
                  <a:cubicBezTo>
                    <a:pt x="958808" y="367284"/>
                    <a:pt x="936921" y="449044"/>
                    <a:pt x="929155" y="525862"/>
                  </a:cubicBezTo>
                  <a:cubicBezTo>
                    <a:pt x="920823" y="608328"/>
                    <a:pt x="919553" y="691500"/>
                    <a:pt x="933532" y="774813"/>
                  </a:cubicBezTo>
                  <a:cubicBezTo>
                    <a:pt x="933532" y="774954"/>
                    <a:pt x="933391" y="775096"/>
                    <a:pt x="933391" y="775096"/>
                  </a:cubicBezTo>
                  <a:cubicBezTo>
                    <a:pt x="932120" y="777214"/>
                    <a:pt x="930991" y="779473"/>
                    <a:pt x="929719" y="781591"/>
                  </a:cubicBezTo>
                  <a:cubicBezTo>
                    <a:pt x="926048" y="788228"/>
                    <a:pt x="921812" y="794583"/>
                    <a:pt x="917576" y="801078"/>
                  </a:cubicBezTo>
                  <a:cubicBezTo>
                    <a:pt x="878602" y="745724"/>
                    <a:pt x="838781" y="692912"/>
                    <a:pt x="796560" y="640100"/>
                  </a:cubicBezTo>
                  <a:cubicBezTo>
                    <a:pt x="800514" y="631063"/>
                    <a:pt x="804467" y="622166"/>
                    <a:pt x="808139" y="612847"/>
                  </a:cubicBezTo>
                  <a:cubicBezTo>
                    <a:pt x="808562" y="611576"/>
                    <a:pt x="809127" y="610305"/>
                    <a:pt x="809550" y="609034"/>
                  </a:cubicBezTo>
                  <a:lnTo>
                    <a:pt x="809550" y="608893"/>
                  </a:lnTo>
                  <a:cubicBezTo>
                    <a:pt x="809550" y="608752"/>
                    <a:pt x="809692" y="608610"/>
                    <a:pt x="809692" y="608469"/>
                  </a:cubicBezTo>
                  <a:cubicBezTo>
                    <a:pt x="855726" y="549585"/>
                    <a:pt x="880296" y="472909"/>
                    <a:pt x="881849" y="401457"/>
                  </a:cubicBezTo>
                  <a:cubicBezTo>
                    <a:pt x="883827" y="308965"/>
                    <a:pt x="868294" y="218450"/>
                    <a:pt x="822683" y="132595"/>
                  </a:cubicBezTo>
                  <a:cubicBezTo>
                    <a:pt x="783850" y="201082"/>
                    <a:pt x="770436" y="283830"/>
                    <a:pt x="770436" y="360365"/>
                  </a:cubicBezTo>
                  <a:cubicBezTo>
                    <a:pt x="770436" y="442549"/>
                    <a:pt x="777497" y="524874"/>
                    <a:pt x="799525" y="605645"/>
                  </a:cubicBezTo>
                  <a:cubicBezTo>
                    <a:pt x="799525" y="605786"/>
                    <a:pt x="799384" y="605928"/>
                    <a:pt x="799384" y="605928"/>
                  </a:cubicBezTo>
                  <a:lnTo>
                    <a:pt x="798960" y="606916"/>
                  </a:lnTo>
                  <a:cubicBezTo>
                    <a:pt x="795571" y="614682"/>
                    <a:pt x="791758" y="622308"/>
                    <a:pt x="788087" y="629933"/>
                  </a:cubicBezTo>
                  <a:cubicBezTo>
                    <a:pt x="748972" y="582910"/>
                    <a:pt x="707033" y="537300"/>
                    <a:pt x="663541" y="494372"/>
                  </a:cubicBezTo>
                  <a:cubicBezTo>
                    <a:pt x="665094" y="485759"/>
                    <a:pt x="666647" y="477145"/>
                    <a:pt x="667918" y="468531"/>
                  </a:cubicBezTo>
                  <a:cubicBezTo>
                    <a:pt x="696584" y="406964"/>
                    <a:pt x="693336" y="338337"/>
                    <a:pt x="685287" y="276205"/>
                  </a:cubicBezTo>
                  <a:cubicBezTo>
                    <a:pt x="675543" y="201788"/>
                    <a:pt x="638405" y="124970"/>
                    <a:pt x="589265" y="63544"/>
                  </a:cubicBezTo>
                  <a:cubicBezTo>
                    <a:pt x="572178" y="130053"/>
                    <a:pt x="581922" y="199952"/>
                    <a:pt x="593077" y="264202"/>
                  </a:cubicBezTo>
                  <a:cubicBezTo>
                    <a:pt x="604515" y="329864"/>
                    <a:pt x="627956" y="396938"/>
                    <a:pt x="659304" y="458223"/>
                  </a:cubicBezTo>
                  <a:cubicBezTo>
                    <a:pt x="659304" y="458364"/>
                    <a:pt x="659304" y="458364"/>
                    <a:pt x="659304" y="458505"/>
                  </a:cubicBezTo>
                  <a:cubicBezTo>
                    <a:pt x="657751" y="467260"/>
                    <a:pt x="655916" y="476015"/>
                    <a:pt x="653938" y="484629"/>
                  </a:cubicBezTo>
                  <a:cubicBezTo>
                    <a:pt x="599573" y="431111"/>
                    <a:pt x="542383" y="380699"/>
                    <a:pt x="482652" y="333394"/>
                  </a:cubicBezTo>
                  <a:cubicBezTo>
                    <a:pt x="482793" y="327887"/>
                    <a:pt x="482793" y="322380"/>
                    <a:pt x="482652" y="316873"/>
                  </a:cubicBezTo>
                  <a:cubicBezTo>
                    <a:pt x="482652" y="316873"/>
                    <a:pt x="482652" y="316873"/>
                    <a:pt x="482652" y="316732"/>
                  </a:cubicBezTo>
                  <a:cubicBezTo>
                    <a:pt x="483782" y="318285"/>
                    <a:pt x="484770" y="320121"/>
                    <a:pt x="486041" y="321674"/>
                  </a:cubicBezTo>
                  <a:cubicBezTo>
                    <a:pt x="500162" y="280723"/>
                    <a:pt x="501150" y="224663"/>
                    <a:pt x="484770" y="162814"/>
                  </a:cubicBezTo>
                  <a:cubicBezTo>
                    <a:pt x="469943" y="106613"/>
                    <a:pt x="434782" y="41939"/>
                    <a:pt x="393549" y="0"/>
                  </a:cubicBezTo>
                  <a:cubicBezTo>
                    <a:pt x="385783" y="43210"/>
                    <a:pt x="392420" y="99835"/>
                    <a:pt x="410071" y="160837"/>
                  </a:cubicBezTo>
                  <a:cubicBezTo>
                    <a:pt x="424333" y="210401"/>
                    <a:pt x="448056" y="264484"/>
                    <a:pt x="477286" y="308824"/>
                  </a:cubicBezTo>
                  <a:cubicBezTo>
                    <a:pt x="477286" y="315602"/>
                    <a:pt x="477286" y="322239"/>
                    <a:pt x="477004" y="328876"/>
                  </a:cubicBezTo>
                  <a:cubicBezTo>
                    <a:pt x="437748" y="298092"/>
                    <a:pt x="417696" y="283265"/>
                    <a:pt x="376463" y="254741"/>
                  </a:cubicBezTo>
                  <a:cubicBezTo>
                    <a:pt x="335089" y="195292"/>
                    <a:pt x="277475" y="146716"/>
                    <a:pt x="214355" y="111131"/>
                  </a:cubicBezTo>
                  <a:cubicBezTo>
                    <a:pt x="148976" y="74135"/>
                    <a:pt x="75406" y="48717"/>
                    <a:pt x="0" y="44763"/>
                  </a:cubicBezTo>
                  <a:cubicBezTo>
                    <a:pt x="52953" y="96022"/>
                    <a:pt x="114944" y="139938"/>
                    <a:pt x="178629" y="174393"/>
                  </a:cubicBezTo>
                  <a:cubicBezTo>
                    <a:pt x="240196" y="207718"/>
                    <a:pt x="305859" y="239490"/>
                    <a:pt x="374204" y="257989"/>
                  </a:cubicBezTo>
                  <a:cubicBezTo>
                    <a:pt x="414590" y="287360"/>
                    <a:pt x="434359" y="302611"/>
                    <a:pt x="472768" y="334241"/>
                  </a:cubicBezTo>
                  <a:cubicBezTo>
                    <a:pt x="466272" y="335936"/>
                    <a:pt x="459776" y="337489"/>
                    <a:pt x="453281" y="339043"/>
                  </a:cubicBezTo>
                  <a:cubicBezTo>
                    <a:pt x="405693" y="321815"/>
                    <a:pt x="345820" y="316167"/>
                    <a:pt x="298233" y="322521"/>
                  </a:cubicBezTo>
                  <a:cubicBezTo>
                    <a:pt x="238926" y="330429"/>
                    <a:pt x="188938" y="351610"/>
                    <a:pt x="156177" y="379146"/>
                  </a:cubicBezTo>
                  <a:cubicBezTo>
                    <a:pt x="203058" y="391008"/>
                    <a:pt x="259683" y="394820"/>
                    <a:pt x="319132" y="388607"/>
                  </a:cubicBezTo>
                  <a:cubicBezTo>
                    <a:pt x="378581" y="382535"/>
                    <a:pt x="430687" y="367143"/>
                    <a:pt x="467402" y="344550"/>
                  </a:cubicBezTo>
                  <a:cubicBezTo>
                    <a:pt x="465707" y="343844"/>
                    <a:pt x="463730" y="343138"/>
                    <a:pt x="461894" y="342432"/>
                  </a:cubicBezTo>
                  <a:cubicBezTo>
                    <a:pt x="461894" y="342432"/>
                    <a:pt x="462036" y="342432"/>
                    <a:pt x="462036" y="342432"/>
                  </a:cubicBezTo>
                  <a:cubicBezTo>
                    <a:pt x="467402" y="341302"/>
                    <a:pt x="472768" y="340172"/>
                    <a:pt x="478134" y="338901"/>
                  </a:cubicBezTo>
                  <a:cubicBezTo>
                    <a:pt x="536594" y="387336"/>
                    <a:pt x="592372" y="438877"/>
                    <a:pt x="645184" y="493243"/>
                  </a:cubicBezTo>
                  <a:cubicBezTo>
                    <a:pt x="636570" y="495220"/>
                    <a:pt x="627815" y="497055"/>
                    <a:pt x="619201" y="498750"/>
                  </a:cubicBezTo>
                  <a:cubicBezTo>
                    <a:pt x="619201" y="498750"/>
                    <a:pt x="619201" y="498750"/>
                    <a:pt x="619201" y="498750"/>
                  </a:cubicBezTo>
                  <a:cubicBezTo>
                    <a:pt x="558622" y="467684"/>
                    <a:pt x="489854" y="456811"/>
                    <a:pt x="429275" y="458929"/>
                  </a:cubicBezTo>
                  <a:cubicBezTo>
                    <a:pt x="371238" y="461047"/>
                    <a:pt x="303741" y="475309"/>
                    <a:pt x="250787" y="514848"/>
                  </a:cubicBezTo>
                  <a:cubicBezTo>
                    <a:pt x="314331" y="536312"/>
                    <a:pt x="382958" y="542666"/>
                    <a:pt x="445797" y="541677"/>
                  </a:cubicBezTo>
                  <a:cubicBezTo>
                    <a:pt x="504963" y="540689"/>
                    <a:pt x="570767" y="533629"/>
                    <a:pt x="628521" y="507222"/>
                  </a:cubicBezTo>
                  <a:cubicBezTo>
                    <a:pt x="628521" y="507222"/>
                    <a:pt x="628662" y="507222"/>
                    <a:pt x="628662" y="507222"/>
                  </a:cubicBezTo>
                  <a:lnTo>
                    <a:pt x="628803" y="507222"/>
                  </a:lnTo>
                  <a:cubicBezTo>
                    <a:pt x="637417" y="505952"/>
                    <a:pt x="646031" y="504540"/>
                    <a:pt x="654645" y="502986"/>
                  </a:cubicBezTo>
                  <a:cubicBezTo>
                    <a:pt x="696866" y="546620"/>
                    <a:pt x="737393" y="593077"/>
                    <a:pt x="775095" y="640524"/>
                  </a:cubicBezTo>
                  <a:cubicBezTo>
                    <a:pt x="766906" y="642642"/>
                    <a:pt x="758857" y="644901"/>
                    <a:pt x="750525" y="647019"/>
                  </a:cubicBezTo>
                  <a:lnTo>
                    <a:pt x="749395" y="647302"/>
                  </a:lnTo>
                  <a:cubicBezTo>
                    <a:pt x="749255" y="647302"/>
                    <a:pt x="749114" y="647443"/>
                    <a:pt x="748972" y="647443"/>
                  </a:cubicBezTo>
                  <a:cubicBezTo>
                    <a:pt x="678085" y="613976"/>
                    <a:pt x="598302" y="601409"/>
                    <a:pt x="520496" y="609599"/>
                  </a:cubicBezTo>
                  <a:cubicBezTo>
                    <a:pt x="446503" y="617365"/>
                    <a:pt x="373639" y="644477"/>
                    <a:pt x="315743" y="692065"/>
                  </a:cubicBezTo>
                  <a:cubicBezTo>
                    <a:pt x="389737" y="710987"/>
                    <a:pt x="467543" y="714658"/>
                    <a:pt x="543231" y="709151"/>
                  </a:cubicBezTo>
                  <a:cubicBezTo>
                    <a:pt x="613694" y="704068"/>
                    <a:pt x="686275" y="690229"/>
                    <a:pt x="749678" y="657469"/>
                  </a:cubicBezTo>
                  <a:cubicBezTo>
                    <a:pt x="749819" y="657469"/>
                    <a:pt x="749961" y="657469"/>
                    <a:pt x="750102" y="657328"/>
                  </a:cubicBezTo>
                  <a:lnTo>
                    <a:pt x="750243" y="657328"/>
                  </a:lnTo>
                  <a:cubicBezTo>
                    <a:pt x="751514" y="657045"/>
                    <a:pt x="752926" y="656763"/>
                    <a:pt x="754197" y="656621"/>
                  </a:cubicBezTo>
                  <a:cubicBezTo>
                    <a:pt x="763799" y="654786"/>
                    <a:pt x="773401" y="652526"/>
                    <a:pt x="783003" y="650549"/>
                  </a:cubicBezTo>
                  <a:cubicBezTo>
                    <a:pt x="823671" y="703785"/>
                    <a:pt x="861939" y="757162"/>
                    <a:pt x="899219" y="812798"/>
                  </a:cubicBezTo>
                  <a:cubicBezTo>
                    <a:pt x="891734" y="814069"/>
                    <a:pt x="884251" y="815623"/>
                    <a:pt x="876766" y="816611"/>
                  </a:cubicBezTo>
                  <a:cubicBezTo>
                    <a:pt x="874366" y="816894"/>
                    <a:pt x="871824" y="817317"/>
                    <a:pt x="869423" y="817600"/>
                  </a:cubicBezTo>
                  <a:cubicBezTo>
                    <a:pt x="869423" y="817600"/>
                    <a:pt x="869282" y="817600"/>
                    <a:pt x="869282" y="817600"/>
                  </a:cubicBezTo>
                  <a:cubicBezTo>
                    <a:pt x="801784" y="777073"/>
                    <a:pt x="722989" y="756739"/>
                    <a:pt x="644336" y="757303"/>
                  </a:cubicBezTo>
                  <a:cubicBezTo>
                    <a:pt x="569354" y="757868"/>
                    <a:pt x="493666" y="777920"/>
                    <a:pt x="430969" y="819859"/>
                  </a:cubicBezTo>
                  <a:cubicBezTo>
                    <a:pt x="503127" y="845983"/>
                    <a:pt x="580510" y="857138"/>
                    <a:pt x="656763" y="859256"/>
                  </a:cubicBezTo>
                  <a:cubicBezTo>
                    <a:pt x="728214" y="861233"/>
                    <a:pt x="802631" y="854173"/>
                    <a:pt x="869847" y="827625"/>
                  </a:cubicBezTo>
                  <a:cubicBezTo>
                    <a:pt x="870270" y="827625"/>
                    <a:pt x="870694" y="827484"/>
                    <a:pt x="871118" y="827484"/>
                  </a:cubicBezTo>
                  <a:lnTo>
                    <a:pt x="871118" y="827484"/>
                  </a:lnTo>
                  <a:lnTo>
                    <a:pt x="871259" y="827484"/>
                  </a:lnTo>
                  <a:cubicBezTo>
                    <a:pt x="874083" y="827061"/>
                    <a:pt x="876907" y="826919"/>
                    <a:pt x="879873" y="826637"/>
                  </a:cubicBezTo>
                  <a:cubicBezTo>
                    <a:pt x="888628" y="825790"/>
                    <a:pt x="897383" y="824519"/>
                    <a:pt x="906138" y="823389"/>
                  </a:cubicBezTo>
                  <a:cubicBezTo>
                    <a:pt x="953442" y="899360"/>
                    <a:pt x="996511" y="976036"/>
                    <a:pt x="1036615" y="1055960"/>
                  </a:cubicBezTo>
                  <a:cubicBezTo>
                    <a:pt x="1030260" y="1055254"/>
                    <a:pt x="1023765" y="1054548"/>
                    <a:pt x="1017410" y="1053701"/>
                  </a:cubicBezTo>
                  <a:cubicBezTo>
                    <a:pt x="1014022" y="1053277"/>
                    <a:pt x="1010632" y="1052713"/>
                    <a:pt x="1007102" y="1052148"/>
                  </a:cubicBezTo>
                  <a:cubicBezTo>
                    <a:pt x="944970" y="1001595"/>
                    <a:pt x="868294" y="970246"/>
                    <a:pt x="788935" y="960503"/>
                  </a:cubicBezTo>
                  <a:cubicBezTo>
                    <a:pt x="714517" y="951325"/>
                    <a:pt x="636852" y="961350"/>
                    <a:pt x="569213" y="994676"/>
                  </a:cubicBezTo>
                  <a:cubicBezTo>
                    <a:pt x="637276" y="1029837"/>
                    <a:pt x="712681" y="1051018"/>
                    <a:pt x="787946" y="1063162"/>
                  </a:cubicBezTo>
                  <a:cubicBezTo>
                    <a:pt x="857845" y="1074317"/>
                    <a:pt x="931555" y="1077283"/>
                    <a:pt x="1001171" y="1060338"/>
                  </a:cubicBezTo>
                  <a:cubicBezTo>
                    <a:pt x="1008656" y="1061891"/>
                    <a:pt x="1016281" y="1063586"/>
                    <a:pt x="1023765" y="1064857"/>
                  </a:cubicBezTo>
                  <a:lnTo>
                    <a:pt x="1023906" y="1064857"/>
                  </a:lnTo>
                  <a:cubicBezTo>
                    <a:pt x="1030119" y="1065986"/>
                    <a:pt x="1036332" y="1066975"/>
                    <a:pt x="1042545" y="1068104"/>
                  </a:cubicBezTo>
                  <a:cubicBezTo>
                    <a:pt x="1068951" y="1123599"/>
                    <a:pt x="1093098" y="1181071"/>
                    <a:pt x="1113997" y="1238967"/>
                  </a:cubicBezTo>
                  <a:cubicBezTo>
                    <a:pt x="1107219" y="1238402"/>
                    <a:pt x="1100441" y="1237979"/>
                    <a:pt x="1093663" y="1237414"/>
                  </a:cubicBezTo>
                  <a:lnTo>
                    <a:pt x="1092534" y="1237273"/>
                  </a:lnTo>
                  <a:cubicBezTo>
                    <a:pt x="1092534" y="1237273"/>
                    <a:pt x="1092392" y="1237273"/>
                    <a:pt x="1092392" y="1237273"/>
                  </a:cubicBezTo>
                  <a:cubicBezTo>
                    <a:pt x="1036332" y="1182201"/>
                    <a:pt x="964739" y="1144075"/>
                    <a:pt x="888204" y="1126424"/>
                  </a:cubicBezTo>
                  <a:cubicBezTo>
                    <a:pt x="815622" y="1109620"/>
                    <a:pt x="737957" y="1111455"/>
                    <a:pt x="667918" y="1137720"/>
                  </a:cubicBezTo>
                  <a:cubicBezTo>
                    <a:pt x="731744" y="1179659"/>
                    <a:pt x="804044" y="1208466"/>
                    <a:pt x="877190" y="1228094"/>
                  </a:cubicBezTo>
                  <a:cubicBezTo>
                    <a:pt x="945253" y="1246451"/>
                    <a:pt x="1018116" y="1256901"/>
                    <a:pt x="1088579" y="1247157"/>
                  </a:cubicBezTo>
                  <a:cubicBezTo>
                    <a:pt x="1089004" y="1247157"/>
                    <a:pt x="1089427" y="1247298"/>
                    <a:pt x="1089851" y="1247298"/>
                  </a:cubicBezTo>
                  <a:lnTo>
                    <a:pt x="1089992" y="1247298"/>
                  </a:lnTo>
                  <a:cubicBezTo>
                    <a:pt x="1091262" y="1247440"/>
                    <a:pt x="1092674" y="1247722"/>
                    <a:pt x="1094087" y="1247863"/>
                  </a:cubicBezTo>
                  <a:cubicBezTo>
                    <a:pt x="1102136" y="1248993"/>
                    <a:pt x="1110325" y="1249981"/>
                    <a:pt x="1118374" y="1250970"/>
                  </a:cubicBezTo>
                  <a:cubicBezTo>
                    <a:pt x="1140262" y="1315361"/>
                    <a:pt x="1159748" y="1378905"/>
                    <a:pt x="1177541" y="1444567"/>
                  </a:cubicBezTo>
                  <a:cubicBezTo>
                    <a:pt x="1171046" y="1443437"/>
                    <a:pt x="1164550" y="1442590"/>
                    <a:pt x="1158195" y="1441178"/>
                  </a:cubicBezTo>
                  <a:cubicBezTo>
                    <a:pt x="1155795" y="1440613"/>
                    <a:pt x="1153395" y="1440190"/>
                    <a:pt x="1150853" y="1439625"/>
                  </a:cubicBezTo>
                  <a:cubicBezTo>
                    <a:pt x="1150853" y="1439625"/>
                    <a:pt x="1150712" y="1439625"/>
                    <a:pt x="1150712" y="1439625"/>
                  </a:cubicBezTo>
                  <a:cubicBezTo>
                    <a:pt x="1100300" y="1378481"/>
                    <a:pt x="1032237" y="1332730"/>
                    <a:pt x="957397" y="1307171"/>
                  </a:cubicBezTo>
                  <a:cubicBezTo>
                    <a:pt x="886368" y="1282883"/>
                    <a:pt x="808139" y="1276952"/>
                    <a:pt x="734993" y="1296016"/>
                  </a:cubicBezTo>
                  <a:cubicBezTo>
                    <a:pt x="794865" y="1344450"/>
                    <a:pt x="864481" y="1380882"/>
                    <a:pt x="935933" y="1408135"/>
                  </a:cubicBezTo>
                  <a:cubicBezTo>
                    <a:pt x="1002866" y="1433835"/>
                    <a:pt x="1075588" y="1452051"/>
                    <a:pt x="1147887" y="1449368"/>
                  </a:cubicBezTo>
                  <a:cubicBezTo>
                    <a:pt x="1148311" y="1449510"/>
                    <a:pt x="1148735" y="1449510"/>
                    <a:pt x="1149158" y="1449651"/>
                  </a:cubicBezTo>
                  <a:lnTo>
                    <a:pt x="1149158" y="1449651"/>
                  </a:lnTo>
                  <a:lnTo>
                    <a:pt x="1149299" y="1449651"/>
                  </a:lnTo>
                  <a:cubicBezTo>
                    <a:pt x="1152123" y="1450216"/>
                    <a:pt x="1154806" y="1451063"/>
                    <a:pt x="1157772" y="1451769"/>
                  </a:cubicBezTo>
                  <a:cubicBezTo>
                    <a:pt x="1165256" y="1453605"/>
                    <a:pt x="1173022" y="1455158"/>
                    <a:pt x="1180648" y="1456852"/>
                  </a:cubicBezTo>
                  <a:cubicBezTo>
                    <a:pt x="1209313" y="1582387"/>
                    <a:pt x="1227953" y="1706651"/>
                    <a:pt x="1237413" y="1835010"/>
                  </a:cubicBezTo>
                  <a:cubicBezTo>
                    <a:pt x="1249699" y="1834304"/>
                    <a:pt x="1255771" y="1833880"/>
                    <a:pt x="1268056" y="1833174"/>
                  </a:cubicBezTo>
                  <a:cubicBezTo>
                    <a:pt x="1257324" y="1703121"/>
                    <a:pt x="1237555" y="1577162"/>
                    <a:pt x="1207477" y="1450074"/>
                  </a:cubicBezTo>
                  <a:cubicBezTo>
                    <a:pt x="1213409" y="1444991"/>
                    <a:pt x="1219480" y="1439907"/>
                    <a:pt x="1225128" y="1434541"/>
                  </a:cubicBezTo>
                  <a:cubicBezTo>
                    <a:pt x="1227247" y="1432565"/>
                    <a:pt x="1229224" y="1430446"/>
                    <a:pt x="1231483" y="1428469"/>
                  </a:cubicBezTo>
                  <a:lnTo>
                    <a:pt x="1231483" y="1428328"/>
                  </a:lnTo>
                  <a:lnTo>
                    <a:pt x="1231483" y="1428328"/>
                  </a:lnTo>
                  <a:cubicBezTo>
                    <a:pt x="1231624" y="1428187"/>
                    <a:pt x="1231766" y="1428046"/>
                    <a:pt x="1231907" y="1427905"/>
                  </a:cubicBezTo>
                  <a:cubicBezTo>
                    <a:pt x="1299828" y="1393450"/>
                    <a:pt x="1355323" y="1332589"/>
                    <a:pt x="1386954" y="1267068"/>
                  </a:cubicBezTo>
                  <a:cubicBezTo>
                    <a:pt x="1429317" y="1179518"/>
                    <a:pt x="1445273" y="1094793"/>
                    <a:pt x="1446262" y="994111"/>
                  </a:cubicBezTo>
                  <a:cubicBezTo>
                    <a:pt x="1381588" y="1040427"/>
                    <a:pt x="1334283" y="1110891"/>
                    <a:pt x="1302087" y="1181071"/>
                  </a:cubicBezTo>
                  <a:cubicBezTo>
                    <a:pt x="1267209" y="1256901"/>
                    <a:pt x="1239109" y="1335836"/>
                    <a:pt x="1225270" y="1419856"/>
                  </a:cubicBezTo>
                  <a:cubicBezTo>
                    <a:pt x="1225128" y="1419997"/>
                    <a:pt x="1225128" y="1419997"/>
                    <a:pt x="1224988" y="1420138"/>
                  </a:cubicBezTo>
                  <a:cubicBezTo>
                    <a:pt x="1223152" y="1421833"/>
                    <a:pt x="1221175" y="1423527"/>
                    <a:pt x="1219339" y="1425080"/>
                  </a:cubicBezTo>
                  <a:cubicBezTo>
                    <a:pt x="1214538" y="1429458"/>
                    <a:pt x="1209172" y="1433553"/>
                    <a:pt x="1204088" y="1437507"/>
                  </a:cubicBezTo>
                  <a:cubicBezTo>
                    <a:pt x="1185590" y="1371139"/>
                    <a:pt x="1165397" y="1306888"/>
                    <a:pt x="1142663" y="1241932"/>
                  </a:cubicBezTo>
                  <a:cubicBezTo>
                    <a:pt x="1147605" y="1236284"/>
                    <a:pt x="1153253" y="1230212"/>
                    <a:pt x="1158478" y="1223999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" name="Graphic 2">
              <a:extLst>
                <a:ext uri="{FF2B5EF4-FFF2-40B4-BE49-F238E27FC236}">
                  <a16:creationId xmlns:a16="http://schemas.microsoft.com/office/drawing/2014/main" id="{290F239A-0796-4EED-98BC-1E9CA5901F1F}"/>
                </a:ext>
              </a:extLst>
            </p:cNvPr>
            <p:cNvGrpSpPr/>
            <p:nvPr/>
          </p:nvGrpSpPr>
          <p:grpSpPr>
            <a:xfrm>
              <a:off x="6304569" y="3680449"/>
              <a:ext cx="579566" cy="778219"/>
              <a:chOff x="6304569" y="3680449"/>
              <a:chExt cx="579566" cy="77821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9755580-5CE8-47CE-826E-D2BEFF5B800F}"/>
                  </a:ext>
                </a:extLst>
              </p:cNvPr>
              <p:cNvSpPr/>
              <p:nvPr/>
            </p:nvSpPr>
            <p:spPr>
              <a:xfrm>
                <a:off x="6594268" y="4024877"/>
                <a:ext cx="289868" cy="433791"/>
              </a:xfrm>
              <a:custGeom>
                <a:avLst/>
                <a:gdLst>
                  <a:gd name="connsiteX0" fmla="*/ 267229 w 289868"/>
                  <a:gd name="connsiteY0" fmla="*/ 428177 h 433791"/>
                  <a:gd name="connsiteX1" fmla="*/ 267229 w 289868"/>
                  <a:gd name="connsiteY1" fmla="*/ 428177 h 433791"/>
                  <a:gd name="connsiteX2" fmla="*/ 203967 w 289868"/>
                  <a:gd name="connsiteY2" fmla="*/ 415186 h 433791"/>
                  <a:gd name="connsiteX3" fmla="*/ 908 w 289868"/>
                  <a:gd name="connsiteY3" fmla="*/ 31380 h 433791"/>
                  <a:gd name="connsiteX4" fmla="*/ 16865 w 289868"/>
                  <a:gd name="connsiteY4" fmla="*/ 6104 h 433791"/>
                  <a:gd name="connsiteX5" fmla="*/ 16865 w 289868"/>
                  <a:gd name="connsiteY5" fmla="*/ 6104 h 433791"/>
                  <a:gd name="connsiteX6" fmla="*/ 46661 w 289868"/>
                  <a:gd name="connsiteY6" fmla="*/ 4268 h 433791"/>
                  <a:gd name="connsiteX7" fmla="*/ 286151 w 289868"/>
                  <a:gd name="connsiteY7" fmla="*/ 366610 h 433791"/>
                  <a:gd name="connsiteX8" fmla="*/ 267229 w 289868"/>
                  <a:gd name="connsiteY8" fmla="*/ 428177 h 4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9868" h="433791">
                    <a:moveTo>
                      <a:pt x="267229" y="428177"/>
                    </a:moveTo>
                    <a:lnTo>
                      <a:pt x="267229" y="428177"/>
                    </a:lnTo>
                    <a:cubicBezTo>
                      <a:pt x="244071" y="441874"/>
                      <a:pt x="210604" y="427753"/>
                      <a:pt x="203967" y="415186"/>
                    </a:cubicBezTo>
                    <a:lnTo>
                      <a:pt x="908" y="31380"/>
                    </a:lnTo>
                    <a:cubicBezTo>
                      <a:pt x="-2622" y="24602"/>
                      <a:pt x="4439" y="13446"/>
                      <a:pt x="16865" y="6104"/>
                    </a:cubicBezTo>
                    <a:lnTo>
                      <a:pt x="16865" y="6104"/>
                    </a:lnTo>
                    <a:cubicBezTo>
                      <a:pt x="29292" y="-1239"/>
                      <a:pt x="42565" y="-2087"/>
                      <a:pt x="46661" y="4268"/>
                    </a:cubicBezTo>
                    <a:lnTo>
                      <a:pt x="286151" y="366610"/>
                    </a:lnTo>
                    <a:cubicBezTo>
                      <a:pt x="293917" y="378330"/>
                      <a:pt x="290387" y="414480"/>
                      <a:pt x="267229" y="428177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CE52DF2-C188-460A-8194-9386600454A9}"/>
                  </a:ext>
                </a:extLst>
              </p:cNvPr>
              <p:cNvSpPr/>
              <p:nvPr/>
            </p:nvSpPr>
            <p:spPr>
              <a:xfrm>
                <a:off x="6376135" y="3749040"/>
                <a:ext cx="367867" cy="391399"/>
              </a:xfrm>
              <a:custGeom>
                <a:avLst/>
                <a:gdLst>
                  <a:gd name="connsiteX0" fmla="*/ 336245 w 367867"/>
                  <a:gd name="connsiteY0" fmla="*/ 105148 h 391399"/>
                  <a:gd name="connsiteX1" fmla="*/ 341187 w 367867"/>
                  <a:gd name="connsiteY1" fmla="*/ 113903 h 391399"/>
                  <a:gd name="connsiteX2" fmla="*/ 345706 w 367867"/>
                  <a:gd name="connsiteY2" fmla="*/ 122516 h 391399"/>
                  <a:gd name="connsiteX3" fmla="*/ 354178 w 367867"/>
                  <a:gd name="connsiteY3" fmla="*/ 142427 h 391399"/>
                  <a:gd name="connsiteX4" fmla="*/ 357144 w 367867"/>
                  <a:gd name="connsiteY4" fmla="*/ 151041 h 391399"/>
                  <a:gd name="connsiteX5" fmla="*/ 367029 w 367867"/>
                  <a:gd name="connsiteY5" fmla="*/ 199758 h 391399"/>
                  <a:gd name="connsiteX6" fmla="*/ 367311 w 367867"/>
                  <a:gd name="connsiteY6" fmla="*/ 232095 h 391399"/>
                  <a:gd name="connsiteX7" fmla="*/ 286822 w 367867"/>
                  <a:gd name="connsiteY7" fmla="*/ 369208 h 391399"/>
                  <a:gd name="connsiteX8" fmla="*/ 127962 w 367867"/>
                  <a:gd name="connsiteY8" fmla="*/ 374009 h 391399"/>
                  <a:gd name="connsiteX9" fmla="*/ 99721 w 367867"/>
                  <a:gd name="connsiteY9" fmla="*/ 358335 h 391399"/>
                  <a:gd name="connsiteX10" fmla="*/ 61735 w 367867"/>
                  <a:gd name="connsiteY10" fmla="*/ 326281 h 391399"/>
                  <a:gd name="connsiteX11" fmla="*/ 55663 w 367867"/>
                  <a:gd name="connsiteY11" fmla="*/ 319644 h 391399"/>
                  <a:gd name="connsiteX12" fmla="*/ 42248 w 367867"/>
                  <a:gd name="connsiteY12" fmla="*/ 302558 h 391399"/>
                  <a:gd name="connsiteX13" fmla="*/ 36882 w 367867"/>
                  <a:gd name="connsiteY13" fmla="*/ 294509 h 391399"/>
                  <a:gd name="connsiteX14" fmla="*/ 31516 w 367867"/>
                  <a:gd name="connsiteY14" fmla="*/ 286037 h 391399"/>
                  <a:gd name="connsiteX15" fmla="*/ 29681 w 367867"/>
                  <a:gd name="connsiteY15" fmla="*/ 282647 h 391399"/>
                  <a:gd name="connsiteX16" fmla="*/ 17396 w 367867"/>
                  <a:gd name="connsiteY16" fmla="*/ 257936 h 391399"/>
                  <a:gd name="connsiteX17" fmla="*/ 450 w 367867"/>
                  <a:gd name="connsiteY17" fmla="*/ 186060 h 391399"/>
                  <a:gd name="connsiteX18" fmla="*/ 27 w 367867"/>
                  <a:gd name="connsiteY18" fmla="*/ 176741 h 391399"/>
                  <a:gd name="connsiteX19" fmla="*/ 1157 w 367867"/>
                  <a:gd name="connsiteY19" fmla="*/ 151182 h 391399"/>
                  <a:gd name="connsiteX20" fmla="*/ 2427 w 367867"/>
                  <a:gd name="connsiteY20" fmla="*/ 141721 h 391399"/>
                  <a:gd name="connsiteX21" fmla="*/ 6099 w 367867"/>
                  <a:gd name="connsiteY21" fmla="*/ 124352 h 391399"/>
                  <a:gd name="connsiteX22" fmla="*/ 17254 w 367867"/>
                  <a:gd name="connsiteY22" fmla="*/ 93145 h 391399"/>
                  <a:gd name="connsiteX23" fmla="*/ 80940 w 367867"/>
                  <a:gd name="connsiteY23" fmla="*/ 22117 h 391399"/>
                  <a:gd name="connsiteX24" fmla="*/ 173714 w 367867"/>
                  <a:gd name="connsiteY24" fmla="*/ 371 h 391399"/>
                  <a:gd name="connsiteX25" fmla="*/ 206474 w 367867"/>
                  <a:gd name="connsiteY25" fmla="*/ 5595 h 391399"/>
                  <a:gd name="connsiteX26" fmla="*/ 223560 w 367867"/>
                  <a:gd name="connsiteY26" fmla="*/ 10679 h 391399"/>
                  <a:gd name="connsiteX27" fmla="*/ 232456 w 367867"/>
                  <a:gd name="connsiteY27" fmla="*/ 14068 h 391399"/>
                  <a:gd name="connsiteX28" fmla="*/ 255332 w 367867"/>
                  <a:gd name="connsiteY28" fmla="*/ 25224 h 391399"/>
                  <a:gd name="connsiteX29" fmla="*/ 263523 w 367867"/>
                  <a:gd name="connsiteY29" fmla="*/ 30025 h 391399"/>
                  <a:gd name="connsiteX30" fmla="*/ 318453 w 367867"/>
                  <a:gd name="connsiteY30" fmla="*/ 79448 h 391399"/>
                  <a:gd name="connsiteX31" fmla="*/ 334127 w 367867"/>
                  <a:gd name="connsiteY31" fmla="*/ 102041 h 391399"/>
                  <a:gd name="connsiteX32" fmla="*/ 336245 w 367867"/>
                  <a:gd name="connsiteY32" fmla="*/ 105148 h 39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67867" h="391399">
                    <a:moveTo>
                      <a:pt x="336245" y="105148"/>
                    </a:moveTo>
                    <a:cubicBezTo>
                      <a:pt x="337940" y="107972"/>
                      <a:pt x="339634" y="110937"/>
                      <a:pt x="341187" y="113903"/>
                    </a:cubicBezTo>
                    <a:cubicBezTo>
                      <a:pt x="342741" y="116727"/>
                      <a:pt x="344294" y="119692"/>
                      <a:pt x="345706" y="122516"/>
                    </a:cubicBezTo>
                    <a:cubicBezTo>
                      <a:pt x="348812" y="129153"/>
                      <a:pt x="351778" y="135790"/>
                      <a:pt x="354178" y="142427"/>
                    </a:cubicBezTo>
                    <a:cubicBezTo>
                      <a:pt x="355308" y="145392"/>
                      <a:pt x="356297" y="148075"/>
                      <a:pt x="357144" y="151041"/>
                    </a:cubicBezTo>
                    <a:cubicBezTo>
                      <a:pt x="362369" y="167138"/>
                      <a:pt x="365758" y="183519"/>
                      <a:pt x="367029" y="199758"/>
                    </a:cubicBezTo>
                    <a:cubicBezTo>
                      <a:pt x="368017" y="210631"/>
                      <a:pt x="368158" y="221504"/>
                      <a:pt x="367311" y="232095"/>
                    </a:cubicBezTo>
                    <a:cubicBezTo>
                      <a:pt x="363216" y="288860"/>
                      <a:pt x="335398" y="340402"/>
                      <a:pt x="286822" y="369208"/>
                    </a:cubicBezTo>
                    <a:cubicBezTo>
                      <a:pt x="238246" y="398015"/>
                      <a:pt x="179644" y="397874"/>
                      <a:pt x="127962" y="374009"/>
                    </a:cubicBezTo>
                    <a:cubicBezTo>
                      <a:pt x="118219" y="369632"/>
                      <a:pt x="108757" y="364407"/>
                      <a:pt x="99721" y="358335"/>
                    </a:cubicBezTo>
                    <a:cubicBezTo>
                      <a:pt x="86164" y="349298"/>
                      <a:pt x="73315" y="338707"/>
                      <a:pt x="61735" y="326281"/>
                    </a:cubicBezTo>
                    <a:cubicBezTo>
                      <a:pt x="59617" y="324163"/>
                      <a:pt x="57640" y="321903"/>
                      <a:pt x="55663" y="319644"/>
                    </a:cubicBezTo>
                    <a:cubicBezTo>
                      <a:pt x="51003" y="314278"/>
                      <a:pt x="46485" y="308489"/>
                      <a:pt x="42248" y="302558"/>
                    </a:cubicBezTo>
                    <a:cubicBezTo>
                      <a:pt x="40413" y="300016"/>
                      <a:pt x="38577" y="297333"/>
                      <a:pt x="36882" y="294509"/>
                    </a:cubicBezTo>
                    <a:cubicBezTo>
                      <a:pt x="35047" y="291685"/>
                      <a:pt x="33211" y="288860"/>
                      <a:pt x="31516" y="286037"/>
                    </a:cubicBezTo>
                    <a:cubicBezTo>
                      <a:pt x="30811" y="284907"/>
                      <a:pt x="30105" y="283777"/>
                      <a:pt x="29681" y="282647"/>
                    </a:cubicBezTo>
                    <a:cubicBezTo>
                      <a:pt x="25020" y="274457"/>
                      <a:pt x="20926" y="266267"/>
                      <a:pt x="17396" y="257936"/>
                    </a:cubicBezTo>
                    <a:cubicBezTo>
                      <a:pt x="7511" y="234354"/>
                      <a:pt x="1862" y="209925"/>
                      <a:pt x="450" y="186060"/>
                    </a:cubicBezTo>
                    <a:cubicBezTo>
                      <a:pt x="168" y="182954"/>
                      <a:pt x="168" y="179847"/>
                      <a:pt x="27" y="176741"/>
                    </a:cubicBezTo>
                    <a:cubicBezTo>
                      <a:pt x="-114" y="168127"/>
                      <a:pt x="309" y="159513"/>
                      <a:pt x="1157" y="151182"/>
                    </a:cubicBezTo>
                    <a:cubicBezTo>
                      <a:pt x="1580" y="148075"/>
                      <a:pt x="1862" y="144969"/>
                      <a:pt x="2427" y="141721"/>
                    </a:cubicBezTo>
                    <a:cubicBezTo>
                      <a:pt x="3416" y="135931"/>
                      <a:pt x="4545" y="130000"/>
                      <a:pt x="6099" y="124352"/>
                    </a:cubicBezTo>
                    <a:cubicBezTo>
                      <a:pt x="8782" y="113479"/>
                      <a:pt x="12594" y="103029"/>
                      <a:pt x="17254" y="93145"/>
                    </a:cubicBezTo>
                    <a:cubicBezTo>
                      <a:pt x="30811" y="63915"/>
                      <a:pt x="52274" y="39062"/>
                      <a:pt x="80940" y="22117"/>
                    </a:cubicBezTo>
                    <a:cubicBezTo>
                      <a:pt x="109604" y="5172"/>
                      <a:pt x="141659" y="-1747"/>
                      <a:pt x="173714" y="371"/>
                    </a:cubicBezTo>
                    <a:cubicBezTo>
                      <a:pt x="184728" y="936"/>
                      <a:pt x="195601" y="2630"/>
                      <a:pt x="206474" y="5595"/>
                    </a:cubicBezTo>
                    <a:cubicBezTo>
                      <a:pt x="212264" y="7008"/>
                      <a:pt x="217912" y="8702"/>
                      <a:pt x="223560" y="10679"/>
                    </a:cubicBezTo>
                    <a:cubicBezTo>
                      <a:pt x="226667" y="11667"/>
                      <a:pt x="229492" y="12797"/>
                      <a:pt x="232456" y="14068"/>
                    </a:cubicBezTo>
                    <a:cubicBezTo>
                      <a:pt x="240223" y="17175"/>
                      <a:pt x="247849" y="20987"/>
                      <a:pt x="255332" y="25224"/>
                    </a:cubicBezTo>
                    <a:cubicBezTo>
                      <a:pt x="258157" y="26777"/>
                      <a:pt x="260840" y="28330"/>
                      <a:pt x="263523" y="30025"/>
                    </a:cubicBezTo>
                    <a:cubicBezTo>
                      <a:pt x="283857" y="42733"/>
                      <a:pt x="302496" y="59396"/>
                      <a:pt x="318453" y="79448"/>
                    </a:cubicBezTo>
                    <a:cubicBezTo>
                      <a:pt x="324101" y="86508"/>
                      <a:pt x="329326" y="93992"/>
                      <a:pt x="334127" y="102041"/>
                    </a:cubicBezTo>
                    <a:cubicBezTo>
                      <a:pt x="334974" y="102889"/>
                      <a:pt x="335680" y="104018"/>
                      <a:pt x="336245" y="105148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82A675A-CCAD-43EA-A1AF-A331CD9EFAB4}"/>
                  </a:ext>
                </a:extLst>
              </p:cNvPr>
              <p:cNvSpPr/>
              <p:nvPr/>
            </p:nvSpPr>
            <p:spPr>
              <a:xfrm>
                <a:off x="6377291" y="3749410"/>
                <a:ext cx="344408" cy="302186"/>
              </a:xfrm>
              <a:custGeom>
                <a:avLst/>
                <a:gdLst>
                  <a:gd name="connsiteX0" fmla="*/ 205318 w 344408"/>
                  <a:gd name="connsiteY0" fmla="*/ 233277 h 302186"/>
                  <a:gd name="connsiteX1" fmla="*/ 35443 w 344408"/>
                  <a:gd name="connsiteY1" fmla="*/ 294138 h 302186"/>
                  <a:gd name="connsiteX2" fmla="*/ 40809 w 344408"/>
                  <a:gd name="connsiteY2" fmla="*/ 302187 h 302186"/>
                  <a:gd name="connsiteX3" fmla="*/ 209695 w 344408"/>
                  <a:gd name="connsiteY3" fmla="*/ 240902 h 302186"/>
                  <a:gd name="connsiteX4" fmla="*/ 344408 w 344408"/>
                  <a:gd name="connsiteY4" fmla="*/ 122146 h 302186"/>
                  <a:gd name="connsiteX5" fmla="*/ 339890 w 344408"/>
                  <a:gd name="connsiteY5" fmla="*/ 113532 h 302186"/>
                  <a:gd name="connsiteX6" fmla="*/ 205318 w 344408"/>
                  <a:gd name="connsiteY6" fmla="*/ 233277 h 302186"/>
                  <a:gd name="connsiteX7" fmla="*/ 172557 w 344408"/>
                  <a:gd name="connsiteY7" fmla="*/ 0 h 302186"/>
                  <a:gd name="connsiteX8" fmla="*/ 98846 w 344408"/>
                  <a:gd name="connsiteY8" fmla="*/ 54083 h 302186"/>
                  <a:gd name="connsiteX9" fmla="*/ 16098 w 344408"/>
                  <a:gd name="connsiteY9" fmla="*/ 92774 h 302186"/>
                  <a:gd name="connsiteX10" fmla="*/ 4942 w 344408"/>
                  <a:gd name="connsiteY10" fmla="*/ 123981 h 302186"/>
                  <a:gd name="connsiteX11" fmla="*/ 112402 w 344408"/>
                  <a:gd name="connsiteY11" fmla="*/ 76676 h 302186"/>
                  <a:gd name="connsiteX12" fmla="*/ 205459 w 344408"/>
                  <a:gd name="connsiteY12" fmla="*/ 5083 h 302186"/>
                  <a:gd name="connsiteX13" fmla="*/ 172557 w 344408"/>
                  <a:gd name="connsiteY13" fmla="*/ 0 h 302186"/>
                  <a:gd name="connsiteX14" fmla="*/ 317296 w 344408"/>
                  <a:gd name="connsiteY14" fmla="*/ 78936 h 302186"/>
                  <a:gd name="connsiteX15" fmla="*/ 184137 w 344408"/>
                  <a:gd name="connsiteY15" fmla="*/ 197692 h 302186"/>
                  <a:gd name="connsiteX16" fmla="*/ 15956 w 344408"/>
                  <a:gd name="connsiteY16" fmla="*/ 257565 h 302186"/>
                  <a:gd name="connsiteX17" fmla="*/ 28241 w 344408"/>
                  <a:gd name="connsiteY17" fmla="*/ 282276 h 302186"/>
                  <a:gd name="connsiteX18" fmla="*/ 197551 w 344408"/>
                  <a:gd name="connsiteY18" fmla="*/ 220286 h 302186"/>
                  <a:gd name="connsiteX19" fmla="*/ 332970 w 344408"/>
                  <a:gd name="connsiteY19" fmla="*/ 101388 h 302186"/>
                  <a:gd name="connsiteX20" fmla="*/ 317296 w 344408"/>
                  <a:gd name="connsiteY20" fmla="*/ 78936 h 302186"/>
                  <a:gd name="connsiteX21" fmla="*/ 222404 w 344408"/>
                  <a:gd name="connsiteY21" fmla="*/ 10167 h 302186"/>
                  <a:gd name="connsiteX22" fmla="*/ 120874 w 344408"/>
                  <a:gd name="connsiteY22" fmla="*/ 91080 h 302186"/>
                  <a:gd name="connsiteX23" fmla="*/ 1271 w 344408"/>
                  <a:gd name="connsiteY23" fmla="*/ 141350 h 302186"/>
                  <a:gd name="connsiteX24" fmla="*/ 0 w 344408"/>
                  <a:gd name="connsiteY24" fmla="*/ 150811 h 302186"/>
                  <a:gd name="connsiteX25" fmla="*/ 125393 w 344408"/>
                  <a:gd name="connsiteY25" fmla="*/ 98705 h 302186"/>
                  <a:gd name="connsiteX26" fmla="*/ 231300 w 344408"/>
                  <a:gd name="connsiteY26" fmla="*/ 13697 h 302186"/>
                  <a:gd name="connsiteX27" fmla="*/ 222404 w 344408"/>
                  <a:gd name="connsiteY27" fmla="*/ 10167 h 30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44408" h="302186">
                    <a:moveTo>
                      <a:pt x="205318" y="233277"/>
                    </a:moveTo>
                    <a:cubicBezTo>
                      <a:pt x="153635" y="263920"/>
                      <a:pt x="96022" y="284819"/>
                      <a:pt x="35443" y="294138"/>
                    </a:cubicBezTo>
                    <a:cubicBezTo>
                      <a:pt x="37138" y="296821"/>
                      <a:pt x="38973" y="299645"/>
                      <a:pt x="40809" y="302187"/>
                    </a:cubicBezTo>
                    <a:cubicBezTo>
                      <a:pt x="100964" y="292444"/>
                      <a:pt x="158154" y="271545"/>
                      <a:pt x="209695" y="240902"/>
                    </a:cubicBezTo>
                    <a:cubicBezTo>
                      <a:pt x="261236" y="210401"/>
                      <a:pt x="306988" y="170298"/>
                      <a:pt x="344408" y="122146"/>
                    </a:cubicBezTo>
                    <a:cubicBezTo>
                      <a:pt x="342997" y="119322"/>
                      <a:pt x="341584" y="116356"/>
                      <a:pt x="339890" y="113532"/>
                    </a:cubicBezTo>
                    <a:cubicBezTo>
                      <a:pt x="302893" y="162249"/>
                      <a:pt x="257000" y="202776"/>
                      <a:pt x="205318" y="233277"/>
                    </a:cubicBezTo>
                    <a:close/>
                    <a:moveTo>
                      <a:pt x="172557" y="0"/>
                    </a:moveTo>
                    <a:cubicBezTo>
                      <a:pt x="149682" y="20334"/>
                      <a:pt x="125111" y="38550"/>
                      <a:pt x="98846" y="54083"/>
                    </a:cubicBezTo>
                    <a:cubicBezTo>
                      <a:pt x="72581" y="69616"/>
                      <a:pt x="44904" y="82466"/>
                      <a:pt x="16098" y="92774"/>
                    </a:cubicBezTo>
                    <a:cubicBezTo>
                      <a:pt x="11438" y="102659"/>
                      <a:pt x="7625" y="113108"/>
                      <a:pt x="4942" y="123981"/>
                    </a:cubicBezTo>
                    <a:cubicBezTo>
                      <a:pt x="42645" y="112544"/>
                      <a:pt x="78794" y="96587"/>
                      <a:pt x="112402" y="76676"/>
                    </a:cubicBezTo>
                    <a:cubicBezTo>
                      <a:pt x="146151" y="56766"/>
                      <a:pt x="177358" y="32761"/>
                      <a:pt x="205459" y="5083"/>
                    </a:cubicBezTo>
                    <a:cubicBezTo>
                      <a:pt x="194445" y="2259"/>
                      <a:pt x="183571" y="565"/>
                      <a:pt x="172557" y="0"/>
                    </a:cubicBezTo>
                    <a:close/>
                    <a:moveTo>
                      <a:pt x="317296" y="78936"/>
                    </a:moveTo>
                    <a:cubicBezTo>
                      <a:pt x="280723" y="127229"/>
                      <a:pt x="235395" y="167333"/>
                      <a:pt x="184137" y="197692"/>
                    </a:cubicBezTo>
                    <a:cubicBezTo>
                      <a:pt x="132878" y="228052"/>
                      <a:pt x="75970" y="248669"/>
                      <a:pt x="15956" y="257565"/>
                    </a:cubicBezTo>
                    <a:cubicBezTo>
                      <a:pt x="19486" y="265896"/>
                      <a:pt x="23582" y="274087"/>
                      <a:pt x="28241" y="282276"/>
                    </a:cubicBezTo>
                    <a:cubicBezTo>
                      <a:pt x="88679" y="272251"/>
                      <a:pt x="145869" y="250928"/>
                      <a:pt x="197551" y="220286"/>
                    </a:cubicBezTo>
                    <a:cubicBezTo>
                      <a:pt x="249234" y="189643"/>
                      <a:pt x="295268" y="149399"/>
                      <a:pt x="332970" y="101388"/>
                    </a:cubicBezTo>
                    <a:cubicBezTo>
                      <a:pt x="328310" y="93480"/>
                      <a:pt x="322944" y="85996"/>
                      <a:pt x="317296" y="78936"/>
                    </a:cubicBezTo>
                    <a:close/>
                    <a:moveTo>
                      <a:pt x="222404" y="10167"/>
                    </a:moveTo>
                    <a:cubicBezTo>
                      <a:pt x="192467" y="41798"/>
                      <a:pt x="158154" y="69051"/>
                      <a:pt x="120874" y="91080"/>
                    </a:cubicBezTo>
                    <a:cubicBezTo>
                      <a:pt x="83596" y="113108"/>
                      <a:pt x="43351" y="130195"/>
                      <a:pt x="1271" y="141350"/>
                    </a:cubicBezTo>
                    <a:cubicBezTo>
                      <a:pt x="706" y="144598"/>
                      <a:pt x="282" y="147704"/>
                      <a:pt x="0" y="150811"/>
                    </a:cubicBezTo>
                    <a:cubicBezTo>
                      <a:pt x="44198" y="139373"/>
                      <a:pt x="86419" y="121722"/>
                      <a:pt x="125393" y="98705"/>
                    </a:cubicBezTo>
                    <a:cubicBezTo>
                      <a:pt x="164367" y="75547"/>
                      <a:pt x="200093" y="47022"/>
                      <a:pt x="231300" y="13697"/>
                    </a:cubicBezTo>
                    <a:cubicBezTo>
                      <a:pt x="228335" y="12426"/>
                      <a:pt x="225511" y="11297"/>
                      <a:pt x="222404" y="10167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7CC36AF-2D16-4F0C-98DC-F2C2C102E942}"/>
                  </a:ext>
                </a:extLst>
              </p:cNvPr>
              <p:cNvSpPr/>
              <p:nvPr/>
            </p:nvSpPr>
            <p:spPr>
              <a:xfrm>
                <a:off x="6375738" y="3774122"/>
                <a:ext cx="357399" cy="306705"/>
              </a:xfrm>
              <a:custGeom>
                <a:avLst/>
                <a:gdLst>
                  <a:gd name="connsiteX0" fmla="*/ 347374 w 357399"/>
                  <a:gd name="connsiteY0" fmla="*/ 118050 h 306705"/>
                  <a:gd name="connsiteX1" fmla="*/ 343843 w 357399"/>
                  <a:gd name="connsiteY1" fmla="*/ 118333 h 306705"/>
                  <a:gd name="connsiteX2" fmla="*/ 343279 w 357399"/>
                  <a:gd name="connsiteY2" fmla="*/ 121863 h 306705"/>
                  <a:gd name="connsiteX3" fmla="*/ 339043 w 357399"/>
                  <a:gd name="connsiteY3" fmla="*/ 149540 h 306705"/>
                  <a:gd name="connsiteX4" fmla="*/ 319414 w 357399"/>
                  <a:gd name="connsiteY4" fmla="*/ 149822 h 306705"/>
                  <a:gd name="connsiteX5" fmla="*/ 315884 w 357399"/>
                  <a:gd name="connsiteY5" fmla="*/ 149822 h 306705"/>
                  <a:gd name="connsiteX6" fmla="*/ 315178 w 357399"/>
                  <a:gd name="connsiteY6" fmla="*/ 153353 h 306705"/>
                  <a:gd name="connsiteX7" fmla="*/ 309812 w 357399"/>
                  <a:gd name="connsiteY7" fmla="*/ 179618 h 306705"/>
                  <a:gd name="connsiteX8" fmla="*/ 289055 w 357399"/>
                  <a:gd name="connsiteY8" fmla="*/ 178771 h 306705"/>
                  <a:gd name="connsiteX9" fmla="*/ 285384 w 357399"/>
                  <a:gd name="connsiteY9" fmla="*/ 178488 h 306705"/>
                  <a:gd name="connsiteX10" fmla="*/ 284536 w 357399"/>
                  <a:gd name="connsiteY10" fmla="*/ 182019 h 306705"/>
                  <a:gd name="connsiteX11" fmla="*/ 278182 w 357399"/>
                  <a:gd name="connsiteY11" fmla="*/ 206730 h 306705"/>
                  <a:gd name="connsiteX12" fmla="*/ 256295 w 357399"/>
                  <a:gd name="connsiteY12" fmla="*/ 204612 h 306705"/>
                  <a:gd name="connsiteX13" fmla="*/ 252623 w 357399"/>
                  <a:gd name="connsiteY13" fmla="*/ 204188 h 306705"/>
                  <a:gd name="connsiteX14" fmla="*/ 251634 w 357399"/>
                  <a:gd name="connsiteY14" fmla="*/ 207577 h 306705"/>
                  <a:gd name="connsiteX15" fmla="*/ 244291 w 357399"/>
                  <a:gd name="connsiteY15" fmla="*/ 230877 h 306705"/>
                  <a:gd name="connsiteX16" fmla="*/ 221274 w 357399"/>
                  <a:gd name="connsiteY16" fmla="*/ 227487 h 306705"/>
                  <a:gd name="connsiteX17" fmla="*/ 217603 w 357399"/>
                  <a:gd name="connsiteY17" fmla="*/ 226923 h 306705"/>
                  <a:gd name="connsiteX18" fmla="*/ 216332 w 357399"/>
                  <a:gd name="connsiteY18" fmla="*/ 230453 h 306705"/>
                  <a:gd name="connsiteX19" fmla="*/ 208283 w 357399"/>
                  <a:gd name="connsiteY19" fmla="*/ 252199 h 306705"/>
                  <a:gd name="connsiteX20" fmla="*/ 184419 w 357399"/>
                  <a:gd name="connsiteY20" fmla="*/ 247398 h 306705"/>
                  <a:gd name="connsiteX21" fmla="*/ 180747 w 357399"/>
                  <a:gd name="connsiteY21" fmla="*/ 246551 h 306705"/>
                  <a:gd name="connsiteX22" fmla="*/ 179335 w 357399"/>
                  <a:gd name="connsiteY22" fmla="*/ 249940 h 306705"/>
                  <a:gd name="connsiteX23" fmla="*/ 170581 w 357399"/>
                  <a:gd name="connsiteY23" fmla="*/ 270274 h 306705"/>
                  <a:gd name="connsiteX24" fmla="*/ 145869 w 357399"/>
                  <a:gd name="connsiteY24" fmla="*/ 263920 h 306705"/>
                  <a:gd name="connsiteX25" fmla="*/ 142339 w 357399"/>
                  <a:gd name="connsiteY25" fmla="*/ 263072 h 306705"/>
                  <a:gd name="connsiteX26" fmla="*/ 140786 w 357399"/>
                  <a:gd name="connsiteY26" fmla="*/ 266320 h 306705"/>
                  <a:gd name="connsiteX27" fmla="*/ 131465 w 357399"/>
                  <a:gd name="connsiteY27" fmla="*/ 284959 h 306705"/>
                  <a:gd name="connsiteX28" fmla="*/ 105907 w 357399"/>
                  <a:gd name="connsiteY28" fmla="*/ 277052 h 306705"/>
                  <a:gd name="connsiteX29" fmla="*/ 102518 w 357399"/>
                  <a:gd name="connsiteY29" fmla="*/ 275922 h 306705"/>
                  <a:gd name="connsiteX30" fmla="*/ 100823 w 357399"/>
                  <a:gd name="connsiteY30" fmla="*/ 279029 h 306705"/>
                  <a:gd name="connsiteX31" fmla="*/ 91080 w 357399"/>
                  <a:gd name="connsiteY31" fmla="*/ 296115 h 306705"/>
                  <a:gd name="connsiteX32" fmla="*/ 64815 w 357399"/>
                  <a:gd name="connsiteY32" fmla="*/ 286654 h 306705"/>
                  <a:gd name="connsiteX33" fmla="*/ 61426 w 357399"/>
                  <a:gd name="connsiteY33" fmla="*/ 285383 h 306705"/>
                  <a:gd name="connsiteX34" fmla="*/ 59449 w 357399"/>
                  <a:gd name="connsiteY34" fmla="*/ 288349 h 306705"/>
                  <a:gd name="connsiteX35" fmla="*/ 55636 w 357399"/>
                  <a:gd name="connsiteY35" fmla="*/ 294421 h 306705"/>
                  <a:gd name="connsiteX36" fmla="*/ 61708 w 357399"/>
                  <a:gd name="connsiteY36" fmla="*/ 301058 h 306705"/>
                  <a:gd name="connsiteX37" fmla="*/ 64956 w 357399"/>
                  <a:gd name="connsiteY37" fmla="*/ 295974 h 306705"/>
                  <a:gd name="connsiteX38" fmla="*/ 91503 w 357399"/>
                  <a:gd name="connsiteY38" fmla="*/ 305576 h 306705"/>
                  <a:gd name="connsiteX39" fmla="*/ 94893 w 357399"/>
                  <a:gd name="connsiteY39" fmla="*/ 306706 h 306705"/>
                  <a:gd name="connsiteX40" fmla="*/ 96728 w 357399"/>
                  <a:gd name="connsiteY40" fmla="*/ 303599 h 306705"/>
                  <a:gd name="connsiteX41" fmla="*/ 106613 w 357399"/>
                  <a:gd name="connsiteY41" fmla="*/ 286372 h 306705"/>
                  <a:gd name="connsiteX42" fmla="*/ 132454 w 357399"/>
                  <a:gd name="connsiteY42" fmla="*/ 294279 h 306705"/>
                  <a:gd name="connsiteX43" fmla="*/ 135843 w 357399"/>
                  <a:gd name="connsiteY43" fmla="*/ 295268 h 306705"/>
                  <a:gd name="connsiteX44" fmla="*/ 137537 w 357399"/>
                  <a:gd name="connsiteY44" fmla="*/ 292020 h 306705"/>
                  <a:gd name="connsiteX45" fmla="*/ 146858 w 357399"/>
                  <a:gd name="connsiteY45" fmla="*/ 273098 h 306705"/>
                  <a:gd name="connsiteX46" fmla="*/ 171992 w 357399"/>
                  <a:gd name="connsiteY46" fmla="*/ 279593 h 306705"/>
                  <a:gd name="connsiteX47" fmla="*/ 175523 w 357399"/>
                  <a:gd name="connsiteY47" fmla="*/ 280441 h 306705"/>
                  <a:gd name="connsiteX48" fmla="*/ 177076 w 357399"/>
                  <a:gd name="connsiteY48" fmla="*/ 277052 h 306705"/>
                  <a:gd name="connsiteX49" fmla="*/ 185831 w 357399"/>
                  <a:gd name="connsiteY49" fmla="*/ 256577 h 306705"/>
                  <a:gd name="connsiteX50" fmla="*/ 210119 w 357399"/>
                  <a:gd name="connsiteY50" fmla="*/ 261519 h 306705"/>
                  <a:gd name="connsiteX51" fmla="*/ 213649 w 357399"/>
                  <a:gd name="connsiteY51" fmla="*/ 262225 h 306705"/>
                  <a:gd name="connsiteX52" fmla="*/ 214920 w 357399"/>
                  <a:gd name="connsiteY52" fmla="*/ 258836 h 306705"/>
                  <a:gd name="connsiteX53" fmla="*/ 223110 w 357399"/>
                  <a:gd name="connsiteY53" fmla="*/ 236807 h 306705"/>
                  <a:gd name="connsiteX54" fmla="*/ 246410 w 357399"/>
                  <a:gd name="connsiteY54" fmla="*/ 240337 h 306705"/>
                  <a:gd name="connsiteX55" fmla="*/ 250081 w 357399"/>
                  <a:gd name="connsiteY55" fmla="*/ 240761 h 306705"/>
                  <a:gd name="connsiteX56" fmla="*/ 251210 w 357399"/>
                  <a:gd name="connsiteY56" fmla="*/ 237231 h 306705"/>
                  <a:gd name="connsiteX57" fmla="*/ 258553 w 357399"/>
                  <a:gd name="connsiteY57" fmla="*/ 213649 h 306705"/>
                  <a:gd name="connsiteX58" fmla="*/ 280865 w 357399"/>
                  <a:gd name="connsiteY58" fmla="*/ 215767 h 306705"/>
                  <a:gd name="connsiteX59" fmla="*/ 284536 w 357399"/>
                  <a:gd name="connsiteY59" fmla="*/ 216049 h 306705"/>
                  <a:gd name="connsiteX60" fmla="*/ 285384 w 357399"/>
                  <a:gd name="connsiteY60" fmla="*/ 212519 h 306705"/>
                  <a:gd name="connsiteX61" fmla="*/ 291879 w 357399"/>
                  <a:gd name="connsiteY61" fmla="*/ 187384 h 306705"/>
                  <a:gd name="connsiteX62" fmla="*/ 313060 w 357399"/>
                  <a:gd name="connsiteY62" fmla="*/ 188231 h 306705"/>
                  <a:gd name="connsiteX63" fmla="*/ 316731 w 357399"/>
                  <a:gd name="connsiteY63" fmla="*/ 188373 h 306705"/>
                  <a:gd name="connsiteX64" fmla="*/ 317437 w 357399"/>
                  <a:gd name="connsiteY64" fmla="*/ 184842 h 306705"/>
                  <a:gd name="connsiteX65" fmla="*/ 322803 w 357399"/>
                  <a:gd name="connsiteY65" fmla="*/ 158295 h 306705"/>
                  <a:gd name="connsiteX66" fmla="*/ 342714 w 357399"/>
                  <a:gd name="connsiteY66" fmla="*/ 157871 h 306705"/>
                  <a:gd name="connsiteX67" fmla="*/ 346386 w 357399"/>
                  <a:gd name="connsiteY67" fmla="*/ 157731 h 306705"/>
                  <a:gd name="connsiteX68" fmla="*/ 346950 w 357399"/>
                  <a:gd name="connsiteY68" fmla="*/ 154200 h 306705"/>
                  <a:gd name="connsiteX69" fmla="*/ 351328 w 357399"/>
                  <a:gd name="connsiteY69" fmla="*/ 126241 h 306705"/>
                  <a:gd name="connsiteX70" fmla="*/ 357400 w 357399"/>
                  <a:gd name="connsiteY70" fmla="*/ 125817 h 306705"/>
                  <a:gd name="connsiteX71" fmla="*/ 354434 w 357399"/>
                  <a:gd name="connsiteY71" fmla="*/ 117203 h 306705"/>
                  <a:gd name="connsiteX72" fmla="*/ 347374 w 357399"/>
                  <a:gd name="connsiteY72" fmla="*/ 118050 h 306705"/>
                  <a:gd name="connsiteX73" fmla="*/ 255729 w 357399"/>
                  <a:gd name="connsiteY73" fmla="*/ 0 h 306705"/>
                  <a:gd name="connsiteX74" fmla="*/ 254600 w 357399"/>
                  <a:gd name="connsiteY74" fmla="*/ 7060 h 306705"/>
                  <a:gd name="connsiteX75" fmla="*/ 234972 w 357399"/>
                  <a:gd name="connsiteY75" fmla="*/ 7343 h 306705"/>
                  <a:gd name="connsiteX76" fmla="*/ 231442 w 357399"/>
                  <a:gd name="connsiteY76" fmla="*/ 7343 h 306705"/>
                  <a:gd name="connsiteX77" fmla="*/ 230736 w 357399"/>
                  <a:gd name="connsiteY77" fmla="*/ 10873 h 306705"/>
                  <a:gd name="connsiteX78" fmla="*/ 225370 w 357399"/>
                  <a:gd name="connsiteY78" fmla="*/ 37138 h 306705"/>
                  <a:gd name="connsiteX79" fmla="*/ 204612 w 357399"/>
                  <a:gd name="connsiteY79" fmla="*/ 36291 h 306705"/>
                  <a:gd name="connsiteX80" fmla="*/ 200940 w 357399"/>
                  <a:gd name="connsiteY80" fmla="*/ 36008 h 306705"/>
                  <a:gd name="connsiteX81" fmla="*/ 200093 w 357399"/>
                  <a:gd name="connsiteY81" fmla="*/ 39538 h 306705"/>
                  <a:gd name="connsiteX82" fmla="*/ 193739 w 357399"/>
                  <a:gd name="connsiteY82" fmla="*/ 64391 h 306705"/>
                  <a:gd name="connsiteX83" fmla="*/ 171851 w 357399"/>
                  <a:gd name="connsiteY83" fmla="*/ 62273 h 306705"/>
                  <a:gd name="connsiteX84" fmla="*/ 168180 w 357399"/>
                  <a:gd name="connsiteY84" fmla="*/ 61850 h 306705"/>
                  <a:gd name="connsiteX85" fmla="*/ 167192 w 357399"/>
                  <a:gd name="connsiteY85" fmla="*/ 65238 h 306705"/>
                  <a:gd name="connsiteX86" fmla="*/ 159849 w 357399"/>
                  <a:gd name="connsiteY86" fmla="*/ 88538 h 306705"/>
                  <a:gd name="connsiteX87" fmla="*/ 136831 w 357399"/>
                  <a:gd name="connsiteY87" fmla="*/ 85149 h 306705"/>
                  <a:gd name="connsiteX88" fmla="*/ 133160 w 357399"/>
                  <a:gd name="connsiteY88" fmla="*/ 84584 h 306705"/>
                  <a:gd name="connsiteX89" fmla="*/ 131890 w 357399"/>
                  <a:gd name="connsiteY89" fmla="*/ 88114 h 306705"/>
                  <a:gd name="connsiteX90" fmla="*/ 123840 w 357399"/>
                  <a:gd name="connsiteY90" fmla="*/ 109861 h 306705"/>
                  <a:gd name="connsiteX91" fmla="*/ 99976 w 357399"/>
                  <a:gd name="connsiteY91" fmla="*/ 105059 h 306705"/>
                  <a:gd name="connsiteX92" fmla="*/ 96305 w 357399"/>
                  <a:gd name="connsiteY92" fmla="*/ 104212 h 306705"/>
                  <a:gd name="connsiteX93" fmla="*/ 94893 w 357399"/>
                  <a:gd name="connsiteY93" fmla="*/ 107601 h 306705"/>
                  <a:gd name="connsiteX94" fmla="*/ 86137 w 357399"/>
                  <a:gd name="connsiteY94" fmla="*/ 127935 h 306705"/>
                  <a:gd name="connsiteX95" fmla="*/ 61426 w 357399"/>
                  <a:gd name="connsiteY95" fmla="*/ 121581 h 306705"/>
                  <a:gd name="connsiteX96" fmla="*/ 57895 w 357399"/>
                  <a:gd name="connsiteY96" fmla="*/ 120733 h 306705"/>
                  <a:gd name="connsiteX97" fmla="*/ 56342 w 357399"/>
                  <a:gd name="connsiteY97" fmla="*/ 123981 h 306705"/>
                  <a:gd name="connsiteX98" fmla="*/ 47023 w 357399"/>
                  <a:gd name="connsiteY98" fmla="*/ 142621 h 306705"/>
                  <a:gd name="connsiteX99" fmla="*/ 21464 w 357399"/>
                  <a:gd name="connsiteY99" fmla="*/ 134713 h 306705"/>
                  <a:gd name="connsiteX100" fmla="*/ 18075 w 357399"/>
                  <a:gd name="connsiteY100" fmla="*/ 133584 h 306705"/>
                  <a:gd name="connsiteX101" fmla="*/ 16239 w 357399"/>
                  <a:gd name="connsiteY101" fmla="*/ 136831 h 306705"/>
                  <a:gd name="connsiteX102" fmla="*/ 6637 w 357399"/>
                  <a:gd name="connsiteY102" fmla="*/ 153918 h 306705"/>
                  <a:gd name="connsiteX103" fmla="*/ 0 w 357399"/>
                  <a:gd name="connsiteY103" fmla="*/ 151658 h 306705"/>
                  <a:gd name="connsiteX104" fmla="*/ 424 w 357399"/>
                  <a:gd name="connsiteY104" fmla="*/ 160978 h 306705"/>
                  <a:gd name="connsiteX105" fmla="*/ 7202 w 357399"/>
                  <a:gd name="connsiteY105" fmla="*/ 163520 h 306705"/>
                  <a:gd name="connsiteX106" fmla="*/ 10591 w 357399"/>
                  <a:gd name="connsiteY106" fmla="*/ 164650 h 306705"/>
                  <a:gd name="connsiteX107" fmla="*/ 12426 w 357399"/>
                  <a:gd name="connsiteY107" fmla="*/ 161543 h 306705"/>
                  <a:gd name="connsiteX108" fmla="*/ 22311 w 357399"/>
                  <a:gd name="connsiteY108" fmla="*/ 144316 h 306705"/>
                  <a:gd name="connsiteX109" fmla="*/ 48153 w 357399"/>
                  <a:gd name="connsiteY109" fmla="*/ 152223 h 306705"/>
                  <a:gd name="connsiteX110" fmla="*/ 51683 w 357399"/>
                  <a:gd name="connsiteY110" fmla="*/ 153353 h 306705"/>
                  <a:gd name="connsiteX111" fmla="*/ 53236 w 357399"/>
                  <a:gd name="connsiteY111" fmla="*/ 150105 h 306705"/>
                  <a:gd name="connsiteX112" fmla="*/ 62555 w 357399"/>
                  <a:gd name="connsiteY112" fmla="*/ 131183 h 306705"/>
                  <a:gd name="connsiteX113" fmla="*/ 87691 w 357399"/>
                  <a:gd name="connsiteY113" fmla="*/ 137679 h 306705"/>
                  <a:gd name="connsiteX114" fmla="*/ 91221 w 357399"/>
                  <a:gd name="connsiteY114" fmla="*/ 138526 h 306705"/>
                  <a:gd name="connsiteX115" fmla="*/ 92774 w 357399"/>
                  <a:gd name="connsiteY115" fmla="*/ 135137 h 306705"/>
                  <a:gd name="connsiteX116" fmla="*/ 101529 w 357399"/>
                  <a:gd name="connsiteY116" fmla="*/ 114662 h 306705"/>
                  <a:gd name="connsiteX117" fmla="*/ 125818 w 357399"/>
                  <a:gd name="connsiteY117" fmla="*/ 119604 h 306705"/>
                  <a:gd name="connsiteX118" fmla="*/ 129348 w 357399"/>
                  <a:gd name="connsiteY118" fmla="*/ 120310 h 306705"/>
                  <a:gd name="connsiteX119" fmla="*/ 130618 w 357399"/>
                  <a:gd name="connsiteY119" fmla="*/ 116921 h 306705"/>
                  <a:gd name="connsiteX120" fmla="*/ 138809 w 357399"/>
                  <a:gd name="connsiteY120" fmla="*/ 94892 h 306705"/>
                  <a:gd name="connsiteX121" fmla="*/ 162108 w 357399"/>
                  <a:gd name="connsiteY121" fmla="*/ 98281 h 306705"/>
                  <a:gd name="connsiteX122" fmla="*/ 165779 w 357399"/>
                  <a:gd name="connsiteY122" fmla="*/ 98705 h 306705"/>
                  <a:gd name="connsiteX123" fmla="*/ 166909 w 357399"/>
                  <a:gd name="connsiteY123" fmla="*/ 95316 h 306705"/>
                  <a:gd name="connsiteX124" fmla="*/ 174252 w 357399"/>
                  <a:gd name="connsiteY124" fmla="*/ 71734 h 306705"/>
                  <a:gd name="connsiteX125" fmla="*/ 196563 w 357399"/>
                  <a:gd name="connsiteY125" fmla="*/ 73852 h 306705"/>
                  <a:gd name="connsiteX126" fmla="*/ 200234 w 357399"/>
                  <a:gd name="connsiteY126" fmla="*/ 74276 h 306705"/>
                  <a:gd name="connsiteX127" fmla="*/ 201081 w 357399"/>
                  <a:gd name="connsiteY127" fmla="*/ 70746 h 306705"/>
                  <a:gd name="connsiteX128" fmla="*/ 207577 w 357399"/>
                  <a:gd name="connsiteY128" fmla="*/ 45611 h 306705"/>
                  <a:gd name="connsiteX129" fmla="*/ 228759 w 357399"/>
                  <a:gd name="connsiteY129" fmla="*/ 46458 h 306705"/>
                  <a:gd name="connsiteX130" fmla="*/ 232430 w 357399"/>
                  <a:gd name="connsiteY130" fmla="*/ 46599 h 306705"/>
                  <a:gd name="connsiteX131" fmla="*/ 233136 w 357399"/>
                  <a:gd name="connsiteY131" fmla="*/ 43069 h 306705"/>
                  <a:gd name="connsiteX132" fmla="*/ 238502 w 357399"/>
                  <a:gd name="connsiteY132" fmla="*/ 16522 h 306705"/>
                  <a:gd name="connsiteX133" fmla="*/ 258412 w 357399"/>
                  <a:gd name="connsiteY133" fmla="*/ 16098 h 306705"/>
                  <a:gd name="connsiteX134" fmla="*/ 262084 w 357399"/>
                  <a:gd name="connsiteY134" fmla="*/ 15957 h 306705"/>
                  <a:gd name="connsiteX135" fmla="*/ 262648 w 357399"/>
                  <a:gd name="connsiteY135" fmla="*/ 12426 h 306705"/>
                  <a:gd name="connsiteX136" fmla="*/ 263778 w 357399"/>
                  <a:gd name="connsiteY136" fmla="*/ 5083 h 306705"/>
                  <a:gd name="connsiteX137" fmla="*/ 255729 w 357399"/>
                  <a:gd name="connsiteY137" fmla="*/ 0 h 306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357399" h="306705">
                    <a:moveTo>
                      <a:pt x="347374" y="118050"/>
                    </a:moveTo>
                    <a:lnTo>
                      <a:pt x="343843" y="118333"/>
                    </a:lnTo>
                    <a:lnTo>
                      <a:pt x="343279" y="121863"/>
                    </a:lnTo>
                    <a:cubicBezTo>
                      <a:pt x="342008" y="131183"/>
                      <a:pt x="340596" y="140362"/>
                      <a:pt x="339043" y="149540"/>
                    </a:cubicBezTo>
                    <a:cubicBezTo>
                      <a:pt x="332547" y="149682"/>
                      <a:pt x="326052" y="149822"/>
                      <a:pt x="319414" y="149822"/>
                    </a:cubicBezTo>
                    <a:lnTo>
                      <a:pt x="315884" y="149822"/>
                    </a:lnTo>
                    <a:lnTo>
                      <a:pt x="315178" y="153353"/>
                    </a:lnTo>
                    <a:cubicBezTo>
                      <a:pt x="313484" y="162249"/>
                      <a:pt x="311648" y="171004"/>
                      <a:pt x="309812" y="179618"/>
                    </a:cubicBezTo>
                    <a:cubicBezTo>
                      <a:pt x="302893" y="179335"/>
                      <a:pt x="295974" y="179194"/>
                      <a:pt x="289055" y="178771"/>
                    </a:cubicBezTo>
                    <a:lnTo>
                      <a:pt x="285384" y="178488"/>
                    </a:lnTo>
                    <a:lnTo>
                      <a:pt x="284536" y="182019"/>
                    </a:lnTo>
                    <a:cubicBezTo>
                      <a:pt x="282559" y="190350"/>
                      <a:pt x="280441" y="198540"/>
                      <a:pt x="278182" y="206730"/>
                    </a:cubicBezTo>
                    <a:cubicBezTo>
                      <a:pt x="270980" y="206165"/>
                      <a:pt x="263637" y="205459"/>
                      <a:pt x="256295" y="204612"/>
                    </a:cubicBezTo>
                    <a:lnTo>
                      <a:pt x="252623" y="204188"/>
                    </a:lnTo>
                    <a:lnTo>
                      <a:pt x="251634" y="207577"/>
                    </a:lnTo>
                    <a:cubicBezTo>
                      <a:pt x="249234" y="215485"/>
                      <a:pt x="246833" y="223251"/>
                      <a:pt x="244291" y="230877"/>
                    </a:cubicBezTo>
                    <a:cubicBezTo>
                      <a:pt x="236808" y="229888"/>
                      <a:pt x="229041" y="228617"/>
                      <a:pt x="221274" y="227487"/>
                    </a:cubicBezTo>
                    <a:lnTo>
                      <a:pt x="217603" y="226923"/>
                    </a:lnTo>
                    <a:lnTo>
                      <a:pt x="216332" y="230453"/>
                    </a:lnTo>
                    <a:cubicBezTo>
                      <a:pt x="213790" y="237796"/>
                      <a:pt x="211107" y="245138"/>
                      <a:pt x="208283" y="252199"/>
                    </a:cubicBezTo>
                    <a:cubicBezTo>
                      <a:pt x="200375" y="250646"/>
                      <a:pt x="192326" y="249093"/>
                      <a:pt x="184419" y="247398"/>
                    </a:cubicBezTo>
                    <a:lnTo>
                      <a:pt x="180747" y="246551"/>
                    </a:lnTo>
                    <a:lnTo>
                      <a:pt x="179335" y="249940"/>
                    </a:lnTo>
                    <a:cubicBezTo>
                      <a:pt x="176511" y="256859"/>
                      <a:pt x="173687" y="263496"/>
                      <a:pt x="170581" y="270274"/>
                    </a:cubicBezTo>
                    <a:cubicBezTo>
                      <a:pt x="162390" y="268297"/>
                      <a:pt x="154200" y="266179"/>
                      <a:pt x="145869" y="263920"/>
                    </a:cubicBezTo>
                    <a:lnTo>
                      <a:pt x="142339" y="263072"/>
                    </a:lnTo>
                    <a:lnTo>
                      <a:pt x="140786" y="266320"/>
                    </a:lnTo>
                    <a:cubicBezTo>
                      <a:pt x="137679" y="272674"/>
                      <a:pt x="134573" y="278888"/>
                      <a:pt x="131465" y="284959"/>
                    </a:cubicBezTo>
                    <a:cubicBezTo>
                      <a:pt x="122993" y="282418"/>
                      <a:pt x="114379" y="279876"/>
                      <a:pt x="105907" y="277052"/>
                    </a:cubicBezTo>
                    <a:lnTo>
                      <a:pt x="102518" y="275922"/>
                    </a:lnTo>
                    <a:lnTo>
                      <a:pt x="100823" y="279029"/>
                    </a:lnTo>
                    <a:cubicBezTo>
                      <a:pt x="97716" y="284819"/>
                      <a:pt x="94327" y="290467"/>
                      <a:pt x="91080" y="296115"/>
                    </a:cubicBezTo>
                    <a:cubicBezTo>
                      <a:pt x="82325" y="293009"/>
                      <a:pt x="73570" y="289902"/>
                      <a:pt x="64815" y="286654"/>
                    </a:cubicBezTo>
                    <a:lnTo>
                      <a:pt x="61426" y="285383"/>
                    </a:lnTo>
                    <a:lnTo>
                      <a:pt x="59449" y="288349"/>
                    </a:lnTo>
                    <a:cubicBezTo>
                      <a:pt x="58178" y="290467"/>
                      <a:pt x="56908" y="292444"/>
                      <a:pt x="55636" y="294421"/>
                    </a:cubicBezTo>
                    <a:cubicBezTo>
                      <a:pt x="57613" y="296680"/>
                      <a:pt x="59731" y="298939"/>
                      <a:pt x="61708" y="301058"/>
                    </a:cubicBezTo>
                    <a:cubicBezTo>
                      <a:pt x="62838" y="299363"/>
                      <a:pt x="63827" y="297668"/>
                      <a:pt x="64956" y="295974"/>
                    </a:cubicBezTo>
                    <a:cubicBezTo>
                      <a:pt x="73712" y="299363"/>
                      <a:pt x="82607" y="302470"/>
                      <a:pt x="91503" y="305576"/>
                    </a:cubicBezTo>
                    <a:lnTo>
                      <a:pt x="94893" y="306706"/>
                    </a:lnTo>
                    <a:lnTo>
                      <a:pt x="96728" y="303599"/>
                    </a:lnTo>
                    <a:cubicBezTo>
                      <a:pt x="99976" y="297951"/>
                      <a:pt x="103365" y="292161"/>
                      <a:pt x="106613" y="286372"/>
                    </a:cubicBezTo>
                    <a:cubicBezTo>
                      <a:pt x="115227" y="289055"/>
                      <a:pt x="123840" y="291879"/>
                      <a:pt x="132454" y="294279"/>
                    </a:cubicBezTo>
                    <a:lnTo>
                      <a:pt x="135843" y="295268"/>
                    </a:lnTo>
                    <a:lnTo>
                      <a:pt x="137537" y="292020"/>
                    </a:lnTo>
                    <a:cubicBezTo>
                      <a:pt x="140786" y="285807"/>
                      <a:pt x="143751" y="279593"/>
                      <a:pt x="146858" y="273098"/>
                    </a:cubicBezTo>
                    <a:cubicBezTo>
                      <a:pt x="155188" y="275357"/>
                      <a:pt x="163662" y="277617"/>
                      <a:pt x="171992" y="279593"/>
                    </a:cubicBezTo>
                    <a:lnTo>
                      <a:pt x="175523" y="280441"/>
                    </a:lnTo>
                    <a:lnTo>
                      <a:pt x="177076" y="277052"/>
                    </a:lnTo>
                    <a:cubicBezTo>
                      <a:pt x="180041" y="270274"/>
                      <a:pt x="183007" y="263496"/>
                      <a:pt x="185831" y="256577"/>
                    </a:cubicBezTo>
                    <a:cubicBezTo>
                      <a:pt x="194021" y="258271"/>
                      <a:pt x="202070" y="259966"/>
                      <a:pt x="210119" y="261519"/>
                    </a:cubicBezTo>
                    <a:lnTo>
                      <a:pt x="213649" y="262225"/>
                    </a:lnTo>
                    <a:lnTo>
                      <a:pt x="214920" y="258836"/>
                    </a:lnTo>
                    <a:cubicBezTo>
                      <a:pt x="217744" y="251493"/>
                      <a:pt x="220427" y="244291"/>
                      <a:pt x="223110" y="236807"/>
                    </a:cubicBezTo>
                    <a:cubicBezTo>
                      <a:pt x="230876" y="238078"/>
                      <a:pt x="238643" y="239208"/>
                      <a:pt x="246410" y="240337"/>
                    </a:cubicBezTo>
                    <a:lnTo>
                      <a:pt x="250081" y="240761"/>
                    </a:lnTo>
                    <a:lnTo>
                      <a:pt x="251210" y="237231"/>
                    </a:lnTo>
                    <a:cubicBezTo>
                      <a:pt x="253753" y="229464"/>
                      <a:pt x="256153" y="221557"/>
                      <a:pt x="258553" y="213649"/>
                    </a:cubicBezTo>
                    <a:cubicBezTo>
                      <a:pt x="266038" y="214355"/>
                      <a:pt x="273522" y="215202"/>
                      <a:pt x="280865" y="215767"/>
                    </a:cubicBezTo>
                    <a:lnTo>
                      <a:pt x="284536" y="216049"/>
                    </a:lnTo>
                    <a:lnTo>
                      <a:pt x="285384" y="212519"/>
                    </a:lnTo>
                    <a:cubicBezTo>
                      <a:pt x="287642" y="204188"/>
                      <a:pt x="289761" y="195998"/>
                      <a:pt x="291879" y="187384"/>
                    </a:cubicBezTo>
                    <a:cubicBezTo>
                      <a:pt x="298939" y="187808"/>
                      <a:pt x="305999" y="188090"/>
                      <a:pt x="313060" y="188231"/>
                    </a:cubicBezTo>
                    <a:lnTo>
                      <a:pt x="316731" y="188373"/>
                    </a:lnTo>
                    <a:lnTo>
                      <a:pt x="317437" y="184842"/>
                    </a:lnTo>
                    <a:cubicBezTo>
                      <a:pt x="319273" y="176088"/>
                      <a:pt x="321109" y="167191"/>
                      <a:pt x="322803" y="158295"/>
                    </a:cubicBezTo>
                    <a:cubicBezTo>
                      <a:pt x="329441" y="158154"/>
                      <a:pt x="336218" y="158154"/>
                      <a:pt x="342714" y="157871"/>
                    </a:cubicBezTo>
                    <a:lnTo>
                      <a:pt x="346386" y="157731"/>
                    </a:lnTo>
                    <a:lnTo>
                      <a:pt x="346950" y="154200"/>
                    </a:lnTo>
                    <a:cubicBezTo>
                      <a:pt x="348503" y="144880"/>
                      <a:pt x="349916" y="135561"/>
                      <a:pt x="351328" y="126241"/>
                    </a:cubicBezTo>
                    <a:cubicBezTo>
                      <a:pt x="353305" y="126099"/>
                      <a:pt x="355423" y="125959"/>
                      <a:pt x="357400" y="125817"/>
                    </a:cubicBezTo>
                    <a:cubicBezTo>
                      <a:pt x="356411" y="122852"/>
                      <a:pt x="355564" y="120028"/>
                      <a:pt x="354434" y="117203"/>
                    </a:cubicBezTo>
                    <a:cubicBezTo>
                      <a:pt x="352175" y="117768"/>
                      <a:pt x="349775" y="117768"/>
                      <a:pt x="347374" y="118050"/>
                    </a:cubicBezTo>
                    <a:close/>
                    <a:moveTo>
                      <a:pt x="255729" y="0"/>
                    </a:moveTo>
                    <a:cubicBezTo>
                      <a:pt x="255447" y="2401"/>
                      <a:pt x="255023" y="4660"/>
                      <a:pt x="254600" y="7060"/>
                    </a:cubicBezTo>
                    <a:cubicBezTo>
                      <a:pt x="248104" y="7202"/>
                      <a:pt x="241608" y="7343"/>
                      <a:pt x="234972" y="7343"/>
                    </a:cubicBezTo>
                    <a:lnTo>
                      <a:pt x="231442" y="7343"/>
                    </a:lnTo>
                    <a:lnTo>
                      <a:pt x="230736" y="10873"/>
                    </a:lnTo>
                    <a:cubicBezTo>
                      <a:pt x="229041" y="19769"/>
                      <a:pt x="227206" y="28524"/>
                      <a:pt x="225370" y="37138"/>
                    </a:cubicBezTo>
                    <a:cubicBezTo>
                      <a:pt x="218451" y="36855"/>
                      <a:pt x="211531" y="36714"/>
                      <a:pt x="204612" y="36291"/>
                    </a:cubicBezTo>
                    <a:lnTo>
                      <a:pt x="200940" y="36008"/>
                    </a:lnTo>
                    <a:lnTo>
                      <a:pt x="200093" y="39538"/>
                    </a:lnTo>
                    <a:cubicBezTo>
                      <a:pt x="198117" y="47870"/>
                      <a:pt x="195857" y="56060"/>
                      <a:pt x="193739" y="64391"/>
                    </a:cubicBezTo>
                    <a:cubicBezTo>
                      <a:pt x="186537" y="63826"/>
                      <a:pt x="179194" y="63120"/>
                      <a:pt x="171851" y="62273"/>
                    </a:cubicBezTo>
                    <a:lnTo>
                      <a:pt x="168180" y="61850"/>
                    </a:lnTo>
                    <a:lnTo>
                      <a:pt x="167192" y="65238"/>
                    </a:lnTo>
                    <a:cubicBezTo>
                      <a:pt x="164791" y="73146"/>
                      <a:pt x="162390" y="80913"/>
                      <a:pt x="159849" y="88538"/>
                    </a:cubicBezTo>
                    <a:cubicBezTo>
                      <a:pt x="152364" y="87550"/>
                      <a:pt x="144598" y="86278"/>
                      <a:pt x="136831" y="85149"/>
                    </a:cubicBezTo>
                    <a:lnTo>
                      <a:pt x="133160" y="84584"/>
                    </a:lnTo>
                    <a:lnTo>
                      <a:pt x="131890" y="88114"/>
                    </a:lnTo>
                    <a:cubicBezTo>
                      <a:pt x="129348" y="95457"/>
                      <a:pt x="126665" y="102800"/>
                      <a:pt x="123840" y="109861"/>
                    </a:cubicBezTo>
                    <a:cubicBezTo>
                      <a:pt x="115933" y="108307"/>
                      <a:pt x="107884" y="106754"/>
                      <a:pt x="99976" y="105059"/>
                    </a:cubicBezTo>
                    <a:lnTo>
                      <a:pt x="96305" y="104212"/>
                    </a:lnTo>
                    <a:lnTo>
                      <a:pt x="94893" y="107601"/>
                    </a:lnTo>
                    <a:cubicBezTo>
                      <a:pt x="92068" y="114520"/>
                      <a:pt x="89244" y="121157"/>
                      <a:pt x="86137" y="127935"/>
                    </a:cubicBezTo>
                    <a:cubicBezTo>
                      <a:pt x="77948" y="125959"/>
                      <a:pt x="69757" y="123840"/>
                      <a:pt x="61426" y="121581"/>
                    </a:cubicBezTo>
                    <a:lnTo>
                      <a:pt x="57895" y="120733"/>
                    </a:lnTo>
                    <a:lnTo>
                      <a:pt x="56342" y="123981"/>
                    </a:lnTo>
                    <a:cubicBezTo>
                      <a:pt x="53236" y="130336"/>
                      <a:pt x="50129" y="136549"/>
                      <a:pt x="47023" y="142621"/>
                    </a:cubicBezTo>
                    <a:cubicBezTo>
                      <a:pt x="38550" y="140079"/>
                      <a:pt x="29936" y="137537"/>
                      <a:pt x="21464" y="134713"/>
                    </a:cubicBezTo>
                    <a:lnTo>
                      <a:pt x="18075" y="133584"/>
                    </a:lnTo>
                    <a:lnTo>
                      <a:pt x="16239" y="136831"/>
                    </a:lnTo>
                    <a:cubicBezTo>
                      <a:pt x="13132" y="142621"/>
                      <a:pt x="9885" y="148269"/>
                      <a:pt x="6637" y="153918"/>
                    </a:cubicBezTo>
                    <a:cubicBezTo>
                      <a:pt x="4519" y="153212"/>
                      <a:pt x="2259" y="152365"/>
                      <a:pt x="0" y="151658"/>
                    </a:cubicBezTo>
                    <a:cubicBezTo>
                      <a:pt x="0" y="154765"/>
                      <a:pt x="141" y="157871"/>
                      <a:pt x="424" y="160978"/>
                    </a:cubicBezTo>
                    <a:cubicBezTo>
                      <a:pt x="2542" y="161825"/>
                      <a:pt x="4942" y="162673"/>
                      <a:pt x="7202" y="163520"/>
                    </a:cubicBezTo>
                    <a:lnTo>
                      <a:pt x="10591" y="164650"/>
                    </a:lnTo>
                    <a:lnTo>
                      <a:pt x="12426" y="161543"/>
                    </a:lnTo>
                    <a:cubicBezTo>
                      <a:pt x="15674" y="155895"/>
                      <a:pt x="19063" y="150105"/>
                      <a:pt x="22311" y="144316"/>
                    </a:cubicBezTo>
                    <a:cubicBezTo>
                      <a:pt x="30925" y="146999"/>
                      <a:pt x="39538" y="149822"/>
                      <a:pt x="48153" y="152223"/>
                    </a:cubicBezTo>
                    <a:lnTo>
                      <a:pt x="51683" y="153353"/>
                    </a:lnTo>
                    <a:lnTo>
                      <a:pt x="53236" y="150105"/>
                    </a:lnTo>
                    <a:cubicBezTo>
                      <a:pt x="56484" y="143892"/>
                      <a:pt x="59449" y="137679"/>
                      <a:pt x="62555" y="131183"/>
                    </a:cubicBezTo>
                    <a:cubicBezTo>
                      <a:pt x="70887" y="133443"/>
                      <a:pt x="79359" y="135702"/>
                      <a:pt x="87691" y="137679"/>
                    </a:cubicBezTo>
                    <a:lnTo>
                      <a:pt x="91221" y="138526"/>
                    </a:lnTo>
                    <a:lnTo>
                      <a:pt x="92774" y="135137"/>
                    </a:lnTo>
                    <a:cubicBezTo>
                      <a:pt x="95740" y="128359"/>
                      <a:pt x="98705" y="121581"/>
                      <a:pt x="101529" y="114662"/>
                    </a:cubicBezTo>
                    <a:cubicBezTo>
                      <a:pt x="109720" y="116356"/>
                      <a:pt x="117769" y="118050"/>
                      <a:pt x="125818" y="119604"/>
                    </a:cubicBezTo>
                    <a:lnTo>
                      <a:pt x="129348" y="120310"/>
                    </a:lnTo>
                    <a:lnTo>
                      <a:pt x="130618" y="116921"/>
                    </a:lnTo>
                    <a:cubicBezTo>
                      <a:pt x="133443" y="109578"/>
                      <a:pt x="136126" y="102376"/>
                      <a:pt x="138809" y="94892"/>
                    </a:cubicBezTo>
                    <a:cubicBezTo>
                      <a:pt x="146575" y="96163"/>
                      <a:pt x="154341" y="97293"/>
                      <a:pt x="162108" y="98281"/>
                    </a:cubicBezTo>
                    <a:lnTo>
                      <a:pt x="165779" y="98705"/>
                    </a:lnTo>
                    <a:lnTo>
                      <a:pt x="166909" y="95316"/>
                    </a:lnTo>
                    <a:cubicBezTo>
                      <a:pt x="169451" y="87550"/>
                      <a:pt x="171851" y="79642"/>
                      <a:pt x="174252" y="71734"/>
                    </a:cubicBezTo>
                    <a:cubicBezTo>
                      <a:pt x="181736" y="72440"/>
                      <a:pt x="189220" y="73287"/>
                      <a:pt x="196563" y="73852"/>
                    </a:cubicBezTo>
                    <a:lnTo>
                      <a:pt x="200234" y="74276"/>
                    </a:lnTo>
                    <a:lnTo>
                      <a:pt x="201081" y="70746"/>
                    </a:lnTo>
                    <a:cubicBezTo>
                      <a:pt x="203341" y="62415"/>
                      <a:pt x="205459" y="54224"/>
                      <a:pt x="207577" y="45611"/>
                    </a:cubicBezTo>
                    <a:cubicBezTo>
                      <a:pt x="214638" y="46034"/>
                      <a:pt x="221698" y="46317"/>
                      <a:pt x="228759" y="46458"/>
                    </a:cubicBezTo>
                    <a:lnTo>
                      <a:pt x="232430" y="46599"/>
                    </a:lnTo>
                    <a:lnTo>
                      <a:pt x="233136" y="43069"/>
                    </a:lnTo>
                    <a:cubicBezTo>
                      <a:pt x="234972" y="34314"/>
                      <a:pt x="236808" y="25417"/>
                      <a:pt x="238502" y="16522"/>
                    </a:cubicBezTo>
                    <a:cubicBezTo>
                      <a:pt x="245138" y="16380"/>
                      <a:pt x="251917" y="16380"/>
                      <a:pt x="258412" y="16098"/>
                    </a:cubicBezTo>
                    <a:lnTo>
                      <a:pt x="262084" y="15957"/>
                    </a:lnTo>
                    <a:lnTo>
                      <a:pt x="262648" y="12426"/>
                    </a:lnTo>
                    <a:cubicBezTo>
                      <a:pt x="263072" y="10026"/>
                      <a:pt x="263496" y="7625"/>
                      <a:pt x="263778" y="5083"/>
                    </a:cubicBezTo>
                    <a:cubicBezTo>
                      <a:pt x="261236" y="3248"/>
                      <a:pt x="258553" y="1553"/>
                      <a:pt x="255729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A625664-6281-444A-A172-95E7219B9BF3}"/>
                  </a:ext>
                </a:extLst>
              </p:cNvPr>
              <p:cNvSpPr/>
              <p:nvPr/>
            </p:nvSpPr>
            <p:spPr>
              <a:xfrm>
                <a:off x="6389576" y="3800387"/>
                <a:ext cx="354425" cy="322662"/>
              </a:xfrm>
              <a:custGeom>
                <a:avLst/>
                <a:gdLst>
                  <a:gd name="connsiteX0" fmla="*/ 339748 w 354425"/>
                  <a:gd name="connsiteY0" fmla="*/ 142197 h 322662"/>
                  <a:gd name="connsiteX1" fmla="*/ 343561 w 354425"/>
                  <a:gd name="connsiteY1" fmla="*/ 191621 h 322662"/>
                  <a:gd name="connsiteX2" fmla="*/ 353869 w 354425"/>
                  <a:gd name="connsiteY2" fmla="*/ 180748 h 322662"/>
                  <a:gd name="connsiteX3" fmla="*/ 353587 w 354425"/>
                  <a:gd name="connsiteY3" fmla="*/ 148411 h 322662"/>
                  <a:gd name="connsiteX4" fmla="*/ 339748 w 354425"/>
                  <a:gd name="connsiteY4" fmla="*/ 142197 h 322662"/>
                  <a:gd name="connsiteX5" fmla="*/ 297386 w 354425"/>
                  <a:gd name="connsiteY5" fmla="*/ 184419 h 322662"/>
                  <a:gd name="connsiteX6" fmla="*/ 299363 w 354425"/>
                  <a:gd name="connsiteY6" fmla="*/ 231724 h 322662"/>
                  <a:gd name="connsiteX7" fmla="*/ 333535 w 354425"/>
                  <a:gd name="connsiteY7" fmla="*/ 201647 h 322662"/>
                  <a:gd name="connsiteX8" fmla="*/ 297386 w 354425"/>
                  <a:gd name="connsiteY8" fmla="*/ 184419 h 322662"/>
                  <a:gd name="connsiteX9" fmla="*/ 250364 w 354425"/>
                  <a:gd name="connsiteY9" fmla="*/ 220992 h 322662"/>
                  <a:gd name="connsiteX10" fmla="*/ 250787 w 354425"/>
                  <a:gd name="connsiteY10" fmla="*/ 266038 h 322662"/>
                  <a:gd name="connsiteX11" fmla="*/ 288349 w 354425"/>
                  <a:gd name="connsiteY11" fmla="*/ 240479 h 322662"/>
                  <a:gd name="connsiteX12" fmla="*/ 250364 w 354425"/>
                  <a:gd name="connsiteY12" fmla="*/ 220992 h 322662"/>
                  <a:gd name="connsiteX13" fmla="*/ 199386 w 354425"/>
                  <a:gd name="connsiteY13" fmla="*/ 251211 h 322662"/>
                  <a:gd name="connsiteX14" fmla="*/ 198399 w 354425"/>
                  <a:gd name="connsiteY14" fmla="*/ 293715 h 322662"/>
                  <a:gd name="connsiteX15" fmla="*/ 238784 w 354425"/>
                  <a:gd name="connsiteY15" fmla="*/ 273098 h 322662"/>
                  <a:gd name="connsiteX16" fmla="*/ 199386 w 354425"/>
                  <a:gd name="connsiteY16" fmla="*/ 251211 h 322662"/>
                  <a:gd name="connsiteX17" fmla="*/ 144880 w 354425"/>
                  <a:gd name="connsiteY17" fmla="*/ 274934 h 322662"/>
                  <a:gd name="connsiteX18" fmla="*/ 142621 w 354425"/>
                  <a:gd name="connsiteY18" fmla="*/ 314896 h 322662"/>
                  <a:gd name="connsiteX19" fmla="*/ 185407 w 354425"/>
                  <a:gd name="connsiteY19" fmla="*/ 299363 h 322662"/>
                  <a:gd name="connsiteX20" fmla="*/ 144880 w 354425"/>
                  <a:gd name="connsiteY20" fmla="*/ 274934 h 322662"/>
                  <a:gd name="connsiteX21" fmla="*/ 87408 w 354425"/>
                  <a:gd name="connsiteY21" fmla="*/ 291879 h 322662"/>
                  <a:gd name="connsiteX22" fmla="*/ 86138 w 354425"/>
                  <a:gd name="connsiteY22" fmla="*/ 306988 h 322662"/>
                  <a:gd name="connsiteX23" fmla="*/ 114379 w 354425"/>
                  <a:gd name="connsiteY23" fmla="*/ 322662 h 322662"/>
                  <a:gd name="connsiteX24" fmla="*/ 128923 w 354425"/>
                  <a:gd name="connsiteY24" fmla="*/ 318850 h 322662"/>
                  <a:gd name="connsiteX25" fmla="*/ 87408 w 354425"/>
                  <a:gd name="connsiteY25" fmla="*/ 291879 h 322662"/>
                  <a:gd name="connsiteX26" fmla="*/ 255447 w 354425"/>
                  <a:gd name="connsiteY26" fmla="*/ 0 h 322662"/>
                  <a:gd name="connsiteX27" fmla="*/ 259260 w 354425"/>
                  <a:gd name="connsiteY27" fmla="*/ 49423 h 322662"/>
                  <a:gd name="connsiteX28" fmla="*/ 289619 w 354425"/>
                  <a:gd name="connsiteY28" fmla="*/ 15109 h 322662"/>
                  <a:gd name="connsiteX29" fmla="*/ 255447 w 354425"/>
                  <a:gd name="connsiteY29" fmla="*/ 0 h 322662"/>
                  <a:gd name="connsiteX30" fmla="*/ 213084 w 354425"/>
                  <a:gd name="connsiteY30" fmla="*/ 42222 h 322662"/>
                  <a:gd name="connsiteX31" fmla="*/ 215061 w 354425"/>
                  <a:gd name="connsiteY31" fmla="*/ 89527 h 322662"/>
                  <a:gd name="connsiteX32" fmla="*/ 249234 w 354425"/>
                  <a:gd name="connsiteY32" fmla="*/ 59449 h 322662"/>
                  <a:gd name="connsiteX33" fmla="*/ 213084 w 354425"/>
                  <a:gd name="connsiteY33" fmla="*/ 42222 h 322662"/>
                  <a:gd name="connsiteX34" fmla="*/ 166061 w 354425"/>
                  <a:gd name="connsiteY34" fmla="*/ 78653 h 322662"/>
                  <a:gd name="connsiteX35" fmla="*/ 166485 w 354425"/>
                  <a:gd name="connsiteY35" fmla="*/ 123699 h 322662"/>
                  <a:gd name="connsiteX36" fmla="*/ 204047 w 354425"/>
                  <a:gd name="connsiteY36" fmla="*/ 98140 h 322662"/>
                  <a:gd name="connsiteX37" fmla="*/ 166061 w 354425"/>
                  <a:gd name="connsiteY37" fmla="*/ 78653 h 322662"/>
                  <a:gd name="connsiteX38" fmla="*/ 114944 w 354425"/>
                  <a:gd name="connsiteY38" fmla="*/ 109013 h 322662"/>
                  <a:gd name="connsiteX39" fmla="*/ 113955 w 354425"/>
                  <a:gd name="connsiteY39" fmla="*/ 151517 h 322662"/>
                  <a:gd name="connsiteX40" fmla="*/ 154342 w 354425"/>
                  <a:gd name="connsiteY40" fmla="*/ 130901 h 322662"/>
                  <a:gd name="connsiteX41" fmla="*/ 114944 w 354425"/>
                  <a:gd name="connsiteY41" fmla="*/ 109013 h 322662"/>
                  <a:gd name="connsiteX42" fmla="*/ 60437 w 354425"/>
                  <a:gd name="connsiteY42" fmla="*/ 132737 h 322662"/>
                  <a:gd name="connsiteX43" fmla="*/ 58178 w 354425"/>
                  <a:gd name="connsiteY43" fmla="*/ 172699 h 322662"/>
                  <a:gd name="connsiteX44" fmla="*/ 100964 w 354425"/>
                  <a:gd name="connsiteY44" fmla="*/ 157166 h 322662"/>
                  <a:gd name="connsiteX45" fmla="*/ 60437 w 354425"/>
                  <a:gd name="connsiteY45" fmla="*/ 132737 h 322662"/>
                  <a:gd name="connsiteX46" fmla="*/ 3107 w 354425"/>
                  <a:gd name="connsiteY46" fmla="*/ 149541 h 322662"/>
                  <a:gd name="connsiteX47" fmla="*/ 0 w 354425"/>
                  <a:gd name="connsiteY47" fmla="*/ 186820 h 322662"/>
                  <a:gd name="connsiteX48" fmla="*/ 44763 w 354425"/>
                  <a:gd name="connsiteY48" fmla="*/ 176652 h 322662"/>
                  <a:gd name="connsiteX49" fmla="*/ 3107 w 354425"/>
                  <a:gd name="connsiteY49" fmla="*/ 149541 h 3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54425" h="322662">
                    <a:moveTo>
                      <a:pt x="339748" y="142197"/>
                    </a:moveTo>
                    <a:cubicBezTo>
                      <a:pt x="341161" y="158860"/>
                      <a:pt x="342431" y="175240"/>
                      <a:pt x="343561" y="191621"/>
                    </a:cubicBezTo>
                    <a:cubicBezTo>
                      <a:pt x="347091" y="188090"/>
                      <a:pt x="350480" y="184419"/>
                      <a:pt x="353869" y="180748"/>
                    </a:cubicBezTo>
                    <a:cubicBezTo>
                      <a:pt x="354716" y="170016"/>
                      <a:pt x="354576" y="159284"/>
                      <a:pt x="353587" y="148411"/>
                    </a:cubicBezTo>
                    <a:cubicBezTo>
                      <a:pt x="348927" y="146434"/>
                      <a:pt x="344408" y="144316"/>
                      <a:pt x="339748" y="142197"/>
                    </a:cubicBezTo>
                    <a:close/>
                    <a:moveTo>
                      <a:pt x="297386" y="184419"/>
                    </a:moveTo>
                    <a:cubicBezTo>
                      <a:pt x="298092" y="200375"/>
                      <a:pt x="298798" y="216050"/>
                      <a:pt x="299363" y="231724"/>
                    </a:cubicBezTo>
                    <a:cubicBezTo>
                      <a:pt x="311225" y="222263"/>
                      <a:pt x="322662" y="212237"/>
                      <a:pt x="333535" y="201647"/>
                    </a:cubicBezTo>
                    <a:cubicBezTo>
                      <a:pt x="321674" y="196139"/>
                      <a:pt x="309530" y="190350"/>
                      <a:pt x="297386" y="184419"/>
                    </a:cubicBezTo>
                    <a:close/>
                    <a:moveTo>
                      <a:pt x="250364" y="220992"/>
                    </a:moveTo>
                    <a:cubicBezTo>
                      <a:pt x="250645" y="236101"/>
                      <a:pt x="250645" y="251070"/>
                      <a:pt x="250787" y="266038"/>
                    </a:cubicBezTo>
                    <a:cubicBezTo>
                      <a:pt x="263779" y="258130"/>
                      <a:pt x="276204" y="249658"/>
                      <a:pt x="288349" y="240479"/>
                    </a:cubicBezTo>
                    <a:cubicBezTo>
                      <a:pt x="275781" y="234125"/>
                      <a:pt x="263072" y="227629"/>
                      <a:pt x="250364" y="220992"/>
                    </a:cubicBezTo>
                    <a:close/>
                    <a:moveTo>
                      <a:pt x="199386" y="251211"/>
                    </a:moveTo>
                    <a:cubicBezTo>
                      <a:pt x="199105" y="265614"/>
                      <a:pt x="198822" y="279735"/>
                      <a:pt x="198399" y="293715"/>
                    </a:cubicBezTo>
                    <a:cubicBezTo>
                      <a:pt x="212096" y="287502"/>
                      <a:pt x="225652" y="280582"/>
                      <a:pt x="238784" y="273098"/>
                    </a:cubicBezTo>
                    <a:cubicBezTo>
                      <a:pt x="225652" y="265897"/>
                      <a:pt x="212520" y="258695"/>
                      <a:pt x="199386" y="251211"/>
                    </a:cubicBezTo>
                    <a:close/>
                    <a:moveTo>
                      <a:pt x="144880" y="274934"/>
                    </a:moveTo>
                    <a:cubicBezTo>
                      <a:pt x="144174" y="288349"/>
                      <a:pt x="143468" y="301764"/>
                      <a:pt x="142621" y="314896"/>
                    </a:cubicBezTo>
                    <a:cubicBezTo>
                      <a:pt x="157165" y="310377"/>
                      <a:pt x="171427" y="305153"/>
                      <a:pt x="185407" y="299363"/>
                    </a:cubicBezTo>
                    <a:cubicBezTo>
                      <a:pt x="171993" y="291455"/>
                      <a:pt x="158436" y="283265"/>
                      <a:pt x="144880" y="274934"/>
                    </a:cubicBezTo>
                    <a:close/>
                    <a:moveTo>
                      <a:pt x="87408" y="291879"/>
                    </a:moveTo>
                    <a:cubicBezTo>
                      <a:pt x="86985" y="296963"/>
                      <a:pt x="86561" y="302046"/>
                      <a:pt x="86138" y="306988"/>
                    </a:cubicBezTo>
                    <a:cubicBezTo>
                      <a:pt x="95175" y="313060"/>
                      <a:pt x="104636" y="318426"/>
                      <a:pt x="114379" y="322662"/>
                    </a:cubicBezTo>
                    <a:cubicBezTo>
                      <a:pt x="119180" y="321533"/>
                      <a:pt x="124123" y="320262"/>
                      <a:pt x="128923" y="318850"/>
                    </a:cubicBezTo>
                    <a:cubicBezTo>
                      <a:pt x="115227" y="310095"/>
                      <a:pt x="101388" y="301058"/>
                      <a:pt x="87408" y="291879"/>
                    </a:cubicBezTo>
                    <a:close/>
                    <a:moveTo>
                      <a:pt x="255447" y="0"/>
                    </a:moveTo>
                    <a:cubicBezTo>
                      <a:pt x="256859" y="16663"/>
                      <a:pt x="258130" y="33043"/>
                      <a:pt x="259260" y="49423"/>
                    </a:cubicBezTo>
                    <a:cubicBezTo>
                      <a:pt x="269850" y="38550"/>
                      <a:pt x="280017" y="27112"/>
                      <a:pt x="289619" y="15109"/>
                    </a:cubicBezTo>
                    <a:cubicBezTo>
                      <a:pt x="278323" y="10167"/>
                      <a:pt x="266885" y="5084"/>
                      <a:pt x="255447" y="0"/>
                    </a:cubicBezTo>
                    <a:close/>
                    <a:moveTo>
                      <a:pt x="213084" y="42222"/>
                    </a:moveTo>
                    <a:cubicBezTo>
                      <a:pt x="213790" y="58178"/>
                      <a:pt x="214496" y="73852"/>
                      <a:pt x="215061" y="89527"/>
                    </a:cubicBezTo>
                    <a:cubicBezTo>
                      <a:pt x="226922" y="80066"/>
                      <a:pt x="238360" y="70040"/>
                      <a:pt x="249234" y="59449"/>
                    </a:cubicBezTo>
                    <a:cubicBezTo>
                      <a:pt x="237231" y="53942"/>
                      <a:pt x="225087" y="48152"/>
                      <a:pt x="213084" y="42222"/>
                    </a:cubicBezTo>
                    <a:close/>
                    <a:moveTo>
                      <a:pt x="166061" y="78653"/>
                    </a:moveTo>
                    <a:cubicBezTo>
                      <a:pt x="166344" y="93763"/>
                      <a:pt x="166344" y="108731"/>
                      <a:pt x="166485" y="123699"/>
                    </a:cubicBezTo>
                    <a:cubicBezTo>
                      <a:pt x="179476" y="115791"/>
                      <a:pt x="191903" y="107319"/>
                      <a:pt x="204047" y="98140"/>
                    </a:cubicBezTo>
                    <a:cubicBezTo>
                      <a:pt x="191338" y="91786"/>
                      <a:pt x="178771" y="85290"/>
                      <a:pt x="166061" y="78653"/>
                    </a:cubicBezTo>
                    <a:close/>
                    <a:moveTo>
                      <a:pt x="114944" y="109013"/>
                    </a:moveTo>
                    <a:cubicBezTo>
                      <a:pt x="114661" y="123417"/>
                      <a:pt x="114379" y="137538"/>
                      <a:pt x="113955" y="151517"/>
                    </a:cubicBezTo>
                    <a:cubicBezTo>
                      <a:pt x="127653" y="145304"/>
                      <a:pt x="141208" y="138385"/>
                      <a:pt x="154342" y="130901"/>
                    </a:cubicBezTo>
                    <a:cubicBezTo>
                      <a:pt x="141208" y="123699"/>
                      <a:pt x="128076" y="116356"/>
                      <a:pt x="114944" y="109013"/>
                    </a:cubicBezTo>
                    <a:close/>
                    <a:moveTo>
                      <a:pt x="60437" y="132737"/>
                    </a:moveTo>
                    <a:cubicBezTo>
                      <a:pt x="59732" y="146151"/>
                      <a:pt x="59026" y="159566"/>
                      <a:pt x="58178" y="172699"/>
                    </a:cubicBezTo>
                    <a:cubicBezTo>
                      <a:pt x="72723" y="168180"/>
                      <a:pt x="86985" y="162955"/>
                      <a:pt x="100964" y="157166"/>
                    </a:cubicBezTo>
                    <a:cubicBezTo>
                      <a:pt x="87549" y="149258"/>
                      <a:pt x="73994" y="140927"/>
                      <a:pt x="60437" y="132737"/>
                    </a:cubicBezTo>
                    <a:close/>
                    <a:moveTo>
                      <a:pt x="3107" y="149541"/>
                    </a:moveTo>
                    <a:cubicBezTo>
                      <a:pt x="2118" y="162108"/>
                      <a:pt x="1129" y="174534"/>
                      <a:pt x="0" y="186820"/>
                    </a:cubicBezTo>
                    <a:cubicBezTo>
                      <a:pt x="15109" y="184137"/>
                      <a:pt x="29936" y="180748"/>
                      <a:pt x="44763" y="176652"/>
                    </a:cubicBezTo>
                    <a:cubicBezTo>
                      <a:pt x="30924" y="167756"/>
                      <a:pt x="17086" y="158719"/>
                      <a:pt x="3107" y="149541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8B0406DD-D273-4ACE-A678-3D342234CFFD}"/>
                  </a:ext>
                </a:extLst>
              </p:cNvPr>
              <p:cNvSpPr/>
              <p:nvPr/>
            </p:nvSpPr>
            <p:spPr>
              <a:xfrm rot="-1840256">
                <a:off x="6382711" y="3742620"/>
                <a:ext cx="354429" cy="403569"/>
              </a:xfrm>
              <a:custGeom>
                <a:avLst/>
                <a:gdLst>
                  <a:gd name="connsiteX0" fmla="*/ 354429 w 354429"/>
                  <a:gd name="connsiteY0" fmla="*/ 201785 h 403569"/>
                  <a:gd name="connsiteX1" fmla="*/ 177215 w 354429"/>
                  <a:gd name="connsiteY1" fmla="*/ 403570 h 403569"/>
                  <a:gd name="connsiteX2" fmla="*/ 0 w 354429"/>
                  <a:gd name="connsiteY2" fmla="*/ 201785 h 403569"/>
                  <a:gd name="connsiteX3" fmla="*/ 177215 w 354429"/>
                  <a:gd name="connsiteY3" fmla="*/ 0 h 403569"/>
                  <a:gd name="connsiteX4" fmla="*/ 354429 w 354429"/>
                  <a:gd name="connsiteY4" fmla="*/ 201785 h 40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429" h="403569">
                    <a:moveTo>
                      <a:pt x="354429" y="201785"/>
                    </a:moveTo>
                    <a:cubicBezTo>
                      <a:pt x="354429" y="313227"/>
                      <a:pt x="275087" y="403570"/>
                      <a:pt x="177215" y="403570"/>
                    </a:cubicBezTo>
                    <a:cubicBezTo>
                      <a:pt x="79342" y="403570"/>
                      <a:pt x="0" y="313227"/>
                      <a:pt x="0" y="201785"/>
                    </a:cubicBezTo>
                    <a:cubicBezTo>
                      <a:pt x="0" y="90342"/>
                      <a:pt x="79342" y="0"/>
                      <a:pt x="177215" y="0"/>
                    </a:cubicBezTo>
                    <a:cubicBezTo>
                      <a:pt x="275087" y="0"/>
                      <a:pt x="354429" y="90342"/>
                      <a:pt x="354429" y="201785"/>
                    </a:cubicBezTo>
                    <a:close/>
                  </a:path>
                </a:pathLst>
              </a:custGeom>
              <a:noFill/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2E91854-B5B9-4163-BDC9-A1BF186EEDA0}"/>
                  </a:ext>
                </a:extLst>
              </p:cNvPr>
              <p:cNvSpPr/>
              <p:nvPr/>
            </p:nvSpPr>
            <p:spPr>
              <a:xfrm>
                <a:off x="6756013" y="4315941"/>
                <a:ext cx="79359" cy="51964"/>
              </a:xfrm>
              <a:custGeom>
                <a:avLst/>
                <a:gdLst>
                  <a:gd name="connsiteX0" fmla="*/ 0 w 79359"/>
                  <a:gd name="connsiteY0" fmla="*/ 44198 h 51964"/>
                  <a:gd name="connsiteX1" fmla="*/ 4096 w 79359"/>
                  <a:gd name="connsiteY1" fmla="*/ 51965 h 51964"/>
                  <a:gd name="connsiteX2" fmla="*/ 42787 w 79359"/>
                  <a:gd name="connsiteY2" fmla="*/ 31348 h 51964"/>
                  <a:gd name="connsiteX3" fmla="*/ 79359 w 79359"/>
                  <a:gd name="connsiteY3" fmla="*/ 7343 h 51964"/>
                  <a:gd name="connsiteX4" fmla="*/ 74559 w 79359"/>
                  <a:gd name="connsiteY4" fmla="*/ 0 h 51964"/>
                  <a:gd name="connsiteX5" fmla="*/ 38409 w 79359"/>
                  <a:gd name="connsiteY5" fmla="*/ 23864 h 51964"/>
                  <a:gd name="connsiteX6" fmla="*/ 0 w 79359"/>
                  <a:gd name="connsiteY6" fmla="*/ 44198 h 5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59" h="51964">
                    <a:moveTo>
                      <a:pt x="0" y="44198"/>
                    </a:moveTo>
                    <a:lnTo>
                      <a:pt x="4096" y="51965"/>
                    </a:lnTo>
                    <a:cubicBezTo>
                      <a:pt x="17369" y="45611"/>
                      <a:pt x="30219" y="38832"/>
                      <a:pt x="42787" y="31348"/>
                    </a:cubicBezTo>
                    <a:cubicBezTo>
                      <a:pt x="55354" y="23864"/>
                      <a:pt x="67498" y="15815"/>
                      <a:pt x="79359" y="7343"/>
                    </a:cubicBezTo>
                    <a:lnTo>
                      <a:pt x="74559" y="0"/>
                    </a:lnTo>
                    <a:cubicBezTo>
                      <a:pt x="62838" y="8473"/>
                      <a:pt x="50836" y="16380"/>
                      <a:pt x="38409" y="23864"/>
                    </a:cubicBezTo>
                    <a:cubicBezTo>
                      <a:pt x="25841" y="31207"/>
                      <a:pt x="13132" y="37985"/>
                      <a:pt x="0" y="44198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44CC39F-F883-479B-ACC9-FF3A5F2C08D7}"/>
                  </a:ext>
                </a:extLst>
              </p:cNvPr>
              <p:cNvSpPr/>
              <p:nvPr/>
            </p:nvSpPr>
            <p:spPr>
              <a:xfrm>
                <a:off x="6736668" y="4281345"/>
                <a:ext cx="85572" cy="65520"/>
              </a:xfrm>
              <a:custGeom>
                <a:avLst/>
                <a:gdLst>
                  <a:gd name="connsiteX0" fmla="*/ 36573 w 85572"/>
                  <a:gd name="connsiteY0" fmla="*/ 22734 h 65520"/>
                  <a:gd name="connsiteX1" fmla="*/ 0 w 85572"/>
                  <a:gd name="connsiteY1" fmla="*/ 42221 h 65520"/>
                  <a:gd name="connsiteX2" fmla="*/ 12285 w 85572"/>
                  <a:gd name="connsiteY2" fmla="*/ 65521 h 65520"/>
                  <a:gd name="connsiteX3" fmla="*/ 49988 w 85572"/>
                  <a:gd name="connsiteY3" fmla="*/ 45328 h 65520"/>
                  <a:gd name="connsiteX4" fmla="*/ 85573 w 85572"/>
                  <a:gd name="connsiteY4" fmla="*/ 22029 h 65520"/>
                  <a:gd name="connsiteX5" fmla="*/ 71028 w 85572"/>
                  <a:gd name="connsiteY5" fmla="*/ 0 h 65520"/>
                  <a:gd name="connsiteX6" fmla="*/ 36573 w 85572"/>
                  <a:gd name="connsiteY6" fmla="*/ 22734 h 6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72" h="65520">
                    <a:moveTo>
                      <a:pt x="36573" y="22734"/>
                    </a:moveTo>
                    <a:cubicBezTo>
                      <a:pt x="24712" y="29795"/>
                      <a:pt x="12426" y="36290"/>
                      <a:pt x="0" y="42221"/>
                    </a:cubicBezTo>
                    <a:lnTo>
                      <a:pt x="12285" y="65521"/>
                    </a:lnTo>
                    <a:cubicBezTo>
                      <a:pt x="25136" y="59307"/>
                      <a:pt x="37703" y="52671"/>
                      <a:pt x="49988" y="45328"/>
                    </a:cubicBezTo>
                    <a:cubicBezTo>
                      <a:pt x="62132" y="38126"/>
                      <a:pt x="73993" y="30218"/>
                      <a:pt x="85573" y="22029"/>
                    </a:cubicBezTo>
                    <a:lnTo>
                      <a:pt x="71028" y="0"/>
                    </a:lnTo>
                    <a:cubicBezTo>
                      <a:pt x="59872" y="8049"/>
                      <a:pt x="48435" y="15674"/>
                      <a:pt x="36573" y="22734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E05DE058-FD75-41EC-9F04-DCCA5C40E935}"/>
                  </a:ext>
                </a:extLst>
              </p:cNvPr>
              <p:cNvSpPr/>
              <p:nvPr/>
            </p:nvSpPr>
            <p:spPr>
              <a:xfrm>
                <a:off x="6658580" y="4142254"/>
                <a:ext cx="71733" cy="57189"/>
              </a:xfrm>
              <a:custGeom>
                <a:avLst/>
                <a:gdLst>
                  <a:gd name="connsiteX0" fmla="*/ 71734 w 71733"/>
                  <a:gd name="connsiteY0" fmla="*/ 22029 h 57189"/>
                  <a:gd name="connsiteX1" fmla="*/ 57189 w 71733"/>
                  <a:gd name="connsiteY1" fmla="*/ 0 h 57189"/>
                  <a:gd name="connsiteX2" fmla="*/ 29229 w 71733"/>
                  <a:gd name="connsiteY2" fmla="*/ 18075 h 57189"/>
                  <a:gd name="connsiteX3" fmla="*/ 0 w 71733"/>
                  <a:gd name="connsiteY3" fmla="*/ 33890 h 57189"/>
                  <a:gd name="connsiteX4" fmla="*/ 12285 w 71733"/>
                  <a:gd name="connsiteY4" fmla="*/ 57189 h 57189"/>
                  <a:gd name="connsiteX5" fmla="*/ 42645 w 71733"/>
                  <a:gd name="connsiteY5" fmla="*/ 40809 h 57189"/>
                  <a:gd name="connsiteX6" fmla="*/ 71734 w 71733"/>
                  <a:gd name="connsiteY6" fmla="*/ 22029 h 57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33" h="57189">
                    <a:moveTo>
                      <a:pt x="71734" y="22029"/>
                    </a:moveTo>
                    <a:lnTo>
                      <a:pt x="57189" y="0"/>
                    </a:lnTo>
                    <a:cubicBezTo>
                      <a:pt x="48152" y="6354"/>
                      <a:pt x="38832" y="12426"/>
                      <a:pt x="29229" y="18075"/>
                    </a:cubicBezTo>
                    <a:cubicBezTo>
                      <a:pt x="19769" y="23723"/>
                      <a:pt x="9884" y="28948"/>
                      <a:pt x="0" y="33890"/>
                    </a:cubicBezTo>
                    <a:lnTo>
                      <a:pt x="12285" y="57189"/>
                    </a:lnTo>
                    <a:cubicBezTo>
                      <a:pt x="22593" y="51965"/>
                      <a:pt x="32760" y="46599"/>
                      <a:pt x="42645" y="40809"/>
                    </a:cubicBezTo>
                    <a:cubicBezTo>
                      <a:pt x="52671" y="34879"/>
                      <a:pt x="62273" y="28665"/>
                      <a:pt x="71734" y="22029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BC851B1-25BC-4899-AAD8-B48686E3A60F}"/>
                  </a:ext>
                </a:extLst>
              </p:cNvPr>
              <p:cNvSpPr/>
              <p:nvPr/>
            </p:nvSpPr>
            <p:spPr>
              <a:xfrm>
                <a:off x="6678914" y="4178403"/>
                <a:ext cx="65520" cy="43774"/>
              </a:xfrm>
              <a:custGeom>
                <a:avLst/>
                <a:gdLst>
                  <a:gd name="connsiteX0" fmla="*/ 35443 w 65520"/>
                  <a:gd name="connsiteY0" fmla="*/ 26688 h 43774"/>
                  <a:gd name="connsiteX1" fmla="*/ 65520 w 65520"/>
                  <a:gd name="connsiteY1" fmla="*/ 7343 h 43774"/>
                  <a:gd name="connsiteX2" fmla="*/ 60720 w 65520"/>
                  <a:gd name="connsiteY2" fmla="*/ 0 h 43774"/>
                  <a:gd name="connsiteX3" fmla="*/ 31065 w 65520"/>
                  <a:gd name="connsiteY3" fmla="*/ 19204 h 43774"/>
                  <a:gd name="connsiteX4" fmla="*/ 0 w 65520"/>
                  <a:gd name="connsiteY4" fmla="*/ 36008 h 43774"/>
                  <a:gd name="connsiteX5" fmla="*/ 4095 w 65520"/>
                  <a:gd name="connsiteY5" fmla="*/ 43775 h 43774"/>
                  <a:gd name="connsiteX6" fmla="*/ 35443 w 65520"/>
                  <a:gd name="connsiteY6" fmla="*/ 26688 h 4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20" h="43774">
                    <a:moveTo>
                      <a:pt x="35443" y="26688"/>
                    </a:moveTo>
                    <a:cubicBezTo>
                      <a:pt x="45752" y="20616"/>
                      <a:pt x="55777" y="14121"/>
                      <a:pt x="65520" y="7343"/>
                    </a:cubicBezTo>
                    <a:lnTo>
                      <a:pt x="60720" y="0"/>
                    </a:lnTo>
                    <a:cubicBezTo>
                      <a:pt x="51118" y="6778"/>
                      <a:pt x="41091" y="13132"/>
                      <a:pt x="31065" y="19204"/>
                    </a:cubicBezTo>
                    <a:cubicBezTo>
                      <a:pt x="20899" y="25277"/>
                      <a:pt x="10591" y="30783"/>
                      <a:pt x="0" y="36008"/>
                    </a:cubicBezTo>
                    <a:lnTo>
                      <a:pt x="4095" y="43775"/>
                    </a:lnTo>
                    <a:cubicBezTo>
                      <a:pt x="14685" y="38409"/>
                      <a:pt x="25276" y="32761"/>
                      <a:pt x="35443" y="2668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id="{51215D45-4D5C-4D06-9D82-122B6E8B3E2E}"/>
                </a:ext>
              </a:extLst>
            </p:cNvPr>
            <p:cNvGrpSpPr/>
            <p:nvPr/>
          </p:nvGrpSpPr>
          <p:grpSpPr>
            <a:xfrm>
              <a:off x="5817215" y="2811761"/>
              <a:ext cx="803711" cy="492688"/>
              <a:chOff x="5817215" y="2811761"/>
              <a:chExt cx="803711" cy="492688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0ED8A457-5555-44DF-8545-1F921866AD57}"/>
                  </a:ext>
                </a:extLst>
              </p:cNvPr>
              <p:cNvSpPr/>
              <p:nvPr/>
            </p:nvSpPr>
            <p:spPr>
              <a:xfrm>
                <a:off x="6159984" y="3069893"/>
                <a:ext cx="460942" cy="234557"/>
              </a:xfrm>
              <a:custGeom>
                <a:avLst/>
                <a:gdLst>
                  <a:gd name="connsiteX0" fmla="*/ 458069 w 460942"/>
                  <a:gd name="connsiteY0" fmla="*/ 204915 h 234557"/>
                  <a:gd name="connsiteX1" fmla="*/ 458069 w 460942"/>
                  <a:gd name="connsiteY1" fmla="*/ 204915 h 234557"/>
                  <a:gd name="connsiteX2" fmla="*/ 399890 w 460942"/>
                  <a:gd name="connsiteY2" fmla="*/ 232733 h 234557"/>
                  <a:gd name="connsiteX3" fmla="*/ 6059 w 460942"/>
                  <a:gd name="connsiteY3" fmla="*/ 49726 h 234557"/>
                  <a:gd name="connsiteX4" fmla="*/ 3376 w 460942"/>
                  <a:gd name="connsiteY4" fmla="*/ 19931 h 234557"/>
                  <a:gd name="connsiteX5" fmla="*/ 3376 w 460942"/>
                  <a:gd name="connsiteY5" fmla="*/ 19931 h 234557"/>
                  <a:gd name="connsiteX6" fmla="*/ 26111 w 460942"/>
                  <a:gd name="connsiteY6" fmla="*/ 444 h 234557"/>
                  <a:gd name="connsiteX7" fmla="*/ 435899 w 460942"/>
                  <a:gd name="connsiteY7" fmla="*/ 144336 h 234557"/>
                  <a:gd name="connsiteX8" fmla="*/ 458069 w 460942"/>
                  <a:gd name="connsiteY8" fmla="*/ 204915 h 234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0942" h="234557">
                    <a:moveTo>
                      <a:pt x="458069" y="204915"/>
                    </a:moveTo>
                    <a:lnTo>
                      <a:pt x="458069" y="204915"/>
                    </a:lnTo>
                    <a:cubicBezTo>
                      <a:pt x="447902" y="229767"/>
                      <a:pt x="412741" y="238805"/>
                      <a:pt x="399890" y="232733"/>
                    </a:cubicBezTo>
                    <a:lnTo>
                      <a:pt x="6059" y="49726"/>
                    </a:lnTo>
                    <a:cubicBezTo>
                      <a:pt x="-860" y="46478"/>
                      <a:pt x="-1990" y="33346"/>
                      <a:pt x="3376" y="19931"/>
                    </a:cubicBezTo>
                    <a:lnTo>
                      <a:pt x="3376" y="19931"/>
                    </a:lnTo>
                    <a:cubicBezTo>
                      <a:pt x="8742" y="6516"/>
                      <a:pt x="18909" y="-2097"/>
                      <a:pt x="26111" y="444"/>
                    </a:cubicBezTo>
                    <a:lnTo>
                      <a:pt x="435899" y="144336"/>
                    </a:lnTo>
                    <a:cubicBezTo>
                      <a:pt x="449173" y="149137"/>
                      <a:pt x="468236" y="180062"/>
                      <a:pt x="458069" y="204915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842F5A3-4900-4203-A54F-67880B799A92}"/>
                  </a:ext>
                </a:extLst>
              </p:cNvPr>
              <p:cNvSpPr/>
              <p:nvPr/>
            </p:nvSpPr>
            <p:spPr>
              <a:xfrm>
                <a:off x="5872165" y="2871098"/>
                <a:ext cx="396940" cy="361831"/>
              </a:xfrm>
              <a:custGeom>
                <a:avLst/>
                <a:gdLst>
                  <a:gd name="connsiteX0" fmla="*/ 265213 w 396940"/>
                  <a:gd name="connsiteY0" fmla="*/ 16797 h 361831"/>
                  <a:gd name="connsiteX1" fmla="*/ 274392 w 396940"/>
                  <a:gd name="connsiteY1" fmla="*/ 20751 h 361831"/>
                  <a:gd name="connsiteX2" fmla="*/ 283146 w 396940"/>
                  <a:gd name="connsiteY2" fmla="*/ 24846 h 361831"/>
                  <a:gd name="connsiteX3" fmla="*/ 301927 w 396940"/>
                  <a:gd name="connsiteY3" fmla="*/ 35578 h 361831"/>
                  <a:gd name="connsiteX4" fmla="*/ 309552 w 396940"/>
                  <a:gd name="connsiteY4" fmla="*/ 40661 h 361831"/>
                  <a:gd name="connsiteX5" fmla="*/ 346831 w 396940"/>
                  <a:gd name="connsiteY5" fmla="*/ 73422 h 361831"/>
                  <a:gd name="connsiteX6" fmla="*/ 366601 w 396940"/>
                  <a:gd name="connsiteY6" fmla="*/ 98981 h 361831"/>
                  <a:gd name="connsiteX7" fmla="*/ 385382 w 396940"/>
                  <a:gd name="connsiteY7" fmla="*/ 256852 h 361831"/>
                  <a:gd name="connsiteX8" fmla="*/ 261682 w 396940"/>
                  <a:gd name="connsiteY8" fmla="*/ 356828 h 361831"/>
                  <a:gd name="connsiteX9" fmla="*/ 229769 w 396940"/>
                  <a:gd name="connsiteY9" fmla="*/ 361347 h 361831"/>
                  <a:gd name="connsiteX10" fmla="*/ 180064 w 396940"/>
                  <a:gd name="connsiteY10" fmla="*/ 358805 h 361831"/>
                  <a:gd name="connsiteX11" fmla="*/ 171167 w 396940"/>
                  <a:gd name="connsiteY11" fmla="*/ 357111 h 361831"/>
                  <a:gd name="connsiteX12" fmla="*/ 150127 w 396940"/>
                  <a:gd name="connsiteY12" fmla="*/ 351745 h 361831"/>
                  <a:gd name="connsiteX13" fmla="*/ 140949 w 396940"/>
                  <a:gd name="connsiteY13" fmla="*/ 348638 h 361831"/>
                  <a:gd name="connsiteX14" fmla="*/ 131629 w 396940"/>
                  <a:gd name="connsiteY14" fmla="*/ 345108 h 361831"/>
                  <a:gd name="connsiteX15" fmla="*/ 128099 w 396940"/>
                  <a:gd name="connsiteY15" fmla="*/ 343555 h 361831"/>
                  <a:gd name="connsiteX16" fmla="*/ 103387 w 396940"/>
                  <a:gd name="connsiteY16" fmla="*/ 331270 h 361831"/>
                  <a:gd name="connsiteX17" fmla="*/ 46480 w 396940"/>
                  <a:gd name="connsiteY17" fmla="*/ 284247 h 361831"/>
                  <a:gd name="connsiteX18" fmla="*/ 40549 w 396940"/>
                  <a:gd name="connsiteY18" fmla="*/ 277045 h 361831"/>
                  <a:gd name="connsiteX19" fmla="*/ 26146 w 396940"/>
                  <a:gd name="connsiteY19" fmla="*/ 256005 h 361831"/>
                  <a:gd name="connsiteX20" fmla="*/ 21486 w 396940"/>
                  <a:gd name="connsiteY20" fmla="*/ 247674 h 361831"/>
                  <a:gd name="connsiteX21" fmla="*/ 13861 w 396940"/>
                  <a:gd name="connsiteY21" fmla="*/ 231576 h 361831"/>
                  <a:gd name="connsiteX22" fmla="*/ 3835 w 396940"/>
                  <a:gd name="connsiteY22" fmla="*/ 199945 h 361831"/>
                  <a:gd name="connsiteX23" fmla="*/ 11602 w 396940"/>
                  <a:gd name="connsiteY23" fmla="*/ 104912 h 361831"/>
                  <a:gd name="connsiteX24" fmla="*/ 72321 w 396940"/>
                  <a:gd name="connsiteY24" fmla="*/ 31483 h 361831"/>
                  <a:gd name="connsiteX25" fmla="*/ 101552 w 396940"/>
                  <a:gd name="connsiteY25" fmla="*/ 15809 h 361831"/>
                  <a:gd name="connsiteX26" fmla="*/ 118214 w 396940"/>
                  <a:gd name="connsiteY26" fmla="*/ 9596 h 361831"/>
                  <a:gd name="connsiteX27" fmla="*/ 127393 w 396940"/>
                  <a:gd name="connsiteY27" fmla="*/ 6913 h 361831"/>
                  <a:gd name="connsiteX28" fmla="*/ 152387 w 396940"/>
                  <a:gd name="connsiteY28" fmla="*/ 1970 h 361831"/>
                  <a:gd name="connsiteX29" fmla="*/ 161848 w 396940"/>
                  <a:gd name="connsiteY29" fmla="*/ 840 h 361831"/>
                  <a:gd name="connsiteX30" fmla="*/ 235418 w 396940"/>
                  <a:gd name="connsiteY30" fmla="*/ 6913 h 361831"/>
                  <a:gd name="connsiteX31" fmla="*/ 261541 w 396940"/>
                  <a:gd name="connsiteY31" fmla="*/ 15385 h 361831"/>
                  <a:gd name="connsiteX32" fmla="*/ 265213 w 396940"/>
                  <a:gd name="connsiteY32" fmla="*/ 16797 h 36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6940" h="361831">
                    <a:moveTo>
                      <a:pt x="265213" y="16797"/>
                    </a:moveTo>
                    <a:cubicBezTo>
                      <a:pt x="268319" y="18068"/>
                      <a:pt x="271426" y="19339"/>
                      <a:pt x="274392" y="20751"/>
                    </a:cubicBezTo>
                    <a:cubicBezTo>
                      <a:pt x="277357" y="22022"/>
                      <a:pt x="280322" y="23434"/>
                      <a:pt x="283146" y="24846"/>
                    </a:cubicBezTo>
                    <a:cubicBezTo>
                      <a:pt x="289642" y="28235"/>
                      <a:pt x="295996" y="31765"/>
                      <a:pt x="301927" y="35578"/>
                    </a:cubicBezTo>
                    <a:cubicBezTo>
                      <a:pt x="304610" y="37273"/>
                      <a:pt x="307011" y="38826"/>
                      <a:pt x="309552" y="40661"/>
                    </a:cubicBezTo>
                    <a:cubicBezTo>
                      <a:pt x="323391" y="50264"/>
                      <a:pt x="335958" y="61419"/>
                      <a:pt x="346831" y="73422"/>
                    </a:cubicBezTo>
                    <a:cubicBezTo>
                      <a:pt x="354315" y="81471"/>
                      <a:pt x="360811" y="90085"/>
                      <a:pt x="366601" y="98981"/>
                    </a:cubicBezTo>
                    <a:cubicBezTo>
                      <a:pt x="397667" y="146709"/>
                      <a:pt x="406563" y="204605"/>
                      <a:pt x="385382" y="256852"/>
                    </a:cubicBezTo>
                    <a:cubicBezTo>
                      <a:pt x="364059" y="309100"/>
                      <a:pt x="317319" y="344402"/>
                      <a:pt x="261682" y="356828"/>
                    </a:cubicBezTo>
                    <a:cubicBezTo>
                      <a:pt x="251374" y="359229"/>
                      <a:pt x="240501" y="360782"/>
                      <a:pt x="229769" y="361347"/>
                    </a:cubicBezTo>
                    <a:cubicBezTo>
                      <a:pt x="213530" y="362477"/>
                      <a:pt x="196868" y="361629"/>
                      <a:pt x="180064" y="358805"/>
                    </a:cubicBezTo>
                    <a:cubicBezTo>
                      <a:pt x="177098" y="358381"/>
                      <a:pt x="174133" y="357817"/>
                      <a:pt x="171167" y="357111"/>
                    </a:cubicBezTo>
                    <a:cubicBezTo>
                      <a:pt x="164107" y="355698"/>
                      <a:pt x="157188" y="353722"/>
                      <a:pt x="150127" y="351745"/>
                    </a:cubicBezTo>
                    <a:cubicBezTo>
                      <a:pt x="147162" y="350757"/>
                      <a:pt x="144056" y="349768"/>
                      <a:pt x="140949" y="348638"/>
                    </a:cubicBezTo>
                    <a:cubicBezTo>
                      <a:pt x="137842" y="347509"/>
                      <a:pt x="134736" y="346379"/>
                      <a:pt x="131629" y="345108"/>
                    </a:cubicBezTo>
                    <a:cubicBezTo>
                      <a:pt x="130358" y="344543"/>
                      <a:pt x="129228" y="344120"/>
                      <a:pt x="128099" y="343555"/>
                    </a:cubicBezTo>
                    <a:cubicBezTo>
                      <a:pt x="119485" y="339883"/>
                      <a:pt x="111295" y="335788"/>
                      <a:pt x="103387" y="331270"/>
                    </a:cubicBezTo>
                    <a:cubicBezTo>
                      <a:pt x="81217" y="318420"/>
                      <a:pt x="62013" y="302322"/>
                      <a:pt x="46480" y="284247"/>
                    </a:cubicBezTo>
                    <a:cubicBezTo>
                      <a:pt x="44362" y="281847"/>
                      <a:pt x="42385" y="279446"/>
                      <a:pt x="40549" y="277045"/>
                    </a:cubicBezTo>
                    <a:cubicBezTo>
                      <a:pt x="35325" y="270267"/>
                      <a:pt x="30382" y="263207"/>
                      <a:pt x="26146" y="256005"/>
                    </a:cubicBezTo>
                    <a:cubicBezTo>
                      <a:pt x="24452" y="253322"/>
                      <a:pt x="22898" y="250498"/>
                      <a:pt x="21486" y="247674"/>
                    </a:cubicBezTo>
                    <a:cubicBezTo>
                      <a:pt x="18662" y="242449"/>
                      <a:pt x="16120" y="237083"/>
                      <a:pt x="13861" y="231576"/>
                    </a:cubicBezTo>
                    <a:cubicBezTo>
                      <a:pt x="9483" y="221268"/>
                      <a:pt x="6095" y="210677"/>
                      <a:pt x="3835" y="199945"/>
                    </a:cubicBezTo>
                    <a:cubicBezTo>
                      <a:pt x="-2943" y="168456"/>
                      <a:pt x="-966" y="135695"/>
                      <a:pt x="11602" y="104912"/>
                    </a:cubicBezTo>
                    <a:cubicBezTo>
                      <a:pt x="24169" y="74128"/>
                      <a:pt x="45492" y="49275"/>
                      <a:pt x="72321" y="31483"/>
                    </a:cubicBezTo>
                    <a:cubicBezTo>
                      <a:pt x="81500" y="25411"/>
                      <a:pt x="91102" y="20045"/>
                      <a:pt x="101552" y="15809"/>
                    </a:cubicBezTo>
                    <a:cubicBezTo>
                      <a:pt x="106918" y="13408"/>
                      <a:pt x="112566" y="11431"/>
                      <a:pt x="118214" y="9596"/>
                    </a:cubicBezTo>
                    <a:cubicBezTo>
                      <a:pt x="121321" y="8607"/>
                      <a:pt x="124286" y="7760"/>
                      <a:pt x="127393" y="6913"/>
                    </a:cubicBezTo>
                    <a:cubicBezTo>
                      <a:pt x="135442" y="4653"/>
                      <a:pt x="143773" y="3100"/>
                      <a:pt x="152387" y="1970"/>
                    </a:cubicBezTo>
                    <a:cubicBezTo>
                      <a:pt x="155493" y="1405"/>
                      <a:pt x="158741" y="1123"/>
                      <a:pt x="161848" y="840"/>
                    </a:cubicBezTo>
                    <a:cubicBezTo>
                      <a:pt x="185712" y="-1278"/>
                      <a:pt x="210706" y="558"/>
                      <a:pt x="235418" y="6913"/>
                    </a:cubicBezTo>
                    <a:cubicBezTo>
                      <a:pt x="244173" y="9172"/>
                      <a:pt x="252928" y="11996"/>
                      <a:pt x="261541" y="15385"/>
                    </a:cubicBezTo>
                    <a:cubicBezTo>
                      <a:pt x="262671" y="15809"/>
                      <a:pt x="263942" y="16373"/>
                      <a:pt x="265213" y="16797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C8318E8-4916-4EF8-AC9B-5F4263E198AE}"/>
                  </a:ext>
                </a:extLst>
              </p:cNvPr>
              <p:cNvSpPr/>
              <p:nvPr/>
            </p:nvSpPr>
            <p:spPr>
              <a:xfrm>
                <a:off x="5876000" y="2878010"/>
                <a:ext cx="279311" cy="344973"/>
              </a:xfrm>
              <a:custGeom>
                <a:avLst/>
                <a:gdLst>
                  <a:gd name="connsiteX0" fmla="*/ 235678 w 279311"/>
                  <a:gd name="connsiteY0" fmla="*/ 190773 h 344973"/>
                  <a:gd name="connsiteX1" fmla="*/ 137114 w 279311"/>
                  <a:gd name="connsiteY1" fmla="*/ 341867 h 344973"/>
                  <a:gd name="connsiteX2" fmla="*/ 146292 w 279311"/>
                  <a:gd name="connsiteY2" fmla="*/ 344973 h 344973"/>
                  <a:gd name="connsiteX3" fmla="*/ 243868 w 279311"/>
                  <a:gd name="connsiteY3" fmla="*/ 194021 h 344973"/>
                  <a:gd name="connsiteX4" fmla="*/ 279311 w 279311"/>
                  <a:gd name="connsiteY4" fmla="*/ 18075 h 344973"/>
                  <a:gd name="connsiteX5" fmla="*/ 270556 w 279311"/>
                  <a:gd name="connsiteY5" fmla="*/ 13980 h 344973"/>
                  <a:gd name="connsiteX6" fmla="*/ 235678 w 279311"/>
                  <a:gd name="connsiteY6" fmla="*/ 190773 h 344973"/>
                  <a:gd name="connsiteX7" fmla="*/ 68486 w 279311"/>
                  <a:gd name="connsiteY7" fmla="*/ 24570 h 344973"/>
                  <a:gd name="connsiteX8" fmla="*/ 42504 w 279311"/>
                  <a:gd name="connsiteY8" fmla="*/ 112261 h 344973"/>
                  <a:gd name="connsiteX9" fmla="*/ 0 w 279311"/>
                  <a:gd name="connsiteY9" fmla="*/ 193174 h 344973"/>
                  <a:gd name="connsiteX10" fmla="*/ 10026 w 279311"/>
                  <a:gd name="connsiteY10" fmla="*/ 224804 h 344973"/>
                  <a:gd name="connsiteX11" fmla="*/ 67074 w 279311"/>
                  <a:gd name="connsiteY11" fmla="*/ 122287 h 344973"/>
                  <a:gd name="connsiteX12" fmla="*/ 97858 w 279311"/>
                  <a:gd name="connsiteY12" fmla="*/ 9037 h 344973"/>
                  <a:gd name="connsiteX13" fmla="*/ 68486 w 279311"/>
                  <a:gd name="connsiteY13" fmla="*/ 24570 h 344973"/>
                  <a:gd name="connsiteX14" fmla="*/ 231441 w 279311"/>
                  <a:gd name="connsiteY14" fmla="*/ 0 h 344973"/>
                  <a:gd name="connsiteX15" fmla="*/ 197128 w 279311"/>
                  <a:gd name="connsiteY15" fmla="*/ 175099 h 344973"/>
                  <a:gd name="connsiteX16" fmla="*/ 99411 w 279311"/>
                  <a:gd name="connsiteY16" fmla="*/ 324498 h 344973"/>
                  <a:gd name="connsiteX17" fmla="*/ 124122 w 279311"/>
                  <a:gd name="connsiteY17" fmla="*/ 336783 h 344973"/>
                  <a:gd name="connsiteX18" fmla="*/ 221557 w 279311"/>
                  <a:gd name="connsiteY18" fmla="*/ 185125 h 344973"/>
                  <a:gd name="connsiteX19" fmla="*/ 257565 w 279311"/>
                  <a:gd name="connsiteY19" fmla="*/ 8614 h 344973"/>
                  <a:gd name="connsiteX20" fmla="*/ 231441 w 279311"/>
                  <a:gd name="connsiteY20" fmla="*/ 0 h 344973"/>
                  <a:gd name="connsiteX21" fmla="*/ 114379 w 279311"/>
                  <a:gd name="connsiteY21" fmla="*/ 2683 h 344973"/>
                  <a:gd name="connsiteX22" fmla="*/ 82466 w 279311"/>
                  <a:gd name="connsiteY22" fmla="*/ 128500 h 344973"/>
                  <a:gd name="connsiteX23" fmla="*/ 17510 w 279311"/>
                  <a:gd name="connsiteY23" fmla="*/ 240902 h 344973"/>
                  <a:gd name="connsiteX24" fmla="*/ 22169 w 279311"/>
                  <a:gd name="connsiteY24" fmla="*/ 249234 h 344973"/>
                  <a:gd name="connsiteX25" fmla="*/ 90656 w 279311"/>
                  <a:gd name="connsiteY25" fmla="*/ 131889 h 344973"/>
                  <a:gd name="connsiteX26" fmla="*/ 123558 w 279311"/>
                  <a:gd name="connsiteY26" fmla="*/ 141 h 344973"/>
                  <a:gd name="connsiteX27" fmla="*/ 114379 w 279311"/>
                  <a:gd name="connsiteY27" fmla="*/ 2683 h 34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9311" h="344973">
                    <a:moveTo>
                      <a:pt x="235678" y="190773"/>
                    </a:moveTo>
                    <a:cubicBezTo>
                      <a:pt x="213084" y="246409"/>
                      <a:pt x="179759" y="297951"/>
                      <a:pt x="137114" y="341867"/>
                    </a:cubicBezTo>
                    <a:cubicBezTo>
                      <a:pt x="140220" y="342996"/>
                      <a:pt x="143186" y="344126"/>
                      <a:pt x="146292" y="344973"/>
                    </a:cubicBezTo>
                    <a:cubicBezTo>
                      <a:pt x="188373" y="300775"/>
                      <a:pt x="221274" y="249516"/>
                      <a:pt x="243868" y="194021"/>
                    </a:cubicBezTo>
                    <a:cubicBezTo>
                      <a:pt x="266461" y="138526"/>
                      <a:pt x="278605" y="78936"/>
                      <a:pt x="279311" y="18075"/>
                    </a:cubicBezTo>
                    <a:cubicBezTo>
                      <a:pt x="276487" y="16663"/>
                      <a:pt x="273522" y="15250"/>
                      <a:pt x="270556" y="13980"/>
                    </a:cubicBezTo>
                    <a:cubicBezTo>
                      <a:pt x="270415" y="75123"/>
                      <a:pt x="258271" y="135137"/>
                      <a:pt x="235678" y="190773"/>
                    </a:cubicBezTo>
                    <a:close/>
                    <a:moveTo>
                      <a:pt x="68486" y="24570"/>
                    </a:moveTo>
                    <a:cubicBezTo>
                      <a:pt x="62555" y="54648"/>
                      <a:pt x="54083" y="83878"/>
                      <a:pt x="42504" y="112261"/>
                    </a:cubicBezTo>
                    <a:cubicBezTo>
                      <a:pt x="31066" y="140503"/>
                      <a:pt x="16663" y="167474"/>
                      <a:pt x="0" y="193174"/>
                    </a:cubicBezTo>
                    <a:cubicBezTo>
                      <a:pt x="2259" y="203906"/>
                      <a:pt x="5507" y="214496"/>
                      <a:pt x="10026" y="224804"/>
                    </a:cubicBezTo>
                    <a:cubicBezTo>
                      <a:pt x="33184" y="192891"/>
                      <a:pt x="52247" y="158436"/>
                      <a:pt x="67074" y="122287"/>
                    </a:cubicBezTo>
                    <a:cubicBezTo>
                      <a:pt x="81901" y="85996"/>
                      <a:pt x="92209" y="48011"/>
                      <a:pt x="97858" y="9037"/>
                    </a:cubicBezTo>
                    <a:cubicBezTo>
                      <a:pt x="87267" y="13274"/>
                      <a:pt x="77524" y="18498"/>
                      <a:pt x="68486" y="24570"/>
                    </a:cubicBezTo>
                    <a:close/>
                    <a:moveTo>
                      <a:pt x="231441" y="0"/>
                    </a:moveTo>
                    <a:cubicBezTo>
                      <a:pt x="231441" y="60578"/>
                      <a:pt x="219580" y="119886"/>
                      <a:pt x="197128" y="175099"/>
                    </a:cubicBezTo>
                    <a:cubicBezTo>
                      <a:pt x="174675" y="230170"/>
                      <a:pt x="141633" y="281006"/>
                      <a:pt x="99411" y="324498"/>
                    </a:cubicBezTo>
                    <a:cubicBezTo>
                      <a:pt x="107178" y="329017"/>
                      <a:pt x="115367" y="333112"/>
                      <a:pt x="124122" y="336783"/>
                    </a:cubicBezTo>
                    <a:cubicBezTo>
                      <a:pt x="166061" y="292302"/>
                      <a:pt x="198963" y="240761"/>
                      <a:pt x="221557" y="185125"/>
                    </a:cubicBezTo>
                    <a:cubicBezTo>
                      <a:pt x="244150" y="129488"/>
                      <a:pt x="256576" y="69616"/>
                      <a:pt x="257565" y="8614"/>
                    </a:cubicBezTo>
                    <a:cubicBezTo>
                      <a:pt x="248951" y="5083"/>
                      <a:pt x="240196" y="2259"/>
                      <a:pt x="231441" y="0"/>
                    </a:cubicBezTo>
                    <a:close/>
                    <a:moveTo>
                      <a:pt x="114379" y="2683"/>
                    </a:moveTo>
                    <a:cubicBezTo>
                      <a:pt x="109578" y="46034"/>
                      <a:pt x="98705" y="88396"/>
                      <a:pt x="82466" y="128500"/>
                    </a:cubicBezTo>
                    <a:cubicBezTo>
                      <a:pt x="66086" y="168603"/>
                      <a:pt x="44339" y="206447"/>
                      <a:pt x="17510" y="240902"/>
                    </a:cubicBezTo>
                    <a:cubicBezTo>
                      <a:pt x="18922" y="243726"/>
                      <a:pt x="20475" y="246551"/>
                      <a:pt x="22169" y="249234"/>
                    </a:cubicBezTo>
                    <a:cubicBezTo>
                      <a:pt x="50553" y="213366"/>
                      <a:pt x="73570" y="173828"/>
                      <a:pt x="90656" y="131889"/>
                    </a:cubicBezTo>
                    <a:cubicBezTo>
                      <a:pt x="107742" y="89950"/>
                      <a:pt x="118898" y="45610"/>
                      <a:pt x="123558" y="141"/>
                    </a:cubicBezTo>
                    <a:cubicBezTo>
                      <a:pt x="120451" y="847"/>
                      <a:pt x="117345" y="1694"/>
                      <a:pt x="114379" y="2683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2A93B75-EA96-4887-AEF2-9D8EE7F2675F}"/>
                  </a:ext>
                </a:extLst>
              </p:cNvPr>
              <p:cNvSpPr/>
              <p:nvPr/>
            </p:nvSpPr>
            <p:spPr>
              <a:xfrm>
                <a:off x="5912714" y="2872079"/>
                <a:ext cx="280017" cy="358246"/>
              </a:xfrm>
              <a:custGeom>
                <a:avLst/>
                <a:gdLst>
                  <a:gd name="connsiteX0" fmla="*/ 256012 w 280017"/>
                  <a:gd name="connsiteY0" fmla="*/ 39539 h 358246"/>
                  <a:gd name="connsiteX1" fmla="*/ 253329 w 280017"/>
                  <a:gd name="connsiteY1" fmla="*/ 41939 h 358246"/>
                  <a:gd name="connsiteX2" fmla="*/ 255024 w 280017"/>
                  <a:gd name="connsiteY2" fmla="*/ 45046 h 358246"/>
                  <a:gd name="connsiteX3" fmla="*/ 268297 w 280017"/>
                  <a:gd name="connsiteY3" fmla="*/ 69616 h 358246"/>
                  <a:gd name="connsiteX4" fmla="*/ 252764 w 280017"/>
                  <a:gd name="connsiteY4" fmla="*/ 81760 h 358246"/>
                  <a:gd name="connsiteX5" fmla="*/ 249940 w 280017"/>
                  <a:gd name="connsiteY5" fmla="*/ 83878 h 358246"/>
                  <a:gd name="connsiteX6" fmla="*/ 251634 w 280017"/>
                  <a:gd name="connsiteY6" fmla="*/ 87126 h 358246"/>
                  <a:gd name="connsiteX7" fmla="*/ 263214 w 280017"/>
                  <a:gd name="connsiteY7" fmla="*/ 111273 h 358246"/>
                  <a:gd name="connsiteX8" fmla="*/ 246127 w 280017"/>
                  <a:gd name="connsiteY8" fmla="*/ 123134 h 358246"/>
                  <a:gd name="connsiteX9" fmla="*/ 243021 w 280017"/>
                  <a:gd name="connsiteY9" fmla="*/ 125252 h 358246"/>
                  <a:gd name="connsiteX10" fmla="*/ 244433 w 280017"/>
                  <a:gd name="connsiteY10" fmla="*/ 128642 h 358246"/>
                  <a:gd name="connsiteX11" fmla="*/ 254317 w 280017"/>
                  <a:gd name="connsiteY11" fmla="*/ 152223 h 358246"/>
                  <a:gd name="connsiteX12" fmla="*/ 235537 w 280017"/>
                  <a:gd name="connsiteY12" fmla="*/ 163802 h 358246"/>
                  <a:gd name="connsiteX13" fmla="*/ 232430 w 280017"/>
                  <a:gd name="connsiteY13" fmla="*/ 165779 h 358246"/>
                  <a:gd name="connsiteX14" fmla="*/ 233701 w 280017"/>
                  <a:gd name="connsiteY14" fmla="*/ 169168 h 358246"/>
                  <a:gd name="connsiteX15" fmla="*/ 242032 w 280017"/>
                  <a:gd name="connsiteY15" fmla="*/ 192186 h 358246"/>
                  <a:gd name="connsiteX16" fmla="*/ 221698 w 280017"/>
                  <a:gd name="connsiteY16" fmla="*/ 203341 h 358246"/>
                  <a:gd name="connsiteX17" fmla="*/ 218450 w 280017"/>
                  <a:gd name="connsiteY17" fmla="*/ 205036 h 358246"/>
                  <a:gd name="connsiteX18" fmla="*/ 219580 w 280017"/>
                  <a:gd name="connsiteY18" fmla="*/ 208566 h 358246"/>
                  <a:gd name="connsiteX19" fmla="*/ 226358 w 280017"/>
                  <a:gd name="connsiteY19" fmla="*/ 230735 h 358246"/>
                  <a:gd name="connsiteX20" fmla="*/ 204471 w 280017"/>
                  <a:gd name="connsiteY20" fmla="*/ 241326 h 358246"/>
                  <a:gd name="connsiteX21" fmla="*/ 201082 w 280017"/>
                  <a:gd name="connsiteY21" fmla="*/ 242880 h 358246"/>
                  <a:gd name="connsiteX22" fmla="*/ 202070 w 280017"/>
                  <a:gd name="connsiteY22" fmla="*/ 246410 h 358246"/>
                  <a:gd name="connsiteX23" fmla="*/ 207436 w 280017"/>
                  <a:gd name="connsiteY23" fmla="*/ 267873 h 358246"/>
                  <a:gd name="connsiteX24" fmla="*/ 183854 w 280017"/>
                  <a:gd name="connsiteY24" fmla="*/ 277758 h 358246"/>
                  <a:gd name="connsiteX25" fmla="*/ 180606 w 280017"/>
                  <a:gd name="connsiteY25" fmla="*/ 279170 h 358246"/>
                  <a:gd name="connsiteX26" fmla="*/ 181313 w 280017"/>
                  <a:gd name="connsiteY26" fmla="*/ 282701 h 358246"/>
                  <a:gd name="connsiteX27" fmla="*/ 185266 w 280017"/>
                  <a:gd name="connsiteY27" fmla="*/ 303176 h 358246"/>
                  <a:gd name="connsiteX28" fmla="*/ 160131 w 280017"/>
                  <a:gd name="connsiteY28" fmla="*/ 312354 h 358246"/>
                  <a:gd name="connsiteX29" fmla="*/ 156742 w 280017"/>
                  <a:gd name="connsiteY29" fmla="*/ 313484 h 358246"/>
                  <a:gd name="connsiteX30" fmla="*/ 157307 w 280017"/>
                  <a:gd name="connsiteY30" fmla="*/ 317014 h 358246"/>
                  <a:gd name="connsiteX31" fmla="*/ 159849 w 280017"/>
                  <a:gd name="connsiteY31" fmla="*/ 336501 h 358246"/>
                  <a:gd name="connsiteX32" fmla="*/ 133301 w 280017"/>
                  <a:gd name="connsiteY32" fmla="*/ 344832 h 358246"/>
                  <a:gd name="connsiteX33" fmla="*/ 129912 w 280017"/>
                  <a:gd name="connsiteY33" fmla="*/ 345821 h 358246"/>
                  <a:gd name="connsiteX34" fmla="*/ 130195 w 280017"/>
                  <a:gd name="connsiteY34" fmla="*/ 349351 h 358246"/>
                  <a:gd name="connsiteX35" fmla="*/ 130760 w 280017"/>
                  <a:gd name="connsiteY35" fmla="*/ 356553 h 358246"/>
                  <a:gd name="connsiteX36" fmla="*/ 139656 w 280017"/>
                  <a:gd name="connsiteY36" fmla="*/ 358247 h 358246"/>
                  <a:gd name="connsiteX37" fmla="*/ 139091 w 280017"/>
                  <a:gd name="connsiteY37" fmla="*/ 352316 h 358246"/>
                  <a:gd name="connsiteX38" fmla="*/ 166062 w 280017"/>
                  <a:gd name="connsiteY38" fmla="*/ 343985 h 358246"/>
                  <a:gd name="connsiteX39" fmla="*/ 169451 w 280017"/>
                  <a:gd name="connsiteY39" fmla="*/ 342855 h 358246"/>
                  <a:gd name="connsiteX40" fmla="*/ 169027 w 280017"/>
                  <a:gd name="connsiteY40" fmla="*/ 339325 h 358246"/>
                  <a:gd name="connsiteX41" fmla="*/ 166485 w 280017"/>
                  <a:gd name="connsiteY41" fmla="*/ 319556 h 358246"/>
                  <a:gd name="connsiteX42" fmla="*/ 191903 w 280017"/>
                  <a:gd name="connsiteY42" fmla="*/ 310236 h 358246"/>
                  <a:gd name="connsiteX43" fmla="*/ 195292 w 280017"/>
                  <a:gd name="connsiteY43" fmla="*/ 308965 h 358246"/>
                  <a:gd name="connsiteX44" fmla="*/ 194727 w 280017"/>
                  <a:gd name="connsiteY44" fmla="*/ 305435 h 358246"/>
                  <a:gd name="connsiteX45" fmla="*/ 190773 w 280017"/>
                  <a:gd name="connsiteY45" fmla="*/ 284677 h 358246"/>
                  <a:gd name="connsiteX46" fmla="*/ 214638 w 280017"/>
                  <a:gd name="connsiteY46" fmla="*/ 274652 h 358246"/>
                  <a:gd name="connsiteX47" fmla="*/ 218027 w 280017"/>
                  <a:gd name="connsiteY47" fmla="*/ 273239 h 358246"/>
                  <a:gd name="connsiteX48" fmla="*/ 217179 w 280017"/>
                  <a:gd name="connsiteY48" fmla="*/ 269709 h 358246"/>
                  <a:gd name="connsiteX49" fmla="*/ 211813 w 280017"/>
                  <a:gd name="connsiteY49" fmla="*/ 248104 h 358246"/>
                  <a:gd name="connsiteX50" fmla="*/ 234125 w 280017"/>
                  <a:gd name="connsiteY50" fmla="*/ 237372 h 358246"/>
                  <a:gd name="connsiteX51" fmla="*/ 237373 w 280017"/>
                  <a:gd name="connsiteY51" fmla="*/ 235678 h 358246"/>
                  <a:gd name="connsiteX52" fmla="*/ 236384 w 280017"/>
                  <a:gd name="connsiteY52" fmla="*/ 232147 h 358246"/>
                  <a:gd name="connsiteX53" fmla="*/ 229464 w 280017"/>
                  <a:gd name="connsiteY53" fmla="*/ 209695 h 358246"/>
                  <a:gd name="connsiteX54" fmla="*/ 250222 w 280017"/>
                  <a:gd name="connsiteY54" fmla="*/ 198399 h 358246"/>
                  <a:gd name="connsiteX55" fmla="*/ 253470 w 280017"/>
                  <a:gd name="connsiteY55" fmla="*/ 196563 h 358246"/>
                  <a:gd name="connsiteX56" fmla="*/ 252199 w 280017"/>
                  <a:gd name="connsiteY56" fmla="*/ 193174 h 358246"/>
                  <a:gd name="connsiteX57" fmla="*/ 243727 w 280017"/>
                  <a:gd name="connsiteY57" fmla="*/ 169874 h 358246"/>
                  <a:gd name="connsiteX58" fmla="*/ 262790 w 280017"/>
                  <a:gd name="connsiteY58" fmla="*/ 158154 h 358246"/>
                  <a:gd name="connsiteX59" fmla="*/ 265897 w 280017"/>
                  <a:gd name="connsiteY59" fmla="*/ 156177 h 358246"/>
                  <a:gd name="connsiteX60" fmla="*/ 264484 w 280017"/>
                  <a:gd name="connsiteY60" fmla="*/ 152788 h 358246"/>
                  <a:gd name="connsiteX61" fmla="*/ 254459 w 280017"/>
                  <a:gd name="connsiteY61" fmla="*/ 128924 h 358246"/>
                  <a:gd name="connsiteX62" fmla="*/ 271827 w 280017"/>
                  <a:gd name="connsiteY62" fmla="*/ 116780 h 358246"/>
                  <a:gd name="connsiteX63" fmla="*/ 274793 w 280017"/>
                  <a:gd name="connsiteY63" fmla="*/ 114662 h 358246"/>
                  <a:gd name="connsiteX64" fmla="*/ 273239 w 280017"/>
                  <a:gd name="connsiteY64" fmla="*/ 111414 h 358246"/>
                  <a:gd name="connsiteX65" fmla="*/ 261519 w 280017"/>
                  <a:gd name="connsiteY65" fmla="*/ 86985 h 358246"/>
                  <a:gd name="connsiteX66" fmla="*/ 277193 w 280017"/>
                  <a:gd name="connsiteY66" fmla="*/ 74558 h 358246"/>
                  <a:gd name="connsiteX67" fmla="*/ 280018 w 280017"/>
                  <a:gd name="connsiteY67" fmla="*/ 72299 h 358246"/>
                  <a:gd name="connsiteX68" fmla="*/ 278323 w 280017"/>
                  <a:gd name="connsiteY68" fmla="*/ 69192 h 358246"/>
                  <a:gd name="connsiteX69" fmla="*/ 264908 w 280017"/>
                  <a:gd name="connsiteY69" fmla="*/ 44340 h 358246"/>
                  <a:gd name="connsiteX70" fmla="*/ 269427 w 280017"/>
                  <a:gd name="connsiteY70" fmla="*/ 40386 h 358246"/>
                  <a:gd name="connsiteX71" fmla="*/ 261801 w 280017"/>
                  <a:gd name="connsiteY71" fmla="*/ 35302 h 358246"/>
                  <a:gd name="connsiteX72" fmla="*/ 256012 w 280017"/>
                  <a:gd name="connsiteY72" fmla="*/ 39539 h 358246"/>
                  <a:gd name="connsiteX73" fmla="*/ 111696 w 280017"/>
                  <a:gd name="connsiteY73" fmla="*/ 989 h 358246"/>
                  <a:gd name="connsiteX74" fmla="*/ 115086 w 280017"/>
                  <a:gd name="connsiteY74" fmla="*/ 7343 h 358246"/>
                  <a:gd name="connsiteX75" fmla="*/ 99553 w 280017"/>
                  <a:gd name="connsiteY75" fmla="*/ 19487 h 358246"/>
                  <a:gd name="connsiteX76" fmla="*/ 96728 w 280017"/>
                  <a:gd name="connsiteY76" fmla="*/ 21605 h 358246"/>
                  <a:gd name="connsiteX77" fmla="*/ 98423 w 280017"/>
                  <a:gd name="connsiteY77" fmla="*/ 24853 h 358246"/>
                  <a:gd name="connsiteX78" fmla="*/ 110002 w 280017"/>
                  <a:gd name="connsiteY78" fmla="*/ 49000 h 358246"/>
                  <a:gd name="connsiteX79" fmla="*/ 92916 w 280017"/>
                  <a:gd name="connsiteY79" fmla="*/ 60861 h 358246"/>
                  <a:gd name="connsiteX80" fmla="*/ 89809 w 280017"/>
                  <a:gd name="connsiteY80" fmla="*/ 62979 h 358246"/>
                  <a:gd name="connsiteX81" fmla="*/ 91221 w 280017"/>
                  <a:gd name="connsiteY81" fmla="*/ 66368 h 358246"/>
                  <a:gd name="connsiteX82" fmla="*/ 101106 w 280017"/>
                  <a:gd name="connsiteY82" fmla="*/ 89950 h 358246"/>
                  <a:gd name="connsiteX83" fmla="*/ 82325 w 280017"/>
                  <a:gd name="connsiteY83" fmla="*/ 101529 h 358246"/>
                  <a:gd name="connsiteX84" fmla="*/ 79218 w 280017"/>
                  <a:gd name="connsiteY84" fmla="*/ 103506 h 358246"/>
                  <a:gd name="connsiteX85" fmla="*/ 80489 w 280017"/>
                  <a:gd name="connsiteY85" fmla="*/ 106895 h 358246"/>
                  <a:gd name="connsiteX86" fmla="*/ 88821 w 280017"/>
                  <a:gd name="connsiteY86" fmla="*/ 129912 h 358246"/>
                  <a:gd name="connsiteX87" fmla="*/ 68486 w 280017"/>
                  <a:gd name="connsiteY87" fmla="*/ 141068 h 358246"/>
                  <a:gd name="connsiteX88" fmla="*/ 65239 w 280017"/>
                  <a:gd name="connsiteY88" fmla="*/ 142762 h 358246"/>
                  <a:gd name="connsiteX89" fmla="*/ 66368 w 280017"/>
                  <a:gd name="connsiteY89" fmla="*/ 146293 h 358246"/>
                  <a:gd name="connsiteX90" fmla="*/ 73147 w 280017"/>
                  <a:gd name="connsiteY90" fmla="*/ 168462 h 358246"/>
                  <a:gd name="connsiteX91" fmla="*/ 51259 w 280017"/>
                  <a:gd name="connsiteY91" fmla="*/ 179053 h 358246"/>
                  <a:gd name="connsiteX92" fmla="*/ 47870 w 280017"/>
                  <a:gd name="connsiteY92" fmla="*/ 180606 h 358246"/>
                  <a:gd name="connsiteX93" fmla="*/ 48859 w 280017"/>
                  <a:gd name="connsiteY93" fmla="*/ 184137 h 358246"/>
                  <a:gd name="connsiteX94" fmla="*/ 54225 w 280017"/>
                  <a:gd name="connsiteY94" fmla="*/ 205600 h 358246"/>
                  <a:gd name="connsiteX95" fmla="*/ 30643 w 280017"/>
                  <a:gd name="connsiteY95" fmla="*/ 215485 h 358246"/>
                  <a:gd name="connsiteX96" fmla="*/ 27254 w 280017"/>
                  <a:gd name="connsiteY96" fmla="*/ 216897 h 358246"/>
                  <a:gd name="connsiteX97" fmla="*/ 27960 w 280017"/>
                  <a:gd name="connsiteY97" fmla="*/ 220427 h 358246"/>
                  <a:gd name="connsiteX98" fmla="*/ 31913 w 280017"/>
                  <a:gd name="connsiteY98" fmla="*/ 240902 h 358246"/>
                  <a:gd name="connsiteX99" fmla="*/ 6778 w 280017"/>
                  <a:gd name="connsiteY99" fmla="*/ 250081 h 358246"/>
                  <a:gd name="connsiteX100" fmla="*/ 3389 w 280017"/>
                  <a:gd name="connsiteY100" fmla="*/ 251211 h 358246"/>
                  <a:gd name="connsiteX101" fmla="*/ 3954 w 280017"/>
                  <a:gd name="connsiteY101" fmla="*/ 254882 h 358246"/>
                  <a:gd name="connsiteX102" fmla="*/ 6637 w 280017"/>
                  <a:gd name="connsiteY102" fmla="*/ 274228 h 358246"/>
                  <a:gd name="connsiteX103" fmla="*/ 0 w 280017"/>
                  <a:gd name="connsiteY103" fmla="*/ 276346 h 358246"/>
                  <a:gd name="connsiteX104" fmla="*/ 5931 w 280017"/>
                  <a:gd name="connsiteY104" fmla="*/ 283548 h 358246"/>
                  <a:gd name="connsiteX105" fmla="*/ 12850 w 280017"/>
                  <a:gd name="connsiteY105" fmla="*/ 281429 h 358246"/>
                  <a:gd name="connsiteX106" fmla="*/ 16239 w 280017"/>
                  <a:gd name="connsiteY106" fmla="*/ 280300 h 358246"/>
                  <a:gd name="connsiteX107" fmla="*/ 15816 w 280017"/>
                  <a:gd name="connsiteY107" fmla="*/ 276770 h 358246"/>
                  <a:gd name="connsiteX108" fmla="*/ 13274 w 280017"/>
                  <a:gd name="connsiteY108" fmla="*/ 257000 h 358246"/>
                  <a:gd name="connsiteX109" fmla="*/ 38692 w 280017"/>
                  <a:gd name="connsiteY109" fmla="*/ 247681 h 358246"/>
                  <a:gd name="connsiteX110" fmla="*/ 42080 w 280017"/>
                  <a:gd name="connsiteY110" fmla="*/ 246410 h 358246"/>
                  <a:gd name="connsiteX111" fmla="*/ 41375 w 280017"/>
                  <a:gd name="connsiteY111" fmla="*/ 242738 h 358246"/>
                  <a:gd name="connsiteX112" fmla="*/ 37421 w 280017"/>
                  <a:gd name="connsiteY112" fmla="*/ 221980 h 358246"/>
                  <a:gd name="connsiteX113" fmla="*/ 61285 w 280017"/>
                  <a:gd name="connsiteY113" fmla="*/ 211955 h 358246"/>
                  <a:gd name="connsiteX114" fmla="*/ 64674 w 280017"/>
                  <a:gd name="connsiteY114" fmla="*/ 210543 h 358246"/>
                  <a:gd name="connsiteX115" fmla="*/ 63827 w 280017"/>
                  <a:gd name="connsiteY115" fmla="*/ 207012 h 358246"/>
                  <a:gd name="connsiteX116" fmla="*/ 58461 w 280017"/>
                  <a:gd name="connsiteY116" fmla="*/ 185407 h 358246"/>
                  <a:gd name="connsiteX117" fmla="*/ 80772 w 280017"/>
                  <a:gd name="connsiteY117" fmla="*/ 174675 h 358246"/>
                  <a:gd name="connsiteX118" fmla="*/ 84019 w 280017"/>
                  <a:gd name="connsiteY118" fmla="*/ 172981 h 358246"/>
                  <a:gd name="connsiteX119" fmla="*/ 83031 w 280017"/>
                  <a:gd name="connsiteY119" fmla="*/ 169451 h 358246"/>
                  <a:gd name="connsiteX120" fmla="*/ 76112 w 280017"/>
                  <a:gd name="connsiteY120" fmla="*/ 146999 h 358246"/>
                  <a:gd name="connsiteX121" fmla="*/ 96728 w 280017"/>
                  <a:gd name="connsiteY121" fmla="*/ 135702 h 358246"/>
                  <a:gd name="connsiteX122" fmla="*/ 99976 w 280017"/>
                  <a:gd name="connsiteY122" fmla="*/ 133866 h 358246"/>
                  <a:gd name="connsiteX123" fmla="*/ 98846 w 280017"/>
                  <a:gd name="connsiteY123" fmla="*/ 130477 h 358246"/>
                  <a:gd name="connsiteX124" fmla="*/ 90374 w 280017"/>
                  <a:gd name="connsiteY124" fmla="*/ 107178 h 358246"/>
                  <a:gd name="connsiteX125" fmla="*/ 109437 w 280017"/>
                  <a:gd name="connsiteY125" fmla="*/ 95457 h 358246"/>
                  <a:gd name="connsiteX126" fmla="*/ 112544 w 280017"/>
                  <a:gd name="connsiteY126" fmla="*/ 93480 h 358246"/>
                  <a:gd name="connsiteX127" fmla="*/ 111132 w 280017"/>
                  <a:gd name="connsiteY127" fmla="*/ 90091 h 358246"/>
                  <a:gd name="connsiteX128" fmla="*/ 101106 w 280017"/>
                  <a:gd name="connsiteY128" fmla="*/ 66227 h 358246"/>
                  <a:gd name="connsiteX129" fmla="*/ 118474 w 280017"/>
                  <a:gd name="connsiteY129" fmla="*/ 54083 h 358246"/>
                  <a:gd name="connsiteX130" fmla="*/ 121440 w 280017"/>
                  <a:gd name="connsiteY130" fmla="*/ 51965 h 358246"/>
                  <a:gd name="connsiteX131" fmla="*/ 119887 w 280017"/>
                  <a:gd name="connsiteY131" fmla="*/ 48717 h 358246"/>
                  <a:gd name="connsiteX132" fmla="*/ 108166 w 280017"/>
                  <a:gd name="connsiteY132" fmla="*/ 24288 h 358246"/>
                  <a:gd name="connsiteX133" fmla="*/ 123840 w 280017"/>
                  <a:gd name="connsiteY133" fmla="*/ 11861 h 358246"/>
                  <a:gd name="connsiteX134" fmla="*/ 126664 w 280017"/>
                  <a:gd name="connsiteY134" fmla="*/ 9602 h 358246"/>
                  <a:gd name="connsiteX135" fmla="*/ 124970 w 280017"/>
                  <a:gd name="connsiteY135" fmla="*/ 6495 h 358246"/>
                  <a:gd name="connsiteX136" fmla="*/ 121440 w 280017"/>
                  <a:gd name="connsiteY136" fmla="*/ 0 h 358246"/>
                  <a:gd name="connsiteX137" fmla="*/ 111696 w 280017"/>
                  <a:gd name="connsiteY137" fmla="*/ 989 h 35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280017" h="358246">
                    <a:moveTo>
                      <a:pt x="256012" y="39539"/>
                    </a:moveTo>
                    <a:lnTo>
                      <a:pt x="253329" y="41939"/>
                    </a:lnTo>
                    <a:lnTo>
                      <a:pt x="255024" y="45046"/>
                    </a:lnTo>
                    <a:cubicBezTo>
                      <a:pt x="259683" y="53236"/>
                      <a:pt x="264061" y="61426"/>
                      <a:pt x="268297" y="69616"/>
                    </a:cubicBezTo>
                    <a:cubicBezTo>
                      <a:pt x="263214" y="73711"/>
                      <a:pt x="258130" y="77665"/>
                      <a:pt x="252764" y="81760"/>
                    </a:cubicBezTo>
                    <a:lnTo>
                      <a:pt x="249940" y="83878"/>
                    </a:lnTo>
                    <a:lnTo>
                      <a:pt x="251634" y="87126"/>
                    </a:lnTo>
                    <a:cubicBezTo>
                      <a:pt x="255588" y="95175"/>
                      <a:pt x="259401" y="103365"/>
                      <a:pt x="263214" y="111273"/>
                    </a:cubicBezTo>
                    <a:cubicBezTo>
                      <a:pt x="257565" y="115227"/>
                      <a:pt x="251917" y="119322"/>
                      <a:pt x="246127" y="123134"/>
                    </a:cubicBezTo>
                    <a:lnTo>
                      <a:pt x="243021" y="125252"/>
                    </a:lnTo>
                    <a:lnTo>
                      <a:pt x="244433" y="128642"/>
                    </a:lnTo>
                    <a:cubicBezTo>
                      <a:pt x="247822" y="136549"/>
                      <a:pt x="251069" y="144316"/>
                      <a:pt x="254317" y="152223"/>
                    </a:cubicBezTo>
                    <a:cubicBezTo>
                      <a:pt x="248246" y="156036"/>
                      <a:pt x="241891" y="159990"/>
                      <a:pt x="235537" y="163802"/>
                    </a:cubicBezTo>
                    <a:lnTo>
                      <a:pt x="232430" y="165779"/>
                    </a:lnTo>
                    <a:lnTo>
                      <a:pt x="233701" y="169168"/>
                    </a:lnTo>
                    <a:cubicBezTo>
                      <a:pt x="236666" y="176935"/>
                      <a:pt x="239349" y="184560"/>
                      <a:pt x="242032" y="192186"/>
                    </a:cubicBezTo>
                    <a:cubicBezTo>
                      <a:pt x="235395" y="195998"/>
                      <a:pt x="228617" y="199670"/>
                      <a:pt x="221698" y="203341"/>
                    </a:cubicBezTo>
                    <a:lnTo>
                      <a:pt x="218450" y="205036"/>
                    </a:lnTo>
                    <a:lnTo>
                      <a:pt x="219580" y="208566"/>
                    </a:lnTo>
                    <a:cubicBezTo>
                      <a:pt x="221980" y="216050"/>
                      <a:pt x="224240" y="223393"/>
                      <a:pt x="226358" y="230735"/>
                    </a:cubicBezTo>
                    <a:cubicBezTo>
                      <a:pt x="219157" y="234266"/>
                      <a:pt x="211813" y="237937"/>
                      <a:pt x="204471" y="241326"/>
                    </a:cubicBezTo>
                    <a:lnTo>
                      <a:pt x="201082" y="242880"/>
                    </a:lnTo>
                    <a:lnTo>
                      <a:pt x="202070" y="246410"/>
                    </a:lnTo>
                    <a:cubicBezTo>
                      <a:pt x="203906" y="253611"/>
                      <a:pt x="205741" y="260672"/>
                      <a:pt x="207436" y="267873"/>
                    </a:cubicBezTo>
                    <a:cubicBezTo>
                      <a:pt x="199670" y="271262"/>
                      <a:pt x="191903" y="274510"/>
                      <a:pt x="183854" y="277758"/>
                    </a:cubicBezTo>
                    <a:lnTo>
                      <a:pt x="180606" y="279170"/>
                    </a:lnTo>
                    <a:lnTo>
                      <a:pt x="181313" y="282701"/>
                    </a:lnTo>
                    <a:cubicBezTo>
                      <a:pt x="182724" y="289620"/>
                      <a:pt x="183995" y="296397"/>
                      <a:pt x="185266" y="303176"/>
                    </a:cubicBezTo>
                    <a:cubicBezTo>
                      <a:pt x="176935" y="306282"/>
                      <a:pt x="168603" y="309389"/>
                      <a:pt x="160131" y="312354"/>
                    </a:cubicBezTo>
                    <a:lnTo>
                      <a:pt x="156742" y="313484"/>
                    </a:lnTo>
                    <a:lnTo>
                      <a:pt x="157307" y="317014"/>
                    </a:lnTo>
                    <a:cubicBezTo>
                      <a:pt x="158296" y="323651"/>
                      <a:pt x="159143" y="330005"/>
                      <a:pt x="159849" y="336501"/>
                    </a:cubicBezTo>
                    <a:cubicBezTo>
                      <a:pt x="150952" y="339325"/>
                      <a:pt x="142197" y="342149"/>
                      <a:pt x="133301" y="344832"/>
                    </a:cubicBezTo>
                    <a:lnTo>
                      <a:pt x="129912" y="345821"/>
                    </a:lnTo>
                    <a:lnTo>
                      <a:pt x="130195" y="349351"/>
                    </a:lnTo>
                    <a:cubicBezTo>
                      <a:pt x="130477" y="351751"/>
                      <a:pt x="130618" y="354152"/>
                      <a:pt x="130760" y="356553"/>
                    </a:cubicBezTo>
                    <a:cubicBezTo>
                      <a:pt x="133725" y="357259"/>
                      <a:pt x="136691" y="357682"/>
                      <a:pt x="139656" y="358247"/>
                    </a:cubicBezTo>
                    <a:cubicBezTo>
                      <a:pt x="139514" y="356270"/>
                      <a:pt x="139374" y="354152"/>
                      <a:pt x="139091" y="352316"/>
                    </a:cubicBezTo>
                    <a:cubicBezTo>
                      <a:pt x="148128" y="349633"/>
                      <a:pt x="157166" y="346809"/>
                      <a:pt x="166062" y="343985"/>
                    </a:cubicBezTo>
                    <a:lnTo>
                      <a:pt x="169451" y="342855"/>
                    </a:lnTo>
                    <a:lnTo>
                      <a:pt x="169027" y="339325"/>
                    </a:lnTo>
                    <a:cubicBezTo>
                      <a:pt x="168321" y="332830"/>
                      <a:pt x="167333" y="326193"/>
                      <a:pt x="166485" y="319556"/>
                    </a:cubicBezTo>
                    <a:cubicBezTo>
                      <a:pt x="175099" y="316449"/>
                      <a:pt x="183572" y="313484"/>
                      <a:pt x="191903" y="310236"/>
                    </a:cubicBezTo>
                    <a:lnTo>
                      <a:pt x="195292" y="308965"/>
                    </a:lnTo>
                    <a:lnTo>
                      <a:pt x="194727" y="305435"/>
                    </a:lnTo>
                    <a:cubicBezTo>
                      <a:pt x="193598" y="298657"/>
                      <a:pt x="192186" y="291738"/>
                      <a:pt x="190773" y="284677"/>
                    </a:cubicBezTo>
                    <a:cubicBezTo>
                      <a:pt x="198822" y="281429"/>
                      <a:pt x="206871" y="278182"/>
                      <a:pt x="214638" y="274652"/>
                    </a:cubicBezTo>
                    <a:lnTo>
                      <a:pt x="218027" y="273239"/>
                    </a:lnTo>
                    <a:lnTo>
                      <a:pt x="217179" y="269709"/>
                    </a:lnTo>
                    <a:cubicBezTo>
                      <a:pt x="215485" y="262507"/>
                      <a:pt x="213649" y="255306"/>
                      <a:pt x="211813" y="248104"/>
                    </a:cubicBezTo>
                    <a:cubicBezTo>
                      <a:pt x="219297" y="244574"/>
                      <a:pt x="226782" y="241044"/>
                      <a:pt x="234125" y="237372"/>
                    </a:cubicBezTo>
                    <a:lnTo>
                      <a:pt x="237373" y="235678"/>
                    </a:lnTo>
                    <a:lnTo>
                      <a:pt x="236384" y="232147"/>
                    </a:lnTo>
                    <a:cubicBezTo>
                      <a:pt x="234266" y="224663"/>
                      <a:pt x="232007" y="217179"/>
                      <a:pt x="229464" y="209695"/>
                    </a:cubicBezTo>
                    <a:cubicBezTo>
                      <a:pt x="236525" y="206024"/>
                      <a:pt x="243303" y="202211"/>
                      <a:pt x="250222" y="198399"/>
                    </a:cubicBezTo>
                    <a:lnTo>
                      <a:pt x="253470" y="196563"/>
                    </a:lnTo>
                    <a:lnTo>
                      <a:pt x="252199" y="193174"/>
                    </a:lnTo>
                    <a:cubicBezTo>
                      <a:pt x="249516" y="185407"/>
                      <a:pt x="246692" y="177782"/>
                      <a:pt x="243727" y="169874"/>
                    </a:cubicBezTo>
                    <a:cubicBezTo>
                      <a:pt x="250222" y="165920"/>
                      <a:pt x="256577" y="162108"/>
                      <a:pt x="262790" y="158154"/>
                    </a:cubicBezTo>
                    <a:lnTo>
                      <a:pt x="265897" y="156177"/>
                    </a:lnTo>
                    <a:lnTo>
                      <a:pt x="264484" y="152788"/>
                    </a:lnTo>
                    <a:cubicBezTo>
                      <a:pt x="261236" y="144880"/>
                      <a:pt x="257989" y="136973"/>
                      <a:pt x="254459" y="128924"/>
                    </a:cubicBezTo>
                    <a:cubicBezTo>
                      <a:pt x="260389" y="124970"/>
                      <a:pt x="266179" y="120875"/>
                      <a:pt x="271827" y="116780"/>
                    </a:cubicBezTo>
                    <a:lnTo>
                      <a:pt x="274793" y="114662"/>
                    </a:lnTo>
                    <a:lnTo>
                      <a:pt x="273239" y="111414"/>
                    </a:lnTo>
                    <a:cubicBezTo>
                      <a:pt x="269427" y="103365"/>
                      <a:pt x="265473" y="95175"/>
                      <a:pt x="261519" y="86985"/>
                    </a:cubicBezTo>
                    <a:cubicBezTo>
                      <a:pt x="266744" y="82890"/>
                      <a:pt x="272110" y="78795"/>
                      <a:pt x="277193" y="74558"/>
                    </a:cubicBezTo>
                    <a:lnTo>
                      <a:pt x="280018" y="72299"/>
                    </a:lnTo>
                    <a:lnTo>
                      <a:pt x="278323" y="69192"/>
                    </a:lnTo>
                    <a:cubicBezTo>
                      <a:pt x="273946" y="60861"/>
                      <a:pt x="269427" y="52530"/>
                      <a:pt x="264908" y="44340"/>
                    </a:cubicBezTo>
                    <a:cubicBezTo>
                      <a:pt x="266462" y="42928"/>
                      <a:pt x="268015" y="41657"/>
                      <a:pt x="269427" y="40386"/>
                    </a:cubicBezTo>
                    <a:cubicBezTo>
                      <a:pt x="266885" y="38550"/>
                      <a:pt x="264484" y="36997"/>
                      <a:pt x="261801" y="35302"/>
                    </a:cubicBezTo>
                    <a:cubicBezTo>
                      <a:pt x="259683" y="36432"/>
                      <a:pt x="257848" y="37985"/>
                      <a:pt x="256012" y="39539"/>
                    </a:cubicBezTo>
                    <a:close/>
                    <a:moveTo>
                      <a:pt x="111696" y="989"/>
                    </a:moveTo>
                    <a:cubicBezTo>
                      <a:pt x="112826" y="3107"/>
                      <a:pt x="113956" y="5084"/>
                      <a:pt x="115086" y="7343"/>
                    </a:cubicBezTo>
                    <a:cubicBezTo>
                      <a:pt x="110002" y="11438"/>
                      <a:pt x="104919" y="15392"/>
                      <a:pt x="99553" y="19487"/>
                    </a:cubicBezTo>
                    <a:lnTo>
                      <a:pt x="96728" y="21605"/>
                    </a:lnTo>
                    <a:lnTo>
                      <a:pt x="98423" y="24853"/>
                    </a:lnTo>
                    <a:cubicBezTo>
                      <a:pt x="102376" y="32902"/>
                      <a:pt x="106189" y="41092"/>
                      <a:pt x="110002" y="49000"/>
                    </a:cubicBezTo>
                    <a:cubicBezTo>
                      <a:pt x="104354" y="52953"/>
                      <a:pt x="98705" y="57049"/>
                      <a:pt x="92916" y="60861"/>
                    </a:cubicBezTo>
                    <a:lnTo>
                      <a:pt x="89809" y="62979"/>
                    </a:lnTo>
                    <a:lnTo>
                      <a:pt x="91221" y="66368"/>
                    </a:lnTo>
                    <a:cubicBezTo>
                      <a:pt x="94610" y="74276"/>
                      <a:pt x="97858" y="82042"/>
                      <a:pt x="101106" y="89950"/>
                    </a:cubicBezTo>
                    <a:cubicBezTo>
                      <a:pt x="95034" y="93763"/>
                      <a:pt x="88679" y="97717"/>
                      <a:pt x="82325" y="101529"/>
                    </a:cubicBezTo>
                    <a:lnTo>
                      <a:pt x="79218" y="103506"/>
                    </a:lnTo>
                    <a:lnTo>
                      <a:pt x="80489" y="106895"/>
                    </a:lnTo>
                    <a:cubicBezTo>
                      <a:pt x="83455" y="114662"/>
                      <a:pt x="86138" y="122287"/>
                      <a:pt x="88821" y="129912"/>
                    </a:cubicBezTo>
                    <a:cubicBezTo>
                      <a:pt x="82184" y="133725"/>
                      <a:pt x="75406" y="137396"/>
                      <a:pt x="68486" y="141068"/>
                    </a:cubicBezTo>
                    <a:lnTo>
                      <a:pt x="65239" y="142762"/>
                    </a:lnTo>
                    <a:lnTo>
                      <a:pt x="66368" y="146293"/>
                    </a:lnTo>
                    <a:cubicBezTo>
                      <a:pt x="68769" y="153777"/>
                      <a:pt x="71028" y="161119"/>
                      <a:pt x="73147" y="168462"/>
                    </a:cubicBezTo>
                    <a:cubicBezTo>
                      <a:pt x="65945" y="171992"/>
                      <a:pt x="58602" y="175664"/>
                      <a:pt x="51259" y="179053"/>
                    </a:cubicBezTo>
                    <a:lnTo>
                      <a:pt x="47870" y="180606"/>
                    </a:lnTo>
                    <a:lnTo>
                      <a:pt x="48859" y="184137"/>
                    </a:lnTo>
                    <a:cubicBezTo>
                      <a:pt x="50694" y="191338"/>
                      <a:pt x="52530" y="198399"/>
                      <a:pt x="54225" y="205600"/>
                    </a:cubicBezTo>
                    <a:cubicBezTo>
                      <a:pt x="46458" y="208989"/>
                      <a:pt x="38692" y="212237"/>
                      <a:pt x="30643" y="215485"/>
                    </a:cubicBezTo>
                    <a:lnTo>
                      <a:pt x="27254" y="216897"/>
                    </a:lnTo>
                    <a:lnTo>
                      <a:pt x="27960" y="220427"/>
                    </a:lnTo>
                    <a:cubicBezTo>
                      <a:pt x="29372" y="227346"/>
                      <a:pt x="30643" y="234125"/>
                      <a:pt x="31913" y="240902"/>
                    </a:cubicBezTo>
                    <a:cubicBezTo>
                      <a:pt x="23582" y="244009"/>
                      <a:pt x="15251" y="247116"/>
                      <a:pt x="6778" y="250081"/>
                    </a:cubicBezTo>
                    <a:lnTo>
                      <a:pt x="3389" y="251211"/>
                    </a:lnTo>
                    <a:lnTo>
                      <a:pt x="3954" y="254882"/>
                    </a:lnTo>
                    <a:cubicBezTo>
                      <a:pt x="4942" y="261378"/>
                      <a:pt x="5790" y="267873"/>
                      <a:pt x="6637" y="274228"/>
                    </a:cubicBezTo>
                    <a:cubicBezTo>
                      <a:pt x="4378" y="274934"/>
                      <a:pt x="2259" y="275640"/>
                      <a:pt x="0" y="276346"/>
                    </a:cubicBezTo>
                    <a:cubicBezTo>
                      <a:pt x="1977" y="278888"/>
                      <a:pt x="3813" y="281288"/>
                      <a:pt x="5931" y="283548"/>
                    </a:cubicBezTo>
                    <a:cubicBezTo>
                      <a:pt x="8190" y="282983"/>
                      <a:pt x="10591" y="282136"/>
                      <a:pt x="12850" y="281429"/>
                    </a:cubicBezTo>
                    <a:lnTo>
                      <a:pt x="16239" y="280300"/>
                    </a:lnTo>
                    <a:lnTo>
                      <a:pt x="15816" y="276770"/>
                    </a:lnTo>
                    <a:cubicBezTo>
                      <a:pt x="15109" y="270274"/>
                      <a:pt x="14121" y="263637"/>
                      <a:pt x="13274" y="257000"/>
                    </a:cubicBezTo>
                    <a:cubicBezTo>
                      <a:pt x="21888" y="253894"/>
                      <a:pt x="30360" y="250929"/>
                      <a:pt x="38692" y="247681"/>
                    </a:cubicBezTo>
                    <a:lnTo>
                      <a:pt x="42080" y="246410"/>
                    </a:lnTo>
                    <a:lnTo>
                      <a:pt x="41375" y="242738"/>
                    </a:lnTo>
                    <a:cubicBezTo>
                      <a:pt x="40245" y="235960"/>
                      <a:pt x="38832" y="229041"/>
                      <a:pt x="37421" y="221980"/>
                    </a:cubicBezTo>
                    <a:cubicBezTo>
                      <a:pt x="45469" y="218732"/>
                      <a:pt x="53518" y="215485"/>
                      <a:pt x="61285" y="211955"/>
                    </a:cubicBezTo>
                    <a:lnTo>
                      <a:pt x="64674" y="210543"/>
                    </a:lnTo>
                    <a:lnTo>
                      <a:pt x="63827" y="207012"/>
                    </a:lnTo>
                    <a:cubicBezTo>
                      <a:pt x="62132" y="199811"/>
                      <a:pt x="60296" y="192609"/>
                      <a:pt x="58461" y="185407"/>
                    </a:cubicBezTo>
                    <a:cubicBezTo>
                      <a:pt x="65945" y="181877"/>
                      <a:pt x="73429" y="178347"/>
                      <a:pt x="80772" y="174675"/>
                    </a:cubicBezTo>
                    <a:lnTo>
                      <a:pt x="84019" y="172981"/>
                    </a:lnTo>
                    <a:lnTo>
                      <a:pt x="83031" y="169451"/>
                    </a:lnTo>
                    <a:cubicBezTo>
                      <a:pt x="80913" y="161967"/>
                      <a:pt x="78653" y="154483"/>
                      <a:pt x="76112" y="146999"/>
                    </a:cubicBezTo>
                    <a:cubicBezTo>
                      <a:pt x="83172" y="143327"/>
                      <a:pt x="89950" y="139514"/>
                      <a:pt x="96728" y="135702"/>
                    </a:cubicBezTo>
                    <a:lnTo>
                      <a:pt x="99976" y="133866"/>
                    </a:lnTo>
                    <a:lnTo>
                      <a:pt x="98846" y="130477"/>
                    </a:lnTo>
                    <a:cubicBezTo>
                      <a:pt x="96164" y="122711"/>
                      <a:pt x="93339" y="115085"/>
                      <a:pt x="90374" y="107178"/>
                    </a:cubicBezTo>
                    <a:cubicBezTo>
                      <a:pt x="96870" y="103224"/>
                      <a:pt x="103224" y="99411"/>
                      <a:pt x="109437" y="95457"/>
                    </a:cubicBezTo>
                    <a:lnTo>
                      <a:pt x="112544" y="93480"/>
                    </a:lnTo>
                    <a:lnTo>
                      <a:pt x="111132" y="90091"/>
                    </a:lnTo>
                    <a:cubicBezTo>
                      <a:pt x="107884" y="82184"/>
                      <a:pt x="104636" y="74276"/>
                      <a:pt x="101106" y="66227"/>
                    </a:cubicBezTo>
                    <a:cubicBezTo>
                      <a:pt x="107037" y="62273"/>
                      <a:pt x="112826" y="58178"/>
                      <a:pt x="118474" y="54083"/>
                    </a:cubicBezTo>
                    <a:lnTo>
                      <a:pt x="121440" y="51965"/>
                    </a:lnTo>
                    <a:lnTo>
                      <a:pt x="119887" y="48717"/>
                    </a:lnTo>
                    <a:cubicBezTo>
                      <a:pt x="116074" y="40668"/>
                      <a:pt x="112120" y="32478"/>
                      <a:pt x="108166" y="24288"/>
                    </a:cubicBezTo>
                    <a:cubicBezTo>
                      <a:pt x="113391" y="20193"/>
                      <a:pt x="118757" y="16098"/>
                      <a:pt x="123840" y="11861"/>
                    </a:cubicBezTo>
                    <a:lnTo>
                      <a:pt x="126664" y="9602"/>
                    </a:lnTo>
                    <a:lnTo>
                      <a:pt x="124970" y="6495"/>
                    </a:lnTo>
                    <a:cubicBezTo>
                      <a:pt x="123840" y="4237"/>
                      <a:pt x="122711" y="2118"/>
                      <a:pt x="121440" y="0"/>
                    </a:cubicBezTo>
                    <a:cubicBezTo>
                      <a:pt x="118051" y="141"/>
                      <a:pt x="114803" y="424"/>
                      <a:pt x="111696" y="989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845F3F5-B9E2-4012-A345-8CC0964603A8}"/>
                  </a:ext>
                </a:extLst>
              </p:cNvPr>
              <p:cNvSpPr/>
              <p:nvPr/>
            </p:nvSpPr>
            <p:spPr>
              <a:xfrm>
                <a:off x="5940391" y="2877163"/>
                <a:ext cx="298233" cy="355563"/>
              </a:xfrm>
              <a:custGeom>
                <a:avLst/>
                <a:gdLst>
                  <a:gd name="connsiteX0" fmla="*/ 263778 w 298233"/>
                  <a:gd name="connsiteY0" fmla="*/ 71028 h 355563"/>
                  <a:gd name="connsiteX1" fmla="*/ 296680 w 298233"/>
                  <a:gd name="connsiteY1" fmla="*/ 108166 h 355563"/>
                  <a:gd name="connsiteX2" fmla="*/ 298233 w 298233"/>
                  <a:gd name="connsiteY2" fmla="*/ 93339 h 355563"/>
                  <a:gd name="connsiteX3" fmla="*/ 278464 w 298233"/>
                  <a:gd name="connsiteY3" fmla="*/ 67780 h 355563"/>
                  <a:gd name="connsiteX4" fmla="*/ 263778 w 298233"/>
                  <a:gd name="connsiteY4" fmla="*/ 71028 h 355563"/>
                  <a:gd name="connsiteX5" fmla="*/ 255588 w 298233"/>
                  <a:gd name="connsiteY5" fmla="*/ 130195 h 355563"/>
                  <a:gd name="connsiteX6" fmla="*/ 285807 w 298233"/>
                  <a:gd name="connsiteY6" fmla="*/ 166768 h 355563"/>
                  <a:gd name="connsiteX7" fmla="*/ 294844 w 298233"/>
                  <a:gd name="connsiteY7" fmla="*/ 122146 h 355563"/>
                  <a:gd name="connsiteX8" fmla="*/ 255588 w 298233"/>
                  <a:gd name="connsiteY8" fmla="*/ 130195 h 355563"/>
                  <a:gd name="connsiteX9" fmla="*/ 240196 w 298233"/>
                  <a:gd name="connsiteY9" fmla="*/ 187666 h 355563"/>
                  <a:gd name="connsiteX10" fmla="*/ 267732 w 298233"/>
                  <a:gd name="connsiteY10" fmla="*/ 223251 h 355563"/>
                  <a:gd name="connsiteX11" fmla="*/ 282135 w 298233"/>
                  <a:gd name="connsiteY11" fmla="*/ 180182 h 355563"/>
                  <a:gd name="connsiteX12" fmla="*/ 240196 w 298233"/>
                  <a:gd name="connsiteY12" fmla="*/ 187666 h 355563"/>
                  <a:gd name="connsiteX13" fmla="*/ 217885 w 298233"/>
                  <a:gd name="connsiteY13" fmla="*/ 242738 h 355563"/>
                  <a:gd name="connsiteX14" fmla="*/ 242738 w 298233"/>
                  <a:gd name="connsiteY14" fmla="*/ 277193 h 355563"/>
                  <a:gd name="connsiteX15" fmla="*/ 262366 w 298233"/>
                  <a:gd name="connsiteY15" fmla="*/ 236384 h 355563"/>
                  <a:gd name="connsiteX16" fmla="*/ 217885 w 298233"/>
                  <a:gd name="connsiteY16" fmla="*/ 242738 h 355563"/>
                  <a:gd name="connsiteX17" fmla="*/ 188796 w 298233"/>
                  <a:gd name="connsiteY17" fmla="*/ 294562 h 355563"/>
                  <a:gd name="connsiteX18" fmla="*/ 211248 w 298233"/>
                  <a:gd name="connsiteY18" fmla="*/ 327746 h 355563"/>
                  <a:gd name="connsiteX19" fmla="*/ 235960 w 298233"/>
                  <a:gd name="connsiteY19" fmla="*/ 289478 h 355563"/>
                  <a:gd name="connsiteX20" fmla="*/ 188796 w 298233"/>
                  <a:gd name="connsiteY20" fmla="*/ 294562 h 355563"/>
                  <a:gd name="connsiteX21" fmla="*/ 153212 w 298233"/>
                  <a:gd name="connsiteY21" fmla="*/ 342714 h 355563"/>
                  <a:gd name="connsiteX22" fmla="*/ 161402 w 298233"/>
                  <a:gd name="connsiteY22" fmla="*/ 355564 h 355563"/>
                  <a:gd name="connsiteX23" fmla="*/ 193315 w 298233"/>
                  <a:gd name="connsiteY23" fmla="*/ 351045 h 355563"/>
                  <a:gd name="connsiteX24" fmla="*/ 202635 w 298233"/>
                  <a:gd name="connsiteY24" fmla="*/ 339184 h 355563"/>
                  <a:gd name="connsiteX25" fmla="*/ 153212 w 298233"/>
                  <a:gd name="connsiteY25" fmla="*/ 342714 h 355563"/>
                  <a:gd name="connsiteX26" fmla="*/ 110566 w 298233"/>
                  <a:gd name="connsiteY26" fmla="*/ 8614 h 355563"/>
                  <a:gd name="connsiteX27" fmla="*/ 143468 w 298233"/>
                  <a:gd name="connsiteY27" fmla="*/ 45752 h 355563"/>
                  <a:gd name="connsiteX28" fmla="*/ 146857 w 298233"/>
                  <a:gd name="connsiteY28" fmla="*/ 0 h 355563"/>
                  <a:gd name="connsiteX29" fmla="*/ 110566 w 298233"/>
                  <a:gd name="connsiteY29" fmla="*/ 8614 h 355563"/>
                  <a:gd name="connsiteX30" fmla="*/ 102376 w 298233"/>
                  <a:gd name="connsiteY30" fmla="*/ 67921 h 355563"/>
                  <a:gd name="connsiteX31" fmla="*/ 132595 w 298233"/>
                  <a:gd name="connsiteY31" fmla="*/ 104495 h 355563"/>
                  <a:gd name="connsiteX32" fmla="*/ 141633 w 298233"/>
                  <a:gd name="connsiteY32" fmla="*/ 59872 h 355563"/>
                  <a:gd name="connsiteX33" fmla="*/ 102376 w 298233"/>
                  <a:gd name="connsiteY33" fmla="*/ 67921 h 355563"/>
                  <a:gd name="connsiteX34" fmla="*/ 86985 w 298233"/>
                  <a:gd name="connsiteY34" fmla="*/ 125393 h 355563"/>
                  <a:gd name="connsiteX35" fmla="*/ 114520 w 298233"/>
                  <a:gd name="connsiteY35" fmla="*/ 160978 h 355563"/>
                  <a:gd name="connsiteX36" fmla="*/ 128924 w 298233"/>
                  <a:gd name="connsiteY36" fmla="*/ 117909 h 355563"/>
                  <a:gd name="connsiteX37" fmla="*/ 86985 w 298233"/>
                  <a:gd name="connsiteY37" fmla="*/ 125393 h 355563"/>
                  <a:gd name="connsiteX38" fmla="*/ 64673 w 298233"/>
                  <a:gd name="connsiteY38" fmla="*/ 180324 h 355563"/>
                  <a:gd name="connsiteX39" fmla="*/ 89526 w 298233"/>
                  <a:gd name="connsiteY39" fmla="*/ 214779 h 355563"/>
                  <a:gd name="connsiteX40" fmla="*/ 109154 w 298233"/>
                  <a:gd name="connsiteY40" fmla="*/ 173969 h 355563"/>
                  <a:gd name="connsiteX41" fmla="*/ 64673 w 298233"/>
                  <a:gd name="connsiteY41" fmla="*/ 180324 h 355563"/>
                  <a:gd name="connsiteX42" fmla="*/ 35584 w 298233"/>
                  <a:gd name="connsiteY42" fmla="*/ 232147 h 355563"/>
                  <a:gd name="connsiteX43" fmla="*/ 58037 w 298233"/>
                  <a:gd name="connsiteY43" fmla="*/ 265331 h 355563"/>
                  <a:gd name="connsiteX44" fmla="*/ 82748 w 298233"/>
                  <a:gd name="connsiteY44" fmla="*/ 227064 h 355563"/>
                  <a:gd name="connsiteX45" fmla="*/ 35584 w 298233"/>
                  <a:gd name="connsiteY45" fmla="*/ 232147 h 355563"/>
                  <a:gd name="connsiteX46" fmla="*/ 0 w 298233"/>
                  <a:gd name="connsiteY46" fmla="*/ 280299 h 355563"/>
                  <a:gd name="connsiteX47" fmla="*/ 20051 w 298233"/>
                  <a:gd name="connsiteY47" fmla="*/ 311930 h 355563"/>
                  <a:gd name="connsiteX48" fmla="*/ 49564 w 298233"/>
                  <a:gd name="connsiteY48" fmla="*/ 276769 h 355563"/>
                  <a:gd name="connsiteX49" fmla="*/ 0 w 298233"/>
                  <a:gd name="connsiteY49" fmla="*/ 280299 h 355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98233" h="355563">
                    <a:moveTo>
                      <a:pt x="263778" y="71028"/>
                    </a:moveTo>
                    <a:cubicBezTo>
                      <a:pt x="274934" y="83455"/>
                      <a:pt x="285948" y="95740"/>
                      <a:pt x="296680" y="108166"/>
                    </a:cubicBezTo>
                    <a:cubicBezTo>
                      <a:pt x="297245" y="103224"/>
                      <a:pt x="297810" y="98281"/>
                      <a:pt x="298233" y="93339"/>
                    </a:cubicBezTo>
                    <a:cubicBezTo>
                      <a:pt x="292444" y="84302"/>
                      <a:pt x="285807" y="75829"/>
                      <a:pt x="278464" y="67780"/>
                    </a:cubicBezTo>
                    <a:cubicBezTo>
                      <a:pt x="273663" y="68769"/>
                      <a:pt x="268721" y="69898"/>
                      <a:pt x="263778" y="71028"/>
                    </a:cubicBezTo>
                    <a:close/>
                    <a:moveTo>
                      <a:pt x="255588" y="130195"/>
                    </a:moveTo>
                    <a:cubicBezTo>
                      <a:pt x="265755" y="142338"/>
                      <a:pt x="275922" y="154624"/>
                      <a:pt x="285807" y="166768"/>
                    </a:cubicBezTo>
                    <a:cubicBezTo>
                      <a:pt x="289478" y="152082"/>
                      <a:pt x="292585" y="137114"/>
                      <a:pt x="294844" y="122146"/>
                    </a:cubicBezTo>
                    <a:cubicBezTo>
                      <a:pt x="281994" y="124829"/>
                      <a:pt x="268861" y="127653"/>
                      <a:pt x="255588" y="130195"/>
                    </a:cubicBezTo>
                    <a:close/>
                    <a:moveTo>
                      <a:pt x="240196" y="187666"/>
                    </a:moveTo>
                    <a:cubicBezTo>
                      <a:pt x="249516" y="199528"/>
                      <a:pt x="258694" y="211531"/>
                      <a:pt x="267732" y="223251"/>
                    </a:cubicBezTo>
                    <a:cubicBezTo>
                      <a:pt x="273239" y="209130"/>
                      <a:pt x="278040" y="194868"/>
                      <a:pt x="282135" y="180182"/>
                    </a:cubicBezTo>
                    <a:cubicBezTo>
                      <a:pt x="268297" y="182865"/>
                      <a:pt x="254317" y="185266"/>
                      <a:pt x="240196" y="187666"/>
                    </a:cubicBezTo>
                    <a:close/>
                    <a:moveTo>
                      <a:pt x="217885" y="242738"/>
                    </a:moveTo>
                    <a:cubicBezTo>
                      <a:pt x="226358" y="254317"/>
                      <a:pt x="234689" y="265755"/>
                      <a:pt x="242738" y="277193"/>
                    </a:cubicBezTo>
                    <a:cubicBezTo>
                      <a:pt x="249940" y="263920"/>
                      <a:pt x="256576" y="250363"/>
                      <a:pt x="262366" y="236384"/>
                    </a:cubicBezTo>
                    <a:cubicBezTo>
                      <a:pt x="247680" y="238502"/>
                      <a:pt x="232853" y="240620"/>
                      <a:pt x="217885" y="242738"/>
                    </a:cubicBezTo>
                    <a:close/>
                    <a:moveTo>
                      <a:pt x="188796" y="294562"/>
                    </a:moveTo>
                    <a:cubicBezTo>
                      <a:pt x="196422" y="305717"/>
                      <a:pt x="203906" y="316731"/>
                      <a:pt x="211248" y="327746"/>
                    </a:cubicBezTo>
                    <a:cubicBezTo>
                      <a:pt x="220145" y="315319"/>
                      <a:pt x="228335" y="302611"/>
                      <a:pt x="235960" y="289478"/>
                    </a:cubicBezTo>
                    <a:cubicBezTo>
                      <a:pt x="220286" y="291314"/>
                      <a:pt x="204612" y="292867"/>
                      <a:pt x="188796" y="294562"/>
                    </a:cubicBezTo>
                    <a:close/>
                    <a:moveTo>
                      <a:pt x="153212" y="342714"/>
                    </a:moveTo>
                    <a:cubicBezTo>
                      <a:pt x="155894" y="346950"/>
                      <a:pt x="158577" y="351327"/>
                      <a:pt x="161402" y="355564"/>
                    </a:cubicBezTo>
                    <a:cubicBezTo>
                      <a:pt x="172275" y="354999"/>
                      <a:pt x="183007" y="353446"/>
                      <a:pt x="193315" y="351045"/>
                    </a:cubicBezTo>
                    <a:cubicBezTo>
                      <a:pt x="196422" y="347233"/>
                      <a:pt x="199669" y="343137"/>
                      <a:pt x="202635" y="339184"/>
                    </a:cubicBezTo>
                    <a:cubicBezTo>
                      <a:pt x="186396" y="340454"/>
                      <a:pt x="169874" y="341584"/>
                      <a:pt x="153212" y="342714"/>
                    </a:cubicBezTo>
                    <a:close/>
                    <a:moveTo>
                      <a:pt x="110566" y="8614"/>
                    </a:moveTo>
                    <a:cubicBezTo>
                      <a:pt x="121722" y="21040"/>
                      <a:pt x="132736" y="33325"/>
                      <a:pt x="143468" y="45752"/>
                    </a:cubicBezTo>
                    <a:cubicBezTo>
                      <a:pt x="145304" y="30642"/>
                      <a:pt x="146575" y="15392"/>
                      <a:pt x="146857" y="0"/>
                    </a:cubicBezTo>
                    <a:cubicBezTo>
                      <a:pt x="134996" y="2965"/>
                      <a:pt x="122851" y="5790"/>
                      <a:pt x="110566" y="8614"/>
                    </a:cubicBezTo>
                    <a:close/>
                    <a:moveTo>
                      <a:pt x="102376" y="67921"/>
                    </a:moveTo>
                    <a:cubicBezTo>
                      <a:pt x="112544" y="80065"/>
                      <a:pt x="122711" y="92350"/>
                      <a:pt x="132595" y="104495"/>
                    </a:cubicBezTo>
                    <a:cubicBezTo>
                      <a:pt x="136267" y="89809"/>
                      <a:pt x="139373" y="74841"/>
                      <a:pt x="141633" y="59872"/>
                    </a:cubicBezTo>
                    <a:cubicBezTo>
                      <a:pt x="128782" y="62555"/>
                      <a:pt x="115650" y="65238"/>
                      <a:pt x="102376" y="67921"/>
                    </a:cubicBezTo>
                    <a:close/>
                    <a:moveTo>
                      <a:pt x="86985" y="125393"/>
                    </a:moveTo>
                    <a:cubicBezTo>
                      <a:pt x="96304" y="137255"/>
                      <a:pt x="105483" y="149257"/>
                      <a:pt x="114520" y="160978"/>
                    </a:cubicBezTo>
                    <a:cubicBezTo>
                      <a:pt x="120028" y="146857"/>
                      <a:pt x="124829" y="132595"/>
                      <a:pt x="128924" y="117909"/>
                    </a:cubicBezTo>
                    <a:cubicBezTo>
                      <a:pt x="115085" y="120451"/>
                      <a:pt x="101106" y="122993"/>
                      <a:pt x="86985" y="125393"/>
                    </a:cubicBezTo>
                    <a:close/>
                    <a:moveTo>
                      <a:pt x="64673" y="180324"/>
                    </a:moveTo>
                    <a:cubicBezTo>
                      <a:pt x="73146" y="191903"/>
                      <a:pt x="81477" y="203341"/>
                      <a:pt x="89526" y="214779"/>
                    </a:cubicBezTo>
                    <a:cubicBezTo>
                      <a:pt x="96728" y="201505"/>
                      <a:pt x="103365" y="187949"/>
                      <a:pt x="109154" y="173969"/>
                    </a:cubicBezTo>
                    <a:cubicBezTo>
                      <a:pt x="94469" y="176228"/>
                      <a:pt x="79642" y="178206"/>
                      <a:pt x="64673" y="180324"/>
                    </a:cubicBezTo>
                    <a:close/>
                    <a:moveTo>
                      <a:pt x="35584" y="232147"/>
                    </a:moveTo>
                    <a:cubicBezTo>
                      <a:pt x="43210" y="243303"/>
                      <a:pt x="50694" y="254317"/>
                      <a:pt x="58037" y="265331"/>
                    </a:cubicBezTo>
                    <a:cubicBezTo>
                      <a:pt x="66933" y="252905"/>
                      <a:pt x="75123" y="240196"/>
                      <a:pt x="82748" y="227064"/>
                    </a:cubicBezTo>
                    <a:cubicBezTo>
                      <a:pt x="67074" y="228900"/>
                      <a:pt x="51400" y="230594"/>
                      <a:pt x="35584" y="232147"/>
                    </a:cubicBezTo>
                    <a:close/>
                    <a:moveTo>
                      <a:pt x="0" y="280299"/>
                    </a:moveTo>
                    <a:cubicBezTo>
                      <a:pt x="6778" y="290890"/>
                      <a:pt x="13556" y="301481"/>
                      <a:pt x="20051" y="311930"/>
                    </a:cubicBezTo>
                    <a:cubicBezTo>
                      <a:pt x="30501" y="300633"/>
                      <a:pt x="40245" y="288913"/>
                      <a:pt x="49564" y="276769"/>
                    </a:cubicBezTo>
                    <a:cubicBezTo>
                      <a:pt x="33184" y="278040"/>
                      <a:pt x="16663" y="279170"/>
                      <a:pt x="0" y="280299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3ACC4D7-9FB7-4785-B21E-4C632DDD087A}"/>
                  </a:ext>
                </a:extLst>
              </p:cNvPr>
              <p:cNvSpPr/>
              <p:nvPr/>
            </p:nvSpPr>
            <p:spPr>
              <a:xfrm rot="-4071552">
                <a:off x="5893699" y="2850175"/>
                <a:ext cx="354449" cy="403592"/>
              </a:xfrm>
              <a:custGeom>
                <a:avLst/>
                <a:gdLst>
                  <a:gd name="connsiteX0" fmla="*/ 354449 w 354449"/>
                  <a:gd name="connsiteY0" fmla="*/ 201796 h 403592"/>
                  <a:gd name="connsiteX1" fmla="*/ 177225 w 354449"/>
                  <a:gd name="connsiteY1" fmla="*/ 403592 h 403592"/>
                  <a:gd name="connsiteX2" fmla="*/ 0 w 354449"/>
                  <a:gd name="connsiteY2" fmla="*/ 201796 h 403592"/>
                  <a:gd name="connsiteX3" fmla="*/ 177225 w 354449"/>
                  <a:gd name="connsiteY3" fmla="*/ 0 h 403592"/>
                  <a:gd name="connsiteX4" fmla="*/ 354449 w 354449"/>
                  <a:gd name="connsiteY4" fmla="*/ 201796 h 403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449" h="403592">
                    <a:moveTo>
                      <a:pt x="354449" y="201796"/>
                    </a:moveTo>
                    <a:cubicBezTo>
                      <a:pt x="354449" y="313245"/>
                      <a:pt x="275103" y="403592"/>
                      <a:pt x="177225" y="403592"/>
                    </a:cubicBezTo>
                    <a:cubicBezTo>
                      <a:pt x="79346" y="403592"/>
                      <a:pt x="0" y="313245"/>
                      <a:pt x="0" y="201796"/>
                    </a:cubicBezTo>
                    <a:cubicBezTo>
                      <a:pt x="0" y="90347"/>
                      <a:pt x="79347" y="0"/>
                      <a:pt x="177225" y="0"/>
                    </a:cubicBezTo>
                    <a:cubicBezTo>
                      <a:pt x="275104" y="0"/>
                      <a:pt x="354449" y="90347"/>
                      <a:pt x="354449" y="201796"/>
                    </a:cubicBezTo>
                    <a:close/>
                  </a:path>
                </a:pathLst>
              </a:custGeom>
              <a:noFill/>
              <a:ln w="14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F6AE6BE-59EC-4D9E-B50E-DC787AFA853E}"/>
                  </a:ext>
                </a:extLst>
              </p:cNvPr>
              <p:cNvSpPr/>
              <p:nvPr/>
            </p:nvSpPr>
            <p:spPr>
              <a:xfrm>
                <a:off x="6477832" y="3184293"/>
                <a:ext cx="40950" cy="84019"/>
              </a:xfrm>
              <a:custGeom>
                <a:avLst/>
                <a:gdLst>
                  <a:gd name="connsiteX0" fmla="*/ 0 w 40950"/>
                  <a:gd name="connsiteY0" fmla="*/ 80348 h 84019"/>
                  <a:gd name="connsiteX1" fmla="*/ 8049 w 40950"/>
                  <a:gd name="connsiteY1" fmla="*/ 84019 h 84019"/>
                  <a:gd name="connsiteX2" fmla="*/ 26406 w 40950"/>
                  <a:gd name="connsiteY2" fmla="*/ 44198 h 84019"/>
                  <a:gd name="connsiteX3" fmla="*/ 40951 w 40950"/>
                  <a:gd name="connsiteY3" fmla="*/ 2965 h 84019"/>
                  <a:gd name="connsiteX4" fmla="*/ 32619 w 40950"/>
                  <a:gd name="connsiteY4" fmla="*/ 0 h 84019"/>
                  <a:gd name="connsiteX5" fmla="*/ 18217 w 40950"/>
                  <a:gd name="connsiteY5" fmla="*/ 40809 h 84019"/>
                  <a:gd name="connsiteX6" fmla="*/ 0 w 40950"/>
                  <a:gd name="connsiteY6" fmla="*/ 80348 h 8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50" h="84019">
                    <a:moveTo>
                      <a:pt x="0" y="80348"/>
                    </a:moveTo>
                    <a:lnTo>
                      <a:pt x="8049" y="84019"/>
                    </a:lnTo>
                    <a:cubicBezTo>
                      <a:pt x="14828" y="71028"/>
                      <a:pt x="20900" y="57754"/>
                      <a:pt x="26406" y="44198"/>
                    </a:cubicBezTo>
                    <a:cubicBezTo>
                      <a:pt x="31913" y="30642"/>
                      <a:pt x="36715" y="16945"/>
                      <a:pt x="40951" y="2965"/>
                    </a:cubicBezTo>
                    <a:lnTo>
                      <a:pt x="32619" y="0"/>
                    </a:lnTo>
                    <a:cubicBezTo>
                      <a:pt x="28383" y="13838"/>
                      <a:pt x="23583" y="27535"/>
                      <a:pt x="18217" y="40809"/>
                    </a:cubicBezTo>
                    <a:cubicBezTo>
                      <a:pt x="12709" y="54224"/>
                      <a:pt x="6637" y="67356"/>
                      <a:pt x="0" y="80348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49519D1-4152-4867-B876-E7875634FCDA}"/>
                  </a:ext>
                </a:extLst>
              </p:cNvPr>
              <p:cNvSpPr/>
              <p:nvPr/>
            </p:nvSpPr>
            <p:spPr>
              <a:xfrm>
                <a:off x="6440270" y="3170595"/>
                <a:ext cx="55919" cy="87690"/>
              </a:xfrm>
              <a:custGeom>
                <a:avLst/>
                <a:gdLst>
                  <a:gd name="connsiteX0" fmla="*/ 17368 w 55919"/>
                  <a:gd name="connsiteY0" fmla="*/ 38973 h 87690"/>
                  <a:gd name="connsiteX1" fmla="*/ 0 w 55919"/>
                  <a:gd name="connsiteY1" fmla="*/ 76535 h 87690"/>
                  <a:gd name="connsiteX2" fmla="*/ 23864 w 55919"/>
                  <a:gd name="connsiteY2" fmla="*/ 87691 h 87690"/>
                  <a:gd name="connsiteX3" fmla="*/ 41657 w 55919"/>
                  <a:gd name="connsiteY3" fmla="*/ 48858 h 87690"/>
                  <a:gd name="connsiteX4" fmla="*/ 55919 w 55919"/>
                  <a:gd name="connsiteY4" fmla="*/ 8755 h 87690"/>
                  <a:gd name="connsiteX5" fmla="*/ 31066 w 55919"/>
                  <a:gd name="connsiteY5" fmla="*/ 0 h 87690"/>
                  <a:gd name="connsiteX6" fmla="*/ 17368 w 55919"/>
                  <a:gd name="connsiteY6" fmla="*/ 38973 h 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19" h="87690">
                    <a:moveTo>
                      <a:pt x="17368" y="38973"/>
                    </a:moveTo>
                    <a:cubicBezTo>
                      <a:pt x="12144" y="51823"/>
                      <a:pt x="6355" y="64250"/>
                      <a:pt x="0" y="76535"/>
                    </a:cubicBezTo>
                    <a:lnTo>
                      <a:pt x="23864" y="87691"/>
                    </a:lnTo>
                    <a:cubicBezTo>
                      <a:pt x="30360" y="74982"/>
                      <a:pt x="36291" y="62132"/>
                      <a:pt x="41657" y="48858"/>
                    </a:cubicBezTo>
                    <a:cubicBezTo>
                      <a:pt x="47023" y="35726"/>
                      <a:pt x="51682" y="22311"/>
                      <a:pt x="55919" y="8755"/>
                    </a:cubicBezTo>
                    <a:lnTo>
                      <a:pt x="31066" y="0"/>
                    </a:lnTo>
                    <a:cubicBezTo>
                      <a:pt x="27112" y="13132"/>
                      <a:pt x="22593" y="26123"/>
                      <a:pt x="17368" y="38973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FB76B676-316D-48EE-8FF7-91FD95A4474C}"/>
                  </a:ext>
                </a:extLst>
              </p:cNvPr>
              <p:cNvSpPr/>
              <p:nvPr/>
            </p:nvSpPr>
            <p:spPr>
              <a:xfrm>
                <a:off x="6289177" y="3115383"/>
                <a:ext cx="49846" cy="72722"/>
              </a:xfrm>
              <a:custGeom>
                <a:avLst/>
                <a:gdLst>
                  <a:gd name="connsiteX0" fmla="*/ 49847 w 49846"/>
                  <a:gd name="connsiteY0" fmla="*/ 8755 h 72722"/>
                  <a:gd name="connsiteX1" fmla="*/ 24994 w 49846"/>
                  <a:gd name="connsiteY1" fmla="*/ 0 h 72722"/>
                  <a:gd name="connsiteX2" fmla="*/ 13697 w 49846"/>
                  <a:gd name="connsiteY2" fmla="*/ 31348 h 72722"/>
                  <a:gd name="connsiteX3" fmla="*/ 0 w 49846"/>
                  <a:gd name="connsiteY3" fmla="*/ 61567 h 72722"/>
                  <a:gd name="connsiteX4" fmla="*/ 23864 w 49846"/>
                  <a:gd name="connsiteY4" fmla="*/ 72723 h 72722"/>
                  <a:gd name="connsiteX5" fmla="*/ 38127 w 49846"/>
                  <a:gd name="connsiteY5" fmla="*/ 41374 h 72722"/>
                  <a:gd name="connsiteX6" fmla="*/ 49847 w 49846"/>
                  <a:gd name="connsiteY6" fmla="*/ 8755 h 7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46" h="72722">
                    <a:moveTo>
                      <a:pt x="49847" y="8755"/>
                    </a:moveTo>
                    <a:lnTo>
                      <a:pt x="24994" y="0"/>
                    </a:lnTo>
                    <a:cubicBezTo>
                      <a:pt x="21605" y="10591"/>
                      <a:pt x="17934" y="21040"/>
                      <a:pt x="13697" y="31348"/>
                    </a:cubicBezTo>
                    <a:cubicBezTo>
                      <a:pt x="9461" y="41656"/>
                      <a:pt x="4801" y="51683"/>
                      <a:pt x="0" y="61567"/>
                    </a:cubicBezTo>
                    <a:lnTo>
                      <a:pt x="23864" y="72723"/>
                    </a:lnTo>
                    <a:cubicBezTo>
                      <a:pt x="28948" y="62414"/>
                      <a:pt x="33749" y="51965"/>
                      <a:pt x="38127" y="41374"/>
                    </a:cubicBezTo>
                    <a:cubicBezTo>
                      <a:pt x="42363" y="30501"/>
                      <a:pt x="46317" y="19628"/>
                      <a:pt x="49847" y="875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FBBE6CC-5FA0-4970-9BC0-2276CB6FCE1D}"/>
                  </a:ext>
                </a:extLst>
              </p:cNvPr>
              <p:cNvSpPr/>
              <p:nvPr/>
            </p:nvSpPr>
            <p:spPr>
              <a:xfrm>
                <a:off x="6328292" y="3129644"/>
                <a:ext cx="34878" cy="69051"/>
              </a:xfrm>
              <a:custGeom>
                <a:avLst/>
                <a:gdLst>
                  <a:gd name="connsiteX0" fmla="*/ 22593 w 34878"/>
                  <a:gd name="connsiteY0" fmla="*/ 36573 h 69051"/>
                  <a:gd name="connsiteX1" fmla="*/ 34879 w 34878"/>
                  <a:gd name="connsiteY1" fmla="*/ 2966 h 69051"/>
                  <a:gd name="connsiteX2" fmla="*/ 26547 w 34878"/>
                  <a:gd name="connsiteY2" fmla="*/ 0 h 69051"/>
                  <a:gd name="connsiteX3" fmla="*/ 14545 w 34878"/>
                  <a:gd name="connsiteY3" fmla="*/ 33184 h 69051"/>
                  <a:gd name="connsiteX4" fmla="*/ 0 w 34878"/>
                  <a:gd name="connsiteY4" fmla="*/ 65380 h 69051"/>
                  <a:gd name="connsiteX5" fmla="*/ 7908 w 34878"/>
                  <a:gd name="connsiteY5" fmla="*/ 69051 h 69051"/>
                  <a:gd name="connsiteX6" fmla="*/ 22593 w 34878"/>
                  <a:gd name="connsiteY6" fmla="*/ 36573 h 69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78" h="69051">
                    <a:moveTo>
                      <a:pt x="22593" y="36573"/>
                    </a:moveTo>
                    <a:cubicBezTo>
                      <a:pt x="27112" y="25559"/>
                      <a:pt x="31207" y="14262"/>
                      <a:pt x="34879" y="2966"/>
                    </a:cubicBezTo>
                    <a:lnTo>
                      <a:pt x="26547" y="0"/>
                    </a:lnTo>
                    <a:cubicBezTo>
                      <a:pt x="22876" y="11156"/>
                      <a:pt x="18922" y="22311"/>
                      <a:pt x="14545" y="33184"/>
                    </a:cubicBezTo>
                    <a:cubicBezTo>
                      <a:pt x="10167" y="44058"/>
                      <a:pt x="5225" y="54789"/>
                      <a:pt x="0" y="65380"/>
                    </a:cubicBezTo>
                    <a:lnTo>
                      <a:pt x="7908" y="69051"/>
                    </a:lnTo>
                    <a:cubicBezTo>
                      <a:pt x="13274" y="58461"/>
                      <a:pt x="18216" y="47588"/>
                      <a:pt x="22593" y="36573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" name="Graphic 2">
              <a:extLst>
                <a:ext uri="{FF2B5EF4-FFF2-40B4-BE49-F238E27FC236}">
                  <a16:creationId xmlns:a16="http://schemas.microsoft.com/office/drawing/2014/main" id="{DD46CD4B-A631-46CA-9436-1244D39B8435}"/>
                </a:ext>
              </a:extLst>
            </p:cNvPr>
            <p:cNvGrpSpPr/>
            <p:nvPr/>
          </p:nvGrpSpPr>
          <p:grpSpPr>
            <a:xfrm>
              <a:off x="6314512" y="2826185"/>
              <a:ext cx="1035426" cy="1146119"/>
              <a:chOff x="6314512" y="2826185"/>
              <a:chExt cx="1035426" cy="1146119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A86AA43-0D46-4191-8860-B5388C6FDFBA}"/>
                  </a:ext>
                </a:extLst>
              </p:cNvPr>
              <p:cNvSpPr/>
              <p:nvPr/>
            </p:nvSpPr>
            <p:spPr>
              <a:xfrm>
                <a:off x="6314512" y="2826185"/>
                <a:ext cx="986076" cy="1146119"/>
              </a:xfrm>
              <a:custGeom>
                <a:avLst/>
                <a:gdLst>
                  <a:gd name="connsiteX0" fmla="*/ 241832 w 986076"/>
                  <a:gd name="connsiteY0" fmla="*/ 954856 h 1146119"/>
                  <a:gd name="connsiteX1" fmla="*/ 731121 w 986076"/>
                  <a:gd name="connsiteY1" fmla="*/ 1087875 h 1146119"/>
                  <a:gd name="connsiteX2" fmla="*/ 781533 w 986076"/>
                  <a:gd name="connsiteY2" fmla="*/ 858128 h 1146119"/>
                  <a:gd name="connsiteX3" fmla="*/ 974989 w 986076"/>
                  <a:gd name="connsiteY3" fmla="*/ 699551 h 1146119"/>
                  <a:gd name="connsiteX4" fmla="*/ 817258 w 986076"/>
                  <a:gd name="connsiteY4" fmla="*/ 339750 h 1146119"/>
                  <a:gd name="connsiteX5" fmla="*/ 812175 w 986076"/>
                  <a:gd name="connsiteY5" fmla="*/ 473051 h 1146119"/>
                  <a:gd name="connsiteX6" fmla="*/ 793254 w 986076"/>
                  <a:gd name="connsiteY6" fmla="*/ 610871 h 1146119"/>
                  <a:gd name="connsiteX7" fmla="*/ 737052 w 986076"/>
                  <a:gd name="connsiteY7" fmla="*/ 669332 h 1146119"/>
                  <a:gd name="connsiteX8" fmla="*/ 726320 w 986076"/>
                  <a:gd name="connsiteY8" fmla="*/ 669473 h 1146119"/>
                  <a:gd name="connsiteX9" fmla="*/ 720813 w 986076"/>
                  <a:gd name="connsiteY9" fmla="*/ 666508 h 1146119"/>
                  <a:gd name="connsiteX10" fmla="*/ 681698 w 986076"/>
                  <a:gd name="connsiteY10" fmla="*/ 590820 h 1146119"/>
                  <a:gd name="connsiteX11" fmla="*/ 700761 w 986076"/>
                  <a:gd name="connsiteY11" fmla="*/ 516968 h 1146119"/>
                  <a:gd name="connsiteX12" fmla="*/ 746654 w 986076"/>
                  <a:gd name="connsiteY12" fmla="*/ 417698 h 1146119"/>
                  <a:gd name="connsiteX13" fmla="*/ 774755 w 986076"/>
                  <a:gd name="connsiteY13" fmla="*/ 361073 h 1146119"/>
                  <a:gd name="connsiteX14" fmla="*/ 791982 w 986076"/>
                  <a:gd name="connsiteY14" fmla="*/ 317157 h 1146119"/>
                  <a:gd name="connsiteX15" fmla="*/ 770518 w 986076"/>
                  <a:gd name="connsiteY15" fmla="*/ 299505 h 1146119"/>
                  <a:gd name="connsiteX16" fmla="*/ 597256 w 986076"/>
                  <a:gd name="connsiteY16" fmla="*/ 197129 h 1146119"/>
                  <a:gd name="connsiteX17" fmla="*/ 598244 w 986076"/>
                  <a:gd name="connsiteY17" fmla="*/ 204613 h 1146119"/>
                  <a:gd name="connsiteX18" fmla="*/ 616601 w 986076"/>
                  <a:gd name="connsiteY18" fmla="*/ 357966 h 1146119"/>
                  <a:gd name="connsiteX19" fmla="*/ 622532 w 986076"/>
                  <a:gd name="connsiteY19" fmla="*/ 421934 h 1146119"/>
                  <a:gd name="connsiteX20" fmla="*/ 577627 w 986076"/>
                  <a:gd name="connsiteY20" fmla="*/ 528264 h 1146119"/>
                  <a:gd name="connsiteX21" fmla="*/ 536676 w 986076"/>
                  <a:gd name="connsiteY21" fmla="*/ 540691 h 1146119"/>
                  <a:gd name="connsiteX22" fmla="*/ 516625 w 986076"/>
                  <a:gd name="connsiteY22" fmla="*/ 523181 h 1146119"/>
                  <a:gd name="connsiteX23" fmla="*/ 498691 w 986076"/>
                  <a:gd name="connsiteY23" fmla="*/ 437749 h 1146119"/>
                  <a:gd name="connsiteX24" fmla="*/ 516342 w 986076"/>
                  <a:gd name="connsiteY24" fmla="*/ 404283 h 1146119"/>
                  <a:gd name="connsiteX25" fmla="*/ 531310 w 986076"/>
                  <a:gd name="connsiteY25" fmla="*/ 363332 h 1146119"/>
                  <a:gd name="connsiteX26" fmla="*/ 551645 w 986076"/>
                  <a:gd name="connsiteY26" fmla="*/ 176654 h 1146119"/>
                  <a:gd name="connsiteX27" fmla="*/ 394903 w 986076"/>
                  <a:gd name="connsiteY27" fmla="*/ 124406 h 1146119"/>
                  <a:gd name="connsiteX28" fmla="*/ 393773 w 986076"/>
                  <a:gd name="connsiteY28" fmla="*/ 124124 h 1146119"/>
                  <a:gd name="connsiteX29" fmla="*/ 414107 w 986076"/>
                  <a:gd name="connsiteY29" fmla="*/ 272817 h 1146119"/>
                  <a:gd name="connsiteX30" fmla="*/ 402811 w 986076"/>
                  <a:gd name="connsiteY30" fmla="*/ 294704 h 1146119"/>
                  <a:gd name="connsiteX31" fmla="*/ 384736 w 986076"/>
                  <a:gd name="connsiteY31" fmla="*/ 306284 h 1146119"/>
                  <a:gd name="connsiteX32" fmla="*/ 366661 w 986076"/>
                  <a:gd name="connsiteY32" fmla="*/ 307837 h 1146119"/>
                  <a:gd name="connsiteX33" fmla="*/ 345339 w 986076"/>
                  <a:gd name="connsiteY33" fmla="*/ 285385 h 1146119"/>
                  <a:gd name="connsiteX34" fmla="*/ 340397 w 986076"/>
                  <a:gd name="connsiteY34" fmla="*/ 254319 h 1146119"/>
                  <a:gd name="connsiteX35" fmla="*/ 347880 w 986076"/>
                  <a:gd name="connsiteY35" fmla="*/ 130478 h 1146119"/>
                  <a:gd name="connsiteX36" fmla="*/ 345197 w 986076"/>
                  <a:gd name="connsiteY36" fmla="*/ 112545 h 1146119"/>
                  <a:gd name="connsiteX37" fmla="*/ 140303 w 986076"/>
                  <a:gd name="connsiteY37" fmla="*/ 1 h 1146119"/>
                  <a:gd name="connsiteX38" fmla="*/ 66451 w 986076"/>
                  <a:gd name="connsiteY38" fmla="*/ 244575 h 1146119"/>
                  <a:gd name="connsiteX39" fmla="*/ 67016 w 986076"/>
                  <a:gd name="connsiteY39" fmla="*/ 245140 h 1146119"/>
                  <a:gd name="connsiteX40" fmla="*/ 100906 w 986076"/>
                  <a:gd name="connsiteY40" fmla="*/ 278465 h 1146119"/>
                  <a:gd name="connsiteX41" fmla="*/ 135361 w 986076"/>
                  <a:gd name="connsiteY41" fmla="*/ 299082 h 1146119"/>
                  <a:gd name="connsiteX42" fmla="*/ 256518 w 986076"/>
                  <a:gd name="connsiteY42" fmla="*/ 383949 h 1146119"/>
                  <a:gd name="connsiteX43" fmla="*/ 282783 w 986076"/>
                  <a:gd name="connsiteY43" fmla="*/ 427300 h 1146119"/>
                  <a:gd name="connsiteX44" fmla="*/ 271769 w 986076"/>
                  <a:gd name="connsiteY44" fmla="*/ 453847 h 1146119"/>
                  <a:gd name="connsiteX45" fmla="*/ 220651 w 986076"/>
                  <a:gd name="connsiteY45" fmla="*/ 453988 h 1146119"/>
                  <a:gd name="connsiteX46" fmla="*/ 167416 w 986076"/>
                  <a:gd name="connsiteY46" fmla="*/ 415862 h 1146119"/>
                  <a:gd name="connsiteX47" fmla="*/ 48235 w 986076"/>
                  <a:gd name="connsiteY47" fmla="*/ 281713 h 1146119"/>
                  <a:gd name="connsiteX48" fmla="*/ 20417 w 986076"/>
                  <a:gd name="connsiteY48" fmla="*/ 342151 h 1146119"/>
                  <a:gd name="connsiteX49" fmla="*/ 365 w 986076"/>
                  <a:gd name="connsiteY49" fmla="*/ 462319 h 1146119"/>
                  <a:gd name="connsiteX50" fmla="*/ 5308 w 986076"/>
                  <a:gd name="connsiteY50" fmla="*/ 468674 h 1146119"/>
                  <a:gd name="connsiteX51" fmla="*/ 53319 w 986076"/>
                  <a:gd name="connsiteY51" fmla="*/ 518803 h 1146119"/>
                  <a:gd name="connsiteX52" fmla="*/ 184078 w 986076"/>
                  <a:gd name="connsiteY52" fmla="*/ 579382 h 1146119"/>
                  <a:gd name="connsiteX53" fmla="*/ 312296 w 986076"/>
                  <a:gd name="connsiteY53" fmla="*/ 600139 h 1146119"/>
                  <a:gd name="connsiteX54" fmla="*/ 377111 w 986076"/>
                  <a:gd name="connsiteY54" fmla="*/ 622733 h 1146119"/>
                  <a:gd name="connsiteX55" fmla="*/ 432747 w 986076"/>
                  <a:gd name="connsiteY55" fmla="*/ 673850 h 1146119"/>
                  <a:gd name="connsiteX56" fmla="*/ 440090 w 986076"/>
                  <a:gd name="connsiteY56" fmla="*/ 736265 h 1146119"/>
                  <a:gd name="connsiteX57" fmla="*/ 386431 w 986076"/>
                  <a:gd name="connsiteY57" fmla="*/ 751092 h 1146119"/>
                  <a:gd name="connsiteX58" fmla="*/ 315402 w 986076"/>
                  <a:gd name="connsiteY58" fmla="*/ 739654 h 1146119"/>
                  <a:gd name="connsiteX59" fmla="*/ 239573 w 986076"/>
                  <a:gd name="connsiteY59" fmla="*/ 708447 h 1146119"/>
                  <a:gd name="connsiteX60" fmla="*/ 187608 w 986076"/>
                  <a:gd name="connsiteY60" fmla="*/ 673992 h 1146119"/>
                  <a:gd name="connsiteX61" fmla="*/ 137903 w 986076"/>
                  <a:gd name="connsiteY61" fmla="*/ 636712 h 1146119"/>
                  <a:gd name="connsiteX62" fmla="*/ 72523 w 986076"/>
                  <a:gd name="connsiteY62" fmla="*/ 584324 h 1146119"/>
                  <a:gd name="connsiteX63" fmla="*/ 9967 w 986076"/>
                  <a:gd name="connsiteY63" fmla="*/ 534054 h 1146119"/>
                  <a:gd name="connsiteX64" fmla="*/ 141857 w 986076"/>
                  <a:gd name="connsiteY64" fmla="*/ 828757 h 1146119"/>
                  <a:gd name="connsiteX65" fmla="*/ 167697 w 986076"/>
                  <a:gd name="connsiteY65" fmla="*/ 866600 h 1146119"/>
                  <a:gd name="connsiteX66" fmla="*/ 369344 w 986076"/>
                  <a:gd name="connsiteY66" fmla="*/ 885664 h 1146119"/>
                  <a:gd name="connsiteX67" fmla="*/ 508435 w 986076"/>
                  <a:gd name="connsiteY67" fmla="*/ 840759 h 1146119"/>
                  <a:gd name="connsiteX68" fmla="*/ 553622 w 986076"/>
                  <a:gd name="connsiteY68" fmla="*/ 835252 h 1146119"/>
                  <a:gd name="connsiteX69" fmla="*/ 603045 w 986076"/>
                  <a:gd name="connsiteY69" fmla="*/ 856716 h 1146119"/>
                  <a:gd name="connsiteX70" fmla="*/ 613635 w 986076"/>
                  <a:gd name="connsiteY70" fmla="*/ 869707 h 1146119"/>
                  <a:gd name="connsiteX71" fmla="*/ 609541 w 986076"/>
                  <a:gd name="connsiteY71" fmla="*/ 900067 h 1146119"/>
                  <a:gd name="connsiteX72" fmla="*/ 552492 w 986076"/>
                  <a:gd name="connsiteY72" fmla="*/ 925767 h 1146119"/>
                  <a:gd name="connsiteX73" fmla="*/ 356635 w 986076"/>
                  <a:gd name="connsiteY73" fmla="*/ 942571 h 1146119"/>
                  <a:gd name="connsiteX74" fmla="*/ 241832 w 986076"/>
                  <a:gd name="connsiteY74" fmla="*/ 954856 h 1146119"/>
                  <a:gd name="connsiteX75" fmla="*/ 247339 w 986076"/>
                  <a:gd name="connsiteY75" fmla="*/ 774109 h 1146119"/>
                  <a:gd name="connsiteX76" fmla="*/ 261037 w 986076"/>
                  <a:gd name="connsiteY76" fmla="*/ 802068 h 1146119"/>
                  <a:gd name="connsiteX77" fmla="*/ 236607 w 986076"/>
                  <a:gd name="connsiteY77" fmla="*/ 820002 h 1146119"/>
                  <a:gd name="connsiteX78" fmla="*/ 194810 w 986076"/>
                  <a:gd name="connsiteY78" fmla="*/ 794867 h 1146119"/>
                  <a:gd name="connsiteX79" fmla="*/ 157389 w 986076"/>
                  <a:gd name="connsiteY79" fmla="*/ 756599 h 1146119"/>
                  <a:gd name="connsiteX80" fmla="*/ 137621 w 986076"/>
                  <a:gd name="connsiteY80" fmla="*/ 734288 h 1146119"/>
                  <a:gd name="connsiteX81" fmla="*/ 222487 w 986076"/>
                  <a:gd name="connsiteY81" fmla="*/ 752080 h 1146119"/>
                  <a:gd name="connsiteX82" fmla="*/ 247339 w 986076"/>
                  <a:gd name="connsiteY82" fmla="*/ 774109 h 1146119"/>
                  <a:gd name="connsiteX83" fmla="*/ 669272 w 986076"/>
                  <a:gd name="connsiteY83" fmla="*/ 355283 h 1146119"/>
                  <a:gd name="connsiteX84" fmla="*/ 669836 w 986076"/>
                  <a:gd name="connsiteY84" fmla="*/ 312356 h 1146119"/>
                  <a:gd name="connsiteX85" fmla="*/ 696102 w 986076"/>
                  <a:gd name="connsiteY85" fmla="*/ 306566 h 1146119"/>
                  <a:gd name="connsiteX86" fmla="*/ 708810 w 986076"/>
                  <a:gd name="connsiteY86" fmla="*/ 325347 h 1146119"/>
                  <a:gd name="connsiteX87" fmla="*/ 709799 w 986076"/>
                  <a:gd name="connsiteY87" fmla="*/ 341445 h 1146119"/>
                  <a:gd name="connsiteX88" fmla="*/ 707398 w 986076"/>
                  <a:gd name="connsiteY88" fmla="*/ 393974 h 1146119"/>
                  <a:gd name="connsiteX89" fmla="*/ 703727 w 986076"/>
                  <a:gd name="connsiteY89" fmla="*/ 398775 h 1146119"/>
                  <a:gd name="connsiteX90" fmla="*/ 689747 w 986076"/>
                  <a:gd name="connsiteY90" fmla="*/ 394821 h 1146119"/>
                  <a:gd name="connsiteX91" fmla="*/ 669272 w 986076"/>
                  <a:gd name="connsiteY91" fmla="*/ 355283 h 1146119"/>
                  <a:gd name="connsiteX92" fmla="*/ 842111 w 986076"/>
                  <a:gd name="connsiteY92" fmla="*/ 676251 h 1146119"/>
                  <a:gd name="connsiteX93" fmla="*/ 831239 w 986076"/>
                  <a:gd name="connsiteY93" fmla="*/ 665801 h 1146119"/>
                  <a:gd name="connsiteX94" fmla="*/ 829120 w 986076"/>
                  <a:gd name="connsiteY94" fmla="*/ 648150 h 1146119"/>
                  <a:gd name="connsiteX95" fmla="*/ 870353 w 986076"/>
                  <a:gd name="connsiteY95" fmla="*/ 597598 h 1146119"/>
                  <a:gd name="connsiteX96" fmla="*/ 918506 w 986076"/>
                  <a:gd name="connsiteY96" fmla="*/ 651116 h 1146119"/>
                  <a:gd name="connsiteX97" fmla="*/ 917800 w 986076"/>
                  <a:gd name="connsiteY97" fmla="*/ 671026 h 1146119"/>
                  <a:gd name="connsiteX98" fmla="*/ 881509 w 986076"/>
                  <a:gd name="connsiteY98" fmla="*/ 691925 h 1146119"/>
                  <a:gd name="connsiteX99" fmla="*/ 860468 w 986076"/>
                  <a:gd name="connsiteY99" fmla="*/ 687689 h 1146119"/>
                  <a:gd name="connsiteX100" fmla="*/ 842111 w 986076"/>
                  <a:gd name="connsiteY100" fmla="*/ 676251 h 1146119"/>
                  <a:gd name="connsiteX101" fmla="*/ 496008 w 986076"/>
                  <a:gd name="connsiteY101" fmla="*/ 1028285 h 1146119"/>
                  <a:gd name="connsiteX102" fmla="*/ 507306 w 986076"/>
                  <a:gd name="connsiteY102" fmla="*/ 1011905 h 1146119"/>
                  <a:gd name="connsiteX103" fmla="*/ 531170 w 986076"/>
                  <a:gd name="connsiteY103" fmla="*/ 1007668 h 1146119"/>
                  <a:gd name="connsiteX104" fmla="*/ 616460 w 986076"/>
                  <a:gd name="connsiteY104" fmla="*/ 957822 h 1146119"/>
                  <a:gd name="connsiteX105" fmla="*/ 666871 w 986076"/>
                  <a:gd name="connsiteY105" fmla="*/ 970389 h 1146119"/>
                  <a:gd name="connsiteX106" fmla="*/ 669696 w 986076"/>
                  <a:gd name="connsiteY106" fmla="*/ 1020942 h 1146119"/>
                  <a:gd name="connsiteX107" fmla="*/ 647667 w 986076"/>
                  <a:gd name="connsiteY107" fmla="*/ 1046501 h 1146119"/>
                  <a:gd name="connsiteX108" fmla="*/ 608693 w 986076"/>
                  <a:gd name="connsiteY108" fmla="*/ 1068670 h 1146119"/>
                  <a:gd name="connsiteX109" fmla="*/ 542890 w 986076"/>
                  <a:gd name="connsiteY109" fmla="*/ 1063446 h 1146119"/>
                  <a:gd name="connsiteX110" fmla="*/ 514648 w 986076"/>
                  <a:gd name="connsiteY110" fmla="*/ 1051584 h 1146119"/>
                  <a:gd name="connsiteX111" fmla="*/ 496008 w 986076"/>
                  <a:gd name="connsiteY111" fmla="*/ 1028285 h 114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986076" h="1146119">
                    <a:moveTo>
                      <a:pt x="241832" y="954856"/>
                    </a:moveTo>
                    <a:cubicBezTo>
                      <a:pt x="342232" y="1049890"/>
                      <a:pt x="604033" y="1242923"/>
                      <a:pt x="731121" y="1087875"/>
                    </a:cubicBezTo>
                    <a:cubicBezTo>
                      <a:pt x="781109" y="1027014"/>
                      <a:pt x="800879" y="936358"/>
                      <a:pt x="781533" y="858128"/>
                    </a:cubicBezTo>
                    <a:cubicBezTo>
                      <a:pt x="866823" y="840901"/>
                      <a:pt x="944065" y="779333"/>
                      <a:pt x="974989" y="699551"/>
                    </a:cubicBezTo>
                    <a:cubicBezTo>
                      <a:pt x="1023000" y="575428"/>
                      <a:pt x="904808" y="421510"/>
                      <a:pt x="817258" y="339750"/>
                    </a:cubicBezTo>
                    <a:cubicBezTo>
                      <a:pt x="811045" y="383101"/>
                      <a:pt x="812458" y="427865"/>
                      <a:pt x="812175" y="473051"/>
                    </a:cubicBezTo>
                    <a:cubicBezTo>
                      <a:pt x="811893" y="519933"/>
                      <a:pt x="809633" y="568367"/>
                      <a:pt x="793254" y="610871"/>
                    </a:cubicBezTo>
                    <a:cubicBezTo>
                      <a:pt x="783086" y="637136"/>
                      <a:pt x="765859" y="662130"/>
                      <a:pt x="737052" y="669332"/>
                    </a:cubicBezTo>
                    <a:cubicBezTo>
                      <a:pt x="733663" y="670179"/>
                      <a:pt x="729991" y="670744"/>
                      <a:pt x="726320" y="669473"/>
                    </a:cubicBezTo>
                    <a:cubicBezTo>
                      <a:pt x="724344" y="668767"/>
                      <a:pt x="722649" y="667637"/>
                      <a:pt x="720813" y="666508"/>
                    </a:cubicBezTo>
                    <a:cubicBezTo>
                      <a:pt x="695255" y="649139"/>
                      <a:pt x="682122" y="617649"/>
                      <a:pt x="681698" y="590820"/>
                    </a:cubicBezTo>
                    <a:cubicBezTo>
                      <a:pt x="681275" y="563849"/>
                      <a:pt x="691018" y="539843"/>
                      <a:pt x="700761" y="516968"/>
                    </a:cubicBezTo>
                    <a:cubicBezTo>
                      <a:pt x="715165" y="483360"/>
                      <a:pt x="730557" y="450176"/>
                      <a:pt x="746654" y="417698"/>
                    </a:cubicBezTo>
                    <a:cubicBezTo>
                      <a:pt x="755974" y="398775"/>
                      <a:pt x="765576" y="379995"/>
                      <a:pt x="774755" y="361073"/>
                    </a:cubicBezTo>
                    <a:cubicBezTo>
                      <a:pt x="781674" y="346952"/>
                      <a:pt x="788311" y="332407"/>
                      <a:pt x="791982" y="317157"/>
                    </a:cubicBezTo>
                    <a:cubicBezTo>
                      <a:pt x="784922" y="310944"/>
                      <a:pt x="777720" y="305154"/>
                      <a:pt x="770518" y="299505"/>
                    </a:cubicBezTo>
                    <a:cubicBezTo>
                      <a:pt x="717565" y="258555"/>
                      <a:pt x="658258" y="225371"/>
                      <a:pt x="597256" y="197129"/>
                    </a:cubicBezTo>
                    <a:cubicBezTo>
                      <a:pt x="597537" y="199671"/>
                      <a:pt x="597961" y="202071"/>
                      <a:pt x="598244" y="204613"/>
                    </a:cubicBezTo>
                    <a:cubicBezTo>
                      <a:pt x="603610" y="255590"/>
                      <a:pt x="609258" y="307131"/>
                      <a:pt x="616601" y="357966"/>
                    </a:cubicBezTo>
                    <a:cubicBezTo>
                      <a:pt x="619707" y="379289"/>
                      <a:pt x="623096" y="400894"/>
                      <a:pt x="622532" y="421934"/>
                    </a:cubicBezTo>
                    <a:cubicBezTo>
                      <a:pt x="621402" y="463308"/>
                      <a:pt x="604316" y="501293"/>
                      <a:pt x="577627" y="528264"/>
                    </a:cubicBezTo>
                    <a:cubicBezTo>
                      <a:pt x="567601" y="538431"/>
                      <a:pt x="552916" y="547892"/>
                      <a:pt x="536676" y="540691"/>
                    </a:cubicBezTo>
                    <a:cubicBezTo>
                      <a:pt x="528769" y="537160"/>
                      <a:pt x="521991" y="530382"/>
                      <a:pt x="516625" y="523181"/>
                    </a:cubicBezTo>
                    <a:cubicBezTo>
                      <a:pt x="496855" y="497057"/>
                      <a:pt x="489795" y="462884"/>
                      <a:pt x="498691" y="437749"/>
                    </a:cubicBezTo>
                    <a:cubicBezTo>
                      <a:pt x="503069" y="425605"/>
                      <a:pt x="510553" y="415438"/>
                      <a:pt x="516342" y="404283"/>
                    </a:cubicBezTo>
                    <a:cubicBezTo>
                      <a:pt x="522838" y="391715"/>
                      <a:pt x="527216" y="377312"/>
                      <a:pt x="531310" y="363332"/>
                    </a:cubicBezTo>
                    <a:cubicBezTo>
                      <a:pt x="549244" y="303177"/>
                      <a:pt x="560823" y="239492"/>
                      <a:pt x="551645" y="176654"/>
                    </a:cubicBezTo>
                    <a:cubicBezTo>
                      <a:pt x="500527" y="156602"/>
                      <a:pt x="448986" y="135421"/>
                      <a:pt x="394903" y="124406"/>
                    </a:cubicBezTo>
                    <a:lnTo>
                      <a:pt x="393773" y="124124"/>
                    </a:lnTo>
                    <a:cubicBezTo>
                      <a:pt x="414107" y="165640"/>
                      <a:pt x="427805" y="227630"/>
                      <a:pt x="414107" y="272817"/>
                    </a:cubicBezTo>
                    <a:cubicBezTo>
                      <a:pt x="411707" y="281007"/>
                      <a:pt x="408035" y="288915"/>
                      <a:pt x="402811" y="294704"/>
                    </a:cubicBezTo>
                    <a:cubicBezTo>
                      <a:pt x="397869" y="300070"/>
                      <a:pt x="391514" y="303883"/>
                      <a:pt x="384736" y="306284"/>
                    </a:cubicBezTo>
                    <a:cubicBezTo>
                      <a:pt x="379229" y="308402"/>
                      <a:pt x="373016" y="309814"/>
                      <a:pt x="366661" y="307837"/>
                    </a:cubicBezTo>
                    <a:cubicBezTo>
                      <a:pt x="357624" y="305013"/>
                      <a:pt x="349434" y="295411"/>
                      <a:pt x="345339" y="285385"/>
                    </a:cubicBezTo>
                    <a:cubicBezTo>
                      <a:pt x="341244" y="275217"/>
                      <a:pt x="340397" y="264345"/>
                      <a:pt x="340397" y="254319"/>
                    </a:cubicBezTo>
                    <a:cubicBezTo>
                      <a:pt x="340538" y="212238"/>
                      <a:pt x="352258" y="172841"/>
                      <a:pt x="347880" y="130478"/>
                    </a:cubicBezTo>
                    <a:cubicBezTo>
                      <a:pt x="347316" y="124548"/>
                      <a:pt x="346468" y="118617"/>
                      <a:pt x="345197" y="112545"/>
                    </a:cubicBezTo>
                    <a:cubicBezTo>
                      <a:pt x="275864" y="92494"/>
                      <a:pt x="141151" y="-422"/>
                      <a:pt x="140303" y="1"/>
                    </a:cubicBezTo>
                    <a:cubicBezTo>
                      <a:pt x="140303" y="1"/>
                      <a:pt x="100059" y="178348"/>
                      <a:pt x="66451" y="244575"/>
                    </a:cubicBezTo>
                    <a:lnTo>
                      <a:pt x="67016" y="245140"/>
                    </a:lnTo>
                    <a:cubicBezTo>
                      <a:pt x="77889" y="257284"/>
                      <a:pt x="88904" y="269146"/>
                      <a:pt x="100906" y="278465"/>
                    </a:cubicBezTo>
                    <a:cubicBezTo>
                      <a:pt x="111921" y="287079"/>
                      <a:pt x="123782" y="293151"/>
                      <a:pt x="135361" y="299082"/>
                    </a:cubicBezTo>
                    <a:cubicBezTo>
                      <a:pt x="177300" y="320546"/>
                      <a:pt x="223052" y="350058"/>
                      <a:pt x="256518" y="383949"/>
                    </a:cubicBezTo>
                    <a:cubicBezTo>
                      <a:pt x="268521" y="396093"/>
                      <a:pt x="281089" y="411484"/>
                      <a:pt x="282783" y="427300"/>
                    </a:cubicBezTo>
                    <a:cubicBezTo>
                      <a:pt x="284054" y="438738"/>
                      <a:pt x="278970" y="448340"/>
                      <a:pt x="271769" y="453847"/>
                    </a:cubicBezTo>
                    <a:cubicBezTo>
                      <a:pt x="258777" y="463449"/>
                      <a:pt x="239149" y="462178"/>
                      <a:pt x="220651" y="453988"/>
                    </a:cubicBezTo>
                    <a:cubicBezTo>
                      <a:pt x="202012" y="445798"/>
                      <a:pt x="184078" y="431395"/>
                      <a:pt x="167416" y="415862"/>
                    </a:cubicBezTo>
                    <a:cubicBezTo>
                      <a:pt x="123500" y="375194"/>
                      <a:pt x="86079" y="328030"/>
                      <a:pt x="48235" y="281713"/>
                    </a:cubicBezTo>
                    <a:cubicBezTo>
                      <a:pt x="36797" y="304871"/>
                      <a:pt x="26913" y="325771"/>
                      <a:pt x="20417" y="342151"/>
                    </a:cubicBezTo>
                    <a:cubicBezTo>
                      <a:pt x="7708" y="374346"/>
                      <a:pt x="-2035" y="410496"/>
                      <a:pt x="365" y="462319"/>
                    </a:cubicBezTo>
                    <a:cubicBezTo>
                      <a:pt x="1919" y="464438"/>
                      <a:pt x="3613" y="466556"/>
                      <a:pt x="5308" y="468674"/>
                    </a:cubicBezTo>
                    <a:cubicBezTo>
                      <a:pt x="20134" y="486890"/>
                      <a:pt x="36091" y="504258"/>
                      <a:pt x="53319" y="518803"/>
                    </a:cubicBezTo>
                    <a:cubicBezTo>
                      <a:pt x="95117" y="553964"/>
                      <a:pt x="141010" y="570485"/>
                      <a:pt x="184078" y="579382"/>
                    </a:cubicBezTo>
                    <a:cubicBezTo>
                      <a:pt x="227147" y="588419"/>
                      <a:pt x="269086" y="590679"/>
                      <a:pt x="312296" y="600139"/>
                    </a:cubicBezTo>
                    <a:cubicBezTo>
                      <a:pt x="333759" y="604799"/>
                      <a:pt x="355788" y="611013"/>
                      <a:pt x="377111" y="622733"/>
                    </a:cubicBezTo>
                    <a:cubicBezTo>
                      <a:pt x="398433" y="634453"/>
                      <a:pt x="419332" y="652245"/>
                      <a:pt x="432747" y="673850"/>
                    </a:cubicBezTo>
                    <a:cubicBezTo>
                      <a:pt x="446162" y="695455"/>
                      <a:pt x="450681" y="721438"/>
                      <a:pt x="440090" y="736265"/>
                    </a:cubicBezTo>
                    <a:cubicBezTo>
                      <a:pt x="429781" y="750809"/>
                      <a:pt x="407471" y="752363"/>
                      <a:pt x="386431" y="751092"/>
                    </a:cubicBezTo>
                    <a:cubicBezTo>
                      <a:pt x="363414" y="749821"/>
                      <a:pt x="339549" y="746149"/>
                      <a:pt x="315402" y="739654"/>
                    </a:cubicBezTo>
                    <a:cubicBezTo>
                      <a:pt x="290408" y="732876"/>
                      <a:pt x="264709" y="722709"/>
                      <a:pt x="239573" y="708447"/>
                    </a:cubicBezTo>
                    <a:cubicBezTo>
                      <a:pt x="221922" y="698421"/>
                      <a:pt x="204695" y="686418"/>
                      <a:pt x="187608" y="673992"/>
                    </a:cubicBezTo>
                    <a:cubicBezTo>
                      <a:pt x="170946" y="661989"/>
                      <a:pt x="154283" y="649421"/>
                      <a:pt x="137903" y="636712"/>
                    </a:cubicBezTo>
                    <a:cubicBezTo>
                      <a:pt x="116015" y="619626"/>
                      <a:pt x="94270" y="601975"/>
                      <a:pt x="72523" y="584324"/>
                    </a:cubicBezTo>
                    <a:cubicBezTo>
                      <a:pt x="51765" y="567379"/>
                      <a:pt x="30866" y="550293"/>
                      <a:pt x="9967" y="534054"/>
                    </a:cubicBezTo>
                    <a:cubicBezTo>
                      <a:pt x="33832" y="640666"/>
                      <a:pt x="85232" y="738383"/>
                      <a:pt x="141857" y="828757"/>
                    </a:cubicBezTo>
                    <a:cubicBezTo>
                      <a:pt x="149906" y="841607"/>
                      <a:pt x="158802" y="854457"/>
                      <a:pt x="167697" y="866600"/>
                    </a:cubicBezTo>
                    <a:cubicBezTo>
                      <a:pt x="231807" y="889618"/>
                      <a:pt x="302411" y="899079"/>
                      <a:pt x="369344" y="885664"/>
                    </a:cubicBezTo>
                    <a:cubicBezTo>
                      <a:pt x="418343" y="875779"/>
                      <a:pt x="461130" y="854033"/>
                      <a:pt x="508435" y="840759"/>
                    </a:cubicBezTo>
                    <a:cubicBezTo>
                      <a:pt x="522274" y="836806"/>
                      <a:pt x="537100" y="833699"/>
                      <a:pt x="553622" y="835252"/>
                    </a:cubicBezTo>
                    <a:cubicBezTo>
                      <a:pt x="570002" y="836806"/>
                      <a:pt x="588783" y="843866"/>
                      <a:pt x="603045" y="856716"/>
                    </a:cubicBezTo>
                    <a:cubicBezTo>
                      <a:pt x="607281" y="860529"/>
                      <a:pt x="611094" y="864906"/>
                      <a:pt x="613635" y="869707"/>
                    </a:cubicBezTo>
                    <a:cubicBezTo>
                      <a:pt x="619849" y="881428"/>
                      <a:pt x="616036" y="892583"/>
                      <a:pt x="609541" y="900067"/>
                    </a:cubicBezTo>
                    <a:cubicBezTo>
                      <a:pt x="596690" y="915176"/>
                      <a:pt x="573956" y="922096"/>
                      <a:pt x="552492" y="925767"/>
                    </a:cubicBezTo>
                    <a:cubicBezTo>
                      <a:pt x="488948" y="936640"/>
                      <a:pt x="422721" y="939182"/>
                      <a:pt x="356635" y="942571"/>
                    </a:cubicBezTo>
                    <a:cubicBezTo>
                      <a:pt x="317238" y="944265"/>
                      <a:pt x="277982" y="947513"/>
                      <a:pt x="241832" y="954856"/>
                    </a:cubicBezTo>
                    <a:close/>
                    <a:moveTo>
                      <a:pt x="247339" y="774109"/>
                    </a:moveTo>
                    <a:cubicBezTo>
                      <a:pt x="254683" y="782722"/>
                      <a:pt x="260330" y="793172"/>
                      <a:pt x="261037" y="802068"/>
                    </a:cubicBezTo>
                    <a:cubicBezTo>
                      <a:pt x="262166" y="815907"/>
                      <a:pt x="250447" y="822826"/>
                      <a:pt x="236607" y="820002"/>
                    </a:cubicBezTo>
                    <a:cubicBezTo>
                      <a:pt x="222769" y="817319"/>
                      <a:pt x="207801" y="806869"/>
                      <a:pt x="194810" y="794867"/>
                    </a:cubicBezTo>
                    <a:cubicBezTo>
                      <a:pt x="181818" y="782864"/>
                      <a:pt x="169957" y="769166"/>
                      <a:pt x="157389" y="756599"/>
                    </a:cubicBezTo>
                    <a:cubicBezTo>
                      <a:pt x="150329" y="749680"/>
                      <a:pt x="142704" y="742760"/>
                      <a:pt x="137621" y="734288"/>
                    </a:cubicBezTo>
                    <a:cubicBezTo>
                      <a:pt x="106131" y="682041"/>
                      <a:pt x="208225" y="741772"/>
                      <a:pt x="222487" y="752080"/>
                    </a:cubicBezTo>
                    <a:cubicBezTo>
                      <a:pt x="231241" y="758434"/>
                      <a:pt x="240138" y="765495"/>
                      <a:pt x="247339" y="774109"/>
                    </a:cubicBezTo>
                    <a:close/>
                    <a:moveTo>
                      <a:pt x="669272" y="355283"/>
                    </a:moveTo>
                    <a:cubicBezTo>
                      <a:pt x="666871" y="340739"/>
                      <a:pt x="668142" y="326335"/>
                      <a:pt x="669836" y="312356"/>
                    </a:cubicBezTo>
                    <a:cubicBezTo>
                      <a:pt x="672519" y="290892"/>
                      <a:pt x="682263" y="291880"/>
                      <a:pt x="696102" y="306566"/>
                    </a:cubicBezTo>
                    <a:cubicBezTo>
                      <a:pt x="701326" y="312073"/>
                      <a:pt x="706834" y="318004"/>
                      <a:pt x="708810" y="325347"/>
                    </a:cubicBezTo>
                    <a:cubicBezTo>
                      <a:pt x="710223" y="330572"/>
                      <a:pt x="709799" y="336079"/>
                      <a:pt x="709799" y="341445"/>
                    </a:cubicBezTo>
                    <a:cubicBezTo>
                      <a:pt x="709657" y="359096"/>
                      <a:pt x="714459" y="378300"/>
                      <a:pt x="707398" y="393974"/>
                    </a:cubicBezTo>
                    <a:cubicBezTo>
                      <a:pt x="706551" y="395810"/>
                      <a:pt x="705563" y="397646"/>
                      <a:pt x="703727" y="398775"/>
                    </a:cubicBezTo>
                    <a:cubicBezTo>
                      <a:pt x="699632" y="401317"/>
                      <a:pt x="693842" y="398352"/>
                      <a:pt x="689747" y="394821"/>
                    </a:cubicBezTo>
                    <a:cubicBezTo>
                      <a:pt x="678309" y="384654"/>
                      <a:pt x="671672" y="369828"/>
                      <a:pt x="669272" y="355283"/>
                    </a:cubicBezTo>
                    <a:close/>
                    <a:moveTo>
                      <a:pt x="842111" y="676251"/>
                    </a:moveTo>
                    <a:cubicBezTo>
                      <a:pt x="838017" y="673285"/>
                      <a:pt x="833781" y="670038"/>
                      <a:pt x="831239" y="665801"/>
                    </a:cubicBezTo>
                    <a:cubicBezTo>
                      <a:pt x="827849" y="660153"/>
                      <a:pt x="828132" y="653799"/>
                      <a:pt x="829120" y="648150"/>
                    </a:cubicBezTo>
                    <a:cubicBezTo>
                      <a:pt x="832086" y="631346"/>
                      <a:pt x="848043" y="595480"/>
                      <a:pt x="870353" y="597598"/>
                    </a:cubicBezTo>
                    <a:cubicBezTo>
                      <a:pt x="893653" y="599857"/>
                      <a:pt x="914834" y="631911"/>
                      <a:pt x="918506" y="651116"/>
                    </a:cubicBezTo>
                    <a:cubicBezTo>
                      <a:pt x="919776" y="657894"/>
                      <a:pt x="919918" y="664954"/>
                      <a:pt x="917800" y="671026"/>
                    </a:cubicBezTo>
                    <a:cubicBezTo>
                      <a:pt x="913140" y="684723"/>
                      <a:pt x="897606" y="692066"/>
                      <a:pt x="881509" y="691925"/>
                    </a:cubicBezTo>
                    <a:cubicBezTo>
                      <a:pt x="874589" y="691925"/>
                      <a:pt x="867247" y="690654"/>
                      <a:pt x="860468" y="687689"/>
                    </a:cubicBezTo>
                    <a:cubicBezTo>
                      <a:pt x="853973" y="684865"/>
                      <a:pt x="848043" y="680629"/>
                      <a:pt x="842111" y="676251"/>
                    </a:cubicBezTo>
                    <a:close/>
                    <a:moveTo>
                      <a:pt x="496008" y="1028285"/>
                    </a:moveTo>
                    <a:cubicBezTo>
                      <a:pt x="494455" y="1019812"/>
                      <a:pt x="500104" y="1014305"/>
                      <a:pt x="507306" y="1011905"/>
                    </a:cubicBezTo>
                    <a:cubicBezTo>
                      <a:pt x="514507" y="1009504"/>
                      <a:pt x="523262" y="1009222"/>
                      <a:pt x="531170" y="1007668"/>
                    </a:cubicBezTo>
                    <a:cubicBezTo>
                      <a:pt x="567037" y="1000043"/>
                      <a:pt x="579180" y="962905"/>
                      <a:pt x="616460" y="957822"/>
                    </a:cubicBezTo>
                    <a:cubicBezTo>
                      <a:pt x="629169" y="956127"/>
                      <a:pt x="659105" y="953162"/>
                      <a:pt x="666871" y="970389"/>
                    </a:cubicBezTo>
                    <a:cubicBezTo>
                      <a:pt x="673649" y="985499"/>
                      <a:pt x="673932" y="1008939"/>
                      <a:pt x="669696" y="1020942"/>
                    </a:cubicBezTo>
                    <a:cubicBezTo>
                      <a:pt x="665883" y="1031815"/>
                      <a:pt x="656704" y="1039299"/>
                      <a:pt x="647667" y="1046501"/>
                    </a:cubicBezTo>
                    <a:cubicBezTo>
                      <a:pt x="636370" y="1055538"/>
                      <a:pt x="624650" y="1064717"/>
                      <a:pt x="608693" y="1068670"/>
                    </a:cubicBezTo>
                    <a:cubicBezTo>
                      <a:pt x="589912" y="1073189"/>
                      <a:pt x="566331" y="1070083"/>
                      <a:pt x="542890" y="1063446"/>
                    </a:cubicBezTo>
                    <a:cubicBezTo>
                      <a:pt x="533429" y="1060763"/>
                      <a:pt x="523685" y="1057515"/>
                      <a:pt x="514648" y="1051584"/>
                    </a:cubicBezTo>
                    <a:cubicBezTo>
                      <a:pt x="505470" y="1045512"/>
                      <a:pt x="497421" y="1036475"/>
                      <a:pt x="496008" y="1028285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A7C8370-2191-4F21-94DB-404C9AC9DC17}"/>
                  </a:ext>
                </a:extLst>
              </p:cNvPr>
              <p:cNvSpPr/>
              <p:nvPr/>
            </p:nvSpPr>
            <p:spPr>
              <a:xfrm>
                <a:off x="6362323" y="2952710"/>
                <a:ext cx="987614" cy="888910"/>
              </a:xfrm>
              <a:custGeom>
                <a:avLst/>
                <a:gdLst>
                  <a:gd name="connsiteX0" fmla="*/ 337631 w 987614"/>
                  <a:gd name="connsiteY0" fmla="*/ 676391 h 888910"/>
                  <a:gd name="connsiteX1" fmla="*/ 415295 w 987614"/>
                  <a:gd name="connsiteY1" fmla="*/ 656339 h 888910"/>
                  <a:gd name="connsiteX2" fmla="*/ 483499 w 987614"/>
                  <a:gd name="connsiteY2" fmla="*/ 622026 h 888910"/>
                  <a:gd name="connsiteX3" fmla="*/ 514283 w 987614"/>
                  <a:gd name="connsiteY3" fmla="*/ 600844 h 888910"/>
                  <a:gd name="connsiteX4" fmla="*/ 534899 w 987614"/>
                  <a:gd name="connsiteY4" fmla="*/ 584040 h 888910"/>
                  <a:gd name="connsiteX5" fmla="*/ 377733 w 987614"/>
                  <a:gd name="connsiteY5" fmla="*/ 410494 h 888910"/>
                  <a:gd name="connsiteX6" fmla="*/ 360788 w 987614"/>
                  <a:gd name="connsiteY6" fmla="*/ 413036 h 888910"/>
                  <a:gd name="connsiteX7" fmla="*/ 349633 w 987614"/>
                  <a:gd name="connsiteY7" fmla="*/ 414590 h 888910"/>
                  <a:gd name="connsiteX8" fmla="*/ 338054 w 987614"/>
                  <a:gd name="connsiteY8" fmla="*/ 415155 h 888910"/>
                  <a:gd name="connsiteX9" fmla="*/ 314895 w 987614"/>
                  <a:gd name="connsiteY9" fmla="*/ 415860 h 888910"/>
                  <a:gd name="connsiteX10" fmla="*/ 291172 w 987614"/>
                  <a:gd name="connsiteY10" fmla="*/ 414307 h 888910"/>
                  <a:gd name="connsiteX11" fmla="*/ 193597 w 987614"/>
                  <a:gd name="connsiteY11" fmla="*/ 393550 h 888910"/>
                  <a:gd name="connsiteX12" fmla="*/ 95174 w 987614"/>
                  <a:gd name="connsiteY12" fmla="*/ 349492 h 888910"/>
                  <a:gd name="connsiteX13" fmla="*/ 0 w 987614"/>
                  <a:gd name="connsiteY13" fmla="*/ 283124 h 888910"/>
                  <a:gd name="connsiteX14" fmla="*/ 95598 w 987614"/>
                  <a:gd name="connsiteY14" fmla="*/ 345962 h 888910"/>
                  <a:gd name="connsiteX15" fmla="*/ 193173 w 987614"/>
                  <a:gd name="connsiteY15" fmla="*/ 386206 h 888910"/>
                  <a:gd name="connsiteX16" fmla="*/ 288489 w 987614"/>
                  <a:gd name="connsiteY16" fmla="*/ 403293 h 888910"/>
                  <a:gd name="connsiteX17" fmla="*/ 311506 w 987614"/>
                  <a:gd name="connsiteY17" fmla="*/ 403999 h 888910"/>
                  <a:gd name="connsiteX18" fmla="*/ 333818 w 987614"/>
                  <a:gd name="connsiteY18" fmla="*/ 402587 h 888910"/>
                  <a:gd name="connsiteX19" fmla="*/ 344973 w 987614"/>
                  <a:gd name="connsiteY19" fmla="*/ 401740 h 888910"/>
                  <a:gd name="connsiteX20" fmla="*/ 355705 w 987614"/>
                  <a:gd name="connsiteY20" fmla="*/ 399763 h 888910"/>
                  <a:gd name="connsiteX21" fmla="*/ 367708 w 987614"/>
                  <a:gd name="connsiteY21" fmla="*/ 397503 h 888910"/>
                  <a:gd name="connsiteX22" fmla="*/ 237654 w 987614"/>
                  <a:gd name="connsiteY22" fmla="*/ 201929 h 888910"/>
                  <a:gd name="connsiteX23" fmla="*/ 159707 w 987614"/>
                  <a:gd name="connsiteY23" fmla="*/ 155330 h 888910"/>
                  <a:gd name="connsiteX24" fmla="*/ 85996 w 987614"/>
                  <a:gd name="connsiteY24" fmla="*/ 90233 h 888910"/>
                  <a:gd name="connsiteX25" fmla="*/ 160695 w 987614"/>
                  <a:gd name="connsiteY25" fmla="*/ 152082 h 888910"/>
                  <a:gd name="connsiteX26" fmla="*/ 232147 w 987614"/>
                  <a:gd name="connsiteY26" fmla="*/ 192327 h 888910"/>
                  <a:gd name="connsiteX27" fmla="*/ 139938 w 987614"/>
                  <a:gd name="connsiteY27" fmla="*/ 0 h 888910"/>
                  <a:gd name="connsiteX28" fmla="*/ 217462 w 987614"/>
                  <a:gd name="connsiteY28" fmla="*/ 155048 h 888910"/>
                  <a:gd name="connsiteX29" fmla="*/ 227628 w 987614"/>
                  <a:gd name="connsiteY29" fmla="*/ 124264 h 888910"/>
                  <a:gd name="connsiteX30" fmla="*/ 237513 w 987614"/>
                  <a:gd name="connsiteY30" fmla="*/ 86985 h 888910"/>
                  <a:gd name="connsiteX31" fmla="*/ 244998 w 987614"/>
                  <a:gd name="connsiteY31" fmla="*/ 48435 h 888910"/>
                  <a:gd name="connsiteX32" fmla="*/ 248810 w 987614"/>
                  <a:gd name="connsiteY32" fmla="*/ 8332 h 888910"/>
                  <a:gd name="connsiteX33" fmla="*/ 246551 w 987614"/>
                  <a:gd name="connsiteY33" fmla="*/ 49141 h 888910"/>
                  <a:gd name="connsiteX34" fmla="*/ 240620 w 987614"/>
                  <a:gd name="connsiteY34" fmla="*/ 88679 h 888910"/>
                  <a:gd name="connsiteX35" fmla="*/ 232147 w 987614"/>
                  <a:gd name="connsiteY35" fmla="*/ 127088 h 888910"/>
                  <a:gd name="connsiteX36" fmla="*/ 222122 w 987614"/>
                  <a:gd name="connsiteY36" fmla="*/ 163097 h 888910"/>
                  <a:gd name="connsiteX37" fmla="*/ 334382 w 987614"/>
                  <a:gd name="connsiteY37" fmla="*/ 333818 h 888910"/>
                  <a:gd name="connsiteX38" fmla="*/ 372650 w 987614"/>
                  <a:gd name="connsiteY38" fmla="*/ 277476 h 888910"/>
                  <a:gd name="connsiteX39" fmla="*/ 404846 w 987614"/>
                  <a:gd name="connsiteY39" fmla="*/ 207295 h 888910"/>
                  <a:gd name="connsiteX40" fmla="*/ 427862 w 987614"/>
                  <a:gd name="connsiteY40" fmla="*/ 131325 h 888910"/>
                  <a:gd name="connsiteX41" fmla="*/ 441701 w 987614"/>
                  <a:gd name="connsiteY41" fmla="*/ 51824 h 888910"/>
                  <a:gd name="connsiteX42" fmla="*/ 430828 w 987614"/>
                  <a:gd name="connsiteY42" fmla="*/ 132595 h 888910"/>
                  <a:gd name="connsiteX43" fmla="*/ 410777 w 987614"/>
                  <a:gd name="connsiteY43" fmla="*/ 210825 h 888910"/>
                  <a:gd name="connsiteX44" fmla="*/ 381264 w 987614"/>
                  <a:gd name="connsiteY44" fmla="*/ 284395 h 888910"/>
                  <a:gd name="connsiteX45" fmla="*/ 343844 w 987614"/>
                  <a:gd name="connsiteY45" fmla="*/ 346527 h 888910"/>
                  <a:gd name="connsiteX46" fmla="*/ 509623 w 987614"/>
                  <a:gd name="connsiteY46" fmla="*/ 533064 h 888910"/>
                  <a:gd name="connsiteX47" fmla="*/ 541959 w 987614"/>
                  <a:gd name="connsiteY47" fmla="*/ 488018 h 888910"/>
                  <a:gd name="connsiteX48" fmla="*/ 574437 w 987614"/>
                  <a:gd name="connsiteY48" fmla="*/ 430546 h 888910"/>
                  <a:gd name="connsiteX49" fmla="*/ 601691 w 987614"/>
                  <a:gd name="connsiteY49" fmla="*/ 369544 h 888910"/>
                  <a:gd name="connsiteX50" fmla="*/ 623860 w 987614"/>
                  <a:gd name="connsiteY50" fmla="*/ 305859 h 888910"/>
                  <a:gd name="connsiteX51" fmla="*/ 604656 w 987614"/>
                  <a:gd name="connsiteY51" fmla="*/ 371097 h 888910"/>
                  <a:gd name="connsiteX52" fmla="*/ 580510 w 987614"/>
                  <a:gd name="connsiteY52" fmla="*/ 434359 h 888910"/>
                  <a:gd name="connsiteX53" fmla="*/ 551138 w 987614"/>
                  <a:gd name="connsiteY53" fmla="*/ 494796 h 888910"/>
                  <a:gd name="connsiteX54" fmla="*/ 520778 w 987614"/>
                  <a:gd name="connsiteY54" fmla="*/ 543654 h 888910"/>
                  <a:gd name="connsiteX55" fmla="*/ 679921 w 987614"/>
                  <a:gd name="connsiteY55" fmla="*/ 677238 h 888910"/>
                  <a:gd name="connsiteX56" fmla="*/ 702514 w 987614"/>
                  <a:gd name="connsiteY56" fmla="*/ 663400 h 888910"/>
                  <a:gd name="connsiteX57" fmla="*/ 732310 w 987614"/>
                  <a:gd name="connsiteY57" fmla="*/ 640383 h 888910"/>
                  <a:gd name="connsiteX58" fmla="*/ 783003 w 987614"/>
                  <a:gd name="connsiteY58" fmla="*/ 585593 h 888910"/>
                  <a:gd name="connsiteX59" fmla="*/ 737957 w 987614"/>
                  <a:gd name="connsiteY59" fmla="*/ 645466 h 888910"/>
                  <a:gd name="connsiteX60" fmla="*/ 710563 w 987614"/>
                  <a:gd name="connsiteY60" fmla="*/ 671731 h 888910"/>
                  <a:gd name="connsiteX61" fmla="*/ 692065 w 987614"/>
                  <a:gd name="connsiteY61" fmla="*/ 686135 h 888910"/>
                  <a:gd name="connsiteX62" fmla="*/ 987615 w 987614"/>
                  <a:gd name="connsiteY62" fmla="*/ 857280 h 888910"/>
                  <a:gd name="connsiteX63" fmla="*/ 972929 w 987614"/>
                  <a:gd name="connsiteY63" fmla="*/ 888910 h 888910"/>
                  <a:gd name="connsiteX64" fmla="*/ 679638 w 987614"/>
                  <a:gd name="connsiteY64" fmla="*/ 708587 h 888910"/>
                  <a:gd name="connsiteX65" fmla="*/ 670036 w 987614"/>
                  <a:gd name="connsiteY65" fmla="*/ 747984 h 888910"/>
                  <a:gd name="connsiteX66" fmla="*/ 643771 w 987614"/>
                  <a:gd name="connsiteY66" fmla="*/ 796560 h 888910"/>
                  <a:gd name="connsiteX67" fmla="*/ 662693 w 987614"/>
                  <a:gd name="connsiteY67" fmla="*/ 744453 h 888910"/>
                  <a:gd name="connsiteX68" fmla="*/ 667353 w 987614"/>
                  <a:gd name="connsiteY68" fmla="*/ 699125 h 888910"/>
                  <a:gd name="connsiteX69" fmla="*/ 546478 w 987614"/>
                  <a:gd name="connsiteY69" fmla="*/ 595337 h 888910"/>
                  <a:gd name="connsiteX70" fmla="*/ 523885 w 987614"/>
                  <a:gd name="connsiteY70" fmla="*/ 612000 h 888910"/>
                  <a:gd name="connsiteX71" fmla="*/ 491406 w 987614"/>
                  <a:gd name="connsiteY71" fmla="*/ 632193 h 888910"/>
                  <a:gd name="connsiteX72" fmla="*/ 420096 w 987614"/>
                  <a:gd name="connsiteY72" fmla="*/ 663965 h 888910"/>
                  <a:gd name="connsiteX73" fmla="*/ 339748 w 987614"/>
                  <a:gd name="connsiteY73" fmla="*/ 680769 h 888910"/>
                  <a:gd name="connsiteX74" fmla="*/ 250787 w 987614"/>
                  <a:gd name="connsiteY74" fmla="*/ 677944 h 888910"/>
                  <a:gd name="connsiteX75" fmla="*/ 337631 w 987614"/>
                  <a:gd name="connsiteY75" fmla="*/ 676391 h 88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987614" h="888910">
                    <a:moveTo>
                      <a:pt x="337631" y="676391"/>
                    </a:moveTo>
                    <a:cubicBezTo>
                      <a:pt x="365025" y="672437"/>
                      <a:pt x="391290" y="665518"/>
                      <a:pt x="415295" y="656339"/>
                    </a:cubicBezTo>
                    <a:cubicBezTo>
                      <a:pt x="439018" y="647161"/>
                      <a:pt x="462459" y="635581"/>
                      <a:pt x="483499" y="622026"/>
                    </a:cubicBezTo>
                    <a:cubicBezTo>
                      <a:pt x="494513" y="615812"/>
                      <a:pt x="504116" y="607905"/>
                      <a:pt x="514283" y="600844"/>
                    </a:cubicBezTo>
                    <a:cubicBezTo>
                      <a:pt x="521343" y="595478"/>
                      <a:pt x="528121" y="589830"/>
                      <a:pt x="534899" y="584040"/>
                    </a:cubicBezTo>
                    <a:cubicBezTo>
                      <a:pt x="479263" y="528545"/>
                      <a:pt x="427581" y="471355"/>
                      <a:pt x="377733" y="410494"/>
                    </a:cubicBezTo>
                    <a:cubicBezTo>
                      <a:pt x="370956" y="411483"/>
                      <a:pt x="367567" y="412048"/>
                      <a:pt x="360788" y="413036"/>
                    </a:cubicBezTo>
                    <a:cubicBezTo>
                      <a:pt x="356270" y="413742"/>
                      <a:pt x="354152" y="414025"/>
                      <a:pt x="349633" y="414590"/>
                    </a:cubicBezTo>
                    <a:cubicBezTo>
                      <a:pt x="344973" y="414872"/>
                      <a:pt x="342714" y="414872"/>
                      <a:pt x="338054" y="415155"/>
                    </a:cubicBezTo>
                    <a:cubicBezTo>
                      <a:pt x="328734" y="415437"/>
                      <a:pt x="324216" y="415578"/>
                      <a:pt x="314895" y="415860"/>
                    </a:cubicBezTo>
                    <a:cubicBezTo>
                      <a:pt x="305435" y="415295"/>
                      <a:pt x="300634" y="415013"/>
                      <a:pt x="291172" y="414307"/>
                    </a:cubicBezTo>
                    <a:cubicBezTo>
                      <a:pt x="259260" y="411483"/>
                      <a:pt x="226499" y="404705"/>
                      <a:pt x="193597" y="393550"/>
                    </a:cubicBezTo>
                    <a:cubicBezTo>
                      <a:pt x="160837" y="382394"/>
                      <a:pt x="127653" y="367849"/>
                      <a:pt x="95174" y="349492"/>
                    </a:cubicBezTo>
                    <a:cubicBezTo>
                      <a:pt x="62696" y="330994"/>
                      <a:pt x="30643" y="309107"/>
                      <a:pt x="0" y="283124"/>
                    </a:cubicBezTo>
                    <a:cubicBezTo>
                      <a:pt x="30924" y="308118"/>
                      <a:pt x="63120" y="328734"/>
                      <a:pt x="95598" y="345962"/>
                    </a:cubicBezTo>
                    <a:cubicBezTo>
                      <a:pt x="127935" y="363189"/>
                      <a:pt x="160978" y="376322"/>
                      <a:pt x="193173" y="386206"/>
                    </a:cubicBezTo>
                    <a:cubicBezTo>
                      <a:pt x="225511" y="396091"/>
                      <a:pt x="257564" y="401457"/>
                      <a:pt x="288489" y="403293"/>
                    </a:cubicBezTo>
                    <a:cubicBezTo>
                      <a:pt x="297668" y="403575"/>
                      <a:pt x="302328" y="403717"/>
                      <a:pt x="311506" y="403999"/>
                    </a:cubicBezTo>
                    <a:cubicBezTo>
                      <a:pt x="320403" y="403434"/>
                      <a:pt x="324921" y="403152"/>
                      <a:pt x="333818" y="402587"/>
                    </a:cubicBezTo>
                    <a:cubicBezTo>
                      <a:pt x="338336" y="402304"/>
                      <a:pt x="340455" y="402022"/>
                      <a:pt x="344973" y="401740"/>
                    </a:cubicBezTo>
                    <a:cubicBezTo>
                      <a:pt x="349210" y="401034"/>
                      <a:pt x="351327" y="400610"/>
                      <a:pt x="355705" y="399763"/>
                    </a:cubicBezTo>
                    <a:cubicBezTo>
                      <a:pt x="360506" y="398915"/>
                      <a:pt x="362907" y="398492"/>
                      <a:pt x="367708" y="397503"/>
                    </a:cubicBezTo>
                    <a:cubicBezTo>
                      <a:pt x="320685" y="334100"/>
                      <a:pt x="277899" y="269709"/>
                      <a:pt x="237654" y="201929"/>
                    </a:cubicBezTo>
                    <a:cubicBezTo>
                      <a:pt x="211107" y="189220"/>
                      <a:pt x="184984" y="173687"/>
                      <a:pt x="159707" y="155330"/>
                    </a:cubicBezTo>
                    <a:cubicBezTo>
                      <a:pt x="134007" y="136549"/>
                      <a:pt x="109013" y="115086"/>
                      <a:pt x="85996" y="90233"/>
                    </a:cubicBezTo>
                    <a:cubicBezTo>
                      <a:pt x="109578" y="114097"/>
                      <a:pt x="134854" y="134431"/>
                      <a:pt x="160695" y="152082"/>
                    </a:cubicBezTo>
                    <a:cubicBezTo>
                      <a:pt x="183995" y="168039"/>
                      <a:pt x="208001" y="181313"/>
                      <a:pt x="232147" y="192327"/>
                    </a:cubicBezTo>
                    <a:cubicBezTo>
                      <a:pt x="197410" y="130195"/>
                      <a:pt x="166485" y="65945"/>
                      <a:pt x="139938" y="0"/>
                    </a:cubicBezTo>
                    <a:cubicBezTo>
                      <a:pt x="164226" y="52953"/>
                      <a:pt x="189643" y="103789"/>
                      <a:pt x="217462" y="155048"/>
                    </a:cubicBezTo>
                    <a:cubicBezTo>
                      <a:pt x="220992" y="144880"/>
                      <a:pt x="224522" y="134713"/>
                      <a:pt x="227628" y="124264"/>
                    </a:cubicBezTo>
                    <a:cubicBezTo>
                      <a:pt x="231300" y="112120"/>
                      <a:pt x="234689" y="99694"/>
                      <a:pt x="237513" y="86985"/>
                    </a:cubicBezTo>
                    <a:cubicBezTo>
                      <a:pt x="240479" y="74417"/>
                      <a:pt x="243020" y="61426"/>
                      <a:pt x="244998" y="48435"/>
                    </a:cubicBezTo>
                    <a:cubicBezTo>
                      <a:pt x="246974" y="35302"/>
                      <a:pt x="248528" y="22029"/>
                      <a:pt x="248810" y="8332"/>
                    </a:cubicBezTo>
                    <a:cubicBezTo>
                      <a:pt x="249092" y="22170"/>
                      <a:pt x="247962" y="35726"/>
                      <a:pt x="246551" y="49141"/>
                    </a:cubicBezTo>
                    <a:cubicBezTo>
                      <a:pt x="245139" y="62556"/>
                      <a:pt x="243020" y="75688"/>
                      <a:pt x="240620" y="88679"/>
                    </a:cubicBezTo>
                    <a:cubicBezTo>
                      <a:pt x="238219" y="101671"/>
                      <a:pt x="235395" y="114521"/>
                      <a:pt x="232147" y="127088"/>
                    </a:cubicBezTo>
                    <a:cubicBezTo>
                      <a:pt x="229041" y="139232"/>
                      <a:pt x="225652" y="151235"/>
                      <a:pt x="222122" y="163097"/>
                    </a:cubicBezTo>
                    <a:cubicBezTo>
                      <a:pt x="256011" y="222263"/>
                      <a:pt x="293573" y="279170"/>
                      <a:pt x="334382" y="333818"/>
                    </a:cubicBezTo>
                    <a:cubicBezTo>
                      <a:pt x="348363" y="316167"/>
                      <a:pt x="361495" y="297386"/>
                      <a:pt x="372650" y="277476"/>
                    </a:cubicBezTo>
                    <a:cubicBezTo>
                      <a:pt x="384794" y="255730"/>
                      <a:pt x="395667" y="231583"/>
                      <a:pt x="404846" y="207295"/>
                    </a:cubicBezTo>
                    <a:cubicBezTo>
                      <a:pt x="414024" y="182866"/>
                      <a:pt x="421650" y="157307"/>
                      <a:pt x="427862" y="131325"/>
                    </a:cubicBezTo>
                    <a:cubicBezTo>
                      <a:pt x="434076" y="105342"/>
                      <a:pt x="439160" y="78795"/>
                      <a:pt x="441701" y="51824"/>
                    </a:cubicBezTo>
                    <a:cubicBezTo>
                      <a:pt x="440007" y="79077"/>
                      <a:pt x="436053" y="106048"/>
                      <a:pt x="430828" y="132595"/>
                    </a:cubicBezTo>
                    <a:cubicBezTo>
                      <a:pt x="425603" y="159143"/>
                      <a:pt x="418967" y="185407"/>
                      <a:pt x="410777" y="210825"/>
                    </a:cubicBezTo>
                    <a:cubicBezTo>
                      <a:pt x="402586" y="236101"/>
                      <a:pt x="392560" y="261378"/>
                      <a:pt x="381264" y="284395"/>
                    </a:cubicBezTo>
                    <a:cubicBezTo>
                      <a:pt x="370673" y="306141"/>
                      <a:pt x="357682" y="326899"/>
                      <a:pt x="343844" y="346527"/>
                    </a:cubicBezTo>
                    <a:cubicBezTo>
                      <a:pt x="393973" y="412895"/>
                      <a:pt x="450174" y="474886"/>
                      <a:pt x="509623" y="533064"/>
                    </a:cubicBezTo>
                    <a:cubicBezTo>
                      <a:pt x="521061" y="518661"/>
                      <a:pt x="532075" y="503692"/>
                      <a:pt x="541959" y="488018"/>
                    </a:cubicBezTo>
                    <a:cubicBezTo>
                      <a:pt x="553539" y="469802"/>
                      <a:pt x="564412" y="450315"/>
                      <a:pt x="574437" y="430546"/>
                    </a:cubicBezTo>
                    <a:cubicBezTo>
                      <a:pt x="584322" y="410777"/>
                      <a:pt x="593360" y="390302"/>
                      <a:pt x="601691" y="369544"/>
                    </a:cubicBezTo>
                    <a:cubicBezTo>
                      <a:pt x="610022" y="348786"/>
                      <a:pt x="617647" y="327605"/>
                      <a:pt x="623860" y="305859"/>
                    </a:cubicBezTo>
                    <a:cubicBezTo>
                      <a:pt x="618636" y="328028"/>
                      <a:pt x="611999" y="349775"/>
                      <a:pt x="604656" y="371097"/>
                    </a:cubicBezTo>
                    <a:cubicBezTo>
                      <a:pt x="597454" y="392561"/>
                      <a:pt x="589405" y="413742"/>
                      <a:pt x="580510" y="434359"/>
                    </a:cubicBezTo>
                    <a:cubicBezTo>
                      <a:pt x="571614" y="454975"/>
                      <a:pt x="561729" y="475451"/>
                      <a:pt x="551138" y="494796"/>
                    </a:cubicBezTo>
                    <a:cubicBezTo>
                      <a:pt x="541959" y="511600"/>
                      <a:pt x="531651" y="527839"/>
                      <a:pt x="520778" y="543654"/>
                    </a:cubicBezTo>
                    <a:cubicBezTo>
                      <a:pt x="570907" y="591383"/>
                      <a:pt x="624143" y="636005"/>
                      <a:pt x="679921" y="677238"/>
                    </a:cubicBezTo>
                    <a:cubicBezTo>
                      <a:pt x="687687" y="673002"/>
                      <a:pt x="695312" y="668342"/>
                      <a:pt x="702514" y="663400"/>
                    </a:cubicBezTo>
                    <a:cubicBezTo>
                      <a:pt x="712823" y="656339"/>
                      <a:pt x="722848" y="648573"/>
                      <a:pt x="732310" y="640383"/>
                    </a:cubicBezTo>
                    <a:cubicBezTo>
                      <a:pt x="751090" y="623861"/>
                      <a:pt x="768318" y="605645"/>
                      <a:pt x="783003" y="585593"/>
                    </a:cubicBezTo>
                    <a:cubicBezTo>
                      <a:pt x="770154" y="607057"/>
                      <a:pt x="754903" y="626968"/>
                      <a:pt x="737957" y="645466"/>
                    </a:cubicBezTo>
                    <a:cubicBezTo>
                      <a:pt x="729485" y="654645"/>
                      <a:pt x="720165" y="663541"/>
                      <a:pt x="710563" y="671731"/>
                    </a:cubicBezTo>
                    <a:cubicBezTo>
                      <a:pt x="704774" y="676815"/>
                      <a:pt x="698419" y="681616"/>
                      <a:pt x="692065" y="686135"/>
                    </a:cubicBezTo>
                    <a:cubicBezTo>
                      <a:pt x="786675" y="751937"/>
                      <a:pt x="883544" y="807997"/>
                      <a:pt x="987615" y="857280"/>
                    </a:cubicBezTo>
                    <a:cubicBezTo>
                      <a:pt x="981684" y="869847"/>
                      <a:pt x="978718" y="876202"/>
                      <a:pt x="972929" y="888910"/>
                    </a:cubicBezTo>
                    <a:cubicBezTo>
                      <a:pt x="869282" y="836522"/>
                      <a:pt x="773260" y="777355"/>
                      <a:pt x="679638" y="708587"/>
                    </a:cubicBezTo>
                    <a:cubicBezTo>
                      <a:pt x="677521" y="722284"/>
                      <a:pt x="674413" y="735416"/>
                      <a:pt x="670036" y="747984"/>
                    </a:cubicBezTo>
                    <a:cubicBezTo>
                      <a:pt x="663681" y="765776"/>
                      <a:pt x="655351" y="782439"/>
                      <a:pt x="643771" y="796560"/>
                    </a:cubicBezTo>
                    <a:cubicBezTo>
                      <a:pt x="653091" y="780744"/>
                      <a:pt x="658881" y="762952"/>
                      <a:pt x="662693" y="744453"/>
                    </a:cubicBezTo>
                    <a:cubicBezTo>
                      <a:pt x="665800" y="729768"/>
                      <a:pt x="667212" y="714517"/>
                      <a:pt x="667353" y="699125"/>
                    </a:cubicBezTo>
                    <a:cubicBezTo>
                      <a:pt x="625555" y="666789"/>
                      <a:pt x="584746" y="631769"/>
                      <a:pt x="546478" y="595337"/>
                    </a:cubicBezTo>
                    <a:cubicBezTo>
                      <a:pt x="538995" y="600986"/>
                      <a:pt x="531651" y="606634"/>
                      <a:pt x="523885" y="612000"/>
                    </a:cubicBezTo>
                    <a:cubicBezTo>
                      <a:pt x="513012" y="618778"/>
                      <a:pt x="502986" y="626262"/>
                      <a:pt x="491406" y="632193"/>
                    </a:cubicBezTo>
                    <a:cubicBezTo>
                      <a:pt x="469237" y="645043"/>
                      <a:pt x="444949" y="655633"/>
                      <a:pt x="420096" y="663965"/>
                    </a:cubicBezTo>
                    <a:cubicBezTo>
                      <a:pt x="395103" y="672296"/>
                      <a:pt x="367849" y="678085"/>
                      <a:pt x="339748" y="680769"/>
                    </a:cubicBezTo>
                    <a:cubicBezTo>
                      <a:pt x="311506" y="683452"/>
                      <a:pt x="281994" y="683592"/>
                      <a:pt x="250787" y="677944"/>
                    </a:cubicBezTo>
                    <a:cubicBezTo>
                      <a:pt x="281288" y="681757"/>
                      <a:pt x="310236" y="680345"/>
                      <a:pt x="337631" y="676391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aphic 2">
              <a:extLst>
                <a:ext uri="{FF2B5EF4-FFF2-40B4-BE49-F238E27FC236}">
                  <a16:creationId xmlns:a16="http://schemas.microsoft.com/office/drawing/2014/main" id="{675A680D-9DAB-41AD-8FAC-95761A5D7548}"/>
                </a:ext>
              </a:extLst>
            </p:cNvPr>
            <p:cNvGrpSpPr/>
            <p:nvPr/>
          </p:nvGrpSpPr>
          <p:grpSpPr>
            <a:xfrm>
              <a:off x="5559229" y="4631177"/>
              <a:ext cx="667967" cy="563373"/>
              <a:chOff x="5559229" y="4631177"/>
              <a:chExt cx="667967" cy="563373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E9A2DD-2879-484B-99C3-7D2B6207E7EE}"/>
                  </a:ext>
                </a:extLst>
              </p:cNvPr>
              <p:cNvSpPr/>
              <p:nvPr/>
            </p:nvSpPr>
            <p:spPr>
              <a:xfrm>
                <a:off x="5559229" y="4904948"/>
                <a:ext cx="365303" cy="289602"/>
              </a:xfrm>
              <a:custGeom>
                <a:avLst/>
                <a:gdLst>
                  <a:gd name="connsiteX0" fmla="*/ 7241 w 365303"/>
                  <a:gd name="connsiteY0" fmla="*/ 273497 h 289602"/>
                  <a:gd name="connsiteX1" fmla="*/ 7241 w 365303"/>
                  <a:gd name="connsiteY1" fmla="*/ 273497 h 289602"/>
                  <a:gd name="connsiteX2" fmla="*/ 12889 w 365303"/>
                  <a:gd name="connsiteY2" fmla="*/ 216307 h 289602"/>
                  <a:gd name="connsiteX3" fmla="*/ 334140 w 365303"/>
                  <a:gd name="connsiteY3" fmla="*/ 1246 h 289602"/>
                  <a:gd name="connsiteX4" fmla="*/ 358004 w 365303"/>
                  <a:gd name="connsiteY4" fmla="*/ 12967 h 289602"/>
                  <a:gd name="connsiteX5" fmla="*/ 358004 w 365303"/>
                  <a:gd name="connsiteY5" fmla="*/ 12967 h 289602"/>
                  <a:gd name="connsiteX6" fmla="*/ 362381 w 365303"/>
                  <a:gd name="connsiteY6" fmla="*/ 39231 h 289602"/>
                  <a:gd name="connsiteX7" fmla="*/ 63583 w 365303"/>
                  <a:gd name="connsiteY7" fmla="*/ 284511 h 289602"/>
                  <a:gd name="connsiteX8" fmla="*/ 7241 w 365303"/>
                  <a:gd name="connsiteY8" fmla="*/ 273497 h 28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303" h="289602">
                    <a:moveTo>
                      <a:pt x="7241" y="273497"/>
                    </a:moveTo>
                    <a:lnTo>
                      <a:pt x="7241" y="273497"/>
                    </a:lnTo>
                    <a:cubicBezTo>
                      <a:pt x="-7021" y="254293"/>
                      <a:pt x="2440" y="223368"/>
                      <a:pt x="12889" y="216307"/>
                    </a:cubicBezTo>
                    <a:lnTo>
                      <a:pt x="334140" y="1246"/>
                    </a:lnTo>
                    <a:cubicBezTo>
                      <a:pt x="339788" y="-2566"/>
                      <a:pt x="350379" y="2658"/>
                      <a:pt x="358004" y="12967"/>
                    </a:cubicBezTo>
                    <a:lnTo>
                      <a:pt x="358004" y="12967"/>
                    </a:lnTo>
                    <a:cubicBezTo>
                      <a:pt x="365629" y="23275"/>
                      <a:pt x="367606" y="34995"/>
                      <a:pt x="362381" y="39231"/>
                    </a:cubicBezTo>
                    <a:lnTo>
                      <a:pt x="63583" y="284511"/>
                    </a:lnTo>
                    <a:cubicBezTo>
                      <a:pt x="53840" y="292560"/>
                      <a:pt x="21503" y="292560"/>
                      <a:pt x="7241" y="273497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A36204F-6DAF-44F1-A1D6-3A30F0D42D20}"/>
                  </a:ext>
                </a:extLst>
              </p:cNvPr>
              <p:cNvSpPr/>
              <p:nvPr/>
            </p:nvSpPr>
            <p:spPr>
              <a:xfrm>
                <a:off x="5816683" y="4698736"/>
                <a:ext cx="344430" cy="331805"/>
              </a:xfrm>
              <a:custGeom>
                <a:avLst/>
                <a:gdLst>
                  <a:gd name="connsiteX0" fmla="*/ 266470 w 344430"/>
                  <a:gd name="connsiteY0" fmla="*/ 292607 h 331805"/>
                  <a:gd name="connsiteX1" fmla="*/ 259127 w 344430"/>
                  <a:gd name="connsiteY1" fmla="*/ 297690 h 331805"/>
                  <a:gd name="connsiteX2" fmla="*/ 251925 w 344430"/>
                  <a:gd name="connsiteY2" fmla="*/ 302491 h 331805"/>
                  <a:gd name="connsiteX3" fmla="*/ 234980 w 344430"/>
                  <a:gd name="connsiteY3" fmla="*/ 311811 h 331805"/>
                  <a:gd name="connsiteX4" fmla="*/ 227637 w 344430"/>
                  <a:gd name="connsiteY4" fmla="*/ 315200 h 331805"/>
                  <a:gd name="connsiteX5" fmla="*/ 185416 w 344430"/>
                  <a:gd name="connsiteY5" fmla="*/ 328473 h 331805"/>
                  <a:gd name="connsiteX6" fmla="*/ 156750 w 344430"/>
                  <a:gd name="connsiteY6" fmla="*/ 331721 h 331805"/>
                  <a:gd name="connsiteX7" fmla="*/ 27968 w 344430"/>
                  <a:gd name="connsiteY7" fmla="*/ 272978 h 331805"/>
                  <a:gd name="connsiteX8" fmla="*/ 9046 w 344430"/>
                  <a:gd name="connsiteY8" fmla="*/ 132758 h 331805"/>
                  <a:gd name="connsiteX9" fmla="*/ 20343 w 344430"/>
                  <a:gd name="connsiteY9" fmla="*/ 106352 h 331805"/>
                  <a:gd name="connsiteX10" fmla="*/ 45196 w 344430"/>
                  <a:gd name="connsiteY10" fmla="*/ 69779 h 331805"/>
                  <a:gd name="connsiteX11" fmla="*/ 50561 w 344430"/>
                  <a:gd name="connsiteY11" fmla="*/ 63707 h 331805"/>
                  <a:gd name="connsiteX12" fmla="*/ 64400 w 344430"/>
                  <a:gd name="connsiteY12" fmla="*/ 50151 h 331805"/>
                  <a:gd name="connsiteX13" fmla="*/ 71037 w 344430"/>
                  <a:gd name="connsiteY13" fmla="*/ 44644 h 331805"/>
                  <a:gd name="connsiteX14" fmla="*/ 78097 w 344430"/>
                  <a:gd name="connsiteY14" fmla="*/ 39136 h 331805"/>
                  <a:gd name="connsiteX15" fmla="*/ 80921 w 344430"/>
                  <a:gd name="connsiteY15" fmla="*/ 37159 h 331805"/>
                  <a:gd name="connsiteX16" fmla="*/ 101679 w 344430"/>
                  <a:gd name="connsiteY16" fmla="*/ 24027 h 331805"/>
                  <a:gd name="connsiteX17" fmla="*/ 163811 w 344430"/>
                  <a:gd name="connsiteY17" fmla="*/ 2422 h 331805"/>
                  <a:gd name="connsiteX18" fmla="*/ 172142 w 344430"/>
                  <a:gd name="connsiteY18" fmla="*/ 1292 h 331805"/>
                  <a:gd name="connsiteX19" fmla="*/ 194877 w 344430"/>
                  <a:gd name="connsiteY19" fmla="*/ 22 h 331805"/>
                  <a:gd name="connsiteX20" fmla="*/ 203349 w 344430"/>
                  <a:gd name="connsiteY20" fmla="*/ 304 h 331805"/>
                  <a:gd name="connsiteX21" fmla="*/ 219024 w 344430"/>
                  <a:gd name="connsiteY21" fmla="*/ 1998 h 331805"/>
                  <a:gd name="connsiteX22" fmla="*/ 247689 w 344430"/>
                  <a:gd name="connsiteY22" fmla="*/ 9059 h 331805"/>
                  <a:gd name="connsiteX23" fmla="*/ 316458 w 344430"/>
                  <a:gd name="connsiteY23" fmla="*/ 58906 h 331805"/>
                  <a:gd name="connsiteX24" fmla="*/ 344276 w 344430"/>
                  <a:gd name="connsiteY24" fmla="*/ 139112 h 331805"/>
                  <a:gd name="connsiteX25" fmla="*/ 342722 w 344430"/>
                  <a:gd name="connsiteY25" fmla="*/ 168625 h 331805"/>
                  <a:gd name="connsiteX26" fmla="*/ 339757 w 344430"/>
                  <a:gd name="connsiteY26" fmla="*/ 184158 h 331805"/>
                  <a:gd name="connsiteX27" fmla="*/ 337639 w 344430"/>
                  <a:gd name="connsiteY27" fmla="*/ 192348 h 331805"/>
                  <a:gd name="connsiteX28" fmla="*/ 329873 w 344430"/>
                  <a:gd name="connsiteY28" fmla="*/ 213670 h 331805"/>
                  <a:gd name="connsiteX29" fmla="*/ 326342 w 344430"/>
                  <a:gd name="connsiteY29" fmla="*/ 221296 h 331805"/>
                  <a:gd name="connsiteX30" fmla="*/ 287651 w 344430"/>
                  <a:gd name="connsiteY30" fmla="*/ 274532 h 331805"/>
                  <a:gd name="connsiteX31" fmla="*/ 269153 w 344430"/>
                  <a:gd name="connsiteY31" fmla="*/ 290488 h 331805"/>
                  <a:gd name="connsiteX32" fmla="*/ 266470 w 344430"/>
                  <a:gd name="connsiteY32" fmla="*/ 292607 h 33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4430" h="331805">
                    <a:moveTo>
                      <a:pt x="266470" y="292607"/>
                    </a:moveTo>
                    <a:cubicBezTo>
                      <a:pt x="264069" y="294442"/>
                      <a:pt x="261669" y="296137"/>
                      <a:pt x="259127" y="297690"/>
                    </a:cubicBezTo>
                    <a:cubicBezTo>
                      <a:pt x="256726" y="299384"/>
                      <a:pt x="254326" y="300938"/>
                      <a:pt x="251925" y="302491"/>
                    </a:cubicBezTo>
                    <a:cubicBezTo>
                      <a:pt x="246277" y="305880"/>
                      <a:pt x="240769" y="308986"/>
                      <a:pt x="234980" y="311811"/>
                    </a:cubicBezTo>
                    <a:cubicBezTo>
                      <a:pt x="232438" y="313082"/>
                      <a:pt x="230038" y="314212"/>
                      <a:pt x="227637" y="315200"/>
                    </a:cubicBezTo>
                    <a:cubicBezTo>
                      <a:pt x="213940" y="321272"/>
                      <a:pt x="199678" y="325790"/>
                      <a:pt x="185416" y="328473"/>
                    </a:cubicBezTo>
                    <a:cubicBezTo>
                      <a:pt x="175814" y="330450"/>
                      <a:pt x="166353" y="331439"/>
                      <a:pt x="156750" y="331721"/>
                    </a:cubicBezTo>
                    <a:cubicBezTo>
                      <a:pt x="106057" y="333274"/>
                      <a:pt x="57904" y="313364"/>
                      <a:pt x="27968" y="272978"/>
                    </a:cubicBezTo>
                    <a:cubicBezTo>
                      <a:pt x="-1968" y="232593"/>
                      <a:pt x="-7193" y="180769"/>
                      <a:pt x="9046" y="132758"/>
                    </a:cubicBezTo>
                    <a:cubicBezTo>
                      <a:pt x="12011" y="123720"/>
                      <a:pt x="15824" y="114824"/>
                      <a:pt x="20343" y="106352"/>
                    </a:cubicBezTo>
                    <a:cubicBezTo>
                      <a:pt x="26979" y="93502"/>
                      <a:pt x="35311" y="81217"/>
                      <a:pt x="45196" y="69779"/>
                    </a:cubicBezTo>
                    <a:cubicBezTo>
                      <a:pt x="46890" y="67802"/>
                      <a:pt x="48726" y="65684"/>
                      <a:pt x="50561" y="63707"/>
                    </a:cubicBezTo>
                    <a:cubicBezTo>
                      <a:pt x="54939" y="59047"/>
                      <a:pt x="59599" y="54528"/>
                      <a:pt x="64400" y="50151"/>
                    </a:cubicBezTo>
                    <a:cubicBezTo>
                      <a:pt x="66518" y="48315"/>
                      <a:pt x="68777" y="46479"/>
                      <a:pt x="71037" y="44644"/>
                    </a:cubicBezTo>
                    <a:cubicBezTo>
                      <a:pt x="73296" y="42808"/>
                      <a:pt x="75697" y="40972"/>
                      <a:pt x="78097" y="39136"/>
                    </a:cubicBezTo>
                    <a:cubicBezTo>
                      <a:pt x="79086" y="38431"/>
                      <a:pt x="79933" y="37724"/>
                      <a:pt x="80921" y="37159"/>
                    </a:cubicBezTo>
                    <a:cubicBezTo>
                      <a:pt x="87699" y="32217"/>
                      <a:pt x="94619" y="27840"/>
                      <a:pt x="101679" y="24027"/>
                    </a:cubicBezTo>
                    <a:cubicBezTo>
                      <a:pt x="121730" y="13013"/>
                      <a:pt x="142771" y="5811"/>
                      <a:pt x="163811" y="2422"/>
                    </a:cubicBezTo>
                    <a:cubicBezTo>
                      <a:pt x="166635" y="1998"/>
                      <a:pt x="169318" y="1575"/>
                      <a:pt x="172142" y="1292"/>
                    </a:cubicBezTo>
                    <a:cubicBezTo>
                      <a:pt x="179768" y="445"/>
                      <a:pt x="187393" y="-120"/>
                      <a:pt x="194877" y="22"/>
                    </a:cubicBezTo>
                    <a:cubicBezTo>
                      <a:pt x="197701" y="22"/>
                      <a:pt x="200525" y="163"/>
                      <a:pt x="203349" y="304"/>
                    </a:cubicBezTo>
                    <a:cubicBezTo>
                      <a:pt x="208574" y="586"/>
                      <a:pt x="213940" y="1151"/>
                      <a:pt x="219024" y="1998"/>
                    </a:cubicBezTo>
                    <a:cubicBezTo>
                      <a:pt x="228908" y="3411"/>
                      <a:pt x="238511" y="5811"/>
                      <a:pt x="247689" y="9059"/>
                    </a:cubicBezTo>
                    <a:cubicBezTo>
                      <a:pt x="274801" y="18379"/>
                      <a:pt x="298807" y="35041"/>
                      <a:pt x="316458" y="58906"/>
                    </a:cubicBezTo>
                    <a:cubicBezTo>
                      <a:pt x="334109" y="82629"/>
                      <a:pt x="343146" y="110447"/>
                      <a:pt x="344276" y="139112"/>
                    </a:cubicBezTo>
                    <a:cubicBezTo>
                      <a:pt x="344699" y="148856"/>
                      <a:pt x="344276" y="158740"/>
                      <a:pt x="342722" y="168625"/>
                    </a:cubicBezTo>
                    <a:cubicBezTo>
                      <a:pt x="342016" y="173850"/>
                      <a:pt x="341028" y="179074"/>
                      <a:pt x="339757" y="184158"/>
                    </a:cubicBezTo>
                    <a:cubicBezTo>
                      <a:pt x="339051" y="186982"/>
                      <a:pt x="338345" y="189665"/>
                      <a:pt x="337639" y="192348"/>
                    </a:cubicBezTo>
                    <a:cubicBezTo>
                      <a:pt x="335521" y="199549"/>
                      <a:pt x="332979" y="206610"/>
                      <a:pt x="329873" y="213670"/>
                    </a:cubicBezTo>
                    <a:cubicBezTo>
                      <a:pt x="328743" y="216353"/>
                      <a:pt x="327613" y="218895"/>
                      <a:pt x="326342" y="221296"/>
                    </a:cubicBezTo>
                    <a:cubicBezTo>
                      <a:pt x="317023" y="240359"/>
                      <a:pt x="304031" y="258575"/>
                      <a:pt x="287651" y="274532"/>
                    </a:cubicBezTo>
                    <a:cubicBezTo>
                      <a:pt x="281861" y="280180"/>
                      <a:pt x="275789" y="285546"/>
                      <a:pt x="269153" y="290488"/>
                    </a:cubicBezTo>
                    <a:cubicBezTo>
                      <a:pt x="268305" y="291194"/>
                      <a:pt x="267317" y="291900"/>
                      <a:pt x="266470" y="292607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DDF0AD2-286B-4C73-B5A8-B6642128C089}"/>
                  </a:ext>
                </a:extLst>
              </p:cNvPr>
              <p:cNvSpPr/>
              <p:nvPr/>
            </p:nvSpPr>
            <p:spPr>
              <a:xfrm>
                <a:off x="5881224" y="4698617"/>
                <a:ext cx="280012" cy="302610"/>
              </a:xfrm>
              <a:custGeom>
                <a:avLst/>
                <a:gdLst>
                  <a:gd name="connsiteX0" fmla="*/ 76111 w 280012"/>
                  <a:gd name="connsiteY0" fmla="*/ 189643 h 302610"/>
                  <a:gd name="connsiteX1" fmla="*/ 6637 w 280012"/>
                  <a:gd name="connsiteY1" fmla="*/ 44904 h 302610"/>
                  <a:gd name="connsiteX2" fmla="*/ 0 w 280012"/>
                  <a:gd name="connsiteY2" fmla="*/ 50412 h 302610"/>
                  <a:gd name="connsiteX3" fmla="*/ 69757 w 280012"/>
                  <a:gd name="connsiteY3" fmla="*/ 194304 h 302610"/>
                  <a:gd name="connsiteX4" fmla="*/ 187243 w 280012"/>
                  <a:gd name="connsiteY4" fmla="*/ 302611 h 302610"/>
                  <a:gd name="connsiteX5" fmla="*/ 194445 w 280012"/>
                  <a:gd name="connsiteY5" fmla="*/ 297810 h 302610"/>
                  <a:gd name="connsiteX6" fmla="*/ 76111 w 280012"/>
                  <a:gd name="connsiteY6" fmla="*/ 189643 h 302610"/>
                  <a:gd name="connsiteX7" fmla="*/ 279876 w 280012"/>
                  <a:gd name="connsiteY7" fmla="*/ 139232 h 302610"/>
                  <a:gd name="connsiteX8" fmla="*/ 225228 w 280012"/>
                  <a:gd name="connsiteY8" fmla="*/ 78936 h 302610"/>
                  <a:gd name="connsiteX9" fmla="*/ 183289 w 280012"/>
                  <a:gd name="connsiteY9" fmla="*/ 9178 h 302610"/>
                  <a:gd name="connsiteX10" fmla="*/ 154624 w 280012"/>
                  <a:gd name="connsiteY10" fmla="*/ 2118 h 302610"/>
                  <a:gd name="connsiteX11" fmla="*/ 206306 w 280012"/>
                  <a:gd name="connsiteY11" fmla="*/ 92915 h 302610"/>
                  <a:gd name="connsiteX12" fmla="*/ 278181 w 280012"/>
                  <a:gd name="connsiteY12" fmla="*/ 168745 h 302610"/>
                  <a:gd name="connsiteX13" fmla="*/ 279876 w 280012"/>
                  <a:gd name="connsiteY13" fmla="*/ 139232 h 302610"/>
                  <a:gd name="connsiteX14" fmla="*/ 223110 w 280012"/>
                  <a:gd name="connsiteY14" fmla="*/ 274652 h 302610"/>
                  <a:gd name="connsiteX15" fmla="*/ 105765 w 280012"/>
                  <a:gd name="connsiteY15" fmla="*/ 167756 h 302610"/>
                  <a:gd name="connsiteX16" fmla="*/ 37279 w 280012"/>
                  <a:gd name="connsiteY16" fmla="*/ 24288 h 302610"/>
                  <a:gd name="connsiteX17" fmla="*/ 16521 w 280012"/>
                  <a:gd name="connsiteY17" fmla="*/ 37420 h 302610"/>
                  <a:gd name="connsiteX18" fmla="*/ 86985 w 280012"/>
                  <a:gd name="connsiteY18" fmla="*/ 181736 h 302610"/>
                  <a:gd name="connsiteX19" fmla="*/ 204753 w 280012"/>
                  <a:gd name="connsiteY19" fmla="*/ 290749 h 302610"/>
                  <a:gd name="connsiteX20" fmla="*/ 223110 w 280012"/>
                  <a:gd name="connsiteY20" fmla="*/ 274652 h 302610"/>
                  <a:gd name="connsiteX21" fmla="*/ 275357 w 280012"/>
                  <a:gd name="connsiteY21" fmla="*/ 184137 h 302610"/>
                  <a:gd name="connsiteX22" fmla="*/ 194445 w 280012"/>
                  <a:gd name="connsiteY22" fmla="*/ 101671 h 302610"/>
                  <a:gd name="connsiteX23" fmla="*/ 138950 w 280012"/>
                  <a:gd name="connsiteY23" fmla="*/ 282 h 302610"/>
                  <a:gd name="connsiteX24" fmla="*/ 130477 w 280012"/>
                  <a:gd name="connsiteY24" fmla="*/ 0 h 302610"/>
                  <a:gd name="connsiteX25" fmla="*/ 188231 w 280012"/>
                  <a:gd name="connsiteY25" fmla="*/ 106330 h 302610"/>
                  <a:gd name="connsiteX26" fmla="*/ 273239 w 280012"/>
                  <a:gd name="connsiteY26" fmla="*/ 192326 h 302610"/>
                  <a:gd name="connsiteX27" fmla="*/ 275357 w 280012"/>
                  <a:gd name="connsiteY27" fmla="*/ 184137 h 302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80012" h="302610">
                    <a:moveTo>
                      <a:pt x="76111" y="189643"/>
                    </a:moveTo>
                    <a:cubicBezTo>
                      <a:pt x="44198" y="146716"/>
                      <a:pt x="20475" y="97575"/>
                      <a:pt x="6637" y="44904"/>
                    </a:cubicBezTo>
                    <a:cubicBezTo>
                      <a:pt x="4377" y="46740"/>
                      <a:pt x="2118" y="48576"/>
                      <a:pt x="0" y="50412"/>
                    </a:cubicBezTo>
                    <a:cubicBezTo>
                      <a:pt x="14121" y="102800"/>
                      <a:pt x="37985" y="151517"/>
                      <a:pt x="69757" y="194304"/>
                    </a:cubicBezTo>
                    <a:cubicBezTo>
                      <a:pt x="101529" y="237090"/>
                      <a:pt x="141350" y="273945"/>
                      <a:pt x="187243" y="302611"/>
                    </a:cubicBezTo>
                    <a:cubicBezTo>
                      <a:pt x="189643" y="301058"/>
                      <a:pt x="192044" y="299504"/>
                      <a:pt x="194445" y="297810"/>
                    </a:cubicBezTo>
                    <a:cubicBezTo>
                      <a:pt x="148128" y="269426"/>
                      <a:pt x="108025" y="232571"/>
                      <a:pt x="76111" y="189643"/>
                    </a:cubicBezTo>
                    <a:close/>
                    <a:moveTo>
                      <a:pt x="279876" y="139232"/>
                    </a:moveTo>
                    <a:cubicBezTo>
                      <a:pt x="259683" y="120875"/>
                      <a:pt x="241467" y="100823"/>
                      <a:pt x="225228" y="78936"/>
                    </a:cubicBezTo>
                    <a:cubicBezTo>
                      <a:pt x="209130" y="57189"/>
                      <a:pt x="195151" y="33749"/>
                      <a:pt x="183289" y="9178"/>
                    </a:cubicBezTo>
                    <a:cubicBezTo>
                      <a:pt x="174110" y="5931"/>
                      <a:pt x="164508" y="3530"/>
                      <a:pt x="154624" y="2118"/>
                    </a:cubicBezTo>
                    <a:cubicBezTo>
                      <a:pt x="168180" y="34455"/>
                      <a:pt x="185548" y="64956"/>
                      <a:pt x="206306" y="92915"/>
                    </a:cubicBezTo>
                    <a:cubicBezTo>
                      <a:pt x="227064" y="120875"/>
                      <a:pt x="251211" y="146434"/>
                      <a:pt x="278181" y="168745"/>
                    </a:cubicBezTo>
                    <a:cubicBezTo>
                      <a:pt x="279735" y="158719"/>
                      <a:pt x="280300" y="148975"/>
                      <a:pt x="279876" y="139232"/>
                    </a:cubicBezTo>
                    <a:close/>
                    <a:moveTo>
                      <a:pt x="223110" y="274652"/>
                    </a:moveTo>
                    <a:cubicBezTo>
                      <a:pt x="177076" y="246692"/>
                      <a:pt x="137255" y="210260"/>
                      <a:pt x="105765" y="167756"/>
                    </a:cubicBezTo>
                    <a:cubicBezTo>
                      <a:pt x="74135" y="125252"/>
                      <a:pt x="50694" y="76535"/>
                      <a:pt x="37279" y="24288"/>
                    </a:cubicBezTo>
                    <a:cubicBezTo>
                      <a:pt x="30218" y="28100"/>
                      <a:pt x="23299" y="32478"/>
                      <a:pt x="16521" y="37420"/>
                    </a:cubicBezTo>
                    <a:cubicBezTo>
                      <a:pt x="30925" y="89950"/>
                      <a:pt x="55071" y="138808"/>
                      <a:pt x="86985" y="181736"/>
                    </a:cubicBezTo>
                    <a:cubicBezTo>
                      <a:pt x="118898" y="224663"/>
                      <a:pt x="158719" y="261801"/>
                      <a:pt x="204753" y="290749"/>
                    </a:cubicBezTo>
                    <a:cubicBezTo>
                      <a:pt x="211248" y="285524"/>
                      <a:pt x="217462" y="280300"/>
                      <a:pt x="223110" y="274652"/>
                    </a:cubicBezTo>
                    <a:close/>
                    <a:moveTo>
                      <a:pt x="275357" y="184137"/>
                    </a:moveTo>
                    <a:cubicBezTo>
                      <a:pt x="244574" y="160413"/>
                      <a:pt x="217320" y="132595"/>
                      <a:pt x="194445" y="101671"/>
                    </a:cubicBezTo>
                    <a:cubicBezTo>
                      <a:pt x="171427" y="70746"/>
                      <a:pt x="152647" y="36714"/>
                      <a:pt x="138950" y="282"/>
                    </a:cubicBezTo>
                    <a:cubicBezTo>
                      <a:pt x="136125" y="141"/>
                      <a:pt x="133301" y="0"/>
                      <a:pt x="130477" y="0"/>
                    </a:cubicBezTo>
                    <a:cubicBezTo>
                      <a:pt x="144739" y="38127"/>
                      <a:pt x="164085" y="73852"/>
                      <a:pt x="188231" y="106330"/>
                    </a:cubicBezTo>
                    <a:cubicBezTo>
                      <a:pt x="212237" y="138667"/>
                      <a:pt x="240902" y="167756"/>
                      <a:pt x="273239" y="192326"/>
                    </a:cubicBezTo>
                    <a:cubicBezTo>
                      <a:pt x="273945" y="189643"/>
                      <a:pt x="274651" y="186960"/>
                      <a:pt x="275357" y="184137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1B5390F-5091-45C0-BC87-3E50C6604916}"/>
                  </a:ext>
                </a:extLst>
              </p:cNvPr>
              <p:cNvSpPr/>
              <p:nvPr/>
            </p:nvSpPr>
            <p:spPr>
              <a:xfrm>
                <a:off x="5860184" y="4700170"/>
                <a:ext cx="286372" cy="314048"/>
              </a:xfrm>
              <a:custGeom>
                <a:avLst/>
                <a:gdLst>
                  <a:gd name="connsiteX0" fmla="*/ 190350 w 286372"/>
                  <a:gd name="connsiteY0" fmla="*/ 304023 h 314048"/>
                  <a:gd name="connsiteX1" fmla="*/ 189785 w 286372"/>
                  <a:gd name="connsiteY1" fmla="*/ 300917 h 314048"/>
                  <a:gd name="connsiteX2" fmla="*/ 186678 w 286372"/>
                  <a:gd name="connsiteY2" fmla="*/ 300775 h 314048"/>
                  <a:gd name="connsiteX3" fmla="*/ 161826 w 286372"/>
                  <a:gd name="connsiteY3" fmla="*/ 299504 h 314048"/>
                  <a:gd name="connsiteX4" fmla="*/ 159708 w 286372"/>
                  <a:gd name="connsiteY4" fmla="*/ 282136 h 314048"/>
                  <a:gd name="connsiteX5" fmla="*/ 159425 w 286372"/>
                  <a:gd name="connsiteY5" fmla="*/ 279029 h 314048"/>
                  <a:gd name="connsiteX6" fmla="*/ 156177 w 286372"/>
                  <a:gd name="connsiteY6" fmla="*/ 278747 h 314048"/>
                  <a:gd name="connsiteX7" fmla="*/ 132454 w 286372"/>
                  <a:gd name="connsiteY7" fmla="*/ 276346 h 314048"/>
                  <a:gd name="connsiteX8" fmla="*/ 131325 w 286372"/>
                  <a:gd name="connsiteY8" fmla="*/ 257848 h 314048"/>
                  <a:gd name="connsiteX9" fmla="*/ 131183 w 286372"/>
                  <a:gd name="connsiteY9" fmla="*/ 254600 h 314048"/>
                  <a:gd name="connsiteX10" fmla="*/ 127936 w 286372"/>
                  <a:gd name="connsiteY10" fmla="*/ 254176 h 314048"/>
                  <a:gd name="connsiteX11" fmla="*/ 105342 w 286372"/>
                  <a:gd name="connsiteY11" fmla="*/ 250787 h 314048"/>
                  <a:gd name="connsiteX12" fmla="*/ 105201 w 286372"/>
                  <a:gd name="connsiteY12" fmla="*/ 231159 h 314048"/>
                  <a:gd name="connsiteX13" fmla="*/ 105201 w 286372"/>
                  <a:gd name="connsiteY13" fmla="*/ 227911 h 314048"/>
                  <a:gd name="connsiteX14" fmla="*/ 102094 w 286372"/>
                  <a:gd name="connsiteY14" fmla="*/ 227346 h 314048"/>
                  <a:gd name="connsiteX15" fmla="*/ 80772 w 286372"/>
                  <a:gd name="connsiteY15" fmla="*/ 222969 h 314048"/>
                  <a:gd name="connsiteX16" fmla="*/ 81760 w 286372"/>
                  <a:gd name="connsiteY16" fmla="*/ 202353 h 314048"/>
                  <a:gd name="connsiteX17" fmla="*/ 81901 w 286372"/>
                  <a:gd name="connsiteY17" fmla="*/ 199105 h 314048"/>
                  <a:gd name="connsiteX18" fmla="*/ 78653 w 286372"/>
                  <a:gd name="connsiteY18" fmla="*/ 198399 h 314048"/>
                  <a:gd name="connsiteX19" fmla="*/ 58602 w 286372"/>
                  <a:gd name="connsiteY19" fmla="*/ 193315 h 314048"/>
                  <a:gd name="connsiteX20" fmla="*/ 60720 w 286372"/>
                  <a:gd name="connsiteY20" fmla="*/ 171710 h 314048"/>
                  <a:gd name="connsiteX21" fmla="*/ 61144 w 286372"/>
                  <a:gd name="connsiteY21" fmla="*/ 168463 h 314048"/>
                  <a:gd name="connsiteX22" fmla="*/ 58037 w 286372"/>
                  <a:gd name="connsiteY22" fmla="*/ 167615 h 314048"/>
                  <a:gd name="connsiteX23" fmla="*/ 39256 w 286372"/>
                  <a:gd name="connsiteY23" fmla="*/ 161826 h 314048"/>
                  <a:gd name="connsiteX24" fmla="*/ 42645 w 286372"/>
                  <a:gd name="connsiteY24" fmla="*/ 139232 h 314048"/>
                  <a:gd name="connsiteX25" fmla="*/ 43069 w 286372"/>
                  <a:gd name="connsiteY25" fmla="*/ 136126 h 314048"/>
                  <a:gd name="connsiteX26" fmla="*/ 40104 w 286372"/>
                  <a:gd name="connsiteY26" fmla="*/ 134996 h 314048"/>
                  <a:gd name="connsiteX27" fmla="*/ 22735 w 286372"/>
                  <a:gd name="connsiteY27" fmla="*/ 128500 h 314048"/>
                  <a:gd name="connsiteX28" fmla="*/ 27395 w 286372"/>
                  <a:gd name="connsiteY28" fmla="*/ 105059 h 314048"/>
                  <a:gd name="connsiteX29" fmla="*/ 28101 w 286372"/>
                  <a:gd name="connsiteY29" fmla="*/ 101953 h 314048"/>
                  <a:gd name="connsiteX30" fmla="*/ 25136 w 286372"/>
                  <a:gd name="connsiteY30" fmla="*/ 100682 h 314048"/>
                  <a:gd name="connsiteX31" fmla="*/ 9179 w 286372"/>
                  <a:gd name="connsiteY31" fmla="*/ 93622 h 314048"/>
                  <a:gd name="connsiteX32" fmla="*/ 15109 w 286372"/>
                  <a:gd name="connsiteY32" fmla="*/ 69475 h 314048"/>
                  <a:gd name="connsiteX33" fmla="*/ 15957 w 286372"/>
                  <a:gd name="connsiteY33" fmla="*/ 66368 h 314048"/>
                  <a:gd name="connsiteX34" fmla="*/ 13133 w 286372"/>
                  <a:gd name="connsiteY34" fmla="*/ 64956 h 314048"/>
                  <a:gd name="connsiteX35" fmla="*/ 7343 w 286372"/>
                  <a:gd name="connsiteY35" fmla="*/ 62132 h 314048"/>
                  <a:gd name="connsiteX36" fmla="*/ 1977 w 286372"/>
                  <a:gd name="connsiteY36" fmla="*/ 68204 h 314048"/>
                  <a:gd name="connsiteX37" fmla="*/ 6778 w 286372"/>
                  <a:gd name="connsiteY37" fmla="*/ 70604 h 314048"/>
                  <a:gd name="connsiteX38" fmla="*/ 706 w 286372"/>
                  <a:gd name="connsiteY38" fmla="*/ 95034 h 314048"/>
                  <a:gd name="connsiteX39" fmla="*/ 0 w 286372"/>
                  <a:gd name="connsiteY39" fmla="*/ 98140 h 314048"/>
                  <a:gd name="connsiteX40" fmla="*/ 2966 w 286372"/>
                  <a:gd name="connsiteY40" fmla="*/ 99411 h 314048"/>
                  <a:gd name="connsiteX41" fmla="*/ 19205 w 286372"/>
                  <a:gd name="connsiteY41" fmla="*/ 106613 h 314048"/>
                  <a:gd name="connsiteX42" fmla="*/ 14545 w 286372"/>
                  <a:gd name="connsiteY42" fmla="*/ 130195 h 314048"/>
                  <a:gd name="connsiteX43" fmla="*/ 13980 w 286372"/>
                  <a:gd name="connsiteY43" fmla="*/ 133301 h 314048"/>
                  <a:gd name="connsiteX44" fmla="*/ 16945 w 286372"/>
                  <a:gd name="connsiteY44" fmla="*/ 134431 h 314048"/>
                  <a:gd name="connsiteX45" fmla="*/ 34596 w 286372"/>
                  <a:gd name="connsiteY45" fmla="*/ 141068 h 314048"/>
                  <a:gd name="connsiteX46" fmla="*/ 31207 w 286372"/>
                  <a:gd name="connsiteY46" fmla="*/ 163802 h 314048"/>
                  <a:gd name="connsiteX47" fmla="*/ 30784 w 286372"/>
                  <a:gd name="connsiteY47" fmla="*/ 167050 h 314048"/>
                  <a:gd name="connsiteX48" fmla="*/ 33890 w 286372"/>
                  <a:gd name="connsiteY48" fmla="*/ 168039 h 314048"/>
                  <a:gd name="connsiteX49" fmla="*/ 52812 w 286372"/>
                  <a:gd name="connsiteY49" fmla="*/ 173969 h 314048"/>
                  <a:gd name="connsiteX50" fmla="*/ 50694 w 286372"/>
                  <a:gd name="connsiteY50" fmla="*/ 195857 h 314048"/>
                  <a:gd name="connsiteX51" fmla="*/ 50412 w 286372"/>
                  <a:gd name="connsiteY51" fmla="*/ 199105 h 314048"/>
                  <a:gd name="connsiteX52" fmla="*/ 53518 w 286372"/>
                  <a:gd name="connsiteY52" fmla="*/ 199952 h 314048"/>
                  <a:gd name="connsiteX53" fmla="*/ 73852 w 286372"/>
                  <a:gd name="connsiteY53" fmla="*/ 205177 h 314048"/>
                  <a:gd name="connsiteX54" fmla="*/ 72864 w 286372"/>
                  <a:gd name="connsiteY54" fmla="*/ 226217 h 314048"/>
                  <a:gd name="connsiteX55" fmla="*/ 72723 w 286372"/>
                  <a:gd name="connsiteY55" fmla="*/ 229464 h 314048"/>
                  <a:gd name="connsiteX56" fmla="*/ 75970 w 286372"/>
                  <a:gd name="connsiteY56" fmla="*/ 230171 h 314048"/>
                  <a:gd name="connsiteX57" fmla="*/ 97575 w 286372"/>
                  <a:gd name="connsiteY57" fmla="*/ 234548 h 314048"/>
                  <a:gd name="connsiteX58" fmla="*/ 97717 w 286372"/>
                  <a:gd name="connsiteY58" fmla="*/ 254459 h 314048"/>
                  <a:gd name="connsiteX59" fmla="*/ 97858 w 286372"/>
                  <a:gd name="connsiteY59" fmla="*/ 257706 h 314048"/>
                  <a:gd name="connsiteX60" fmla="*/ 100965 w 286372"/>
                  <a:gd name="connsiteY60" fmla="*/ 258130 h 314048"/>
                  <a:gd name="connsiteX61" fmla="*/ 123699 w 286372"/>
                  <a:gd name="connsiteY61" fmla="*/ 261519 h 314048"/>
                  <a:gd name="connsiteX62" fmla="*/ 124829 w 286372"/>
                  <a:gd name="connsiteY62" fmla="*/ 280300 h 314048"/>
                  <a:gd name="connsiteX63" fmla="*/ 125111 w 286372"/>
                  <a:gd name="connsiteY63" fmla="*/ 283548 h 314048"/>
                  <a:gd name="connsiteX64" fmla="*/ 128359 w 286372"/>
                  <a:gd name="connsiteY64" fmla="*/ 283971 h 314048"/>
                  <a:gd name="connsiteX65" fmla="*/ 152365 w 286372"/>
                  <a:gd name="connsiteY65" fmla="*/ 286372 h 314048"/>
                  <a:gd name="connsiteX66" fmla="*/ 154624 w 286372"/>
                  <a:gd name="connsiteY66" fmla="*/ 304023 h 314048"/>
                  <a:gd name="connsiteX67" fmla="*/ 155048 w 286372"/>
                  <a:gd name="connsiteY67" fmla="*/ 307271 h 314048"/>
                  <a:gd name="connsiteX68" fmla="*/ 158154 w 286372"/>
                  <a:gd name="connsiteY68" fmla="*/ 307412 h 314048"/>
                  <a:gd name="connsiteX69" fmla="*/ 183289 w 286372"/>
                  <a:gd name="connsiteY69" fmla="*/ 308683 h 314048"/>
                  <a:gd name="connsiteX70" fmla="*/ 184278 w 286372"/>
                  <a:gd name="connsiteY70" fmla="*/ 314049 h 314048"/>
                  <a:gd name="connsiteX71" fmla="*/ 191621 w 286372"/>
                  <a:gd name="connsiteY71" fmla="*/ 310660 h 314048"/>
                  <a:gd name="connsiteX72" fmla="*/ 190350 w 286372"/>
                  <a:gd name="connsiteY72" fmla="*/ 304023 h 314048"/>
                  <a:gd name="connsiteX73" fmla="*/ 286372 w 286372"/>
                  <a:gd name="connsiteY73" fmla="*/ 212096 h 314048"/>
                  <a:gd name="connsiteX74" fmla="*/ 280018 w 286372"/>
                  <a:gd name="connsiteY74" fmla="*/ 211813 h 314048"/>
                  <a:gd name="connsiteX75" fmla="*/ 277899 w 286372"/>
                  <a:gd name="connsiteY75" fmla="*/ 194445 h 314048"/>
                  <a:gd name="connsiteX76" fmla="*/ 277617 w 286372"/>
                  <a:gd name="connsiteY76" fmla="*/ 191338 h 314048"/>
                  <a:gd name="connsiteX77" fmla="*/ 274369 w 286372"/>
                  <a:gd name="connsiteY77" fmla="*/ 191056 h 314048"/>
                  <a:gd name="connsiteX78" fmla="*/ 250646 w 286372"/>
                  <a:gd name="connsiteY78" fmla="*/ 188655 h 314048"/>
                  <a:gd name="connsiteX79" fmla="*/ 249516 w 286372"/>
                  <a:gd name="connsiteY79" fmla="*/ 170157 h 314048"/>
                  <a:gd name="connsiteX80" fmla="*/ 249375 w 286372"/>
                  <a:gd name="connsiteY80" fmla="*/ 166909 h 314048"/>
                  <a:gd name="connsiteX81" fmla="*/ 246127 w 286372"/>
                  <a:gd name="connsiteY81" fmla="*/ 166485 h 314048"/>
                  <a:gd name="connsiteX82" fmla="*/ 223534 w 286372"/>
                  <a:gd name="connsiteY82" fmla="*/ 163097 h 314048"/>
                  <a:gd name="connsiteX83" fmla="*/ 223393 w 286372"/>
                  <a:gd name="connsiteY83" fmla="*/ 143468 h 314048"/>
                  <a:gd name="connsiteX84" fmla="*/ 223393 w 286372"/>
                  <a:gd name="connsiteY84" fmla="*/ 140221 h 314048"/>
                  <a:gd name="connsiteX85" fmla="*/ 220286 w 286372"/>
                  <a:gd name="connsiteY85" fmla="*/ 139656 h 314048"/>
                  <a:gd name="connsiteX86" fmla="*/ 198964 w 286372"/>
                  <a:gd name="connsiteY86" fmla="*/ 135278 h 314048"/>
                  <a:gd name="connsiteX87" fmla="*/ 199952 w 286372"/>
                  <a:gd name="connsiteY87" fmla="*/ 114662 h 314048"/>
                  <a:gd name="connsiteX88" fmla="*/ 200093 w 286372"/>
                  <a:gd name="connsiteY88" fmla="*/ 111414 h 314048"/>
                  <a:gd name="connsiteX89" fmla="*/ 196845 w 286372"/>
                  <a:gd name="connsiteY89" fmla="*/ 110708 h 314048"/>
                  <a:gd name="connsiteX90" fmla="*/ 176794 w 286372"/>
                  <a:gd name="connsiteY90" fmla="*/ 105624 h 314048"/>
                  <a:gd name="connsiteX91" fmla="*/ 178912 w 286372"/>
                  <a:gd name="connsiteY91" fmla="*/ 84019 h 314048"/>
                  <a:gd name="connsiteX92" fmla="*/ 179335 w 286372"/>
                  <a:gd name="connsiteY92" fmla="*/ 80772 h 314048"/>
                  <a:gd name="connsiteX93" fmla="*/ 176229 w 286372"/>
                  <a:gd name="connsiteY93" fmla="*/ 79924 h 314048"/>
                  <a:gd name="connsiteX94" fmla="*/ 157448 w 286372"/>
                  <a:gd name="connsiteY94" fmla="*/ 74135 h 314048"/>
                  <a:gd name="connsiteX95" fmla="*/ 160837 w 286372"/>
                  <a:gd name="connsiteY95" fmla="*/ 51542 h 314048"/>
                  <a:gd name="connsiteX96" fmla="*/ 161261 w 286372"/>
                  <a:gd name="connsiteY96" fmla="*/ 48435 h 314048"/>
                  <a:gd name="connsiteX97" fmla="*/ 158296 w 286372"/>
                  <a:gd name="connsiteY97" fmla="*/ 47305 h 314048"/>
                  <a:gd name="connsiteX98" fmla="*/ 140927 w 286372"/>
                  <a:gd name="connsiteY98" fmla="*/ 40810 h 314048"/>
                  <a:gd name="connsiteX99" fmla="*/ 145587 w 286372"/>
                  <a:gd name="connsiteY99" fmla="*/ 17369 h 314048"/>
                  <a:gd name="connsiteX100" fmla="*/ 146293 w 286372"/>
                  <a:gd name="connsiteY100" fmla="*/ 14262 h 314048"/>
                  <a:gd name="connsiteX101" fmla="*/ 143327 w 286372"/>
                  <a:gd name="connsiteY101" fmla="*/ 12991 h 314048"/>
                  <a:gd name="connsiteX102" fmla="*/ 127371 w 286372"/>
                  <a:gd name="connsiteY102" fmla="*/ 6072 h 314048"/>
                  <a:gd name="connsiteX103" fmla="*/ 128783 w 286372"/>
                  <a:gd name="connsiteY103" fmla="*/ 0 h 314048"/>
                  <a:gd name="connsiteX104" fmla="*/ 120452 w 286372"/>
                  <a:gd name="connsiteY104" fmla="*/ 1130 h 314048"/>
                  <a:gd name="connsiteX105" fmla="*/ 118898 w 286372"/>
                  <a:gd name="connsiteY105" fmla="*/ 7343 h 314048"/>
                  <a:gd name="connsiteX106" fmla="*/ 118192 w 286372"/>
                  <a:gd name="connsiteY106" fmla="*/ 10450 h 314048"/>
                  <a:gd name="connsiteX107" fmla="*/ 121157 w 286372"/>
                  <a:gd name="connsiteY107" fmla="*/ 11721 h 314048"/>
                  <a:gd name="connsiteX108" fmla="*/ 137396 w 286372"/>
                  <a:gd name="connsiteY108" fmla="*/ 18922 h 314048"/>
                  <a:gd name="connsiteX109" fmla="*/ 132737 w 286372"/>
                  <a:gd name="connsiteY109" fmla="*/ 42504 h 314048"/>
                  <a:gd name="connsiteX110" fmla="*/ 132030 w 286372"/>
                  <a:gd name="connsiteY110" fmla="*/ 45752 h 314048"/>
                  <a:gd name="connsiteX111" fmla="*/ 135137 w 286372"/>
                  <a:gd name="connsiteY111" fmla="*/ 46881 h 314048"/>
                  <a:gd name="connsiteX112" fmla="*/ 152788 w 286372"/>
                  <a:gd name="connsiteY112" fmla="*/ 53518 h 314048"/>
                  <a:gd name="connsiteX113" fmla="*/ 149399 w 286372"/>
                  <a:gd name="connsiteY113" fmla="*/ 76253 h 314048"/>
                  <a:gd name="connsiteX114" fmla="*/ 148976 w 286372"/>
                  <a:gd name="connsiteY114" fmla="*/ 79501 h 314048"/>
                  <a:gd name="connsiteX115" fmla="*/ 152082 w 286372"/>
                  <a:gd name="connsiteY115" fmla="*/ 80489 h 314048"/>
                  <a:gd name="connsiteX116" fmla="*/ 171004 w 286372"/>
                  <a:gd name="connsiteY116" fmla="*/ 86420 h 314048"/>
                  <a:gd name="connsiteX117" fmla="*/ 168886 w 286372"/>
                  <a:gd name="connsiteY117" fmla="*/ 108307 h 314048"/>
                  <a:gd name="connsiteX118" fmla="*/ 168603 w 286372"/>
                  <a:gd name="connsiteY118" fmla="*/ 111555 h 314048"/>
                  <a:gd name="connsiteX119" fmla="*/ 171710 w 286372"/>
                  <a:gd name="connsiteY119" fmla="*/ 112403 h 314048"/>
                  <a:gd name="connsiteX120" fmla="*/ 192044 w 286372"/>
                  <a:gd name="connsiteY120" fmla="*/ 117627 h 314048"/>
                  <a:gd name="connsiteX121" fmla="*/ 191197 w 286372"/>
                  <a:gd name="connsiteY121" fmla="*/ 138526 h 314048"/>
                  <a:gd name="connsiteX122" fmla="*/ 191056 w 286372"/>
                  <a:gd name="connsiteY122" fmla="*/ 141774 h 314048"/>
                  <a:gd name="connsiteX123" fmla="*/ 194162 w 286372"/>
                  <a:gd name="connsiteY123" fmla="*/ 142480 h 314048"/>
                  <a:gd name="connsiteX124" fmla="*/ 215768 w 286372"/>
                  <a:gd name="connsiteY124" fmla="*/ 146858 h 314048"/>
                  <a:gd name="connsiteX125" fmla="*/ 215909 w 286372"/>
                  <a:gd name="connsiteY125" fmla="*/ 166768 h 314048"/>
                  <a:gd name="connsiteX126" fmla="*/ 215909 w 286372"/>
                  <a:gd name="connsiteY126" fmla="*/ 170016 h 314048"/>
                  <a:gd name="connsiteX127" fmla="*/ 219157 w 286372"/>
                  <a:gd name="connsiteY127" fmla="*/ 170439 h 314048"/>
                  <a:gd name="connsiteX128" fmla="*/ 241891 w 286372"/>
                  <a:gd name="connsiteY128" fmla="*/ 173829 h 314048"/>
                  <a:gd name="connsiteX129" fmla="*/ 243021 w 286372"/>
                  <a:gd name="connsiteY129" fmla="*/ 192609 h 314048"/>
                  <a:gd name="connsiteX130" fmla="*/ 243303 w 286372"/>
                  <a:gd name="connsiteY130" fmla="*/ 195857 h 314048"/>
                  <a:gd name="connsiteX131" fmla="*/ 246551 w 286372"/>
                  <a:gd name="connsiteY131" fmla="*/ 196281 h 314048"/>
                  <a:gd name="connsiteX132" fmla="*/ 270556 w 286372"/>
                  <a:gd name="connsiteY132" fmla="*/ 198681 h 314048"/>
                  <a:gd name="connsiteX133" fmla="*/ 272816 w 286372"/>
                  <a:gd name="connsiteY133" fmla="*/ 216332 h 314048"/>
                  <a:gd name="connsiteX134" fmla="*/ 273239 w 286372"/>
                  <a:gd name="connsiteY134" fmla="*/ 219580 h 314048"/>
                  <a:gd name="connsiteX135" fmla="*/ 276346 w 286372"/>
                  <a:gd name="connsiteY135" fmla="*/ 219721 h 314048"/>
                  <a:gd name="connsiteX136" fmla="*/ 282983 w 286372"/>
                  <a:gd name="connsiteY136" fmla="*/ 220145 h 314048"/>
                  <a:gd name="connsiteX137" fmla="*/ 286372 w 286372"/>
                  <a:gd name="connsiteY137" fmla="*/ 212096 h 314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286372" h="314048">
                    <a:moveTo>
                      <a:pt x="190350" y="304023"/>
                    </a:moveTo>
                    <a:lnTo>
                      <a:pt x="189785" y="300917"/>
                    </a:lnTo>
                    <a:lnTo>
                      <a:pt x="186678" y="300775"/>
                    </a:lnTo>
                    <a:cubicBezTo>
                      <a:pt x="178347" y="300493"/>
                      <a:pt x="170016" y="300069"/>
                      <a:pt x="161826" y="299504"/>
                    </a:cubicBezTo>
                    <a:cubicBezTo>
                      <a:pt x="161119" y="293715"/>
                      <a:pt x="160272" y="288067"/>
                      <a:pt x="159708" y="282136"/>
                    </a:cubicBezTo>
                    <a:lnTo>
                      <a:pt x="159425" y="279029"/>
                    </a:lnTo>
                    <a:lnTo>
                      <a:pt x="156177" y="278747"/>
                    </a:lnTo>
                    <a:cubicBezTo>
                      <a:pt x="148128" y="278040"/>
                      <a:pt x="140221" y="277193"/>
                      <a:pt x="132454" y="276346"/>
                    </a:cubicBezTo>
                    <a:cubicBezTo>
                      <a:pt x="132030" y="270274"/>
                      <a:pt x="131607" y="264061"/>
                      <a:pt x="131325" y="257848"/>
                    </a:cubicBezTo>
                    <a:lnTo>
                      <a:pt x="131183" y="254600"/>
                    </a:lnTo>
                    <a:lnTo>
                      <a:pt x="127936" y="254176"/>
                    </a:lnTo>
                    <a:cubicBezTo>
                      <a:pt x="120310" y="253188"/>
                      <a:pt x="112826" y="252058"/>
                      <a:pt x="105342" y="250787"/>
                    </a:cubicBezTo>
                    <a:cubicBezTo>
                      <a:pt x="105201" y="244292"/>
                      <a:pt x="105201" y="237796"/>
                      <a:pt x="105201" y="231159"/>
                    </a:cubicBezTo>
                    <a:lnTo>
                      <a:pt x="105201" y="227911"/>
                    </a:lnTo>
                    <a:lnTo>
                      <a:pt x="102094" y="227346"/>
                    </a:lnTo>
                    <a:cubicBezTo>
                      <a:pt x="94892" y="225934"/>
                      <a:pt x="87832" y="224523"/>
                      <a:pt x="80772" y="222969"/>
                    </a:cubicBezTo>
                    <a:cubicBezTo>
                      <a:pt x="81054" y="216191"/>
                      <a:pt x="81336" y="209272"/>
                      <a:pt x="81760" y="202353"/>
                    </a:cubicBezTo>
                    <a:lnTo>
                      <a:pt x="81901" y="199105"/>
                    </a:lnTo>
                    <a:lnTo>
                      <a:pt x="78653" y="198399"/>
                    </a:lnTo>
                    <a:cubicBezTo>
                      <a:pt x="71876" y="196845"/>
                      <a:pt x="65239" y="195010"/>
                      <a:pt x="58602" y="193315"/>
                    </a:cubicBezTo>
                    <a:cubicBezTo>
                      <a:pt x="59167" y="186114"/>
                      <a:pt x="59873" y="178912"/>
                      <a:pt x="60720" y="171710"/>
                    </a:cubicBezTo>
                    <a:lnTo>
                      <a:pt x="61144" y="168463"/>
                    </a:lnTo>
                    <a:lnTo>
                      <a:pt x="58037" y="167615"/>
                    </a:lnTo>
                    <a:cubicBezTo>
                      <a:pt x="51683" y="165780"/>
                      <a:pt x="45469" y="163802"/>
                      <a:pt x="39256" y="161826"/>
                    </a:cubicBezTo>
                    <a:cubicBezTo>
                      <a:pt x="40245" y="154342"/>
                      <a:pt x="41375" y="146999"/>
                      <a:pt x="42645" y="139232"/>
                    </a:cubicBezTo>
                    <a:lnTo>
                      <a:pt x="43069" y="136126"/>
                    </a:lnTo>
                    <a:lnTo>
                      <a:pt x="40104" y="134996"/>
                    </a:lnTo>
                    <a:cubicBezTo>
                      <a:pt x="34173" y="132878"/>
                      <a:pt x="28383" y="130760"/>
                      <a:pt x="22735" y="128500"/>
                    </a:cubicBezTo>
                    <a:cubicBezTo>
                      <a:pt x="24147" y="120734"/>
                      <a:pt x="25700" y="112967"/>
                      <a:pt x="27395" y="105059"/>
                    </a:cubicBezTo>
                    <a:lnTo>
                      <a:pt x="28101" y="101953"/>
                    </a:lnTo>
                    <a:lnTo>
                      <a:pt x="25136" y="100682"/>
                    </a:lnTo>
                    <a:cubicBezTo>
                      <a:pt x="19628" y="98423"/>
                      <a:pt x="14404" y="96022"/>
                      <a:pt x="9179" y="93622"/>
                    </a:cubicBezTo>
                    <a:cubicBezTo>
                      <a:pt x="11156" y="85573"/>
                      <a:pt x="12991" y="77665"/>
                      <a:pt x="15109" y="69475"/>
                    </a:cubicBezTo>
                    <a:lnTo>
                      <a:pt x="15957" y="66368"/>
                    </a:lnTo>
                    <a:lnTo>
                      <a:pt x="13133" y="64956"/>
                    </a:lnTo>
                    <a:cubicBezTo>
                      <a:pt x="11156" y="64109"/>
                      <a:pt x="9320" y="62979"/>
                      <a:pt x="7343" y="62132"/>
                    </a:cubicBezTo>
                    <a:cubicBezTo>
                      <a:pt x="5507" y="64109"/>
                      <a:pt x="3672" y="66086"/>
                      <a:pt x="1977" y="68204"/>
                    </a:cubicBezTo>
                    <a:cubicBezTo>
                      <a:pt x="3530" y="69051"/>
                      <a:pt x="5225" y="69757"/>
                      <a:pt x="6778" y="70604"/>
                    </a:cubicBezTo>
                    <a:cubicBezTo>
                      <a:pt x="4660" y="78653"/>
                      <a:pt x="2542" y="86844"/>
                      <a:pt x="706" y="95034"/>
                    </a:cubicBezTo>
                    <a:lnTo>
                      <a:pt x="0" y="98140"/>
                    </a:lnTo>
                    <a:lnTo>
                      <a:pt x="2966" y="99411"/>
                    </a:lnTo>
                    <a:cubicBezTo>
                      <a:pt x="8190" y="101812"/>
                      <a:pt x="13697" y="104212"/>
                      <a:pt x="19205" y="106613"/>
                    </a:cubicBezTo>
                    <a:cubicBezTo>
                      <a:pt x="17651" y="114521"/>
                      <a:pt x="15957" y="122428"/>
                      <a:pt x="14545" y="130195"/>
                    </a:cubicBezTo>
                    <a:lnTo>
                      <a:pt x="13980" y="133301"/>
                    </a:lnTo>
                    <a:lnTo>
                      <a:pt x="16945" y="134431"/>
                    </a:lnTo>
                    <a:cubicBezTo>
                      <a:pt x="22735" y="136691"/>
                      <a:pt x="28524" y="138809"/>
                      <a:pt x="34596" y="141068"/>
                    </a:cubicBezTo>
                    <a:cubicBezTo>
                      <a:pt x="33326" y="148693"/>
                      <a:pt x="32196" y="156318"/>
                      <a:pt x="31207" y="163802"/>
                    </a:cubicBezTo>
                    <a:lnTo>
                      <a:pt x="30784" y="167050"/>
                    </a:lnTo>
                    <a:lnTo>
                      <a:pt x="33890" y="168039"/>
                    </a:lnTo>
                    <a:cubicBezTo>
                      <a:pt x="40104" y="170016"/>
                      <a:pt x="46458" y="171993"/>
                      <a:pt x="52812" y="173969"/>
                    </a:cubicBezTo>
                    <a:cubicBezTo>
                      <a:pt x="52106" y="181313"/>
                      <a:pt x="51259" y="188655"/>
                      <a:pt x="50694" y="195857"/>
                    </a:cubicBezTo>
                    <a:lnTo>
                      <a:pt x="50412" y="199105"/>
                    </a:lnTo>
                    <a:lnTo>
                      <a:pt x="53518" y="199952"/>
                    </a:lnTo>
                    <a:cubicBezTo>
                      <a:pt x="60296" y="201788"/>
                      <a:pt x="66933" y="203482"/>
                      <a:pt x="73852" y="205177"/>
                    </a:cubicBezTo>
                    <a:cubicBezTo>
                      <a:pt x="73429" y="212237"/>
                      <a:pt x="73147" y="219157"/>
                      <a:pt x="72864" y="226217"/>
                    </a:cubicBezTo>
                    <a:lnTo>
                      <a:pt x="72723" y="229464"/>
                    </a:lnTo>
                    <a:lnTo>
                      <a:pt x="75970" y="230171"/>
                    </a:lnTo>
                    <a:cubicBezTo>
                      <a:pt x="83172" y="231724"/>
                      <a:pt x="90233" y="233136"/>
                      <a:pt x="97575" y="234548"/>
                    </a:cubicBezTo>
                    <a:cubicBezTo>
                      <a:pt x="97575" y="241185"/>
                      <a:pt x="97575" y="247963"/>
                      <a:pt x="97717" y="254459"/>
                    </a:cubicBezTo>
                    <a:lnTo>
                      <a:pt x="97858" y="257706"/>
                    </a:lnTo>
                    <a:lnTo>
                      <a:pt x="100965" y="258130"/>
                    </a:lnTo>
                    <a:cubicBezTo>
                      <a:pt x="108449" y="259401"/>
                      <a:pt x="116074" y="260531"/>
                      <a:pt x="123699" y="261519"/>
                    </a:cubicBezTo>
                    <a:cubicBezTo>
                      <a:pt x="123982" y="267873"/>
                      <a:pt x="124405" y="274087"/>
                      <a:pt x="124829" y="280300"/>
                    </a:cubicBezTo>
                    <a:lnTo>
                      <a:pt x="125111" y="283548"/>
                    </a:lnTo>
                    <a:lnTo>
                      <a:pt x="128359" y="283971"/>
                    </a:lnTo>
                    <a:cubicBezTo>
                      <a:pt x="136267" y="284819"/>
                      <a:pt x="144316" y="285666"/>
                      <a:pt x="152365" y="286372"/>
                    </a:cubicBezTo>
                    <a:cubicBezTo>
                      <a:pt x="153071" y="292303"/>
                      <a:pt x="153777" y="298234"/>
                      <a:pt x="154624" y="304023"/>
                    </a:cubicBezTo>
                    <a:lnTo>
                      <a:pt x="155048" y="307271"/>
                    </a:lnTo>
                    <a:lnTo>
                      <a:pt x="158154" y="307412"/>
                    </a:lnTo>
                    <a:cubicBezTo>
                      <a:pt x="166485" y="307977"/>
                      <a:pt x="174958" y="308259"/>
                      <a:pt x="183289" y="308683"/>
                    </a:cubicBezTo>
                    <a:cubicBezTo>
                      <a:pt x="183572" y="310519"/>
                      <a:pt x="183854" y="312213"/>
                      <a:pt x="184278" y="314049"/>
                    </a:cubicBezTo>
                    <a:cubicBezTo>
                      <a:pt x="186820" y="312919"/>
                      <a:pt x="189220" y="311931"/>
                      <a:pt x="191621" y="310660"/>
                    </a:cubicBezTo>
                    <a:cubicBezTo>
                      <a:pt x="191056" y="308259"/>
                      <a:pt x="190773" y="306282"/>
                      <a:pt x="190350" y="304023"/>
                    </a:cubicBezTo>
                    <a:close/>
                    <a:moveTo>
                      <a:pt x="286372" y="212096"/>
                    </a:moveTo>
                    <a:cubicBezTo>
                      <a:pt x="284254" y="211955"/>
                      <a:pt x="282136" y="211955"/>
                      <a:pt x="280018" y="211813"/>
                    </a:cubicBezTo>
                    <a:cubicBezTo>
                      <a:pt x="279312" y="206024"/>
                      <a:pt x="278464" y="200375"/>
                      <a:pt x="277899" y="194445"/>
                    </a:cubicBezTo>
                    <a:lnTo>
                      <a:pt x="277617" y="191338"/>
                    </a:lnTo>
                    <a:lnTo>
                      <a:pt x="274369" y="191056"/>
                    </a:lnTo>
                    <a:cubicBezTo>
                      <a:pt x="266320" y="190350"/>
                      <a:pt x="258413" y="189503"/>
                      <a:pt x="250646" y="188655"/>
                    </a:cubicBezTo>
                    <a:cubicBezTo>
                      <a:pt x="250222" y="182583"/>
                      <a:pt x="249799" y="176370"/>
                      <a:pt x="249516" y="170157"/>
                    </a:cubicBezTo>
                    <a:lnTo>
                      <a:pt x="249375" y="166909"/>
                    </a:lnTo>
                    <a:lnTo>
                      <a:pt x="246127" y="166485"/>
                    </a:lnTo>
                    <a:cubicBezTo>
                      <a:pt x="238502" y="165497"/>
                      <a:pt x="231018" y="164367"/>
                      <a:pt x="223534" y="163097"/>
                    </a:cubicBezTo>
                    <a:cubicBezTo>
                      <a:pt x="223393" y="156601"/>
                      <a:pt x="223393" y="150105"/>
                      <a:pt x="223393" y="143468"/>
                    </a:cubicBezTo>
                    <a:lnTo>
                      <a:pt x="223393" y="140221"/>
                    </a:lnTo>
                    <a:lnTo>
                      <a:pt x="220286" y="139656"/>
                    </a:lnTo>
                    <a:cubicBezTo>
                      <a:pt x="213085" y="138244"/>
                      <a:pt x="206024" y="136831"/>
                      <a:pt x="198964" y="135278"/>
                    </a:cubicBezTo>
                    <a:cubicBezTo>
                      <a:pt x="199246" y="128500"/>
                      <a:pt x="199528" y="121581"/>
                      <a:pt x="199952" y="114662"/>
                    </a:cubicBezTo>
                    <a:lnTo>
                      <a:pt x="200093" y="111414"/>
                    </a:lnTo>
                    <a:lnTo>
                      <a:pt x="196845" y="110708"/>
                    </a:lnTo>
                    <a:cubicBezTo>
                      <a:pt x="190068" y="109155"/>
                      <a:pt x="183431" y="107319"/>
                      <a:pt x="176794" y="105624"/>
                    </a:cubicBezTo>
                    <a:cubicBezTo>
                      <a:pt x="177359" y="98423"/>
                      <a:pt x="178065" y="91221"/>
                      <a:pt x="178912" y="84019"/>
                    </a:cubicBezTo>
                    <a:lnTo>
                      <a:pt x="179335" y="80772"/>
                    </a:lnTo>
                    <a:lnTo>
                      <a:pt x="176229" y="79924"/>
                    </a:lnTo>
                    <a:cubicBezTo>
                      <a:pt x="169875" y="78089"/>
                      <a:pt x="163662" y="76112"/>
                      <a:pt x="157448" y="74135"/>
                    </a:cubicBezTo>
                    <a:cubicBezTo>
                      <a:pt x="158436" y="66651"/>
                      <a:pt x="159566" y="59308"/>
                      <a:pt x="160837" y="51542"/>
                    </a:cubicBezTo>
                    <a:lnTo>
                      <a:pt x="161261" y="48435"/>
                    </a:lnTo>
                    <a:lnTo>
                      <a:pt x="158296" y="47305"/>
                    </a:lnTo>
                    <a:cubicBezTo>
                      <a:pt x="152365" y="45187"/>
                      <a:pt x="146575" y="43069"/>
                      <a:pt x="140927" y="40810"/>
                    </a:cubicBezTo>
                    <a:cubicBezTo>
                      <a:pt x="142339" y="33043"/>
                      <a:pt x="143892" y="25277"/>
                      <a:pt x="145587" y="17369"/>
                    </a:cubicBezTo>
                    <a:lnTo>
                      <a:pt x="146293" y="14262"/>
                    </a:lnTo>
                    <a:lnTo>
                      <a:pt x="143327" y="12991"/>
                    </a:lnTo>
                    <a:cubicBezTo>
                      <a:pt x="137961" y="10732"/>
                      <a:pt x="132595" y="8332"/>
                      <a:pt x="127371" y="6072"/>
                    </a:cubicBezTo>
                    <a:cubicBezTo>
                      <a:pt x="127794" y="4095"/>
                      <a:pt x="128359" y="2118"/>
                      <a:pt x="128783" y="0"/>
                    </a:cubicBezTo>
                    <a:cubicBezTo>
                      <a:pt x="125959" y="283"/>
                      <a:pt x="123276" y="706"/>
                      <a:pt x="120452" y="1130"/>
                    </a:cubicBezTo>
                    <a:cubicBezTo>
                      <a:pt x="119887" y="3107"/>
                      <a:pt x="119322" y="5225"/>
                      <a:pt x="118898" y="7343"/>
                    </a:cubicBezTo>
                    <a:lnTo>
                      <a:pt x="118192" y="10450"/>
                    </a:lnTo>
                    <a:lnTo>
                      <a:pt x="121157" y="11721"/>
                    </a:lnTo>
                    <a:cubicBezTo>
                      <a:pt x="126382" y="14121"/>
                      <a:pt x="131890" y="16522"/>
                      <a:pt x="137396" y="18922"/>
                    </a:cubicBezTo>
                    <a:cubicBezTo>
                      <a:pt x="135843" y="26830"/>
                      <a:pt x="134148" y="34738"/>
                      <a:pt x="132737" y="42504"/>
                    </a:cubicBezTo>
                    <a:lnTo>
                      <a:pt x="132030" y="45752"/>
                    </a:lnTo>
                    <a:lnTo>
                      <a:pt x="135137" y="46881"/>
                    </a:lnTo>
                    <a:cubicBezTo>
                      <a:pt x="140927" y="49141"/>
                      <a:pt x="146716" y="51259"/>
                      <a:pt x="152788" y="53518"/>
                    </a:cubicBezTo>
                    <a:cubicBezTo>
                      <a:pt x="151517" y="61144"/>
                      <a:pt x="150388" y="68769"/>
                      <a:pt x="149399" y="76253"/>
                    </a:cubicBezTo>
                    <a:lnTo>
                      <a:pt x="148976" y="79501"/>
                    </a:lnTo>
                    <a:lnTo>
                      <a:pt x="152082" y="80489"/>
                    </a:lnTo>
                    <a:cubicBezTo>
                      <a:pt x="158296" y="82466"/>
                      <a:pt x="164650" y="84443"/>
                      <a:pt x="171004" y="86420"/>
                    </a:cubicBezTo>
                    <a:cubicBezTo>
                      <a:pt x="170298" y="93763"/>
                      <a:pt x="169451" y="101106"/>
                      <a:pt x="168886" y="108307"/>
                    </a:cubicBezTo>
                    <a:lnTo>
                      <a:pt x="168603" y="111555"/>
                    </a:lnTo>
                    <a:lnTo>
                      <a:pt x="171710" y="112403"/>
                    </a:lnTo>
                    <a:cubicBezTo>
                      <a:pt x="178488" y="114238"/>
                      <a:pt x="185125" y="115933"/>
                      <a:pt x="192044" y="117627"/>
                    </a:cubicBezTo>
                    <a:cubicBezTo>
                      <a:pt x="191621" y="124688"/>
                      <a:pt x="191338" y="131607"/>
                      <a:pt x="191197" y="138526"/>
                    </a:cubicBezTo>
                    <a:lnTo>
                      <a:pt x="191056" y="141774"/>
                    </a:lnTo>
                    <a:lnTo>
                      <a:pt x="194162" y="142480"/>
                    </a:lnTo>
                    <a:cubicBezTo>
                      <a:pt x="201364" y="144033"/>
                      <a:pt x="208424" y="145445"/>
                      <a:pt x="215768" y="146858"/>
                    </a:cubicBezTo>
                    <a:cubicBezTo>
                      <a:pt x="215768" y="153494"/>
                      <a:pt x="215768" y="160272"/>
                      <a:pt x="215909" y="166768"/>
                    </a:cubicBezTo>
                    <a:lnTo>
                      <a:pt x="215909" y="170016"/>
                    </a:lnTo>
                    <a:lnTo>
                      <a:pt x="219157" y="170439"/>
                    </a:lnTo>
                    <a:cubicBezTo>
                      <a:pt x="226641" y="171710"/>
                      <a:pt x="234266" y="172840"/>
                      <a:pt x="241891" y="173829"/>
                    </a:cubicBezTo>
                    <a:cubicBezTo>
                      <a:pt x="242174" y="180183"/>
                      <a:pt x="242597" y="186396"/>
                      <a:pt x="243021" y="192609"/>
                    </a:cubicBezTo>
                    <a:lnTo>
                      <a:pt x="243303" y="195857"/>
                    </a:lnTo>
                    <a:lnTo>
                      <a:pt x="246551" y="196281"/>
                    </a:lnTo>
                    <a:cubicBezTo>
                      <a:pt x="254459" y="197128"/>
                      <a:pt x="262508" y="197975"/>
                      <a:pt x="270556" y="198681"/>
                    </a:cubicBezTo>
                    <a:cubicBezTo>
                      <a:pt x="271263" y="204612"/>
                      <a:pt x="271969" y="210543"/>
                      <a:pt x="272816" y="216332"/>
                    </a:cubicBezTo>
                    <a:lnTo>
                      <a:pt x="273239" y="219580"/>
                    </a:lnTo>
                    <a:lnTo>
                      <a:pt x="276346" y="219721"/>
                    </a:lnTo>
                    <a:cubicBezTo>
                      <a:pt x="278605" y="219862"/>
                      <a:pt x="280723" y="220004"/>
                      <a:pt x="282983" y="220145"/>
                    </a:cubicBezTo>
                    <a:cubicBezTo>
                      <a:pt x="284113" y="217321"/>
                      <a:pt x="285384" y="214779"/>
                      <a:pt x="286372" y="212096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10BA780-745A-4013-9512-0F824A4BF1F4}"/>
                  </a:ext>
                </a:extLst>
              </p:cNvPr>
              <p:cNvSpPr/>
              <p:nvPr/>
            </p:nvSpPr>
            <p:spPr>
              <a:xfrm>
                <a:off x="5825870" y="4716974"/>
                <a:ext cx="298798" cy="313483"/>
              </a:xfrm>
              <a:custGeom>
                <a:avLst/>
                <a:gdLst>
                  <a:gd name="connsiteX0" fmla="*/ 180465 w 298798"/>
                  <a:gd name="connsiteY0" fmla="*/ 297527 h 313483"/>
                  <a:gd name="connsiteX1" fmla="*/ 136973 w 298798"/>
                  <a:gd name="connsiteY1" fmla="*/ 305435 h 313483"/>
                  <a:gd name="connsiteX2" fmla="*/ 147563 w 298798"/>
                  <a:gd name="connsiteY2" fmla="*/ 313484 h 313483"/>
                  <a:gd name="connsiteX3" fmla="*/ 176229 w 298798"/>
                  <a:gd name="connsiteY3" fmla="*/ 310236 h 313483"/>
                  <a:gd name="connsiteX4" fmla="*/ 180465 w 298798"/>
                  <a:gd name="connsiteY4" fmla="*/ 297527 h 313483"/>
                  <a:gd name="connsiteX5" fmla="*/ 139232 w 298798"/>
                  <a:gd name="connsiteY5" fmla="*/ 263920 h 313483"/>
                  <a:gd name="connsiteX6" fmla="*/ 97434 w 298798"/>
                  <a:gd name="connsiteY6" fmla="*/ 269992 h 313483"/>
                  <a:gd name="connsiteX7" fmla="*/ 127229 w 298798"/>
                  <a:gd name="connsiteY7" fmla="*/ 297527 h 313483"/>
                  <a:gd name="connsiteX8" fmla="*/ 139232 w 298798"/>
                  <a:gd name="connsiteY8" fmla="*/ 263920 h 313483"/>
                  <a:gd name="connsiteX9" fmla="*/ 102518 w 298798"/>
                  <a:gd name="connsiteY9" fmla="*/ 225511 h 313483"/>
                  <a:gd name="connsiteX10" fmla="*/ 62697 w 298798"/>
                  <a:gd name="connsiteY10" fmla="*/ 230029 h 313483"/>
                  <a:gd name="connsiteX11" fmla="*/ 88679 w 298798"/>
                  <a:gd name="connsiteY11" fmla="*/ 260954 h 313483"/>
                  <a:gd name="connsiteX12" fmla="*/ 102518 w 298798"/>
                  <a:gd name="connsiteY12" fmla="*/ 225511 h 313483"/>
                  <a:gd name="connsiteX13" fmla="*/ 71028 w 298798"/>
                  <a:gd name="connsiteY13" fmla="*/ 183148 h 313483"/>
                  <a:gd name="connsiteX14" fmla="*/ 33326 w 298798"/>
                  <a:gd name="connsiteY14" fmla="*/ 186114 h 313483"/>
                  <a:gd name="connsiteX15" fmla="*/ 55354 w 298798"/>
                  <a:gd name="connsiteY15" fmla="*/ 219862 h 313483"/>
                  <a:gd name="connsiteX16" fmla="*/ 71028 w 298798"/>
                  <a:gd name="connsiteY16" fmla="*/ 183148 h 313483"/>
                  <a:gd name="connsiteX17" fmla="*/ 45046 w 298798"/>
                  <a:gd name="connsiteY17" fmla="*/ 136973 h 313483"/>
                  <a:gd name="connsiteX18" fmla="*/ 9461 w 298798"/>
                  <a:gd name="connsiteY18" fmla="*/ 138667 h 313483"/>
                  <a:gd name="connsiteX19" fmla="*/ 27112 w 298798"/>
                  <a:gd name="connsiteY19" fmla="*/ 175099 h 313483"/>
                  <a:gd name="connsiteX20" fmla="*/ 45046 w 298798"/>
                  <a:gd name="connsiteY20" fmla="*/ 136973 h 313483"/>
                  <a:gd name="connsiteX21" fmla="*/ 24853 w 298798"/>
                  <a:gd name="connsiteY21" fmla="*/ 87832 h 313483"/>
                  <a:gd name="connsiteX22" fmla="*/ 11297 w 298798"/>
                  <a:gd name="connsiteY22" fmla="*/ 88115 h 313483"/>
                  <a:gd name="connsiteX23" fmla="*/ 0 w 298798"/>
                  <a:gd name="connsiteY23" fmla="*/ 114521 h 313483"/>
                  <a:gd name="connsiteX24" fmla="*/ 4660 w 298798"/>
                  <a:gd name="connsiteY24" fmla="*/ 127088 h 313483"/>
                  <a:gd name="connsiteX25" fmla="*/ 24853 w 298798"/>
                  <a:gd name="connsiteY25" fmla="*/ 87832 h 313483"/>
                  <a:gd name="connsiteX26" fmla="*/ 298798 w 298798"/>
                  <a:gd name="connsiteY26" fmla="*/ 209695 h 313483"/>
                  <a:gd name="connsiteX27" fmla="*/ 255306 w 298798"/>
                  <a:gd name="connsiteY27" fmla="*/ 217603 h 313483"/>
                  <a:gd name="connsiteX28" fmla="*/ 288490 w 298798"/>
                  <a:gd name="connsiteY28" fmla="*/ 241326 h 313483"/>
                  <a:gd name="connsiteX29" fmla="*/ 298798 w 298798"/>
                  <a:gd name="connsiteY29" fmla="*/ 209695 h 313483"/>
                  <a:gd name="connsiteX30" fmla="*/ 257424 w 298798"/>
                  <a:gd name="connsiteY30" fmla="*/ 176088 h 313483"/>
                  <a:gd name="connsiteX31" fmla="*/ 215626 w 298798"/>
                  <a:gd name="connsiteY31" fmla="*/ 182160 h 313483"/>
                  <a:gd name="connsiteX32" fmla="*/ 245421 w 298798"/>
                  <a:gd name="connsiteY32" fmla="*/ 209695 h 313483"/>
                  <a:gd name="connsiteX33" fmla="*/ 257424 w 298798"/>
                  <a:gd name="connsiteY33" fmla="*/ 176088 h 313483"/>
                  <a:gd name="connsiteX34" fmla="*/ 220851 w 298798"/>
                  <a:gd name="connsiteY34" fmla="*/ 137820 h 313483"/>
                  <a:gd name="connsiteX35" fmla="*/ 181030 w 298798"/>
                  <a:gd name="connsiteY35" fmla="*/ 142339 h 313483"/>
                  <a:gd name="connsiteX36" fmla="*/ 207012 w 298798"/>
                  <a:gd name="connsiteY36" fmla="*/ 173264 h 313483"/>
                  <a:gd name="connsiteX37" fmla="*/ 220851 w 298798"/>
                  <a:gd name="connsiteY37" fmla="*/ 137820 h 313483"/>
                  <a:gd name="connsiteX38" fmla="*/ 189361 w 298798"/>
                  <a:gd name="connsiteY38" fmla="*/ 95316 h 313483"/>
                  <a:gd name="connsiteX39" fmla="*/ 151659 w 298798"/>
                  <a:gd name="connsiteY39" fmla="*/ 98282 h 313483"/>
                  <a:gd name="connsiteX40" fmla="*/ 173687 w 298798"/>
                  <a:gd name="connsiteY40" fmla="*/ 132030 h 313483"/>
                  <a:gd name="connsiteX41" fmla="*/ 189361 w 298798"/>
                  <a:gd name="connsiteY41" fmla="*/ 95316 h 313483"/>
                  <a:gd name="connsiteX42" fmla="*/ 163237 w 298798"/>
                  <a:gd name="connsiteY42" fmla="*/ 49282 h 313483"/>
                  <a:gd name="connsiteX43" fmla="*/ 127653 w 298798"/>
                  <a:gd name="connsiteY43" fmla="*/ 50977 h 313483"/>
                  <a:gd name="connsiteX44" fmla="*/ 145304 w 298798"/>
                  <a:gd name="connsiteY44" fmla="*/ 87408 h 313483"/>
                  <a:gd name="connsiteX45" fmla="*/ 163237 w 298798"/>
                  <a:gd name="connsiteY45" fmla="*/ 49282 h 313483"/>
                  <a:gd name="connsiteX46" fmla="*/ 143045 w 298798"/>
                  <a:gd name="connsiteY46" fmla="*/ 0 h 313483"/>
                  <a:gd name="connsiteX47" fmla="*/ 109720 w 298798"/>
                  <a:gd name="connsiteY47" fmla="*/ 706 h 313483"/>
                  <a:gd name="connsiteX48" fmla="*/ 122852 w 298798"/>
                  <a:gd name="connsiteY48" fmla="*/ 39397 h 313483"/>
                  <a:gd name="connsiteX49" fmla="*/ 143045 w 298798"/>
                  <a:gd name="connsiteY49" fmla="*/ 0 h 31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98798" h="313483">
                    <a:moveTo>
                      <a:pt x="180465" y="297527"/>
                    </a:moveTo>
                    <a:cubicBezTo>
                      <a:pt x="165920" y="300352"/>
                      <a:pt x="151376" y="302893"/>
                      <a:pt x="136973" y="305435"/>
                    </a:cubicBezTo>
                    <a:cubicBezTo>
                      <a:pt x="140503" y="308118"/>
                      <a:pt x="143892" y="310942"/>
                      <a:pt x="147563" y="313484"/>
                    </a:cubicBezTo>
                    <a:cubicBezTo>
                      <a:pt x="157166" y="313202"/>
                      <a:pt x="166627" y="312213"/>
                      <a:pt x="176229" y="310236"/>
                    </a:cubicBezTo>
                    <a:cubicBezTo>
                      <a:pt x="177641" y="306000"/>
                      <a:pt x="179053" y="301764"/>
                      <a:pt x="180465" y="297527"/>
                    </a:cubicBezTo>
                    <a:close/>
                    <a:moveTo>
                      <a:pt x="139232" y="263920"/>
                    </a:moveTo>
                    <a:cubicBezTo>
                      <a:pt x="125252" y="266038"/>
                      <a:pt x="111273" y="268156"/>
                      <a:pt x="97434" y="269992"/>
                    </a:cubicBezTo>
                    <a:cubicBezTo>
                      <a:pt x="106895" y="279594"/>
                      <a:pt x="116780" y="288772"/>
                      <a:pt x="127229" y="297527"/>
                    </a:cubicBezTo>
                    <a:cubicBezTo>
                      <a:pt x="131042" y="286372"/>
                      <a:pt x="135137" y="275075"/>
                      <a:pt x="139232" y="263920"/>
                    </a:cubicBezTo>
                    <a:close/>
                    <a:moveTo>
                      <a:pt x="102518" y="225511"/>
                    </a:moveTo>
                    <a:cubicBezTo>
                      <a:pt x="89244" y="227064"/>
                      <a:pt x="75829" y="228617"/>
                      <a:pt x="62697" y="230029"/>
                    </a:cubicBezTo>
                    <a:cubicBezTo>
                      <a:pt x="70887" y="240761"/>
                      <a:pt x="79501" y="251069"/>
                      <a:pt x="88679" y="260954"/>
                    </a:cubicBezTo>
                    <a:cubicBezTo>
                      <a:pt x="93339" y="249234"/>
                      <a:pt x="97858" y="237372"/>
                      <a:pt x="102518" y="225511"/>
                    </a:cubicBezTo>
                    <a:close/>
                    <a:moveTo>
                      <a:pt x="71028" y="183148"/>
                    </a:moveTo>
                    <a:cubicBezTo>
                      <a:pt x="58319" y="184278"/>
                      <a:pt x="45752" y="185266"/>
                      <a:pt x="33326" y="186114"/>
                    </a:cubicBezTo>
                    <a:cubicBezTo>
                      <a:pt x="40103" y="197692"/>
                      <a:pt x="47446" y="208989"/>
                      <a:pt x="55354" y="219862"/>
                    </a:cubicBezTo>
                    <a:cubicBezTo>
                      <a:pt x="60437" y="207719"/>
                      <a:pt x="65803" y="195433"/>
                      <a:pt x="71028" y="183148"/>
                    </a:cubicBezTo>
                    <a:close/>
                    <a:moveTo>
                      <a:pt x="45046" y="136973"/>
                    </a:moveTo>
                    <a:cubicBezTo>
                      <a:pt x="33043" y="137538"/>
                      <a:pt x="21181" y="138244"/>
                      <a:pt x="9461" y="138667"/>
                    </a:cubicBezTo>
                    <a:cubicBezTo>
                      <a:pt x="14827" y="151094"/>
                      <a:pt x="20758" y="163237"/>
                      <a:pt x="27112" y="175099"/>
                    </a:cubicBezTo>
                    <a:cubicBezTo>
                      <a:pt x="32902" y="162532"/>
                      <a:pt x="38974" y="149823"/>
                      <a:pt x="45046" y="136973"/>
                    </a:cubicBezTo>
                    <a:close/>
                    <a:moveTo>
                      <a:pt x="24853" y="87832"/>
                    </a:moveTo>
                    <a:cubicBezTo>
                      <a:pt x="20334" y="87973"/>
                      <a:pt x="15815" y="87973"/>
                      <a:pt x="11297" y="88115"/>
                    </a:cubicBezTo>
                    <a:cubicBezTo>
                      <a:pt x="6778" y="96728"/>
                      <a:pt x="2966" y="105483"/>
                      <a:pt x="0" y="114521"/>
                    </a:cubicBezTo>
                    <a:cubicBezTo>
                      <a:pt x="1412" y="118757"/>
                      <a:pt x="3107" y="122993"/>
                      <a:pt x="4660" y="127088"/>
                    </a:cubicBezTo>
                    <a:cubicBezTo>
                      <a:pt x="11297" y="114097"/>
                      <a:pt x="17934" y="100965"/>
                      <a:pt x="24853" y="87832"/>
                    </a:cubicBezTo>
                    <a:close/>
                    <a:moveTo>
                      <a:pt x="298798" y="209695"/>
                    </a:moveTo>
                    <a:cubicBezTo>
                      <a:pt x="284254" y="212520"/>
                      <a:pt x="269709" y="215061"/>
                      <a:pt x="255306" y="217603"/>
                    </a:cubicBezTo>
                    <a:cubicBezTo>
                      <a:pt x="265897" y="225934"/>
                      <a:pt x="276911" y="233983"/>
                      <a:pt x="288490" y="241326"/>
                    </a:cubicBezTo>
                    <a:cubicBezTo>
                      <a:pt x="291879" y="230877"/>
                      <a:pt x="295268" y="220286"/>
                      <a:pt x="298798" y="209695"/>
                    </a:cubicBezTo>
                    <a:close/>
                    <a:moveTo>
                      <a:pt x="257424" y="176088"/>
                    </a:moveTo>
                    <a:cubicBezTo>
                      <a:pt x="243444" y="178206"/>
                      <a:pt x="229464" y="180324"/>
                      <a:pt x="215626" y="182160"/>
                    </a:cubicBezTo>
                    <a:cubicBezTo>
                      <a:pt x="225087" y="191762"/>
                      <a:pt x="234972" y="200940"/>
                      <a:pt x="245421" y="209695"/>
                    </a:cubicBezTo>
                    <a:cubicBezTo>
                      <a:pt x="249375" y="198540"/>
                      <a:pt x="253329" y="187385"/>
                      <a:pt x="257424" y="176088"/>
                    </a:cubicBezTo>
                    <a:close/>
                    <a:moveTo>
                      <a:pt x="220851" y="137820"/>
                    </a:moveTo>
                    <a:cubicBezTo>
                      <a:pt x="207577" y="139374"/>
                      <a:pt x="194162" y="140927"/>
                      <a:pt x="181030" y="142339"/>
                    </a:cubicBezTo>
                    <a:cubicBezTo>
                      <a:pt x="189220" y="153070"/>
                      <a:pt x="197834" y="163379"/>
                      <a:pt x="207012" y="173264"/>
                    </a:cubicBezTo>
                    <a:cubicBezTo>
                      <a:pt x="211531" y="161402"/>
                      <a:pt x="216050" y="149682"/>
                      <a:pt x="220851" y="137820"/>
                    </a:cubicBezTo>
                    <a:close/>
                    <a:moveTo>
                      <a:pt x="189361" y="95316"/>
                    </a:moveTo>
                    <a:cubicBezTo>
                      <a:pt x="176652" y="96446"/>
                      <a:pt x="164085" y="97434"/>
                      <a:pt x="151659" y="98282"/>
                    </a:cubicBezTo>
                    <a:cubicBezTo>
                      <a:pt x="158436" y="109861"/>
                      <a:pt x="165780" y="121157"/>
                      <a:pt x="173687" y="132030"/>
                    </a:cubicBezTo>
                    <a:cubicBezTo>
                      <a:pt x="178629" y="120028"/>
                      <a:pt x="183995" y="107742"/>
                      <a:pt x="189361" y="95316"/>
                    </a:cubicBezTo>
                    <a:close/>
                    <a:moveTo>
                      <a:pt x="163237" y="49282"/>
                    </a:moveTo>
                    <a:cubicBezTo>
                      <a:pt x="151235" y="49847"/>
                      <a:pt x="139373" y="50553"/>
                      <a:pt x="127653" y="50977"/>
                    </a:cubicBezTo>
                    <a:cubicBezTo>
                      <a:pt x="133019" y="63403"/>
                      <a:pt x="138950" y="75547"/>
                      <a:pt x="145304" y="87408"/>
                    </a:cubicBezTo>
                    <a:cubicBezTo>
                      <a:pt x="151235" y="74841"/>
                      <a:pt x="157166" y="61991"/>
                      <a:pt x="163237" y="49282"/>
                    </a:cubicBezTo>
                    <a:close/>
                    <a:moveTo>
                      <a:pt x="143045" y="0"/>
                    </a:moveTo>
                    <a:cubicBezTo>
                      <a:pt x="131889" y="283"/>
                      <a:pt x="120734" y="565"/>
                      <a:pt x="109720" y="706"/>
                    </a:cubicBezTo>
                    <a:cubicBezTo>
                      <a:pt x="113532" y="13839"/>
                      <a:pt x="117768" y="26689"/>
                      <a:pt x="122852" y="39397"/>
                    </a:cubicBezTo>
                    <a:cubicBezTo>
                      <a:pt x="129489" y="26265"/>
                      <a:pt x="136267" y="13133"/>
                      <a:pt x="143045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7117947-E274-44CD-8993-4727992B6829}"/>
                  </a:ext>
                </a:extLst>
              </p:cNvPr>
              <p:cNvSpPr/>
              <p:nvPr/>
            </p:nvSpPr>
            <p:spPr>
              <a:xfrm rot="-2195486">
                <a:off x="5809258" y="4707132"/>
                <a:ext cx="359232" cy="315740"/>
              </a:xfrm>
              <a:custGeom>
                <a:avLst/>
                <a:gdLst>
                  <a:gd name="connsiteX0" fmla="*/ 359233 w 359232"/>
                  <a:gd name="connsiteY0" fmla="*/ 157870 h 315740"/>
                  <a:gd name="connsiteX1" fmla="*/ 179616 w 359232"/>
                  <a:gd name="connsiteY1" fmla="*/ 315741 h 315740"/>
                  <a:gd name="connsiteX2" fmla="*/ 0 w 359232"/>
                  <a:gd name="connsiteY2" fmla="*/ 157870 h 315740"/>
                  <a:gd name="connsiteX3" fmla="*/ 179616 w 359232"/>
                  <a:gd name="connsiteY3" fmla="*/ 0 h 315740"/>
                  <a:gd name="connsiteX4" fmla="*/ 359233 w 359232"/>
                  <a:gd name="connsiteY4" fmla="*/ 157870 h 31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232" h="315740">
                    <a:moveTo>
                      <a:pt x="359233" y="157870"/>
                    </a:moveTo>
                    <a:cubicBezTo>
                      <a:pt x="359233" y="245060"/>
                      <a:pt x="278816" y="315741"/>
                      <a:pt x="179616" y="315741"/>
                    </a:cubicBezTo>
                    <a:cubicBezTo>
                      <a:pt x="80417" y="315741"/>
                      <a:pt x="0" y="245060"/>
                      <a:pt x="0" y="157870"/>
                    </a:cubicBezTo>
                    <a:cubicBezTo>
                      <a:pt x="0" y="70681"/>
                      <a:pt x="80417" y="0"/>
                      <a:pt x="179616" y="0"/>
                    </a:cubicBezTo>
                    <a:cubicBezTo>
                      <a:pt x="278816" y="0"/>
                      <a:pt x="359233" y="70681"/>
                      <a:pt x="359233" y="157870"/>
                    </a:cubicBezTo>
                    <a:close/>
                  </a:path>
                </a:pathLst>
              </a:custGeom>
              <a:noFill/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41A1636-32A6-4795-95A0-52B671688C49}"/>
                  </a:ext>
                </a:extLst>
              </p:cNvPr>
              <p:cNvSpPr/>
              <p:nvPr/>
            </p:nvSpPr>
            <p:spPr>
              <a:xfrm>
                <a:off x="5632697" y="5076351"/>
                <a:ext cx="52529" cy="66932"/>
              </a:xfrm>
              <a:custGeom>
                <a:avLst/>
                <a:gdLst>
                  <a:gd name="connsiteX0" fmla="*/ 6495 w 52529"/>
                  <a:gd name="connsiteY0" fmla="*/ 0 h 66932"/>
                  <a:gd name="connsiteX1" fmla="*/ 0 w 52529"/>
                  <a:gd name="connsiteY1" fmla="*/ 4377 h 66932"/>
                  <a:gd name="connsiteX2" fmla="*/ 21887 w 52529"/>
                  <a:gd name="connsiteY2" fmla="*/ 36714 h 66932"/>
                  <a:gd name="connsiteX3" fmla="*/ 46458 w 52529"/>
                  <a:gd name="connsiteY3" fmla="*/ 66933 h 66932"/>
                  <a:gd name="connsiteX4" fmla="*/ 52530 w 52529"/>
                  <a:gd name="connsiteY4" fmla="*/ 61990 h 66932"/>
                  <a:gd name="connsiteX5" fmla="*/ 28100 w 52529"/>
                  <a:gd name="connsiteY5" fmla="*/ 32196 h 66932"/>
                  <a:gd name="connsiteX6" fmla="*/ 6495 w 52529"/>
                  <a:gd name="connsiteY6" fmla="*/ 0 h 66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29" h="66932">
                    <a:moveTo>
                      <a:pt x="6495" y="0"/>
                    </a:moveTo>
                    <a:lnTo>
                      <a:pt x="0" y="4377"/>
                    </a:lnTo>
                    <a:cubicBezTo>
                      <a:pt x="6778" y="15533"/>
                      <a:pt x="14121" y="26265"/>
                      <a:pt x="21887" y="36714"/>
                    </a:cubicBezTo>
                    <a:cubicBezTo>
                      <a:pt x="29654" y="47164"/>
                      <a:pt x="37844" y="57189"/>
                      <a:pt x="46458" y="66933"/>
                    </a:cubicBezTo>
                    <a:lnTo>
                      <a:pt x="52530" y="61990"/>
                    </a:lnTo>
                    <a:cubicBezTo>
                      <a:pt x="43916" y="52388"/>
                      <a:pt x="35726" y="42504"/>
                      <a:pt x="28100" y="32196"/>
                    </a:cubicBezTo>
                    <a:cubicBezTo>
                      <a:pt x="20334" y="21746"/>
                      <a:pt x="13132" y="11156"/>
                      <a:pt x="6495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C112503-DD86-432E-B12D-83120C0EC135}"/>
                  </a:ext>
                </a:extLst>
              </p:cNvPr>
              <p:cNvSpPr/>
              <p:nvPr/>
            </p:nvSpPr>
            <p:spPr>
              <a:xfrm>
                <a:off x="5650206" y="5055875"/>
                <a:ext cx="63403" cy="73993"/>
              </a:xfrm>
              <a:custGeom>
                <a:avLst/>
                <a:gdLst>
                  <a:gd name="connsiteX0" fmla="*/ 40103 w 63403"/>
                  <a:gd name="connsiteY0" fmla="*/ 30643 h 73993"/>
                  <a:gd name="connsiteX1" fmla="*/ 19487 w 63403"/>
                  <a:gd name="connsiteY1" fmla="*/ 0 h 73993"/>
                  <a:gd name="connsiteX2" fmla="*/ 0 w 63403"/>
                  <a:gd name="connsiteY2" fmla="*/ 13133 h 73993"/>
                  <a:gd name="connsiteX3" fmla="*/ 21323 w 63403"/>
                  <a:gd name="connsiteY3" fmla="*/ 44622 h 73993"/>
                  <a:gd name="connsiteX4" fmla="*/ 45328 w 63403"/>
                  <a:gd name="connsiteY4" fmla="*/ 73994 h 73993"/>
                  <a:gd name="connsiteX5" fmla="*/ 63403 w 63403"/>
                  <a:gd name="connsiteY5" fmla="*/ 59167 h 73993"/>
                  <a:gd name="connsiteX6" fmla="*/ 40103 w 63403"/>
                  <a:gd name="connsiteY6" fmla="*/ 30643 h 73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403" h="73993">
                    <a:moveTo>
                      <a:pt x="40103" y="30643"/>
                    </a:moveTo>
                    <a:cubicBezTo>
                      <a:pt x="32761" y="20758"/>
                      <a:pt x="25982" y="10591"/>
                      <a:pt x="19487" y="0"/>
                    </a:cubicBezTo>
                    <a:lnTo>
                      <a:pt x="0" y="13133"/>
                    </a:lnTo>
                    <a:cubicBezTo>
                      <a:pt x="6637" y="24006"/>
                      <a:pt x="13697" y="34455"/>
                      <a:pt x="21323" y="44622"/>
                    </a:cubicBezTo>
                    <a:cubicBezTo>
                      <a:pt x="28807" y="54789"/>
                      <a:pt x="36856" y="64533"/>
                      <a:pt x="45328" y="73994"/>
                    </a:cubicBezTo>
                    <a:lnTo>
                      <a:pt x="63403" y="59167"/>
                    </a:lnTo>
                    <a:cubicBezTo>
                      <a:pt x="55213" y="49988"/>
                      <a:pt x="47446" y="40527"/>
                      <a:pt x="40103" y="30643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66433EA-620D-4567-8AE8-740B549F814B}"/>
                  </a:ext>
                </a:extLst>
              </p:cNvPr>
              <p:cNvSpPr/>
              <p:nvPr/>
            </p:nvSpPr>
            <p:spPr>
              <a:xfrm>
                <a:off x="5773623" y="4973409"/>
                <a:ext cx="54788" cy="62273"/>
              </a:xfrm>
              <a:custGeom>
                <a:avLst/>
                <a:gdLst>
                  <a:gd name="connsiteX0" fmla="*/ 36573 w 54788"/>
                  <a:gd name="connsiteY0" fmla="*/ 62273 h 62273"/>
                  <a:gd name="connsiteX1" fmla="*/ 54789 w 54788"/>
                  <a:gd name="connsiteY1" fmla="*/ 47446 h 62273"/>
                  <a:gd name="connsiteX2" fmla="*/ 36149 w 54788"/>
                  <a:gd name="connsiteY2" fmla="*/ 24429 h 62273"/>
                  <a:gd name="connsiteX3" fmla="*/ 19486 w 54788"/>
                  <a:gd name="connsiteY3" fmla="*/ 0 h 62273"/>
                  <a:gd name="connsiteX4" fmla="*/ 0 w 54788"/>
                  <a:gd name="connsiteY4" fmla="*/ 12991 h 62273"/>
                  <a:gd name="connsiteX5" fmla="*/ 17368 w 54788"/>
                  <a:gd name="connsiteY5" fmla="*/ 38268 h 62273"/>
                  <a:gd name="connsiteX6" fmla="*/ 36573 w 54788"/>
                  <a:gd name="connsiteY6" fmla="*/ 62273 h 6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8" h="62273">
                    <a:moveTo>
                      <a:pt x="36573" y="62273"/>
                    </a:moveTo>
                    <a:lnTo>
                      <a:pt x="54789" y="47446"/>
                    </a:lnTo>
                    <a:cubicBezTo>
                      <a:pt x="48293" y="39962"/>
                      <a:pt x="42080" y="32337"/>
                      <a:pt x="36149" y="24429"/>
                    </a:cubicBezTo>
                    <a:cubicBezTo>
                      <a:pt x="30218" y="16522"/>
                      <a:pt x="24852" y="8331"/>
                      <a:pt x="19486" y="0"/>
                    </a:cubicBezTo>
                    <a:lnTo>
                      <a:pt x="0" y="12991"/>
                    </a:lnTo>
                    <a:cubicBezTo>
                      <a:pt x="5507" y="21605"/>
                      <a:pt x="11297" y="30078"/>
                      <a:pt x="17368" y="38268"/>
                    </a:cubicBezTo>
                    <a:cubicBezTo>
                      <a:pt x="23441" y="46599"/>
                      <a:pt x="29795" y="54507"/>
                      <a:pt x="36573" y="62273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DA733FB-53DC-49A9-9D1A-545D5FFF89F5}"/>
                  </a:ext>
                </a:extLst>
              </p:cNvPr>
              <p:cNvSpPr/>
              <p:nvPr/>
            </p:nvSpPr>
            <p:spPr>
              <a:xfrm>
                <a:off x="5754560" y="4994732"/>
                <a:ext cx="44057" cy="55494"/>
              </a:xfrm>
              <a:custGeom>
                <a:avLst/>
                <a:gdLst>
                  <a:gd name="connsiteX0" fmla="*/ 18075 w 44057"/>
                  <a:gd name="connsiteY0" fmla="*/ 30642 h 55494"/>
                  <a:gd name="connsiteX1" fmla="*/ 37985 w 44057"/>
                  <a:gd name="connsiteY1" fmla="*/ 55495 h 55494"/>
                  <a:gd name="connsiteX2" fmla="*/ 44057 w 44057"/>
                  <a:gd name="connsiteY2" fmla="*/ 50553 h 55494"/>
                  <a:gd name="connsiteX3" fmla="*/ 24288 w 44057"/>
                  <a:gd name="connsiteY3" fmla="*/ 25982 h 55494"/>
                  <a:gd name="connsiteX4" fmla="*/ 6495 w 44057"/>
                  <a:gd name="connsiteY4" fmla="*/ 0 h 55494"/>
                  <a:gd name="connsiteX5" fmla="*/ 0 w 44057"/>
                  <a:gd name="connsiteY5" fmla="*/ 4377 h 55494"/>
                  <a:gd name="connsiteX6" fmla="*/ 18075 w 44057"/>
                  <a:gd name="connsiteY6" fmla="*/ 30642 h 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57" h="55494">
                    <a:moveTo>
                      <a:pt x="18075" y="30642"/>
                    </a:moveTo>
                    <a:cubicBezTo>
                      <a:pt x="24429" y="39115"/>
                      <a:pt x="31066" y="47446"/>
                      <a:pt x="37985" y="55495"/>
                    </a:cubicBezTo>
                    <a:lnTo>
                      <a:pt x="44057" y="50553"/>
                    </a:lnTo>
                    <a:cubicBezTo>
                      <a:pt x="37138" y="42645"/>
                      <a:pt x="30642" y="34455"/>
                      <a:pt x="24288" y="25982"/>
                    </a:cubicBezTo>
                    <a:cubicBezTo>
                      <a:pt x="18075" y="17510"/>
                      <a:pt x="12144" y="8896"/>
                      <a:pt x="6495" y="0"/>
                    </a:cubicBezTo>
                    <a:lnTo>
                      <a:pt x="0" y="4377"/>
                    </a:lnTo>
                    <a:cubicBezTo>
                      <a:pt x="5790" y="13274"/>
                      <a:pt x="11720" y="22029"/>
                      <a:pt x="18075" y="3064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7" name="Graphic 2">
              <a:extLst>
                <a:ext uri="{FF2B5EF4-FFF2-40B4-BE49-F238E27FC236}">
                  <a16:creationId xmlns:a16="http://schemas.microsoft.com/office/drawing/2014/main" id="{E31E3C41-E1B7-4E60-A012-9AF7BD703B20}"/>
                </a:ext>
              </a:extLst>
            </p:cNvPr>
            <p:cNvGrpSpPr/>
            <p:nvPr/>
          </p:nvGrpSpPr>
          <p:grpSpPr>
            <a:xfrm>
              <a:off x="5495724" y="737989"/>
              <a:ext cx="1924536" cy="1099613"/>
              <a:chOff x="5495724" y="737989"/>
              <a:chExt cx="1924536" cy="1099613"/>
            </a:xfrm>
          </p:grpSpPr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DCD6D332-D09A-42E9-92E7-9EA59CC4474E}"/>
                  </a:ext>
                </a:extLst>
              </p:cNvPr>
              <p:cNvGrpSpPr/>
              <p:nvPr/>
            </p:nvGrpSpPr>
            <p:grpSpPr>
              <a:xfrm>
                <a:off x="6238217" y="807323"/>
                <a:ext cx="579504" cy="535181"/>
                <a:chOff x="6238217" y="807323"/>
                <a:chExt cx="579504" cy="535181"/>
              </a:xfrm>
            </p:grpSpPr>
            <p:grpSp>
              <p:nvGrpSpPr>
                <p:cNvPr id="50" name="Graphic 2">
                  <a:extLst>
                    <a:ext uri="{FF2B5EF4-FFF2-40B4-BE49-F238E27FC236}">
                      <a16:creationId xmlns:a16="http://schemas.microsoft.com/office/drawing/2014/main" id="{97B123CA-A380-496C-A25B-75B61B40B35B}"/>
                    </a:ext>
                  </a:extLst>
                </p:cNvPr>
                <p:cNvGrpSpPr/>
                <p:nvPr/>
              </p:nvGrpSpPr>
              <p:grpSpPr>
                <a:xfrm>
                  <a:off x="6449449" y="983410"/>
                  <a:ext cx="368272" cy="359094"/>
                  <a:chOff x="6449449" y="983410"/>
                  <a:chExt cx="368272" cy="359094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DBF4A64E-B2A6-4406-A97A-AF739FB96653}"/>
                      </a:ext>
                    </a:extLst>
                  </p:cNvPr>
                  <p:cNvSpPr/>
                  <p:nvPr/>
                </p:nvSpPr>
                <p:spPr>
                  <a:xfrm>
                    <a:off x="6449449" y="983410"/>
                    <a:ext cx="368272" cy="358953"/>
                  </a:xfrm>
                  <a:custGeom>
                    <a:avLst/>
                    <a:gdLst>
                      <a:gd name="connsiteX0" fmla="*/ 0 w 368272"/>
                      <a:gd name="connsiteY0" fmla="*/ 358953 h 358953"/>
                      <a:gd name="connsiteX1" fmla="*/ 120451 w 368272"/>
                      <a:gd name="connsiteY1" fmla="*/ 114097 h 358953"/>
                      <a:gd name="connsiteX2" fmla="*/ 368272 w 368272"/>
                      <a:gd name="connsiteY2" fmla="*/ 0 h 358953"/>
                      <a:gd name="connsiteX3" fmla="*/ 0 w 368272"/>
                      <a:gd name="connsiteY3" fmla="*/ 358953 h 358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8272" h="358953">
                        <a:moveTo>
                          <a:pt x="0" y="358953"/>
                        </a:moveTo>
                        <a:cubicBezTo>
                          <a:pt x="0" y="358953"/>
                          <a:pt x="18780" y="213226"/>
                          <a:pt x="120451" y="114097"/>
                        </a:cubicBezTo>
                        <a:cubicBezTo>
                          <a:pt x="222121" y="14968"/>
                          <a:pt x="368272" y="0"/>
                          <a:pt x="368272" y="0"/>
                        </a:cubicBezTo>
                        <a:lnTo>
                          <a:pt x="0" y="358953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54A28178-9FD5-4B68-8FF2-4412CA0DDECD}"/>
                      </a:ext>
                    </a:extLst>
                  </p:cNvPr>
                  <p:cNvSpPr/>
                  <p:nvPr/>
                </p:nvSpPr>
                <p:spPr>
                  <a:xfrm>
                    <a:off x="6449449" y="983552"/>
                    <a:ext cx="368272" cy="358953"/>
                  </a:xfrm>
                  <a:custGeom>
                    <a:avLst/>
                    <a:gdLst>
                      <a:gd name="connsiteX0" fmla="*/ 368272 w 368272"/>
                      <a:gd name="connsiteY0" fmla="*/ 0 h 358953"/>
                      <a:gd name="connsiteX1" fmla="*/ 247821 w 368272"/>
                      <a:gd name="connsiteY1" fmla="*/ 244856 h 358953"/>
                      <a:gd name="connsiteX2" fmla="*/ 0 w 368272"/>
                      <a:gd name="connsiteY2" fmla="*/ 358953 h 358953"/>
                      <a:gd name="connsiteX3" fmla="*/ 368272 w 368272"/>
                      <a:gd name="connsiteY3" fmla="*/ 0 h 358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8272" h="358953">
                        <a:moveTo>
                          <a:pt x="368272" y="0"/>
                        </a:moveTo>
                        <a:cubicBezTo>
                          <a:pt x="368272" y="0"/>
                          <a:pt x="349492" y="145727"/>
                          <a:pt x="247821" y="244856"/>
                        </a:cubicBezTo>
                        <a:cubicBezTo>
                          <a:pt x="146151" y="343985"/>
                          <a:pt x="0" y="358953"/>
                          <a:pt x="0" y="358953"/>
                        </a:cubicBezTo>
                        <a:lnTo>
                          <a:pt x="368272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" name="Graphic 2">
                  <a:extLst>
                    <a:ext uri="{FF2B5EF4-FFF2-40B4-BE49-F238E27FC236}">
                      <a16:creationId xmlns:a16="http://schemas.microsoft.com/office/drawing/2014/main" id="{9EB9512C-1596-4EA8-9191-F744EFA0DDB8}"/>
                    </a:ext>
                  </a:extLst>
                </p:cNvPr>
                <p:cNvGrpSpPr/>
                <p:nvPr/>
              </p:nvGrpSpPr>
              <p:grpSpPr>
                <a:xfrm>
                  <a:off x="6238217" y="807323"/>
                  <a:ext cx="188197" cy="508493"/>
                  <a:chOff x="6238217" y="807323"/>
                  <a:chExt cx="188197" cy="508493"/>
                </a:xfrm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E2C5A203-1D85-4AB3-BAAC-E14D26A06E63}"/>
                      </a:ext>
                    </a:extLst>
                  </p:cNvPr>
                  <p:cNvSpPr/>
                  <p:nvPr/>
                </p:nvSpPr>
                <p:spPr>
                  <a:xfrm>
                    <a:off x="6294260" y="807323"/>
                    <a:ext cx="132154" cy="508493"/>
                  </a:xfrm>
                  <a:custGeom>
                    <a:avLst/>
                    <a:gdLst>
                      <a:gd name="connsiteX0" fmla="*/ 76111 w 132154"/>
                      <a:gd name="connsiteY0" fmla="*/ 508493 h 508493"/>
                      <a:gd name="connsiteX1" fmla="*/ 128359 w 132154"/>
                      <a:gd name="connsiteY1" fmla="*/ 240761 h 508493"/>
                      <a:gd name="connsiteX2" fmla="*/ 0 w 132154"/>
                      <a:gd name="connsiteY2" fmla="*/ 0 h 508493"/>
                      <a:gd name="connsiteX3" fmla="*/ 76111 w 132154"/>
                      <a:gd name="connsiteY3" fmla="*/ 508493 h 50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154" h="508493">
                        <a:moveTo>
                          <a:pt x="76111" y="508493"/>
                        </a:moveTo>
                        <a:cubicBezTo>
                          <a:pt x="76111" y="508493"/>
                          <a:pt x="149399" y="381123"/>
                          <a:pt x="128359" y="240761"/>
                        </a:cubicBezTo>
                        <a:cubicBezTo>
                          <a:pt x="107319" y="100400"/>
                          <a:pt x="0" y="0"/>
                          <a:pt x="0" y="0"/>
                        </a:cubicBezTo>
                        <a:lnTo>
                          <a:pt x="76111" y="508493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7B1A0F9E-B5EF-49E5-BD88-A5320A539F5C}"/>
                      </a:ext>
                    </a:extLst>
                  </p:cNvPr>
                  <p:cNvSpPr/>
                  <p:nvPr/>
                </p:nvSpPr>
                <p:spPr>
                  <a:xfrm>
                    <a:off x="6238217" y="807323"/>
                    <a:ext cx="132154" cy="508493"/>
                  </a:xfrm>
                  <a:custGeom>
                    <a:avLst/>
                    <a:gdLst>
                      <a:gd name="connsiteX0" fmla="*/ 56043 w 132154"/>
                      <a:gd name="connsiteY0" fmla="*/ 0 h 508493"/>
                      <a:gd name="connsiteX1" fmla="*/ 3796 w 132154"/>
                      <a:gd name="connsiteY1" fmla="*/ 267732 h 508493"/>
                      <a:gd name="connsiteX2" fmla="*/ 132155 w 132154"/>
                      <a:gd name="connsiteY2" fmla="*/ 508493 h 508493"/>
                      <a:gd name="connsiteX3" fmla="*/ 56043 w 132154"/>
                      <a:gd name="connsiteY3" fmla="*/ 0 h 50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154" h="508493">
                        <a:moveTo>
                          <a:pt x="56043" y="0"/>
                        </a:moveTo>
                        <a:cubicBezTo>
                          <a:pt x="56043" y="0"/>
                          <a:pt x="-17244" y="127370"/>
                          <a:pt x="3796" y="267732"/>
                        </a:cubicBezTo>
                        <a:cubicBezTo>
                          <a:pt x="24836" y="408094"/>
                          <a:pt x="132155" y="508493"/>
                          <a:pt x="132155" y="508493"/>
                        </a:cubicBezTo>
                        <a:lnTo>
                          <a:pt x="56043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aphic 2">
                <a:extLst>
                  <a:ext uri="{FF2B5EF4-FFF2-40B4-BE49-F238E27FC236}">
                    <a16:creationId xmlns:a16="http://schemas.microsoft.com/office/drawing/2014/main" id="{C6D0394E-4B69-470D-A276-499836EF5030}"/>
                  </a:ext>
                </a:extLst>
              </p:cNvPr>
              <p:cNvGrpSpPr/>
              <p:nvPr/>
            </p:nvGrpSpPr>
            <p:grpSpPr>
              <a:xfrm>
                <a:off x="6284944" y="737989"/>
                <a:ext cx="324070" cy="731864"/>
                <a:chOff x="6284944" y="737989"/>
                <a:chExt cx="324070" cy="731864"/>
              </a:xfrm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9A6FA9B8-6A0F-4850-92E6-F5ECB0D41C98}"/>
                    </a:ext>
                  </a:extLst>
                </p:cNvPr>
                <p:cNvSpPr/>
                <p:nvPr/>
              </p:nvSpPr>
              <p:spPr>
                <a:xfrm>
                  <a:off x="6284944" y="738130"/>
                  <a:ext cx="323929" cy="724966"/>
                </a:xfrm>
                <a:custGeom>
                  <a:avLst/>
                  <a:gdLst>
                    <a:gd name="connsiteX0" fmla="*/ 79779 w 323929"/>
                    <a:gd name="connsiteY0" fmla="*/ 724967 h 724966"/>
                    <a:gd name="connsiteX1" fmla="*/ 18212 w 323929"/>
                    <a:gd name="connsiteY1" fmla="*/ 509764 h 724966"/>
                    <a:gd name="connsiteX2" fmla="*/ 323930 w 323929"/>
                    <a:gd name="connsiteY2" fmla="*/ 0 h 724966"/>
                    <a:gd name="connsiteX3" fmla="*/ 79779 w 323929"/>
                    <a:gd name="connsiteY3" fmla="*/ 724967 h 724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929" h="724966">
                      <a:moveTo>
                        <a:pt x="79779" y="724967"/>
                      </a:moveTo>
                      <a:cubicBezTo>
                        <a:pt x="13270" y="702514"/>
                        <a:pt x="-24715" y="637135"/>
                        <a:pt x="18212" y="509764"/>
                      </a:cubicBezTo>
                      <a:cubicBezTo>
                        <a:pt x="61139" y="382394"/>
                        <a:pt x="323930" y="0"/>
                        <a:pt x="323930" y="0"/>
                      </a:cubicBezTo>
                      <a:lnTo>
                        <a:pt x="79779" y="724967"/>
                      </a:lnTo>
                      <a:close/>
                    </a:path>
                  </a:pathLst>
                </a:custGeom>
                <a:solidFill>
                  <a:srgbClr val="FE9C0A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59AE246E-9750-4758-93A3-77AB398D3D04}"/>
                    </a:ext>
                  </a:extLst>
                </p:cNvPr>
                <p:cNvSpPr/>
                <p:nvPr/>
              </p:nvSpPr>
              <p:spPr>
                <a:xfrm>
                  <a:off x="6364865" y="737989"/>
                  <a:ext cx="244150" cy="731864"/>
                </a:xfrm>
                <a:custGeom>
                  <a:avLst/>
                  <a:gdLst>
                    <a:gd name="connsiteX0" fmla="*/ 244150 w 244150"/>
                    <a:gd name="connsiteY0" fmla="*/ 0 h 731864"/>
                    <a:gd name="connsiteX1" fmla="*/ 179194 w 244150"/>
                    <a:gd name="connsiteY1" fmla="*/ 590818 h 731864"/>
                    <a:gd name="connsiteX2" fmla="*/ 0 w 244150"/>
                    <a:gd name="connsiteY2" fmla="*/ 724967 h 731864"/>
                    <a:gd name="connsiteX3" fmla="*/ 244150 w 244150"/>
                    <a:gd name="connsiteY3" fmla="*/ 0 h 731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150" h="731864">
                      <a:moveTo>
                        <a:pt x="244150" y="0"/>
                      </a:moveTo>
                      <a:cubicBezTo>
                        <a:pt x="244150" y="0"/>
                        <a:pt x="222122" y="463589"/>
                        <a:pt x="179194" y="590818"/>
                      </a:cubicBezTo>
                      <a:cubicBezTo>
                        <a:pt x="136267" y="718189"/>
                        <a:pt x="66509" y="747419"/>
                        <a:pt x="0" y="724967"/>
                      </a:cubicBezTo>
                      <a:lnTo>
                        <a:pt x="244150" y="0"/>
                      </a:lnTo>
                      <a:close/>
                    </a:path>
                  </a:pathLst>
                </a:custGeom>
                <a:solidFill>
                  <a:srgbClr val="E38E21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E2C10A0-9C48-44FD-AC3A-3937844ACA69}"/>
                  </a:ext>
                </a:extLst>
              </p:cNvPr>
              <p:cNvSpPr/>
              <p:nvPr/>
            </p:nvSpPr>
            <p:spPr>
              <a:xfrm>
                <a:off x="5495724" y="836694"/>
                <a:ext cx="1924536" cy="1000908"/>
              </a:xfrm>
              <a:custGeom>
                <a:avLst/>
                <a:gdLst>
                  <a:gd name="connsiteX0" fmla="*/ 1924537 w 1924536"/>
                  <a:gd name="connsiteY0" fmla="*/ 641794 h 1000908"/>
                  <a:gd name="connsiteX1" fmla="*/ 1523645 w 1924536"/>
                  <a:gd name="connsiteY1" fmla="*/ 520637 h 1000908"/>
                  <a:gd name="connsiteX2" fmla="*/ 914328 w 1924536"/>
                  <a:gd name="connsiteY2" fmla="*/ 492113 h 1000908"/>
                  <a:gd name="connsiteX3" fmla="*/ 411907 w 1924536"/>
                  <a:gd name="connsiteY3" fmla="*/ 146151 h 1000908"/>
                  <a:gd name="connsiteX4" fmla="*/ 19346 w 1924536"/>
                  <a:gd name="connsiteY4" fmla="*/ 0 h 1000908"/>
                  <a:gd name="connsiteX5" fmla="*/ 8473 w 1924536"/>
                  <a:gd name="connsiteY5" fmla="*/ 91080 h 1000908"/>
                  <a:gd name="connsiteX6" fmla="*/ 50412 w 1924536"/>
                  <a:gd name="connsiteY6" fmla="*/ 199387 h 1000908"/>
                  <a:gd name="connsiteX7" fmla="*/ 0 w 1924536"/>
                  <a:gd name="connsiteY7" fmla="*/ 160555 h 1000908"/>
                  <a:gd name="connsiteX8" fmla="*/ 63968 w 1924536"/>
                  <a:gd name="connsiteY8" fmla="*/ 346527 h 1000908"/>
                  <a:gd name="connsiteX9" fmla="*/ 136691 w 1924536"/>
                  <a:gd name="connsiteY9" fmla="*/ 442407 h 1000908"/>
                  <a:gd name="connsiteX10" fmla="*/ 74841 w 1924536"/>
                  <a:gd name="connsiteY10" fmla="*/ 426027 h 1000908"/>
                  <a:gd name="connsiteX11" fmla="*/ 229464 w 1924536"/>
                  <a:gd name="connsiteY11" fmla="*/ 610728 h 1000908"/>
                  <a:gd name="connsiteX12" fmla="*/ 452998 w 1924536"/>
                  <a:gd name="connsiteY12" fmla="*/ 727226 h 1000908"/>
                  <a:gd name="connsiteX13" fmla="*/ 459353 w 1924536"/>
                  <a:gd name="connsiteY13" fmla="*/ 729344 h 1000908"/>
                  <a:gd name="connsiteX14" fmla="*/ 724261 w 1924536"/>
                  <a:gd name="connsiteY14" fmla="*/ 745583 h 1000908"/>
                  <a:gd name="connsiteX15" fmla="*/ 854597 w 1924536"/>
                  <a:gd name="connsiteY15" fmla="*/ 669471 h 1000908"/>
                  <a:gd name="connsiteX16" fmla="*/ 912351 w 1924536"/>
                  <a:gd name="connsiteY16" fmla="*/ 808986 h 1000908"/>
                  <a:gd name="connsiteX17" fmla="*/ 1133202 w 1924536"/>
                  <a:gd name="connsiteY17" fmla="*/ 956267 h 1000908"/>
                  <a:gd name="connsiteX18" fmla="*/ 1139556 w 1924536"/>
                  <a:gd name="connsiteY18" fmla="*/ 958385 h 1000908"/>
                  <a:gd name="connsiteX19" fmla="*/ 1388083 w 1924536"/>
                  <a:gd name="connsiteY19" fmla="*/ 1000889 h 1000908"/>
                  <a:gd name="connsiteX20" fmla="*/ 1622914 w 1924536"/>
                  <a:gd name="connsiteY20" fmla="*/ 947371 h 1000908"/>
                  <a:gd name="connsiteX21" fmla="*/ 1563607 w 1924536"/>
                  <a:gd name="connsiteY21" fmla="*/ 923083 h 1000908"/>
                  <a:gd name="connsiteX22" fmla="*/ 1679539 w 1924536"/>
                  <a:gd name="connsiteY22" fmla="*/ 890746 h 1000908"/>
                  <a:gd name="connsiteX23" fmla="*/ 1843059 w 1924536"/>
                  <a:gd name="connsiteY23" fmla="*/ 781309 h 1000908"/>
                  <a:gd name="connsiteX24" fmla="*/ 1779374 w 1924536"/>
                  <a:gd name="connsiteY24" fmla="*/ 781732 h 1000908"/>
                  <a:gd name="connsiteX25" fmla="*/ 1878220 w 1924536"/>
                  <a:gd name="connsiteY25" fmla="*/ 720730 h 1000908"/>
                  <a:gd name="connsiteX26" fmla="*/ 1924537 w 1924536"/>
                  <a:gd name="connsiteY26" fmla="*/ 641794 h 1000908"/>
                  <a:gd name="connsiteX27" fmla="*/ 717342 w 1924536"/>
                  <a:gd name="connsiteY27" fmla="*/ 600279 h 1000908"/>
                  <a:gd name="connsiteX28" fmla="*/ 423909 w 1924536"/>
                  <a:gd name="connsiteY28" fmla="*/ 556787 h 1000908"/>
                  <a:gd name="connsiteX29" fmla="*/ 376181 w 1924536"/>
                  <a:gd name="connsiteY29" fmla="*/ 362060 h 1000908"/>
                  <a:gd name="connsiteX30" fmla="*/ 633463 w 1924536"/>
                  <a:gd name="connsiteY30" fmla="*/ 438736 h 1000908"/>
                  <a:gd name="connsiteX31" fmla="*/ 717342 w 1924536"/>
                  <a:gd name="connsiteY31" fmla="*/ 600279 h 1000908"/>
                  <a:gd name="connsiteX32" fmla="*/ 1265656 w 1924536"/>
                  <a:gd name="connsiteY32" fmla="*/ 840193 h 1000908"/>
                  <a:gd name="connsiteX33" fmla="*/ 1005690 w 1924536"/>
                  <a:gd name="connsiteY33" fmla="*/ 697431 h 1000908"/>
                  <a:gd name="connsiteX34" fmla="*/ 1170057 w 1924536"/>
                  <a:gd name="connsiteY34" fmla="*/ 619484 h 1000908"/>
                  <a:gd name="connsiteX35" fmla="*/ 1421409 w 1924536"/>
                  <a:gd name="connsiteY35" fmla="*/ 714093 h 1000908"/>
                  <a:gd name="connsiteX36" fmla="*/ 1265656 w 1924536"/>
                  <a:gd name="connsiteY36" fmla="*/ 840193 h 100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24536" h="1000908">
                    <a:moveTo>
                      <a:pt x="1924537" y="641794"/>
                    </a:moveTo>
                    <a:cubicBezTo>
                      <a:pt x="1922983" y="642359"/>
                      <a:pt x="1762711" y="698984"/>
                      <a:pt x="1523645" y="520637"/>
                    </a:cubicBezTo>
                    <a:cubicBezTo>
                      <a:pt x="1232472" y="303458"/>
                      <a:pt x="1045793" y="378581"/>
                      <a:pt x="914328" y="492113"/>
                    </a:cubicBezTo>
                    <a:cubicBezTo>
                      <a:pt x="878320" y="322097"/>
                      <a:pt x="775237" y="149399"/>
                      <a:pt x="411907" y="146151"/>
                    </a:cubicBezTo>
                    <a:cubicBezTo>
                      <a:pt x="113673" y="143609"/>
                      <a:pt x="20334" y="1553"/>
                      <a:pt x="19346" y="0"/>
                    </a:cubicBezTo>
                    <a:cubicBezTo>
                      <a:pt x="22594" y="4942"/>
                      <a:pt x="706" y="29089"/>
                      <a:pt x="8473" y="91080"/>
                    </a:cubicBezTo>
                    <a:cubicBezTo>
                      <a:pt x="13274" y="129912"/>
                      <a:pt x="27960" y="167333"/>
                      <a:pt x="50412" y="199387"/>
                    </a:cubicBezTo>
                    <a:cubicBezTo>
                      <a:pt x="30219" y="191903"/>
                      <a:pt x="12426" y="178206"/>
                      <a:pt x="0" y="160555"/>
                    </a:cubicBezTo>
                    <a:cubicBezTo>
                      <a:pt x="15109" y="224663"/>
                      <a:pt x="30784" y="289761"/>
                      <a:pt x="63968" y="346527"/>
                    </a:cubicBezTo>
                    <a:cubicBezTo>
                      <a:pt x="84161" y="381264"/>
                      <a:pt x="110567" y="411906"/>
                      <a:pt x="136691" y="442407"/>
                    </a:cubicBezTo>
                    <a:cubicBezTo>
                      <a:pt x="115227" y="441137"/>
                      <a:pt x="94045" y="435488"/>
                      <a:pt x="74841" y="426027"/>
                    </a:cubicBezTo>
                    <a:cubicBezTo>
                      <a:pt x="112261" y="500162"/>
                      <a:pt x="162955" y="561023"/>
                      <a:pt x="229464" y="610728"/>
                    </a:cubicBezTo>
                    <a:cubicBezTo>
                      <a:pt x="288349" y="654786"/>
                      <a:pt x="361778" y="694748"/>
                      <a:pt x="452998" y="727226"/>
                    </a:cubicBezTo>
                    <a:lnTo>
                      <a:pt x="459353" y="729344"/>
                    </a:lnTo>
                    <a:cubicBezTo>
                      <a:pt x="572320" y="768318"/>
                      <a:pt x="660293" y="764081"/>
                      <a:pt x="724261" y="745583"/>
                    </a:cubicBezTo>
                    <a:cubicBezTo>
                      <a:pt x="812234" y="720730"/>
                      <a:pt x="854597" y="669471"/>
                      <a:pt x="854597" y="669471"/>
                    </a:cubicBezTo>
                    <a:cubicBezTo>
                      <a:pt x="854597" y="669471"/>
                      <a:pt x="857280" y="735981"/>
                      <a:pt x="912351" y="808986"/>
                    </a:cubicBezTo>
                    <a:cubicBezTo>
                      <a:pt x="952172" y="862363"/>
                      <a:pt x="1019529" y="918988"/>
                      <a:pt x="1133202" y="956267"/>
                    </a:cubicBezTo>
                    <a:lnTo>
                      <a:pt x="1139556" y="958385"/>
                    </a:lnTo>
                    <a:cubicBezTo>
                      <a:pt x="1231906" y="987756"/>
                      <a:pt x="1314655" y="1000183"/>
                      <a:pt x="1388083" y="1000889"/>
                    </a:cubicBezTo>
                    <a:cubicBezTo>
                      <a:pt x="1471114" y="1001595"/>
                      <a:pt x="1548215" y="983661"/>
                      <a:pt x="1622914" y="947371"/>
                    </a:cubicBezTo>
                    <a:cubicBezTo>
                      <a:pt x="1601874" y="943275"/>
                      <a:pt x="1581540" y="934944"/>
                      <a:pt x="1563607" y="923083"/>
                    </a:cubicBezTo>
                    <a:cubicBezTo>
                      <a:pt x="1602862" y="914610"/>
                      <a:pt x="1642401" y="906137"/>
                      <a:pt x="1679539" y="890746"/>
                    </a:cubicBezTo>
                    <a:cubicBezTo>
                      <a:pt x="1740400" y="865611"/>
                      <a:pt x="1792223" y="823107"/>
                      <a:pt x="1843059" y="781309"/>
                    </a:cubicBezTo>
                    <a:cubicBezTo>
                      <a:pt x="1822584" y="787805"/>
                      <a:pt x="1799990" y="787946"/>
                      <a:pt x="1779374" y="781732"/>
                    </a:cubicBezTo>
                    <a:cubicBezTo>
                      <a:pt x="1816653" y="769730"/>
                      <a:pt x="1850967" y="748831"/>
                      <a:pt x="1878220" y="720730"/>
                    </a:cubicBezTo>
                    <a:cubicBezTo>
                      <a:pt x="1921712" y="676249"/>
                      <a:pt x="1918888" y="643772"/>
                      <a:pt x="1924537" y="641794"/>
                    </a:cubicBezTo>
                    <a:close/>
                    <a:moveTo>
                      <a:pt x="717342" y="600279"/>
                    </a:moveTo>
                    <a:cubicBezTo>
                      <a:pt x="686275" y="646737"/>
                      <a:pt x="493667" y="614118"/>
                      <a:pt x="423909" y="556787"/>
                    </a:cubicBezTo>
                    <a:cubicBezTo>
                      <a:pt x="334524" y="483217"/>
                      <a:pt x="376181" y="362060"/>
                      <a:pt x="376181" y="362060"/>
                    </a:cubicBezTo>
                    <a:cubicBezTo>
                      <a:pt x="376181" y="362060"/>
                      <a:pt x="541254" y="372792"/>
                      <a:pt x="633463" y="438736"/>
                    </a:cubicBezTo>
                    <a:cubicBezTo>
                      <a:pt x="706892" y="491266"/>
                      <a:pt x="748125" y="553821"/>
                      <a:pt x="717342" y="600279"/>
                    </a:cubicBezTo>
                    <a:close/>
                    <a:moveTo>
                      <a:pt x="1265656" y="840193"/>
                    </a:moveTo>
                    <a:cubicBezTo>
                      <a:pt x="1175423" y="843723"/>
                      <a:pt x="1002301" y="753067"/>
                      <a:pt x="1005690" y="697431"/>
                    </a:cubicBezTo>
                    <a:cubicBezTo>
                      <a:pt x="1009362" y="641794"/>
                      <a:pt x="1079825" y="616942"/>
                      <a:pt x="1170057" y="619484"/>
                    </a:cubicBezTo>
                    <a:cubicBezTo>
                      <a:pt x="1283448" y="622731"/>
                      <a:pt x="1421409" y="714093"/>
                      <a:pt x="1421409" y="714093"/>
                    </a:cubicBezTo>
                    <a:cubicBezTo>
                      <a:pt x="1421409" y="714093"/>
                      <a:pt x="1381306" y="835816"/>
                      <a:pt x="1265656" y="840193"/>
                    </a:cubicBezTo>
                    <a:close/>
                  </a:path>
                </a:pathLst>
              </a:custGeom>
              <a:solidFill>
                <a:srgbClr val="FE9C0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aphic 2">
                <a:extLst>
                  <a:ext uri="{FF2B5EF4-FFF2-40B4-BE49-F238E27FC236}">
                    <a16:creationId xmlns:a16="http://schemas.microsoft.com/office/drawing/2014/main" id="{BAB01E7E-D96F-470B-93E5-B020AB6609BA}"/>
                  </a:ext>
                </a:extLst>
              </p:cNvPr>
              <p:cNvGrpSpPr/>
              <p:nvPr/>
            </p:nvGrpSpPr>
            <p:grpSpPr>
              <a:xfrm>
                <a:off x="5527866" y="885129"/>
                <a:ext cx="1852290" cy="928754"/>
                <a:chOff x="5527866" y="885129"/>
                <a:chExt cx="1852290" cy="928754"/>
              </a:xfrm>
            </p:grpSpPr>
            <p:grpSp>
              <p:nvGrpSpPr>
                <p:cNvPr id="32" name="Graphic 2">
                  <a:extLst>
                    <a:ext uri="{FF2B5EF4-FFF2-40B4-BE49-F238E27FC236}">
                      <a16:creationId xmlns:a16="http://schemas.microsoft.com/office/drawing/2014/main" id="{57A1A39B-CAE2-41A3-8C65-2DCDF82DB1C0}"/>
                    </a:ext>
                  </a:extLst>
                </p:cNvPr>
                <p:cNvGrpSpPr/>
                <p:nvPr/>
              </p:nvGrpSpPr>
              <p:grpSpPr>
                <a:xfrm>
                  <a:off x="6326456" y="1240635"/>
                  <a:ext cx="1053700" cy="573248"/>
                  <a:chOff x="6326456" y="1240635"/>
                  <a:chExt cx="1053700" cy="573248"/>
                </a:xfrm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A2DA03B5-88FD-46F8-B3FE-A67523366A7B}"/>
                      </a:ext>
                    </a:extLst>
                  </p:cNvPr>
                  <p:cNvSpPr/>
                  <p:nvPr/>
                </p:nvSpPr>
                <p:spPr>
                  <a:xfrm>
                    <a:off x="6326456" y="1240635"/>
                    <a:ext cx="1053700" cy="573248"/>
                  </a:xfrm>
                  <a:custGeom>
                    <a:avLst/>
                    <a:gdLst>
                      <a:gd name="connsiteX0" fmla="*/ 302611 w 1053700"/>
                      <a:gd name="connsiteY0" fmla="*/ 528321 h 573248"/>
                      <a:gd name="connsiteX1" fmla="*/ 97716 w 1053700"/>
                      <a:gd name="connsiteY1" fmla="*/ 390642 h 573248"/>
                      <a:gd name="connsiteX2" fmla="*/ 44622 w 1053700"/>
                      <a:gd name="connsiteY2" fmla="*/ 263978 h 573248"/>
                      <a:gd name="connsiteX3" fmla="*/ 43916 w 1053700"/>
                      <a:gd name="connsiteY3" fmla="*/ 248021 h 573248"/>
                      <a:gd name="connsiteX4" fmla="*/ 0 w 1053700"/>
                      <a:gd name="connsiteY4" fmla="*/ 233194 h 573248"/>
                      <a:gd name="connsiteX5" fmla="*/ 45046 w 1053700"/>
                      <a:gd name="connsiteY5" fmla="*/ 99469 h 573248"/>
                      <a:gd name="connsiteX6" fmla="*/ 86420 w 1053700"/>
                      <a:gd name="connsiteY6" fmla="*/ 113449 h 573248"/>
                      <a:gd name="connsiteX7" fmla="*/ 96446 w 1053700"/>
                      <a:gd name="connsiteY7" fmla="*/ 104835 h 573248"/>
                      <a:gd name="connsiteX8" fmla="*/ 473756 w 1053700"/>
                      <a:gd name="connsiteY8" fmla="*/ 22228 h 573248"/>
                      <a:gd name="connsiteX9" fmla="*/ 676814 w 1053700"/>
                      <a:gd name="connsiteY9" fmla="*/ 134348 h 573248"/>
                      <a:gd name="connsiteX10" fmla="*/ 878461 w 1053700"/>
                      <a:gd name="connsiteY10" fmla="*/ 243785 h 573248"/>
                      <a:gd name="connsiteX11" fmla="*/ 1053701 w 1053700"/>
                      <a:gd name="connsiteY11" fmla="*/ 267508 h 573248"/>
                      <a:gd name="connsiteX12" fmla="*/ 1028707 w 1053700"/>
                      <a:gd name="connsiteY12" fmla="*/ 299845 h 573248"/>
                      <a:gd name="connsiteX13" fmla="*/ 939322 w 1053700"/>
                      <a:gd name="connsiteY13" fmla="*/ 354916 h 573248"/>
                      <a:gd name="connsiteX14" fmla="*/ 868576 w 1053700"/>
                      <a:gd name="connsiteY14" fmla="*/ 377651 h 573248"/>
                      <a:gd name="connsiteX15" fmla="*/ 943699 w 1053700"/>
                      <a:gd name="connsiteY15" fmla="*/ 400244 h 573248"/>
                      <a:gd name="connsiteX16" fmla="*/ 837793 w 1053700"/>
                      <a:gd name="connsiteY16" fmla="*/ 464636 h 573248"/>
                      <a:gd name="connsiteX17" fmla="*/ 725814 w 1053700"/>
                      <a:gd name="connsiteY17" fmla="*/ 495843 h 573248"/>
                      <a:gd name="connsiteX18" fmla="*/ 672295 w 1053700"/>
                      <a:gd name="connsiteY18" fmla="*/ 507422 h 573248"/>
                      <a:gd name="connsiteX19" fmla="*/ 717765 w 1053700"/>
                      <a:gd name="connsiteY19" fmla="*/ 537782 h 573248"/>
                      <a:gd name="connsiteX20" fmla="*/ 727932 w 1053700"/>
                      <a:gd name="connsiteY20" fmla="*/ 543995 h 573248"/>
                      <a:gd name="connsiteX21" fmla="*/ 555234 w 1053700"/>
                      <a:gd name="connsiteY21" fmla="*/ 573225 h 573248"/>
                      <a:gd name="connsiteX22" fmla="*/ 313484 w 1053700"/>
                      <a:gd name="connsiteY22" fmla="*/ 531851 h 573248"/>
                      <a:gd name="connsiteX23" fmla="*/ 302611 w 1053700"/>
                      <a:gd name="connsiteY23" fmla="*/ 528321 h 573248"/>
                      <a:gd name="connsiteX24" fmla="*/ 441984 w 1053700"/>
                      <a:gd name="connsiteY24" fmla="*/ 212437 h 573248"/>
                      <a:gd name="connsiteX25" fmla="*/ 337771 w 1053700"/>
                      <a:gd name="connsiteY25" fmla="*/ 191679 h 573248"/>
                      <a:gd name="connsiteX26" fmla="*/ 149681 w 1053700"/>
                      <a:gd name="connsiteY26" fmla="*/ 291231 h 573248"/>
                      <a:gd name="connsiteX27" fmla="*/ 335371 w 1053700"/>
                      <a:gd name="connsiteY27" fmla="*/ 441054 h 573248"/>
                      <a:gd name="connsiteX28" fmla="*/ 433512 w 1053700"/>
                      <a:gd name="connsiteY28" fmla="*/ 458705 h 573248"/>
                      <a:gd name="connsiteX29" fmla="*/ 610305 w 1053700"/>
                      <a:gd name="connsiteY29" fmla="*/ 316649 h 573248"/>
                      <a:gd name="connsiteX30" fmla="*/ 615812 w 1053700"/>
                      <a:gd name="connsiteY30" fmla="*/ 299845 h 573248"/>
                      <a:gd name="connsiteX31" fmla="*/ 601126 w 1053700"/>
                      <a:gd name="connsiteY31" fmla="*/ 290101 h 573248"/>
                      <a:gd name="connsiteX32" fmla="*/ 441984 w 1053700"/>
                      <a:gd name="connsiteY32" fmla="*/ 212437 h 573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053700" h="573248">
                        <a:moveTo>
                          <a:pt x="302611" y="528321"/>
                        </a:moveTo>
                        <a:cubicBezTo>
                          <a:pt x="212096" y="497820"/>
                          <a:pt x="143186" y="451503"/>
                          <a:pt x="97716" y="390642"/>
                        </a:cubicBezTo>
                        <a:cubicBezTo>
                          <a:pt x="47587" y="324133"/>
                          <a:pt x="44622" y="264684"/>
                          <a:pt x="44622" y="263978"/>
                        </a:cubicBezTo>
                        <a:lnTo>
                          <a:pt x="43916" y="248021"/>
                        </a:lnTo>
                        <a:lnTo>
                          <a:pt x="0" y="233194"/>
                        </a:lnTo>
                        <a:lnTo>
                          <a:pt x="45046" y="99469"/>
                        </a:lnTo>
                        <a:lnTo>
                          <a:pt x="86420" y="113449"/>
                        </a:lnTo>
                        <a:lnTo>
                          <a:pt x="96446" y="104835"/>
                        </a:lnTo>
                        <a:cubicBezTo>
                          <a:pt x="215485" y="1894"/>
                          <a:pt x="335371" y="-24371"/>
                          <a:pt x="473756" y="22228"/>
                        </a:cubicBezTo>
                        <a:cubicBezTo>
                          <a:pt x="537582" y="43692"/>
                          <a:pt x="605927" y="81395"/>
                          <a:pt x="676814" y="134348"/>
                        </a:cubicBezTo>
                        <a:cubicBezTo>
                          <a:pt x="744171" y="184618"/>
                          <a:pt x="812093" y="221474"/>
                          <a:pt x="878461" y="243785"/>
                        </a:cubicBezTo>
                        <a:cubicBezTo>
                          <a:pt x="955279" y="269626"/>
                          <a:pt x="1015574" y="271179"/>
                          <a:pt x="1053701" y="267508"/>
                        </a:cubicBezTo>
                        <a:cubicBezTo>
                          <a:pt x="1048335" y="276969"/>
                          <a:pt x="1040427" y="287842"/>
                          <a:pt x="1028707" y="299845"/>
                        </a:cubicBezTo>
                        <a:cubicBezTo>
                          <a:pt x="1004278" y="324980"/>
                          <a:pt x="973353" y="343902"/>
                          <a:pt x="939322" y="354916"/>
                        </a:cubicBezTo>
                        <a:lnTo>
                          <a:pt x="868576" y="377651"/>
                        </a:lnTo>
                        <a:cubicBezTo>
                          <a:pt x="868576" y="377651"/>
                          <a:pt x="942428" y="399821"/>
                          <a:pt x="943699" y="400244"/>
                        </a:cubicBezTo>
                        <a:cubicBezTo>
                          <a:pt x="910515" y="425662"/>
                          <a:pt x="875778" y="448820"/>
                          <a:pt x="837793" y="464636"/>
                        </a:cubicBezTo>
                        <a:cubicBezTo>
                          <a:pt x="802631" y="479180"/>
                          <a:pt x="763517" y="487653"/>
                          <a:pt x="725814" y="495843"/>
                        </a:cubicBezTo>
                        <a:lnTo>
                          <a:pt x="672295" y="507422"/>
                        </a:lnTo>
                        <a:lnTo>
                          <a:pt x="717765" y="537782"/>
                        </a:lnTo>
                        <a:cubicBezTo>
                          <a:pt x="721013" y="539900"/>
                          <a:pt x="724402" y="542018"/>
                          <a:pt x="727932" y="543995"/>
                        </a:cubicBezTo>
                        <a:cubicBezTo>
                          <a:pt x="672295" y="564188"/>
                          <a:pt x="615389" y="573790"/>
                          <a:pt x="555234" y="573225"/>
                        </a:cubicBezTo>
                        <a:cubicBezTo>
                          <a:pt x="479122" y="572660"/>
                          <a:pt x="397785" y="558681"/>
                          <a:pt x="313484" y="531851"/>
                        </a:cubicBezTo>
                        <a:lnTo>
                          <a:pt x="302611" y="528321"/>
                        </a:lnTo>
                        <a:close/>
                        <a:moveTo>
                          <a:pt x="441984" y="212437"/>
                        </a:moveTo>
                        <a:cubicBezTo>
                          <a:pt x="403857" y="199587"/>
                          <a:pt x="368696" y="192667"/>
                          <a:pt x="337771" y="191679"/>
                        </a:cubicBezTo>
                        <a:cubicBezTo>
                          <a:pt x="224240" y="188431"/>
                          <a:pt x="153918" y="225710"/>
                          <a:pt x="149681" y="291231"/>
                        </a:cubicBezTo>
                        <a:cubicBezTo>
                          <a:pt x="145869" y="353504"/>
                          <a:pt x="261660" y="416201"/>
                          <a:pt x="335371" y="441054"/>
                        </a:cubicBezTo>
                        <a:cubicBezTo>
                          <a:pt x="361494" y="449809"/>
                          <a:pt x="399621" y="459976"/>
                          <a:pt x="433512" y="458705"/>
                        </a:cubicBezTo>
                        <a:cubicBezTo>
                          <a:pt x="563706" y="453621"/>
                          <a:pt x="608469" y="322297"/>
                          <a:pt x="610305" y="316649"/>
                        </a:cubicBezTo>
                        <a:lnTo>
                          <a:pt x="615812" y="299845"/>
                        </a:lnTo>
                        <a:lnTo>
                          <a:pt x="601126" y="290101"/>
                        </a:lnTo>
                        <a:cubicBezTo>
                          <a:pt x="598161" y="288125"/>
                          <a:pt x="526145" y="240819"/>
                          <a:pt x="441984" y="212437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2" name="Graphic 2">
                    <a:extLst>
                      <a:ext uri="{FF2B5EF4-FFF2-40B4-BE49-F238E27FC236}">
                        <a16:creationId xmlns:a16="http://schemas.microsoft.com/office/drawing/2014/main" id="{ED994B4D-CC48-445C-B467-03E4A799D73E}"/>
                      </a:ext>
                    </a:extLst>
                  </p:cNvPr>
                  <p:cNvGrpSpPr/>
                  <p:nvPr/>
                </p:nvGrpSpPr>
                <p:grpSpPr>
                  <a:xfrm>
                    <a:off x="6456856" y="1350390"/>
                    <a:ext cx="522909" cy="174069"/>
                    <a:chOff x="6456856" y="1350390"/>
                    <a:chExt cx="522909" cy="174069"/>
                  </a:xfrm>
                  <a:solidFill>
                    <a:srgbClr val="FE9C0A"/>
                  </a:solidFill>
                </p:grpSpPr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867BCF3D-3B55-4813-B74D-F2B3DAEF4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6856" y="1402865"/>
                      <a:ext cx="46047" cy="46047"/>
                    </a:xfrm>
                    <a:custGeom>
                      <a:avLst/>
                      <a:gdLst>
                        <a:gd name="connsiteX0" fmla="*/ 14763 w 46047"/>
                        <a:gd name="connsiteY0" fmla="*/ 44558 h 46047"/>
                        <a:gd name="connsiteX1" fmla="*/ 32414 w 46047"/>
                        <a:gd name="connsiteY1" fmla="*/ 44134 h 46047"/>
                        <a:gd name="connsiteX2" fmla="*/ 44558 w 46047"/>
                        <a:gd name="connsiteY2" fmla="*/ 31284 h 46047"/>
                        <a:gd name="connsiteX3" fmla="*/ 44134 w 46047"/>
                        <a:gd name="connsiteY3" fmla="*/ 13633 h 46047"/>
                        <a:gd name="connsiteX4" fmla="*/ 31285 w 46047"/>
                        <a:gd name="connsiteY4" fmla="*/ 1489 h 46047"/>
                        <a:gd name="connsiteX5" fmla="*/ 13633 w 46047"/>
                        <a:gd name="connsiteY5" fmla="*/ 1913 h 46047"/>
                        <a:gd name="connsiteX6" fmla="*/ 1489 w 46047"/>
                        <a:gd name="connsiteY6" fmla="*/ 14763 h 46047"/>
                        <a:gd name="connsiteX7" fmla="*/ 1913 w 46047"/>
                        <a:gd name="connsiteY7" fmla="*/ 32414 h 46047"/>
                        <a:gd name="connsiteX8" fmla="*/ 14763 w 46047"/>
                        <a:gd name="connsiteY8" fmla="*/ 44558 h 46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047" h="46047">
                          <a:moveTo>
                            <a:pt x="14763" y="44558"/>
                          </a:moveTo>
                          <a:cubicBezTo>
                            <a:pt x="20411" y="46676"/>
                            <a:pt x="26907" y="46535"/>
                            <a:pt x="32414" y="44134"/>
                          </a:cubicBezTo>
                          <a:cubicBezTo>
                            <a:pt x="37921" y="41593"/>
                            <a:pt x="42440" y="36933"/>
                            <a:pt x="44558" y="31284"/>
                          </a:cubicBezTo>
                          <a:cubicBezTo>
                            <a:pt x="46676" y="25636"/>
                            <a:pt x="46535" y="19140"/>
                            <a:pt x="44134" y="13633"/>
                          </a:cubicBezTo>
                          <a:cubicBezTo>
                            <a:pt x="41593" y="8126"/>
                            <a:pt x="36932" y="3608"/>
                            <a:pt x="31285" y="1489"/>
                          </a:cubicBezTo>
                          <a:cubicBezTo>
                            <a:pt x="25636" y="-629"/>
                            <a:pt x="19140" y="-488"/>
                            <a:pt x="13633" y="1913"/>
                          </a:cubicBezTo>
                          <a:cubicBezTo>
                            <a:pt x="8126" y="4455"/>
                            <a:pt x="3607" y="9115"/>
                            <a:pt x="1489" y="14763"/>
                          </a:cubicBezTo>
                          <a:cubicBezTo>
                            <a:pt x="-629" y="20411"/>
                            <a:pt x="-487" y="26907"/>
                            <a:pt x="1913" y="32414"/>
                          </a:cubicBezTo>
                          <a:cubicBezTo>
                            <a:pt x="4455" y="37921"/>
                            <a:pt x="9115" y="42440"/>
                            <a:pt x="14763" y="44558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Freeform: Shape 45">
                      <a:extLst>
                        <a:ext uri="{FF2B5EF4-FFF2-40B4-BE49-F238E27FC236}">
                          <a16:creationId xmlns:a16="http://schemas.microsoft.com/office/drawing/2014/main" id="{40AD15C9-4F07-45E6-B3E7-D7838B4407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4524" y="1350390"/>
                      <a:ext cx="376029" cy="121661"/>
                    </a:xfrm>
                    <a:custGeom>
                      <a:avLst/>
                      <a:gdLst>
                        <a:gd name="connsiteX0" fmla="*/ 340246 w 376029"/>
                        <a:gd name="connsiteY0" fmla="*/ 117932 h 121661"/>
                        <a:gd name="connsiteX1" fmla="*/ 340246 w 376029"/>
                        <a:gd name="connsiteY1" fmla="*/ 117932 h 121661"/>
                        <a:gd name="connsiteX2" fmla="*/ 372300 w 376029"/>
                        <a:gd name="connsiteY2" fmla="*/ 111154 h 121661"/>
                        <a:gd name="connsiteX3" fmla="*/ 365522 w 376029"/>
                        <a:gd name="connsiteY3" fmla="*/ 79100 h 121661"/>
                        <a:gd name="connsiteX4" fmla="*/ 365522 w 376029"/>
                        <a:gd name="connsiteY4" fmla="*/ 79100 h 121661"/>
                        <a:gd name="connsiteX5" fmla="*/ 333468 w 376029"/>
                        <a:gd name="connsiteY5" fmla="*/ 85878 h 121661"/>
                        <a:gd name="connsiteX6" fmla="*/ 340246 w 376029"/>
                        <a:gd name="connsiteY6" fmla="*/ 117932 h 121661"/>
                        <a:gd name="connsiteX7" fmla="*/ 340246 w 376029"/>
                        <a:gd name="connsiteY7" fmla="*/ 117932 h 121661"/>
                        <a:gd name="connsiteX8" fmla="*/ 267523 w 376029"/>
                        <a:gd name="connsiteY8" fmla="*/ 78252 h 121661"/>
                        <a:gd name="connsiteX9" fmla="*/ 267523 w 376029"/>
                        <a:gd name="connsiteY9" fmla="*/ 78252 h 121661"/>
                        <a:gd name="connsiteX10" fmla="*/ 298024 w 376029"/>
                        <a:gd name="connsiteY10" fmla="*/ 66391 h 121661"/>
                        <a:gd name="connsiteX11" fmla="*/ 286163 w 376029"/>
                        <a:gd name="connsiteY11" fmla="*/ 35890 h 121661"/>
                        <a:gd name="connsiteX12" fmla="*/ 286163 w 376029"/>
                        <a:gd name="connsiteY12" fmla="*/ 35890 h 121661"/>
                        <a:gd name="connsiteX13" fmla="*/ 255661 w 376029"/>
                        <a:gd name="connsiteY13" fmla="*/ 47751 h 121661"/>
                        <a:gd name="connsiteX14" fmla="*/ 267523 w 376029"/>
                        <a:gd name="connsiteY14" fmla="*/ 78252 h 121661"/>
                        <a:gd name="connsiteX15" fmla="*/ 267523 w 376029"/>
                        <a:gd name="connsiteY15" fmla="*/ 78252 h 121661"/>
                        <a:gd name="connsiteX16" fmla="*/ 189717 w 376029"/>
                        <a:gd name="connsiteY16" fmla="*/ 53117 h 121661"/>
                        <a:gd name="connsiteX17" fmla="*/ 189717 w 376029"/>
                        <a:gd name="connsiteY17" fmla="*/ 53117 h 121661"/>
                        <a:gd name="connsiteX18" fmla="*/ 217112 w 376029"/>
                        <a:gd name="connsiteY18" fmla="*/ 35184 h 121661"/>
                        <a:gd name="connsiteX19" fmla="*/ 199178 w 376029"/>
                        <a:gd name="connsiteY19" fmla="*/ 7789 h 121661"/>
                        <a:gd name="connsiteX20" fmla="*/ 199178 w 376029"/>
                        <a:gd name="connsiteY20" fmla="*/ 7789 h 121661"/>
                        <a:gd name="connsiteX21" fmla="*/ 171784 w 376029"/>
                        <a:gd name="connsiteY21" fmla="*/ 25723 h 121661"/>
                        <a:gd name="connsiteX22" fmla="*/ 189717 w 376029"/>
                        <a:gd name="connsiteY22" fmla="*/ 53117 h 121661"/>
                        <a:gd name="connsiteX23" fmla="*/ 189717 w 376029"/>
                        <a:gd name="connsiteY23" fmla="*/ 53117 h 121661"/>
                        <a:gd name="connsiteX24" fmla="*/ 109228 w 376029"/>
                        <a:gd name="connsiteY24" fmla="*/ 46198 h 121661"/>
                        <a:gd name="connsiteX25" fmla="*/ 109228 w 376029"/>
                        <a:gd name="connsiteY25" fmla="*/ 46198 h 121661"/>
                        <a:gd name="connsiteX26" fmla="*/ 131398 w 376029"/>
                        <a:gd name="connsiteY26" fmla="*/ 22192 h 121661"/>
                        <a:gd name="connsiteX27" fmla="*/ 107392 w 376029"/>
                        <a:gd name="connsiteY27" fmla="*/ 23 h 121661"/>
                        <a:gd name="connsiteX28" fmla="*/ 107392 w 376029"/>
                        <a:gd name="connsiteY28" fmla="*/ 23 h 121661"/>
                        <a:gd name="connsiteX29" fmla="*/ 85223 w 376029"/>
                        <a:gd name="connsiteY29" fmla="*/ 24028 h 121661"/>
                        <a:gd name="connsiteX30" fmla="*/ 109228 w 376029"/>
                        <a:gd name="connsiteY30" fmla="*/ 46198 h 121661"/>
                        <a:gd name="connsiteX31" fmla="*/ 109228 w 376029"/>
                        <a:gd name="connsiteY31" fmla="*/ 46198 h 121661"/>
                        <a:gd name="connsiteX32" fmla="*/ 30010 w 376029"/>
                        <a:gd name="connsiteY32" fmla="*/ 59895 h 121661"/>
                        <a:gd name="connsiteX33" fmla="*/ 30010 w 376029"/>
                        <a:gd name="connsiteY33" fmla="*/ 59895 h 121661"/>
                        <a:gd name="connsiteX34" fmla="*/ 45119 w 376029"/>
                        <a:gd name="connsiteY34" fmla="*/ 30948 h 121661"/>
                        <a:gd name="connsiteX35" fmla="*/ 16172 w 376029"/>
                        <a:gd name="connsiteY35" fmla="*/ 15838 h 121661"/>
                        <a:gd name="connsiteX36" fmla="*/ 16172 w 376029"/>
                        <a:gd name="connsiteY36" fmla="*/ 15838 h 121661"/>
                        <a:gd name="connsiteX37" fmla="*/ 1062 w 376029"/>
                        <a:gd name="connsiteY37" fmla="*/ 44786 h 121661"/>
                        <a:gd name="connsiteX38" fmla="*/ 30010 w 376029"/>
                        <a:gd name="connsiteY38" fmla="*/ 59895 h 121661"/>
                        <a:gd name="connsiteX39" fmla="*/ 30010 w 376029"/>
                        <a:gd name="connsiteY39" fmla="*/ 59895 h 121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76029" h="121661">
                          <a:moveTo>
                            <a:pt x="340246" y="117932"/>
                          </a:moveTo>
                          <a:lnTo>
                            <a:pt x="340246" y="117932"/>
                          </a:lnTo>
                          <a:cubicBezTo>
                            <a:pt x="350977" y="124851"/>
                            <a:pt x="365240" y="121886"/>
                            <a:pt x="372300" y="111154"/>
                          </a:cubicBezTo>
                          <a:cubicBezTo>
                            <a:pt x="379219" y="100422"/>
                            <a:pt x="376254" y="86160"/>
                            <a:pt x="365522" y="79100"/>
                          </a:cubicBezTo>
                          <a:lnTo>
                            <a:pt x="365522" y="79100"/>
                          </a:lnTo>
                          <a:cubicBezTo>
                            <a:pt x="354790" y="72181"/>
                            <a:pt x="340528" y="75146"/>
                            <a:pt x="333468" y="85878"/>
                          </a:cubicBezTo>
                          <a:cubicBezTo>
                            <a:pt x="326549" y="96610"/>
                            <a:pt x="329514" y="111013"/>
                            <a:pt x="340246" y="117932"/>
                          </a:cubicBezTo>
                          <a:lnTo>
                            <a:pt x="340246" y="117932"/>
                          </a:lnTo>
                          <a:close/>
                          <a:moveTo>
                            <a:pt x="267523" y="78252"/>
                          </a:moveTo>
                          <a:lnTo>
                            <a:pt x="267523" y="78252"/>
                          </a:lnTo>
                          <a:cubicBezTo>
                            <a:pt x="279244" y="83336"/>
                            <a:pt x="292799" y="78111"/>
                            <a:pt x="298024" y="66391"/>
                          </a:cubicBezTo>
                          <a:cubicBezTo>
                            <a:pt x="303108" y="54671"/>
                            <a:pt x="297884" y="41115"/>
                            <a:pt x="286163" y="35890"/>
                          </a:cubicBezTo>
                          <a:lnTo>
                            <a:pt x="286163" y="35890"/>
                          </a:lnTo>
                          <a:cubicBezTo>
                            <a:pt x="274442" y="30806"/>
                            <a:pt x="260887" y="36031"/>
                            <a:pt x="255661" y="47751"/>
                          </a:cubicBezTo>
                          <a:cubicBezTo>
                            <a:pt x="250437" y="59613"/>
                            <a:pt x="255803" y="73169"/>
                            <a:pt x="267523" y="78252"/>
                          </a:cubicBezTo>
                          <a:lnTo>
                            <a:pt x="267523" y="78252"/>
                          </a:lnTo>
                          <a:close/>
                          <a:moveTo>
                            <a:pt x="189717" y="53117"/>
                          </a:moveTo>
                          <a:lnTo>
                            <a:pt x="189717" y="53117"/>
                          </a:lnTo>
                          <a:cubicBezTo>
                            <a:pt x="202285" y="55659"/>
                            <a:pt x="214429" y="47751"/>
                            <a:pt x="217112" y="35184"/>
                          </a:cubicBezTo>
                          <a:cubicBezTo>
                            <a:pt x="219653" y="22616"/>
                            <a:pt x="211746" y="10472"/>
                            <a:pt x="199178" y="7789"/>
                          </a:cubicBezTo>
                          <a:lnTo>
                            <a:pt x="199178" y="7789"/>
                          </a:lnTo>
                          <a:cubicBezTo>
                            <a:pt x="186611" y="5247"/>
                            <a:pt x="174466" y="13155"/>
                            <a:pt x="171784" y="25723"/>
                          </a:cubicBezTo>
                          <a:cubicBezTo>
                            <a:pt x="169101" y="38290"/>
                            <a:pt x="177291" y="50576"/>
                            <a:pt x="189717" y="53117"/>
                          </a:cubicBezTo>
                          <a:lnTo>
                            <a:pt x="189717" y="53117"/>
                          </a:lnTo>
                          <a:close/>
                          <a:moveTo>
                            <a:pt x="109228" y="46198"/>
                          </a:moveTo>
                          <a:lnTo>
                            <a:pt x="109228" y="46198"/>
                          </a:lnTo>
                          <a:cubicBezTo>
                            <a:pt x="121937" y="45633"/>
                            <a:pt x="131963" y="34901"/>
                            <a:pt x="131398" y="22192"/>
                          </a:cubicBezTo>
                          <a:cubicBezTo>
                            <a:pt x="130833" y="9484"/>
                            <a:pt x="120101" y="-542"/>
                            <a:pt x="107392" y="23"/>
                          </a:cubicBezTo>
                          <a:lnTo>
                            <a:pt x="107392" y="23"/>
                          </a:lnTo>
                          <a:cubicBezTo>
                            <a:pt x="94684" y="587"/>
                            <a:pt x="84658" y="11319"/>
                            <a:pt x="85223" y="24028"/>
                          </a:cubicBezTo>
                          <a:cubicBezTo>
                            <a:pt x="85646" y="36878"/>
                            <a:pt x="96378" y="46763"/>
                            <a:pt x="109228" y="46198"/>
                          </a:cubicBezTo>
                          <a:lnTo>
                            <a:pt x="109228" y="46198"/>
                          </a:lnTo>
                          <a:close/>
                          <a:moveTo>
                            <a:pt x="30010" y="59895"/>
                          </a:moveTo>
                          <a:lnTo>
                            <a:pt x="30010" y="59895"/>
                          </a:lnTo>
                          <a:cubicBezTo>
                            <a:pt x="42154" y="56083"/>
                            <a:pt x="48932" y="43092"/>
                            <a:pt x="45119" y="30948"/>
                          </a:cubicBezTo>
                          <a:cubicBezTo>
                            <a:pt x="41306" y="18804"/>
                            <a:pt x="28315" y="12026"/>
                            <a:pt x="16172" y="15838"/>
                          </a:cubicBezTo>
                          <a:lnTo>
                            <a:pt x="16172" y="15838"/>
                          </a:lnTo>
                          <a:cubicBezTo>
                            <a:pt x="4028" y="19651"/>
                            <a:pt x="-2751" y="32642"/>
                            <a:pt x="1062" y="44786"/>
                          </a:cubicBezTo>
                          <a:cubicBezTo>
                            <a:pt x="4875" y="56930"/>
                            <a:pt x="17866" y="63708"/>
                            <a:pt x="30010" y="59895"/>
                          </a:cubicBezTo>
                          <a:lnTo>
                            <a:pt x="30010" y="59895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" name="Freeform: Shape 46">
                      <a:extLst>
                        <a:ext uri="{FF2B5EF4-FFF2-40B4-BE49-F238E27FC236}">
                          <a16:creationId xmlns:a16="http://schemas.microsoft.com/office/drawing/2014/main" id="{80C2D3C9-5495-48AF-8AE3-1FFF01C43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718" y="1478412"/>
                      <a:ext cx="46047" cy="46047"/>
                    </a:xfrm>
                    <a:custGeom>
                      <a:avLst/>
                      <a:gdLst>
                        <a:gd name="connsiteX0" fmla="*/ 14763 w 46047"/>
                        <a:gd name="connsiteY0" fmla="*/ 44558 h 46047"/>
                        <a:gd name="connsiteX1" fmla="*/ 32414 w 46047"/>
                        <a:gd name="connsiteY1" fmla="*/ 44134 h 46047"/>
                        <a:gd name="connsiteX2" fmla="*/ 44558 w 46047"/>
                        <a:gd name="connsiteY2" fmla="*/ 31284 h 46047"/>
                        <a:gd name="connsiteX3" fmla="*/ 44135 w 46047"/>
                        <a:gd name="connsiteY3" fmla="*/ 13633 h 46047"/>
                        <a:gd name="connsiteX4" fmla="*/ 31284 w 46047"/>
                        <a:gd name="connsiteY4" fmla="*/ 1489 h 46047"/>
                        <a:gd name="connsiteX5" fmla="*/ 13633 w 46047"/>
                        <a:gd name="connsiteY5" fmla="*/ 1913 h 46047"/>
                        <a:gd name="connsiteX6" fmla="*/ 1489 w 46047"/>
                        <a:gd name="connsiteY6" fmla="*/ 14763 h 46047"/>
                        <a:gd name="connsiteX7" fmla="*/ 1913 w 46047"/>
                        <a:gd name="connsiteY7" fmla="*/ 32414 h 46047"/>
                        <a:gd name="connsiteX8" fmla="*/ 14763 w 46047"/>
                        <a:gd name="connsiteY8" fmla="*/ 44558 h 46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047" h="46047">
                          <a:moveTo>
                            <a:pt x="14763" y="44558"/>
                          </a:moveTo>
                          <a:cubicBezTo>
                            <a:pt x="20412" y="46676"/>
                            <a:pt x="26907" y="46535"/>
                            <a:pt x="32414" y="44134"/>
                          </a:cubicBezTo>
                          <a:cubicBezTo>
                            <a:pt x="37921" y="41593"/>
                            <a:pt x="42440" y="36933"/>
                            <a:pt x="44558" y="31284"/>
                          </a:cubicBezTo>
                          <a:cubicBezTo>
                            <a:pt x="46676" y="25636"/>
                            <a:pt x="46535" y="19140"/>
                            <a:pt x="44135" y="13633"/>
                          </a:cubicBezTo>
                          <a:cubicBezTo>
                            <a:pt x="41593" y="8126"/>
                            <a:pt x="36933" y="3607"/>
                            <a:pt x="31284" y="1489"/>
                          </a:cubicBezTo>
                          <a:cubicBezTo>
                            <a:pt x="25636" y="-629"/>
                            <a:pt x="19140" y="-488"/>
                            <a:pt x="13633" y="1913"/>
                          </a:cubicBezTo>
                          <a:cubicBezTo>
                            <a:pt x="8126" y="4313"/>
                            <a:pt x="3608" y="9115"/>
                            <a:pt x="1489" y="14763"/>
                          </a:cubicBezTo>
                          <a:cubicBezTo>
                            <a:pt x="-628" y="20411"/>
                            <a:pt x="-488" y="26907"/>
                            <a:pt x="1913" y="32414"/>
                          </a:cubicBezTo>
                          <a:cubicBezTo>
                            <a:pt x="4455" y="37921"/>
                            <a:pt x="9115" y="42440"/>
                            <a:pt x="14763" y="44558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8600924B-86FB-4969-8C09-D375EBDF7AD4}"/>
                      </a:ext>
                    </a:extLst>
                  </p:cNvPr>
                  <p:cNvSpPr/>
                  <p:nvPr/>
                </p:nvSpPr>
                <p:spPr>
                  <a:xfrm>
                    <a:off x="6785950" y="1527253"/>
                    <a:ext cx="524308" cy="268293"/>
                  </a:xfrm>
                  <a:custGeom>
                    <a:avLst/>
                    <a:gdLst>
                      <a:gd name="connsiteX0" fmla="*/ 157590 w 524308"/>
                      <a:gd name="connsiteY0" fmla="*/ 229699 h 268293"/>
                      <a:gd name="connsiteX1" fmla="*/ 129065 w 524308"/>
                      <a:gd name="connsiteY1" fmla="*/ 217697 h 268293"/>
                      <a:gd name="connsiteX2" fmla="*/ 96022 w 524308"/>
                      <a:gd name="connsiteY2" fmla="*/ 210071 h 268293"/>
                      <a:gd name="connsiteX3" fmla="*/ 62415 w 524308"/>
                      <a:gd name="connsiteY3" fmla="*/ 208094 h 268293"/>
                      <a:gd name="connsiteX4" fmla="*/ 32055 w 524308"/>
                      <a:gd name="connsiteY4" fmla="*/ 211060 h 268293"/>
                      <a:gd name="connsiteX5" fmla="*/ 9320 w 524308"/>
                      <a:gd name="connsiteY5" fmla="*/ 216002 h 268293"/>
                      <a:gd name="connsiteX6" fmla="*/ 0 w 524308"/>
                      <a:gd name="connsiteY6" fmla="*/ 218968 h 268293"/>
                      <a:gd name="connsiteX7" fmla="*/ 6213 w 524308"/>
                      <a:gd name="connsiteY7" fmla="*/ 226593 h 268293"/>
                      <a:gd name="connsiteX8" fmla="*/ 24712 w 524308"/>
                      <a:gd name="connsiteY8" fmla="*/ 242267 h 268293"/>
                      <a:gd name="connsiteX9" fmla="*/ 53236 w 524308"/>
                      <a:gd name="connsiteY9" fmla="*/ 257518 h 268293"/>
                      <a:gd name="connsiteX10" fmla="*/ 87832 w 524308"/>
                      <a:gd name="connsiteY10" fmla="*/ 266696 h 268293"/>
                      <a:gd name="connsiteX11" fmla="*/ 123416 w 524308"/>
                      <a:gd name="connsiteY11" fmla="*/ 267826 h 268293"/>
                      <a:gd name="connsiteX12" fmla="*/ 154765 w 524308"/>
                      <a:gd name="connsiteY12" fmla="*/ 261895 h 268293"/>
                      <a:gd name="connsiteX13" fmla="*/ 177077 w 524308"/>
                      <a:gd name="connsiteY13" fmla="*/ 253140 h 268293"/>
                      <a:gd name="connsiteX14" fmla="*/ 185549 w 524308"/>
                      <a:gd name="connsiteY14" fmla="*/ 248198 h 268293"/>
                      <a:gd name="connsiteX15" fmla="*/ 177924 w 524308"/>
                      <a:gd name="connsiteY15" fmla="*/ 241985 h 268293"/>
                      <a:gd name="connsiteX16" fmla="*/ 157590 w 524308"/>
                      <a:gd name="connsiteY16" fmla="*/ 229699 h 268293"/>
                      <a:gd name="connsiteX17" fmla="*/ 330571 w 524308"/>
                      <a:gd name="connsiteY17" fmla="*/ 120545 h 268293"/>
                      <a:gd name="connsiteX18" fmla="*/ 301340 w 524308"/>
                      <a:gd name="connsiteY18" fmla="*/ 113485 h 268293"/>
                      <a:gd name="connsiteX19" fmla="*/ 268580 w 524308"/>
                      <a:gd name="connsiteY19" fmla="*/ 111225 h 268293"/>
                      <a:gd name="connsiteX20" fmla="*/ 235819 w 524308"/>
                      <a:gd name="connsiteY20" fmla="*/ 114755 h 268293"/>
                      <a:gd name="connsiteX21" fmla="*/ 206871 w 524308"/>
                      <a:gd name="connsiteY21" fmla="*/ 122945 h 268293"/>
                      <a:gd name="connsiteX22" fmla="*/ 185831 w 524308"/>
                      <a:gd name="connsiteY22" fmla="*/ 132265 h 268293"/>
                      <a:gd name="connsiteX23" fmla="*/ 177641 w 524308"/>
                      <a:gd name="connsiteY23" fmla="*/ 137208 h 268293"/>
                      <a:gd name="connsiteX24" fmla="*/ 185126 w 524308"/>
                      <a:gd name="connsiteY24" fmla="*/ 143280 h 268293"/>
                      <a:gd name="connsiteX25" fmla="*/ 205459 w 524308"/>
                      <a:gd name="connsiteY25" fmla="*/ 155000 h 268293"/>
                      <a:gd name="connsiteX26" fmla="*/ 235113 w 524308"/>
                      <a:gd name="connsiteY26" fmla="*/ 165026 h 268293"/>
                      <a:gd name="connsiteX27" fmla="*/ 269710 w 524308"/>
                      <a:gd name="connsiteY27" fmla="*/ 168415 h 268293"/>
                      <a:gd name="connsiteX28" fmla="*/ 304165 w 524308"/>
                      <a:gd name="connsiteY28" fmla="*/ 163755 h 268293"/>
                      <a:gd name="connsiteX29" fmla="*/ 333395 w 524308"/>
                      <a:gd name="connsiteY29" fmla="*/ 152599 h 268293"/>
                      <a:gd name="connsiteX30" fmla="*/ 353305 w 524308"/>
                      <a:gd name="connsiteY30" fmla="*/ 140173 h 268293"/>
                      <a:gd name="connsiteX31" fmla="*/ 360507 w 524308"/>
                      <a:gd name="connsiteY31" fmla="*/ 133678 h 268293"/>
                      <a:gd name="connsiteX32" fmla="*/ 352034 w 524308"/>
                      <a:gd name="connsiteY32" fmla="*/ 129018 h 268293"/>
                      <a:gd name="connsiteX33" fmla="*/ 330571 w 524308"/>
                      <a:gd name="connsiteY33" fmla="*/ 120545 h 268293"/>
                      <a:gd name="connsiteX34" fmla="*/ 512588 w 524308"/>
                      <a:gd name="connsiteY34" fmla="*/ 9555 h 268293"/>
                      <a:gd name="connsiteX35" fmla="*/ 483641 w 524308"/>
                      <a:gd name="connsiteY35" fmla="*/ 4330 h 268293"/>
                      <a:gd name="connsiteX36" fmla="*/ 444385 w 524308"/>
                      <a:gd name="connsiteY36" fmla="*/ 517 h 268293"/>
                      <a:gd name="connsiteX37" fmla="*/ 400751 w 524308"/>
                      <a:gd name="connsiteY37" fmla="*/ 376 h 268293"/>
                      <a:gd name="connsiteX38" fmla="*/ 357258 w 524308"/>
                      <a:gd name="connsiteY38" fmla="*/ 4189 h 268293"/>
                      <a:gd name="connsiteX39" fmla="*/ 318567 w 524308"/>
                      <a:gd name="connsiteY39" fmla="*/ 11108 h 268293"/>
                      <a:gd name="connsiteX40" fmla="*/ 290184 w 524308"/>
                      <a:gd name="connsiteY40" fmla="*/ 18733 h 268293"/>
                      <a:gd name="connsiteX41" fmla="*/ 279029 w 524308"/>
                      <a:gd name="connsiteY41" fmla="*/ 22828 h 268293"/>
                      <a:gd name="connsiteX42" fmla="*/ 288914 w 524308"/>
                      <a:gd name="connsiteY42" fmla="*/ 29606 h 268293"/>
                      <a:gd name="connsiteX43" fmla="*/ 316026 w 524308"/>
                      <a:gd name="connsiteY43" fmla="*/ 43021 h 268293"/>
                      <a:gd name="connsiteX44" fmla="*/ 356129 w 524308"/>
                      <a:gd name="connsiteY44" fmla="*/ 54318 h 268293"/>
                      <a:gd name="connsiteX45" fmla="*/ 403293 w 524308"/>
                      <a:gd name="connsiteY45" fmla="*/ 57425 h 268293"/>
                      <a:gd name="connsiteX46" fmla="*/ 450033 w 524308"/>
                      <a:gd name="connsiteY46" fmla="*/ 50505 h 268293"/>
                      <a:gd name="connsiteX47" fmla="*/ 489148 w 524308"/>
                      <a:gd name="connsiteY47" fmla="*/ 35961 h 268293"/>
                      <a:gd name="connsiteX48" fmla="*/ 515131 w 524308"/>
                      <a:gd name="connsiteY48" fmla="*/ 20428 h 268293"/>
                      <a:gd name="connsiteX49" fmla="*/ 524309 w 524308"/>
                      <a:gd name="connsiteY49" fmla="*/ 12802 h 268293"/>
                      <a:gd name="connsiteX50" fmla="*/ 512588 w 524308"/>
                      <a:gd name="connsiteY50" fmla="*/ 9555 h 268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524308" h="268293">
                        <a:moveTo>
                          <a:pt x="157590" y="229699"/>
                        </a:moveTo>
                        <a:cubicBezTo>
                          <a:pt x="149117" y="226452"/>
                          <a:pt x="139514" y="220521"/>
                          <a:pt x="129065" y="217697"/>
                        </a:cubicBezTo>
                        <a:cubicBezTo>
                          <a:pt x="118616" y="214025"/>
                          <a:pt x="107319" y="212190"/>
                          <a:pt x="96022" y="210071"/>
                        </a:cubicBezTo>
                        <a:cubicBezTo>
                          <a:pt x="84584" y="208942"/>
                          <a:pt x="73287" y="207671"/>
                          <a:pt x="62415" y="208094"/>
                        </a:cubicBezTo>
                        <a:cubicBezTo>
                          <a:pt x="51683" y="207953"/>
                          <a:pt x="40951" y="210636"/>
                          <a:pt x="32055" y="211060"/>
                        </a:cubicBezTo>
                        <a:cubicBezTo>
                          <a:pt x="23158" y="211625"/>
                          <a:pt x="14827" y="215155"/>
                          <a:pt x="9320" y="216002"/>
                        </a:cubicBezTo>
                        <a:cubicBezTo>
                          <a:pt x="3389" y="217979"/>
                          <a:pt x="0" y="218968"/>
                          <a:pt x="0" y="218968"/>
                        </a:cubicBezTo>
                        <a:cubicBezTo>
                          <a:pt x="0" y="218968"/>
                          <a:pt x="2260" y="221792"/>
                          <a:pt x="6213" y="226593"/>
                        </a:cubicBezTo>
                        <a:cubicBezTo>
                          <a:pt x="10591" y="230264"/>
                          <a:pt x="16381" y="237607"/>
                          <a:pt x="24712" y="242267"/>
                        </a:cubicBezTo>
                        <a:cubicBezTo>
                          <a:pt x="32902" y="246786"/>
                          <a:pt x="42363" y="253705"/>
                          <a:pt x="53236" y="257518"/>
                        </a:cubicBezTo>
                        <a:cubicBezTo>
                          <a:pt x="63968" y="261895"/>
                          <a:pt x="75970" y="264296"/>
                          <a:pt x="87832" y="266696"/>
                        </a:cubicBezTo>
                        <a:cubicBezTo>
                          <a:pt x="99835" y="267826"/>
                          <a:pt x="111838" y="268955"/>
                          <a:pt x="123416" y="267826"/>
                        </a:cubicBezTo>
                        <a:cubicBezTo>
                          <a:pt x="134854" y="267402"/>
                          <a:pt x="145728" y="263590"/>
                          <a:pt x="154765" y="261895"/>
                        </a:cubicBezTo>
                        <a:cubicBezTo>
                          <a:pt x="163944" y="260201"/>
                          <a:pt x="171711" y="255117"/>
                          <a:pt x="177077" y="253140"/>
                        </a:cubicBezTo>
                        <a:cubicBezTo>
                          <a:pt x="182443" y="249892"/>
                          <a:pt x="185549" y="248198"/>
                          <a:pt x="185549" y="248198"/>
                        </a:cubicBezTo>
                        <a:cubicBezTo>
                          <a:pt x="185549" y="248198"/>
                          <a:pt x="182724" y="245939"/>
                          <a:pt x="177924" y="241985"/>
                        </a:cubicBezTo>
                        <a:cubicBezTo>
                          <a:pt x="172840" y="239161"/>
                          <a:pt x="165920" y="232947"/>
                          <a:pt x="157590" y="229699"/>
                        </a:cubicBezTo>
                        <a:close/>
                        <a:moveTo>
                          <a:pt x="330571" y="120545"/>
                        </a:moveTo>
                        <a:cubicBezTo>
                          <a:pt x="321956" y="118851"/>
                          <a:pt x="311790" y="114614"/>
                          <a:pt x="301340" y="113485"/>
                        </a:cubicBezTo>
                        <a:cubicBezTo>
                          <a:pt x="290750" y="111649"/>
                          <a:pt x="279593" y="111649"/>
                          <a:pt x="268580" y="111225"/>
                        </a:cubicBezTo>
                        <a:cubicBezTo>
                          <a:pt x="257424" y="112073"/>
                          <a:pt x="246410" y="112496"/>
                          <a:pt x="235819" y="114755"/>
                        </a:cubicBezTo>
                        <a:cubicBezTo>
                          <a:pt x="225370" y="116309"/>
                          <a:pt x="215344" y="120827"/>
                          <a:pt x="206871" y="122945"/>
                        </a:cubicBezTo>
                        <a:cubicBezTo>
                          <a:pt x="198258" y="125205"/>
                          <a:pt x="190915" y="130288"/>
                          <a:pt x="185831" y="132265"/>
                        </a:cubicBezTo>
                        <a:cubicBezTo>
                          <a:pt x="180607" y="135372"/>
                          <a:pt x="177641" y="137208"/>
                          <a:pt x="177641" y="137208"/>
                        </a:cubicBezTo>
                        <a:cubicBezTo>
                          <a:pt x="177641" y="137208"/>
                          <a:pt x="180324" y="139467"/>
                          <a:pt x="185126" y="143280"/>
                        </a:cubicBezTo>
                        <a:cubicBezTo>
                          <a:pt x="189926" y="145963"/>
                          <a:pt x="196845" y="152034"/>
                          <a:pt x="205459" y="155000"/>
                        </a:cubicBezTo>
                        <a:cubicBezTo>
                          <a:pt x="214073" y="157965"/>
                          <a:pt x="224098" y="163049"/>
                          <a:pt x="235113" y="165026"/>
                        </a:cubicBezTo>
                        <a:cubicBezTo>
                          <a:pt x="246127" y="167568"/>
                          <a:pt x="257848" y="167991"/>
                          <a:pt x="269710" y="168415"/>
                        </a:cubicBezTo>
                        <a:cubicBezTo>
                          <a:pt x="281429" y="167568"/>
                          <a:pt x="293291" y="166720"/>
                          <a:pt x="304165" y="163755"/>
                        </a:cubicBezTo>
                        <a:cubicBezTo>
                          <a:pt x="315037" y="161354"/>
                          <a:pt x="324922" y="155847"/>
                          <a:pt x="333395" y="152599"/>
                        </a:cubicBezTo>
                        <a:cubicBezTo>
                          <a:pt x="341867" y="149352"/>
                          <a:pt x="348503" y="142997"/>
                          <a:pt x="353305" y="140173"/>
                        </a:cubicBezTo>
                        <a:cubicBezTo>
                          <a:pt x="357965" y="136078"/>
                          <a:pt x="360507" y="133678"/>
                          <a:pt x="360507" y="133678"/>
                        </a:cubicBezTo>
                        <a:cubicBezTo>
                          <a:pt x="360507" y="133678"/>
                          <a:pt x="357400" y="131983"/>
                          <a:pt x="352034" y="129018"/>
                        </a:cubicBezTo>
                        <a:cubicBezTo>
                          <a:pt x="346950" y="127323"/>
                          <a:pt x="339325" y="122381"/>
                          <a:pt x="330571" y="120545"/>
                        </a:cubicBezTo>
                        <a:close/>
                        <a:moveTo>
                          <a:pt x="512588" y="9555"/>
                        </a:moveTo>
                        <a:cubicBezTo>
                          <a:pt x="505528" y="8708"/>
                          <a:pt x="495220" y="5036"/>
                          <a:pt x="483641" y="4330"/>
                        </a:cubicBezTo>
                        <a:cubicBezTo>
                          <a:pt x="472061" y="3765"/>
                          <a:pt x="458364" y="659"/>
                          <a:pt x="444385" y="517"/>
                        </a:cubicBezTo>
                        <a:cubicBezTo>
                          <a:pt x="430264" y="-471"/>
                          <a:pt x="415578" y="235"/>
                          <a:pt x="400751" y="376"/>
                        </a:cubicBezTo>
                        <a:cubicBezTo>
                          <a:pt x="386066" y="1506"/>
                          <a:pt x="371239" y="2071"/>
                          <a:pt x="357258" y="4189"/>
                        </a:cubicBezTo>
                        <a:cubicBezTo>
                          <a:pt x="343279" y="5601"/>
                          <a:pt x="330005" y="9696"/>
                          <a:pt x="318567" y="11108"/>
                        </a:cubicBezTo>
                        <a:cubicBezTo>
                          <a:pt x="307129" y="12802"/>
                          <a:pt x="297104" y="17321"/>
                          <a:pt x="290184" y="18733"/>
                        </a:cubicBezTo>
                        <a:cubicBezTo>
                          <a:pt x="283124" y="21416"/>
                          <a:pt x="279029" y="22828"/>
                          <a:pt x="279029" y="22828"/>
                        </a:cubicBezTo>
                        <a:cubicBezTo>
                          <a:pt x="279029" y="22828"/>
                          <a:pt x="282559" y="25370"/>
                          <a:pt x="288914" y="29606"/>
                        </a:cubicBezTo>
                        <a:cubicBezTo>
                          <a:pt x="295410" y="32713"/>
                          <a:pt x="304446" y="39491"/>
                          <a:pt x="316026" y="43021"/>
                        </a:cubicBezTo>
                        <a:cubicBezTo>
                          <a:pt x="327605" y="46551"/>
                          <a:pt x="341161" y="52059"/>
                          <a:pt x="356129" y="54318"/>
                        </a:cubicBezTo>
                        <a:cubicBezTo>
                          <a:pt x="371097" y="57001"/>
                          <a:pt x="387195" y="57425"/>
                          <a:pt x="403293" y="57425"/>
                        </a:cubicBezTo>
                        <a:cubicBezTo>
                          <a:pt x="419249" y="56154"/>
                          <a:pt x="435347" y="54600"/>
                          <a:pt x="450033" y="50505"/>
                        </a:cubicBezTo>
                        <a:cubicBezTo>
                          <a:pt x="464719" y="47116"/>
                          <a:pt x="477851" y="40480"/>
                          <a:pt x="489148" y="35961"/>
                        </a:cubicBezTo>
                        <a:cubicBezTo>
                          <a:pt x="500444" y="31583"/>
                          <a:pt x="508917" y="24099"/>
                          <a:pt x="515131" y="20428"/>
                        </a:cubicBezTo>
                        <a:cubicBezTo>
                          <a:pt x="521061" y="15485"/>
                          <a:pt x="524309" y="12802"/>
                          <a:pt x="524309" y="12802"/>
                        </a:cubicBezTo>
                        <a:cubicBezTo>
                          <a:pt x="524309" y="12802"/>
                          <a:pt x="519931" y="11532"/>
                          <a:pt x="512588" y="9555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5333E2C9-63BF-401C-A576-E0E461F5EF1C}"/>
                      </a:ext>
                    </a:extLst>
                  </p:cNvPr>
                  <p:cNvSpPr/>
                  <p:nvPr/>
                </p:nvSpPr>
                <p:spPr>
                  <a:xfrm>
                    <a:off x="6522454" y="1282907"/>
                    <a:ext cx="430404" cy="106337"/>
                  </a:xfrm>
                  <a:custGeom>
                    <a:avLst/>
                    <a:gdLst>
                      <a:gd name="connsiteX0" fmla="*/ 0 w 430404"/>
                      <a:gd name="connsiteY0" fmla="*/ 37145 h 106337"/>
                      <a:gd name="connsiteX1" fmla="*/ 17368 w 430404"/>
                      <a:gd name="connsiteY1" fmla="*/ 27966 h 106337"/>
                      <a:gd name="connsiteX2" fmla="*/ 66509 w 430404"/>
                      <a:gd name="connsiteY2" fmla="*/ 10315 h 106337"/>
                      <a:gd name="connsiteX3" fmla="*/ 140079 w 430404"/>
                      <a:gd name="connsiteY3" fmla="*/ 148 h 106337"/>
                      <a:gd name="connsiteX4" fmla="*/ 225087 w 430404"/>
                      <a:gd name="connsiteY4" fmla="*/ 7632 h 106337"/>
                      <a:gd name="connsiteX5" fmla="*/ 306282 w 430404"/>
                      <a:gd name="connsiteY5" fmla="*/ 32485 h 106337"/>
                      <a:gd name="connsiteX6" fmla="*/ 371944 w 430404"/>
                      <a:gd name="connsiteY6" fmla="*/ 65528 h 106337"/>
                      <a:gd name="connsiteX7" fmla="*/ 415013 w 430404"/>
                      <a:gd name="connsiteY7" fmla="*/ 94193 h 106337"/>
                      <a:gd name="connsiteX8" fmla="*/ 430404 w 430404"/>
                      <a:gd name="connsiteY8" fmla="*/ 106337 h 106337"/>
                      <a:gd name="connsiteX9" fmla="*/ 412189 w 430404"/>
                      <a:gd name="connsiteY9" fmla="*/ 98994 h 106337"/>
                      <a:gd name="connsiteX10" fmla="*/ 364743 w 430404"/>
                      <a:gd name="connsiteY10" fmla="*/ 79790 h 106337"/>
                      <a:gd name="connsiteX11" fmla="*/ 297386 w 430404"/>
                      <a:gd name="connsiteY11" fmla="*/ 55926 h 106337"/>
                      <a:gd name="connsiteX12" fmla="*/ 219157 w 430404"/>
                      <a:gd name="connsiteY12" fmla="*/ 35450 h 106337"/>
                      <a:gd name="connsiteX13" fmla="*/ 139373 w 430404"/>
                      <a:gd name="connsiteY13" fmla="*/ 25142 h 106337"/>
                      <a:gd name="connsiteX14" fmla="*/ 68769 w 430404"/>
                      <a:gd name="connsiteY14" fmla="*/ 25989 h 106337"/>
                      <a:gd name="connsiteX15" fmla="*/ 18640 w 430404"/>
                      <a:gd name="connsiteY15" fmla="*/ 33050 h 106337"/>
                      <a:gd name="connsiteX16" fmla="*/ 0 w 430404"/>
                      <a:gd name="connsiteY16" fmla="*/ 37145 h 10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30404" h="106337">
                        <a:moveTo>
                          <a:pt x="0" y="37145"/>
                        </a:moveTo>
                        <a:cubicBezTo>
                          <a:pt x="0" y="37145"/>
                          <a:pt x="6072" y="33615"/>
                          <a:pt x="17368" y="27966"/>
                        </a:cubicBezTo>
                        <a:cubicBezTo>
                          <a:pt x="28806" y="22883"/>
                          <a:pt x="45328" y="15258"/>
                          <a:pt x="66509" y="10315"/>
                        </a:cubicBezTo>
                        <a:cubicBezTo>
                          <a:pt x="87550" y="5514"/>
                          <a:pt x="112826" y="713"/>
                          <a:pt x="140079" y="148"/>
                        </a:cubicBezTo>
                        <a:cubicBezTo>
                          <a:pt x="167332" y="-699"/>
                          <a:pt x="196563" y="2125"/>
                          <a:pt x="225087" y="7632"/>
                        </a:cubicBezTo>
                        <a:cubicBezTo>
                          <a:pt x="253470" y="13704"/>
                          <a:pt x="281288" y="22036"/>
                          <a:pt x="306282" y="32485"/>
                        </a:cubicBezTo>
                        <a:cubicBezTo>
                          <a:pt x="331417" y="42652"/>
                          <a:pt x="353305" y="55078"/>
                          <a:pt x="371944" y="65528"/>
                        </a:cubicBezTo>
                        <a:cubicBezTo>
                          <a:pt x="390583" y="76119"/>
                          <a:pt x="404846" y="87133"/>
                          <a:pt x="415013" y="94193"/>
                        </a:cubicBezTo>
                        <a:cubicBezTo>
                          <a:pt x="424897" y="101960"/>
                          <a:pt x="430404" y="106337"/>
                          <a:pt x="430404" y="106337"/>
                        </a:cubicBezTo>
                        <a:cubicBezTo>
                          <a:pt x="430404" y="106337"/>
                          <a:pt x="423768" y="103654"/>
                          <a:pt x="412189" y="98994"/>
                        </a:cubicBezTo>
                        <a:cubicBezTo>
                          <a:pt x="400892" y="93911"/>
                          <a:pt x="384088" y="87980"/>
                          <a:pt x="364743" y="79790"/>
                        </a:cubicBezTo>
                        <a:cubicBezTo>
                          <a:pt x="345396" y="71741"/>
                          <a:pt x="322097" y="64116"/>
                          <a:pt x="297386" y="55926"/>
                        </a:cubicBezTo>
                        <a:cubicBezTo>
                          <a:pt x="272674" y="48159"/>
                          <a:pt x="246127" y="40534"/>
                          <a:pt x="219157" y="35450"/>
                        </a:cubicBezTo>
                        <a:cubicBezTo>
                          <a:pt x="192326" y="29802"/>
                          <a:pt x="165073" y="26696"/>
                          <a:pt x="139373" y="25142"/>
                        </a:cubicBezTo>
                        <a:cubicBezTo>
                          <a:pt x="113673" y="23871"/>
                          <a:pt x="89526" y="23730"/>
                          <a:pt x="68769" y="25989"/>
                        </a:cubicBezTo>
                        <a:cubicBezTo>
                          <a:pt x="48152" y="28249"/>
                          <a:pt x="30642" y="30226"/>
                          <a:pt x="18640" y="33050"/>
                        </a:cubicBezTo>
                        <a:cubicBezTo>
                          <a:pt x="6919" y="35309"/>
                          <a:pt x="0" y="37145"/>
                          <a:pt x="0" y="37145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" name="Graphic 2">
                  <a:extLst>
                    <a:ext uri="{FF2B5EF4-FFF2-40B4-BE49-F238E27FC236}">
                      <a16:creationId xmlns:a16="http://schemas.microsoft.com/office/drawing/2014/main" id="{A6E20E9C-9AEB-438B-9DE7-E7F2789366A8}"/>
                    </a:ext>
                  </a:extLst>
                </p:cNvPr>
                <p:cNvGrpSpPr/>
                <p:nvPr/>
              </p:nvGrpSpPr>
              <p:grpSpPr>
                <a:xfrm>
                  <a:off x="5527866" y="885129"/>
                  <a:ext cx="905908" cy="688966"/>
                  <a:chOff x="5527866" y="885129"/>
                  <a:chExt cx="905908" cy="688966"/>
                </a:xfrm>
              </p:grpSpPr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813B3282-F5F8-44F5-91FF-F0288B147986}"/>
                      </a:ext>
                    </a:extLst>
                  </p:cNvPr>
                  <p:cNvSpPr/>
                  <p:nvPr/>
                </p:nvSpPr>
                <p:spPr>
                  <a:xfrm>
                    <a:off x="5527866" y="885129"/>
                    <a:ext cx="905908" cy="688966"/>
                  </a:xfrm>
                  <a:custGeom>
                    <a:avLst/>
                    <a:gdLst>
                      <a:gd name="connsiteX0" fmla="*/ 430740 w 905908"/>
                      <a:gd name="connsiteY0" fmla="*/ 658033 h 688966"/>
                      <a:gd name="connsiteX1" fmla="*/ 213279 w 905908"/>
                      <a:gd name="connsiteY1" fmla="*/ 544784 h 688966"/>
                      <a:gd name="connsiteX2" fmla="*/ 93393 w 905908"/>
                      <a:gd name="connsiteY2" fmla="*/ 416990 h 688966"/>
                      <a:gd name="connsiteX3" fmla="*/ 105254 w 905908"/>
                      <a:gd name="connsiteY3" fmla="*/ 418120 h 688966"/>
                      <a:gd name="connsiteX4" fmla="*/ 159902 w 905908"/>
                      <a:gd name="connsiteY4" fmla="*/ 421508 h 688966"/>
                      <a:gd name="connsiteX5" fmla="*/ 124317 w 905908"/>
                      <a:gd name="connsiteY5" fmla="*/ 379993 h 688966"/>
                      <a:gd name="connsiteX6" fmla="*/ 53995 w 905908"/>
                      <a:gd name="connsiteY6" fmla="*/ 287501 h 688966"/>
                      <a:gd name="connsiteX7" fmla="*/ 8526 w 905908"/>
                      <a:gd name="connsiteY7" fmla="*/ 172134 h 688966"/>
                      <a:gd name="connsiteX8" fmla="*/ 81955 w 905908"/>
                      <a:gd name="connsiteY8" fmla="*/ 199669 h 688966"/>
                      <a:gd name="connsiteX9" fmla="*/ 39309 w 905908"/>
                      <a:gd name="connsiteY9" fmla="*/ 138808 h 688966"/>
                      <a:gd name="connsiteX10" fmla="*/ 1465 w 905908"/>
                      <a:gd name="connsiteY10" fmla="*/ 40950 h 688966"/>
                      <a:gd name="connsiteX11" fmla="*/ 1183 w 905908"/>
                      <a:gd name="connsiteY11" fmla="*/ 0 h 688966"/>
                      <a:gd name="connsiteX12" fmla="*/ 155101 w 905908"/>
                      <a:gd name="connsiteY12" fmla="*/ 87126 h 688966"/>
                      <a:gd name="connsiteX13" fmla="*/ 381882 w 905908"/>
                      <a:gd name="connsiteY13" fmla="*/ 121863 h 688966"/>
                      <a:gd name="connsiteX14" fmla="*/ 611488 w 905908"/>
                      <a:gd name="connsiteY14" fmla="*/ 155471 h 688966"/>
                      <a:gd name="connsiteX15" fmla="*/ 861851 w 905908"/>
                      <a:gd name="connsiteY15" fmla="*/ 449468 h 688966"/>
                      <a:gd name="connsiteX16" fmla="*/ 864534 w 905908"/>
                      <a:gd name="connsiteY16" fmla="*/ 462318 h 688966"/>
                      <a:gd name="connsiteX17" fmla="*/ 905908 w 905908"/>
                      <a:gd name="connsiteY17" fmla="*/ 476298 h 688966"/>
                      <a:gd name="connsiteX18" fmla="*/ 860863 w 905908"/>
                      <a:gd name="connsiteY18" fmla="*/ 610022 h 688966"/>
                      <a:gd name="connsiteX19" fmla="*/ 816947 w 905908"/>
                      <a:gd name="connsiteY19" fmla="*/ 595196 h 688966"/>
                      <a:gd name="connsiteX20" fmla="*/ 806780 w 905908"/>
                      <a:gd name="connsiteY20" fmla="*/ 607481 h 688966"/>
                      <a:gd name="connsiteX21" fmla="*/ 687882 w 905908"/>
                      <a:gd name="connsiteY21" fmla="*/ 676108 h 688966"/>
                      <a:gd name="connsiteX22" fmla="*/ 441473 w 905908"/>
                      <a:gd name="connsiteY22" fmla="*/ 661846 h 688966"/>
                      <a:gd name="connsiteX23" fmla="*/ 430740 w 905908"/>
                      <a:gd name="connsiteY23" fmla="*/ 658033 h 688966"/>
                      <a:gd name="connsiteX24" fmla="*/ 347851 w 905908"/>
                      <a:gd name="connsiteY24" fmla="*/ 291314 h 688966"/>
                      <a:gd name="connsiteX25" fmla="*/ 330200 w 905908"/>
                      <a:gd name="connsiteY25" fmla="*/ 290184 h 688966"/>
                      <a:gd name="connsiteX26" fmla="*/ 324410 w 905908"/>
                      <a:gd name="connsiteY26" fmla="*/ 306847 h 688966"/>
                      <a:gd name="connsiteX27" fmla="*/ 379341 w 905908"/>
                      <a:gd name="connsiteY27" fmla="*/ 526850 h 688966"/>
                      <a:gd name="connsiteX28" fmla="*/ 468161 w 905908"/>
                      <a:gd name="connsiteY28" fmla="*/ 572178 h 688966"/>
                      <a:gd name="connsiteX29" fmla="*/ 706663 w 905908"/>
                      <a:gd name="connsiteY29" fmla="*/ 565259 h 688966"/>
                      <a:gd name="connsiteX30" fmla="*/ 616995 w 905908"/>
                      <a:gd name="connsiteY30" fmla="*/ 372227 h 688966"/>
                      <a:gd name="connsiteX31" fmla="*/ 521538 w 905908"/>
                      <a:gd name="connsiteY31" fmla="*/ 325628 h 688966"/>
                      <a:gd name="connsiteX32" fmla="*/ 347851 w 905908"/>
                      <a:gd name="connsiteY32" fmla="*/ 291314 h 688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905908" h="688966">
                        <a:moveTo>
                          <a:pt x="430740" y="658033"/>
                        </a:moveTo>
                        <a:cubicBezTo>
                          <a:pt x="347286" y="628380"/>
                          <a:pt x="274140" y="590253"/>
                          <a:pt x="213279" y="544784"/>
                        </a:cubicBezTo>
                        <a:cubicBezTo>
                          <a:pt x="165127" y="508776"/>
                          <a:pt x="125588" y="466696"/>
                          <a:pt x="93393" y="416990"/>
                        </a:cubicBezTo>
                        <a:cubicBezTo>
                          <a:pt x="97346" y="417555"/>
                          <a:pt x="101300" y="417837"/>
                          <a:pt x="105254" y="418120"/>
                        </a:cubicBezTo>
                        <a:lnTo>
                          <a:pt x="159902" y="421508"/>
                        </a:lnTo>
                        <a:lnTo>
                          <a:pt x="124317" y="379993"/>
                        </a:lnTo>
                        <a:cubicBezTo>
                          <a:pt x="99182" y="350622"/>
                          <a:pt x="73200" y="320403"/>
                          <a:pt x="53995" y="287501"/>
                        </a:cubicBezTo>
                        <a:cubicBezTo>
                          <a:pt x="33237" y="252058"/>
                          <a:pt x="19682" y="212519"/>
                          <a:pt x="8526" y="172134"/>
                        </a:cubicBezTo>
                        <a:cubicBezTo>
                          <a:pt x="9797" y="172698"/>
                          <a:pt x="81955" y="199669"/>
                          <a:pt x="81955" y="199669"/>
                        </a:cubicBezTo>
                        <a:lnTo>
                          <a:pt x="39309" y="138808"/>
                        </a:lnTo>
                        <a:cubicBezTo>
                          <a:pt x="18834" y="109578"/>
                          <a:pt x="5702" y="75688"/>
                          <a:pt x="1465" y="40950"/>
                        </a:cubicBezTo>
                        <a:cubicBezTo>
                          <a:pt x="-653" y="24147"/>
                          <a:pt x="-229" y="10732"/>
                          <a:pt x="1183" y="0"/>
                        </a:cubicBezTo>
                        <a:cubicBezTo>
                          <a:pt x="29284" y="25982"/>
                          <a:pt x="78283" y="61285"/>
                          <a:pt x="155101" y="87126"/>
                        </a:cubicBezTo>
                        <a:cubicBezTo>
                          <a:pt x="221469" y="109437"/>
                          <a:pt x="297722" y="121157"/>
                          <a:pt x="381882" y="121863"/>
                        </a:cubicBezTo>
                        <a:cubicBezTo>
                          <a:pt x="470421" y="122711"/>
                          <a:pt x="547661" y="134007"/>
                          <a:pt x="611488" y="155471"/>
                        </a:cubicBezTo>
                        <a:cubicBezTo>
                          <a:pt x="749732" y="202070"/>
                          <a:pt x="829373" y="295409"/>
                          <a:pt x="861851" y="449468"/>
                        </a:cubicBezTo>
                        <a:lnTo>
                          <a:pt x="864534" y="462318"/>
                        </a:lnTo>
                        <a:lnTo>
                          <a:pt x="905908" y="476298"/>
                        </a:lnTo>
                        <a:lnTo>
                          <a:pt x="860863" y="610022"/>
                        </a:lnTo>
                        <a:lnTo>
                          <a:pt x="816947" y="595196"/>
                        </a:lnTo>
                        <a:lnTo>
                          <a:pt x="806780" y="607481"/>
                        </a:lnTo>
                        <a:cubicBezTo>
                          <a:pt x="806356" y="607904"/>
                          <a:pt x="768089" y="653515"/>
                          <a:pt x="687882" y="676108"/>
                        </a:cubicBezTo>
                        <a:cubicBezTo>
                          <a:pt x="614877" y="697148"/>
                          <a:pt x="531987" y="692347"/>
                          <a:pt x="441473" y="661846"/>
                        </a:cubicBezTo>
                        <a:lnTo>
                          <a:pt x="430740" y="658033"/>
                        </a:lnTo>
                        <a:close/>
                        <a:moveTo>
                          <a:pt x="347851" y="291314"/>
                        </a:moveTo>
                        <a:lnTo>
                          <a:pt x="330200" y="290184"/>
                        </a:lnTo>
                        <a:lnTo>
                          <a:pt x="324410" y="306847"/>
                        </a:lnTo>
                        <a:cubicBezTo>
                          <a:pt x="322434" y="312354"/>
                          <a:pt x="278659" y="444102"/>
                          <a:pt x="379341" y="526850"/>
                        </a:cubicBezTo>
                        <a:cubicBezTo>
                          <a:pt x="405605" y="548455"/>
                          <a:pt x="442179" y="563423"/>
                          <a:pt x="468161" y="572178"/>
                        </a:cubicBezTo>
                        <a:cubicBezTo>
                          <a:pt x="542013" y="597031"/>
                          <a:pt x="672067" y="617224"/>
                          <a:pt x="706663" y="565259"/>
                        </a:cubicBezTo>
                        <a:cubicBezTo>
                          <a:pt x="742954" y="510470"/>
                          <a:pt x="709487" y="438312"/>
                          <a:pt x="616995" y="372227"/>
                        </a:cubicBezTo>
                        <a:cubicBezTo>
                          <a:pt x="591860" y="354152"/>
                          <a:pt x="559664" y="338619"/>
                          <a:pt x="521538" y="325628"/>
                        </a:cubicBezTo>
                        <a:cubicBezTo>
                          <a:pt x="437377" y="297386"/>
                          <a:pt x="351381" y="291596"/>
                          <a:pt x="347851" y="291314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5" name="Graphic 2">
                    <a:extLst>
                      <a:ext uri="{FF2B5EF4-FFF2-40B4-BE49-F238E27FC236}">
                        <a16:creationId xmlns:a16="http://schemas.microsoft.com/office/drawing/2014/main" id="{B4BF6588-9334-401F-A290-38A11C7F2E5B}"/>
                      </a:ext>
                    </a:extLst>
                  </p:cNvPr>
                  <p:cNvGrpSpPr/>
                  <p:nvPr/>
                </p:nvGrpSpPr>
                <p:grpSpPr>
                  <a:xfrm>
                    <a:off x="5846996" y="1112137"/>
                    <a:ext cx="471891" cy="274763"/>
                    <a:chOff x="5846996" y="1112137"/>
                    <a:chExt cx="471891" cy="274763"/>
                  </a:xfrm>
                  <a:solidFill>
                    <a:srgbClr val="FE9C0A"/>
                  </a:solidFill>
                </p:grpSpPr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CCB6A594-D254-4869-819F-E5CD9E4A0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72458" y="1340472"/>
                      <a:ext cx="46428" cy="46428"/>
                    </a:xfrm>
                    <a:custGeom>
                      <a:avLst/>
                      <a:gdLst>
                        <a:gd name="connsiteX0" fmla="*/ 16719 w 46428"/>
                        <a:gd name="connsiteY0" fmla="*/ 45525 h 46428"/>
                        <a:gd name="connsiteX1" fmla="*/ 2881 w 46428"/>
                        <a:gd name="connsiteY1" fmla="*/ 34370 h 46428"/>
                        <a:gd name="connsiteX2" fmla="*/ 903 w 46428"/>
                        <a:gd name="connsiteY2" fmla="*/ 16719 h 46428"/>
                        <a:gd name="connsiteX3" fmla="*/ 12059 w 46428"/>
                        <a:gd name="connsiteY3" fmla="*/ 2880 h 46428"/>
                        <a:gd name="connsiteX4" fmla="*/ 29710 w 46428"/>
                        <a:gd name="connsiteY4" fmla="*/ 903 h 46428"/>
                        <a:gd name="connsiteX5" fmla="*/ 43549 w 46428"/>
                        <a:gd name="connsiteY5" fmla="*/ 12059 h 46428"/>
                        <a:gd name="connsiteX6" fmla="*/ 45525 w 46428"/>
                        <a:gd name="connsiteY6" fmla="*/ 29710 h 46428"/>
                        <a:gd name="connsiteX7" fmla="*/ 34370 w 46428"/>
                        <a:gd name="connsiteY7" fmla="*/ 43549 h 46428"/>
                        <a:gd name="connsiteX8" fmla="*/ 16719 w 46428"/>
                        <a:gd name="connsiteY8" fmla="*/ 45525 h 46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428" h="46428">
                          <a:moveTo>
                            <a:pt x="16719" y="45525"/>
                          </a:moveTo>
                          <a:cubicBezTo>
                            <a:pt x="10929" y="43831"/>
                            <a:pt x="5846" y="39736"/>
                            <a:pt x="2881" y="34370"/>
                          </a:cubicBezTo>
                          <a:cubicBezTo>
                            <a:pt x="-85" y="29004"/>
                            <a:pt x="-791" y="22649"/>
                            <a:pt x="903" y="16719"/>
                          </a:cubicBezTo>
                          <a:cubicBezTo>
                            <a:pt x="2598" y="10929"/>
                            <a:pt x="6693" y="5846"/>
                            <a:pt x="12059" y="2880"/>
                          </a:cubicBezTo>
                          <a:cubicBezTo>
                            <a:pt x="17425" y="-85"/>
                            <a:pt x="23779" y="-791"/>
                            <a:pt x="29710" y="903"/>
                          </a:cubicBezTo>
                          <a:cubicBezTo>
                            <a:pt x="35500" y="2598"/>
                            <a:pt x="40583" y="6693"/>
                            <a:pt x="43549" y="12059"/>
                          </a:cubicBezTo>
                          <a:cubicBezTo>
                            <a:pt x="46514" y="17425"/>
                            <a:pt x="47220" y="23779"/>
                            <a:pt x="45525" y="29710"/>
                          </a:cubicBezTo>
                          <a:cubicBezTo>
                            <a:pt x="43831" y="35500"/>
                            <a:pt x="39736" y="40583"/>
                            <a:pt x="34370" y="43549"/>
                          </a:cubicBezTo>
                          <a:cubicBezTo>
                            <a:pt x="29004" y="46514"/>
                            <a:pt x="22508" y="47220"/>
                            <a:pt x="16719" y="45525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0BFD8857-3BCC-41D4-B6B7-1E7D3E5D01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3984" y="1112564"/>
                      <a:ext cx="345599" cy="197471"/>
                    </a:xfrm>
                    <a:custGeom>
                      <a:avLst/>
                      <a:gdLst>
                        <a:gd name="connsiteX0" fmla="*/ 21516 w 345599"/>
                        <a:gd name="connsiteY0" fmla="*/ 46227 h 197471"/>
                        <a:gd name="connsiteX1" fmla="*/ 46227 w 345599"/>
                        <a:gd name="connsiteY1" fmla="*/ 24764 h 197471"/>
                        <a:gd name="connsiteX2" fmla="*/ 24764 w 345599"/>
                        <a:gd name="connsiteY2" fmla="*/ 52 h 197471"/>
                        <a:gd name="connsiteX3" fmla="*/ 24764 w 345599"/>
                        <a:gd name="connsiteY3" fmla="*/ 52 h 197471"/>
                        <a:gd name="connsiteX4" fmla="*/ 52 w 345599"/>
                        <a:gd name="connsiteY4" fmla="*/ 21516 h 197471"/>
                        <a:gd name="connsiteX5" fmla="*/ 21516 w 345599"/>
                        <a:gd name="connsiteY5" fmla="*/ 46227 h 197471"/>
                        <a:gd name="connsiteX6" fmla="*/ 21516 w 345599"/>
                        <a:gd name="connsiteY6" fmla="*/ 46227 h 197471"/>
                        <a:gd name="connsiteX7" fmla="*/ 21516 w 345599"/>
                        <a:gd name="connsiteY7" fmla="*/ 46227 h 197471"/>
                        <a:gd name="connsiteX8" fmla="*/ 103417 w 345599"/>
                        <a:gd name="connsiteY8" fmla="*/ 58654 h 197471"/>
                        <a:gd name="connsiteX9" fmla="*/ 131377 w 345599"/>
                        <a:gd name="connsiteY9" fmla="*/ 41567 h 197471"/>
                        <a:gd name="connsiteX10" fmla="*/ 114290 w 345599"/>
                        <a:gd name="connsiteY10" fmla="*/ 13608 h 197471"/>
                        <a:gd name="connsiteX11" fmla="*/ 114290 w 345599"/>
                        <a:gd name="connsiteY11" fmla="*/ 13608 h 197471"/>
                        <a:gd name="connsiteX12" fmla="*/ 86331 w 345599"/>
                        <a:gd name="connsiteY12" fmla="*/ 30694 h 197471"/>
                        <a:gd name="connsiteX13" fmla="*/ 103417 w 345599"/>
                        <a:gd name="connsiteY13" fmla="*/ 58654 h 197471"/>
                        <a:gd name="connsiteX14" fmla="*/ 103417 w 345599"/>
                        <a:gd name="connsiteY14" fmla="*/ 58654 h 197471"/>
                        <a:gd name="connsiteX15" fmla="*/ 103417 w 345599"/>
                        <a:gd name="connsiteY15" fmla="*/ 58654 h 197471"/>
                        <a:gd name="connsiteX16" fmla="*/ 180517 w 345599"/>
                        <a:gd name="connsiteY16" fmla="*/ 85625 h 197471"/>
                        <a:gd name="connsiteX17" fmla="*/ 211300 w 345599"/>
                        <a:gd name="connsiteY17" fmla="*/ 74751 h 197471"/>
                        <a:gd name="connsiteX18" fmla="*/ 200427 w 345599"/>
                        <a:gd name="connsiteY18" fmla="*/ 43968 h 197471"/>
                        <a:gd name="connsiteX19" fmla="*/ 200427 w 345599"/>
                        <a:gd name="connsiteY19" fmla="*/ 43968 h 197471"/>
                        <a:gd name="connsiteX20" fmla="*/ 169644 w 345599"/>
                        <a:gd name="connsiteY20" fmla="*/ 54841 h 197471"/>
                        <a:gd name="connsiteX21" fmla="*/ 180517 w 345599"/>
                        <a:gd name="connsiteY21" fmla="*/ 85625 h 197471"/>
                        <a:gd name="connsiteX22" fmla="*/ 180517 w 345599"/>
                        <a:gd name="connsiteY22" fmla="*/ 85625 h 197471"/>
                        <a:gd name="connsiteX23" fmla="*/ 180517 w 345599"/>
                        <a:gd name="connsiteY23" fmla="*/ 85625 h 197471"/>
                        <a:gd name="connsiteX24" fmla="*/ 248862 w 345599"/>
                        <a:gd name="connsiteY24" fmla="*/ 128834 h 197471"/>
                        <a:gd name="connsiteX25" fmla="*/ 281481 w 345599"/>
                        <a:gd name="connsiteY25" fmla="*/ 125728 h 197471"/>
                        <a:gd name="connsiteX26" fmla="*/ 278375 w 345599"/>
                        <a:gd name="connsiteY26" fmla="*/ 93109 h 197471"/>
                        <a:gd name="connsiteX27" fmla="*/ 278375 w 345599"/>
                        <a:gd name="connsiteY27" fmla="*/ 93109 h 197471"/>
                        <a:gd name="connsiteX28" fmla="*/ 245755 w 345599"/>
                        <a:gd name="connsiteY28" fmla="*/ 96215 h 197471"/>
                        <a:gd name="connsiteX29" fmla="*/ 248862 w 345599"/>
                        <a:gd name="connsiteY29" fmla="*/ 128834 h 197471"/>
                        <a:gd name="connsiteX30" fmla="*/ 248862 w 345599"/>
                        <a:gd name="connsiteY30" fmla="*/ 128834 h 197471"/>
                        <a:gd name="connsiteX31" fmla="*/ 248862 w 345599"/>
                        <a:gd name="connsiteY31" fmla="*/ 128834 h 197471"/>
                        <a:gd name="connsiteX32" fmla="*/ 303651 w 345599"/>
                        <a:gd name="connsiteY32" fmla="*/ 187719 h 197471"/>
                        <a:gd name="connsiteX33" fmla="*/ 335847 w 345599"/>
                        <a:gd name="connsiteY33" fmla="*/ 193226 h 197471"/>
                        <a:gd name="connsiteX34" fmla="*/ 341354 w 345599"/>
                        <a:gd name="connsiteY34" fmla="*/ 161030 h 197471"/>
                        <a:gd name="connsiteX35" fmla="*/ 341354 w 345599"/>
                        <a:gd name="connsiteY35" fmla="*/ 161030 h 197471"/>
                        <a:gd name="connsiteX36" fmla="*/ 309159 w 345599"/>
                        <a:gd name="connsiteY36" fmla="*/ 155523 h 197471"/>
                        <a:gd name="connsiteX37" fmla="*/ 303651 w 345599"/>
                        <a:gd name="connsiteY37" fmla="*/ 187719 h 197471"/>
                        <a:gd name="connsiteX38" fmla="*/ 303651 w 345599"/>
                        <a:gd name="connsiteY38" fmla="*/ 187719 h 197471"/>
                        <a:gd name="connsiteX39" fmla="*/ 303651 w 345599"/>
                        <a:gd name="connsiteY39" fmla="*/ 187719 h 197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45599" h="197471">
                          <a:moveTo>
                            <a:pt x="21516" y="46227"/>
                          </a:moveTo>
                          <a:cubicBezTo>
                            <a:pt x="34225" y="47075"/>
                            <a:pt x="45380" y="37472"/>
                            <a:pt x="46227" y="24764"/>
                          </a:cubicBezTo>
                          <a:cubicBezTo>
                            <a:pt x="47075" y="12055"/>
                            <a:pt x="37472" y="899"/>
                            <a:pt x="24764" y="52"/>
                          </a:cubicBezTo>
                          <a:lnTo>
                            <a:pt x="24764" y="52"/>
                          </a:lnTo>
                          <a:cubicBezTo>
                            <a:pt x="12055" y="-795"/>
                            <a:pt x="899" y="8807"/>
                            <a:pt x="52" y="21516"/>
                          </a:cubicBezTo>
                          <a:cubicBezTo>
                            <a:pt x="-795" y="34225"/>
                            <a:pt x="8807" y="45380"/>
                            <a:pt x="21516" y="46227"/>
                          </a:cubicBezTo>
                          <a:lnTo>
                            <a:pt x="21516" y="46227"/>
                          </a:lnTo>
                          <a:lnTo>
                            <a:pt x="21516" y="46227"/>
                          </a:lnTo>
                          <a:close/>
                          <a:moveTo>
                            <a:pt x="103417" y="58654"/>
                          </a:moveTo>
                          <a:cubicBezTo>
                            <a:pt x="115843" y="61619"/>
                            <a:pt x="128270" y="53994"/>
                            <a:pt x="131377" y="41567"/>
                          </a:cubicBezTo>
                          <a:cubicBezTo>
                            <a:pt x="134342" y="29141"/>
                            <a:pt x="126716" y="16715"/>
                            <a:pt x="114290" y="13608"/>
                          </a:cubicBezTo>
                          <a:lnTo>
                            <a:pt x="114290" y="13608"/>
                          </a:lnTo>
                          <a:cubicBezTo>
                            <a:pt x="101864" y="10643"/>
                            <a:pt x="89438" y="18268"/>
                            <a:pt x="86331" y="30694"/>
                          </a:cubicBezTo>
                          <a:cubicBezTo>
                            <a:pt x="83365" y="43121"/>
                            <a:pt x="90991" y="55688"/>
                            <a:pt x="103417" y="58654"/>
                          </a:cubicBezTo>
                          <a:lnTo>
                            <a:pt x="103417" y="58654"/>
                          </a:lnTo>
                          <a:lnTo>
                            <a:pt x="103417" y="58654"/>
                          </a:lnTo>
                          <a:close/>
                          <a:moveTo>
                            <a:pt x="180517" y="85625"/>
                          </a:moveTo>
                          <a:cubicBezTo>
                            <a:pt x="192096" y="91132"/>
                            <a:pt x="205794" y="86189"/>
                            <a:pt x="211300" y="74751"/>
                          </a:cubicBezTo>
                          <a:cubicBezTo>
                            <a:pt x="216808" y="63172"/>
                            <a:pt x="211865" y="49475"/>
                            <a:pt x="200427" y="43968"/>
                          </a:cubicBezTo>
                          <a:lnTo>
                            <a:pt x="200427" y="43968"/>
                          </a:lnTo>
                          <a:cubicBezTo>
                            <a:pt x="188848" y="38461"/>
                            <a:pt x="175151" y="43403"/>
                            <a:pt x="169644" y="54841"/>
                          </a:cubicBezTo>
                          <a:cubicBezTo>
                            <a:pt x="164137" y="66279"/>
                            <a:pt x="169079" y="80117"/>
                            <a:pt x="180517" y="85625"/>
                          </a:cubicBezTo>
                          <a:lnTo>
                            <a:pt x="180517" y="85625"/>
                          </a:lnTo>
                          <a:lnTo>
                            <a:pt x="180517" y="85625"/>
                          </a:lnTo>
                          <a:close/>
                          <a:moveTo>
                            <a:pt x="248862" y="128834"/>
                          </a:moveTo>
                          <a:cubicBezTo>
                            <a:pt x="258747" y="137025"/>
                            <a:pt x="273291" y="135612"/>
                            <a:pt x="281481" y="125728"/>
                          </a:cubicBezTo>
                          <a:cubicBezTo>
                            <a:pt x="289672" y="115843"/>
                            <a:pt x="288259" y="101299"/>
                            <a:pt x="278375" y="93109"/>
                          </a:cubicBezTo>
                          <a:lnTo>
                            <a:pt x="278375" y="93109"/>
                          </a:lnTo>
                          <a:cubicBezTo>
                            <a:pt x="268490" y="84919"/>
                            <a:pt x="253946" y="86331"/>
                            <a:pt x="245755" y="96215"/>
                          </a:cubicBezTo>
                          <a:cubicBezTo>
                            <a:pt x="237566" y="106100"/>
                            <a:pt x="238978" y="120786"/>
                            <a:pt x="248862" y="128834"/>
                          </a:cubicBezTo>
                          <a:lnTo>
                            <a:pt x="248862" y="128834"/>
                          </a:lnTo>
                          <a:lnTo>
                            <a:pt x="248862" y="128834"/>
                          </a:lnTo>
                          <a:close/>
                          <a:moveTo>
                            <a:pt x="303651" y="187719"/>
                          </a:moveTo>
                          <a:cubicBezTo>
                            <a:pt x="310994" y="198168"/>
                            <a:pt x="325539" y="200569"/>
                            <a:pt x="335847" y="193226"/>
                          </a:cubicBezTo>
                          <a:cubicBezTo>
                            <a:pt x="346296" y="185883"/>
                            <a:pt x="348697" y="171338"/>
                            <a:pt x="341354" y="161030"/>
                          </a:cubicBezTo>
                          <a:lnTo>
                            <a:pt x="341354" y="161030"/>
                          </a:lnTo>
                          <a:cubicBezTo>
                            <a:pt x="334011" y="150581"/>
                            <a:pt x="319467" y="148180"/>
                            <a:pt x="309159" y="155523"/>
                          </a:cubicBezTo>
                          <a:cubicBezTo>
                            <a:pt x="298709" y="162866"/>
                            <a:pt x="296308" y="177269"/>
                            <a:pt x="303651" y="187719"/>
                          </a:cubicBezTo>
                          <a:lnTo>
                            <a:pt x="303651" y="187719"/>
                          </a:lnTo>
                          <a:lnTo>
                            <a:pt x="303651" y="187719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FFE62456-F389-4A32-851A-60DAC105E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6996" y="1112137"/>
                      <a:ext cx="46428" cy="46428"/>
                    </a:xfrm>
                    <a:custGeom>
                      <a:avLst/>
                      <a:gdLst>
                        <a:gd name="connsiteX0" fmla="*/ 16719 w 46428"/>
                        <a:gd name="connsiteY0" fmla="*/ 45526 h 46428"/>
                        <a:gd name="connsiteX1" fmla="*/ 2880 w 46428"/>
                        <a:gd name="connsiteY1" fmla="*/ 34370 h 46428"/>
                        <a:gd name="connsiteX2" fmla="*/ 903 w 46428"/>
                        <a:gd name="connsiteY2" fmla="*/ 16719 h 46428"/>
                        <a:gd name="connsiteX3" fmla="*/ 12059 w 46428"/>
                        <a:gd name="connsiteY3" fmla="*/ 2880 h 46428"/>
                        <a:gd name="connsiteX4" fmla="*/ 29710 w 46428"/>
                        <a:gd name="connsiteY4" fmla="*/ 903 h 46428"/>
                        <a:gd name="connsiteX5" fmla="*/ 43549 w 46428"/>
                        <a:gd name="connsiteY5" fmla="*/ 12059 h 46428"/>
                        <a:gd name="connsiteX6" fmla="*/ 45525 w 46428"/>
                        <a:gd name="connsiteY6" fmla="*/ 29710 h 46428"/>
                        <a:gd name="connsiteX7" fmla="*/ 34370 w 46428"/>
                        <a:gd name="connsiteY7" fmla="*/ 43549 h 46428"/>
                        <a:gd name="connsiteX8" fmla="*/ 16719 w 46428"/>
                        <a:gd name="connsiteY8" fmla="*/ 45526 h 46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428" h="46428">
                          <a:moveTo>
                            <a:pt x="16719" y="45526"/>
                          </a:moveTo>
                          <a:cubicBezTo>
                            <a:pt x="10929" y="43831"/>
                            <a:pt x="5846" y="39736"/>
                            <a:pt x="2880" y="34370"/>
                          </a:cubicBezTo>
                          <a:cubicBezTo>
                            <a:pt x="-85" y="29004"/>
                            <a:pt x="-791" y="22650"/>
                            <a:pt x="903" y="16719"/>
                          </a:cubicBezTo>
                          <a:cubicBezTo>
                            <a:pt x="2598" y="10929"/>
                            <a:pt x="6693" y="5846"/>
                            <a:pt x="12059" y="2880"/>
                          </a:cubicBezTo>
                          <a:cubicBezTo>
                            <a:pt x="17425" y="-85"/>
                            <a:pt x="23779" y="-791"/>
                            <a:pt x="29710" y="903"/>
                          </a:cubicBezTo>
                          <a:cubicBezTo>
                            <a:pt x="35500" y="2598"/>
                            <a:pt x="40583" y="6693"/>
                            <a:pt x="43549" y="12059"/>
                          </a:cubicBezTo>
                          <a:cubicBezTo>
                            <a:pt x="46514" y="17425"/>
                            <a:pt x="47220" y="23779"/>
                            <a:pt x="45525" y="29710"/>
                          </a:cubicBezTo>
                          <a:cubicBezTo>
                            <a:pt x="43831" y="35500"/>
                            <a:pt x="39736" y="40583"/>
                            <a:pt x="34370" y="43549"/>
                          </a:cubicBezTo>
                          <a:cubicBezTo>
                            <a:pt x="29004" y="46514"/>
                            <a:pt x="22650" y="47220"/>
                            <a:pt x="16719" y="45526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DEBC64C1-3399-4274-96AF-00696C3D1783}"/>
                      </a:ext>
                    </a:extLst>
                  </p:cNvPr>
                  <p:cNvSpPr/>
                  <p:nvPr/>
                </p:nvSpPr>
                <p:spPr>
                  <a:xfrm>
                    <a:off x="5565481" y="952485"/>
                    <a:ext cx="292584" cy="485211"/>
                  </a:xfrm>
                  <a:custGeom>
                    <a:avLst/>
                    <a:gdLst>
                      <a:gd name="connsiteX0" fmla="*/ 137255 w 292584"/>
                      <a:gd name="connsiteY0" fmla="*/ 391996 h 485211"/>
                      <a:gd name="connsiteX1" fmla="*/ 127371 w 292584"/>
                      <a:gd name="connsiteY1" fmla="*/ 392279 h 485211"/>
                      <a:gd name="connsiteX2" fmla="*/ 131042 w 292584"/>
                      <a:gd name="connsiteY2" fmla="*/ 401316 h 485211"/>
                      <a:gd name="connsiteX3" fmla="*/ 143468 w 292584"/>
                      <a:gd name="connsiteY3" fmla="*/ 421791 h 485211"/>
                      <a:gd name="connsiteX4" fmla="*/ 164791 w 292584"/>
                      <a:gd name="connsiteY4" fmla="*/ 445514 h 485211"/>
                      <a:gd name="connsiteX5" fmla="*/ 193739 w 292584"/>
                      <a:gd name="connsiteY5" fmla="*/ 466131 h 485211"/>
                      <a:gd name="connsiteX6" fmla="*/ 226781 w 292584"/>
                      <a:gd name="connsiteY6" fmla="*/ 479687 h 485211"/>
                      <a:gd name="connsiteX7" fmla="*/ 258836 w 292584"/>
                      <a:gd name="connsiteY7" fmla="*/ 484770 h 485211"/>
                      <a:gd name="connsiteX8" fmla="*/ 282983 w 292584"/>
                      <a:gd name="connsiteY8" fmla="*/ 483499 h 485211"/>
                      <a:gd name="connsiteX9" fmla="*/ 292585 w 292584"/>
                      <a:gd name="connsiteY9" fmla="*/ 481240 h 485211"/>
                      <a:gd name="connsiteX10" fmla="*/ 287078 w 292584"/>
                      <a:gd name="connsiteY10" fmla="*/ 473191 h 485211"/>
                      <a:gd name="connsiteX11" fmla="*/ 271969 w 292584"/>
                      <a:gd name="connsiteY11" fmla="*/ 455399 h 485211"/>
                      <a:gd name="connsiteX12" fmla="*/ 249516 w 292584"/>
                      <a:gd name="connsiteY12" fmla="*/ 434641 h 485211"/>
                      <a:gd name="connsiteX13" fmla="*/ 221557 w 292584"/>
                      <a:gd name="connsiteY13" fmla="*/ 415860 h 485211"/>
                      <a:gd name="connsiteX14" fmla="*/ 190632 w 292584"/>
                      <a:gd name="connsiteY14" fmla="*/ 402022 h 485211"/>
                      <a:gd name="connsiteX15" fmla="*/ 160554 w 292584"/>
                      <a:gd name="connsiteY15" fmla="*/ 394397 h 485211"/>
                      <a:gd name="connsiteX16" fmla="*/ 137255 w 292584"/>
                      <a:gd name="connsiteY16" fmla="*/ 391996 h 485211"/>
                      <a:gd name="connsiteX17" fmla="*/ 66651 w 292584"/>
                      <a:gd name="connsiteY17" fmla="*/ 196704 h 485211"/>
                      <a:gd name="connsiteX18" fmla="*/ 57049 w 292584"/>
                      <a:gd name="connsiteY18" fmla="*/ 195292 h 485211"/>
                      <a:gd name="connsiteX19" fmla="*/ 58884 w 292584"/>
                      <a:gd name="connsiteY19" fmla="*/ 204753 h 485211"/>
                      <a:gd name="connsiteX20" fmla="*/ 67216 w 292584"/>
                      <a:gd name="connsiteY20" fmla="*/ 226782 h 485211"/>
                      <a:gd name="connsiteX21" fmla="*/ 83737 w 292584"/>
                      <a:gd name="connsiteY21" fmla="*/ 253329 h 485211"/>
                      <a:gd name="connsiteX22" fmla="*/ 108307 w 292584"/>
                      <a:gd name="connsiteY22" fmla="*/ 277899 h 485211"/>
                      <a:gd name="connsiteX23" fmla="*/ 137961 w 292584"/>
                      <a:gd name="connsiteY23" fmla="*/ 296115 h 485211"/>
                      <a:gd name="connsiteX24" fmla="*/ 167615 w 292584"/>
                      <a:gd name="connsiteY24" fmla="*/ 306141 h 485211"/>
                      <a:gd name="connsiteX25" fmla="*/ 190915 w 292584"/>
                      <a:gd name="connsiteY25" fmla="*/ 309107 h 485211"/>
                      <a:gd name="connsiteX26" fmla="*/ 200517 w 292584"/>
                      <a:gd name="connsiteY26" fmla="*/ 308824 h 485211"/>
                      <a:gd name="connsiteX27" fmla="*/ 196987 w 292584"/>
                      <a:gd name="connsiteY27" fmla="*/ 299928 h 485211"/>
                      <a:gd name="connsiteX28" fmla="*/ 185831 w 292584"/>
                      <a:gd name="connsiteY28" fmla="*/ 279735 h 485211"/>
                      <a:gd name="connsiteX29" fmla="*/ 167756 w 292584"/>
                      <a:gd name="connsiteY29" fmla="*/ 255588 h 485211"/>
                      <a:gd name="connsiteX30" fmla="*/ 143892 w 292584"/>
                      <a:gd name="connsiteY30" fmla="*/ 232995 h 485211"/>
                      <a:gd name="connsiteX31" fmla="*/ 116356 w 292584"/>
                      <a:gd name="connsiteY31" fmla="*/ 214920 h 485211"/>
                      <a:gd name="connsiteX32" fmla="*/ 88821 w 292584"/>
                      <a:gd name="connsiteY32" fmla="*/ 202776 h 485211"/>
                      <a:gd name="connsiteX33" fmla="*/ 66651 w 292584"/>
                      <a:gd name="connsiteY33" fmla="*/ 196704 h 485211"/>
                      <a:gd name="connsiteX34" fmla="*/ 0 w 292584"/>
                      <a:gd name="connsiteY34" fmla="*/ 0 h 485211"/>
                      <a:gd name="connsiteX35" fmla="*/ 2683 w 292584"/>
                      <a:gd name="connsiteY35" fmla="*/ 11720 h 485211"/>
                      <a:gd name="connsiteX36" fmla="*/ 13980 w 292584"/>
                      <a:gd name="connsiteY36" fmla="*/ 39821 h 485211"/>
                      <a:gd name="connsiteX37" fmla="*/ 36291 w 292584"/>
                      <a:gd name="connsiteY37" fmla="*/ 75123 h 485211"/>
                      <a:gd name="connsiteX38" fmla="*/ 69334 w 292584"/>
                      <a:gd name="connsiteY38" fmla="*/ 108872 h 485211"/>
                      <a:gd name="connsiteX39" fmla="*/ 108731 w 292584"/>
                      <a:gd name="connsiteY39" fmla="*/ 134855 h 485211"/>
                      <a:gd name="connsiteX40" fmla="*/ 147563 w 292584"/>
                      <a:gd name="connsiteY40" fmla="*/ 150105 h 485211"/>
                      <a:gd name="connsiteX41" fmla="*/ 177217 w 292584"/>
                      <a:gd name="connsiteY41" fmla="*/ 155895 h 485211"/>
                      <a:gd name="connsiteX42" fmla="*/ 189220 w 292584"/>
                      <a:gd name="connsiteY42" fmla="*/ 156460 h 485211"/>
                      <a:gd name="connsiteX43" fmla="*/ 182724 w 292584"/>
                      <a:gd name="connsiteY43" fmla="*/ 146434 h 485211"/>
                      <a:gd name="connsiteX44" fmla="*/ 164650 w 292584"/>
                      <a:gd name="connsiteY44" fmla="*/ 123134 h 485211"/>
                      <a:gd name="connsiteX45" fmla="*/ 137961 w 292584"/>
                      <a:gd name="connsiteY45" fmla="*/ 94187 h 485211"/>
                      <a:gd name="connsiteX46" fmla="*/ 105624 w 292584"/>
                      <a:gd name="connsiteY46" fmla="*/ 64815 h 485211"/>
                      <a:gd name="connsiteX47" fmla="*/ 70746 w 292584"/>
                      <a:gd name="connsiteY47" fmla="*/ 38550 h 485211"/>
                      <a:gd name="connsiteX48" fmla="*/ 37279 w 292584"/>
                      <a:gd name="connsiteY48" fmla="*/ 17934 h 485211"/>
                      <a:gd name="connsiteX49" fmla="*/ 11014 w 292584"/>
                      <a:gd name="connsiteY49" fmla="*/ 4660 h 485211"/>
                      <a:gd name="connsiteX50" fmla="*/ 0 w 292584"/>
                      <a:gd name="connsiteY50" fmla="*/ 0 h 485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292584" h="485211">
                        <a:moveTo>
                          <a:pt x="137255" y="391996"/>
                        </a:moveTo>
                        <a:cubicBezTo>
                          <a:pt x="131042" y="392137"/>
                          <a:pt x="127371" y="392279"/>
                          <a:pt x="127371" y="392279"/>
                        </a:cubicBezTo>
                        <a:cubicBezTo>
                          <a:pt x="127371" y="392279"/>
                          <a:pt x="128782" y="395526"/>
                          <a:pt x="131042" y="401316"/>
                        </a:cubicBezTo>
                        <a:cubicBezTo>
                          <a:pt x="134148" y="406117"/>
                          <a:pt x="137255" y="414872"/>
                          <a:pt x="143468" y="421791"/>
                        </a:cubicBezTo>
                        <a:cubicBezTo>
                          <a:pt x="149682" y="428710"/>
                          <a:pt x="156036" y="438313"/>
                          <a:pt x="164791" y="445514"/>
                        </a:cubicBezTo>
                        <a:cubicBezTo>
                          <a:pt x="173264" y="453422"/>
                          <a:pt x="183431" y="459635"/>
                          <a:pt x="193739" y="466131"/>
                        </a:cubicBezTo>
                        <a:cubicBezTo>
                          <a:pt x="204612" y="471355"/>
                          <a:pt x="215626" y="476721"/>
                          <a:pt x="226781" y="479687"/>
                        </a:cubicBezTo>
                        <a:cubicBezTo>
                          <a:pt x="237796" y="483217"/>
                          <a:pt x="249516" y="483499"/>
                          <a:pt x="258836" y="484770"/>
                        </a:cubicBezTo>
                        <a:cubicBezTo>
                          <a:pt x="268156" y="486182"/>
                          <a:pt x="277335" y="483782"/>
                          <a:pt x="282983" y="483499"/>
                        </a:cubicBezTo>
                        <a:cubicBezTo>
                          <a:pt x="289055" y="482087"/>
                          <a:pt x="292585" y="481240"/>
                          <a:pt x="292585" y="481240"/>
                        </a:cubicBezTo>
                        <a:cubicBezTo>
                          <a:pt x="292585" y="481240"/>
                          <a:pt x="290608" y="478275"/>
                          <a:pt x="287078" y="473191"/>
                        </a:cubicBezTo>
                        <a:cubicBezTo>
                          <a:pt x="283124" y="469237"/>
                          <a:pt x="278605" y="461330"/>
                          <a:pt x="271969" y="455399"/>
                        </a:cubicBezTo>
                        <a:cubicBezTo>
                          <a:pt x="265190" y="449609"/>
                          <a:pt x="258271" y="441137"/>
                          <a:pt x="249516" y="434641"/>
                        </a:cubicBezTo>
                        <a:cubicBezTo>
                          <a:pt x="241044" y="427722"/>
                          <a:pt x="231300" y="421932"/>
                          <a:pt x="221557" y="415860"/>
                        </a:cubicBezTo>
                        <a:cubicBezTo>
                          <a:pt x="211249" y="410777"/>
                          <a:pt x="201223" y="405411"/>
                          <a:pt x="190632" y="402022"/>
                        </a:cubicBezTo>
                        <a:cubicBezTo>
                          <a:pt x="180465" y="397927"/>
                          <a:pt x="169310" y="396797"/>
                          <a:pt x="160554" y="394397"/>
                        </a:cubicBezTo>
                        <a:cubicBezTo>
                          <a:pt x="151941" y="391996"/>
                          <a:pt x="142762" y="392843"/>
                          <a:pt x="137255" y="391996"/>
                        </a:cubicBezTo>
                        <a:close/>
                        <a:moveTo>
                          <a:pt x="66651" y="196704"/>
                        </a:moveTo>
                        <a:cubicBezTo>
                          <a:pt x="60579" y="195857"/>
                          <a:pt x="57049" y="195292"/>
                          <a:pt x="57049" y="195292"/>
                        </a:cubicBezTo>
                        <a:cubicBezTo>
                          <a:pt x="57049" y="195292"/>
                          <a:pt x="57754" y="198681"/>
                          <a:pt x="58884" y="204753"/>
                        </a:cubicBezTo>
                        <a:cubicBezTo>
                          <a:pt x="61002" y="209836"/>
                          <a:pt x="62415" y="219015"/>
                          <a:pt x="67216" y="226782"/>
                        </a:cubicBezTo>
                        <a:cubicBezTo>
                          <a:pt x="72017" y="234548"/>
                          <a:pt x="76535" y="244856"/>
                          <a:pt x="83737" y="253329"/>
                        </a:cubicBezTo>
                        <a:cubicBezTo>
                          <a:pt x="90515" y="262366"/>
                          <a:pt x="99411" y="270133"/>
                          <a:pt x="108307" y="277899"/>
                        </a:cubicBezTo>
                        <a:cubicBezTo>
                          <a:pt x="117910" y="284677"/>
                          <a:pt x="127653" y="291597"/>
                          <a:pt x="137961" y="296115"/>
                        </a:cubicBezTo>
                        <a:cubicBezTo>
                          <a:pt x="147987" y="301199"/>
                          <a:pt x="159001" y="303176"/>
                          <a:pt x="167615" y="306141"/>
                        </a:cubicBezTo>
                        <a:cubicBezTo>
                          <a:pt x="176229" y="308965"/>
                          <a:pt x="185407" y="308400"/>
                          <a:pt x="190915" y="309107"/>
                        </a:cubicBezTo>
                        <a:cubicBezTo>
                          <a:pt x="196987" y="308965"/>
                          <a:pt x="200517" y="308824"/>
                          <a:pt x="200517" y="308824"/>
                        </a:cubicBezTo>
                        <a:cubicBezTo>
                          <a:pt x="200517" y="308824"/>
                          <a:pt x="199246" y="305576"/>
                          <a:pt x="196987" y="299928"/>
                        </a:cubicBezTo>
                        <a:cubicBezTo>
                          <a:pt x="194021" y="295268"/>
                          <a:pt x="191338" y="286654"/>
                          <a:pt x="185831" y="279735"/>
                        </a:cubicBezTo>
                        <a:cubicBezTo>
                          <a:pt x="180324" y="272816"/>
                          <a:pt x="175099" y="263214"/>
                          <a:pt x="167756" y="255588"/>
                        </a:cubicBezTo>
                        <a:cubicBezTo>
                          <a:pt x="160696" y="247398"/>
                          <a:pt x="152223" y="240338"/>
                          <a:pt x="143892" y="232995"/>
                        </a:cubicBezTo>
                        <a:cubicBezTo>
                          <a:pt x="134855" y="226499"/>
                          <a:pt x="125959" y="219721"/>
                          <a:pt x="116356" y="214920"/>
                        </a:cubicBezTo>
                        <a:cubicBezTo>
                          <a:pt x="107319" y="209413"/>
                          <a:pt x="96728" y="206589"/>
                          <a:pt x="88821" y="202776"/>
                        </a:cubicBezTo>
                        <a:cubicBezTo>
                          <a:pt x="80913" y="199246"/>
                          <a:pt x="71875" y="198540"/>
                          <a:pt x="66651" y="196704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989" y="4236"/>
                          <a:pt x="2683" y="11720"/>
                        </a:cubicBezTo>
                        <a:cubicBezTo>
                          <a:pt x="5366" y="18357"/>
                          <a:pt x="7625" y="29513"/>
                          <a:pt x="13980" y="39821"/>
                        </a:cubicBezTo>
                        <a:cubicBezTo>
                          <a:pt x="20193" y="50271"/>
                          <a:pt x="26689" y="63403"/>
                          <a:pt x="36291" y="75123"/>
                        </a:cubicBezTo>
                        <a:cubicBezTo>
                          <a:pt x="45611" y="87126"/>
                          <a:pt x="57331" y="98140"/>
                          <a:pt x="69334" y="108872"/>
                        </a:cubicBezTo>
                        <a:cubicBezTo>
                          <a:pt x="82184" y="118616"/>
                          <a:pt x="95175" y="128077"/>
                          <a:pt x="108731" y="134855"/>
                        </a:cubicBezTo>
                        <a:cubicBezTo>
                          <a:pt x="122005" y="142056"/>
                          <a:pt x="136126" y="146010"/>
                          <a:pt x="147563" y="150105"/>
                        </a:cubicBezTo>
                        <a:cubicBezTo>
                          <a:pt x="159001" y="154341"/>
                          <a:pt x="170298" y="154483"/>
                          <a:pt x="177217" y="155895"/>
                        </a:cubicBezTo>
                        <a:cubicBezTo>
                          <a:pt x="184842" y="156177"/>
                          <a:pt x="189220" y="156460"/>
                          <a:pt x="189220" y="156460"/>
                        </a:cubicBezTo>
                        <a:cubicBezTo>
                          <a:pt x="189220" y="156460"/>
                          <a:pt x="186820" y="152788"/>
                          <a:pt x="182724" y="146434"/>
                        </a:cubicBezTo>
                        <a:cubicBezTo>
                          <a:pt x="178065" y="141068"/>
                          <a:pt x="172699" y="131466"/>
                          <a:pt x="164650" y="123134"/>
                        </a:cubicBezTo>
                        <a:cubicBezTo>
                          <a:pt x="156460" y="115085"/>
                          <a:pt x="148269" y="103648"/>
                          <a:pt x="137961" y="94187"/>
                        </a:cubicBezTo>
                        <a:cubicBezTo>
                          <a:pt x="128077" y="84019"/>
                          <a:pt x="116639" y="74700"/>
                          <a:pt x="105624" y="64815"/>
                        </a:cubicBezTo>
                        <a:cubicBezTo>
                          <a:pt x="93904" y="55778"/>
                          <a:pt x="82607" y="46317"/>
                          <a:pt x="70746" y="38550"/>
                        </a:cubicBezTo>
                        <a:cubicBezTo>
                          <a:pt x="59590" y="30219"/>
                          <a:pt x="46740" y="24429"/>
                          <a:pt x="37279" y="17934"/>
                        </a:cubicBezTo>
                        <a:cubicBezTo>
                          <a:pt x="27677" y="11579"/>
                          <a:pt x="17087" y="8190"/>
                          <a:pt x="11014" y="4660"/>
                        </a:cubicBezTo>
                        <a:cubicBezTo>
                          <a:pt x="4095" y="155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E7D9F1CE-8CA9-4E8E-AE04-D7D09ECDFBC3}"/>
                      </a:ext>
                    </a:extLst>
                  </p:cNvPr>
                  <p:cNvSpPr/>
                  <p:nvPr/>
                </p:nvSpPr>
                <p:spPr>
                  <a:xfrm>
                    <a:off x="5940955" y="1048225"/>
                    <a:ext cx="384794" cy="205600"/>
                  </a:xfrm>
                  <a:custGeom>
                    <a:avLst/>
                    <a:gdLst>
                      <a:gd name="connsiteX0" fmla="*/ 384794 w 384794"/>
                      <a:gd name="connsiteY0" fmla="*/ 205600 h 205600"/>
                      <a:gd name="connsiteX1" fmla="*/ 376463 w 384794"/>
                      <a:gd name="connsiteY1" fmla="*/ 187808 h 205600"/>
                      <a:gd name="connsiteX2" fmla="*/ 348080 w 384794"/>
                      <a:gd name="connsiteY2" fmla="*/ 144033 h 205600"/>
                      <a:gd name="connsiteX3" fmla="*/ 295551 w 384794"/>
                      <a:gd name="connsiteY3" fmla="*/ 91503 h 205600"/>
                      <a:gd name="connsiteX4" fmla="*/ 223393 w 384794"/>
                      <a:gd name="connsiteY4" fmla="*/ 46034 h 205600"/>
                      <a:gd name="connsiteX5" fmla="*/ 143610 w 384794"/>
                      <a:gd name="connsiteY5" fmla="*/ 16663 h 205600"/>
                      <a:gd name="connsiteX6" fmla="*/ 71311 w 384794"/>
                      <a:gd name="connsiteY6" fmla="*/ 3248 h 205600"/>
                      <a:gd name="connsiteX7" fmla="*/ 19628 w 384794"/>
                      <a:gd name="connsiteY7" fmla="*/ 0 h 205600"/>
                      <a:gd name="connsiteX8" fmla="*/ 0 w 384794"/>
                      <a:gd name="connsiteY8" fmla="*/ 282 h 205600"/>
                      <a:gd name="connsiteX9" fmla="*/ 18922 w 384794"/>
                      <a:gd name="connsiteY9" fmla="*/ 5507 h 205600"/>
                      <a:gd name="connsiteX10" fmla="*/ 68204 w 384794"/>
                      <a:gd name="connsiteY10" fmla="*/ 18922 h 205600"/>
                      <a:gd name="connsiteX11" fmla="*/ 136267 w 384794"/>
                      <a:gd name="connsiteY11" fmla="*/ 40668 h 205600"/>
                      <a:gd name="connsiteX12" fmla="*/ 210966 w 384794"/>
                      <a:gd name="connsiteY12" fmla="*/ 71734 h 205600"/>
                      <a:gd name="connsiteX13" fmla="*/ 280723 w 384794"/>
                      <a:gd name="connsiteY13" fmla="*/ 111696 h 205600"/>
                      <a:gd name="connsiteX14" fmla="*/ 336360 w 384794"/>
                      <a:gd name="connsiteY14" fmla="*/ 155047 h 205600"/>
                      <a:gd name="connsiteX15" fmla="*/ 371945 w 384794"/>
                      <a:gd name="connsiteY15" fmla="*/ 191056 h 205600"/>
                      <a:gd name="connsiteX16" fmla="*/ 384794 w 384794"/>
                      <a:gd name="connsiteY16" fmla="*/ 205600 h 20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4794" h="205600">
                        <a:moveTo>
                          <a:pt x="384794" y="205600"/>
                        </a:moveTo>
                        <a:cubicBezTo>
                          <a:pt x="384794" y="205600"/>
                          <a:pt x="382112" y="198963"/>
                          <a:pt x="376463" y="187808"/>
                        </a:cubicBezTo>
                        <a:cubicBezTo>
                          <a:pt x="370391" y="176793"/>
                          <a:pt x="361919" y="160837"/>
                          <a:pt x="348080" y="144033"/>
                        </a:cubicBezTo>
                        <a:cubicBezTo>
                          <a:pt x="334242" y="127370"/>
                          <a:pt x="317014" y="108448"/>
                          <a:pt x="295551" y="91503"/>
                        </a:cubicBezTo>
                        <a:cubicBezTo>
                          <a:pt x="274369" y="74276"/>
                          <a:pt x="249375" y="59025"/>
                          <a:pt x="223393" y="46034"/>
                        </a:cubicBezTo>
                        <a:cubicBezTo>
                          <a:pt x="197128" y="33608"/>
                          <a:pt x="169874" y="23582"/>
                          <a:pt x="143610" y="16663"/>
                        </a:cubicBezTo>
                        <a:cubicBezTo>
                          <a:pt x="117486" y="9461"/>
                          <a:pt x="92492" y="6213"/>
                          <a:pt x="71311" y="3248"/>
                        </a:cubicBezTo>
                        <a:cubicBezTo>
                          <a:pt x="49988" y="424"/>
                          <a:pt x="32055" y="565"/>
                          <a:pt x="19628" y="0"/>
                        </a:cubicBezTo>
                        <a:cubicBezTo>
                          <a:pt x="7060" y="282"/>
                          <a:pt x="0" y="282"/>
                          <a:pt x="0" y="282"/>
                        </a:cubicBezTo>
                        <a:cubicBezTo>
                          <a:pt x="0" y="282"/>
                          <a:pt x="6778" y="2118"/>
                          <a:pt x="18922" y="5507"/>
                        </a:cubicBezTo>
                        <a:cubicBezTo>
                          <a:pt x="31066" y="8331"/>
                          <a:pt x="48011" y="13697"/>
                          <a:pt x="68204" y="18922"/>
                        </a:cubicBezTo>
                        <a:cubicBezTo>
                          <a:pt x="88538" y="24288"/>
                          <a:pt x="111696" y="32196"/>
                          <a:pt x="136267" y="40668"/>
                        </a:cubicBezTo>
                        <a:cubicBezTo>
                          <a:pt x="160696" y="49423"/>
                          <a:pt x="186396" y="59449"/>
                          <a:pt x="210966" y="71734"/>
                        </a:cubicBezTo>
                        <a:cubicBezTo>
                          <a:pt x="235819" y="83454"/>
                          <a:pt x="259401" y="97434"/>
                          <a:pt x="280723" y="111696"/>
                        </a:cubicBezTo>
                        <a:cubicBezTo>
                          <a:pt x="301905" y="126241"/>
                          <a:pt x="321250" y="140785"/>
                          <a:pt x="336360" y="155047"/>
                        </a:cubicBezTo>
                        <a:cubicBezTo>
                          <a:pt x="351469" y="169309"/>
                          <a:pt x="364178" y="181453"/>
                          <a:pt x="371945" y="191056"/>
                        </a:cubicBezTo>
                        <a:cubicBezTo>
                          <a:pt x="380276" y="199952"/>
                          <a:pt x="384794" y="205600"/>
                          <a:pt x="384794" y="205600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96" name="Graphic 2">
            <a:extLst>
              <a:ext uri="{FF2B5EF4-FFF2-40B4-BE49-F238E27FC236}">
                <a16:creationId xmlns:a16="http://schemas.microsoft.com/office/drawing/2014/main" id="{7CE2766D-54DA-42E8-84BC-09A7B3B5A776}"/>
              </a:ext>
            </a:extLst>
          </p:cNvPr>
          <p:cNvGrpSpPr/>
          <p:nvPr/>
        </p:nvGrpSpPr>
        <p:grpSpPr>
          <a:xfrm>
            <a:off x="-838201" y="-544019"/>
            <a:ext cx="3746131" cy="8197459"/>
            <a:chOff x="-838201" y="-505919"/>
            <a:chExt cx="3746131" cy="8197459"/>
          </a:xfrm>
        </p:grpSpPr>
        <p:grpSp>
          <p:nvGrpSpPr>
            <p:cNvPr id="197" name="Graphic 2">
              <a:extLst>
                <a:ext uri="{FF2B5EF4-FFF2-40B4-BE49-F238E27FC236}">
                  <a16:creationId xmlns:a16="http://schemas.microsoft.com/office/drawing/2014/main" id="{A759DC84-415F-43A9-BE68-B1DED17A2781}"/>
                </a:ext>
              </a:extLst>
            </p:cNvPr>
            <p:cNvGrpSpPr/>
            <p:nvPr/>
          </p:nvGrpSpPr>
          <p:grpSpPr>
            <a:xfrm>
              <a:off x="1633565" y="-505919"/>
              <a:ext cx="1163516" cy="1012755"/>
              <a:chOff x="1633565" y="-505919"/>
              <a:chExt cx="1163516" cy="1012755"/>
            </a:xfrm>
          </p:grpSpPr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3B04E54-06CD-493A-9802-A183356D1A7C}"/>
                  </a:ext>
                </a:extLst>
              </p:cNvPr>
              <p:cNvSpPr/>
              <p:nvPr/>
            </p:nvSpPr>
            <p:spPr>
              <a:xfrm>
                <a:off x="1633565" y="-471674"/>
                <a:ext cx="1163516" cy="978510"/>
              </a:xfrm>
              <a:custGeom>
                <a:avLst/>
                <a:gdLst>
                  <a:gd name="connsiteX0" fmla="*/ 213603 w 1163516"/>
                  <a:gd name="connsiteY0" fmla="*/ 641298 h 978510"/>
                  <a:gd name="connsiteX1" fmla="*/ 222499 w 1163516"/>
                  <a:gd name="connsiteY1" fmla="*/ 445018 h 978510"/>
                  <a:gd name="connsiteX2" fmla="*/ 245940 w 1163516"/>
                  <a:gd name="connsiteY2" fmla="*/ 386981 h 978510"/>
                  <a:gd name="connsiteX3" fmla="*/ 276158 w 1163516"/>
                  <a:gd name="connsiteY3" fmla="*/ 381756 h 978510"/>
                  <a:gd name="connsiteX4" fmla="*/ 289573 w 1163516"/>
                  <a:gd name="connsiteY4" fmla="*/ 391782 h 978510"/>
                  <a:gd name="connsiteX5" fmla="*/ 313014 w 1163516"/>
                  <a:gd name="connsiteY5" fmla="*/ 440358 h 978510"/>
                  <a:gd name="connsiteX6" fmla="*/ 309342 w 1163516"/>
                  <a:gd name="connsiteY6" fmla="*/ 485686 h 978510"/>
                  <a:gd name="connsiteX7" fmla="*/ 270086 w 1163516"/>
                  <a:gd name="connsiteY7" fmla="*/ 626471 h 978510"/>
                  <a:gd name="connsiteX8" fmla="*/ 297057 w 1163516"/>
                  <a:gd name="connsiteY8" fmla="*/ 827270 h 978510"/>
                  <a:gd name="connsiteX9" fmla="*/ 335890 w 1163516"/>
                  <a:gd name="connsiteY9" fmla="*/ 851558 h 978510"/>
                  <a:gd name="connsiteX10" fmla="*/ 635535 w 1163516"/>
                  <a:gd name="connsiteY10" fmla="*/ 971586 h 978510"/>
                  <a:gd name="connsiteX11" fmla="*/ 582723 w 1163516"/>
                  <a:gd name="connsiteY11" fmla="*/ 911007 h 978510"/>
                  <a:gd name="connsiteX12" fmla="*/ 527793 w 1163516"/>
                  <a:gd name="connsiteY12" fmla="*/ 847887 h 978510"/>
                  <a:gd name="connsiteX13" fmla="*/ 488537 w 1163516"/>
                  <a:gd name="connsiteY13" fmla="*/ 799735 h 978510"/>
                  <a:gd name="connsiteX14" fmla="*/ 451964 w 1163516"/>
                  <a:gd name="connsiteY14" fmla="*/ 749182 h 978510"/>
                  <a:gd name="connsiteX15" fmla="*/ 417791 w 1163516"/>
                  <a:gd name="connsiteY15" fmla="*/ 674765 h 978510"/>
                  <a:gd name="connsiteX16" fmla="*/ 403529 w 1163516"/>
                  <a:gd name="connsiteY16" fmla="*/ 604302 h 978510"/>
                  <a:gd name="connsiteX17" fmla="*/ 416238 w 1163516"/>
                  <a:gd name="connsiteY17" fmla="*/ 550077 h 978510"/>
                  <a:gd name="connsiteX18" fmla="*/ 478934 w 1163516"/>
                  <a:gd name="connsiteY18" fmla="*/ 555020 h 978510"/>
                  <a:gd name="connsiteX19" fmla="*/ 532170 w 1163516"/>
                  <a:gd name="connsiteY19" fmla="*/ 608538 h 978510"/>
                  <a:gd name="connsiteX20" fmla="*/ 557305 w 1163516"/>
                  <a:gd name="connsiteY20" fmla="*/ 672364 h 978510"/>
                  <a:gd name="connsiteX21" fmla="*/ 583147 w 1163516"/>
                  <a:gd name="connsiteY21" fmla="*/ 799735 h 978510"/>
                  <a:gd name="connsiteX22" fmla="*/ 648950 w 1163516"/>
                  <a:gd name="connsiteY22" fmla="*/ 927952 h 978510"/>
                  <a:gd name="connsiteX23" fmla="*/ 700915 w 1163516"/>
                  <a:gd name="connsiteY23" fmla="*/ 973845 h 978510"/>
                  <a:gd name="connsiteX24" fmla="*/ 707410 w 1163516"/>
                  <a:gd name="connsiteY24" fmla="*/ 978505 h 978510"/>
                  <a:gd name="connsiteX25" fmla="*/ 826732 w 1163516"/>
                  <a:gd name="connsiteY25" fmla="*/ 953652 h 978510"/>
                  <a:gd name="connsiteX26" fmla="*/ 885898 w 1163516"/>
                  <a:gd name="connsiteY26" fmla="*/ 923434 h 978510"/>
                  <a:gd name="connsiteX27" fmla="*/ 747090 w 1163516"/>
                  <a:gd name="connsiteY27" fmla="*/ 809760 h 978510"/>
                  <a:gd name="connsiteX28" fmla="*/ 706846 w 1163516"/>
                  <a:gd name="connsiteY28" fmla="*/ 758078 h 978510"/>
                  <a:gd name="connsiteX29" fmla="*/ 705010 w 1163516"/>
                  <a:gd name="connsiteY29" fmla="*/ 707102 h 978510"/>
                  <a:gd name="connsiteX30" fmla="*/ 730992 w 1163516"/>
                  <a:gd name="connsiteY30" fmla="*/ 694958 h 978510"/>
                  <a:gd name="connsiteX31" fmla="*/ 775332 w 1163516"/>
                  <a:gd name="connsiteY31" fmla="*/ 719387 h 978510"/>
                  <a:gd name="connsiteX32" fmla="*/ 865000 w 1163516"/>
                  <a:gd name="connsiteY32" fmla="*/ 837155 h 978510"/>
                  <a:gd name="connsiteX33" fmla="*/ 886887 w 1163516"/>
                  <a:gd name="connsiteY33" fmla="*/ 870763 h 978510"/>
                  <a:gd name="connsiteX34" fmla="*/ 921483 w 1163516"/>
                  <a:gd name="connsiteY34" fmla="*/ 903241 h 978510"/>
                  <a:gd name="connsiteX35" fmla="*/ 922048 w 1163516"/>
                  <a:gd name="connsiteY35" fmla="*/ 903664 h 978510"/>
                  <a:gd name="connsiteX36" fmla="*/ 1163515 w 1163516"/>
                  <a:gd name="connsiteY36" fmla="*/ 820069 h 978510"/>
                  <a:gd name="connsiteX37" fmla="*/ 1042923 w 1163516"/>
                  <a:gd name="connsiteY37" fmla="*/ 619693 h 978510"/>
                  <a:gd name="connsiteX38" fmla="*/ 1024989 w 1163516"/>
                  <a:gd name="connsiteY38" fmla="*/ 617716 h 978510"/>
                  <a:gd name="connsiteX39" fmla="*/ 901573 w 1163516"/>
                  <a:gd name="connsiteY39" fmla="*/ 630143 h 978510"/>
                  <a:gd name="connsiteX40" fmla="*/ 870365 w 1163516"/>
                  <a:gd name="connsiteY40" fmla="*/ 626471 h 978510"/>
                  <a:gd name="connsiteX41" fmla="*/ 847066 w 1163516"/>
                  <a:gd name="connsiteY41" fmla="*/ 605996 h 978510"/>
                  <a:gd name="connsiteX42" fmla="*/ 847913 w 1163516"/>
                  <a:gd name="connsiteY42" fmla="*/ 587780 h 978510"/>
                  <a:gd name="connsiteX43" fmla="*/ 858786 w 1163516"/>
                  <a:gd name="connsiteY43" fmla="*/ 569282 h 978510"/>
                  <a:gd name="connsiteX44" fmla="*/ 880109 w 1163516"/>
                  <a:gd name="connsiteY44" fmla="*/ 557138 h 978510"/>
                  <a:gd name="connsiteX45" fmla="*/ 1029508 w 1163516"/>
                  <a:gd name="connsiteY45" fmla="*/ 571541 h 978510"/>
                  <a:gd name="connsiteX46" fmla="*/ 1029225 w 1163516"/>
                  <a:gd name="connsiteY46" fmla="*/ 570411 h 978510"/>
                  <a:gd name="connsiteX47" fmla="*/ 970765 w 1163516"/>
                  <a:gd name="connsiteY47" fmla="*/ 415929 h 978510"/>
                  <a:gd name="connsiteX48" fmla="*/ 785075 w 1163516"/>
                  <a:gd name="connsiteY48" fmla="*/ 443606 h 978510"/>
                  <a:gd name="connsiteX49" fmla="*/ 744690 w 1163516"/>
                  <a:gd name="connsiteY49" fmla="*/ 460268 h 978510"/>
                  <a:gd name="connsiteX50" fmla="*/ 711929 w 1163516"/>
                  <a:gd name="connsiteY50" fmla="*/ 479190 h 978510"/>
                  <a:gd name="connsiteX51" fmla="*/ 625792 w 1163516"/>
                  <a:gd name="connsiteY51" fmla="*/ 464646 h 978510"/>
                  <a:gd name="connsiteX52" fmla="*/ 607434 w 1163516"/>
                  <a:gd name="connsiteY52" fmla="*/ 445300 h 978510"/>
                  <a:gd name="connsiteX53" fmla="*/ 618308 w 1163516"/>
                  <a:gd name="connsiteY53" fmla="*/ 403926 h 978510"/>
                  <a:gd name="connsiteX54" fmla="*/ 722802 w 1163516"/>
                  <a:gd name="connsiteY54" fmla="*/ 354785 h 978510"/>
                  <a:gd name="connsiteX55" fmla="*/ 786911 w 1163516"/>
                  <a:gd name="connsiteY55" fmla="*/ 358174 h 978510"/>
                  <a:gd name="connsiteX56" fmla="*/ 940970 w 1163516"/>
                  <a:gd name="connsiteY56" fmla="*/ 370460 h 978510"/>
                  <a:gd name="connsiteX57" fmla="*/ 948595 w 1163516"/>
                  <a:gd name="connsiteY57" fmla="*/ 371166 h 978510"/>
                  <a:gd name="connsiteX58" fmla="*/ 839441 w 1163516"/>
                  <a:gd name="connsiteY58" fmla="*/ 202139 h 978510"/>
                  <a:gd name="connsiteX59" fmla="*/ 820942 w 1163516"/>
                  <a:gd name="connsiteY59" fmla="*/ 181381 h 978510"/>
                  <a:gd name="connsiteX60" fmla="*/ 777732 w 1163516"/>
                  <a:gd name="connsiteY60" fmla="*/ 200444 h 978510"/>
                  <a:gd name="connsiteX61" fmla="*/ 722237 w 1163516"/>
                  <a:gd name="connsiteY61" fmla="*/ 230804 h 978510"/>
                  <a:gd name="connsiteX62" fmla="*/ 624803 w 1163516"/>
                  <a:gd name="connsiteY62" fmla="*/ 280509 h 978510"/>
                  <a:gd name="connsiteX63" fmla="*/ 551798 w 1163516"/>
                  <a:gd name="connsiteY63" fmla="*/ 302538 h 978510"/>
                  <a:gd name="connsiteX64" fmla="*/ 474698 w 1163516"/>
                  <a:gd name="connsiteY64" fmla="*/ 266389 h 978510"/>
                  <a:gd name="connsiteX65" fmla="*/ 471592 w 1163516"/>
                  <a:gd name="connsiteY65" fmla="*/ 261023 h 978510"/>
                  <a:gd name="connsiteX66" fmla="*/ 471309 w 1163516"/>
                  <a:gd name="connsiteY66" fmla="*/ 250291 h 978510"/>
                  <a:gd name="connsiteX67" fmla="*/ 527369 w 1163516"/>
                  <a:gd name="connsiteY67" fmla="*/ 191830 h 978510"/>
                  <a:gd name="connsiteX68" fmla="*/ 664342 w 1163516"/>
                  <a:gd name="connsiteY68" fmla="*/ 167401 h 978510"/>
                  <a:gd name="connsiteX69" fmla="*/ 797360 w 1163516"/>
                  <a:gd name="connsiteY69" fmla="*/ 156952 h 978510"/>
                  <a:gd name="connsiteX70" fmla="*/ 431629 w 1163516"/>
                  <a:gd name="connsiteY70" fmla="*/ 13625 h 978510"/>
                  <a:gd name="connsiteX71" fmla="*/ 280818 w 1163516"/>
                  <a:gd name="connsiteY71" fmla="*/ 213153 h 978510"/>
                  <a:gd name="connsiteX72" fmla="*/ 53331 w 1163516"/>
                  <a:gd name="connsiteY72" fmla="*/ 272743 h 978510"/>
                  <a:gd name="connsiteX73" fmla="*/ 205695 w 1163516"/>
                  <a:gd name="connsiteY73" fmla="*/ 756383 h 978510"/>
                  <a:gd name="connsiteX74" fmla="*/ 213603 w 1163516"/>
                  <a:gd name="connsiteY74" fmla="*/ 641298 h 978510"/>
                  <a:gd name="connsiteX75" fmla="*/ 409036 w 1163516"/>
                  <a:gd name="connsiteY75" fmla="*/ 767680 h 978510"/>
                  <a:gd name="connsiteX76" fmla="*/ 430217 w 1163516"/>
                  <a:gd name="connsiteY76" fmla="*/ 851841 h 978510"/>
                  <a:gd name="connsiteX77" fmla="*/ 407200 w 1163516"/>
                  <a:gd name="connsiteY77" fmla="*/ 832919 h 978510"/>
                  <a:gd name="connsiteX78" fmla="*/ 367521 w 1163516"/>
                  <a:gd name="connsiteY78" fmla="*/ 797052 h 978510"/>
                  <a:gd name="connsiteX79" fmla="*/ 340691 w 1163516"/>
                  <a:gd name="connsiteY79" fmla="*/ 756242 h 978510"/>
                  <a:gd name="connsiteX80" fmla="*/ 357636 w 1163516"/>
                  <a:gd name="connsiteY80" fmla="*/ 731107 h 978510"/>
                  <a:gd name="connsiteX81" fmla="*/ 386160 w 1163516"/>
                  <a:gd name="connsiteY81" fmla="*/ 743675 h 978510"/>
                  <a:gd name="connsiteX82" fmla="*/ 409036 w 1163516"/>
                  <a:gd name="connsiteY82" fmla="*/ 767680 h 978510"/>
                  <a:gd name="connsiteX83" fmla="*/ 747655 w 1163516"/>
                  <a:gd name="connsiteY83" fmla="*/ 286581 h 978510"/>
                  <a:gd name="connsiteX84" fmla="*/ 743136 w 1163516"/>
                  <a:gd name="connsiteY84" fmla="*/ 272743 h 978510"/>
                  <a:gd name="connsiteX85" fmla="*/ 747796 w 1163516"/>
                  <a:gd name="connsiteY85" fmla="*/ 268930 h 978510"/>
                  <a:gd name="connsiteX86" fmla="*/ 800185 w 1163516"/>
                  <a:gd name="connsiteY86" fmla="*/ 264553 h 978510"/>
                  <a:gd name="connsiteX87" fmla="*/ 816283 w 1163516"/>
                  <a:gd name="connsiteY87" fmla="*/ 264835 h 978510"/>
                  <a:gd name="connsiteX88" fmla="*/ 835487 w 1163516"/>
                  <a:gd name="connsiteY88" fmla="*/ 276838 h 978510"/>
                  <a:gd name="connsiteX89" fmla="*/ 830827 w 1163516"/>
                  <a:gd name="connsiteY89" fmla="*/ 303385 h 978510"/>
                  <a:gd name="connsiteX90" fmla="*/ 787899 w 1163516"/>
                  <a:gd name="connsiteY90" fmla="*/ 305645 h 978510"/>
                  <a:gd name="connsiteX91" fmla="*/ 747655 w 1163516"/>
                  <a:gd name="connsiteY91" fmla="*/ 286581 h 978510"/>
                  <a:gd name="connsiteX92" fmla="*/ 448010 w 1163516"/>
                  <a:gd name="connsiteY92" fmla="*/ 127580 h 978510"/>
                  <a:gd name="connsiteX93" fmla="*/ 442926 w 1163516"/>
                  <a:gd name="connsiteY93" fmla="*/ 106681 h 978510"/>
                  <a:gd name="connsiteX94" fmla="*/ 462413 w 1163516"/>
                  <a:gd name="connsiteY94" fmla="*/ 69543 h 978510"/>
                  <a:gd name="connsiteX95" fmla="*/ 482323 w 1163516"/>
                  <a:gd name="connsiteY95" fmla="*/ 67990 h 978510"/>
                  <a:gd name="connsiteX96" fmla="*/ 537677 w 1163516"/>
                  <a:gd name="connsiteY96" fmla="*/ 114024 h 978510"/>
                  <a:gd name="connsiteX97" fmla="*/ 488819 w 1163516"/>
                  <a:gd name="connsiteY97" fmla="*/ 157234 h 978510"/>
                  <a:gd name="connsiteX98" fmla="*/ 471027 w 1163516"/>
                  <a:gd name="connsiteY98" fmla="*/ 155822 h 978510"/>
                  <a:gd name="connsiteX99" fmla="*/ 460154 w 1163516"/>
                  <a:gd name="connsiteY99" fmla="*/ 145373 h 978510"/>
                  <a:gd name="connsiteX100" fmla="*/ 448010 w 1163516"/>
                  <a:gd name="connsiteY100" fmla="*/ 127580 h 978510"/>
                  <a:gd name="connsiteX101" fmla="*/ 98376 w 1163516"/>
                  <a:gd name="connsiteY101" fmla="*/ 487945 h 978510"/>
                  <a:gd name="connsiteX102" fmla="*/ 85385 w 1163516"/>
                  <a:gd name="connsiteY102" fmla="*/ 460268 h 978510"/>
                  <a:gd name="connsiteX103" fmla="*/ 77619 w 1163516"/>
                  <a:gd name="connsiteY103" fmla="*/ 394747 h 978510"/>
                  <a:gd name="connsiteX104" fmla="*/ 98235 w 1163516"/>
                  <a:gd name="connsiteY104" fmla="*/ 354927 h 978510"/>
                  <a:gd name="connsiteX105" fmla="*/ 122947 w 1163516"/>
                  <a:gd name="connsiteY105" fmla="*/ 331910 h 978510"/>
                  <a:gd name="connsiteX106" fmla="*/ 173500 w 1163516"/>
                  <a:gd name="connsiteY106" fmla="*/ 332757 h 978510"/>
                  <a:gd name="connsiteX107" fmla="*/ 188044 w 1163516"/>
                  <a:gd name="connsiteY107" fmla="*/ 382603 h 978510"/>
                  <a:gd name="connsiteX108" fmla="*/ 141728 w 1163516"/>
                  <a:gd name="connsiteY108" fmla="*/ 469729 h 978510"/>
                  <a:gd name="connsiteX109" fmla="*/ 138338 w 1163516"/>
                  <a:gd name="connsiteY109" fmla="*/ 493735 h 978510"/>
                  <a:gd name="connsiteX110" fmla="*/ 122382 w 1163516"/>
                  <a:gd name="connsiteY110" fmla="*/ 505738 h 978510"/>
                  <a:gd name="connsiteX111" fmla="*/ 98376 w 1163516"/>
                  <a:gd name="connsiteY111" fmla="*/ 487945 h 97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163516" h="978510">
                    <a:moveTo>
                      <a:pt x="213603" y="641298"/>
                    </a:moveTo>
                    <a:cubicBezTo>
                      <a:pt x="214309" y="575212"/>
                      <a:pt x="214309" y="508844"/>
                      <a:pt x="222499" y="445018"/>
                    </a:cubicBezTo>
                    <a:cubicBezTo>
                      <a:pt x="225323" y="423272"/>
                      <a:pt x="231395" y="400396"/>
                      <a:pt x="245940" y="386981"/>
                    </a:cubicBezTo>
                    <a:cubicBezTo>
                      <a:pt x="253141" y="380344"/>
                      <a:pt x="264297" y="375967"/>
                      <a:pt x="276158" y="381756"/>
                    </a:cubicBezTo>
                    <a:cubicBezTo>
                      <a:pt x="280960" y="384016"/>
                      <a:pt x="285478" y="387687"/>
                      <a:pt x="289573" y="391782"/>
                    </a:cubicBezTo>
                    <a:cubicBezTo>
                      <a:pt x="302988" y="405479"/>
                      <a:pt x="310755" y="423978"/>
                      <a:pt x="313014" y="440358"/>
                    </a:cubicBezTo>
                    <a:cubicBezTo>
                      <a:pt x="315132" y="456738"/>
                      <a:pt x="312590" y="471706"/>
                      <a:pt x="309342" y="485686"/>
                    </a:cubicBezTo>
                    <a:cubicBezTo>
                      <a:pt x="298046" y="533556"/>
                      <a:pt x="277994" y="577048"/>
                      <a:pt x="270086" y="626471"/>
                    </a:cubicBezTo>
                    <a:cubicBezTo>
                      <a:pt x="259213" y="693969"/>
                      <a:pt x="271499" y="764009"/>
                      <a:pt x="297057" y="827270"/>
                    </a:cubicBezTo>
                    <a:cubicBezTo>
                      <a:pt x="309484" y="835743"/>
                      <a:pt x="322616" y="844074"/>
                      <a:pt x="335890" y="851558"/>
                    </a:cubicBezTo>
                    <a:cubicBezTo>
                      <a:pt x="428382" y="904512"/>
                      <a:pt x="528075" y="951958"/>
                      <a:pt x="635535" y="971586"/>
                    </a:cubicBezTo>
                    <a:cubicBezTo>
                      <a:pt x="618449" y="951393"/>
                      <a:pt x="600515" y="931059"/>
                      <a:pt x="582723" y="911007"/>
                    </a:cubicBezTo>
                    <a:cubicBezTo>
                      <a:pt x="564225" y="889967"/>
                      <a:pt x="545726" y="869068"/>
                      <a:pt x="527793" y="847887"/>
                    </a:cubicBezTo>
                    <a:cubicBezTo>
                      <a:pt x="514519" y="832071"/>
                      <a:pt x="501245" y="815832"/>
                      <a:pt x="488537" y="799735"/>
                    </a:cubicBezTo>
                    <a:cubicBezTo>
                      <a:pt x="475545" y="783213"/>
                      <a:pt x="462695" y="766268"/>
                      <a:pt x="451964" y="749182"/>
                    </a:cubicBezTo>
                    <a:cubicBezTo>
                      <a:pt x="436713" y="724753"/>
                      <a:pt x="425557" y="699476"/>
                      <a:pt x="417791" y="674765"/>
                    </a:cubicBezTo>
                    <a:cubicBezTo>
                      <a:pt x="410307" y="650900"/>
                      <a:pt x="405788" y="627177"/>
                      <a:pt x="403529" y="604302"/>
                    </a:cubicBezTo>
                    <a:cubicBezTo>
                      <a:pt x="401411" y="583261"/>
                      <a:pt x="402117" y="561092"/>
                      <a:pt x="416238" y="550077"/>
                    </a:cubicBezTo>
                    <a:cubicBezTo>
                      <a:pt x="430782" y="538922"/>
                      <a:pt x="456765" y="542452"/>
                      <a:pt x="478934" y="555020"/>
                    </a:cubicBezTo>
                    <a:cubicBezTo>
                      <a:pt x="501104" y="567587"/>
                      <a:pt x="519603" y="587780"/>
                      <a:pt x="532170" y="608538"/>
                    </a:cubicBezTo>
                    <a:cubicBezTo>
                      <a:pt x="544738" y="629437"/>
                      <a:pt x="551939" y="651183"/>
                      <a:pt x="557305" y="672364"/>
                    </a:cubicBezTo>
                    <a:cubicBezTo>
                      <a:pt x="568320" y="715292"/>
                      <a:pt x="572415" y="756948"/>
                      <a:pt x="583147" y="799735"/>
                    </a:cubicBezTo>
                    <a:cubicBezTo>
                      <a:pt x="593879" y="842380"/>
                      <a:pt x="612094" y="887567"/>
                      <a:pt x="648950" y="927952"/>
                    </a:cubicBezTo>
                    <a:cubicBezTo>
                      <a:pt x="664059" y="944474"/>
                      <a:pt x="682134" y="959724"/>
                      <a:pt x="700915" y="973845"/>
                    </a:cubicBezTo>
                    <a:cubicBezTo>
                      <a:pt x="703033" y="975399"/>
                      <a:pt x="705151" y="976952"/>
                      <a:pt x="707410" y="978505"/>
                    </a:cubicBezTo>
                    <a:cubicBezTo>
                      <a:pt x="759375" y="978788"/>
                      <a:pt x="795101" y="967632"/>
                      <a:pt x="826732" y="953652"/>
                    </a:cubicBezTo>
                    <a:cubicBezTo>
                      <a:pt x="842830" y="946592"/>
                      <a:pt x="863305" y="935860"/>
                      <a:pt x="885898" y="923434"/>
                    </a:cubicBezTo>
                    <a:cubicBezTo>
                      <a:pt x="838170" y="887567"/>
                      <a:pt x="789453" y="851982"/>
                      <a:pt x="747090" y="809760"/>
                    </a:cubicBezTo>
                    <a:cubicBezTo>
                      <a:pt x="730851" y="793663"/>
                      <a:pt x="715742" y="776294"/>
                      <a:pt x="706846" y="758078"/>
                    </a:cubicBezTo>
                    <a:cubicBezTo>
                      <a:pt x="697949" y="740003"/>
                      <a:pt x="695831" y="720375"/>
                      <a:pt x="705010" y="707102"/>
                    </a:cubicBezTo>
                    <a:cubicBezTo>
                      <a:pt x="710093" y="699618"/>
                      <a:pt x="719554" y="694252"/>
                      <a:pt x="730992" y="694958"/>
                    </a:cubicBezTo>
                    <a:cubicBezTo>
                      <a:pt x="746808" y="696087"/>
                      <a:pt x="762623" y="707949"/>
                      <a:pt x="775332" y="719387"/>
                    </a:cubicBezTo>
                    <a:cubicBezTo>
                      <a:pt x="810493" y="751582"/>
                      <a:pt x="841841" y="796063"/>
                      <a:pt x="865000" y="837155"/>
                    </a:cubicBezTo>
                    <a:cubicBezTo>
                      <a:pt x="871354" y="848452"/>
                      <a:pt x="877991" y="860031"/>
                      <a:pt x="886887" y="870763"/>
                    </a:cubicBezTo>
                    <a:cubicBezTo>
                      <a:pt x="896630" y="882342"/>
                      <a:pt x="909057" y="892932"/>
                      <a:pt x="921483" y="903241"/>
                    </a:cubicBezTo>
                    <a:lnTo>
                      <a:pt x="922048" y="903664"/>
                    </a:lnTo>
                    <a:cubicBezTo>
                      <a:pt x="986863" y="867374"/>
                      <a:pt x="1163515" y="820069"/>
                      <a:pt x="1163515" y="820069"/>
                    </a:cubicBezTo>
                    <a:cubicBezTo>
                      <a:pt x="1163939" y="819221"/>
                      <a:pt x="1065657" y="688180"/>
                      <a:pt x="1042923" y="619693"/>
                    </a:cubicBezTo>
                    <a:cubicBezTo>
                      <a:pt x="1036851" y="618705"/>
                      <a:pt x="1030920" y="618140"/>
                      <a:pt x="1024989" y="617716"/>
                    </a:cubicBezTo>
                    <a:cubicBezTo>
                      <a:pt x="982485" y="615033"/>
                      <a:pt x="943512" y="628307"/>
                      <a:pt x="901573" y="630143"/>
                    </a:cubicBezTo>
                    <a:cubicBezTo>
                      <a:pt x="891547" y="630566"/>
                      <a:pt x="880674" y="630284"/>
                      <a:pt x="870365" y="626471"/>
                    </a:cubicBezTo>
                    <a:cubicBezTo>
                      <a:pt x="860199" y="622800"/>
                      <a:pt x="850173" y="615033"/>
                      <a:pt x="847066" y="605996"/>
                    </a:cubicBezTo>
                    <a:cubicBezTo>
                      <a:pt x="844807" y="599783"/>
                      <a:pt x="846078" y="593428"/>
                      <a:pt x="847913" y="587780"/>
                    </a:cubicBezTo>
                    <a:cubicBezTo>
                      <a:pt x="850173" y="581002"/>
                      <a:pt x="853703" y="574365"/>
                      <a:pt x="858786" y="569282"/>
                    </a:cubicBezTo>
                    <a:cubicBezTo>
                      <a:pt x="864294" y="563775"/>
                      <a:pt x="872201" y="559821"/>
                      <a:pt x="880109" y="557138"/>
                    </a:cubicBezTo>
                    <a:cubicBezTo>
                      <a:pt x="924731" y="541746"/>
                      <a:pt x="987287" y="552902"/>
                      <a:pt x="1029508" y="571541"/>
                    </a:cubicBezTo>
                    <a:lnTo>
                      <a:pt x="1029225" y="570411"/>
                    </a:lnTo>
                    <a:cubicBezTo>
                      <a:pt x="1016093" y="516752"/>
                      <a:pt x="992794" y="466199"/>
                      <a:pt x="970765" y="415929"/>
                    </a:cubicBezTo>
                    <a:cubicBezTo>
                      <a:pt x="907645" y="409292"/>
                      <a:pt x="844383" y="423272"/>
                      <a:pt x="785075" y="443606"/>
                    </a:cubicBezTo>
                    <a:cubicBezTo>
                      <a:pt x="771237" y="448407"/>
                      <a:pt x="756975" y="453208"/>
                      <a:pt x="744690" y="460268"/>
                    </a:cubicBezTo>
                    <a:cubicBezTo>
                      <a:pt x="733816" y="466482"/>
                      <a:pt x="723932" y="474389"/>
                      <a:pt x="711929" y="479190"/>
                    </a:cubicBezTo>
                    <a:cubicBezTo>
                      <a:pt x="687076" y="489075"/>
                      <a:pt x="652621" y="483427"/>
                      <a:pt x="625792" y="464646"/>
                    </a:cubicBezTo>
                    <a:cubicBezTo>
                      <a:pt x="618308" y="459421"/>
                      <a:pt x="611247" y="453067"/>
                      <a:pt x="607434" y="445300"/>
                    </a:cubicBezTo>
                    <a:cubicBezTo>
                      <a:pt x="599668" y="429344"/>
                      <a:pt x="608423" y="414375"/>
                      <a:pt x="618308" y="403926"/>
                    </a:cubicBezTo>
                    <a:cubicBezTo>
                      <a:pt x="644290" y="376108"/>
                      <a:pt x="681569" y="357610"/>
                      <a:pt x="722802" y="354785"/>
                    </a:cubicBezTo>
                    <a:cubicBezTo>
                      <a:pt x="743842" y="353373"/>
                      <a:pt x="765447" y="355915"/>
                      <a:pt x="786911" y="358174"/>
                    </a:cubicBezTo>
                    <a:cubicBezTo>
                      <a:pt x="838170" y="363399"/>
                      <a:pt x="889711" y="367071"/>
                      <a:pt x="940970" y="370460"/>
                    </a:cubicBezTo>
                    <a:cubicBezTo>
                      <a:pt x="943512" y="370601"/>
                      <a:pt x="946053" y="370883"/>
                      <a:pt x="948595" y="371166"/>
                    </a:cubicBezTo>
                    <a:cubicBezTo>
                      <a:pt x="918094" y="311293"/>
                      <a:pt x="882509" y="253397"/>
                      <a:pt x="839441" y="202139"/>
                    </a:cubicBezTo>
                    <a:cubicBezTo>
                      <a:pt x="833510" y="195078"/>
                      <a:pt x="827438" y="188159"/>
                      <a:pt x="820942" y="181381"/>
                    </a:cubicBezTo>
                    <a:cubicBezTo>
                      <a:pt x="805833" y="185617"/>
                      <a:pt x="791571" y="192960"/>
                      <a:pt x="777732" y="200444"/>
                    </a:cubicBezTo>
                    <a:cubicBezTo>
                      <a:pt x="759234" y="210329"/>
                      <a:pt x="740877" y="220778"/>
                      <a:pt x="722237" y="230804"/>
                    </a:cubicBezTo>
                    <a:cubicBezTo>
                      <a:pt x="690465" y="248031"/>
                      <a:pt x="657846" y="264835"/>
                      <a:pt x="624803" y="280509"/>
                    </a:cubicBezTo>
                    <a:cubicBezTo>
                      <a:pt x="602351" y="291241"/>
                      <a:pt x="578769" y="301973"/>
                      <a:pt x="551798" y="302538"/>
                    </a:cubicBezTo>
                    <a:cubicBezTo>
                      <a:pt x="524969" y="303103"/>
                      <a:pt x="493055" y="291241"/>
                      <a:pt x="474698" y="266389"/>
                    </a:cubicBezTo>
                    <a:cubicBezTo>
                      <a:pt x="473427" y="264694"/>
                      <a:pt x="472298" y="263000"/>
                      <a:pt x="471592" y="261023"/>
                    </a:cubicBezTo>
                    <a:cubicBezTo>
                      <a:pt x="470179" y="257351"/>
                      <a:pt x="470603" y="253680"/>
                      <a:pt x="471309" y="250291"/>
                    </a:cubicBezTo>
                    <a:cubicBezTo>
                      <a:pt x="477240" y="221343"/>
                      <a:pt x="501669" y="202986"/>
                      <a:pt x="527369" y="191830"/>
                    </a:cubicBezTo>
                    <a:cubicBezTo>
                      <a:pt x="569167" y="173756"/>
                      <a:pt x="617460" y="169660"/>
                      <a:pt x="664342" y="167401"/>
                    </a:cubicBezTo>
                    <a:cubicBezTo>
                      <a:pt x="709528" y="165283"/>
                      <a:pt x="754292" y="164859"/>
                      <a:pt x="797360" y="156952"/>
                    </a:cubicBezTo>
                    <a:cubicBezTo>
                      <a:pt x="712211" y="72791"/>
                      <a:pt x="553634" y="-39188"/>
                      <a:pt x="431629" y="13625"/>
                    </a:cubicBezTo>
                    <a:cubicBezTo>
                      <a:pt x="352976" y="47656"/>
                      <a:pt x="294657" y="127298"/>
                      <a:pt x="280818" y="213153"/>
                    </a:cubicBezTo>
                    <a:cubicBezTo>
                      <a:pt x="201882" y="196914"/>
                      <a:pt x="112215" y="220354"/>
                      <a:pt x="53331" y="272743"/>
                    </a:cubicBezTo>
                    <a:cubicBezTo>
                      <a:pt x="-96492" y="406044"/>
                      <a:pt x="106708" y="659938"/>
                      <a:pt x="205695" y="756383"/>
                    </a:cubicBezTo>
                    <a:cubicBezTo>
                      <a:pt x="211626" y="720093"/>
                      <a:pt x="213179" y="680696"/>
                      <a:pt x="213603" y="641298"/>
                    </a:cubicBezTo>
                    <a:close/>
                    <a:moveTo>
                      <a:pt x="409036" y="767680"/>
                    </a:moveTo>
                    <a:cubicBezTo>
                      <a:pt x="419909" y="781660"/>
                      <a:pt x="483594" y="881212"/>
                      <a:pt x="430217" y="851841"/>
                    </a:cubicBezTo>
                    <a:cubicBezTo>
                      <a:pt x="421462" y="847040"/>
                      <a:pt x="414402" y="839697"/>
                      <a:pt x="407200" y="832919"/>
                    </a:cubicBezTo>
                    <a:cubicBezTo>
                      <a:pt x="394209" y="820775"/>
                      <a:pt x="380088" y="809478"/>
                      <a:pt x="367521" y="797052"/>
                    </a:cubicBezTo>
                    <a:cubicBezTo>
                      <a:pt x="354953" y="784484"/>
                      <a:pt x="344080" y="769940"/>
                      <a:pt x="340691" y="756242"/>
                    </a:cubicBezTo>
                    <a:cubicBezTo>
                      <a:pt x="337443" y="742545"/>
                      <a:pt x="343797" y="730542"/>
                      <a:pt x="357636" y="731107"/>
                    </a:cubicBezTo>
                    <a:cubicBezTo>
                      <a:pt x="366673" y="731390"/>
                      <a:pt x="377264" y="736755"/>
                      <a:pt x="386160" y="743675"/>
                    </a:cubicBezTo>
                    <a:cubicBezTo>
                      <a:pt x="395056" y="750735"/>
                      <a:pt x="402399" y="759208"/>
                      <a:pt x="409036" y="767680"/>
                    </a:cubicBezTo>
                    <a:close/>
                    <a:moveTo>
                      <a:pt x="747655" y="286581"/>
                    </a:moveTo>
                    <a:cubicBezTo>
                      <a:pt x="743983" y="282628"/>
                      <a:pt x="740736" y="276979"/>
                      <a:pt x="743136" y="272743"/>
                    </a:cubicBezTo>
                    <a:cubicBezTo>
                      <a:pt x="744125" y="271048"/>
                      <a:pt x="745960" y="269778"/>
                      <a:pt x="747796" y="268930"/>
                    </a:cubicBezTo>
                    <a:cubicBezTo>
                      <a:pt x="763188" y="261305"/>
                      <a:pt x="782534" y="265400"/>
                      <a:pt x="800185" y="264553"/>
                    </a:cubicBezTo>
                    <a:cubicBezTo>
                      <a:pt x="805551" y="264270"/>
                      <a:pt x="810917" y="263564"/>
                      <a:pt x="816283" y="264835"/>
                    </a:cubicBezTo>
                    <a:cubicBezTo>
                      <a:pt x="823625" y="266530"/>
                      <a:pt x="829697" y="271896"/>
                      <a:pt x="835487" y="276838"/>
                    </a:cubicBezTo>
                    <a:cubicBezTo>
                      <a:pt x="850879" y="290112"/>
                      <a:pt x="852150" y="299714"/>
                      <a:pt x="830827" y="303385"/>
                    </a:cubicBezTo>
                    <a:cubicBezTo>
                      <a:pt x="816847" y="305645"/>
                      <a:pt x="802444" y="307622"/>
                      <a:pt x="787899" y="305645"/>
                    </a:cubicBezTo>
                    <a:cubicBezTo>
                      <a:pt x="773214" y="303668"/>
                      <a:pt x="758104" y="297596"/>
                      <a:pt x="747655" y="286581"/>
                    </a:cubicBezTo>
                    <a:close/>
                    <a:moveTo>
                      <a:pt x="448010" y="127580"/>
                    </a:moveTo>
                    <a:cubicBezTo>
                      <a:pt x="444762" y="120943"/>
                      <a:pt x="443208" y="113742"/>
                      <a:pt x="442926" y="106681"/>
                    </a:cubicBezTo>
                    <a:cubicBezTo>
                      <a:pt x="442220" y="90583"/>
                      <a:pt x="448998" y="74909"/>
                      <a:pt x="462413" y="69543"/>
                    </a:cubicBezTo>
                    <a:cubicBezTo>
                      <a:pt x="468485" y="67143"/>
                      <a:pt x="475404" y="67002"/>
                      <a:pt x="482323" y="67990"/>
                    </a:cubicBezTo>
                    <a:cubicBezTo>
                      <a:pt x="501669" y="70955"/>
                      <a:pt x="534571" y="90725"/>
                      <a:pt x="537677" y="114024"/>
                    </a:cubicBezTo>
                    <a:cubicBezTo>
                      <a:pt x="540784" y="136194"/>
                      <a:pt x="505482" y="153704"/>
                      <a:pt x="488819" y="157234"/>
                    </a:cubicBezTo>
                    <a:cubicBezTo>
                      <a:pt x="483171" y="158505"/>
                      <a:pt x="476816" y="158929"/>
                      <a:pt x="471027" y="155822"/>
                    </a:cubicBezTo>
                    <a:cubicBezTo>
                      <a:pt x="466649" y="153421"/>
                      <a:pt x="463401" y="149326"/>
                      <a:pt x="460154" y="145373"/>
                    </a:cubicBezTo>
                    <a:cubicBezTo>
                      <a:pt x="455635" y="139865"/>
                      <a:pt x="451116" y="134076"/>
                      <a:pt x="448010" y="127580"/>
                    </a:cubicBezTo>
                    <a:close/>
                    <a:moveTo>
                      <a:pt x="98376" y="487945"/>
                    </a:moveTo>
                    <a:cubicBezTo>
                      <a:pt x="92163" y="479190"/>
                      <a:pt x="88351" y="469588"/>
                      <a:pt x="85385" y="460268"/>
                    </a:cubicBezTo>
                    <a:cubicBezTo>
                      <a:pt x="77901" y="437110"/>
                      <a:pt x="73806" y="413669"/>
                      <a:pt x="77619" y="394747"/>
                    </a:cubicBezTo>
                    <a:cubicBezTo>
                      <a:pt x="80867" y="378650"/>
                      <a:pt x="89621" y="366647"/>
                      <a:pt x="98235" y="354927"/>
                    </a:cubicBezTo>
                    <a:cubicBezTo>
                      <a:pt x="105154" y="345607"/>
                      <a:pt x="112215" y="336146"/>
                      <a:pt x="122947" y="331910"/>
                    </a:cubicBezTo>
                    <a:cubicBezTo>
                      <a:pt x="134808" y="327250"/>
                      <a:pt x="158108" y="326685"/>
                      <a:pt x="173500" y="332757"/>
                    </a:cubicBezTo>
                    <a:cubicBezTo>
                      <a:pt x="191010" y="339676"/>
                      <a:pt x="189174" y="369753"/>
                      <a:pt x="188044" y="382603"/>
                    </a:cubicBezTo>
                    <a:cubicBezTo>
                      <a:pt x="184514" y="420024"/>
                      <a:pt x="147941" y="433721"/>
                      <a:pt x="141728" y="469729"/>
                    </a:cubicBezTo>
                    <a:cubicBezTo>
                      <a:pt x="140315" y="477637"/>
                      <a:pt x="140598" y="486392"/>
                      <a:pt x="138338" y="493735"/>
                    </a:cubicBezTo>
                    <a:cubicBezTo>
                      <a:pt x="136220" y="501078"/>
                      <a:pt x="130854" y="506867"/>
                      <a:pt x="122382" y="505738"/>
                    </a:cubicBezTo>
                    <a:cubicBezTo>
                      <a:pt x="114051" y="504326"/>
                      <a:pt x="104731" y="496700"/>
                      <a:pt x="98376" y="487945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6E630739-0A4F-4033-A8CA-2C2527A642C9}"/>
                  </a:ext>
                </a:extLst>
              </p:cNvPr>
              <p:cNvSpPr/>
              <p:nvPr/>
            </p:nvSpPr>
            <p:spPr>
              <a:xfrm>
                <a:off x="1748463" y="-505919"/>
                <a:ext cx="920682" cy="962903"/>
              </a:xfrm>
              <a:custGeom>
                <a:avLst/>
                <a:gdLst>
                  <a:gd name="connsiteX0" fmla="*/ 236807 w 920682"/>
                  <a:gd name="connsiteY0" fmla="*/ 641230 h 962903"/>
                  <a:gd name="connsiteX1" fmla="*/ 253752 w 920682"/>
                  <a:gd name="connsiteY1" fmla="*/ 562859 h 962903"/>
                  <a:gd name="connsiteX2" fmla="*/ 285383 w 920682"/>
                  <a:gd name="connsiteY2" fmla="*/ 493384 h 962903"/>
                  <a:gd name="connsiteX3" fmla="*/ 305294 w 920682"/>
                  <a:gd name="connsiteY3" fmla="*/ 461753 h 962903"/>
                  <a:gd name="connsiteX4" fmla="*/ 321250 w 920682"/>
                  <a:gd name="connsiteY4" fmla="*/ 440431 h 962903"/>
                  <a:gd name="connsiteX5" fmla="*/ 500868 w 920682"/>
                  <a:gd name="connsiteY5" fmla="*/ 590536 h 962903"/>
                  <a:gd name="connsiteX6" fmla="*/ 499032 w 920682"/>
                  <a:gd name="connsiteY6" fmla="*/ 607481 h 962903"/>
                  <a:gd name="connsiteX7" fmla="*/ 497903 w 920682"/>
                  <a:gd name="connsiteY7" fmla="*/ 618778 h 962903"/>
                  <a:gd name="connsiteX8" fmla="*/ 497903 w 920682"/>
                  <a:gd name="connsiteY8" fmla="*/ 630357 h 962903"/>
                  <a:gd name="connsiteX9" fmla="*/ 498044 w 920682"/>
                  <a:gd name="connsiteY9" fmla="*/ 653515 h 962903"/>
                  <a:gd name="connsiteX10" fmla="*/ 500444 w 920682"/>
                  <a:gd name="connsiteY10" fmla="*/ 677238 h 962903"/>
                  <a:gd name="connsiteX11" fmla="*/ 525015 w 920682"/>
                  <a:gd name="connsiteY11" fmla="*/ 773825 h 962903"/>
                  <a:gd name="connsiteX12" fmla="*/ 573026 w 920682"/>
                  <a:gd name="connsiteY12" fmla="*/ 870412 h 962903"/>
                  <a:gd name="connsiteX13" fmla="*/ 643207 w 920682"/>
                  <a:gd name="connsiteY13" fmla="*/ 962904 h 962903"/>
                  <a:gd name="connsiteX14" fmla="*/ 576697 w 920682"/>
                  <a:gd name="connsiteY14" fmla="*/ 869988 h 962903"/>
                  <a:gd name="connsiteX15" fmla="*/ 532640 w 920682"/>
                  <a:gd name="connsiteY15" fmla="*/ 774107 h 962903"/>
                  <a:gd name="connsiteX16" fmla="*/ 511741 w 920682"/>
                  <a:gd name="connsiteY16" fmla="*/ 679497 h 962903"/>
                  <a:gd name="connsiteX17" fmla="*/ 510188 w 920682"/>
                  <a:gd name="connsiteY17" fmla="*/ 656480 h 962903"/>
                  <a:gd name="connsiteX18" fmla="*/ 510753 w 920682"/>
                  <a:gd name="connsiteY18" fmla="*/ 634169 h 962903"/>
                  <a:gd name="connsiteX19" fmla="*/ 511176 w 920682"/>
                  <a:gd name="connsiteY19" fmla="*/ 623014 h 962903"/>
                  <a:gd name="connsiteX20" fmla="*/ 512730 w 920682"/>
                  <a:gd name="connsiteY20" fmla="*/ 612282 h 962903"/>
                  <a:gd name="connsiteX21" fmla="*/ 514424 w 920682"/>
                  <a:gd name="connsiteY21" fmla="*/ 600279 h 962903"/>
                  <a:gd name="connsiteX22" fmla="*/ 715082 w 920682"/>
                  <a:gd name="connsiteY22" fmla="*/ 722566 h 962903"/>
                  <a:gd name="connsiteX23" fmla="*/ 764788 w 920682"/>
                  <a:gd name="connsiteY23" fmla="*/ 798536 h 962903"/>
                  <a:gd name="connsiteX24" fmla="*/ 832709 w 920682"/>
                  <a:gd name="connsiteY24" fmla="*/ 869706 h 962903"/>
                  <a:gd name="connsiteX25" fmla="*/ 767894 w 920682"/>
                  <a:gd name="connsiteY25" fmla="*/ 797548 h 962903"/>
                  <a:gd name="connsiteX26" fmla="*/ 724825 w 920682"/>
                  <a:gd name="connsiteY26" fmla="*/ 727791 h 962903"/>
                  <a:gd name="connsiteX27" fmla="*/ 920682 w 920682"/>
                  <a:gd name="connsiteY27" fmla="*/ 812375 h 962903"/>
                  <a:gd name="connsiteX28" fmla="*/ 762669 w 920682"/>
                  <a:gd name="connsiteY28" fmla="*/ 741064 h 962903"/>
                  <a:gd name="connsiteX29" fmla="*/ 793029 w 920682"/>
                  <a:gd name="connsiteY29" fmla="*/ 729626 h 962903"/>
                  <a:gd name="connsiteX30" fmla="*/ 829885 w 920682"/>
                  <a:gd name="connsiteY30" fmla="*/ 718189 h 962903"/>
                  <a:gd name="connsiteX31" fmla="*/ 868153 w 920682"/>
                  <a:gd name="connsiteY31" fmla="*/ 709292 h 962903"/>
                  <a:gd name="connsiteX32" fmla="*/ 908115 w 920682"/>
                  <a:gd name="connsiteY32" fmla="*/ 703926 h 962903"/>
                  <a:gd name="connsiteX33" fmla="*/ 867446 w 920682"/>
                  <a:gd name="connsiteY33" fmla="*/ 707880 h 962903"/>
                  <a:gd name="connsiteX34" fmla="*/ 828190 w 920682"/>
                  <a:gd name="connsiteY34" fmla="*/ 715364 h 962903"/>
                  <a:gd name="connsiteX35" fmla="*/ 790205 w 920682"/>
                  <a:gd name="connsiteY35" fmla="*/ 725390 h 962903"/>
                  <a:gd name="connsiteX36" fmla="*/ 754620 w 920682"/>
                  <a:gd name="connsiteY36" fmla="*/ 736969 h 962903"/>
                  <a:gd name="connsiteX37" fmla="*/ 579663 w 920682"/>
                  <a:gd name="connsiteY37" fmla="*/ 631627 h 962903"/>
                  <a:gd name="connsiteX38" fmla="*/ 634452 w 920682"/>
                  <a:gd name="connsiteY38" fmla="*/ 591242 h 962903"/>
                  <a:gd name="connsiteX39" fmla="*/ 703362 w 920682"/>
                  <a:gd name="connsiteY39" fmla="*/ 556222 h 962903"/>
                  <a:gd name="connsiteX40" fmla="*/ 778344 w 920682"/>
                  <a:gd name="connsiteY40" fmla="*/ 530240 h 962903"/>
                  <a:gd name="connsiteX41" fmla="*/ 857279 w 920682"/>
                  <a:gd name="connsiteY41" fmla="*/ 513153 h 962903"/>
                  <a:gd name="connsiteX42" fmla="*/ 776931 w 920682"/>
                  <a:gd name="connsiteY42" fmla="*/ 527274 h 962903"/>
                  <a:gd name="connsiteX43" fmla="*/ 699549 w 920682"/>
                  <a:gd name="connsiteY43" fmla="*/ 550432 h 962903"/>
                  <a:gd name="connsiteX44" fmla="*/ 627250 w 920682"/>
                  <a:gd name="connsiteY44" fmla="*/ 582769 h 962903"/>
                  <a:gd name="connsiteX45" fmla="*/ 566671 w 920682"/>
                  <a:gd name="connsiteY45" fmla="*/ 622590 h 962903"/>
                  <a:gd name="connsiteX46" fmla="*/ 373780 w 920682"/>
                  <a:gd name="connsiteY46" fmla="*/ 464436 h 962903"/>
                  <a:gd name="connsiteX47" fmla="*/ 417414 w 920682"/>
                  <a:gd name="connsiteY47" fmla="*/ 430405 h 962903"/>
                  <a:gd name="connsiteX48" fmla="*/ 473615 w 920682"/>
                  <a:gd name="connsiteY48" fmla="*/ 395667 h 962903"/>
                  <a:gd name="connsiteX49" fmla="*/ 533487 w 920682"/>
                  <a:gd name="connsiteY49" fmla="*/ 366014 h 962903"/>
                  <a:gd name="connsiteX50" fmla="*/ 596184 w 920682"/>
                  <a:gd name="connsiteY50" fmla="*/ 341302 h 962903"/>
                  <a:gd name="connsiteX51" fmla="*/ 531652 w 920682"/>
                  <a:gd name="connsiteY51" fmla="*/ 363048 h 962903"/>
                  <a:gd name="connsiteX52" fmla="*/ 469378 w 920682"/>
                  <a:gd name="connsiteY52" fmla="*/ 389737 h 962903"/>
                  <a:gd name="connsiteX53" fmla="*/ 410212 w 920682"/>
                  <a:gd name="connsiteY53" fmla="*/ 421509 h 962903"/>
                  <a:gd name="connsiteX54" fmla="*/ 362625 w 920682"/>
                  <a:gd name="connsiteY54" fmla="*/ 453845 h 962903"/>
                  <a:gd name="connsiteX55" fmla="*/ 222828 w 920682"/>
                  <a:gd name="connsiteY55" fmla="*/ 300210 h 962903"/>
                  <a:gd name="connsiteX56" fmla="*/ 235819 w 920682"/>
                  <a:gd name="connsiteY56" fmla="*/ 277052 h 962903"/>
                  <a:gd name="connsiteX57" fmla="*/ 257706 w 920682"/>
                  <a:gd name="connsiteY57" fmla="*/ 246410 h 962903"/>
                  <a:gd name="connsiteX58" fmla="*/ 310518 w 920682"/>
                  <a:gd name="connsiteY58" fmla="*/ 193597 h 962903"/>
                  <a:gd name="connsiteX59" fmla="*/ 252482 w 920682"/>
                  <a:gd name="connsiteY59" fmla="*/ 241044 h 962903"/>
                  <a:gd name="connsiteX60" fmla="*/ 227346 w 920682"/>
                  <a:gd name="connsiteY60" fmla="*/ 269427 h 962903"/>
                  <a:gd name="connsiteX61" fmla="*/ 213649 w 920682"/>
                  <a:gd name="connsiteY61" fmla="*/ 288490 h 962903"/>
                  <a:gd name="connsiteX62" fmla="*/ 30925 w 920682"/>
                  <a:gd name="connsiteY62" fmla="*/ 0 h 962903"/>
                  <a:gd name="connsiteX63" fmla="*/ 0 w 920682"/>
                  <a:gd name="connsiteY63" fmla="*/ 15957 h 962903"/>
                  <a:gd name="connsiteX64" fmla="*/ 191903 w 920682"/>
                  <a:gd name="connsiteY64" fmla="*/ 301763 h 962903"/>
                  <a:gd name="connsiteX65" fmla="*/ 152929 w 920682"/>
                  <a:gd name="connsiteY65" fmla="*/ 312919 h 962903"/>
                  <a:gd name="connsiteX66" fmla="*/ 105342 w 920682"/>
                  <a:gd name="connsiteY66" fmla="*/ 341020 h 962903"/>
                  <a:gd name="connsiteX67" fmla="*/ 156601 w 920682"/>
                  <a:gd name="connsiteY67" fmla="*/ 319979 h 962903"/>
                  <a:gd name="connsiteX68" fmla="*/ 201788 w 920682"/>
                  <a:gd name="connsiteY68" fmla="*/ 313484 h 962903"/>
                  <a:gd name="connsiteX69" fmla="*/ 310377 w 920682"/>
                  <a:gd name="connsiteY69" fmla="*/ 430122 h 962903"/>
                  <a:gd name="connsiteX70" fmla="*/ 294562 w 920682"/>
                  <a:gd name="connsiteY70" fmla="*/ 453281 h 962903"/>
                  <a:gd name="connsiteX71" fmla="*/ 275640 w 920682"/>
                  <a:gd name="connsiteY71" fmla="*/ 486465 h 962903"/>
                  <a:gd name="connsiteX72" fmla="*/ 246833 w 920682"/>
                  <a:gd name="connsiteY72" fmla="*/ 558905 h 962903"/>
                  <a:gd name="connsiteX73" fmla="*/ 233136 w 920682"/>
                  <a:gd name="connsiteY73" fmla="*/ 639818 h 962903"/>
                  <a:gd name="connsiteX74" fmla="*/ 239490 w 920682"/>
                  <a:gd name="connsiteY74" fmla="*/ 728638 h 962903"/>
                  <a:gd name="connsiteX75" fmla="*/ 236807 w 920682"/>
                  <a:gd name="connsiteY75" fmla="*/ 641230 h 96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920682" h="962903">
                    <a:moveTo>
                      <a:pt x="236807" y="641230"/>
                    </a:moveTo>
                    <a:cubicBezTo>
                      <a:pt x="239632" y="613694"/>
                      <a:pt x="245563" y="587147"/>
                      <a:pt x="253752" y="562859"/>
                    </a:cubicBezTo>
                    <a:cubicBezTo>
                      <a:pt x="261943" y="538712"/>
                      <a:pt x="272533" y="514989"/>
                      <a:pt x="285383" y="493384"/>
                    </a:cubicBezTo>
                    <a:cubicBezTo>
                      <a:pt x="291173" y="482228"/>
                      <a:pt x="298657" y="472203"/>
                      <a:pt x="305294" y="461753"/>
                    </a:cubicBezTo>
                    <a:cubicBezTo>
                      <a:pt x="310377" y="454410"/>
                      <a:pt x="315743" y="447491"/>
                      <a:pt x="321250" y="440431"/>
                    </a:cubicBezTo>
                    <a:cubicBezTo>
                      <a:pt x="379005" y="493808"/>
                      <a:pt x="438030" y="543231"/>
                      <a:pt x="500868" y="590536"/>
                    </a:cubicBezTo>
                    <a:cubicBezTo>
                      <a:pt x="500021" y="597314"/>
                      <a:pt x="499739" y="600703"/>
                      <a:pt x="499032" y="607481"/>
                    </a:cubicBezTo>
                    <a:cubicBezTo>
                      <a:pt x="498609" y="611999"/>
                      <a:pt x="498326" y="614259"/>
                      <a:pt x="497903" y="618778"/>
                    </a:cubicBezTo>
                    <a:cubicBezTo>
                      <a:pt x="497903" y="623437"/>
                      <a:pt x="497903" y="625697"/>
                      <a:pt x="497903" y="630357"/>
                    </a:cubicBezTo>
                    <a:cubicBezTo>
                      <a:pt x="497903" y="639676"/>
                      <a:pt x="497903" y="644195"/>
                      <a:pt x="498044" y="653515"/>
                    </a:cubicBezTo>
                    <a:cubicBezTo>
                      <a:pt x="498891" y="662976"/>
                      <a:pt x="499456" y="667777"/>
                      <a:pt x="500444" y="677238"/>
                    </a:cubicBezTo>
                    <a:cubicBezTo>
                      <a:pt x="504540" y="709010"/>
                      <a:pt x="512588" y="741488"/>
                      <a:pt x="525015" y="773825"/>
                    </a:cubicBezTo>
                    <a:cubicBezTo>
                      <a:pt x="537441" y="806021"/>
                      <a:pt x="553257" y="838781"/>
                      <a:pt x="573026" y="870412"/>
                    </a:cubicBezTo>
                    <a:cubicBezTo>
                      <a:pt x="592795" y="902184"/>
                      <a:pt x="615812" y="933391"/>
                      <a:pt x="643207" y="962904"/>
                    </a:cubicBezTo>
                    <a:cubicBezTo>
                      <a:pt x="616942" y="932967"/>
                      <a:pt x="595055" y="901619"/>
                      <a:pt x="576697" y="869988"/>
                    </a:cubicBezTo>
                    <a:cubicBezTo>
                      <a:pt x="558199" y="838357"/>
                      <a:pt x="543654" y="805879"/>
                      <a:pt x="532640" y="774107"/>
                    </a:cubicBezTo>
                    <a:cubicBezTo>
                      <a:pt x="521485" y="742194"/>
                      <a:pt x="514848" y="710281"/>
                      <a:pt x="511741" y="679497"/>
                    </a:cubicBezTo>
                    <a:cubicBezTo>
                      <a:pt x="511035" y="670319"/>
                      <a:pt x="510753" y="665659"/>
                      <a:pt x="510188" y="656480"/>
                    </a:cubicBezTo>
                    <a:cubicBezTo>
                      <a:pt x="510329" y="647584"/>
                      <a:pt x="510470" y="643065"/>
                      <a:pt x="510753" y="634169"/>
                    </a:cubicBezTo>
                    <a:cubicBezTo>
                      <a:pt x="510894" y="629651"/>
                      <a:pt x="511035" y="627532"/>
                      <a:pt x="511176" y="623014"/>
                    </a:cubicBezTo>
                    <a:cubicBezTo>
                      <a:pt x="511741" y="618636"/>
                      <a:pt x="512024" y="616518"/>
                      <a:pt x="512730" y="612282"/>
                    </a:cubicBezTo>
                    <a:cubicBezTo>
                      <a:pt x="513436" y="607481"/>
                      <a:pt x="513718" y="605080"/>
                      <a:pt x="514424" y="600279"/>
                    </a:cubicBezTo>
                    <a:cubicBezTo>
                      <a:pt x="579663" y="644760"/>
                      <a:pt x="645607" y="684863"/>
                      <a:pt x="715082" y="722566"/>
                    </a:cubicBezTo>
                    <a:cubicBezTo>
                      <a:pt x="728779" y="748549"/>
                      <a:pt x="745442" y="774107"/>
                      <a:pt x="764788" y="798536"/>
                    </a:cubicBezTo>
                    <a:cubicBezTo>
                      <a:pt x="784557" y="823530"/>
                      <a:pt x="807009" y="847677"/>
                      <a:pt x="832709" y="869706"/>
                    </a:cubicBezTo>
                    <a:cubicBezTo>
                      <a:pt x="807856" y="847112"/>
                      <a:pt x="786534" y="822683"/>
                      <a:pt x="767894" y="797548"/>
                    </a:cubicBezTo>
                    <a:cubicBezTo>
                      <a:pt x="751090" y="774955"/>
                      <a:pt x="736828" y="751373"/>
                      <a:pt x="724825" y="727791"/>
                    </a:cubicBezTo>
                    <a:cubicBezTo>
                      <a:pt x="788228" y="760128"/>
                      <a:pt x="853608" y="788369"/>
                      <a:pt x="920682" y="812375"/>
                    </a:cubicBezTo>
                    <a:cubicBezTo>
                      <a:pt x="866740" y="790205"/>
                      <a:pt x="814917" y="766764"/>
                      <a:pt x="762669" y="741064"/>
                    </a:cubicBezTo>
                    <a:cubicBezTo>
                      <a:pt x="772695" y="737111"/>
                      <a:pt x="782721" y="733157"/>
                      <a:pt x="793029" y="729626"/>
                    </a:cubicBezTo>
                    <a:cubicBezTo>
                      <a:pt x="805032" y="725531"/>
                      <a:pt x="817317" y="721578"/>
                      <a:pt x="829885" y="718189"/>
                    </a:cubicBezTo>
                    <a:cubicBezTo>
                      <a:pt x="842311" y="714799"/>
                      <a:pt x="855161" y="711693"/>
                      <a:pt x="868153" y="709292"/>
                    </a:cubicBezTo>
                    <a:cubicBezTo>
                      <a:pt x="881144" y="706751"/>
                      <a:pt x="894417" y="704633"/>
                      <a:pt x="908115" y="703926"/>
                    </a:cubicBezTo>
                    <a:cubicBezTo>
                      <a:pt x="894276" y="704209"/>
                      <a:pt x="880720" y="705903"/>
                      <a:pt x="867446" y="707880"/>
                    </a:cubicBezTo>
                    <a:cubicBezTo>
                      <a:pt x="854173" y="709857"/>
                      <a:pt x="841040" y="712399"/>
                      <a:pt x="828190" y="715364"/>
                    </a:cubicBezTo>
                    <a:cubicBezTo>
                      <a:pt x="815340" y="718330"/>
                      <a:pt x="802632" y="721719"/>
                      <a:pt x="790205" y="725390"/>
                    </a:cubicBezTo>
                    <a:cubicBezTo>
                      <a:pt x="778202" y="728920"/>
                      <a:pt x="766341" y="732874"/>
                      <a:pt x="754620" y="736969"/>
                    </a:cubicBezTo>
                    <a:cubicBezTo>
                      <a:pt x="694183" y="705480"/>
                      <a:pt x="635723" y="670178"/>
                      <a:pt x="579663" y="631627"/>
                    </a:cubicBezTo>
                    <a:cubicBezTo>
                      <a:pt x="596749" y="617083"/>
                      <a:pt x="614965" y="602962"/>
                      <a:pt x="634452" y="591242"/>
                    </a:cubicBezTo>
                    <a:cubicBezTo>
                      <a:pt x="655774" y="578251"/>
                      <a:pt x="679356" y="566389"/>
                      <a:pt x="703362" y="556222"/>
                    </a:cubicBezTo>
                    <a:cubicBezTo>
                      <a:pt x="727367" y="546055"/>
                      <a:pt x="752644" y="537441"/>
                      <a:pt x="778344" y="530240"/>
                    </a:cubicBezTo>
                    <a:cubicBezTo>
                      <a:pt x="804044" y="523038"/>
                      <a:pt x="830308" y="516966"/>
                      <a:pt x="857279" y="513153"/>
                    </a:cubicBezTo>
                    <a:cubicBezTo>
                      <a:pt x="830026" y="515836"/>
                      <a:pt x="803338" y="521061"/>
                      <a:pt x="776931" y="527274"/>
                    </a:cubicBezTo>
                    <a:cubicBezTo>
                      <a:pt x="750525" y="533487"/>
                      <a:pt x="724543" y="541113"/>
                      <a:pt x="699549" y="550432"/>
                    </a:cubicBezTo>
                    <a:cubicBezTo>
                      <a:pt x="674555" y="559611"/>
                      <a:pt x="649843" y="570625"/>
                      <a:pt x="627250" y="582769"/>
                    </a:cubicBezTo>
                    <a:cubicBezTo>
                      <a:pt x="605927" y="594207"/>
                      <a:pt x="585735" y="608046"/>
                      <a:pt x="566671" y="622590"/>
                    </a:cubicBezTo>
                    <a:cubicBezTo>
                      <a:pt x="498326" y="575144"/>
                      <a:pt x="434217" y="521485"/>
                      <a:pt x="373780" y="464436"/>
                    </a:cubicBezTo>
                    <a:cubicBezTo>
                      <a:pt x="387760" y="452433"/>
                      <a:pt x="402304" y="440854"/>
                      <a:pt x="417414" y="430405"/>
                    </a:cubicBezTo>
                    <a:cubicBezTo>
                      <a:pt x="435206" y="418120"/>
                      <a:pt x="454269" y="406399"/>
                      <a:pt x="473615" y="395667"/>
                    </a:cubicBezTo>
                    <a:cubicBezTo>
                      <a:pt x="492960" y="384936"/>
                      <a:pt x="513012" y="375051"/>
                      <a:pt x="533487" y="366014"/>
                    </a:cubicBezTo>
                    <a:cubicBezTo>
                      <a:pt x="553963" y="356976"/>
                      <a:pt x="574720" y="348362"/>
                      <a:pt x="596184" y="341302"/>
                    </a:cubicBezTo>
                    <a:cubicBezTo>
                      <a:pt x="574297" y="347374"/>
                      <a:pt x="552833" y="354999"/>
                      <a:pt x="531652" y="363048"/>
                    </a:cubicBezTo>
                    <a:cubicBezTo>
                      <a:pt x="510470" y="371097"/>
                      <a:pt x="489713" y="379993"/>
                      <a:pt x="469378" y="389737"/>
                    </a:cubicBezTo>
                    <a:cubicBezTo>
                      <a:pt x="449186" y="399480"/>
                      <a:pt x="429134" y="410212"/>
                      <a:pt x="410212" y="421509"/>
                    </a:cubicBezTo>
                    <a:cubicBezTo>
                      <a:pt x="393832" y="431393"/>
                      <a:pt x="378016" y="442408"/>
                      <a:pt x="362625" y="453845"/>
                    </a:cubicBezTo>
                    <a:cubicBezTo>
                      <a:pt x="312919" y="405552"/>
                      <a:pt x="266179" y="354293"/>
                      <a:pt x="222828" y="300210"/>
                    </a:cubicBezTo>
                    <a:cubicBezTo>
                      <a:pt x="226782" y="292302"/>
                      <a:pt x="231159" y="284395"/>
                      <a:pt x="235819" y="277052"/>
                    </a:cubicBezTo>
                    <a:cubicBezTo>
                      <a:pt x="242456" y="266461"/>
                      <a:pt x="249799" y="256153"/>
                      <a:pt x="257706" y="246410"/>
                    </a:cubicBezTo>
                    <a:cubicBezTo>
                      <a:pt x="273380" y="226923"/>
                      <a:pt x="291032" y="209130"/>
                      <a:pt x="310518" y="193597"/>
                    </a:cubicBezTo>
                    <a:cubicBezTo>
                      <a:pt x="289620" y="207295"/>
                      <a:pt x="270274" y="223251"/>
                      <a:pt x="252482" y="241044"/>
                    </a:cubicBezTo>
                    <a:cubicBezTo>
                      <a:pt x="243585" y="249940"/>
                      <a:pt x="235113" y="259542"/>
                      <a:pt x="227346" y="269427"/>
                    </a:cubicBezTo>
                    <a:cubicBezTo>
                      <a:pt x="222545" y="275499"/>
                      <a:pt x="218027" y="281853"/>
                      <a:pt x="213649" y="288490"/>
                    </a:cubicBezTo>
                    <a:cubicBezTo>
                      <a:pt x="144033" y="196563"/>
                      <a:pt x="84302" y="102094"/>
                      <a:pt x="30925" y="0"/>
                    </a:cubicBezTo>
                    <a:cubicBezTo>
                      <a:pt x="18499" y="6354"/>
                      <a:pt x="12285" y="9602"/>
                      <a:pt x="0" y="15957"/>
                    </a:cubicBezTo>
                    <a:cubicBezTo>
                      <a:pt x="56484" y="117345"/>
                      <a:pt x="119322" y="211107"/>
                      <a:pt x="191903" y="301763"/>
                    </a:cubicBezTo>
                    <a:cubicBezTo>
                      <a:pt x="178347" y="304446"/>
                      <a:pt x="165215" y="307977"/>
                      <a:pt x="152929" y="312919"/>
                    </a:cubicBezTo>
                    <a:cubicBezTo>
                      <a:pt x="135420" y="319979"/>
                      <a:pt x="119039" y="328876"/>
                      <a:pt x="105342" y="341020"/>
                    </a:cubicBezTo>
                    <a:cubicBezTo>
                      <a:pt x="120734" y="331135"/>
                      <a:pt x="138385" y="324639"/>
                      <a:pt x="156601" y="319979"/>
                    </a:cubicBezTo>
                    <a:cubicBezTo>
                      <a:pt x="171145" y="316308"/>
                      <a:pt x="186255" y="314331"/>
                      <a:pt x="201788" y="313484"/>
                    </a:cubicBezTo>
                    <a:cubicBezTo>
                      <a:pt x="235678" y="354011"/>
                      <a:pt x="272392" y="393408"/>
                      <a:pt x="310377" y="430122"/>
                    </a:cubicBezTo>
                    <a:cubicBezTo>
                      <a:pt x="305011" y="437748"/>
                      <a:pt x="299645" y="445373"/>
                      <a:pt x="294562" y="453281"/>
                    </a:cubicBezTo>
                    <a:cubicBezTo>
                      <a:pt x="288207" y="464436"/>
                      <a:pt x="281147" y="474744"/>
                      <a:pt x="275640" y="486465"/>
                    </a:cubicBezTo>
                    <a:cubicBezTo>
                      <a:pt x="263637" y="509058"/>
                      <a:pt x="254035" y="533911"/>
                      <a:pt x="246833" y="558905"/>
                    </a:cubicBezTo>
                    <a:cubicBezTo>
                      <a:pt x="239490" y="584181"/>
                      <a:pt x="234830" y="611576"/>
                      <a:pt x="233136" y="639818"/>
                    </a:cubicBezTo>
                    <a:cubicBezTo>
                      <a:pt x="231583" y="668059"/>
                      <a:pt x="232571" y="697713"/>
                      <a:pt x="239490" y="728638"/>
                    </a:cubicBezTo>
                    <a:cubicBezTo>
                      <a:pt x="233701" y="697713"/>
                      <a:pt x="234124" y="668765"/>
                      <a:pt x="236807" y="641230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8" name="Graphic 2">
              <a:extLst>
                <a:ext uri="{FF2B5EF4-FFF2-40B4-BE49-F238E27FC236}">
                  <a16:creationId xmlns:a16="http://schemas.microsoft.com/office/drawing/2014/main" id="{27AF4A80-C4DA-4222-9E13-CC98637B490C}"/>
                </a:ext>
              </a:extLst>
            </p:cNvPr>
            <p:cNvGrpSpPr/>
            <p:nvPr/>
          </p:nvGrpSpPr>
          <p:grpSpPr>
            <a:xfrm>
              <a:off x="741644" y="-384762"/>
              <a:ext cx="1111173" cy="1315360"/>
              <a:chOff x="741644" y="-384762"/>
              <a:chExt cx="1111173" cy="1315360"/>
            </a:xfrm>
          </p:grpSpPr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F85919-7339-438E-A727-753E97A70CEB}"/>
                  </a:ext>
                </a:extLst>
              </p:cNvPr>
              <p:cNvSpPr/>
              <p:nvPr/>
            </p:nvSpPr>
            <p:spPr>
              <a:xfrm>
                <a:off x="1184475" y="-59840"/>
                <a:ext cx="319979" cy="177075"/>
              </a:xfrm>
              <a:custGeom>
                <a:avLst/>
                <a:gdLst>
                  <a:gd name="connsiteX0" fmla="*/ 97999 w 319979"/>
                  <a:gd name="connsiteY0" fmla="*/ 155189 h 177075"/>
                  <a:gd name="connsiteX1" fmla="*/ 319979 w 319979"/>
                  <a:gd name="connsiteY1" fmla="*/ 0 h 177075"/>
                  <a:gd name="connsiteX2" fmla="*/ 26688 w 319979"/>
                  <a:gd name="connsiteY2" fmla="*/ 144880 h 177075"/>
                  <a:gd name="connsiteX3" fmla="*/ 0 w 319979"/>
                  <a:gd name="connsiteY3" fmla="*/ 177076 h 177075"/>
                  <a:gd name="connsiteX4" fmla="*/ 97999 w 319979"/>
                  <a:gd name="connsiteY4" fmla="*/ 155189 h 17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979" h="177075">
                    <a:moveTo>
                      <a:pt x="97999" y="155189"/>
                    </a:moveTo>
                    <a:cubicBezTo>
                      <a:pt x="242456" y="106330"/>
                      <a:pt x="319979" y="0"/>
                      <a:pt x="319979" y="0"/>
                    </a:cubicBezTo>
                    <a:cubicBezTo>
                      <a:pt x="319979" y="0"/>
                      <a:pt x="141491" y="18781"/>
                      <a:pt x="26688" y="144880"/>
                    </a:cubicBezTo>
                    <a:cubicBezTo>
                      <a:pt x="17510" y="154906"/>
                      <a:pt x="8614" y="165638"/>
                      <a:pt x="0" y="177076"/>
                    </a:cubicBezTo>
                    <a:cubicBezTo>
                      <a:pt x="31772" y="167474"/>
                      <a:pt x="64674" y="160272"/>
                      <a:pt x="97999" y="155189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F143768A-4DEF-4FEA-87BB-5FBDCA2DE74F}"/>
                  </a:ext>
                </a:extLst>
              </p:cNvPr>
              <p:cNvSpPr/>
              <p:nvPr/>
            </p:nvSpPr>
            <p:spPr>
              <a:xfrm>
                <a:off x="1184475" y="85537"/>
                <a:ext cx="575991" cy="68196"/>
              </a:xfrm>
              <a:custGeom>
                <a:avLst/>
                <a:gdLst>
                  <a:gd name="connsiteX0" fmla="*/ 0 w 575991"/>
                  <a:gd name="connsiteY0" fmla="*/ 31839 h 68196"/>
                  <a:gd name="connsiteX1" fmla="*/ 232430 w 575991"/>
                  <a:gd name="connsiteY1" fmla="*/ 66012 h 68196"/>
                  <a:gd name="connsiteX2" fmla="*/ 575991 w 575991"/>
                  <a:gd name="connsiteY2" fmla="*/ 46807 h 68196"/>
                  <a:gd name="connsiteX3" fmla="*/ 97999 w 575991"/>
                  <a:gd name="connsiteY3" fmla="*/ 9811 h 68196"/>
                  <a:gd name="connsiteX4" fmla="*/ 0 w 575991"/>
                  <a:gd name="connsiteY4" fmla="*/ 31839 h 6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991" h="68196">
                    <a:moveTo>
                      <a:pt x="0" y="31839"/>
                    </a:moveTo>
                    <a:cubicBezTo>
                      <a:pt x="75688" y="34381"/>
                      <a:pt x="155047" y="47231"/>
                      <a:pt x="232430" y="66012"/>
                    </a:cubicBezTo>
                    <a:cubicBezTo>
                      <a:pt x="421508" y="76320"/>
                      <a:pt x="575991" y="46807"/>
                      <a:pt x="575991" y="46807"/>
                    </a:cubicBezTo>
                    <a:cubicBezTo>
                      <a:pt x="420802" y="5009"/>
                      <a:pt x="256012" y="-12642"/>
                      <a:pt x="97999" y="9811"/>
                    </a:cubicBezTo>
                    <a:cubicBezTo>
                      <a:pt x="64956" y="14470"/>
                      <a:pt x="31772" y="22096"/>
                      <a:pt x="0" y="31839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94C12399-77CF-4EE1-8775-E673FBAA7958}"/>
                  </a:ext>
                </a:extLst>
              </p:cNvPr>
              <p:cNvSpPr/>
              <p:nvPr/>
            </p:nvSpPr>
            <p:spPr>
              <a:xfrm>
                <a:off x="1184475" y="117376"/>
                <a:ext cx="668341" cy="203340"/>
              </a:xfrm>
              <a:custGeom>
                <a:avLst/>
                <a:gdLst>
                  <a:gd name="connsiteX0" fmla="*/ 0 w 668341"/>
                  <a:gd name="connsiteY0" fmla="*/ 0 h 203340"/>
                  <a:gd name="connsiteX1" fmla="*/ 338901 w 668341"/>
                  <a:gd name="connsiteY1" fmla="*/ 130053 h 203340"/>
                  <a:gd name="connsiteX2" fmla="*/ 668342 w 668341"/>
                  <a:gd name="connsiteY2" fmla="*/ 203341 h 203340"/>
                  <a:gd name="connsiteX3" fmla="*/ 232430 w 668341"/>
                  <a:gd name="connsiteY3" fmla="*/ 34031 h 203340"/>
                  <a:gd name="connsiteX4" fmla="*/ 0 w 668341"/>
                  <a:gd name="connsiteY4" fmla="*/ 0 h 20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341" h="203340">
                    <a:moveTo>
                      <a:pt x="0" y="0"/>
                    </a:moveTo>
                    <a:cubicBezTo>
                      <a:pt x="114379" y="27395"/>
                      <a:pt x="233559" y="75970"/>
                      <a:pt x="338901" y="130053"/>
                    </a:cubicBezTo>
                    <a:cubicBezTo>
                      <a:pt x="519084" y="182018"/>
                      <a:pt x="668342" y="203341"/>
                      <a:pt x="668342" y="203341"/>
                    </a:cubicBezTo>
                    <a:cubicBezTo>
                      <a:pt x="530945" y="129065"/>
                      <a:pt x="383806" y="71310"/>
                      <a:pt x="232430" y="34031"/>
                    </a:cubicBezTo>
                    <a:cubicBezTo>
                      <a:pt x="155330" y="15109"/>
                      <a:pt x="75688" y="2542"/>
                      <a:pt x="0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0A47B1B4-654A-47B6-8ED1-6BCBCE5FE402}"/>
                  </a:ext>
                </a:extLst>
              </p:cNvPr>
              <p:cNvSpPr/>
              <p:nvPr/>
            </p:nvSpPr>
            <p:spPr>
              <a:xfrm>
                <a:off x="1184475" y="117376"/>
                <a:ext cx="663258" cy="338195"/>
              </a:xfrm>
              <a:custGeom>
                <a:avLst/>
                <a:gdLst>
                  <a:gd name="connsiteX0" fmla="*/ 338901 w 663258"/>
                  <a:gd name="connsiteY0" fmla="*/ 130053 h 338195"/>
                  <a:gd name="connsiteX1" fmla="*/ 0 w 663258"/>
                  <a:gd name="connsiteY1" fmla="*/ 0 h 338195"/>
                  <a:gd name="connsiteX2" fmla="*/ 39962 w 663258"/>
                  <a:gd name="connsiteY2" fmla="*/ 19487 h 338195"/>
                  <a:gd name="connsiteX3" fmla="*/ 293432 w 663258"/>
                  <a:gd name="connsiteY3" fmla="*/ 176935 h 338195"/>
                  <a:gd name="connsiteX4" fmla="*/ 663258 w 663258"/>
                  <a:gd name="connsiteY4" fmla="*/ 338195 h 338195"/>
                  <a:gd name="connsiteX5" fmla="*/ 338901 w 663258"/>
                  <a:gd name="connsiteY5" fmla="*/ 130053 h 33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258" h="338195">
                    <a:moveTo>
                      <a:pt x="338901" y="130053"/>
                    </a:moveTo>
                    <a:cubicBezTo>
                      <a:pt x="233559" y="75970"/>
                      <a:pt x="114379" y="27253"/>
                      <a:pt x="0" y="0"/>
                    </a:cubicBezTo>
                    <a:cubicBezTo>
                      <a:pt x="13273" y="6213"/>
                      <a:pt x="26688" y="12709"/>
                      <a:pt x="39962" y="19487"/>
                    </a:cubicBezTo>
                    <a:cubicBezTo>
                      <a:pt x="128218" y="64109"/>
                      <a:pt x="215202" y="119180"/>
                      <a:pt x="293432" y="176935"/>
                    </a:cubicBezTo>
                    <a:cubicBezTo>
                      <a:pt x="488159" y="276769"/>
                      <a:pt x="663258" y="338195"/>
                      <a:pt x="663258" y="338195"/>
                    </a:cubicBezTo>
                    <a:cubicBezTo>
                      <a:pt x="663258" y="338195"/>
                      <a:pt x="524874" y="225511"/>
                      <a:pt x="338901" y="130053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6B577B8A-57E1-403D-A239-B237D401EF52}"/>
                  </a:ext>
                </a:extLst>
              </p:cNvPr>
              <p:cNvSpPr/>
              <p:nvPr/>
            </p:nvSpPr>
            <p:spPr>
              <a:xfrm>
                <a:off x="1184475" y="117376"/>
                <a:ext cx="629509" cy="492536"/>
              </a:xfrm>
              <a:custGeom>
                <a:avLst/>
                <a:gdLst>
                  <a:gd name="connsiteX0" fmla="*/ 0 w 629509"/>
                  <a:gd name="connsiteY0" fmla="*/ 0 h 492536"/>
                  <a:gd name="connsiteX1" fmla="*/ 243162 w 629509"/>
                  <a:gd name="connsiteY1" fmla="*/ 215908 h 492536"/>
                  <a:gd name="connsiteX2" fmla="*/ 629509 w 629509"/>
                  <a:gd name="connsiteY2" fmla="*/ 492537 h 492536"/>
                  <a:gd name="connsiteX3" fmla="*/ 293432 w 629509"/>
                  <a:gd name="connsiteY3" fmla="*/ 176935 h 492536"/>
                  <a:gd name="connsiteX4" fmla="*/ 39962 w 629509"/>
                  <a:gd name="connsiteY4" fmla="*/ 19487 h 492536"/>
                  <a:gd name="connsiteX5" fmla="*/ 0 w 629509"/>
                  <a:gd name="connsiteY5" fmla="*/ 0 h 49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9509" h="492536">
                    <a:moveTo>
                      <a:pt x="0" y="0"/>
                    </a:moveTo>
                    <a:cubicBezTo>
                      <a:pt x="87691" y="64109"/>
                      <a:pt x="171004" y="139091"/>
                      <a:pt x="243162" y="215908"/>
                    </a:cubicBezTo>
                    <a:cubicBezTo>
                      <a:pt x="368979" y="312778"/>
                      <a:pt x="494937" y="407811"/>
                      <a:pt x="629509" y="492537"/>
                    </a:cubicBezTo>
                    <a:cubicBezTo>
                      <a:pt x="531228" y="374062"/>
                      <a:pt x="417131" y="268579"/>
                      <a:pt x="293432" y="176935"/>
                    </a:cubicBezTo>
                    <a:cubicBezTo>
                      <a:pt x="215344" y="119180"/>
                      <a:pt x="128218" y="64109"/>
                      <a:pt x="39962" y="19487"/>
                    </a:cubicBezTo>
                    <a:cubicBezTo>
                      <a:pt x="26547" y="12709"/>
                      <a:pt x="13273" y="6213"/>
                      <a:pt x="0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6CBB8CE-E9E5-4B5B-B780-F6632DA9A145}"/>
                  </a:ext>
                </a:extLst>
              </p:cNvPr>
              <p:cNvSpPr/>
              <p:nvPr/>
            </p:nvSpPr>
            <p:spPr>
              <a:xfrm>
                <a:off x="1172667" y="-123102"/>
                <a:ext cx="65507" cy="240478"/>
              </a:xfrm>
              <a:custGeom>
                <a:avLst/>
                <a:gdLst>
                  <a:gd name="connsiteX0" fmla="*/ 38497 w 65507"/>
                  <a:gd name="connsiteY0" fmla="*/ 208142 h 240478"/>
                  <a:gd name="connsiteX1" fmla="*/ 44286 w 65507"/>
                  <a:gd name="connsiteY1" fmla="*/ 0 h 240478"/>
                  <a:gd name="connsiteX2" fmla="*/ 4324 w 65507"/>
                  <a:gd name="connsiteY2" fmla="*/ 204471 h 240478"/>
                  <a:gd name="connsiteX3" fmla="*/ 11808 w 65507"/>
                  <a:gd name="connsiteY3" fmla="*/ 240479 h 240478"/>
                  <a:gd name="connsiteX4" fmla="*/ 38497 w 65507"/>
                  <a:gd name="connsiteY4" fmla="*/ 208142 h 2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07" h="240478">
                    <a:moveTo>
                      <a:pt x="38497" y="208142"/>
                    </a:moveTo>
                    <a:cubicBezTo>
                      <a:pt x="95686" y="118616"/>
                      <a:pt x="44286" y="0"/>
                      <a:pt x="44286" y="0"/>
                    </a:cubicBezTo>
                    <a:cubicBezTo>
                      <a:pt x="44286" y="0"/>
                      <a:pt x="-16434" y="73993"/>
                      <a:pt x="4324" y="204471"/>
                    </a:cubicBezTo>
                    <a:cubicBezTo>
                      <a:pt x="6160" y="216050"/>
                      <a:pt x="8560" y="228052"/>
                      <a:pt x="11808" y="240479"/>
                    </a:cubicBezTo>
                    <a:cubicBezTo>
                      <a:pt x="20281" y="229041"/>
                      <a:pt x="29318" y="218309"/>
                      <a:pt x="38497" y="208142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DC2681EA-5C40-4AA7-B6C3-37CC56F5C5DD}"/>
                  </a:ext>
                </a:extLst>
              </p:cNvPr>
              <p:cNvSpPr/>
              <p:nvPr/>
            </p:nvSpPr>
            <p:spPr>
              <a:xfrm>
                <a:off x="1184475" y="117376"/>
                <a:ext cx="542242" cy="649419"/>
              </a:xfrm>
              <a:custGeom>
                <a:avLst/>
                <a:gdLst>
                  <a:gd name="connsiteX0" fmla="*/ 243162 w 542242"/>
                  <a:gd name="connsiteY0" fmla="*/ 215908 h 649419"/>
                  <a:gd name="connsiteX1" fmla="*/ 0 w 542242"/>
                  <a:gd name="connsiteY1" fmla="*/ 0 h 649419"/>
                  <a:gd name="connsiteX2" fmla="*/ 160837 w 542242"/>
                  <a:gd name="connsiteY2" fmla="*/ 209413 h 649419"/>
                  <a:gd name="connsiteX3" fmla="*/ 542242 w 542242"/>
                  <a:gd name="connsiteY3" fmla="*/ 649420 h 649419"/>
                  <a:gd name="connsiteX4" fmla="*/ 243162 w 542242"/>
                  <a:gd name="connsiteY4" fmla="*/ 215908 h 64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242" h="649419">
                    <a:moveTo>
                      <a:pt x="243162" y="215908"/>
                    </a:moveTo>
                    <a:cubicBezTo>
                      <a:pt x="175099" y="139232"/>
                      <a:pt x="87832" y="64109"/>
                      <a:pt x="0" y="0"/>
                    </a:cubicBezTo>
                    <a:cubicBezTo>
                      <a:pt x="60155" y="65945"/>
                      <a:pt x="114520" y="137255"/>
                      <a:pt x="160837" y="209413"/>
                    </a:cubicBezTo>
                    <a:cubicBezTo>
                      <a:pt x="280865" y="361071"/>
                      <a:pt x="407388" y="510470"/>
                      <a:pt x="542242" y="649420"/>
                    </a:cubicBezTo>
                    <a:cubicBezTo>
                      <a:pt x="465283" y="486606"/>
                      <a:pt x="358671" y="346103"/>
                      <a:pt x="243162" y="215908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ED12A1B9-CF88-4C45-AC17-0EE1227E7F43}"/>
                  </a:ext>
                </a:extLst>
              </p:cNvPr>
              <p:cNvSpPr/>
              <p:nvPr/>
            </p:nvSpPr>
            <p:spPr>
              <a:xfrm>
                <a:off x="1184475" y="117235"/>
                <a:ext cx="382534" cy="813363"/>
              </a:xfrm>
              <a:custGeom>
                <a:avLst/>
                <a:gdLst>
                  <a:gd name="connsiteX0" fmla="*/ 160837 w 382534"/>
                  <a:gd name="connsiteY0" fmla="*/ 209413 h 813363"/>
                  <a:gd name="connsiteX1" fmla="*/ 0 w 382534"/>
                  <a:gd name="connsiteY1" fmla="*/ 0 h 813363"/>
                  <a:gd name="connsiteX2" fmla="*/ 114520 w 382534"/>
                  <a:gd name="connsiteY2" fmla="*/ 233560 h 813363"/>
                  <a:gd name="connsiteX3" fmla="*/ 114520 w 382534"/>
                  <a:gd name="connsiteY3" fmla="*/ 233560 h 813363"/>
                  <a:gd name="connsiteX4" fmla="*/ 382535 w 382534"/>
                  <a:gd name="connsiteY4" fmla="*/ 813363 h 813363"/>
                  <a:gd name="connsiteX5" fmla="*/ 160837 w 382534"/>
                  <a:gd name="connsiteY5" fmla="*/ 209413 h 81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534" h="813363">
                    <a:moveTo>
                      <a:pt x="160837" y="209413"/>
                    </a:moveTo>
                    <a:cubicBezTo>
                      <a:pt x="118333" y="138244"/>
                      <a:pt x="60155" y="66086"/>
                      <a:pt x="0" y="0"/>
                    </a:cubicBezTo>
                    <a:cubicBezTo>
                      <a:pt x="39821" y="79077"/>
                      <a:pt x="78371" y="157730"/>
                      <a:pt x="114520" y="233560"/>
                    </a:cubicBezTo>
                    <a:cubicBezTo>
                      <a:pt x="114520" y="233560"/>
                      <a:pt x="114520" y="233560"/>
                      <a:pt x="114520" y="233560"/>
                    </a:cubicBezTo>
                    <a:cubicBezTo>
                      <a:pt x="204894" y="426310"/>
                      <a:pt x="290749" y="621178"/>
                      <a:pt x="382535" y="813363"/>
                    </a:cubicBezTo>
                    <a:cubicBezTo>
                      <a:pt x="361495" y="593360"/>
                      <a:pt x="268862" y="390301"/>
                      <a:pt x="160837" y="209413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C4F4CBE-6AC3-4473-B541-F3238A2A7292}"/>
                  </a:ext>
                </a:extLst>
              </p:cNvPr>
              <p:cNvSpPr/>
              <p:nvPr/>
            </p:nvSpPr>
            <p:spPr>
              <a:xfrm>
                <a:off x="741644" y="-384762"/>
                <a:ext cx="442831" cy="502138"/>
              </a:xfrm>
              <a:custGeom>
                <a:avLst/>
                <a:gdLst>
                  <a:gd name="connsiteX0" fmla="*/ 442831 w 442831"/>
                  <a:gd name="connsiteY0" fmla="*/ 502139 h 502138"/>
                  <a:gd name="connsiteX1" fmla="*/ 435347 w 442831"/>
                  <a:gd name="connsiteY1" fmla="*/ 466131 h 502138"/>
                  <a:gd name="connsiteX2" fmla="*/ 24570 w 442831"/>
                  <a:gd name="connsiteY2" fmla="*/ 0 h 502138"/>
                  <a:gd name="connsiteX3" fmla="*/ 12285 w 442831"/>
                  <a:gd name="connsiteY3" fmla="*/ 13697 h 502138"/>
                  <a:gd name="connsiteX4" fmla="*/ 0 w 442831"/>
                  <a:gd name="connsiteY4" fmla="*/ 27395 h 502138"/>
                  <a:gd name="connsiteX5" fmla="*/ 411059 w 442831"/>
                  <a:gd name="connsiteY5" fmla="*/ 482087 h 502138"/>
                  <a:gd name="connsiteX6" fmla="*/ 442831 w 442831"/>
                  <a:gd name="connsiteY6" fmla="*/ 502139 h 50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2831" h="502138">
                    <a:moveTo>
                      <a:pt x="442831" y="502139"/>
                    </a:moveTo>
                    <a:cubicBezTo>
                      <a:pt x="439583" y="489713"/>
                      <a:pt x="437183" y="477710"/>
                      <a:pt x="435347" y="466131"/>
                    </a:cubicBezTo>
                    <a:cubicBezTo>
                      <a:pt x="311931" y="298092"/>
                      <a:pt x="171851" y="147281"/>
                      <a:pt x="24570" y="0"/>
                    </a:cubicBezTo>
                    <a:cubicBezTo>
                      <a:pt x="19628" y="5507"/>
                      <a:pt x="17228" y="8190"/>
                      <a:pt x="12285" y="13697"/>
                    </a:cubicBezTo>
                    <a:cubicBezTo>
                      <a:pt x="7343" y="19204"/>
                      <a:pt x="4942" y="21887"/>
                      <a:pt x="0" y="27395"/>
                    </a:cubicBezTo>
                    <a:cubicBezTo>
                      <a:pt x="155895" y="155471"/>
                      <a:pt x="298939" y="313907"/>
                      <a:pt x="411059" y="482087"/>
                    </a:cubicBezTo>
                    <a:cubicBezTo>
                      <a:pt x="421509" y="487877"/>
                      <a:pt x="432099" y="494514"/>
                      <a:pt x="442831" y="502139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F297B233-268C-4D1D-BFC1-40521868D3BB}"/>
                  </a:ext>
                </a:extLst>
              </p:cNvPr>
              <p:cNvSpPr/>
              <p:nvPr/>
            </p:nvSpPr>
            <p:spPr>
              <a:xfrm>
                <a:off x="945408" y="62312"/>
                <a:ext cx="239066" cy="69764"/>
              </a:xfrm>
              <a:custGeom>
                <a:avLst/>
                <a:gdLst>
                  <a:gd name="connsiteX0" fmla="*/ 239067 w 239066"/>
                  <a:gd name="connsiteY0" fmla="*/ 55064 h 69764"/>
                  <a:gd name="connsiteX1" fmla="*/ 207436 w 239066"/>
                  <a:gd name="connsiteY1" fmla="*/ 35012 h 69764"/>
                  <a:gd name="connsiteX2" fmla="*/ 0 w 239066"/>
                  <a:gd name="connsiteY2" fmla="*/ 15384 h 69764"/>
                  <a:gd name="connsiteX3" fmla="*/ 198116 w 239066"/>
                  <a:gd name="connsiteY3" fmla="*/ 66643 h 69764"/>
                  <a:gd name="connsiteX4" fmla="*/ 239067 w 239066"/>
                  <a:gd name="connsiteY4" fmla="*/ 55064 h 6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066" h="69764">
                    <a:moveTo>
                      <a:pt x="239067" y="55064"/>
                    </a:moveTo>
                    <a:cubicBezTo>
                      <a:pt x="228335" y="47439"/>
                      <a:pt x="217885" y="40802"/>
                      <a:pt x="207436" y="35012"/>
                    </a:cubicBezTo>
                    <a:cubicBezTo>
                      <a:pt x="89809" y="-29944"/>
                      <a:pt x="0" y="15384"/>
                      <a:pt x="0" y="15384"/>
                    </a:cubicBezTo>
                    <a:cubicBezTo>
                      <a:pt x="0" y="15384"/>
                      <a:pt x="91503" y="85141"/>
                      <a:pt x="198116" y="66643"/>
                    </a:cubicBezTo>
                    <a:cubicBezTo>
                      <a:pt x="211107" y="62266"/>
                      <a:pt x="224805" y="58312"/>
                      <a:pt x="239067" y="55064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4594DF44-3A47-4CF8-87A7-B3D3817E039C}"/>
                  </a:ext>
                </a:extLst>
              </p:cNvPr>
              <p:cNvSpPr/>
              <p:nvPr/>
            </p:nvSpPr>
            <p:spPr>
              <a:xfrm>
                <a:off x="1184475" y="117235"/>
                <a:ext cx="176408" cy="771141"/>
              </a:xfrm>
              <a:custGeom>
                <a:avLst/>
                <a:gdLst>
                  <a:gd name="connsiteX0" fmla="*/ 114520 w 176408"/>
                  <a:gd name="connsiteY0" fmla="*/ 233560 h 771141"/>
                  <a:gd name="connsiteX1" fmla="*/ 0 w 176408"/>
                  <a:gd name="connsiteY1" fmla="*/ 0 h 771141"/>
                  <a:gd name="connsiteX2" fmla="*/ 73146 w 176408"/>
                  <a:gd name="connsiteY2" fmla="*/ 301481 h 771141"/>
                  <a:gd name="connsiteX3" fmla="*/ 160131 w 176408"/>
                  <a:gd name="connsiteY3" fmla="*/ 771142 h 771141"/>
                  <a:gd name="connsiteX4" fmla="*/ 114520 w 176408"/>
                  <a:gd name="connsiteY4" fmla="*/ 233560 h 771141"/>
                  <a:gd name="connsiteX5" fmla="*/ 114520 w 176408"/>
                  <a:gd name="connsiteY5" fmla="*/ 233560 h 77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408" h="771141">
                    <a:moveTo>
                      <a:pt x="114520" y="233560"/>
                    </a:moveTo>
                    <a:cubicBezTo>
                      <a:pt x="78371" y="157730"/>
                      <a:pt x="39821" y="79077"/>
                      <a:pt x="0" y="0"/>
                    </a:cubicBezTo>
                    <a:cubicBezTo>
                      <a:pt x="27394" y="102941"/>
                      <a:pt x="53236" y="206306"/>
                      <a:pt x="73146" y="301481"/>
                    </a:cubicBezTo>
                    <a:cubicBezTo>
                      <a:pt x="105483" y="456387"/>
                      <a:pt x="133160" y="614118"/>
                      <a:pt x="160131" y="771142"/>
                    </a:cubicBezTo>
                    <a:cubicBezTo>
                      <a:pt x="191338" y="595478"/>
                      <a:pt x="178488" y="400892"/>
                      <a:pt x="114520" y="233560"/>
                    </a:cubicBezTo>
                    <a:cubicBezTo>
                      <a:pt x="114520" y="233701"/>
                      <a:pt x="114520" y="233701"/>
                      <a:pt x="114520" y="23356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3E33C4E-3364-44A1-94F7-4E41F1BC001C}"/>
                  </a:ext>
                </a:extLst>
              </p:cNvPr>
              <p:cNvSpPr/>
              <p:nvPr/>
            </p:nvSpPr>
            <p:spPr>
              <a:xfrm>
                <a:off x="1184192" y="117376"/>
                <a:ext cx="74968" cy="717482"/>
              </a:xfrm>
              <a:custGeom>
                <a:avLst/>
                <a:gdLst>
                  <a:gd name="connsiteX0" fmla="*/ 73287 w 74968"/>
                  <a:gd name="connsiteY0" fmla="*/ 301481 h 717482"/>
                  <a:gd name="connsiteX1" fmla="*/ 141 w 74968"/>
                  <a:gd name="connsiteY1" fmla="*/ 0 h 717482"/>
                  <a:gd name="connsiteX2" fmla="*/ 2683 w 74968"/>
                  <a:gd name="connsiteY2" fmla="*/ 42928 h 717482"/>
                  <a:gd name="connsiteX3" fmla="*/ 12144 w 74968"/>
                  <a:gd name="connsiteY3" fmla="*/ 319979 h 717482"/>
                  <a:gd name="connsiteX4" fmla="*/ 0 w 74968"/>
                  <a:gd name="connsiteY4" fmla="*/ 717482 h 717482"/>
                  <a:gd name="connsiteX5" fmla="*/ 73287 w 74968"/>
                  <a:gd name="connsiteY5" fmla="*/ 301481 h 717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968" h="717482">
                    <a:moveTo>
                      <a:pt x="73287" y="301481"/>
                    </a:moveTo>
                    <a:cubicBezTo>
                      <a:pt x="52530" y="205741"/>
                      <a:pt x="27677" y="102941"/>
                      <a:pt x="141" y="0"/>
                    </a:cubicBezTo>
                    <a:cubicBezTo>
                      <a:pt x="988" y="14262"/>
                      <a:pt x="1836" y="28524"/>
                      <a:pt x="2683" y="42928"/>
                    </a:cubicBezTo>
                    <a:cubicBezTo>
                      <a:pt x="7908" y="137820"/>
                      <a:pt x="11438" y="232712"/>
                      <a:pt x="12144" y="319979"/>
                    </a:cubicBezTo>
                    <a:cubicBezTo>
                      <a:pt x="13980" y="544219"/>
                      <a:pt x="0" y="717482"/>
                      <a:pt x="0" y="717482"/>
                    </a:cubicBezTo>
                    <a:cubicBezTo>
                      <a:pt x="0" y="717482"/>
                      <a:pt x="88114" y="537159"/>
                      <a:pt x="73287" y="301481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7925D71-BD11-4CE3-BF64-896EB1FAC874}"/>
                  </a:ext>
                </a:extLst>
              </p:cNvPr>
              <p:cNvSpPr/>
              <p:nvPr/>
            </p:nvSpPr>
            <p:spPr>
              <a:xfrm>
                <a:off x="1063318" y="117376"/>
                <a:ext cx="132877" cy="651961"/>
              </a:xfrm>
              <a:custGeom>
                <a:avLst/>
                <a:gdLst>
                  <a:gd name="connsiteX0" fmla="*/ 123558 w 132877"/>
                  <a:gd name="connsiteY0" fmla="*/ 42928 h 651961"/>
                  <a:gd name="connsiteX1" fmla="*/ 121016 w 132877"/>
                  <a:gd name="connsiteY1" fmla="*/ 0 h 651961"/>
                  <a:gd name="connsiteX2" fmla="*/ 68345 w 132877"/>
                  <a:gd name="connsiteY2" fmla="*/ 332406 h 651961"/>
                  <a:gd name="connsiteX3" fmla="*/ 0 w 132877"/>
                  <a:gd name="connsiteY3" fmla="*/ 651962 h 651961"/>
                  <a:gd name="connsiteX4" fmla="*/ 132878 w 132877"/>
                  <a:gd name="connsiteY4" fmla="*/ 319979 h 651961"/>
                  <a:gd name="connsiteX5" fmla="*/ 123558 w 132877"/>
                  <a:gd name="connsiteY5" fmla="*/ 42928 h 65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877" h="651961">
                    <a:moveTo>
                      <a:pt x="123558" y="42928"/>
                    </a:moveTo>
                    <a:cubicBezTo>
                      <a:pt x="122711" y="28665"/>
                      <a:pt x="121863" y="14262"/>
                      <a:pt x="121016" y="0"/>
                    </a:cubicBezTo>
                    <a:cubicBezTo>
                      <a:pt x="103083" y="112544"/>
                      <a:pt x="86843" y="229323"/>
                      <a:pt x="68345" y="332406"/>
                    </a:cubicBezTo>
                    <a:cubicBezTo>
                      <a:pt x="35726" y="514283"/>
                      <a:pt x="0" y="651962"/>
                      <a:pt x="0" y="651962"/>
                    </a:cubicBezTo>
                    <a:cubicBezTo>
                      <a:pt x="0" y="651962"/>
                      <a:pt x="98846" y="515977"/>
                      <a:pt x="132878" y="319979"/>
                    </a:cubicBezTo>
                    <a:cubicBezTo>
                      <a:pt x="132313" y="232712"/>
                      <a:pt x="128782" y="137820"/>
                      <a:pt x="123558" y="4292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4D2FB29E-0C5D-4F4A-87A5-24E20A452C7C}"/>
                  </a:ext>
                </a:extLst>
              </p:cNvPr>
              <p:cNvSpPr/>
              <p:nvPr/>
            </p:nvSpPr>
            <p:spPr>
              <a:xfrm>
                <a:off x="888501" y="117376"/>
                <a:ext cx="295973" cy="212519"/>
              </a:xfrm>
              <a:custGeom>
                <a:avLst/>
                <a:gdLst>
                  <a:gd name="connsiteX0" fmla="*/ 235537 w 295973"/>
                  <a:gd name="connsiteY0" fmla="*/ 77241 h 212519"/>
                  <a:gd name="connsiteX1" fmla="*/ 295974 w 295973"/>
                  <a:gd name="connsiteY1" fmla="*/ 0 h 212519"/>
                  <a:gd name="connsiteX2" fmla="*/ 255023 w 295973"/>
                  <a:gd name="connsiteY2" fmla="*/ 11720 h 212519"/>
                  <a:gd name="connsiteX3" fmla="*/ 0 w 295973"/>
                  <a:gd name="connsiteY3" fmla="*/ 212519 h 212519"/>
                  <a:gd name="connsiteX4" fmla="*/ 235537 w 295973"/>
                  <a:gd name="connsiteY4" fmla="*/ 77241 h 21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973" h="212519">
                    <a:moveTo>
                      <a:pt x="235537" y="77241"/>
                    </a:moveTo>
                    <a:cubicBezTo>
                      <a:pt x="254459" y="50553"/>
                      <a:pt x="274369" y="24570"/>
                      <a:pt x="295974" y="0"/>
                    </a:cubicBezTo>
                    <a:cubicBezTo>
                      <a:pt x="281712" y="3248"/>
                      <a:pt x="268156" y="7202"/>
                      <a:pt x="255023" y="11720"/>
                    </a:cubicBezTo>
                    <a:cubicBezTo>
                      <a:pt x="91645" y="68063"/>
                      <a:pt x="0" y="212519"/>
                      <a:pt x="0" y="212519"/>
                    </a:cubicBezTo>
                    <a:cubicBezTo>
                      <a:pt x="0" y="212519"/>
                      <a:pt x="129206" y="182866"/>
                      <a:pt x="235537" y="77241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CE6C879E-357F-4B1A-966C-D009FD7CB68B}"/>
                  </a:ext>
                </a:extLst>
              </p:cNvPr>
              <p:cNvSpPr/>
              <p:nvPr/>
            </p:nvSpPr>
            <p:spPr>
              <a:xfrm>
                <a:off x="900080" y="117235"/>
                <a:ext cx="284394" cy="457375"/>
              </a:xfrm>
              <a:custGeom>
                <a:avLst/>
                <a:gdLst>
                  <a:gd name="connsiteX0" fmla="*/ 0 w 284394"/>
                  <a:gd name="connsiteY0" fmla="*/ 457376 h 457375"/>
                  <a:gd name="connsiteX1" fmla="*/ 210684 w 284394"/>
                  <a:gd name="connsiteY1" fmla="*/ 209554 h 457375"/>
                  <a:gd name="connsiteX2" fmla="*/ 284395 w 284394"/>
                  <a:gd name="connsiteY2" fmla="*/ 0 h 457375"/>
                  <a:gd name="connsiteX3" fmla="*/ 223957 w 284394"/>
                  <a:gd name="connsiteY3" fmla="*/ 77241 h 457375"/>
                  <a:gd name="connsiteX4" fmla="*/ 0 w 284394"/>
                  <a:gd name="connsiteY4" fmla="*/ 457376 h 4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394" h="457375">
                    <a:moveTo>
                      <a:pt x="0" y="457376"/>
                    </a:moveTo>
                    <a:cubicBezTo>
                      <a:pt x="0" y="457376"/>
                      <a:pt x="123134" y="364601"/>
                      <a:pt x="210684" y="209554"/>
                    </a:cubicBezTo>
                    <a:cubicBezTo>
                      <a:pt x="233983" y="140362"/>
                      <a:pt x="257706" y="68486"/>
                      <a:pt x="284395" y="0"/>
                    </a:cubicBezTo>
                    <a:cubicBezTo>
                      <a:pt x="262790" y="24570"/>
                      <a:pt x="242879" y="50694"/>
                      <a:pt x="223957" y="77241"/>
                    </a:cubicBezTo>
                    <a:cubicBezTo>
                      <a:pt x="98564" y="254317"/>
                      <a:pt x="0" y="457376"/>
                      <a:pt x="0" y="45737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7787FE9B-8B3C-4AC2-A0B2-FD01C4F6117C}"/>
                  </a:ext>
                </a:extLst>
              </p:cNvPr>
              <p:cNvSpPr/>
              <p:nvPr/>
            </p:nvSpPr>
            <p:spPr>
              <a:xfrm>
                <a:off x="971814" y="117235"/>
                <a:ext cx="212660" cy="591524"/>
              </a:xfrm>
              <a:custGeom>
                <a:avLst/>
                <a:gdLst>
                  <a:gd name="connsiteX0" fmla="*/ 159990 w 212660"/>
                  <a:gd name="connsiteY0" fmla="*/ 332406 h 591524"/>
                  <a:gd name="connsiteX1" fmla="*/ 212661 w 212660"/>
                  <a:gd name="connsiteY1" fmla="*/ 0 h 591524"/>
                  <a:gd name="connsiteX2" fmla="*/ 138950 w 212660"/>
                  <a:gd name="connsiteY2" fmla="*/ 209554 h 591524"/>
                  <a:gd name="connsiteX3" fmla="*/ 0 w 212660"/>
                  <a:gd name="connsiteY3" fmla="*/ 591524 h 591524"/>
                  <a:gd name="connsiteX4" fmla="*/ 159990 w 212660"/>
                  <a:gd name="connsiteY4" fmla="*/ 332406 h 59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660" h="591524">
                    <a:moveTo>
                      <a:pt x="159990" y="332406"/>
                    </a:moveTo>
                    <a:cubicBezTo>
                      <a:pt x="178488" y="229323"/>
                      <a:pt x="194727" y="112544"/>
                      <a:pt x="212661" y="0"/>
                    </a:cubicBezTo>
                    <a:cubicBezTo>
                      <a:pt x="185972" y="68486"/>
                      <a:pt x="162249" y="140362"/>
                      <a:pt x="138950" y="209554"/>
                    </a:cubicBezTo>
                    <a:cubicBezTo>
                      <a:pt x="70181" y="413742"/>
                      <a:pt x="0" y="591524"/>
                      <a:pt x="0" y="591524"/>
                    </a:cubicBezTo>
                    <a:cubicBezTo>
                      <a:pt x="0" y="591524"/>
                      <a:pt x="95881" y="490560"/>
                      <a:pt x="159990" y="332406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9" name="Graphic 2">
              <a:extLst>
                <a:ext uri="{FF2B5EF4-FFF2-40B4-BE49-F238E27FC236}">
                  <a16:creationId xmlns:a16="http://schemas.microsoft.com/office/drawing/2014/main" id="{2BB80202-DB8B-46B6-AF2A-A587F574E7FC}"/>
                </a:ext>
              </a:extLst>
            </p:cNvPr>
            <p:cNvGrpSpPr/>
            <p:nvPr/>
          </p:nvGrpSpPr>
          <p:grpSpPr>
            <a:xfrm>
              <a:off x="-545143" y="4170930"/>
              <a:ext cx="797219" cy="865599"/>
              <a:chOff x="-545143" y="4170930"/>
              <a:chExt cx="797219" cy="865599"/>
            </a:xfrm>
          </p:grpSpPr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8443988B-DC97-46DA-AECB-A422ECD23B9E}"/>
                  </a:ext>
                </a:extLst>
              </p:cNvPr>
              <p:cNvSpPr/>
              <p:nvPr/>
            </p:nvSpPr>
            <p:spPr>
              <a:xfrm>
                <a:off x="-545143" y="4170930"/>
                <a:ext cx="797219" cy="779454"/>
              </a:xfrm>
              <a:custGeom>
                <a:avLst/>
                <a:gdLst>
                  <a:gd name="connsiteX0" fmla="*/ 93149 w 797219"/>
                  <a:gd name="connsiteY0" fmla="*/ 263202 h 779454"/>
                  <a:gd name="connsiteX1" fmla="*/ 66319 w 797219"/>
                  <a:gd name="connsiteY1" fmla="*/ 652092 h 779454"/>
                  <a:gd name="connsiteX2" fmla="*/ 247066 w 797219"/>
                  <a:gd name="connsiteY2" fmla="*/ 655622 h 779454"/>
                  <a:gd name="connsiteX3" fmla="*/ 395618 w 797219"/>
                  <a:gd name="connsiteY3" fmla="*/ 777626 h 779454"/>
                  <a:gd name="connsiteX4" fmla="*/ 643157 w 797219"/>
                  <a:gd name="connsiteY4" fmla="*/ 604786 h 779454"/>
                  <a:gd name="connsiteX5" fmla="*/ 541911 w 797219"/>
                  <a:gd name="connsiteY5" fmla="*/ 620884 h 779454"/>
                  <a:gd name="connsiteX6" fmla="*/ 435157 w 797219"/>
                  <a:gd name="connsiteY6" fmla="*/ 627239 h 779454"/>
                  <a:gd name="connsiteX7" fmla="*/ 382627 w 797219"/>
                  <a:gd name="connsiteY7" fmla="*/ 593631 h 779454"/>
                  <a:gd name="connsiteX8" fmla="*/ 380932 w 797219"/>
                  <a:gd name="connsiteY8" fmla="*/ 585582 h 779454"/>
                  <a:gd name="connsiteX9" fmla="*/ 382345 w 797219"/>
                  <a:gd name="connsiteY9" fmla="*/ 581063 h 779454"/>
                  <a:gd name="connsiteX10" fmla="*/ 433462 w 797219"/>
                  <a:gd name="connsiteY10" fmla="*/ 540113 h 779454"/>
                  <a:gd name="connsiteX11" fmla="*/ 492064 w 797219"/>
                  <a:gd name="connsiteY11" fmla="*/ 543360 h 779454"/>
                  <a:gd name="connsiteX12" fmla="*/ 573824 w 797219"/>
                  <a:gd name="connsiteY12" fmla="*/ 562989 h 779454"/>
                  <a:gd name="connsiteX13" fmla="*/ 620705 w 797219"/>
                  <a:gd name="connsiteY13" fmla="*/ 575697 h 779454"/>
                  <a:gd name="connsiteX14" fmla="*/ 656431 w 797219"/>
                  <a:gd name="connsiteY14" fmla="*/ 582193 h 779454"/>
                  <a:gd name="connsiteX15" fmla="*/ 666457 w 797219"/>
                  <a:gd name="connsiteY15" fmla="*/ 563271 h 779454"/>
                  <a:gd name="connsiteX16" fmla="*/ 717575 w 797219"/>
                  <a:gd name="connsiteY16" fmla="*/ 417261 h 779454"/>
                  <a:gd name="connsiteX17" fmla="*/ 712067 w 797219"/>
                  <a:gd name="connsiteY17" fmla="*/ 419097 h 779454"/>
                  <a:gd name="connsiteX18" fmla="*/ 599100 w 797219"/>
                  <a:gd name="connsiteY18" fmla="*/ 455953 h 779454"/>
                  <a:gd name="connsiteX19" fmla="*/ 551795 w 797219"/>
                  <a:gd name="connsiteY19" fmla="*/ 470073 h 779454"/>
                  <a:gd name="connsiteX20" fmla="*/ 464811 w 797219"/>
                  <a:gd name="connsiteY20" fmla="*/ 452140 h 779454"/>
                  <a:gd name="connsiteX21" fmla="*/ 449278 w 797219"/>
                  <a:gd name="connsiteY21" fmla="*/ 423192 h 779454"/>
                  <a:gd name="connsiteX22" fmla="*/ 459445 w 797219"/>
                  <a:gd name="connsiteY22" fmla="*/ 405400 h 779454"/>
                  <a:gd name="connsiteX23" fmla="*/ 521153 w 797219"/>
                  <a:gd name="connsiteY23" fmla="*/ 378994 h 779454"/>
                  <a:gd name="connsiteX24" fmla="*/ 548971 w 797219"/>
                  <a:gd name="connsiteY24" fmla="*/ 387325 h 779454"/>
                  <a:gd name="connsiteX25" fmla="*/ 582155 w 797219"/>
                  <a:gd name="connsiteY25" fmla="*/ 392549 h 779454"/>
                  <a:gd name="connsiteX26" fmla="*/ 725906 w 797219"/>
                  <a:gd name="connsiteY26" fmla="*/ 379841 h 779454"/>
                  <a:gd name="connsiteX27" fmla="*/ 741721 w 797219"/>
                  <a:gd name="connsiteY27" fmla="*/ 253882 h 779454"/>
                  <a:gd name="connsiteX28" fmla="*/ 741721 w 797219"/>
                  <a:gd name="connsiteY28" fmla="*/ 253035 h 779454"/>
                  <a:gd name="connsiteX29" fmla="*/ 632708 w 797219"/>
                  <a:gd name="connsiteY29" fmla="*/ 290738 h 779454"/>
                  <a:gd name="connsiteX30" fmla="*/ 614492 w 797219"/>
                  <a:gd name="connsiteY30" fmla="*/ 285513 h 779454"/>
                  <a:gd name="connsiteX31" fmla="*/ 603054 w 797219"/>
                  <a:gd name="connsiteY31" fmla="*/ 273652 h 779454"/>
                  <a:gd name="connsiteX32" fmla="*/ 599100 w 797219"/>
                  <a:gd name="connsiteY32" fmla="*/ 260237 h 779454"/>
                  <a:gd name="connsiteX33" fmla="*/ 612798 w 797219"/>
                  <a:gd name="connsiteY33" fmla="*/ 240750 h 779454"/>
                  <a:gd name="connsiteX34" fmla="*/ 635532 w 797219"/>
                  <a:gd name="connsiteY34" fmla="*/ 232419 h 779454"/>
                  <a:gd name="connsiteX35" fmla="*/ 730001 w 797219"/>
                  <a:gd name="connsiteY35" fmla="*/ 219428 h 779454"/>
                  <a:gd name="connsiteX36" fmla="*/ 743133 w 797219"/>
                  <a:gd name="connsiteY36" fmla="*/ 214767 h 779454"/>
                  <a:gd name="connsiteX37" fmla="*/ 797216 w 797219"/>
                  <a:gd name="connsiteY37" fmla="*/ 43340 h 779454"/>
                  <a:gd name="connsiteX38" fmla="*/ 601783 w 797219"/>
                  <a:gd name="connsiteY38" fmla="*/ 24277 h 779454"/>
                  <a:gd name="connsiteX39" fmla="*/ 601501 w 797219"/>
                  <a:gd name="connsiteY39" fmla="*/ 24700 h 779454"/>
                  <a:gd name="connsiteX40" fmla="*/ 581449 w 797219"/>
                  <a:gd name="connsiteY40" fmla="*/ 55202 h 779454"/>
                  <a:gd name="connsiteX41" fmla="*/ 571141 w 797219"/>
                  <a:gd name="connsiteY41" fmla="*/ 84149 h 779454"/>
                  <a:gd name="connsiteX42" fmla="*/ 525389 w 797219"/>
                  <a:gd name="connsiteY42" fmla="*/ 188220 h 779454"/>
                  <a:gd name="connsiteX43" fmla="*/ 496724 w 797219"/>
                  <a:gd name="connsiteY43" fmla="*/ 214485 h 779454"/>
                  <a:gd name="connsiteX44" fmla="*/ 475119 w 797219"/>
                  <a:gd name="connsiteY44" fmla="*/ 210108 h 779454"/>
                  <a:gd name="connsiteX45" fmla="*/ 467352 w 797219"/>
                  <a:gd name="connsiteY45" fmla="*/ 171699 h 779454"/>
                  <a:gd name="connsiteX46" fmla="*/ 488110 w 797219"/>
                  <a:gd name="connsiteY46" fmla="*/ 125806 h 779454"/>
                  <a:gd name="connsiteX47" fmla="*/ 571282 w 797219"/>
                  <a:gd name="connsiteY47" fmla="*/ 15804 h 779454"/>
                  <a:gd name="connsiteX48" fmla="*/ 521577 w 797219"/>
                  <a:gd name="connsiteY48" fmla="*/ 3943 h 779454"/>
                  <a:gd name="connsiteX49" fmla="*/ 427955 w 797219"/>
                  <a:gd name="connsiteY49" fmla="*/ 6767 h 779454"/>
                  <a:gd name="connsiteX50" fmla="*/ 424001 w 797219"/>
                  <a:gd name="connsiteY50" fmla="*/ 11427 h 779454"/>
                  <a:gd name="connsiteX51" fmla="*/ 393500 w 797219"/>
                  <a:gd name="connsiteY51" fmla="*/ 55060 h 779454"/>
                  <a:gd name="connsiteX52" fmla="*/ 367376 w 797219"/>
                  <a:gd name="connsiteY52" fmla="*/ 162661 h 779454"/>
                  <a:gd name="connsiteX53" fmla="*/ 371048 w 797219"/>
                  <a:gd name="connsiteY53" fmla="*/ 262496 h 779454"/>
                  <a:gd name="connsiteX54" fmla="*/ 363705 w 797219"/>
                  <a:gd name="connsiteY54" fmla="*/ 314744 h 779454"/>
                  <a:gd name="connsiteX55" fmla="*/ 333486 w 797219"/>
                  <a:gd name="connsiteY55" fmla="*/ 364308 h 779454"/>
                  <a:gd name="connsiteX56" fmla="*/ 287452 w 797219"/>
                  <a:gd name="connsiteY56" fmla="*/ 379276 h 779454"/>
                  <a:gd name="connsiteX57" fmla="*/ 268248 w 797219"/>
                  <a:gd name="connsiteY57" fmla="*/ 341008 h 779454"/>
                  <a:gd name="connsiteX58" fmla="*/ 266271 w 797219"/>
                  <a:gd name="connsiteY58" fmla="*/ 285796 h 779454"/>
                  <a:gd name="connsiteX59" fmla="*/ 278415 w 797219"/>
                  <a:gd name="connsiteY59" fmla="*/ 223946 h 779454"/>
                  <a:gd name="connsiteX60" fmla="*/ 296631 w 797219"/>
                  <a:gd name="connsiteY60" fmla="*/ 179607 h 779454"/>
                  <a:gd name="connsiteX61" fmla="*/ 317247 w 797219"/>
                  <a:gd name="connsiteY61" fmla="*/ 136538 h 779454"/>
                  <a:gd name="connsiteX62" fmla="*/ 346901 w 797219"/>
                  <a:gd name="connsiteY62" fmla="*/ 79490 h 779454"/>
                  <a:gd name="connsiteX63" fmla="*/ 375425 w 797219"/>
                  <a:gd name="connsiteY63" fmla="*/ 24700 h 779454"/>
                  <a:gd name="connsiteX64" fmla="*/ 173073 w 797219"/>
                  <a:gd name="connsiteY64" fmla="*/ 168310 h 779454"/>
                  <a:gd name="connsiteX65" fmla="*/ 148503 w 797219"/>
                  <a:gd name="connsiteY65" fmla="*/ 193445 h 779454"/>
                  <a:gd name="connsiteX66" fmla="*/ 164459 w 797219"/>
                  <a:gd name="connsiteY66" fmla="*/ 348351 h 779454"/>
                  <a:gd name="connsiteX67" fmla="*/ 219107 w 797219"/>
                  <a:gd name="connsiteY67" fmla="*/ 446491 h 779454"/>
                  <a:gd name="connsiteX68" fmla="*/ 229980 w 797219"/>
                  <a:gd name="connsiteY68" fmla="*/ 479676 h 779454"/>
                  <a:gd name="connsiteX69" fmla="*/ 221225 w 797219"/>
                  <a:gd name="connsiteY69" fmla="*/ 520202 h 779454"/>
                  <a:gd name="connsiteX70" fmla="*/ 213035 w 797219"/>
                  <a:gd name="connsiteY70" fmla="*/ 530087 h 779454"/>
                  <a:gd name="connsiteX71" fmla="*/ 189453 w 797219"/>
                  <a:gd name="connsiteY71" fmla="*/ 531640 h 779454"/>
                  <a:gd name="connsiteX72" fmla="*/ 161494 w 797219"/>
                  <a:gd name="connsiteY72" fmla="*/ 492384 h 779454"/>
                  <a:gd name="connsiteX73" fmla="*/ 119414 w 797219"/>
                  <a:gd name="connsiteY73" fmla="*/ 347222 h 779454"/>
                  <a:gd name="connsiteX74" fmla="*/ 93149 w 797219"/>
                  <a:gd name="connsiteY74" fmla="*/ 263202 h 779454"/>
                  <a:gd name="connsiteX75" fmla="*/ 230263 w 797219"/>
                  <a:gd name="connsiteY75" fmla="*/ 240185 h 779454"/>
                  <a:gd name="connsiteX76" fmla="*/ 211199 w 797219"/>
                  <a:gd name="connsiteY76" fmla="*/ 254730 h 779454"/>
                  <a:gd name="connsiteX77" fmla="*/ 193972 w 797219"/>
                  <a:gd name="connsiteY77" fmla="*/ 239055 h 779454"/>
                  <a:gd name="connsiteX78" fmla="*/ 206681 w 797219"/>
                  <a:gd name="connsiteY78" fmla="*/ 203753 h 779454"/>
                  <a:gd name="connsiteX79" fmla="*/ 229839 w 797219"/>
                  <a:gd name="connsiteY79" fmla="*/ 169722 h 779454"/>
                  <a:gd name="connsiteX80" fmla="*/ 243677 w 797219"/>
                  <a:gd name="connsiteY80" fmla="*/ 151506 h 779454"/>
                  <a:gd name="connsiteX81" fmla="*/ 242971 w 797219"/>
                  <a:gd name="connsiteY81" fmla="*/ 218156 h 779454"/>
                  <a:gd name="connsiteX82" fmla="*/ 230263 w 797219"/>
                  <a:gd name="connsiteY82" fmla="*/ 240185 h 779454"/>
                  <a:gd name="connsiteX83" fmla="*/ 609267 w 797219"/>
                  <a:gd name="connsiteY83" fmla="*/ 495350 h 779454"/>
                  <a:gd name="connsiteX84" fmla="*/ 641745 w 797219"/>
                  <a:gd name="connsiteY84" fmla="*/ 489278 h 779454"/>
                  <a:gd name="connsiteX85" fmla="*/ 650077 w 797219"/>
                  <a:gd name="connsiteY85" fmla="*/ 508200 h 779454"/>
                  <a:gd name="connsiteX86" fmla="*/ 637933 w 797219"/>
                  <a:gd name="connsiteY86" fmla="*/ 520626 h 779454"/>
                  <a:gd name="connsiteX87" fmla="*/ 625930 w 797219"/>
                  <a:gd name="connsiteY87" fmla="*/ 523733 h 779454"/>
                  <a:gd name="connsiteX88" fmla="*/ 585968 w 797219"/>
                  <a:gd name="connsiteY88" fmla="*/ 529805 h 779454"/>
                  <a:gd name="connsiteX89" fmla="*/ 581873 w 797219"/>
                  <a:gd name="connsiteY89" fmla="*/ 527828 h 779454"/>
                  <a:gd name="connsiteX90" fmla="*/ 582861 w 797219"/>
                  <a:gd name="connsiteY90" fmla="*/ 516672 h 779454"/>
                  <a:gd name="connsiteX91" fmla="*/ 609267 w 797219"/>
                  <a:gd name="connsiteY91" fmla="*/ 495350 h 779454"/>
                  <a:gd name="connsiteX92" fmla="*/ 393359 w 797219"/>
                  <a:gd name="connsiteY92" fmla="*/ 673838 h 779454"/>
                  <a:gd name="connsiteX93" fmla="*/ 399572 w 797219"/>
                  <a:gd name="connsiteY93" fmla="*/ 664094 h 779454"/>
                  <a:gd name="connsiteX94" fmla="*/ 412563 w 797219"/>
                  <a:gd name="connsiteY94" fmla="*/ 659858 h 779454"/>
                  <a:gd name="connsiteX95" fmla="*/ 456903 w 797219"/>
                  <a:gd name="connsiteY95" fmla="*/ 683440 h 779454"/>
                  <a:gd name="connsiteX96" fmla="*/ 423719 w 797219"/>
                  <a:gd name="connsiteY96" fmla="*/ 727780 h 779454"/>
                  <a:gd name="connsiteX97" fmla="*/ 408609 w 797219"/>
                  <a:gd name="connsiteY97" fmla="*/ 730180 h 779454"/>
                  <a:gd name="connsiteX98" fmla="*/ 387428 w 797219"/>
                  <a:gd name="connsiteY98" fmla="*/ 705892 h 779454"/>
                  <a:gd name="connsiteX99" fmla="*/ 387428 w 797219"/>
                  <a:gd name="connsiteY99" fmla="*/ 689371 h 779454"/>
                  <a:gd name="connsiteX100" fmla="*/ 393359 w 797219"/>
                  <a:gd name="connsiteY100" fmla="*/ 673838 h 779454"/>
                  <a:gd name="connsiteX101" fmla="*/ 75921 w 797219"/>
                  <a:gd name="connsiteY101" fmla="*/ 465696 h 779454"/>
                  <a:gd name="connsiteX102" fmla="*/ 90042 w 797219"/>
                  <a:gd name="connsiteY102" fmla="*/ 471768 h 779454"/>
                  <a:gd name="connsiteX103" fmla="*/ 96820 w 797219"/>
                  <a:gd name="connsiteY103" fmla="*/ 488995 h 779454"/>
                  <a:gd name="connsiteX104" fmla="*/ 147091 w 797219"/>
                  <a:gd name="connsiteY104" fmla="*/ 545761 h 779454"/>
                  <a:gd name="connsiteX105" fmla="*/ 145255 w 797219"/>
                  <a:gd name="connsiteY105" fmla="*/ 585582 h 779454"/>
                  <a:gd name="connsiteX106" fmla="*/ 107552 w 797219"/>
                  <a:gd name="connsiteY106" fmla="*/ 595326 h 779454"/>
                  <a:gd name="connsiteX107" fmla="*/ 84959 w 797219"/>
                  <a:gd name="connsiteY107" fmla="*/ 582617 h 779454"/>
                  <a:gd name="connsiteX108" fmla="*/ 62365 w 797219"/>
                  <a:gd name="connsiteY108" fmla="*/ 556493 h 779454"/>
                  <a:gd name="connsiteX109" fmla="*/ 56434 w 797219"/>
                  <a:gd name="connsiteY109" fmla="*/ 506082 h 779454"/>
                  <a:gd name="connsiteX110" fmla="*/ 61236 w 797219"/>
                  <a:gd name="connsiteY110" fmla="*/ 483064 h 779454"/>
                  <a:gd name="connsiteX111" fmla="*/ 75921 w 797219"/>
                  <a:gd name="connsiteY111" fmla="*/ 465696 h 77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97219" h="779454">
                    <a:moveTo>
                      <a:pt x="93149" y="263202"/>
                    </a:moveTo>
                    <a:cubicBezTo>
                      <a:pt x="36524" y="353152"/>
                      <a:pt x="-69665" y="579510"/>
                      <a:pt x="66319" y="652092"/>
                    </a:cubicBezTo>
                    <a:cubicBezTo>
                      <a:pt x="119696" y="680616"/>
                      <a:pt x="191006" y="682028"/>
                      <a:pt x="247066" y="655622"/>
                    </a:cubicBezTo>
                    <a:cubicBezTo>
                      <a:pt x="272908" y="717330"/>
                      <a:pt x="330803" y="766329"/>
                      <a:pt x="395618" y="777626"/>
                    </a:cubicBezTo>
                    <a:cubicBezTo>
                      <a:pt x="496441" y="795136"/>
                      <a:pt x="594723" y="683016"/>
                      <a:pt x="643157" y="604786"/>
                    </a:cubicBezTo>
                    <a:cubicBezTo>
                      <a:pt x="609550" y="606622"/>
                      <a:pt x="575942" y="614389"/>
                      <a:pt x="541911" y="620884"/>
                    </a:cubicBezTo>
                    <a:cubicBezTo>
                      <a:pt x="506467" y="627662"/>
                      <a:pt x="469612" y="633311"/>
                      <a:pt x="435157" y="627239"/>
                    </a:cubicBezTo>
                    <a:cubicBezTo>
                      <a:pt x="413834" y="623567"/>
                      <a:pt x="392370" y="614248"/>
                      <a:pt x="382627" y="593631"/>
                    </a:cubicBezTo>
                    <a:cubicBezTo>
                      <a:pt x="381497" y="591231"/>
                      <a:pt x="380509" y="588548"/>
                      <a:pt x="380932" y="585582"/>
                    </a:cubicBezTo>
                    <a:cubicBezTo>
                      <a:pt x="381215" y="584029"/>
                      <a:pt x="381780" y="582476"/>
                      <a:pt x="382345" y="581063"/>
                    </a:cubicBezTo>
                    <a:cubicBezTo>
                      <a:pt x="391664" y="559176"/>
                      <a:pt x="413269" y="544490"/>
                      <a:pt x="433462" y="540113"/>
                    </a:cubicBezTo>
                    <a:cubicBezTo>
                      <a:pt x="453796" y="535736"/>
                      <a:pt x="473283" y="539407"/>
                      <a:pt x="492064" y="543360"/>
                    </a:cubicBezTo>
                    <a:cubicBezTo>
                      <a:pt x="519458" y="549150"/>
                      <a:pt x="546994" y="555787"/>
                      <a:pt x="573824" y="562989"/>
                    </a:cubicBezTo>
                    <a:cubicBezTo>
                      <a:pt x="589498" y="567225"/>
                      <a:pt x="605172" y="571602"/>
                      <a:pt x="620705" y="575697"/>
                    </a:cubicBezTo>
                    <a:cubicBezTo>
                      <a:pt x="632426" y="578804"/>
                      <a:pt x="644287" y="581628"/>
                      <a:pt x="656431" y="582193"/>
                    </a:cubicBezTo>
                    <a:cubicBezTo>
                      <a:pt x="659961" y="575980"/>
                      <a:pt x="663350" y="569626"/>
                      <a:pt x="666457" y="563271"/>
                    </a:cubicBezTo>
                    <a:cubicBezTo>
                      <a:pt x="689474" y="517237"/>
                      <a:pt x="705572" y="467531"/>
                      <a:pt x="717575" y="417261"/>
                    </a:cubicBezTo>
                    <a:cubicBezTo>
                      <a:pt x="715739" y="417826"/>
                      <a:pt x="713903" y="418532"/>
                      <a:pt x="712067" y="419097"/>
                    </a:cubicBezTo>
                    <a:cubicBezTo>
                      <a:pt x="674365" y="430817"/>
                      <a:pt x="636521" y="442820"/>
                      <a:pt x="599100" y="455953"/>
                    </a:cubicBezTo>
                    <a:cubicBezTo>
                      <a:pt x="583426" y="461459"/>
                      <a:pt x="567752" y="467249"/>
                      <a:pt x="551795" y="470073"/>
                    </a:cubicBezTo>
                    <a:cubicBezTo>
                      <a:pt x="520447" y="475439"/>
                      <a:pt x="489240" y="468238"/>
                      <a:pt x="464811" y="452140"/>
                    </a:cubicBezTo>
                    <a:cubicBezTo>
                      <a:pt x="455632" y="446068"/>
                      <a:pt x="446312" y="436466"/>
                      <a:pt x="449278" y="423192"/>
                    </a:cubicBezTo>
                    <a:cubicBezTo>
                      <a:pt x="450690" y="416696"/>
                      <a:pt x="454926" y="410624"/>
                      <a:pt x="459445" y="405400"/>
                    </a:cubicBezTo>
                    <a:cubicBezTo>
                      <a:pt x="476107" y="386619"/>
                      <a:pt x="500819" y="376028"/>
                      <a:pt x="521153" y="378994"/>
                    </a:cubicBezTo>
                    <a:cubicBezTo>
                      <a:pt x="530896" y="380406"/>
                      <a:pt x="539793" y="384642"/>
                      <a:pt x="548971" y="387325"/>
                    </a:cubicBezTo>
                    <a:cubicBezTo>
                      <a:pt x="559421" y="390290"/>
                      <a:pt x="570858" y="391420"/>
                      <a:pt x="582155" y="392549"/>
                    </a:cubicBezTo>
                    <a:cubicBezTo>
                      <a:pt x="630166" y="397068"/>
                      <a:pt x="680013" y="396221"/>
                      <a:pt x="725906" y="379841"/>
                    </a:cubicBezTo>
                    <a:cubicBezTo>
                      <a:pt x="733390" y="338325"/>
                      <a:pt x="741580" y="296245"/>
                      <a:pt x="741721" y="253882"/>
                    </a:cubicBezTo>
                    <a:lnTo>
                      <a:pt x="741721" y="253035"/>
                    </a:lnTo>
                    <a:cubicBezTo>
                      <a:pt x="713479" y="274640"/>
                      <a:pt x="668858" y="294268"/>
                      <a:pt x="632708" y="290738"/>
                    </a:cubicBezTo>
                    <a:cubicBezTo>
                      <a:pt x="626212" y="290173"/>
                      <a:pt x="619717" y="288620"/>
                      <a:pt x="614492" y="285513"/>
                    </a:cubicBezTo>
                    <a:cubicBezTo>
                      <a:pt x="609691" y="282548"/>
                      <a:pt x="605878" y="278312"/>
                      <a:pt x="603054" y="273652"/>
                    </a:cubicBezTo>
                    <a:cubicBezTo>
                      <a:pt x="600654" y="269839"/>
                      <a:pt x="598677" y="265321"/>
                      <a:pt x="599100" y="260237"/>
                    </a:cubicBezTo>
                    <a:cubicBezTo>
                      <a:pt x="599806" y="252894"/>
                      <a:pt x="605878" y="245410"/>
                      <a:pt x="612798" y="240750"/>
                    </a:cubicBezTo>
                    <a:cubicBezTo>
                      <a:pt x="619858" y="236090"/>
                      <a:pt x="627907" y="233831"/>
                      <a:pt x="635532" y="232419"/>
                    </a:cubicBezTo>
                    <a:cubicBezTo>
                      <a:pt x="667163" y="226205"/>
                      <a:pt x="698794" y="229030"/>
                      <a:pt x="730001" y="219428"/>
                    </a:cubicBezTo>
                    <a:cubicBezTo>
                      <a:pt x="734378" y="218015"/>
                      <a:pt x="738756" y="216603"/>
                      <a:pt x="743133" y="214767"/>
                    </a:cubicBezTo>
                    <a:cubicBezTo>
                      <a:pt x="747793" y="159555"/>
                      <a:pt x="797640" y="43905"/>
                      <a:pt x="797216" y="43340"/>
                    </a:cubicBezTo>
                    <a:cubicBezTo>
                      <a:pt x="797216" y="43340"/>
                      <a:pt x="656714" y="39810"/>
                      <a:pt x="601783" y="24277"/>
                    </a:cubicBezTo>
                    <a:lnTo>
                      <a:pt x="601501" y="24700"/>
                    </a:lnTo>
                    <a:cubicBezTo>
                      <a:pt x="594017" y="34726"/>
                      <a:pt x="586674" y="44752"/>
                      <a:pt x="581449" y="55202"/>
                    </a:cubicBezTo>
                    <a:cubicBezTo>
                      <a:pt x="576648" y="64804"/>
                      <a:pt x="573824" y="74547"/>
                      <a:pt x="571141" y="84149"/>
                    </a:cubicBezTo>
                    <a:cubicBezTo>
                      <a:pt x="561256" y="119028"/>
                      <a:pt x="545865" y="157860"/>
                      <a:pt x="525389" y="188220"/>
                    </a:cubicBezTo>
                    <a:cubicBezTo>
                      <a:pt x="518046" y="199094"/>
                      <a:pt x="508303" y="210814"/>
                      <a:pt x="496724" y="214485"/>
                    </a:cubicBezTo>
                    <a:cubicBezTo>
                      <a:pt x="488251" y="217168"/>
                      <a:pt x="480344" y="214767"/>
                      <a:pt x="475119" y="210108"/>
                    </a:cubicBezTo>
                    <a:cubicBezTo>
                      <a:pt x="465940" y="201777"/>
                      <a:pt x="463963" y="186808"/>
                      <a:pt x="467352" y="171699"/>
                    </a:cubicBezTo>
                    <a:cubicBezTo>
                      <a:pt x="470741" y="156448"/>
                      <a:pt x="478931" y="140774"/>
                      <a:pt x="488110" y="125806"/>
                    </a:cubicBezTo>
                    <a:cubicBezTo>
                      <a:pt x="512257" y="86550"/>
                      <a:pt x="542193" y="51248"/>
                      <a:pt x="571282" y="15804"/>
                    </a:cubicBezTo>
                    <a:cubicBezTo>
                      <a:pt x="552078" y="10580"/>
                      <a:pt x="534850" y="6343"/>
                      <a:pt x="521577" y="3943"/>
                    </a:cubicBezTo>
                    <a:cubicBezTo>
                      <a:pt x="495453" y="-858"/>
                      <a:pt x="466646" y="-2694"/>
                      <a:pt x="427955" y="6767"/>
                    </a:cubicBezTo>
                    <a:cubicBezTo>
                      <a:pt x="426543" y="8320"/>
                      <a:pt x="425272" y="9873"/>
                      <a:pt x="424001" y="11427"/>
                    </a:cubicBezTo>
                    <a:cubicBezTo>
                      <a:pt x="412563" y="25406"/>
                      <a:pt x="401831" y="40092"/>
                      <a:pt x="393500" y="55060"/>
                    </a:cubicBezTo>
                    <a:cubicBezTo>
                      <a:pt x="373166" y="91775"/>
                      <a:pt x="367659" y="128913"/>
                      <a:pt x="367376" y="162661"/>
                    </a:cubicBezTo>
                    <a:cubicBezTo>
                      <a:pt x="367094" y="196551"/>
                      <a:pt x="371613" y="228465"/>
                      <a:pt x="371048" y="262496"/>
                    </a:cubicBezTo>
                    <a:cubicBezTo>
                      <a:pt x="370765" y="279300"/>
                      <a:pt x="369353" y="296810"/>
                      <a:pt x="363705" y="314744"/>
                    </a:cubicBezTo>
                    <a:cubicBezTo>
                      <a:pt x="358057" y="332536"/>
                      <a:pt x="347890" y="351034"/>
                      <a:pt x="333486" y="364308"/>
                    </a:cubicBezTo>
                    <a:cubicBezTo>
                      <a:pt x="319224" y="377581"/>
                      <a:pt x="300302" y="384924"/>
                      <a:pt x="287452" y="379276"/>
                    </a:cubicBezTo>
                    <a:cubicBezTo>
                      <a:pt x="274885" y="373628"/>
                      <a:pt x="270507" y="357106"/>
                      <a:pt x="268248" y="341008"/>
                    </a:cubicBezTo>
                    <a:cubicBezTo>
                      <a:pt x="265847" y="323499"/>
                      <a:pt x="264859" y="304859"/>
                      <a:pt x="266271" y="285796"/>
                    </a:cubicBezTo>
                    <a:cubicBezTo>
                      <a:pt x="267683" y="265885"/>
                      <a:pt x="271496" y="244986"/>
                      <a:pt x="278415" y="223946"/>
                    </a:cubicBezTo>
                    <a:cubicBezTo>
                      <a:pt x="283357" y="209119"/>
                      <a:pt x="289853" y="194292"/>
                      <a:pt x="296631" y="179607"/>
                    </a:cubicBezTo>
                    <a:cubicBezTo>
                      <a:pt x="303268" y="165203"/>
                      <a:pt x="310187" y="150800"/>
                      <a:pt x="317247" y="136538"/>
                    </a:cubicBezTo>
                    <a:cubicBezTo>
                      <a:pt x="326850" y="117475"/>
                      <a:pt x="336875" y="98411"/>
                      <a:pt x="346901" y="79490"/>
                    </a:cubicBezTo>
                    <a:cubicBezTo>
                      <a:pt x="356503" y="61273"/>
                      <a:pt x="366247" y="42916"/>
                      <a:pt x="375425" y="24700"/>
                    </a:cubicBezTo>
                    <a:cubicBezTo>
                      <a:pt x="298608" y="58732"/>
                      <a:pt x="232663" y="112109"/>
                      <a:pt x="173073" y="168310"/>
                    </a:cubicBezTo>
                    <a:cubicBezTo>
                      <a:pt x="164600" y="176359"/>
                      <a:pt x="156269" y="184973"/>
                      <a:pt x="148503" y="193445"/>
                    </a:cubicBezTo>
                    <a:cubicBezTo>
                      <a:pt x="140736" y="245269"/>
                      <a:pt x="144266" y="299916"/>
                      <a:pt x="164459" y="348351"/>
                    </a:cubicBezTo>
                    <a:cubicBezTo>
                      <a:pt x="179286" y="383795"/>
                      <a:pt x="202021" y="412742"/>
                      <a:pt x="219107" y="446491"/>
                    </a:cubicBezTo>
                    <a:cubicBezTo>
                      <a:pt x="224191" y="456376"/>
                      <a:pt x="228709" y="467108"/>
                      <a:pt x="229980" y="479676"/>
                    </a:cubicBezTo>
                    <a:cubicBezTo>
                      <a:pt x="231251" y="492243"/>
                      <a:pt x="228709" y="507494"/>
                      <a:pt x="221225" y="520202"/>
                    </a:cubicBezTo>
                    <a:cubicBezTo>
                      <a:pt x="218966" y="524015"/>
                      <a:pt x="216283" y="527545"/>
                      <a:pt x="213035" y="530087"/>
                    </a:cubicBezTo>
                    <a:cubicBezTo>
                      <a:pt x="205127" y="536441"/>
                      <a:pt x="196090" y="535312"/>
                      <a:pt x="189453" y="531640"/>
                    </a:cubicBezTo>
                    <a:cubicBezTo>
                      <a:pt x="176038" y="524156"/>
                      <a:pt x="167425" y="508200"/>
                      <a:pt x="161494" y="492384"/>
                    </a:cubicBezTo>
                    <a:cubicBezTo>
                      <a:pt x="143843" y="446209"/>
                      <a:pt x="131840" y="396645"/>
                      <a:pt x="119414" y="347222"/>
                    </a:cubicBezTo>
                    <a:cubicBezTo>
                      <a:pt x="112353" y="318415"/>
                      <a:pt x="104163" y="289326"/>
                      <a:pt x="93149" y="263202"/>
                    </a:cubicBezTo>
                    <a:close/>
                    <a:moveTo>
                      <a:pt x="230263" y="240185"/>
                    </a:moveTo>
                    <a:cubicBezTo>
                      <a:pt x="224897" y="246963"/>
                      <a:pt x="217836" y="252894"/>
                      <a:pt x="211199" y="254730"/>
                    </a:cubicBezTo>
                    <a:cubicBezTo>
                      <a:pt x="200891" y="257695"/>
                      <a:pt x="193972" y="249787"/>
                      <a:pt x="193972" y="239055"/>
                    </a:cubicBezTo>
                    <a:cubicBezTo>
                      <a:pt x="193972" y="228183"/>
                      <a:pt x="199620" y="215332"/>
                      <a:pt x="206681" y="203753"/>
                    </a:cubicBezTo>
                    <a:cubicBezTo>
                      <a:pt x="213741" y="192174"/>
                      <a:pt x="222355" y="181160"/>
                      <a:pt x="229839" y="169722"/>
                    </a:cubicBezTo>
                    <a:cubicBezTo>
                      <a:pt x="234075" y="163368"/>
                      <a:pt x="238029" y="156589"/>
                      <a:pt x="243677" y="151506"/>
                    </a:cubicBezTo>
                    <a:cubicBezTo>
                      <a:pt x="278415" y="120016"/>
                      <a:pt x="248620" y="205730"/>
                      <a:pt x="242971" y="218156"/>
                    </a:cubicBezTo>
                    <a:cubicBezTo>
                      <a:pt x="239582" y="225640"/>
                      <a:pt x="235628" y="233407"/>
                      <a:pt x="230263" y="240185"/>
                    </a:cubicBezTo>
                    <a:close/>
                    <a:moveTo>
                      <a:pt x="609267" y="495350"/>
                    </a:moveTo>
                    <a:cubicBezTo>
                      <a:pt x="619858" y="491255"/>
                      <a:pt x="630872" y="490125"/>
                      <a:pt x="641745" y="489278"/>
                    </a:cubicBezTo>
                    <a:cubicBezTo>
                      <a:pt x="658408" y="488007"/>
                      <a:pt x="659114" y="495491"/>
                      <a:pt x="650077" y="508200"/>
                    </a:cubicBezTo>
                    <a:cubicBezTo>
                      <a:pt x="646688" y="513001"/>
                      <a:pt x="643016" y="517943"/>
                      <a:pt x="637933" y="520626"/>
                    </a:cubicBezTo>
                    <a:cubicBezTo>
                      <a:pt x="634120" y="522462"/>
                      <a:pt x="630025" y="523027"/>
                      <a:pt x="625930" y="523733"/>
                    </a:cubicBezTo>
                    <a:cubicBezTo>
                      <a:pt x="612656" y="526274"/>
                      <a:pt x="598818" y="532770"/>
                      <a:pt x="585968" y="529805"/>
                    </a:cubicBezTo>
                    <a:cubicBezTo>
                      <a:pt x="584415" y="529522"/>
                      <a:pt x="582861" y="528957"/>
                      <a:pt x="581873" y="527828"/>
                    </a:cubicBezTo>
                    <a:cubicBezTo>
                      <a:pt x="579331" y="525145"/>
                      <a:pt x="580743" y="520202"/>
                      <a:pt x="582861" y="516672"/>
                    </a:cubicBezTo>
                    <a:cubicBezTo>
                      <a:pt x="588510" y="506647"/>
                      <a:pt x="598677" y="499445"/>
                      <a:pt x="609267" y="495350"/>
                    </a:cubicBezTo>
                    <a:close/>
                    <a:moveTo>
                      <a:pt x="393359" y="673838"/>
                    </a:moveTo>
                    <a:cubicBezTo>
                      <a:pt x="395053" y="670308"/>
                      <a:pt x="396748" y="666636"/>
                      <a:pt x="399572" y="664094"/>
                    </a:cubicBezTo>
                    <a:cubicBezTo>
                      <a:pt x="403244" y="660705"/>
                      <a:pt x="408186" y="659858"/>
                      <a:pt x="412563" y="659858"/>
                    </a:cubicBezTo>
                    <a:cubicBezTo>
                      <a:pt x="425696" y="659576"/>
                      <a:pt x="455208" y="666212"/>
                      <a:pt x="456903" y="683440"/>
                    </a:cubicBezTo>
                    <a:cubicBezTo>
                      <a:pt x="458739" y="701373"/>
                      <a:pt x="437698" y="722131"/>
                      <a:pt x="423719" y="727780"/>
                    </a:cubicBezTo>
                    <a:cubicBezTo>
                      <a:pt x="418776" y="729756"/>
                      <a:pt x="413552" y="730886"/>
                      <a:pt x="408609" y="730180"/>
                    </a:cubicBezTo>
                    <a:cubicBezTo>
                      <a:pt x="397595" y="728627"/>
                      <a:pt x="389687" y="718177"/>
                      <a:pt x="387428" y="705892"/>
                    </a:cubicBezTo>
                    <a:cubicBezTo>
                      <a:pt x="386440" y="700667"/>
                      <a:pt x="386298" y="695019"/>
                      <a:pt x="387428" y="689371"/>
                    </a:cubicBezTo>
                    <a:cubicBezTo>
                      <a:pt x="388558" y="684146"/>
                      <a:pt x="390958" y="678921"/>
                      <a:pt x="393359" y="673838"/>
                    </a:cubicBezTo>
                    <a:close/>
                    <a:moveTo>
                      <a:pt x="75921" y="465696"/>
                    </a:moveTo>
                    <a:cubicBezTo>
                      <a:pt x="81993" y="463295"/>
                      <a:pt x="87077" y="466684"/>
                      <a:pt x="90042" y="471768"/>
                    </a:cubicBezTo>
                    <a:cubicBezTo>
                      <a:pt x="93008" y="476851"/>
                      <a:pt x="94420" y="483488"/>
                      <a:pt x="96820" y="488995"/>
                    </a:cubicBezTo>
                    <a:cubicBezTo>
                      <a:pt x="107976" y="514836"/>
                      <a:pt x="137771" y="518508"/>
                      <a:pt x="147091" y="545761"/>
                    </a:cubicBezTo>
                    <a:cubicBezTo>
                      <a:pt x="150338" y="555081"/>
                      <a:pt x="157116" y="577251"/>
                      <a:pt x="145255" y="585582"/>
                    </a:cubicBezTo>
                    <a:cubicBezTo>
                      <a:pt x="134805" y="592925"/>
                      <a:pt x="117295" y="596737"/>
                      <a:pt x="107552" y="595326"/>
                    </a:cubicBezTo>
                    <a:cubicBezTo>
                      <a:pt x="98797" y="594055"/>
                      <a:pt x="91737" y="588265"/>
                      <a:pt x="84959" y="582617"/>
                    </a:cubicBezTo>
                    <a:cubicBezTo>
                      <a:pt x="76486" y="575415"/>
                      <a:pt x="67731" y="567931"/>
                      <a:pt x="62365" y="556493"/>
                    </a:cubicBezTo>
                    <a:cubicBezTo>
                      <a:pt x="56152" y="543078"/>
                      <a:pt x="54881" y="524721"/>
                      <a:pt x="56434" y="506082"/>
                    </a:cubicBezTo>
                    <a:cubicBezTo>
                      <a:pt x="56999" y="498597"/>
                      <a:pt x="58129" y="490690"/>
                      <a:pt x="61236" y="483064"/>
                    </a:cubicBezTo>
                    <a:cubicBezTo>
                      <a:pt x="64342" y="475439"/>
                      <a:pt x="69990" y="468096"/>
                      <a:pt x="75921" y="465696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5606DF06-2F58-44F6-B61A-10B6CB97D717}"/>
                  </a:ext>
                </a:extLst>
              </p:cNvPr>
              <p:cNvSpPr/>
              <p:nvPr/>
            </p:nvSpPr>
            <p:spPr>
              <a:xfrm>
                <a:off x="-380542" y="4205939"/>
                <a:ext cx="554668" cy="830590"/>
              </a:xfrm>
              <a:custGeom>
                <a:avLst/>
                <a:gdLst>
                  <a:gd name="connsiteX0" fmla="*/ 64532 w 554668"/>
                  <a:gd name="connsiteY0" fmla="*/ 313625 h 830590"/>
                  <a:gd name="connsiteX1" fmla="*/ 91362 w 554668"/>
                  <a:gd name="connsiteY1" fmla="*/ 369120 h 830590"/>
                  <a:gd name="connsiteX2" fmla="*/ 127512 w 554668"/>
                  <a:gd name="connsiteY2" fmla="*/ 415295 h 830590"/>
                  <a:gd name="connsiteX3" fmla="*/ 148128 w 554668"/>
                  <a:gd name="connsiteY3" fmla="*/ 435347 h 830590"/>
                  <a:gd name="connsiteX4" fmla="*/ 163802 w 554668"/>
                  <a:gd name="connsiteY4" fmla="*/ 448338 h 830590"/>
                  <a:gd name="connsiteX5" fmla="*/ 270980 w 554668"/>
                  <a:gd name="connsiteY5" fmla="*/ 303882 h 830590"/>
                  <a:gd name="connsiteX6" fmla="*/ 266461 w 554668"/>
                  <a:gd name="connsiteY6" fmla="*/ 291597 h 830590"/>
                  <a:gd name="connsiteX7" fmla="*/ 263637 w 554668"/>
                  <a:gd name="connsiteY7" fmla="*/ 283406 h 830590"/>
                  <a:gd name="connsiteX8" fmla="*/ 261519 w 554668"/>
                  <a:gd name="connsiteY8" fmla="*/ 274793 h 830590"/>
                  <a:gd name="connsiteX9" fmla="*/ 257565 w 554668"/>
                  <a:gd name="connsiteY9" fmla="*/ 257424 h 830590"/>
                  <a:gd name="connsiteX10" fmla="*/ 255164 w 554668"/>
                  <a:gd name="connsiteY10" fmla="*/ 239208 h 830590"/>
                  <a:gd name="connsiteX11" fmla="*/ 256153 w 554668"/>
                  <a:gd name="connsiteY11" fmla="*/ 162532 h 830590"/>
                  <a:gd name="connsiteX12" fmla="*/ 274651 w 554668"/>
                  <a:gd name="connsiteY12" fmla="*/ 81760 h 830590"/>
                  <a:gd name="connsiteX13" fmla="*/ 310377 w 554668"/>
                  <a:gd name="connsiteY13" fmla="*/ 0 h 830590"/>
                  <a:gd name="connsiteX14" fmla="*/ 277334 w 554668"/>
                  <a:gd name="connsiteY14" fmla="*/ 81478 h 830590"/>
                  <a:gd name="connsiteX15" fmla="*/ 261660 w 554668"/>
                  <a:gd name="connsiteY15" fmla="*/ 161119 h 830590"/>
                  <a:gd name="connsiteX16" fmla="*/ 263072 w 554668"/>
                  <a:gd name="connsiteY16" fmla="*/ 235537 h 830590"/>
                  <a:gd name="connsiteX17" fmla="*/ 266038 w 554668"/>
                  <a:gd name="connsiteY17" fmla="*/ 253047 h 830590"/>
                  <a:gd name="connsiteX18" fmla="*/ 270556 w 554668"/>
                  <a:gd name="connsiteY18" fmla="*/ 269709 h 830590"/>
                  <a:gd name="connsiteX19" fmla="*/ 272816 w 554668"/>
                  <a:gd name="connsiteY19" fmla="*/ 277899 h 830590"/>
                  <a:gd name="connsiteX20" fmla="*/ 275922 w 554668"/>
                  <a:gd name="connsiteY20" fmla="*/ 285666 h 830590"/>
                  <a:gd name="connsiteX21" fmla="*/ 279452 w 554668"/>
                  <a:gd name="connsiteY21" fmla="*/ 294421 h 830590"/>
                  <a:gd name="connsiteX22" fmla="*/ 407388 w 554668"/>
                  <a:gd name="connsiteY22" fmla="*/ 166909 h 830590"/>
                  <a:gd name="connsiteX23" fmla="*/ 430828 w 554668"/>
                  <a:gd name="connsiteY23" fmla="*/ 101247 h 830590"/>
                  <a:gd name="connsiteX24" fmla="*/ 468814 w 554668"/>
                  <a:gd name="connsiteY24" fmla="*/ 35867 h 830590"/>
                  <a:gd name="connsiteX25" fmla="*/ 433370 w 554668"/>
                  <a:gd name="connsiteY25" fmla="*/ 101529 h 830590"/>
                  <a:gd name="connsiteX26" fmla="*/ 413742 w 554668"/>
                  <a:gd name="connsiteY26" fmla="*/ 161402 h 830590"/>
                  <a:gd name="connsiteX27" fmla="*/ 544784 w 554668"/>
                  <a:gd name="connsiteY27" fmla="*/ 62979 h 830590"/>
                  <a:gd name="connsiteX28" fmla="*/ 439442 w 554668"/>
                  <a:gd name="connsiteY28" fmla="*/ 144739 h 830590"/>
                  <a:gd name="connsiteX29" fmla="*/ 464154 w 554668"/>
                  <a:gd name="connsiteY29" fmla="*/ 147846 h 830590"/>
                  <a:gd name="connsiteX30" fmla="*/ 493666 w 554668"/>
                  <a:gd name="connsiteY30" fmla="*/ 149682 h 830590"/>
                  <a:gd name="connsiteX31" fmla="*/ 523885 w 554668"/>
                  <a:gd name="connsiteY31" fmla="*/ 149541 h 830590"/>
                  <a:gd name="connsiteX32" fmla="*/ 554669 w 554668"/>
                  <a:gd name="connsiteY32" fmla="*/ 146434 h 830590"/>
                  <a:gd name="connsiteX33" fmla="*/ 523603 w 554668"/>
                  <a:gd name="connsiteY33" fmla="*/ 150811 h 830590"/>
                  <a:gd name="connsiteX34" fmla="*/ 492960 w 554668"/>
                  <a:gd name="connsiteY34" fmla="*/ 152223 h 830590"/>
                  <a:gd name="connsiteX35" fmla="*/ 462742 w 554668"/>
                  <a:gd name="connsiteY35" fmla="*/ 151659 h 830590"/>
                  <a:gd name="connsiteX36" fmla="*/ 434076 w 554668"/>
                  <a:gd name="connsiteY36" fmla="*/ 149399 h 830590"/>
                  <a:gd name="connsiteX37" fmla="*/ 322239 w 554668"/>
                  <a:gd name="connsiteY37" fmla="*/ 259683 h 830590"/>
                  <a:gd name="connsiteX38" fmla="*/ 370391 w 554668"/>
                  <a:gd name="connsiteY38" fmla="*/ 280018 h 830590"/>
                  <a:gd name="connsiteX39" fmla="*/ 428145 w 554668"/>
                  <a:gd name="connsiteY39" fmla="*/ 293715 h 830590"/>
                  <a:gd name="connsiteX40" fmla="*/ 488865 w 554668"/>
                  <a:gd name="connsiteY40" fmla="*/ 299645 h 830590"/>
                  <a:gd name="connsiteX41" fmla="*/ 550856 w 554668"/>
                  <a:gd name="connsiteY41" fmla="*/ 298234 h 830590"/>
                  <a:gd name="connsiteX42" fmla="*/ 488300 w 554668"/>
                  <a:gd name="connsiteY42" fmla="*/ 302187 h 830590"/>
                  <a:gd name="connsiteX43" fmla="*/ 426310 w 554668"/>
                  <a:gd name="connsiteY43" fmla="*/ 298798 h 830590"/>
                  <a:gd name="connsiteX44" fmla="*/ 366437 w 554668"/>
                  <a:gd name="connsiteY44" fmla="*/ 287643 h 830590"/>
                  <a:gd name="connsiteX45" fmla="*/ 314049 w 554668"/>
                  <a:gd name="connsiteY45" fmla="*/ 268721 h 830590"/>
                  <a:gd name="connsiteX46" fmla="*/ 198399 w 554668"/>
                  <a:gd name="connsiteY46" fmla="*/ 421650 h 830590"/>
                  <a:gd name="connsiteX47" fmla="*/ 237231 w 554668"/>
                  <a:gd name="connsiteY47" fmla="*/ 439301 h 830590"/>
                  <a:gd name="connsiteX48" fmla="*/ 285383 w 554668"/>
                  <a:gd name="connsiteY48" fmla="*/ 455116 h 830590"/>
                  <a:gd name="connsiteX49" fmla="*/ 335512 w 554668"/>
                  <a:gd name="connsiteY49" fmla="*/ 466554 h 830590"/>
                  <a:gd name="connsiteX50" fmla="*/ 386912 w 554668"/>
                  <a:gd name="connsiteY50" fmla="*/ 473756 h 830590"/>
                  <a:gd name="connsiteX51" fmla="*/ 334806 w 554668"/>
                  <a:gd name="connsiteY51" fmla="*/ 469096 h 830590"/>
                  <a:gd name="connsiteX52" fmla="*/ 283548 w 554668"/>
                  <a:gd name="connsiteY52" fmla="*/ 460341 h 830590"/>
                  <a:gd name="connsiteX53" fmla="*/ 233560 w 554668"/>
                  <a:gd name="connsiteY53" fmla="*/ 447209 h 830590"/>
                  <a:gd name="connsiteX54" fmla="*/ 192185 w 554668"/>
                  <a:gd name="connsiteY54" fmla="*/ 431535 h 830590"/>
                  <a:gd name="connsiteX55" fmla="*/ 115368 w 554668"/>
                  <a:gd name="connsiteY55" fmla="*/ 571473 h 830590"/>
                  <a:gd name="connsiteX56" fmla="*/ 129206 w 554668"/>
                  <a:gd name="connsiteY56" fmla="*/ 586441 h 830590"/>
                  <a:gd name="connsiteX57" fmla="*/ 151094 w 554668"/>
                  <a:gd name="connsiteY57" fmla="*/ 605363 h 830590"/>
                  <a:gd name="connsiteX58" fmla="*/ 200093 w 554668"/>
                  <a:gd name="connsiteY58" fmla="*/ 635440 h 830590"/>
                  <a:gd name="connsiteX59" fmla="*/ 148128 w 554668"/>
                  <a:gd name="connsiteY59" fmla="*/ 610446 h 830590"/>
                  <a:gd name="connsiteX60" fmla="*/ 124264 w 554668"/>
                  <a:gd name="connsiteY60" fmla="*/ 593784 h 830590"/>
                  <a:gd name="connsiteX61" fmla="*/ 110567 w 554668"/>
                  <a:gd name="connsiteY61" fmla="*/ 582063 h 830590"/>
                  <a:gd name="connsiteX62" fmla="*/ 25982 w 554668"/>
                  <a:gd name="connsiteY62" fmla="*/ 830591 h 830590"/>
                  <a:gd name="connsiteX63" fmla="*/ 0 w 554668"/>
                  <a:gd name="connsiteY63" fmla="*/ 824237 h 830590"/>
                  <a:gd name="connsiteX64" fmla="*/ 91927 w 554668"/>
                  <a:gd name="connsiteY64" fmla="*/ 576133 h 830590"/>
                  <a:gd name="connsiteX65" fmla="*/ 60861 w 554668"/>
                  <a:gd name="connsiteY65" fmla="*/ 574720 h 830590"/>
                  <a:gd name="connsiteX66" fmla="*/ 20334 w 554668"/>
                  <a:gd name="connsiteY66" fmla="*/ 562294 h 830590"/>
                  <a:gd name="connsiteX67" fmla="*/ 62414 w 554668"/>
                  <a:gd name="connsiteY67" fmla="*/ 568790 h 830590"/>
                  <a:gd name="connsiteX68" fmla="*/ 97293 w 554668"/>
                  <a:gd name="connsiteY68" fmla="*/ 565401 h 830590"/>
                  <a:gd name="connsiteX69" fmla="*/ 157448 w 554668"/>
                  <a:gd name="connsiteY69" fmla="*/ 458647 h 830590"/>
                  <a:gd name="connsiteX70" fmla="*/ 141491 w 554668"/>
                  <a:gd name="connsiteY70" fmla="*/ 444102 h 830590"/>
                  <a:gd name="connsiteX71" fmla="*/ 121440 w 554668"/>
                  <a:gd name="connsiteY71" fmla="*/ 422639 h 830590"/>
                  <a:gd name="connsiteX72" fmla="*/ 86844 w 554668"/>
                  <a:gd name="connsiteY72" fmla="*/ 373639 h 830590"/>
                  <a:gd name="connsiteX73" fmla="*/ 61991 w 554668"/>
                  <a:gd name="connsiteY73" fmla="*/ 315602 h 830590"/>
                  <a:gd name="connsiteX74" fmla="*/ 50835 w 554668"/>
                  <a:gd name="connsiteY74" fmla="*/ 248104 h 830590"/>
                  <a:gd name="connsiteX75" fmla="*/ 64532 w 554668"/>
                  <a:gd name="connsiteY75" fmla="*/ 313625 h 83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554668" h="830590">
                    <a:moveTo>
                      <a:pt x="64532" y="313625"/>
                    </a:moveTo>
                    <a:cubicBezTo>
                      <a:pt x="71593" y="333677"/>
                      <a:pt x="80772" y="352458"/>
                      <a:pt x="91362" y="369120"/>
                    </a:cubicBezTo>
                    <a:cubicBezTo>
                      <a:pt x="101812" y="385642"/>
                      <a:pt x="114097" y="401598"/>
                      <a:pt x="127512" y="415295"/>
                    </a:cubicBezTo>
                    <a:cubicBezTo>
                      <a:pt x="133866" y="422639"/>
                      <a:pt x="141209" y="428710"/>
                      <a:pt x="148128" y="435347"/>
                    </a:cubicBezTo>
                    <a:cubicBezTo>
                      <a:pt x="153212" y="439866"/>
                      <a:pt x="158578" y="444102"/>
                      <a:pt x="163802" y="448338"/>
                    </a:cubicBezTo>
                    <a:cubicBezTo>
                      <a:pt x="197269" y="398068"/>
                      <a:pt x="232571" y="350481"/>
                      <a:pt x="270980" y="303882"/>
                    </a:cubicBezTo>
                    <a:cubicBezTo>
                      <a:pt x="269144" y="298939"/>
                      <a:pt x="268297" y="296539"/>
                      <a:pt x="266461" y="291597"/>
                    </a:cubicBezTo>
                    <a:cubicBezTo>
                      <a:pt x="265332" y="288349"/>
                      <a:pt x="264767" y="286654"/>
                      <a:pt x="263637" y="283406"/>
                    </a:cubicBezTo>
                    <a:cubicBezTo>
                      <a:pt x="262790" y="280018"/>
                      <a:pt x="262366" y="278182"/>
                      <a:pt x="261519" y="274793"/>
                    </a:cubicBezTo>
                    <a:cubicBezTo>
                      <a:pt x="259824" y="267873"/>
                      <a:pt x="259118" y="264343"/>
                      <a:pt x="257565" y="257424"/>
                    </a:cubicBezTo>
                    <a:cubicBezTo>
                      <a:pt x="256577" y="250222"/>
                      <a:pt x="256012" y="246551"/>
                      <a:pt x="255164" y="239208"/>
                    </a:cubicBezTo>
                    <a:cubicBezTo>
                      <a:pt x="252623" y="214779"/>
                      <a:pt x="252623" y="188938"/>
                      <a:pt x="256153" y="162532"/>
                    </a:cubicBezTo>
                    <a:cubicBezTo>
                      <a:pt x="259542" y="136267"/>
                      <a:pt x="265614" y="108872"/>
                      <a:pt x="274651" y="81760"/>
                    </a:cubicBezTo>
                    <a:cubicBezTo>
                      <a:pt x="283689" y="54507"/>
                      <a:pt x="295409" y="26971"/>
                      <a:pt x="310377" y="0"/>
                    </a:cubicBezTo>
                    <a:cubicBezTo>
                      <a:pt x="296115" y="27112"/>
                      <a:pt x="285383" y="54507"/>
                      <a:pt x="277334" y="81478"/>
                    </a:cubicBezTo>
                    <a:cubicBezTo>
                      <a:pt x="269285" y="108449"/>
                      <a:pt x="264202" y="135278"/>
                      <a:pt x="261660" y="161119"/>
                    </a:cubicBezTo>
                    <a:cubicBezTo>
                      <a:pt x="259118" y="186961"/>
                      <a:pt x="259824" y="211955"/>
                      <a:pt x="263072" y="235537"/>
                    </a:cubicBezTo>
                    <a:cubicBezTo>
                      <a:pt x="264202" y="242597"/>
                      <a:pt x="264767" y="245986"/>
                      <a:pt x="266038" y="253047"/>
                    </a:cubicBezTo>
                    <a:cubicBezTo>
                      <a:pt x="267732" y="259683"/>
                      <a:pt x="268721" y="263072"/>
                      <a:pt x="270556" y="269709"/>
                    </a:cubicBezTo>
                    <a:cubicBezTo>
                      <a:pt x="271404" y="272957"/>
                      <a:pt x="271968" y="274652"/>
                      <a:pt x="272816" y="277899"/>
                    </a:cubicBezTo>
                    <a:cubicBezTo>
                      <a:pt x="274086" y="281006"/>
                      <a:pt x="274651" y="282559"/>
                      <a:pt x="275922" y="285666"/>
                    </a:cubicBezTo>
                    <a:cubicBezTo>
                      <a:pt x="277334" y="289196"/>
                      <a:pt x="278040" y="290890"/>
                      <a:pt x="279452" y="294421"/>
                    </a:cubicBezTo>
                    <a:cubicBezTo>
                      <a:pt x="320121" y="249516"/>
                      <a:pt x="362342" y="207577"/>
                      <a:pt x="407388" y="166909"/>
                    </a:cubicBezTo>
                    <a:cubicBezTo>
                      <a:pt x="413036" y="145022"/>
                      <a:pt x="420803" y="122993"/>
                      <a:pt x="430828" y="101247"/>
                    </a:cubicBezTo>
                    <a:cubicBezTo>
                      <a:pt x="441137" y="79077"/>
                      <a:pt x="453563" y="56907"/>
                      <a:pt x="468814" y="35867"/>
                    </a:cubicBezTo>
                    <a:cubicBezTo>
                      <a:pt x="454410" y="57190"/>
                      <a:pt x="442831" y="79360"/>
                      <a:pt x="433370" y="101529"/>
                    </a:cubicBezTo>
                    <a:cubicBezTo>
                      <a:pt x="424898" y="121440"/>
                      <a:pt x="418402" y="141633"/>
                      <a:pt x="413742" y="161402"/>
                    </a:cubicBezTo>
                    <a:cubicBezTo>
                      <a:pt x="455258" y="125817"/>
                      <a:pt x="499174" y="92916"/>
                      <a:pt x="544784" y="62979"/>
                    </a:cubicBezTo>
                    <a:cubicBezTo>
                      <a:pt x="508493" y="89244"/>
                      <a:pt x="474038" y="116074"/>
                      <a:pt x="439442" y="144739"/>
                    </a:cubicBezTo>
                    <a:cubicBezTo>
                      <a:pt x="447632" y="145869"/>
                      <a:pt x="455822" y="146999"/>
                      <a:pt x="464154" y="147846"/>
                    </a:cubicBezTo>
                    <a:cubicBezTo>
                      <a:pt x="473897" y="148834"/>
                      <a:pt x="483782" y="149399"/>
                      <a:pt x="493666" y="149682"/>
                    </a:cubicBezTo>
                    <a:cubicBezTo>
                      <a:pt x="503551" y="149964"/>
                      <a:pt x="513718" y="149964"/>
                      <a:pt x="523885" y="149541"/>
                    </a:cubicBezTo>
                    <a:cubicBezTo>
                      <a:pt x="534052" y="149117"/>
                      <a:pt x="544360" y="148269"/>
                      <a:pt x="554669" y="146434"/>
                    </a:cubicBezTo>
                    <a:cubicBezTo>
                      <a:pt x="544219" y="148693"/>
                      <a:pt x="533911" y="149964"/>
                      <a:pt x="523603" y="150811"/>
                    </a:cubicBezTo>
                    <a:cubicBezTo>
                      <a:pt x="513294" y="151659"/>
                      <a:pt x="502986" y="152223"/>
                      <a:pt x="492960" y="152223"/>
                    </a:cubicBezTo>
                    <a:cubicBezTo>
                      <a:pt x="482793" y="152365"/>
                      <a:pt x="472626" y="152082"/>
                      <a:pt x="462742" y="151659"/>
                    </a:cubicBezTo>
                    <a:cubicBezTo>
                      <a:pt x="453139" y="151235"/>
                      <a:pt x="443537" y="150388"/>
                      <a:pt x="434076" y="149399"/>
                    </a:cubicBezTo>
                    <a:cubicBezTo>
                      <a:pt x="394679" y="183854"/>
                      <a:pt x="357259" y="220710"/>
                      <a:pt x="322239" y="259683"/>
                    </a:cubicBezTo>
                    <a:cubicBezTo>
                      <a:pt x="337631" y="267591"/>
                      <a:pt x="353728" y="274652"/>
                      <a:pt x="370391" y="280018"/>
                    </a:cubicBezTo>
                    <a:cubicBezTo>
                      <a:pt x="388607" y="285807"/>
                      <a:pt x="408376" y="290467"/>
                      <a:pt x="428145" y="293715"/>
                    </a:cubicBezTo>
                    <a:cubicBezTo>
                      <a:pt x="447915" y="296962"/>
                      <a:pt x="468390" y="298939"/>
                      <a:pt x="488865" y="299645"/>
                    </a:cubicBezTo>
                    <a:cubicBezTo>
                      <a:pt x="509341" y="300352"/>
                      <a:pt x="530098" y="300210"/>
                      <a:pt x="550856" y="298234"/>
                    </a:cubicBezTo>
                    <a:cubicBezTo>
                      <a:pt x="530098" y="301058"/>
                      <a:pt x="509058" y="302046"/>
                      <a:pt x="488300" y="302187"/>
                    </a:cubicBezTo>
                    <a:cubicBezTo>
                      <a:pt x="467543" y="302328"/>
                      <a:pt x="446644" y="301199"/>
                      <a:pt x="426310" y="298798"/>
                    </a:cubicBezTo>
                    <a:cubicBezTo>
                      <a:pt x="405976" y="296398"/>
                      <a:pt x="385500" y="292585"/>
                      <a:pt x="366437" y="287643"/>
                    </a:cubicBezTo>
                    <a:cubicBezTo>
                      <a:pt x="348504" y="282841"/>
                      <a:pt x="330852" y="276205"/>
                      <a:pt x="314049" y="268721"/>
                    </a:cubicBezTo>
                    <a:cubicBezTo>
                      <a:pt x="271545" y="316449"/>
                      <a:pt x="233277" y="368132"/>
                      <a:pt x="198399" y="421650"/>
                    </a:cubicBezTo>
                    <a:cubicBezTo>
                      <a:pt x="210966" y="428146"/>
                      <a:pt x="223957" y="434217"/>
                      <a:pt x="237231" y="439301"/>
                    </a:cubicBezTo>
                    <a:cubicBezTo>
                      <a:pt x="252764" y="445232"/>
                      <a:pt x="269003" y="450598"/>
                      <a:pt x="285383" y="455116"/>
                    </a:cubicBezTo>
                    <a:cubicBezTo>
                      <a:pt x="301763" y="459635"/>
                      <a:pt x="318567" y="463448"/>
                      <a:pt x="335512" y="466554"/>
                    </a:cubicBezTo>
                    <a:cubicBezTo>
                      <a:pt x="352457" y="469661"/>
                      <a:pt x="369544" y="472203"/>
                      <a:pt x="386912" y="473756"/>
                    </a:cubicBezTo>
                    <a:cubicBezTo>
                      <a:pt x="369403" y="473050"/>
                      <a:pt x="352034" y="471355"/>
                      <a:pt x="334806" y="469096"/>
                    </a:cubicBezTo>
                    <a:cubicBezTo>
                      <a:pt x="317579" y="466837"/>
                      <a:pt x="300351" y="464013"/>
                      <a:pt x="283548" y="460341"/>
                    </a:cubicBezTo>
                    <a:cubicBezTo>
                      <a:pt x="266744" y="456670"/>
                      <a:pt x="249799" y="452292"/>
                      <a:pt x="233560" y="447209"/>
                    </a:cubicBezTo>
                    <a:cubicBezTo>
                      <a:pt x="219580" y="442831"/>
                      <a:pt x="205741" y="437465"/>
                      <a:pt x="192185" y="431535"/>
                    </a:cubicBezTo>
                    <a:cubicBezTo>
                      <a:pt x="163661" y="476580"/>
                      <a:pt x="138102" y="523321"/>
                      <a:pt x="115368" y="571473"/>
                    </a:cubicBezTo>
                    <a:cubicBezTo>
                      <a:pt x="119745" y="576698"/>
                      <a:pt x="124405" y="581781"/>
                      <a:pt x="129206" y="586441"/>
                    </a:cubicBezTo>
                    <a:cubicBezTo>
                      <a:pt x="136125" y="593077"/>
                      <a:pt x="143468" y="599573"/>
                      <a:pt x="151094" y="605363"/>
                    </a:cubicBezTo>
                    <a:cubicBezTo>
                      <a:pt x="166344" y="617083"/>
                      <a:pt x="182724" y="627250"/>
                      <a:pt x="200093" y="635440"/>
                    </a:cubicBezTo>
                    <a:cubicBezTo>
                      <a:pt x="182018" y="628945"/>
                      <a:pt x="164650" y="620472"/>
                      <a:pt x="148128" y="610446"/>
                    </a:cubicBezTo>
                    <a:cubicBezTo>
                      <a:pt x="139938" y="605363"/>
                      <a:pt x="131889" y="599714"/>
                      <a:pt x="124264" y="593784"/>
                    </a:cubicBezTo>
                    <a:cubicBezTo>
                      <a:pt x="119604" y="590112"/>
                      <a:pt x="114944" y="586158"/>
                      <a:pt x="110567" y="582063"/>
                    </a:cubicBezTo>
                    <a:cubicBezTo>
                      <a:pt x="75123" y="663258"/>
                      <a:pt x="47446" y="744736"/>
                      <a:pt x="25982" y="830591"/>
                    </a:cubicBezTo>
                    <a:cubicBezTo>
                      <a:pt x="15533" y="828049"/>
                      <a:pt x="10308" y="826778"/>
                      <a:pt x="0" y="824237"/>
                    </a:cubicBezTo>
                    <a:cubicBezTo>
                      <a:pt x="24006" y="738240"/>
                      <a:pt x="54083" y="656904"/>
                      <a:pt x="91927" y="576133"/>
                    </a:cubicBezTo>
                    <a:cubicBezTo>
                      <a:pt x="81336" y="576556"/>
                      <a:pt x="70887" y="576274"/>
                      <a:pt x="60861" y="574720"/>
                    </a:cubicBezTo>
                    <a:cubicBezTo>
                      <a:pt x="46599" y="572602"/>
                      <a:pt x="32760" y="568931"/>
                      <a:pt x="20334" y="562294"/>
                    </a:cubicBezTo>
                    <a:cubicBezTo>
                      <a:pt x="33608" y="566954"/>
                      <a:pt x="48011" y="568649"/>
                      <a:pt x="62414" y="568790"/>
                    </a:cubicBezTo>
                    <a:cubicBezTo>
                      <a:pt x="73852" y="568931"/>
                      <a:pt x="85573" y="567660"/>
                      <a:pt x="97293" y="565401"/>
                    </a:cubicBezTo>
                    <a:cubicBezTo>
                      <a:pt x="115368" y="528969"/>
                      <a:pt x="135702" y="492960"/>
                      <a:pt x="157448" y="458647"/>
                    </a:cubicBezTo>
                    <a:cubicBezTo>
                      <a:pt x="152082" y="453846"/>
                      <a:pt x="146716" y="449186"/>
                      <a:pt x="141491" y="444102"/>
                    </a:cubicBezTo>
                    <a:cubicBezTo>
                      <a:pt x="134855" y="436900"/>
                      <a:pt x="127512" y="430405"/>
                      <a:pt x="121440" y="422639"/>
                    </a:cubicBezTo>
                    <a:cubicBezTo>
                      <a:pt x="108448" y="407953"/>
                      <a:pt x="96728" y="391149"/>
                      <a:pt x="86844" y="373639"/>
                    </a:cubicBezTo>
                    <a:cubicBezTo>
                      <a:pt x="76818" y="356129"/>
                      <a:pt x="68345" y="336360"/>
                      <a:pt x="61991" y="315602"/>
                    </a:cubicBezTo>
                    <a:cubicBezTo>
                      <a:pt x="55778" y="294703"/>
                      <a:pt x="51118" y="272392"/>
                      <a:pt x="50835" y="248104"/>
                    </a:cubicBezTo>
                    <a:cubicBezTo>
                      <a:pt x="52106" y="271827"/>
                      <a:pt x="57613" y="293432"/>
                      <a:pt x="64532" y="313625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0" name="Graphic 2">
              <a:extLst>
                <a:ext uri="{FF2B5EF4-FFF2-40B4-BE49-F238E27FC236}">
                  <a16:creationId xmlns:a16="http://schemas.microsoft.com/office/drawing/2014/main" id="{A8FD8D7F-F94F-464F-BC94-DF6D85C37202}"/>
                </a:ext>
              </a:extLst>
            </p:cNvPr>
            <p:cNvGrpSpPr/>
            <p:nvPr/>
          </p:nvGrpSpPr>
          <p:grpSpPr>
            <a:xfrm>
              <a:off x="1105915" y="6344486"/>
              <a:ext cx="977217" cy="1060257"/>
              <a:chOff x="1105915" y="6344486"/>
              <a:chExt cx="977217" cy="1060257"/>
            </a:xfrm>
          </p:grpSpPr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3318FCEB-6088-4B98-AE9A-2B9230662275}"/>
                  </a:ext>
                </a:extLst>
              </p:cNvPr>
              <p:cNvSpPr/>
              <p:nvPr/>
            </p:nvSpPr>
            <p:spPr>
              <a:xfrm>
                <a:off x="1105915" y="6344486"/>
                <a:ext cx="977217" cy="955319"/>
              </a:xfrm>
              <a:custGeom>
                <a:avLst/>
                <a:gdLst>
                  <a:gd name="connsiteX0" fmla="*/ 114145 w 977217"/>
                  <a:gd name="connsiteY0" fmla="*/ 322441 h 955319"/>
                  <a:gd name="connsiteX1" fmla="*/ 81243 w 977217"/>
                  <a:gd name="connsiteY1" fmla="*/ 799163 h 955319"/>
                  <a:gd name="connsiteX2" fmla="*/ 302800 w 977217"/>
                  <a:gd name="connsiteY2" fmla="*/ 803540 h 955319"/>
                  <a:gd name="connsiteX3" fmla="*/ 484959 w 977217"/>
                  <a:gd name="connsiteY3" fmla="*/ 953081 h 955319"/>
                  <a:gd name="connsiteX4" fmla="*/ 788417 w 977217"/>
                  <a:gd name="connsiteY4" fmla="*/ 741126 h 955319"/>
                  <a:gd name="connsiteX5" fmla="*/ 664295 w 977217"/>
                  <a:gd name="connsiteY5" fmla="*/ 760895 h 955319"/>
                  <a:gd name="connsiteX6" fmla="*/ 533535 w 977217"/>
                  <a:gd name="connsiteY6" fmla="*/ 768802 h 955319"/>
                  <a:gd name="connsiteX7" fmla="*/ 469285 w 977217"/>
                  <a:gd name="connsiteY7" fmla="*/ 727570 h 955319"/>
                  <a:gd name="connsiteX8" fmla="*/ 467167 w 977217"/>
                  <a:gd name="connsiteY8" fmla="*/ 717685 h 955319"/>
                  <a:gd name="connsiteX9" fmla="*/ 468861 w 977217"/>
                  <a:gd name="connsiteY9" fmla="*/ 712178 h 955319"/>
                  <a:gd name="connsiteX10" fmla="*/ 531558 w 977217"/>
                  <a:gd name="connsiteY10" fmla="*/ 662049 h 955319"/>
                  <a:gd name="connsiteX11" fmla="*/ 603292 w 977217"/>
                  <a:gd name="connsiteY11" fmla="*/ 666144 h 955319"/>
                  <a:gd name="connsiteX12" fmla="*/ 703551 w 977217"/>
                  <a:gd name="connsiteY12" fmla="*/ 690290 h 955319"/>
                  <a:gd name="connsiteX13" fmla="*/ 761023 w 977217"/>
                  <a:gd name="connsiteY13" fmla="*/ 705824 h 955319"/>
                  <a:gd name="connsiteX14" fmla="*/ 804797 w 977217"/>
                  <a:gd name="connsiteY14" fmla="*/ 713731 h 955319"/>
                  <a:gd name="connsiteX15" fmla="*/ 817082 w 977217"/>
                  <a:gd name="connsiteY15" fmla="*/ 690573 h 955319"/>
                  <a:gd name="connsiteX16" fmla="*/ 879779 w 977217"/>
                  <a:gd name="connsiteY16" fmla="*/ 511662 h 955319"/>
                  <a:gd name="connsiteX17" fmla="*/ 873001 w 977217"/>
                  <a:gd name="connsiteY17" fmla="*/ 513921 h 955319"/>
                  <a:gd name="connsiteX18" fmla="*/ 734617 w 977217"/>
                  <a:gd name="connsiteY18" fmla="*/ 559108 h 955319"/>
                  <a:gd name="connsiteX19" fmla="*/ 676580 w 977217"/>
                  <a:gd name="connsiteY19" fmla="*/ 576335 h 955319"/>
                  <a:gd name="connsiteX20" fmla="*/ 569967 w 977217"/>
                  <a:gd name="connsiteY20" fmla="*/ 554447 h 955319"/>
                  <a:gd name="connsiteX21" fmla="*/ 550904 w 977217"/>
                  <a:gd name="connsiteY21" fmla="*/ 518863 h 955319"/>
                  <a:gd name="connsiteX22" fmla="*/ 563471 w 977217"/>
                  <a:gd name="connsiteY22" fmla="*/ 497117 h 955319"/>
                  <a:gd name="connsiteX23" fmla="*/ 639159 w 977217"/>
                  <a:gd name="connsiteY23" fmla="*/ 464780 h 955319"/>
                  <a:gd name="connsiteX24" fmla="*/ 673332 w 977217"/>
                  <a:gd name="connsiteY24" fmla="*/ 474947 h 955319"/>
                  <a:gd name="connsiteX25" fmla="*/ 714000 w 977217"/>
                  <a:gd name="connsiteY25" fmla="*/ 481301 h 955319"/>
                  <a:gd name="connsiteX26" fmla="*/ 890229 w 977217"/>
                  <a:gd name="connsiteY26" fmla="*/ 465627 h 955319"/>
                  <a:gd name="connsiteX27" fmla="*/ 909574 w 977217"/>
                  <a:gd name="connsiteY27" fmla="*/ 311286 h 955319"/>
                  <a:gd name="connsiteX28" fmla="*/ 909574 w 977217"/>
                  <a:gd name="connsiteY28" fmla="*/ 310156 h 955319"/>
                  <a:gd name="connsiteX29" fmla="*/ 775850 w 977217"/>
                  <a:gd name="connsiteY29" fmla="*/ 356332 h 955319"/>
                  <a:gd name="connsiteX30" fmla="*/ 753538 w 977217"/>
                  <a:gd name="connsiteY30" fmla="*/ 349836 h 955319"/>
                  <a:gd name="connsiteX31" fmla="*/ 739418 w 977217"/>
                  <a:gd name="connsiteY31" fmla="*/ 335292 h 955319"/>
                  <a:gd name="connsiteX32" fmla="*/ 734617 w 977217"/>
                  <a:gd name="connsiteY32" fmla="*/ 318770 h 955319"/>
                  <a:gd name="connsiteX33" fmla="*/ 751420 w 977217"/>
                  <a:gd name="connsiteY33" fmla="*/ 294905 h 955319"/>
                  <a:gd name="connsiteX34" fmla="*/ 779239 w 977217"/>
                  <a:gd name="connsiteY34" fmla="*/ 284739 h 955319"/>
                  <a:gd name="connsiteX35" fmla="*/ 895030 w 977217"/>
                  <a:gd name="connsiteY35" fmla="*/ 268782 h 955319"/>
                  <a:gd name="connsiteX36" fmla="*/ 910987 w 977217"/>
                  <a:gd name="connsiteY36" fmla="*/ 262993 h 955319"/>
                  <a:gd name="connsiteX37" fmla="*/ 977214 w 977217"/>
                  <a:gd name="connsiteY37" fmla="*/ 52874 h 955319"/>
                  <a:gd name="connsiteX38" fmla="*/ 737582 w 977217"/>
                  <a:gd name="connsiteY38" fmla="*/ 29574 h 955319"/>
                  <a:gd name="connsiteX39" fmla="*/ 737158 w 977217"/>
                  <a:gd name="connsiteY39" fmla="*/ 30139 h 955319"/>
                  <a:gd name="connsiteX40" fmla="*/ 712588 w 977217"/>
                  <a:gd name="connsiteY40" fmla="*/ 67559 h 955319"/>
                  <a:gd name="connsiteX41" fmla="*/ 699879 w 977217"/>
                  <a:gd name="connsiteY41" fmla="*/ 103144 h 955319"/>
                  <a:gd name="connsiteX42" fmla="*/ 643678 w 977217"/>
                  <a:gd name="connsiteY42" fmla="*/ 230797 h 955319"/>
                  <a:gd name="connsiteX43" fmla="*/ 608517 w 977217"/>
                  <a:gd name="connsiteY43" fmla="*/ 262993 h 955319"/>
                  <a:gd name="connsiteX44" fmla="*/ 581970 w 977217"/>
                  <a:gd name="connsiteY44" fmla="*/ 257627 h 955319"/>
                  <a:gd name="connsiteX45" fmla="*/ 572509 w 977217"/>
                  <a:gd name="connsiteY45" fmla="*/ 210463 h 955319"/>
                  <a:gd name="connsiteX46" fmla="*/ 597926 w 977217"/>
                  <a:gd name="connsiteY46" fmla="*/ 154262 h 955319"/>
                  <a:gd name="connsiteX47" fmla="*/ 700020 w 977217"/>
                  <a:gd name="connsiteY47" fmla="*/ 19407 h 955319"/>
                  <a:gd name="connsiteX48" fmla="*/ 639159 w 977217"/>
                  <a:gd name="connsiteY48" fmla="*/ 4863 h 955319"/>
                  <a:gd name="connsiteX49" fmla="*/ 524356 w 977217"/>
                  <a:gd name="connsiteY49" fmla="*/ 8393 h 955319"/>
                  <a:gd name="connsiteX50" fmla="*/ 519414 w 977217"/>
                  <a:gd name="connsiteY50" fmla="*/ 14182 h 955319"/>
                  <a:gd name="connsiteX51" fmla="*/ 481994 w 977217"/>
                  <a:gd name="connsiteY51" fmla="*/ 67701 h 955319"/>
                  <a:gd name="connsiteX52" fmla="*/ 450081 w 977217"/>
                  <a:gd name="connsiteY52" fmla="*/ 199731 h 955319"/>
                  <a:gd name="connsiteX53" fmla="*/ 454599 w 977217"/>
                  <a:gd name="connsiteY53" fmla="*/ 322018 h 955319"/>
                  <a:gd name="connsiteX54" fmla="*/ 445562 w 977217"/>
                  <a:gd name="connsiteY54" fmla="*/ 385985 h 955319"/>
                  <a:gd name="connsiteX55" fmla="*/ 408565 w 977217"/>
                  <a:gd name="connsiteY55" fmla="*/ 446846 h 955319"/>
                  <a:gd name="connsiteX56" fmla="*/ 352223 w 977217"/>
                  <a:gd name="connsiteY56" fmla="*/ 465203 h 955319"/>
                  <a:gd name="connsiteX57" fmla="*/ 328641 w 977217"/>
                  <a:gd name="connsiteY57" fmla="*/ 418323 h 955319"/>
                  <a:gd name="connsiteX58" fmla="*/ 326099 w 977217"/>
                  <a:gd name="connsiteY58" fmla="*/ 350683 h 955319"/>
                  <a:gd name="connsiteX59" fmla="*/ 340926 w 977217"/>
                  <a:gd name="connsiteY59" fmla="*/ 274995 h 955319"/>
                  <a:gd name="connsiteX60" fmla="*/ 363237 w 977217"/>
                  <a:gd name="connsiteY60" fmla="*/ 220630 h 955319"/>
                  <a:gd name="connsiteX61" fmla="*/ 388514 w 977217"/>
                  <a:gd name="connsiteY61" fmla="*/ 167817 h 955319"/>
                  <a:gd name="connsiteX62" fmla="*/ 424945 w 977217"/>
                  <a:gd name="connsiteY62" fmla="*/ 97778 h 955319"/>
                  <a:gd name="connsiteX63" fmla="*/ 459965 w 977217"/>
                  <a:gd name="connsiteY63" fmla="*/ 30704 h 955319"/>
                  <a:gd name="connsiteX64" fmla="*/ 212002 w 977217"/>
                  <a:gd name="connsiteY64" fmla="*/ 206791 h 955319"/>
                  <a:gd name="connsiteX65" fmla="*/ 181784 w 977217"/>
                  <a:gd name="connsiteY65" fmla="*/ 237575 h 955319"/>
                  <a:gd name="connsiteX66" fmla="*/ 201270 w 977217"/>
                  <a:gd name="connsiteY66" fmla="*/ 427501 h 955319"/>
                  <a:gd name="connsiteX67" fmla="*/ 268345 w 977217"/>
                  <a:gd name="connsiteY67" fmla="*/ 547811 h 955319"/>
                  <a:gd name="connsiteX68" fmla="*/ 281760 w 977217"/>
                  <a:gd name="connsiteY68" fmla="*/ 588479 h 955319"/>
                  <a:gd name="connsiteX69" fmla="*/ 271028 w 977217"/>
                  <a:gd name="connsiteY69" fmla="*/ 638044 h 955319"/>
                  <a:gd name="connsiteX70" fmla="*/ 261002 w 977217"/>
                  <a:gd name="connsiteY70" fmla="*/ 650187 h 955319"/>
                  <a:gd name="connsiteX71" fmla="*/ 232195 w 977217"/>
                  <a:gd name="connsiteY71" fmla="*/ 652023 h 955319"/>
                  <a:gd name="connsiteX72" fmla="*/ 197882 w 977217"/>
                  <a:gd name="connsiteY72" fmla="*/ 604012 h 955319"/>
                  <a:gd name="connsiteX73" fmla="*/ 146340 w 977217"/>
                  <a:gd name="connsiteY73" fmla="*/ 426089 h 955319"/>
                  <a:gd name="connsiteX74" fmla="*/ 114145 w 977217"/>
                  <a:gd name="connsiteY74" fmla="*/ 322441 h 955319"/>
                  <a:gd name="connsiteX75" fmla="*/ 282183 w 977217"/>
                  <a:gd name="connsiteY75" fmla="*/ 294199 h 955319"/>
                  <a:gd name="connsiteX76" fmla="*/ 258884 w 977217"/>
                  <a:gd name="connsiteY76" fmla="*/ 311992 h 955319"/>
                  <a:gd name="connsiteX77" fmla="*/ 237844 w 977217"/>
                  <a:gd name="connsiteY77" fmla="*/ 292788 h 955319"/>
                  <a:gd name="connsiteX78" fmla="*/ 253377 w 977217"/>
                  <a:gd name="connsiteY78" fmla="*/ 249436 h 955319"/>
                  <a:gd name="connsiteX79" fmla="*/ 281760 w 977217"/>
                  <a:gd name="connsiteY79" fmla="*/ 207780 h 955319"/>
                  <a:gd name="connsiteX80" fmla="*/ 298705 w 977217"/>
                  <a:gd name="connsiteY80" fmla="*/ 185328 h 955319"/>
                  <a:gd name="connsiteX81" fmla="*/ 297857 w 977217"/>
                  <a:gd name="connsiteY81" fmla="*/ 267088 h 955319"/>
                  <a:gd name="connsiteX82" fmla="*/ 282183 w 977217"/>
                  <a:gd name="connsiteY82" fmla="*/ 294199 h 955319"/>
                  <a:gd name="connsiteX83" fmla="*/ 746761 w 977217"/>
                  <a:gd name="connsiteY83" fmla="*/ 606978 h 955319"/>
                  <a:gd name="connsiteX84" fmla="*/ 786582 w 977217"/>
                  <a:gd name="connsiteY84" fmla="*/ 599634 h 955319"/>
                  <a:gd name="connsiteX85" fmla="*/ 796749 w 977217"/>
                  <a:gd name="connsiteY85" fmla="*/ 622793 h 955319"/>
                  <a:gd name="connsiteX86" fmla="*/ 781780 w 977217"/>
                  <a:gd name="connsiteY86" fmla="*/ 638044 h 955319"/>
                  <a:gd name="connsiteX87" fmla="*/ 767095 w 977217"/>
                  <a:gd name="connsiteY87" fmla="*/ 641856 h 955319"/>
                  <a:gd name="connsiteX88" fmla="*/ 718095 w 977217"/>
                  <a:gd name="connsiteY88" fmla="*/ 649340 h 955319"/>
                  <a:gd name="connsiteX89" fmla="*/ 713012 w 977217"/>
                  <a:gd name="connsiteY89" fmla="*/ 646940 h 955319"/>
                  <a:gd name="connsiteX90" fmla="*/ 714141 w 977217"/>
                  <a:gd name="connsiteY90" fmla="*/ 633242 h 955319"/>
                  <a:gd name="connsiteX91" fmla="*/ 746761 w 977217"/>
                  <a:gd name="connsiteY91" fmla="*/ 606978 h 955319"/>
                  <a:gd name="connsiteX92" fmla="*/ 481994 w 977217"/>
                  <a:gd name="connsiteY92" fmla="*/ 825851 h 955319"/>
                  <a:gd name="connsiteX93" fmla="*/ 489619 w 977217"/>
                  <a:gd name="connsiteY93" fmla="*/ 813989 h 955319"/>
                  <a:gd name="connsiteX94" fmla="*/ 505576 w 977217"/>
                  <a:gd name="connsiteY94" fmla="*/ 808765 h 955319"/>
                  <a:gd name="connsiteX95" fmla="*/ 559800 w 977217"/>
                  <a:gd name="connsiteY95" fmla="*/ 837572 h 955319"/>
                  <a:gd name="connsiteX96" fmla="*/ 519132 w 977217"/>
                  <a:gd name="connsiteY96" fmla="*/ 891937 h 955319"/>
                  <a:gd name="connsiteX97" fmla="*/ 500492 w 977217"/>
                  <a:gd name="connsiteY97" fmla="*/ 894903 h 955319"/>
                  <a:gd name="connsiteX98" fmla="*/ 474510 w 977217"/>
                  <a:gd name="connsiteY98" fmla="*/ 865248 h 955319"/>
                  <a:gd name="connsiteX99" fmla="*/ 474651 w 977217"/>
                  <a:gd name="connsiteY99" fmla="*/ 845056 h 955319"/>
                  <a:gd name="connsiteX100" fmla="*/ 481994 w 977217"/>
                  <a:gd name="connsiteY100" fmla="*/ 825851 h 955319"/>
                  <a:gd name="connsiteX101" fmla="*/ 93105 w 977217"/>
                  <a:gd name="connsiteY101" fmla="*/ 570687 h 955319"/>
                  <a:gd name="connsiteX102" fmla="*/ 110332 w 977217"/>
                  <a:gd name="connsiteY102" fmla="*/ 578170 h 955319"/>
                  <a:gd name="connsiteX103" fmla="*/ 118663 w 977217"/>
                  <a:gd name="connsiteY103" fmla="*/ 599352 h 955319"/>
                  <a:gd name="connsiteX104" fmla="*/ 180372 w 977217"/>
                  <a:gd name="connsiteY104" fmla="*/ 668968 h 955319"/>
                  <a:gd name="connsiteX105" fmla="*/ 178112 w 977217"/>
                  <a:gd name="connsiteY105" fmla="*/ 717826 h 955319"/>
                  <a:gd name="connsiteX106" fmla="*/ 131937 w 977217"/>
                  <a:gd name="connsiteY106" fmla="*/ 729829 h 955319"/>
                  <a:gd name="connsiteX107" fmla="*/ 104260 w 977217"/>
                  <a:gd name="connsiteY107" fmla="*/ 714155 h 955319"/>
                  <a:gd name="connsiteX108" fmla="*/ 76583 w 977217"/>
                  <a:gd name="connsiteY108" fmla="*/ 682101 h 955319"/>
                  <a:gd name="connsiteX109" fmla="*/ 69240 w 977217"/>
                  <a:gd name="connsiteY109" fmla="*/ 620251 h 955319"/>
                  <a:gd name="connsiteX110" fmla="*/ 75030 w 977217"/>
                  <a:gd name="connsiteY110" fmla="*/ 592009 h 955319"/>
                  <a:gd name="connsiteX111" fmla="*/ 93105 w 977217"/>
                  <a:gd name="connsiteY111" fmla="*/ 570687 h 95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977217" h="955319">
                    <a:moveTo>
                      <a:pt x="114145" y="322441"/>
                    </a:moveTo>
                    <a:cubicBezTo>
                      <a:pt x="44811" y="432725"/>
                      <a:pt x="-85383" y="710060"/>
                      <a:pt x="81243" y="799163"/>
                    </a:cubicBezTo>
                    <a:cubicBezTo>
                      <a:pt x="146764" y="834182"/>
                      <a:pt x="234031" y="835736"/>
                      <a:pt x="302800" y="803540"/>
                    </a:cubicBezTo>
                    <a:cubicBezTo>
                      <a:pt x="334431" y="879228"/>
                      <a:pt x="405459" y="939242"/>
                      <a:pt x="484959" y="953081"/>
                    </a:cubicBezTo>
                    <a:cubicBezTo>
                      <a:pt x="608517" y="974544"/>
                      <a:pt x="728968" y="837007"/>
                      <a:pt x="788417" y="741126"/>
                    </a:cubicBezTo>
                    <a:cubicBezTo>
                      <a:pt x="747325" y="743385"/>
                      <a:pt x="706092" y="752847"/>
                      <a:pt x="664295" y="760895"/>
                    </a:cubicBezTo>
                    <a:cubicBezTo>
                      <a:pt x="620943" y="769226"/>
                      <a:pt x="575757" y="776146"/>
                      <a:pt x="533535" y="768802"/>
                    </a:cubicBezTo>
                    <a:cubicBezTo>
                      <a:pt x="507411" y="764285"/>
                      <a:pt x="481005" y="752847"/>
                      <a:pt x="469285" y="727570"/>
                    </a:cubicBezTo>
                    <a:cubicBezTo>
                      <a:pt x="467873" y="724605"/>
                      <a:pt x="466602" y="721356"/>
                      <a:pt x="467167" y="717685"/>
                    </a:cubicBezTo>
                    <a:cubicBezTo>
                      <a:pt x="467449" y="715849"/>
                      <a:pt x="468155" y="713873"/>
                      <a:pt x="468861" y="712178"/>
                    </a:cubicBezTo>
                    <a:cubicBezTo>
                      <a:pt x="480158" y="685348"/>
                      <a:pt x="506847" y="667415"/>
                      <a:pt x="531558" y="662049"/>
                    </a:cubicBezTo>
                    <a:cubicBezTo>
                      <a:pt x="556411" y="656683"/>
                      <a:pt x="580275" y="661201"/>
                      <a:pt x="603292" y="666144"/>
                    </a:cubicBezTo>
                    <a:cubicBezTo>
                      <a:pt x="636900" y="673346"/>
                      <a:pt x="670508" y="681395"/>
                      <a:pt x="703551" y="690290"/>
                    </a:cubicBezTo>
                    <a:cubicBezTo>
                      <a:pt x="722755" y="695374"/>
                      <a:pt x="741959" y="700881"/>
                      <a:pt x="761023" y="705824"/>
                    </a:cubicBezTo>
                    <a:cubicBezTo>
                      <a:pt x="775285" y="709637"/>
                      <a:pt x="789970" y="713167"/>
                      <a:pt x="804797" y="713731"/>
                    </a:cubicBezTo>
                    <a:cubicBezTo>
                      <a:pt x="809175" y="706106"/>
                      <a:pt x="813270" y="698339"/>
                      <a:pt x="817082" y="690573"/>
                    </a:cubicBezTo>
                    <a:cubicBezTo>
                      <a:pt x="845183" y="634089"/>
                      <a:pt x="864952" y="573228"/>
                      <a:pt x="879779" y="511662"/>
                    </a:cubicBezTo>
                    <a:cubicBezTo>
                      <a:pt x="877520" y="512367"/>
                      <a:pt x="875261" y="513215"/>
                      <a:pt x="873001" y="513921"/>
                    </a:cubicBezTo>
                    <a:cubicBezTo>
                      <a:pt x="826826" y="528183"/>
                      <a:pt x="780368" y="543010"/>
                      <a:pt x="734617" y="559108"/>
                    </a:cubicBezTo>
                    <a:cubicBezTo>
                      <a:pt x="715412" y="565885"/>
                      <a:pt x="696208" y="573087"/>
                      <a:pt x="676580" y="576335"/>
                    </a:cubicBezTo>
                    <a:cubicBezTo>
                      <a:pt x="638171" y="582831"/>
                      <a:pt x="599903" y="574076"/>
                      <a:pt x="569967" y="554447"/>
                    </a:cubicBezTo>
                    <a:cubicBezTo>
                      <a:pt x="558670" y="546964"/>
                      <a:pt x="547232" y="535243"/>
                      <a:pt x="550904" y="518863"/>
                    </a:cubicBezTo>
                    <a:cubicBezTo>
                      <a:pt x="552598" y="510956"/>
                      <a:pt x="557823" y="503471"/>
                      <a:pt x="563471" y="497117"/>
                    </a:cubicBezTo>
                    <a:cubicBezTo>
                      <a:pt x="583947" y="473959"/>
                      <a:pt x="614165" y="461109"/>
                      <a:pt x="639159" y="464780"/>
                    </a:cubicBezTo>
                    <a:cubicBezTo>
                      <a:pt x="651162" y="466475"/>
                      <a:pt x="661894" y="471699"/>
                      <a:pt x="673332" y="474947"/>
                    </a:cubicBezTo>
                    <a:cubicBezTo>
                      <a:pt x="686182" y="478618"/>
                      <a:pt x="700162" y="480031"/>
                      <a:pt x="714000" y="481301"/>
                    </a:cubicBezTo>
                    <a:cubicBezTo>
                      <a:pt x="772884" y="486809"/>
                      <a:pt x="833886" y="485679"/>
                      <a:pt x="890229" y="465627"/>
                    </a:cubicBezTo>
                    <a:cubicBezTo>
                      <a:pt x="899266" y="414651"/>
                      <a:pt x="909433" y="363251"/>
                      <a:pt x="909574" y="311286"/>
                    </a:cubicBezTo>
                    <a:lnTo>
                      <a:pt x="909574" y="310156"/>
                    </a:lnTo>
                    <a:cubicBezTo>
                      <a:pt x="874978" y="336703"/>
                      <a:pt x="820189" y="360709"/>
                      <a:pt x="775850" y="356332"/>
                    </a:cubicBezTo>
                    <a:cubicBezTo>
                      <a:pt x="767942" y="355626"/>
                      <a:pt x="759893" y="353649"/>
                      <a:pt x="753538" y="349836"/>
                    </a:cubicBezTo>
                    <a:cubicBezTo>
                      <a:pt x="747749" y="346306"/>
                      <a:pt x="742948" y="341081"/>
                      <a:pt x="739418" y="335292"/>
                    </a:cubicBezTo>
                    <a:cubicBezTo>
                      <a:pt x="736452" y="330632"/>
                      <a:pt x="734052" y="325124"/>
                      <a:pt x="734617" y="318770"/>
                    </a:cubicBezTo>
                    <a:cubicBezTo>
                      <a:pt x="735464" y="309873"/>
                      <a:pt x="742948" y="300554"/>
                      <a:pt x="751420" y="294905"/>
                    </a:cubicBezTo>
                    <a:cubicBezTo>
                      <a:pt x="760034" y="289258"/>
                      <a:pt x="769919" y="286433"/>
                      <a:pt x="779239" y="284739"/>
                    </a:cubicBezTo>
                    <a:cubicBezTo>
                      <a:pt x="818071" y="277114"/>
                      <a:pt x="856762" y="280644"/>
                      <a:pt x="895030" y="268782"/>
                    </a:cubicBezTo>
                    <a:cubicBezTo>
                      <a:pt x="900396" y="267088"/>
                      <a:pt x="905762" y="265252"/>
                      <a:pt x="910987" y="262993"/>
                    </a:cubicBezTo>
                    <a:cubicBezTo>
                      <a:pt x="916635" y="195212"/>
                      <a:pt x="977778" y="53580"/>
                      <a:pt x="977214" y="52874"/>
                    </a:cubicBezTo>
                    <a:cubicBezTo>
                      <a:pt x="977214" y="52874"/>
                      <a:pt x="805080" y="48496"/>
                      <a:pt x="737582" y="29574"/>
                    </a:cubicBezTo>
                    <a:lnTo>
                      <a:pt x="737158" y="30139"/>
                    </a:lnTo>
                    <a:cubicBezTo>
                      <a:pt x="727980" y="42425"/>
                      <a:pt x="718942" y="54710"/>
                      <a:pt x="712588" y="67559"/>
                    </a:cubicBezTo>
                    <a:cubicBezTo>
                      <a:pt x="706657" y="79421"/>
                      <a:pt x="703268" y="91282"/>
                      <a:pt x="699879" y="103144"/>
                    </a:cubicBezTo>
                    <a:cubicBezTo>
                      <a:pt x="687735" y="145930"/>
                      <a:pt x="668813" y="193517"/>
                      <a:pt x="643678" y="230797"/>
                    </a:cubicBezTo>
                    <a:cubicBezTo>
                      <a:pt x="634641" y="244212"/>
                      <a:pt x="622779" y="258474"/>
                      <a:pt x="608517" y="262993"/>
                    </a:cubicBezTo>
                    <a:cubicBezTo>
                      <a:pt x="598068" y="266240"/>
                      <a:pt x="588324" y="263416"/>
                      <a:pt x="581970" y="257627"/>
                    </a:cubicBezTo>
                    <a:cubicBezTo>
                      <a:pt x="570673" y="247459"/>
                      <a:pt x="568272" y="228961"/>
                      <a:pt x="572509" y="210463"/>
                    </a:cubicBezTo>
                    <a:cubicBezTo>
                      <a:pt x="576604" y="191823"/>
                      <a:pt x="586630" y="172619"/>
                      <a:pt x="597926" y="154262"/>
                    </a:cubicBezTo>
                    <a:cubicBezTo>
                      <a:pt x="627439" y="106250"/>
                      <a:pt x="664153" y="62899"/>
                      <a:pt x="700020" y="19407"/>
                    </a:cubicBezTo>
                    <a:cubicBezTo>
                      <a:pt x="676439" y="13053"/>
                      <a:pt x="655398" y="7828"/>
                      <a:pt x="639159" y="4863"/>
                    </a:cubicBezTo>
                    <a:cubicBezTo>
                      <a:pt x="607105" y="-1068"/>
                      <a:pt x="571803" y="-3327"/>
                      <a:pt x="524356" y="8393"/>
                    </a:cubicBezTo>
                    <a:cubicBezTo>
                      <a:pt x="522662" y="10229"/>
                      <a:pt x="520968" y="12206"/>
                      <a:pt x="519414" y="14182"/>
                    </a:cubicBezTo>
                    <a:cubicBezTo>
                      <a:pt x="505435" y="31269"/>
                      <a:pt x="492161" y="49202"/>
                      <a:pt x="481994" y="67701"/>
                    </a:cubicBezTo>
                    <a:cubicBezTo>
                      <a:pt x="457141" y="112746"/>
                      <a:pt x="450363" y="158215"/>
                      <a:pt x="450081" y="199731"/>
                    </a:cubicBezTo>
                    <a:cubicBezTo>
                      <a:pt x="449657" y="241246"/>
                      <a:pt x="455164" y="280361"/>
                      <a:pt x="454599" y="322018"/>
                    </a:cubicBezTo>
                    <a:cubicBezTo>
                      <a:pt x="454317" y="342634"/>
                      <a:pt x="452481" y="364098"/>
                      <a:pt x="445562" y="385985"/>
                    </a:cubicBezTo>
                    <a:cubicBezTo>
                      <a:pt x="438643" y="407872"/>
                      <a:pt x="426075" y="430466"/>
                      <a:pt x="408565" y="446846"/>
                    </a:cubicBezTo>
                    <a:cubicBezTo>
                      <a:pt x="391055" y="463227"/>
                      <a:pt x="367897" y="472123"/>
                      <a:pt x="352223" y="465203"/>
                    </a:cubicBezTo>
                    <a:cubicBezTo>
                      <a:pt x="336831" y="458284"/>
                      <a:pt x="331324" y="438091"/>
                      <a:pt x="328641" y="418323"/>
                    </a:cubicBezTo>
                    <a:cubicBezTo>
                      <a:pt x="325676" y="396859"/>
                      <a:pt x="324546" y="374124"/>
                      <a:pt x="326099" y="350683"/>
                    </a:cubicBezTo>
                    <a:cubicBezTo>
                      <a:pt x="327794" y="326254"/>
                      <a:pt x="332454" y="300695"/>
                      <a:pt x="340926" y="274995"/>
                    </a:cubicBezTo>
                    <a:cubicBezTo>
                      <a:pt x="346998" y="256920"/>
                      <a:pt x="354906" y="238704"/>
                      <a:pt x="363237" y="220630"/>
                    </a:cubicBezTo>
                    <a:cubicBezTo>
                      <a:pt x="371286" y="202979"/>
                      <a:pt x="379759" y="185328"/>
                      <a:pt x="388514" y="167817"/>
                    </a:cubicBezTo>
                    <a:cubicBezTo>
                      <a:pt x="400234" y="144377"/>
                      <a:pt x="412519" y="121077"/>
                      <a:pt x="424945" y="97778"/>
                    </a:cubicBezTo>
                    <a:cubicBezTo>
                      <a:pt x="436807" y="75467"/>
                      <a:pt x="448668" y="53015"/>
                      <a:pt x="459965" y="30704"/>
                    </a:cubicBezTo>
                    <a:cubicBezTo>
                      <a:pt x="365779" y="72361"/>
                      <a:pt x="285007" y="137881"/>
                      <a:pt x="212002" y="206791"/>
                    </a:cubicBezTo>
                    <a:cubicBezTo>
                      <a:pt x="201553" y="216676"/>
                      <a:pt x="191386" y="227125"/>
                      <a:pt x="181784" y="237575"/>
                    </a:cubicBezTo>
                    <a:cubicBezTo>
                      <a:pt x="172323" y="301119"/>
                      <a:pt x="176559" y="368052"/>
                      <a:pt x="201270" y="427501"/>
                    </a:cubicBezTo>
                    <a:cubicBezTo>
                      <a:pt x="219486" y="470993"/>
                      <a:pt x="247305" y="506437"/>
                      <a:pt x="268345" y="547811"/>
                    </a:cubicBezTo>
                    <a:cubicBezTo>
                      <a:pt x="274558" y="559955"/>
                      <a:pt x="280065" y="573087"/>
                      <a:pt x="281760" y="588479"/>
                    </a:cubicBezTo>
                    <a:cubicBezTo>
                      <a:pt x="283313" y="604012"/>
                      <a:pt x="280206" y="622652"/>
                      <a:pt x="271028" y="638044"/>
                    </a:cubicBezTo>
                    <a:cubicBezTo>
                      <a:pt x="268345" y="642703"/>
                      <a:pt x="264956" y="647080"/>
                      <a:pt x="261002" y="650187"/>
                    </a:cubicBezTo>
                    <a:cubicBezTo>
                      <a:pt x="251400" y="658095"/>
                      <a:pt x="240244" y="656542"/>
                      <a:pt x="232195" y="652023"/>
                    </a:cubicBezTo>
                    <a:cubicBezTo>
                      <a:pt x="215815" y="642986"/>
                      <a:pt x="205224" y="623216"/>
                      <a:pt x="197882" y="604012"/>
                    </a:cubicBezTo>
                    <a:cubicBezTo>
                      <a:pt x="176135" y="547387"/>
                      <a:pt x="161591" y="486526"/>
                      <a:pt x="146340" y="426089"/>
                    </a:cubicBezTo>
                    <a:cubicBezTo>
                      <a:pt x="137726" y="390081"/>
                      <a:pt x="127560" y="354496"/>
                      <a:pt x="114145" y="322441"/>
                    </a:cubicBezTo>
                    <a:close/>
                    <a:moveTo>
                      <a:pt x="282183" y="294199"/>
                    </a:moveTo>
                    <a:cubicBezTo>
                      <a:pt x="275546" y="302531"/>
                      <a:pt x="267074" y="309733"/>
                      <a:pt x="258884" y="311992"/>
                    </a:cubicBezTo>
                    <a:cubicBezTo>
                      <a:pt x="246316" y="315522"/>
                      <a:pt x="237844" y="306061"/>
                      <a:pt x="237844" y="292788"/>
                    </a:cubicBezTo>
                    <a:cubicBezTo>
                      <a:pt x="237844" y="279514"/>
                      <a:pt x="244763" y="263699"/>
                      <a:pt x="253377" y="249436"/>
                    </a:cubicBezTo>
                    <a:cubicBezTo>
                      <a:pt x="261990" y="235174"/>
                      <a:pt x="272581" y="221759"/>
                      <a:pt x="281760" y="207780"/>
                    </a:cubicBezTo>
                    <a:cubicBezTo>
                      <a:pt x="286843" y="200013"/>
                      <a:pt x="291785" y="191682"/>
                      <a:pt x="298705" y="185328"/>
                    </a:cubicBezTo>
                    <a:cubicBezTo>
                      <a:pt x="341209" y="146636"/>
                      <a:pt x="304777" y="251837"/>
                      <a:pt x="297857" y="267088"/>
                    </a:cubicBezTo>
                    <a:cubicBezTo>
                      <a:pt x="293621" y="276407"/>
                      <a:pt x="288820" y="285869"/>
                      <a:pt x="282183" y="294199"/>
                    </a:cubicBezTo>
                    <a:close/>
                    <a:moveTo>
                      <a:pt x="746761" y="606978"/>
                    </a:moveTo>
                    <a:cubicBezTo>
                      <a:pt x="759752" y="602035"/>
                      <a:pt x="773308" y="600623"/>
                      <a:pt x="786582" y="599634"/>
                    </a:cubicBezTo>
                    <a:cubicBezTo>
                      <a:pt x="806916" y="598223"/>
                      <a:pt x="807904" y="607260"/>
                      <a:pt x="796749" y="622793"/>
                    </a:cubicBezTo>
                    <a:cubicBezTo>
                      <a:pt x="792512" y="628723"/>
                      <a:pt x="788135" y="634795"/>
                      <a:pt x="781780" y="638044"/>
                    </a:cubicBezTo>
                    <a:cubicBezTo>
                      <a:pt x="777262" y="640444"/>
                      <a:pt x="772037" y="641009"/>
                      <a:pt x="767095" y="641856"/>
                    </a:cubicBezTo>
                    <a:cubicBezTo>
                      <a:pt x="750714" y="644963"/>
                      <a:pt x="733910" y="652870"/>
                      <a:pt x="718095" y="649340"/>
                    </a:cubicBezTo>
                    <a:cubicBezTo>
                      <a:pt x="716259" y="648916"/>
                      <a:pt x="714282" y="648210"/>
                      <a:pt x="713012" y="646940"/>
                    </a:cubicBezTo>
                    <a:cubicBezTo>
                      <a:pt x="709905" y="643550"/>
                      <a:pt x="711600" y="637620"/>
                      <a:pt x="714141" y="633242"/>
                    </a:cubicBezTo>
                    <a:cubicBezTo>
                      <a:pt x="721343" y="620816"/>
                      <a:pt x="733769" y="611920"/>
                      <a:pt x="746761" y="606978"/>
                    </a:cubicBezTo>
                    <a:close/>
                    <a:moveTo>
                      <a:pt x="481994" y="825851"/>
                    </a:moveTo>
                    <a:cubicBezTo>
                      <a:pt x="483971" y="821474"/>
                      <a:pt x="486230" y="817096"/>
                      <a:pt x="489619" y="813989"/>
                    </a:cubicBezTo>
                    <a:cubicBezTo>
                      <a:pt x="494138" y="809753"/>
                      <a:pt x="500069" y="808906"/>
                      <a:pt x="505576" y="808765"/>
                    </a:cubicBezTo>
                    <a:cubicBezTo>
                      <a:pt x="521673" y="808342"/>
                      <a:pt x="557823" y="816672"/>
                      <a:pt x="559800" y="837572"/>
                    </a:cubicBezTo>
                    <a:cubicBezTo>
                      <a:pt x="561918" y="859601"/>
                      <a:pt x="536218" y="885018"/>
                      <a:pt x="519132" y="891937"/>
                    </a:cubicBezTo>
                    <a:cubicBezTo>
                      <a:pt x="513060" y="894479"/>
                      <a:pt x="506564" y="895750"/>
                      <a:pt x="500492" y="894903"/>
                    </a:cubicBezTo>
                    <a:cubicBezTo>
                      <a:pt x="487077" y="893067"/>
                      <a:pt x="477334" y="880216"/>
                      <a:pt x="474510" y="865248"/>
                    </a:cubicBezTo>
                    <a:cubicBezTo>
                      <a:pt x="473239" y="858753"/>
                      <a:pt x="473098" y="851833"/>
                      <a:pt x="474651" y="845056"/>
                    </a:cubicBezTo>
                    <a:cubicBezTo>
                      <a:pt x="476204" y="838278"/>
                      <a:pt x="479170" y="832065"/>
                      <a:pt x="481994" y="825851"/>
                    </a:cubicBezTo>
                    <a:close/>
                    <a:moveTo>
                      <a:pt x="93105" y="570687"/>
                    </a:moveTo>
                    <a:cubicBezTo>
                      <a:pt x="100589" y="567721"/>
                      <a:pt x="106802" y="571958"/>
                      <a:pt x="110332" y="578170"/>
                    </a:cubicBezTo>
                    <a:cubicBezTo>
                      <a:pt x="114003" y="584384"/>
                      <a:pt x="115698" y="592433"/>
                      <a:pt x="118663" y="599352"/>
                    </a:cubicBezTo>
                    <a:cubicBezTo>
                      <a:pt x="132361" y="630983"/>
                      <a:pt x="168934" y="635502"/>
                      <a:pt x="180372" y="668968"/>
                    </a:cubicBezTo>
                    <a:cubicBezTo>
                      <a:pt x="184325" y="680406"/>
                      <a:pt x="192657" y="707518"/>
                      <a:pt x="178112" y="717826"/>
                    </a:cubicBezTo>
                    <a:cubicBezTo>
                      <a:pt x="165403" y="726864"/>
                      <a:pt x="143799" y="731524"/>
                      <a:pt x="131937" y="729829"/>
                    </a:cubicBezTo>
                    <a:cubicBezTo>
                      <a:pt x="121205" y="728276"/>
                      <a:pt x="112591" y="721215"/>
                      <a:pt x="104260" y="714155"/>
                    </a:cubicBezTo>
                    <a:cubicBezTo>
                      <a:pt x="93811" y="705400"/>
                      <a:pt x="83220" y="696222"/>
                      <a:pt x="76583" y="682101"/>
                    </a:cubicBezTo>
                    <a:cubicBezTo>
                      <a:pt x="68958" y="665579"/>
                      <a:pt x="67404" y="643268"/>
                      <a:pt x="69240" y="620251"/>
                    </a:cubicBezTo>
                    <a:cubicBezTo>
                      <a:pt x="69946" y="611072"/>
                      <a:pt x="71217" y="601329"/>
                      <a:pt x="75030" y="592009"/>
                    </a:cubicBezTo>
                    <a:cubicBezTo>
                      <a:pt x="78842" y="582689"/>
                      <a:pt x="85762" y="573511"/>
                      <a:pt x="93105" y="570687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868871B-1A11-4FF4-82DA-7A860B63DDE1}"/>
                  </a:ext>
                </a:extLst>
              </p:cNvPr>
              <p:cNvSpPr/>
              <p:nvPr/>
            </p:nvSpPr>
            <p:spPr>
              <a:xfrm>
                <a:off x="1307750" y="6387051"/>
                <a:ext cx="680203" cy="1017692"/>
              </a:xfrm>
              <a:custGeom>
                <a:avLst/>
                <a:gdLst>
                  <a:gd name="connsiteX0" fmla="*/ 79077 w 680203"/>
                  <a:gd name="connsiteY0" fmla="*/ 384512 h 1017692"/>
                  <a:gd name="connsiteX1" fmla="*/ 111979 w 680203"/>
                  <a:gd name="connsiteY1" fmla="*/ 452575 h 1017692"/>
                  <a:gd name="connsiteX2" fmla="*/ 156177 w 680203"/>
                  <a:gd name="connsiteY2" fmla="*/ 509199 h 1017692"/>
                  <a:gd name="connsiteX3" fmla="*/ 181454 w 680203"/>
                  <a:gd name="connsiteY3" fmla="*/ 533770 h 1017692"/>
                  <a:gd name="connsiteX4" fmla="*/ 200658 w 680203"/>
                  <a:gd name="connsiteY4" fmla="*/ 549726 h 1017692"/>
                  <a:gd name="connsiteX5" fmla="*/ 332123 w 680203"/>
                  <a:gd name="connsiteY5" fmla="*/ 372651 h 1017692"/>
                  <a:gd name="connsiteX6" fmla="*/ 326616 w 680203"/>
                  <a:gd name="connsiteY6" fmla="*/ 357541 h 1017692"/>
                  <a:gd name="connsiteX7" fmla="*/ 323086 w 680203"/>
                  <a:gd name="connsiteY7" fmla="*/ 347516 h 1017692"/>
                  <a:gd name="connsiteX8" fmla="*/ 320544 w 680203"/>
                  <a:gd name="connsiteY8" fmla="*/ 336925 h 1017692"/>
                  <a:gd name="connsiteX9" fmla="*/ 315602 w 680203"/>
                  <a:gd name="connsiteY9" fmla="*/ 315602 h 1017692"/>
                  <a:gd name="connsiteX10" fmla="*/ 312637 w 680203"/>
                  <a:gd name="connsiteY10" fmla="*/ 293291 h 1017692"/>
                  <a:gd name="connsiteX11" fmla="*/ 313907 w 680203"/>
                  <a:gd name="connsiteY11" fmla="*/ 199387 h 1017692"/>
                  <a:gd name="connsiteX12" fmla="*/ 336501 w 680203"/>
                  <a:gd name="connsiteY12" fmla="*/ 100259 h 1017692"/>
                  <a:gd name="connsiteX13" fmla="*/ 380417 w 680203"/>
                  <a:gd name="connsiteY13" fmla="*/ 0 h 1017692"/>
                  <a:gd name="connsiteX14" fmla="*/ 339890 w 680203"/>
                  <a:gd name="connsiteY14" fmla="*/ 99835 h 1017692"/>
                  <a:gd name="connsiteX15" fmla="*/ 320685 w 680203"/>
                  <a:gd name="connsiteY15" fmla="*/ 197411 h 1017692"/>
                  <a:gd name="connsiteX16" fmla="*/ 322521 w 680203"/>
                  <a:gd name="connsiteY16" fmla="*/ 288631 h 1017692"/>
                  <a:gd name="connsiteX17" fmla="*/ 326193 w 680203"/>
                  <a:gd name="connsiteY17" fmla="*/ 310095 h 1017692"/>
                  <a:gd name="connsiteX18" fmla="*/ 331700 w 680203"/>
                  <a:gd name="connsiteY18" fmla="*/ 330429 h 1017692"/>
                  <a:gd name="connsiteX19" fmla="*/ 334524 w 680203"/>
                  <a:gd name="connsiteY19" fmla="*/ 340596 h 1017692"/>
                  <a:gd name="connsiteX20" fmla="*/ 338336 w 680203"/>
                  <a:gd name="connsiteY20" fmla="*/ 350057 h 1017692"/>
                  <a:gd name="connsiteX21" fmla="*/ 342573 w 680203"/>
                  <a:gd name="connsiteY21" fmla="*/ 360648 h 1017692"/>
                  <a:gd name="connsiteX22" fmla="*/ 499315 w 680203"/>
                  <a:gd name="connsiteY22" fmla="*/ 204471 h 1017692"/>
                  <a:gd name="connsiteX23" fmla="*/ 528121 w 680203"/>
                  <a:gd name="connsiteY23" fmla="*/ 123840 h 1017692"/>
                  <a:gd name="connsiteX24" fmla="*/ 574720 w 680203"/>
                  <a:gd name="connsiteY24" fmla="*/ 43634 h 1017692"/>
                  <a:gd name="connsiteX25" fmla="*/ 531228 w 680203"/>
                  <a:gd name="connsiteY25" fmla="*/ 124123 h 1017692"/>
                  <a:gd name="connsiteX26" fmla="*/ 507222 w 680203"/>
                  <a:gd name="connsiteY26" fmla="*/ 197552 h 1017692"/>
                  <a:gd name="connsiteX27" fmla="*/ 667918 w 680203"/>
                  <a:gd name="connsiteY27" fmla="*/ 76959 h 1017692"/>
                  <a:gd name="connsiteX28" fmla="*/ 538853 w 680203"/>
                  <a:gd name="connsiteY28" fmla="*/ 177077 h 1017692"/>
                  <a:gd name="connsiteX29" fmla="*/ 569213 w 680203"/>
                  <a:gd name="connsiteY29" fmla="*/ 180889 h 1017692"/>
                  <a:gd name="connsiteX30" fmla="*/ 605363 w 680203"/>
                  <a:gd name="connsiteY30" fmla="*/ 183148 h 1017692"/>
                  <a:gd name="connsiteX31" fmla="*/ 642359 w 680203"/>
                  <a:gd name="connsiteY31" fmla="*/ 182866 h 1017692"/>
                  <a:gd name="connsiteX32" fmla="*/ 680203 w 680203"/>
                  <a:gd name="connsiteY32" fmla="*/ 179053 h 1017692"/>
                  <a:gd name="connsiteX33" fmla="*/ 642077 w 680203"/>
                  <a:gd name="connsiteY33" fmla="*/ 184419 h 1017692"/>
                  <a:gd name="connsiteX34" fmla="*/ 604374 w 680203"/>
                  <a:gd name="connsiteY34" fmla="*/ 186255 h 1017692"/>
                  <a:gd name="connsiteX35" fmla="*/ 567377 w 680203"/>
                  <a:gd name="connsiteY35" fmla="*/ 185549 h 1017692"/>
                  <a:gd name="connsiteX36" fmla="*/ 532216 w 680203"/>
                  <a:gd name="connsiteY36" fmla="*/ 182866 h 1017692"/>
                  <a:gd name="connsiteX37" fmla="*/ 395102 w 680203"/>
                  <a:gd name="connsiteY37" fmla="*/ 318003 h 1017692"/>
                  <a:gd name="connsiteX38" fmla="*/ 454128 w 680203"/>
                  <a:gd name="connsiteY38" fmla="*/ 342997 h 1017692"/>
                  <a:gd name="connsiteX39" fmla="*/ 525015 w 680203"/>
                  <a:gd name="connsiteY39" fmla="*/ 359801 h 1017692"/>
                  <a:gd name="connsiteX40" fmla="*/ 599432 w 680203"/>
                  <a:gd name="connsiteY40" fmla="*/ 367003 h 1017692"/>
                  <a:gd name="connsiteX41" fmla="*/ 675543 w 680203"/>
                  <a:gd name="connsiteY41" fmla="*/ 365167 h 1017692"/>
                  <a:gd name="connsiteX42" fmla="*/ 598867 w 680203"/>
                  <a:gd name="connsiteY42" fmla="*/ 369968 h 1017692"/>
                  <a:gd name="connsiteX43" fmla="*/ 522897 w 680203"/>
                  <a:gd name="connsiteY43" fmla="*/ 365873 h 1017692"/>
                  <a:gd name="connsiteX44" fmla="*/ 449468 w 680203"/>
                  <a:gd name="connsiteY44" fmla="*/ 352175 h 1017692"/>
                  <a:gd name="connsiteX45" fmla="*/ 385218 w 680203"/>
                  <a:gd name="connsiteY45" fmla="*/ 329017 h 1017692"/>
                  <a:gd name="connsiteX46" fmla="*/ 243444 w 680203"/>
                  <a:gd name="connsiteY46" fmla="*/ 516542 h 1017692"/>
                  <a:gd name="connsiteX47" fmla="*/ 291032 w 680203"/>
                  <a:gd name="connsiteY47" fmla="*/ 538148 h 1017692"/>
                  <a:gd name="connsiteX48" fmla="*/ 350057 w 680203"/>
                  <a:gd name="connsiteY48" fmla="*/ 557493 h 1017692"/>
                  <a:gd name="connsiteX49" fmla="*/ 411483 w 680203"/>
                  <a:gd name="connsiteY49" fmla="*/ 571473 h 1017692"/>
                  <a:gd name="connsiteX50" fmla="*/ 474462 w 680203"/>
                  <a:gd name="connsiteY50" fmla="*/ 580228 h 1017692"/>
                  <a:gd name="connsiteX51" fmla="*/ 410636 w 680203"/>
                  <a:gd name="connsiteY51" fmla="*/ 574579 h 1017692"/>
                  <a:gd name="connsiteX52" fmla="*/ 347798 w 680203"/>
                  <a:gd name="connsiteY52" fmla="*/ 563847 h 1017692"/>
                  <a:gd name="connsiteX53" fmla="*/ 286513 w 680203"/>
                  <a:gd name="connsiteY53" fmla="*/ 547750 h 1017692"/>
                  <a:gd name="connsiteX54" fmla="*/ 235819 w 680203"/>
                  <a:gd name="connsiteY54" fmla="*/ 528545 h 1017692"/>
                  <a:gd name="connsiteX55" fmla="*/ 141633 w 680203"/>
                  <a:gd name="connsiteY55" fmla="*/ 700114 h 1017692"/>
                  <a:gd name="connsiteX56" fmla="*/ 158578 w 680203"/>
                  <a:gd name="connsiteY56" fmla="*/ 718471 h 1017692"/>
                  <a:gd name="connsiteX57" fmla="*/ 185407 w 680203"/>
                  <a:gd name="connsiteY57" fmla="*/ 741771 h 1017692"/>
                  <a:gd name="connsiteX58" fmla="*/ 245421 w 680203"/>
                  <a:gd name="connsiteY58" fmla="*/ 778626 h 1017692"/>
                  <a:gd name="connsiteX59" fmla="*/ 181736 w 680203"/>
                  <a:gd name="connsiteY59" fmla="*/ 747984 h 1017692"/>
                  <a:gd name="connsiteX60" fmla="*/ 152364 w 680203"/>
                  <a:gd name="connsiteY60" fmla="*/ 727509 h 1017692"/>
                  <a:gd name="connsiteX61" fmla="*/ 135561 w 680203"/>
                  <a:gd name="connsiteY61" fmla="*/ 713105 h 1017692"/>
                  <a:gd name="connsiteX62" fmla="*/ 31913 w 680203"/>
                  <a:gd name="connsiteY62" fmla="*/ 1017693 h 1017692"/>
                  <a:gd name="connsiteX63" fmla="*/ 0 w 680203"/>
                  <a:gd name="connsiteY63" fmla="*/ 1009926 h 1017692"/>
                  <a:gd name="connsiteX64" fmla="*/ 112685 w 680203"/>
                  <a:gd name="connsiteY64" fmla="*/ 705763 h 1017692"/>
                  <a:gd name="connsiteX65" fmla="*/ 74558 w 680203"/>
                  <a:gd name="connsiteY65" fmla="*/ 704068 h 1017692"/>
                  <a:gd name="connsiteX66" fmla="*/ 24853 w 680203"/>
                  <a:gd name="connsiteY66" fmla="*/ 688818 h 1017692"/>
                  <a:gd name="connsiteX67" fmla="*/ 76394 w 680203"/>
                  <a:gd name="connsiteY67" fmla="*/ 696725 h 1017692"/>
                  <a:gd name="connsiteX68" fmla="*/ 119180 w 680203"/>
                  <a:gd name="connsiteY68" fmla="*/ 692630 h 1017692"/>
                  <a:gd name="connsiteX69" fmla="*/ 192891 w 680203"/>
                  <a:gd name="connsiteY69" fmla="*/ 561729 h 1017692"/>
                  <a:gd name="connsiteX70" fmla="*/ 173263 w 680203"/>
                  <a:gd name="connsiteY70" fmla="*/ 543937 h 1017692"/>
                  <a:gd name="connsiteX71" fmla="*/ 148693 w 680203"/>
                  <a:gd name="connsiteY71" fmla="*/ 517672 h 1017692"/>
                  <a:gd name="connsiteX72" fmla="*/ 106189 w 680203"/>
                  <a:gd name="connsiteY72" fmla="*/ 457659 h 1017692"/>
                  <a:gd name="connsiteX73" fmla="*/ 75829 w 680203"/>
                  <a:gd name="connsiteY73" fmla="*/ 386489 h 1017692"/>
                  <a:gd name="connsiteX74" fmla="*/ 62132 w 680203"/>
                  <a:gd name="connsiteY74" fmla="*/ 303741 h 1017692"/>
                  <a:gd name="connsiteX75" fmla="*/ 79077 w 680203"/>
                  <a:gd name="connsiteY75" fmla="*/ 384512 h 101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680203" h="1017692">
                    <a:moveTo>
                      <a:pt x="79077" y="384512"/>
                    </a:moveTo>
                    <a:cubicBezTo>
                      <a:pt x="87691" y="409083"/>
                      <a:pt x="98987" y="432100"/>
                      <a:pt x="111979" y="452575"/>
                    </a:cubicBezTo>
                    <a:cubicBezTo>
                      <a:pt x="124829" y="472909"/>
                      <a:pt x="139797" y="492255"/>
                      <a:pt x="156177" y="509199"/>
                    </a:cubicBezTo>
                    <a:cubicBezTo>
                      <a:pt x="163944" y="518237"/>
                      <a:pt x="172981" y="525580"/>
                      <a:pt x="181454" y="533770"/>
                    </a:cubicBezTo>
                    <a:cubicBezTo>
                      <a:pt x="187667" y="539277"/>
                      <a:pt x="194162" y="544502"/>
                      <a:pt x="200658" y="549726"/>
                    </a:cubicBezTo>
                    <a:cubicBezTo>
                      <a:pt x="241750" y="488159"/>
                      <a:pt x="284959" y="429840"/>
                      <a:pt x="332123" y="372651"/>
                    </a:cubicBezTo>
                    <a:cubicBezTo>
                      <a:pt x="329864" y="366579"/>
                      <a:pt x="328875" y="363613"/>
                      <a:pt x="326616" y="357541"/>
                    </a:cubicBezTo>
                    <a:cubicBezTo>
                      <a:pt x="325204" y="353588"/>
                      <a:pt x="324498" y="351469"/>
                      <a:pt x="323086" y="347516"/>
                    </a:cubicBezTo>
                    <a:cubicBezTo>
                      <a:pt x="322097" y="343279"/>
                      <a:pt x="321533" y="341161"/>
                      <a:pt x="320544" y="336925"/>
                    </a:cubicBezTo>
                    <a:cubicBezTo>
                      <a:pt x="318567" y="328452"/>
                      <a:pt x="317579" y="324216"/>
                      <a:pt x="315602" y="315602"/>
                    </a:cubicBezTo>
                    <a:cubicBezTo>
                      <a:pt x="314331" y="306706"/>
                      <a:pt x="313766" y="302329"/>
                      <a:pt x="312637" y="293291"/>
                    </a:cubicBezTo>
                    <a:cubicBezTo>
                      <a:pt x="309389" y="263355"/>
                      <a:pt x="309530" y="231724"/>
                      <a:pt x="313907" y="199387"/>
                    </a:cubicBezTo>
                    <a:cubicBezTo>
                      <a:pt x="318144" y="167050"/>
                      <a:pt x="325487" y="133725"/>
                      <a:pt x="336501" y="100259"/>
                    </a:cubicBezTo>
                    <a:cubicBezTo>
                      <a:pt x="347515" y="66792"/>
                      <a:pt x="361919" y="33185"/>
                      <a:pt x="380417" y="0"/>
                    </a:cubicBezTo>
                    <a:cubicBezTo>
                      <a:pt x="363048" y="33185"/>
                      <a:pt x="349916" y="66792"/>
                      <a:pt x="339890" y="99835"/>
                    </a:cubicBezTo>
                    <a:cubicBezTo>
                      <a:pt x="330005" y="132878"/>
                      <a:pt x="323792" y="165780"/>
                      <a:pt x="320685" y="197411"/>
                    </a:cubicBezTo>
                    <a:cubicBezTo>
                      <a:pt x="317579" y="229041"/>
                      <a:pt x="318426" y="259825"/>
                      <a:pt x="322521" y="288631"/>
                    </a:cubicBezTo>
                    <a:cubicBezTo>
                      <a:pt x="323933" y="297245"/>
                      <a:pt x="324639" y="301482"/>
                      <a:pt x="326193" y="310095"/>
                    </a:cubicBezTo>
                    <a:cubicBezTo>
                      <a:pt x="328311" y="318285"/>
                      <a:pt x="329440" y="322380"/>
                      <a:pt x="331700" y="330429"/>
                    </a:cubicBezTo>
                    <a:cubicBezTo>
                      <a:pt x="332829" y="334524"/>
                      <a:pt x="333394" y="336501"/>
                      <a:pt x="334524" y="340596"/>
                    </a:cubicBezTo>
                    <a:cubicBezTo>
                      <a:pt x="336077" y="344409"/>
                      <a:pt x="336783" y="346386"/>
                      <a:pt x="338336" y="350057"/>
                    </a:cubicBezTo>
                    <a:cubicBezTo>
                      <a:pt x="340031" y="354294"/>
                      <a:pt x="340878" y="356412"/>
                      <a:pt x="342573" y="360648"/>
                    </a:cubicBezTo>
                    <a:cubicBezTo>
                      <a:pt x="392561" y="305576"/>
                      <a:pt x="444102" y="254176"/>
                      <a:pt x="499315" y="204471"/>
                    </a:cubicBezTo>
                    <a:cubicBezTo>
                      <a:pt x="506234" y="177641"/>
                      <a:pt x="515695" y="150529"/>
                      <a:pt x="528121" y="123840"/>
                    </a:cubicBezTo>
                    <a:cubicBezTo>
                      <a:pt x="540830" y="96587"/>
                      <a:pt x="556081" y="69616"/>
                      <a:pt x="574720" y="43634"/>
                    </a:cubicBezTo>
                    <a:cubicBezTo>
                      <a:pt x="557069" y="69757"/>
                      <a:pt x="542807" y="96870"/>
                      <a:pt x="531228" y="124123"/>
                    </a:cubicBezTo>
                    <a:cubicBezTo>
                      <a:pt x="520779" y="148552"/>
                      <a:pt x="512871" y="173264"/>
                      <a:pt x="507222" y="197552"/>
                    </a:cubicBezTo>
                    <a:cubicBezTo>
                      <a:pt x="558199" y="154059"/>
                      <a:pt x="611858" y="113674"/>
                      <a:pt x="667918" y="76959"/>
                    </a:cubicBezTo>
                    <a:cubicBezTo>
                      <a:pt x="623437" y="109155"/>
                      <a:pt x="581075" y="142056"/>
                      <a:pt x="538853" y="177077"/>
                    </a:cubicBezTo>
                    <a:cubicBezTo>
                      <a:pt x="548879" y="178488"/>
                      <a:pt x="558905" y="179901"/>
                      <a:pt x="569213" y="180889"/>
                    </a:cubicBezTo>
                    <a:cubicBezTo>
                      <a:pt x="581075" y="182019"/>
                      <a:pt x="593219" y="182866"/>
                      <a:pt x="605363" y="183148"/>
                    </a:cubicBezTo>
                    <a:cubicBezTo>
                      <a:pt x="617507" y="183572"/>
                      <a:pt x="629933" y="183572"/>
                      <a:pt x="642359" y="182866"/>
                    </a:cubicBezTo>
                    <a:cubicBezTo>
                      <a:pt x="654786" y="182301"/>
                      <a:pt x="667353" y="181313"/>
                      <a:pt x="680203" y="179053"/>
                    </a:cubicBezTo>
                    <a:cubicBezTo>
                      <a:pt x="667495" y="181877"/>
                      <a:pt x="654645" y="183290"/>
                      <a:pt x="642077" y="184419"/>
                    </a:cubicBezTo>
                    <a:cubicBezTo>
                      <a:pt x="629509" y="185549"/>
                      <a:pt x="616800" y="186113"/>
                      <a:pt x="604374" y="186255"/>
                    </a:cubicBezTo>
                    <a:cubicBezTo>
                      <a:pt x="591948" y="186396"/>
                      <a:pt x="579521" y="186113"/>
                      <a:pt x="567377" y="185549"/>
                    </a:cubicBezTo>
                    <a:cubicBezTo>
                      <a:pt x="555516" y="184984"/>
                      <a:pt x="543795" y="183996"/>
                      <a:pt x="532216" y="182866"/>
                    </a:cubicBezTo>
                    <a:cubicBezTo>
                      <a:pt x="483782" y="225087"/>
                      <a:pt x="438030" y="270274"/>
                      <a:pt x="395102" y="318003"/>
                    </a:cubicBezTo>
                    <a:cubicBezTo>
                      <a:pt x="413883" y="327605"/>
                      <a:pt x="433794" y="336360"/>
                      <a:pt x="454128" y="342997"/>
                    </a:cubicBezTo>
                    <a:cubicBezTo>
                      <a:pt x="476439" y="350199"/>
                      <a:pt x="500727" y="355847"/>
                      <a:pt x="525015" y="359801"/>
                    </a:cubicBezTo>
                    <a:cubicBezTo>
                      <a:pt x="549303" y="363754"/>
                      <a:pt x="574297" y="366155"/>
                      <a:pt x="599432" y="367003"/>
                    </a:cubicBezTo>
                    <a:cubicBezTo>
                      <a:pt x="624567" y="367990"/>
                      <a:pt x="649985" y="367709"/>
                      <a:pt x="675543" y="365167"/>
                    </a:cubicBezTo>
                    <a:cubicBezTo>
                      <a:pt x="649985" y="368697"/>
                      <a:pt x="624426" y="369826"/>
                      <a:pt x="598867" y="369968"/>
                    </a:cubicBezTo>
                    <a:cubicBezTo>
                      <a:pt x="573308" y="370109"/>
                      <a:pt x="547891" y="368838"/>
                      <a:pt x="522897" y="365873"/>
                    </a:cubicBezTo>
                    <a:cubicBezTo>
                      <a:pt x="498044" y="362907"/>
                      <a:pt x="472909" y="358247"/>
                      <a:pt x="449468" y="352175"/>
                    </a:cubicBezTo>
                    <a:cubicBezTo>
                      <a:pt x="427439" y="346386"/>
                      <a:pt x="405834" y="338196"/>
                      <a:pt x="385218" y="329017"/>
                    </a:cubicBezTo>
                    <a:cubicBezTo>
                      <a:pt x="333112" y="387619"/>
                      <a:pt x="286089" y="450880"/>
                      <a:pt x="243444" y="516542"/>
                    </a:cubicBezTo>
                    <a:cubicBezTo>
                      <a:pt x="258836" y="524450"/>
                      <a:pt x="274792" y="531935"/>
                      <a:pt x="291032" y="538148"/>
                    </a:cubicBezTo>
                    <a:cubicBezTo>
                      <a:pt x="310095" y="545490"/>
                      <a:pt x="330005" y="551986"/>
                      <a:pt x="350057" y="557493"/>
                    </a:cubicBezTo>
                    <a:cubicBezTo>
                      <a:pt x="370108" y="563000"/>
                      <a:pt x="390725" y="567660"/>
                      <a:pt x="411483" y="571473"/>
                    </a:cubicBezTo>
                    <a:cubicBezTo>
                      <a:pt x="432240" y="575286"/>
                      <a:pt x="453139" y="578533"/>
                      <a:pt x="474462" y="580228"/>
                    </a:cubicBezTo>
                    <a:cubicBezTo>
                      <a:pt x="452998" y="579381"/>
                      <a:pt x="431676" y="577262"/>
                      <a:pt x="410636" y="574579"/>
                    </a:cubicBezTo>
                    <a:cubicBezTo>
                      <a:pt x="389454" y="571756"/>
                      <a:pt x="368414" y="568225"/>
                      <a:pt x="347798" y="563847"/>
                    </a:cubicBezTo>
                    <a:cubicBezTo>
                      <a:pt x="327181" y="559470"/>
                      <a:pt x="306423" y="553963"/>
                      <a:pt x="286513" y="547750"/>
                    </a:cubicBezTo>
                    <a:cubicBezTo>
                      <a:pt x="269427" y="542384"/>
                      <a:pt x="252340" y="535747"/>
                      <a:pt x="235819" y="528545"/>
                    </a:cubicBezTo>
                    <a:cubicBezTo>
                      <a:pt x="200940" y="583758"/>
                      <a:pt x="169451" y="641089"/>
                      <a:pt x="141633" y="700114"/>
                    </a:cubicBezTo>
                    <a:cubicBezTo>
                      <a:pt x="146999" y="706469"/>
                      <a:pt x="152647" y="712682"/>
                      <a:pt x="158578" y="718471"/>
                    </a:cubicBezTo>
                    <a:cubicBezTo>
                      <a:pt x="167050" y="726661"/>
                      <a:pt x="176088" y="734569"/>
                      <a:pt x="185407" y="741771"/>
                    </a:cubicBezTo>
                    <a:cubicBezTo>
                      <a:pt x="204047" y="756033"/>
                      <a:pt x="224098" y="768600"/>
                      <a:pt x="245421" y="778626"/>
                    </a:cubicBezTo>
                    <a:cubicBezTo>
                      <a:pt x="223251" y="770719"/>
                      <a:pt x="201929" y="760269"/>
                      <a:pt x="181736" y="747984"/>
                    </a:cubicBezTo>
                    <a:cubicBezTo>
                      <a:pt x="171710" y="741771"/>
                      <a:pt x="161825" y="734852"/>
                      <a:pt x="152364" y="727509"/>
                    </a:cubicBezTo>
                    <a:cubicBezTo>
                      <a:pt x="146716" y="722990"/>
                      <a:pt x="141068" y="718189"/>
                      <a:pt x="135561" y="713105"/>
                    </a:cubicBezTo>
                    <a:cubicBezTo>
                      <a:pt x="92068" y="812658"/>
                      <a:pt x="58178" y="912351"/>
                      <a:pt x="31913" y="1017693"/>
                    </a:cubicBezTo>
                    <a:cubicBezTo>
                      <a:pt x="19204" y="1014587"/>
                      <a:pt x="12850" y="1013033"/>
                      <a:pt x="0" y="1009926"/>
                    </a:cubicBezTo>
                    <a:cubicBezTo>
                      <a:pt x="29371" y="904584"/>
                      <a:pt x="66368" y="804891"/>
                      <a:pt x="112685" y="705763"/>
                    </a:cubicBezTo>
                    <a:cubicBezTo>
                      <a:pt x="99693" y="706327"/>
                      <a:pt x="86843" y="705904"/>
                      <a:pt x="74558" y="704068"/>
                    </a:cubicBezTo>
                    <a:cubicBezTo>
                      <a:pt x="57048" y="701526"/>
                      <a:pt x="40103" y="696867"/>
                      <a:pt x="24853" y="688818"/>
                    </a:cubicBezTo>
                    <a:cubicBezTo>
                      <a:pt x="41092" y="694465"/>
                      <a:pt x="58743" y="696584"/>
                      <a:pt x="76394" y="696725"/>
                    </a:cubicBezTo>
                    <a:cubicBezTo>
                      <a:pt x="90515" y="696867"/>
                      <a:pt x="104777" y="695313"/>
                      <a:pt x="119180" y="692630"/>
                    </a:cubicBezTo>
                    <a:cubicBezTo>
                      <a:pt x="141350" y="648008"/>
                      <a:pt x="166203" y="603809"/>
                      <a:pt x="192891" y="561729"/>
                    </a:cubicBezTo>
                    <a:cubicBezTo>
                      <a:pt x="186255" y="555939"/>
                      <a:pt x="179618" y="550150"/>
                      <a:pt x="173263" y="543937"/>
                    </a:cubicBezTo>
                    <a:cubicBezTo>
                      <a:pt x="165073" y="535182"/>
                      <a:pt x="156177" y="527274"/>
                      <a:pt x="148693" y="517672"/>
                    </a:cubicBezTo>
                    <a:cubicBezTo>
                      <a:pt x="132736" y="499597"/>
                      <a:pt x="118474" y="478981"/>
                      <a:pt x="106189" y="457659"/>
                    </a:cubicBezTo>
                    <a:cubicBezTo>
                      <a:pt x="93904" y="436195"/>
                      <a:pt x="83455" y="412048"/>
                      <a:pt x="75829" y="386489"/>
                    </a:cubicBezTo>
                    <a:cubicBezTo>
                      <a:pt x="68204" y="360930"/>
                      <a:pt x="62555" y="333535"/>
                      <a:pt x="62132" y="303741"/>
                    </a:cubicBezTo>
                    <a:cubicBezTo>
                      <a:pt x="63685" y="333395"/>
                      <a:pt x="70463" y="359942"/>
                      <a:pt x="79077" y="384512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7C259EF-22E3-4E85-A041-C60FC01C46D1}"/>
                </a:ext>
              </a:extLst>
            </p:cNvPr>
            <p:cNvSpPr/>
            <p:nvPr/>
          </p:nvSpPr>
          <p:spPr>
            <a:xfrm>
              <a:off x="-401300" y="2476977"/>
              <a:ext cx="814775" cy="1034920"/>
            </a:xfrm>
            <a:custGeom>
              <a:avLst/>
              <a:gdLst>
                <a:gd name="connsiteX0" fmla="*/ 160837 w 814775"/>
                <a:gd name="connsiteY0" fmla="*/ 689947 h 1034920"/>
                <a:gd name="connsiteX1" fmla="*/ 159425 w 814775"/>
                <a:gd name="connsiteY1" fmla="*/ 688111 h 1034920"/>
                <a:gd name="connsiteX2" fmla="*/ 159425 w 814775"/>
                <a:gd name="connsiteY2" fmla="*/ 688111 h 1034920"/>
                <a:gd name="connsiteX3" fmla="*/ 159284 w 814775"/>
                <a:gd name="connsiteY3" fmla="*/ 687970 h 1034920"/>
                <a:gd name="connsiteX4" fmla="*/ 82748 w 814775"/>
                <a:gd name="connsiteY4" fmla="*/ 590677 h 1034920"/>
                <a:gd name="connsiteX5" fmla="*/ 64674 w 814775"/>
                <a:gd name="connsiteY5" fmla="*/ 436618 h 1034920"/>
                <a:gd name="connsiteX6" fmla="*/ 134572 w 814775"/>
                <a:gd name="connsiteY6" fmla="*/ 548173 h 1034920"/>
                <a:gd name="connsiteX7" fmla="*/ 164085 w 814775"/>
                <a:gd name="connsiteY7" fmla="*/ 684581 h 1034920"/>
                <a:gd name="connsiteX8" fmla="*/ 164226 w 814775"/>
                <a:gd name="connsiteY8" fmla="*/ 684722 h 1034920"/>
                <a:gd name="connsiteX9" fmla="*/ 164650 w 814775"/>
                <a:gd name="connsiteY9" fmla="*/ 685146 h 1034920"/>
                <a:gd name="connsiteX10" fmla="*/ 172698 w 814775"/>
                <a:gd name="connsiteY10" fmla="*/ 693477 h 1034920"/>
                <a:gd name="connsiteX11" fmla="*/ 214214 w 814775"/>
                <a:gd name="connsiteY11" fmla="*/ 596325 h 1034920"/>
                <a:gd name="connsiteX12" fmla="*/ 209130 w 814775"/>
                <a:gd name="connsiteY12" fmla="*/ 586864 h 1034920"/>
                <a:gd name="connsiteX13" fmla="*/ 209130 w 814775"/>
                <a:gd name="connsiteY13" fmla="*/ 586864 h 1034920"/>
                <a:gd name="connsiteX14" fmla="*/ 203482 w 814775"/>
                <a:gd name="connsiteY14" fmla="*/ 575285 h 1034920"/>
                <a:gd name="connsiteX15" fmla="*/ 136973 w 814775"/>
                <a:gd name="connsiteY15" fmla="*/ 470367 h 1034920"/>
                <a:gd name="connsiteX16" fmla="*/ 134572 w 814775"/>
                <a:gd name="connsiteY16" fmla="*/ 313766 h 1034920"/>
                <a:gd name="connsiteX17" fmla="*/ 193315 w 814775"/>
                <a:gd name="connsiteY17" fmla="*/ 432946 h 1034920"/>
                <a:gd name="connsiteX18" fmla="*/ 209130 w 814775"/>
                <a:gd name="connsiteY18" fmla="*/ 574720 h 1034920"/>
                <a:gd name="connsiteX19" fmla="*/ 211955 w 814775"/>
                <a:gd name="connsiteY19" fmla="*/ 580086 h 1034920"/>
                <a:gd name="connsiteX20" fmla="*/ 217603 w 814775"/>
                <a:gd name="connsiteY20" fmla="*/ 589547 h 1034920"/>
                <a:gd name="connsiteX21" fmla="*/ 293008 w 814775"/>
                <a:gd name="connsiteY21" fmla="*/ 457517 h 1034920"/>
                <a:gd name="connsiteX22" fmla="*/ 285524 w 814775"/>
                <a:gd name="connsiteY22" fmla="*/ 444526 h 1034920"/>
                <a:gd name="connsiteX23" fmla="*/ 283265 w 814775"/>
                <a:gd name="connsiteY23" fmla="*/ 440148 h 1034920"/>
                <a:gd name="connsiteX24" fmla="*/ 283265 w 814775"/>
                <a:gd name="connsiteY24" fmla="*/ 440148 h 1034920"/>
                <a:gd name="connsiteX25" fmla="*/ 283265 w 814775"/>
                <a:gd name="connsiteY25" fmla="*/ 440148 h 1034920"/>
                <a:gd name="connsiteX26" fmla="*/ 283124 w 814775"/>
                <a:gd name="connsiteY26" fmla="*/ 439866 h 1034920"/>
                <a:gd name="connsiteX27" fmla="*/ 229747 w 814775"/>
                <a:gd name="connsiteY27" fmla="*/ 326192 h 1034920"/>
                <a:gd name="connsiteX28" fmla="*/ 247822 w 814775"/>
                <a:gd name="connsiteY28" fmla="*/ 170580 h 1034920"/>
                <a:gd name="connsiteX29" fmla="*/ 290467 w 814775"/>
                <a:gd name="connsiteY29" fmla="*/ 296539 h 1034920"/>
                <a:gd name="connsiteX30" fmla="*/ 288066 w 814775"/>
                <a:gd name="connsiteY30" fmla="*/ 436900 h 1034920"/>
                <a:gd name="connsiteX31" fmla="*/ 288207 w 814775"/>
                <a:gd name="connsiteY31" fmla="*/ 437042 h 1034920"/>
                <a:gd name="connsiteX32" fmla="*/ 290326 w 814775"/>
                <a:gd name="connsiteY32" fmla="*/ 440713 h 1034920"/>
                <a:gd name="connsiteX33" fmla="*/ 297104 w 814775"/>
                <a:gd name="connsiteY33" fmla="*/ 451727 h 1034920"/>
                <a:gd name="connsiteX34" fmla="*/ 365449 w 814775"/>
                <a:gd name="connsiteY34" fmla="*/ 360930 h 1034920"/>
                <a:gd name="connsiteX35" fmla="*/ 358953 w 814775"/>
                <a:gd name="connsiteY35" fmla="*/ 345538 h 1034920"/>
                <a:gd name="connsiteX36" fmla="*/ 358106 w 814775"/>
                <a:gd name="connsiteY36" fmla="*/ 343420 h 1034920"/>
                <a:gd name="connsiteX37" fmla="*/ 358106 w 814775"/>
                <a:gd name="connsiteY37" fmla="*/ 343420 h 1034920"/>
                <a:gd name="connsiteX38" fmla="*/ 357965 w 814775"/>
                <a:gd name="connsiteY38" fmla="*/ 343138 h 1034920"/>
                <a:gd name="connsiteX39" fmla="*/ 317296 w 814775"/>
                <a:gd name="connsiteY39" fmla="*/ 226499 h 1034920"/>
                <a:gd name="connsiteX40" fmla="*/ 350622 w 814775"/>
                <a:gd name="connsiteY40" fmla="*/ 74841 h 1034920"/>
                <a:gd name="connsiteX41" fmla="*/ 380134 w 814775"/>
                <a:gd name="connsiteY41" fmla="*/ 203200 h 1034920"/>
                <a:gd name="connsiteX42" fmla="*/ 363754 w 814775"/>
                <a:gd name="connsiteY42" fmla="*/ 341443 h 1034920"/>
                <a:gd name="connsiteX43" fmla="*/ 363895 w 814775"/>
                <a:gd name="connsiteY43" fmla="*/ 341584 h 1034920"/>
                <a:gd name="connsiteX44" fmla="*/ 364178 w 814775"/>
                <a:gd name="connsiteY44" fmla="*/ 342149 h 1034920"/>
                <a:gd name="connsiteX45" fmla="*/ 370250 w 814775"/>
                <a:gd name="connsiteY45" fmla="*/ 355141 h 1034920"/>
                <a:gd name="connsiteX46" fmla="*/ 440431 w 814775"/>
                <a:gd name="connsiteY46" fmla="*/ 278605 h 1034920"/>
                <a:gd name="connsiteX47" fmla="*/ 438030 w 814775"/>
                <a:gd name="connsiteY47" fmla="*/ 264061 h 1034920"/>
                <a:gd name="connsiteX48" fmla="*/ 428287 w 814775"/>
                <a:gd name="connsiteY48" fmla="*/ 155612 h 1034920"/>
                <a:gd name="connsiteX49" fmla="*/ 482370 w 814775"/>
                <a:gd name="connsiteY49" fmla="*/ 35726 h 1034920"/>
                <a:gd name="connsiteX50" fmla="*/ 480251 w 814775"/>
                <a:gd name="connsiteY50" fmla="*/ 148834 h 1034920"/>
                <a:gd name="connsiteX51" fmla="*/ 442972 w 814775"/>
                <a:gd name="connsiteY51" fmla="*/ 258271 h 1034920"/>
                <a:gd name="connsiteX52" fmla="*/ 442972 w 814775"/>
                <a:gd name="connsiteY52" fmla="*/ 258412 h 1034920"/>
                <a:gd name="connsiteX53" fmla="*/ 446079 w 814775"/>
                <a:gd name="connsiteY53" fmla="*/ 273098 h 1034920"/>
                <a:gd name="connsiteX54" fmla="*/ 542666 w 814775"/>
                <a:gd name="connsiteY54" fmla="*/ 187808 h 1034920"/>
                <a:gd name="connsiteX55" fmla="*/ 542666 w 814775"/>
                <a:gd name="connsiteY55" fmla="*/ 178488 h 1034920"/>
                <a:gd name="connsiteX56" fmla="*/ 542666 w 814775"/>
                <a:gd name="connsiteY56" fmla="*/ 178488 h 1034920"/>
                <a:gd name="connsiteX57" fmla="*/ 540830 w 814775"/>
                <a:gd name="connsiteY57" fmla="*/ 181312 h 1034920"/>
                <a:gd name="connsiteX58" fmla="*/ 541536 w 814775"/>
                <a:gd name="connsiteY58" fmla="*/ 91786 h 1034920"/>
                <a:gd name="connsiteX59" fmla="*/ 592936 w 814775"/>
                <a:gd name="connsiteY59" fmla="*/ 0 h 1034920"/>
                <a:gd name="connsiteX60" fmla="*/ 583616 w 814775"/>
                <a:gd name="connsiteY60" fmla="*/ 90656 h 1034920"/>
                <a:gd name="connsiteX61" fmla="*/ 545631 w 814775"/>
                <a:gd name="connsiteY61" fmla="*/ 174111 h 1034920"/>
                <a:gd name="connsiteX62" fmla="*/ 545772 w 814775"/>
                <a:gd name="connsiteY62" fmla="*/ 185407 h 1034920"/>
                <a:gd name="connsiteX63" fmla="*/ 602538 w 814775"/>
                <a:gd name="connsiteY63" fmla="*/ 143609 h 1034920"/>
                <a:gd name="connsiteX64" fmla="*/ 693901 w 814775"/>
                <a:gd name="connsiteY64" fmla="*/ 62697 h 1034920"/>
                <a:gd name="connsiteX65" fmla="*/ 814775 w 814775"/>
                <a:gd name="connsiteY65" fmla="*/ 25276 h 1034920"/>
                <a:gd name="connsiteX66" fmla="*/ 714093 w 814775"/>
                <a:gd name="connsiteY66" fmla="*/ 98423 h 1034920"/>
                <a:gd name="connsiteX67" fmla="*/ 603809 w 814775"/>
                <a:gd name="connsiteY67" fmla="*/ 145586 h 1034920"/>
                <a:gd name="connsiteX68" fmla="*/ 548173 w 814775"/>
                <a:gd name="connsiteY68" fmla="*/ 188514 h 1034920"/>
                <a:gd name="connsiteX69" fmla="*/ 559187 w 814775"/>
                <a:gd name="connsiteY69" fmla="*/ 191197 h 1034920"/>
                <a:gd name="connsiteX70" fmla="*/ 646596 w 814775"/>
                <a:gd name="connsiteY70" fmla="*/ 181877 h 1034920"/>
                <a:gd name="connsiteX71" fmla="*/ 726661 w 814775"/>
                <a:gd name="connsiteY71" fmla="*/ 213790 h 1034920"/>
                <a:gd name="connsiteX72" fmla="*/ 634734 w 814775"/>
                <a:gd name="connsiteY72" fmla="*/ 219156 h 1034920"/>
                <a:gd name="connsiteX73" fmla="*/ 551138 w 814775"/>
                <a:gd name="connsiteY73" fmla="*/ 194303 h 1034920"/>
                <a:gd name="connsiteX74" fmla="*/ 554245 w 814775"/>
                <a:gd name="connsiteY74" fmla="*/ 193174 h 1034920"/>
                <a:gd name="connsiteX75" fmla="*/ 554104 w 814775"/>
                <a:gd name="connsiteY75" fmla="*/ 193174 h 1034920"/>
                <a:gd name="connsiteX76" fmla="*/ 545066 w 814775"/>
                <a:gd name="connsiteY76" fmla="*/ 191197 h 1034920"/>
                <a:gd name="connsiteX77" fmla="*/ 450880 w 814775"/>
                <a:gd name="connsiteY77" fmla="*/ 278182 h 1034920"/>
                <a:gd name="connsiteX78" fmla="*/ 465566 w 814775"/>
                <a:gd name="connsiteY78" fmla="*/ 281288 h 1034920"/>
                <a:gd name="connsiteX79" fmla="*/ 465566 w 814775"/>
                <a:gd name="connsiteY79" fmla="*/ 281288 h 1034920"/>
                <a:gd name="connsiteX80" fmla="*/ 572602 w 814775"/>
                <a:gd name="connsiteY80" fmla="*/ 258836 h 1034920"/>
                <a:gd name="connsiteX81" fmla="*/ 673284 w 814775"/>
                <a:gd name="connsiteY81" fmla="*/ 290326 h 1034920"/>
                <a:gd name="connsiteX82" fmla="*/ 563282 w 814775"/>
                <a:gd name="connsiteY82" fmla="*/ 305435 h 1034920"/>
                <a:gd name="connsiteX83" fmla="*/ 460200 w 814775"/>
                <a:gd name="connsiteY83" fmla="*/ 285948 h 1034920"/>
                <a:gd name="connsiteX84" fmla="*/ 460059 w 814775"/>
                <a:gd name="connsiteY84" fmla="*/ 285948 h 1034920"/>
                <a:gd name="connsiteX85" fmla="*/ 460059 w 814775"/>
                <a:gd name="connsiteY85" fmla="*/ 285948 h 1034920"/>
                <a:gd name="connsiteX86" fmla="*/ 445514 w 814775"/>
                <a:gd name="connsiteY86" fmla="*/ 283548 h 1034920"/>
                <a:gd name="connsiteX87" fmla="*/ 377593 w 814775"/>
                <a:gd name="connsiteY87" fmla="*/ 361071 h 1034920"/>
                <a:gd name="connsiteX88" fmla="*/ 391431 w 814775"/>
                <a:gd name="connsiteY88" fmla="*/ 364743 h 1034920"/>
                <a:gd name="connsiteX89" fmla="*/ 391996 w 814775"/>
                <a:gd name="connsiteY89" fmla="*/ 364884 h 1034920"/>
                <a:gd name="connsiteX90" fmla="*/ 392278 w 814775"/>
                <a:gd name="connsiteY90" fmla="*/ 364884 h 1034920"/>
                <a:gd name="connsiteX91" fmla="*/ 521061 w 814775"/>
                <a:gd name="connsiteY91" fmla="*/ 343561 h 1034920"/>
                <a:gd name="connsiteX92" fmla="*/ 636429 w 814775"/>
                <a:gd name="connsiteY92" fmla="*/ 390019 h 1034920"/>
                <a:gd name="connsiteX93" fmla="*/ 508211 w 814775"/>
                <a:gd name="connsiteY93" fmla="*/ 399621 h 1034920"/>
                <a:gd name="connsiteX94" fmla="*/ 391714 w 814775"/>
                <a:gd name="connsiteY94" fmla="*/ 370532 h 1034920"/>
                <a:gd name="connsiteX95" fmla="*/ 391431 w 814775"/>
                <a:gd name="connsiteY95" fmla="*/ 370532 h 1034920"/>
                <a:gd name="connsiteX96" fmla="*/ 391431 w 814775"/>
                <a:gd name="connsiteY96" fmla="*/ 370532 h 1034920"/>
                <a:gd name="connsiteX97" fmla="*/ 389172 w 814775"/>
                <a:gd name="connsiteY97" fmla="*/ 370109 h 1034920"/>
                <a:gd name="connsiteX98" fmla="*/ 372933 w 814775"/>
                <a:gd name="connsiteY98" fmla="*/ 366719 h 1034920"/>
                <a:gd name="connsiteX99" fmla="*/ 307412 w 814775"/>
                <a:gd name="connsiteY99" fmla="*/ 458223 h 1034920"/>
                <a:gd name="connsiteX100" fmla="*/ 320121 w 814775"/>
                <a:gd name="connsiteY100" fmla="*/ 460341 h 1034920"/>
                <a:gd name="connsiteX101" fmla="*/ 324216 w 814775"/>
                <a:gd name="connsiteY101" fmla="*/ 460906 h 1034920"/>
                <a:gd name="connsiteX102" fmla="*/ 324357 w 814775"/>
                <a:gd name="connsiteY102" fmla="*/ 460906 h 1034920"/>
                <a:gd name="connsiteX103" fmla="*/ 451162 w 814775"/>
                <a:gd name="connsiteY103" fmla="*/ 426874 h 1034920"/>
                <a:gd name="connsiteX104" fmla="*/ 571473 w 814775"/>
                <a:gd name="connsiteY104" fmla="*/ 462177 h 1034920"/>
                <a:gd name="connsiteX105" fmla="*/ 444243 w 814775"/>
                <a:gd name="connsiteY105" fmla="*/ 484347 h 1034920"/>
                <a:gd name="connsiteX106" fmla="*/ 324074 w 814775"/>
                <a:gd name="connsiteY106" fmla="*/ 466554 h 1034920"/>
                <a:gd name="connsiteX107" fmla="*/ 323368 w 814775"/>
                <a:gd name="connsiteY107" fmla="*/ 466413 h 1034920"/>
                <a:gd name="connsiteX108" fmla="*/ 323368 w 814775"/>
                <a:gd name="connsiteY108" fmla="*/ 466413 h 1034920"/>
                <a:gd name="connsiteX109" fmla="*/ 323368 w 814775"/>
                <a:gd name="connsiteY109" fmla="*/ 466413 h 1034920"/>
                <a:gd name="connsiteX110" fmla="*/ 318567 w 814775"/>
                <a:gd name="connsiteY110" fmla="*/ 465990 h 1034920"/>
                <a:gd name="connsiteX111" fmla="*/ 303740 w 814775"/>
                <a:gd name="connsiteY111" fmla="*/ 464154 h 1034920"/>
                <a:gd name="connsiteX112" fmla="*/ 230171 w 814775"/>
                <a:gd name="connsiteY112" fmla="*/ 595337 h 1034920"/>
                <a:gd name="connsiteX113" fmla="*/ 241044 w 814775"/>
                <a:gd name="connsiteY113" fmla="*/ 594066 h 1034920"/>
                <a:gd name="connsiteX114" fmla="*/ 246833 w 814775"/>
                <a:gd name="connsiteY114" fmla="*/ 593219 h 1034920"/>
                <a:gd name="connsiteX115" fmla="*/ 369826 w 814775"/>
                <a:gd name="connsiteY115" fmla="*/ 541536 h 1034920"/>
                <a:gd name="connsiteX116" fmla="*/ 493666 w 814775"/>
                <a:gd name="connsiteY116" fmla="*/ 560882 h 1034920"/>
                <a:gd name="connsiteX117" fmla="*/ 370391 w 814775"/>
                <a:gd name="connsiteY117" fmla="*/ 599432 h 1034920"/>
                <a:gd name="connsiteX118" fmla="*/ 250222 w 814775"/>
                <a:gd name="connsiteY118" fmla="*/ 597879 h 1034920"/>
                <a:gd name="connsiteX119" fmla="*/ 237513 w 814775"/>
                <a:gd name="connsiteY119" fmla="*/ 600420 h 1034920"/>
                <a:gd name="connsiteX120" fmla="*/ 237513 w 814775"/>
                <a:gd name="connsiteY120" fmla="*/ 600420 h 1034920"/>
                <a:gd name="connsiteX121" fmla="*/ 227064 w 814775"/>
                <a:gd name="connsiteY121" fmla="*/ 602256 h 1034920"/>
                <a:gd name="connsiteX122" fmla="*/ 186819 w 814775"/>
                <a:gd name="connsiteY122" fmla="*/ 698560 h 1034920"/>
                <a:gd name="connsiteX123" fmla="*/ 198257 w 814775"/>
                <a:gd name="connsiteY123" fmla="*/ 697713 h 1034920"/>
                <a:gd name="connsiteX124" fmla="*/ 198963 w 814775"/>
                <a:gd name="connsiteY124" fmla="*/ 697713 h 1034920"/>
                <a:gd name="connsiteX125" fmla="*/ 199105 w 814775"/>
                <a:gd name="connsiteY125" fmla="*/ 697713 h 1034920"/>
                <a:gd name="connsiteX126" fmla="*/ 314190 w 814775"/>
                <a:gd name="connsiteY126" fmla="*/ 635158 h 1034920"/>
                <a:gd name="connsiteX127" fmla="*/ 438454 w 814775"/>
                <a:gd name="connsiteY127" fmla="*/ 641512 h 1034920"/>
                <a:gd name="connsiteX128" fmla="*/ 320403 w 814775"/>
                <a:gd name="connsiteY128" fmla="*/ 692488 h 1034920"/>
                <a:gd name="connsiteX129" fmla="*/ 201223 w 814775"/>
                <a:gd name="connsiteY129" fmla="*/ 703220 h 1034920"/>
                <a:gd name="connsiteX130" fmla="*/ 200517 w 814775"/>
                <a:gd name="connsiteY130" fmla="*/ 703362 h 1034920"/>
                <a:gd name="connsiteX131" fmla="*/ 200517 w 814775"/>
                <a:gd name="connsiteY131" fmla="*/ 703362 h 1034920"/>
                <a:gd name="connsiteX132" fmla="*/ 198257 w 814775"/>
                <a:gd name="connsiteY132" fmla="*/ 703785 h 1034920"/>
                <a:gd name="connsiteX133" fmla="*/ 184560 w 814775"/>
                <a:gd name="connsiteY133" fmla="*/ 705480 h 1034920"/>
                <a:gd name="connsiteX134" fmla="*/ 151235 w 814775"/>
                <a:gd name="connsiteY134" fmla="*/ 814634 h 1034920"/>
                <a:gd name="connsiteX135" fmla="*/ 162108 w 814775"/>
                <a:gd name="connsiteY135" fmla="*/ 812799 h 1034920"/>
                <a:gd name="connsiteX136" fmla="*/ 166203 w 814775"/>
                <a:gd name="connsiteY136" fmla="*/ 811951 h 1034920"/>
                <a:gd name="connsiteX137" fmla="*/ 166344 w 814775"/>
                <a:gd name="connsiteY137" fmla="*/ 811951 h 1034920"/>
                <a:gd name="connsiteX138" fmla="*/ 275357 w 814775"/>
                <a:gd name="connsiteY138" fmla="*/ 737252 h 1034920"/>
                <a:gd name="connsiteX139" fmla="*/ 400751 w 814775"/>
                <a:gd name="connsiteY139" fmla="*/ 731039 h 1034920"/>
                <a:gd name="connsiteX140" fmla="*/ 287501 w 814775"/>
                <a:gd name="connsiteY140" fmla="*/ 794300 h 1034920"/>
                <a:gd name="connsiteX141" fmla="*/ 168039 w 814775"/>
                <a:gd name="connsiteY141" fmla="*/ 817458 h 1034920"/>
                <a:gd name="connsiteX142" fmla="*/ 167333 w 814775"/>
                <a:gd name="connsiteY142" fmla="*/ 817600 h 1034920"/>
                <a:gd name="connsiteX143" fmla="*/ 167333 w 814775"/>
                <a:gd name="connsiteY143" fmla="*/ 817600 h 1034920"/>
                <a:gd name="connsiteX144" fmla="*/ 167333 w 814775"/>
                <a:gd name="connsiteY144" fmla="*/ 817600 h 1034920"/>
                <a:gd name="connsiteX145" fmla="*/ 162531 w 814775"/>
                <a:gd name="connsiteY145" fmla="*/ 818871 h 1034920"/>
                <a:gd name="connsiteX146" fmla="*/ 149681 w 814775"/>
                <a:gd name="connsiteY146" fmla="*/ 821695 h 1034920"/>
                <a:gd name="connsiteX147" fmla="*/ 117627 w 814775"/>
                <a:gd name="connsiteY147" fmla="*/ 1034920 h 1034920"/>
                <a:gd name="connsiteX148" fmla="*/ 100400 w 814775"/>
                <a:gd name="connsiteY148" fmla="*/ 1033931 h 1034920"/>
                <a:gd name="connsiteX149" fmla="*/ 134572 w 814775"/>
                <a:gd name="connsiteY149" fmla="*/ 817882 h 1034920"/>
                <a:gd name="connsiteX150" fmla="*/ 124687 w 814775"/>
                <a:gd name="connsiteY150" fmla="*/ 809127 h 1034920"/>
                <a:gd name="connsiteX151" fmla="*/ 121157 w 814775"/>
                <a:gd name="connsiteY151" fmla="*/ 805738 h 1034920"/>
                <a:gd name="connsiteX152" fmla="*/ 121157 w 814775"/>
                <a:gd name="connsiteY152" fmla="*/ 805738 h 1034920"/>
                <a:gd name="connsiteX153" fmla="*/ 121157 w 814775"/>
                <a:gd name="connsiteY153" fmla="*/ 805738 h 1034920"/>
                <a:gd name="connsiteX154" fmla="*/ 120875 w 814775"/>
                <a:gd name="connsiteY154" fmla="*/ 805456 h 1034920"/>
                <a:gd name="connsiteX155" fmla="*/ 33467 w 814775"/>
                <a:gd name="connsiteY155" fmla="*/ 714800 h 1034920"/>
                <a:gd name="connsiteX156" fmla="*/ 0 w 814775"/>
                <a:gd name="connsiteY156" fmla="*/ 560882 h 1034920"/>
                <a:gd name="connsiteX157" fmla="*/ 81336 w 814775"/>
                <a:gd name="connsiteY157" fmla="*/ 666224 h 1034920"/>
                <a:gd name="connsiteX158" fmla="*/ 124687 w 814775"/>
                <a:gd name="connsiteY158" fmla="*/ 800796 h 1034920"/>
                <a:gd name="connsiteX159" fmla="*/ 124829 w 814775"/>
                <a:gd name="connsiteY159" fmla="*/ 800937 h 1034920"/>
                <a:gd name="connsiteX160" fmla="*/ 127935 w 814775"/>
                <a:gd name="connsiteY160" fmla="*/ 803761 h 1034920"/>
                <a:gd name="connsiteX161" fmla="*/ 136549 w 814775"/>
                <a:gd name="connsiteY161" fmla="*/ 810822 h 1034920"/>
                <a:gd name="connsiteX162" fmla="*/ 171145 w 814775"/>
                <a:gd name="connsiteY162" fmla="*/ 700537 h 1034920"/>
                <a:gd name="connsiteX163" fmla="*/ 160837 w 814775"/>
                <a:gd name="connsiteY163" fmla="*/ 689947 h 103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14775" h="1034920">
                  <a:moveTo>
                    <a:pt x="160837" y="689947"/>
                  </a:moveTo>
                  <a:cubicBezTo>
                    <a:pt x="160413" y="689382"/>
                    <a:pt x="159848" y="688676"/>
                    <a:pt x="159425" y="688111"/>
                  </a:cubicBezTo>
                  <a:lnTo>
                    <a:pt x="159425" y="688111"/>
                  </a:lnTo>
                  <a:cubicBezTo>
                    <a:pt x="159425" y="688111"/>
                    <a:pt x="159284" y="687970"/>
                    <a:pt x="159284" y="687970"/>
                  </a:cubicBezTo>
                  <a:cubicBezTo>
                    <a:pt x="123981" y="664953"/>
                    <a:pt x="96728" y="628521"/>
                    <a:pt x="82748" y="590677"/>
                  </a:cubicBezTo>
                  <a:cubicBezTo>
                    <a:pt x="64674" y="541819"/>
                    <a:pt x="56342" y="490701"/>
                    <a:pt x="64674" y="436618"/>
                  </a:cubicBezTo>
                  <a:cubicBezTo>
                    <a:pt x="97999" y="465848"/>
                    <a:pt x="120451" y="507505"/>
                    <a:pt x="134572" y="548173"/>
                  </a:cubicBezTo>
                  <a:cubicBezTo>
                    <a:pt x="149823" y="592089"/>
                    <a:pt x="161119" y="637276"/>
                    <a:pt x="164085" y="684581"/>
                  </a:cubicBezTo>
                  <a:cubicBezTo>
                    <a:pt x="164085" y="684581"/>
                    <a:pt x="164226" y="684722"/>
                    <a:pt x="164226" y="684722"/>
                  </a:cubicBezTo>
                  <a:lnTo>
                    <a:pt x="164650" y="685146"/>
                  </a:lnTo>
                  <a:cubicBezTo>
                    <a:pt x="167333" y="687970"/>
                    <a:pt x="170016" y="690653"/>
                    <a:pt x="172698" y="693477"/>
                  </a:cubicBezTo>
                  <a:cubicBezTo>
                    <a:pt x="184842" y="660576"/>
                    <a:pt x="198822" y="627815"/>
                    <a:pt x="214214" y="596325"/>
                  </a:cubicBezTo>
                  <a:cubicBezTo>
                    <a:pt x="212519" y="593219"/>
                    <a:pt x="210684" y="590112"/>
                    <a:pt x="209130" y="586864"/>
                  </a:cubicBezTo>
                  <a:lnTo>
                    <a:pt x="209130" y="586864"/>
                  </a:lnTo>
                  <a:cubicBezTo>
                    <a:pt x="207153" y="583052"/>
                    <a:pt x="205318" y="579239"/>
                    <a:pt x="203482" y="575285"/>
                  </a:cubicBezTo>
                  <a:cubicBezTo>
                    <a:pt x="170580" y="548738"/>
                    <a:pt x="147140" y="509482"/>
                    <a:pt x="136973" y="470367"/>
                  </a:cubicBezTo>
                  <a:cubicBezTo>
                    <a:pt x="123417" y="417555"/>
                    <a:pt x="123981" y="369120"/>
                    <a:pt x="134572" y="313766"/>
                  </a:cubicBezTo>
                  <a:cubicBezTo>
                    <a:pt x="165073" y="346527"/>
                    <a:pt x="183289" y="390725"/>
                    <a:pt x="193315" y="432946"/>
                  </a:cubicBezTo>
                  <a:cubicBezTo>
                    <a:pt x="204188" y="479122"/>
                    <a:pt x="211107" y="526286"/>
                    <a:pt x="209130" y="574720"/>
                  </a:cubicBezTo>
                  <a:cubicBezTo>
                    <a:pt x="210119" y="576556"/>
                    <a:pt x="210966" y="578392"/>
                    <a:pt x="211955" y="580086"/>
                  </a:cubicBezTo>
                  <a:cubicBezTo>
                    <a:pt x="213790" y="583334"/>
                    <a:pt x="215626" y="586441"/>
                    <a:pt x="217603" y="589547"/>
                  </a:cubicBezTo>
                  <a:cubicBezTo>
                    <a:pt x="240761" y="544078"/>
                    <a:pt x="265755" y="500586"/>
                    <a:pt x="293008" y="457517"/>
                  </a:cubicBezTo>
                  <a:cubicBezTo>
                    <a:pt x="290467" y="453140"/>
                    <a:pt x="287925" y="448903"/>
                    <a:pt x="285524" y="444526"/>
                  </a:cubicBezTo>
                  <a:cubicBezTo>
                    <a:pt x="284818" y="443113"/>
                    <a:pt x="284112" y="441560"/>
                    <a:pt x="283265" y="440148"/>
                  </a:cubicBezTo>
                  <a:lnTo>
                    <a:pt x="283265" y="440148"/>
                  </a:lnTo>
                  <a:lnTo>
                    <a:pt x="283265" y="440148"/>
                  </a:lnTo>
                  <a:cubicBezTo>
                    <a:pt x="283265" y="440007"/>
                    <a:pt x="283124" y="440007"/>
                    <a:pt x="283124" y="439866"/>
                  </a:cubicBezTo>
                  <a:cubicBezTo>
                    <a:pt x="253329" y="409082"/>
                    <a:pt x="234830" y="366719"/>
                    <a:pt x="229747" y="326192"/>
                  </a:cubicBezTo>
                  <a:cubicBezTo>
                    <a:pt x="223110" y="271968"/>
                    <a:pt x="230029" y="224098"/>
                    <a:pt x="247822" y="170580"/>
                  </a:cubicBezTo>
                  <a:cubicBezTo>
                    <a:pt x="273663" y="207153"/>
                    <a:pt x="286089" y="253188"/>
                    <a:pt x="290467" y="296539"/>
                  </a:cubicBezTo>
                  <a:cubicBezTo>
                    <a:pt x="295268" y="342996"/>
                    <a:pt x="295833" y="390019"/>
                    <a:pt x="288066" y="436900"/>
                  </a:cubicBezTo>
                  <a:cubicBezTo>
                    <a:pt x="288066" y="436900"/>
                    <a:pt x="288066" y="437042"/>
                    <a:pt x="288207" y="437042"/>
                  </a:cubicBezTo>
                  <a:cubicBezTo>
                    <a:pt x="288913" y="438312"/>
                    <a:pt x="289619" y="439583"/>
                    <a:pt x="290326" y="440713"/>
                  </a:cubicBezTo>
                  <a:cubicBezTo>
                    <a:pt x="292444" y="444384"/>
                    <a:pt x="294844" y="448056"/>
                    <a:pt x="297104" y="451727"/>
                  </a:cubicBezTo>
                  <a:cubicBezTo>
                    <a:pt x="319132" y="420520"/>
                    <a:pt x="341443" y="390725"/>
                    <a:pt x="365449" y="360930"/>
                  </a:cubicBezTo>
                  <a:cubicBezTo>
                    <a:pt x="363189" y="355846"/>
                    <a:pt x="360930" y="350763"/>
                    <a:pt x="358953" y="345538"/>
                  </a:cubicBezTo>
                  <a:cubicBezTo>
                    <a:pt x="358671" y="344832"/>
                    <a:pt x="358388" y="344126"/>
                    <a:pt x="358106" y="343420"/>
                  </a:cubicBezTo>
                  <a:lnTo>
                    <a:pt x="358106" y="343420"/>
                  </a:lnTo>
                  <a:cubicBezTo>
                    <a:pt x="358106" y="343279"/>
                    <a:pt x="358106" y="343279"/>
                    <a:pt x="357965" y="343138"/>
                  </a:cubicBezTo>
                  <a:cubicBezTo>
                    <a:pt x="331982" y="309954"/>
                    <a:pt x="318144" y="266603"/>
                    <a:pt x="317296" y="226499"/>
                  </a:cubicBezTo>
                  <a:cubicBezTo>
                    <a:pt x="316167" y="174393"/>
                    <a:pt x="324922" y="123275"/>
                    <a:pt x="350622" y="74841"/>
                  </a:cubicBezTo>
                  <a:cubicBezTo>
                    <a:pt x="372509" y="113391"/>
                    <a:pt x="379993" y="160131"/>
                    <a:pt x="380134" y="203200"/>
                  </a:cubicBezTo>
                  <a:cubicBezTo>
                    <a:pt x="380134" y="249516"/>
                    <a:pt x="376181" y="295974"/>
                    <a:pt x="363754" y="341443"/>
                  </a:cubicBezTo>
                  <a:cubicBezTo>
                    <a:pt x="363754" y="341443"/>
                    <a:pt x="363754" y="341584"/>
                    <a:pt x="363895" y="341584"/>
                  </a:cubicBezTo>
                  <a:lnTo>
                    <a:pt x="364178" y="342149"/>
                  </a:lnTo>
                  <a:cubicBezTo>
                    <a:pt x="366155" y="346527"/>
                    <a:pt x="368273" y="350904"/>
                    <a:pt x="370250" y="355141"/>
                  </a:cubicBezTo>
                  <a:cubicBezTo>
                    <a:pt x="392278" y="328593"/>
                    <a:pt x="416001" y="302893"/>
                    <a:pt x="440431" y="278605"/>
                  </a:cubicBezTo>
                  <a:cubicBezTo>
                    <a:pt x="439583" y="273804"/>
                    <a:pt x="438736" y="268862"/>
                    <a:pt x="438030" y="264061"/>
                  </a:cubicBezTo>
                  <a:cubicBezTo>
                    <a:pt x="421932" y="229323"/>
                    <a:pt x="423768" y="190632"/>
                    <a:pt x="428287" y="155612"/>
                  </a:cubicBezTo>
                  <a:cubicBezTo>
                    <a:pt x="433794" y="113673"/>
                    <a:pt x="454693" y="70322"/>
                    <a:pt x="482370" y="35726"/>
                  </a:cubicBezTo>
                  <a:cubicBezTo>
                    <a:pt x="491972" y="73146"/>
                    <a:pt x="486465" y="112685"/>
                    <a:pt x="480251" y="148834"/>
                  </a:cubicBezTo>
                  <a:cubicBezTo>
                    <a:pt x="473897" y="185831"/>
                    <a:pt x="460623" y="223675"/>
                    <a:pt x="442972" y="258271"/>
                  </a:cubicBezTo>
                  <a:cubicBezTo>
                    <a:pt x="442972" y="258271"/>
                    <a:pt x="442972" y="258412"/>
                    <a:pt x="442972" y="258412"/>
                  </a:cubicBezTo>
                  <a:cubicBezTo>
                    <a:pt x="443820" y="263355"/>
                    <a:pt x="444949" y="268297"/>
                    <a:pt x="446079" y="273098"/>
                  </a:cubicBezTo>
                  <a:cubicBezTo>
                    <a:pt x="476721" y="242879"/>
                    <a:pt x="508917" y="214496"/>
                    <a:pt x="542666" y="187808"/>
                  </a:cubicBezTo>
                  <a:cubicBezTo>
                    <a:pt x="542666" y="184701"/>
                    <a:pt x="542666" y="181595"/>
                    <a:pt x="542666" y="178488"/>
                  </a:cubicBezTo>
                  <a:cubicBezTo>
                    <a:pt x="542666" y="178488"/>
                    <a:pt x="542666" y="178488"/>
                    <a:pt x="542666" y="178488"/>
                  </a:cubicBezTo>
                  <a:cubicBezTo>
                    <a:pt x="542101" y="179335"/>
                    <a:pt x="541395" y="180324"/>
                    <a:pt x="540830" y="181312"/>
                  </a:cubicBezTo>
                  <a:cubicBezTo>
                    <a:pt x="532922" y="158295"/>
                    <a:pt x="532358" y="126523"/>
                    <a:pt x="541536" y="91786"/>
                  </a:cubicBezTo>
                  <a:cubicBezTo>
                    <a:pt x="549867" y="60155"/>
                    <a:pt x="569637" y="23582"/>
                    <a:pt x="592936" y="0"/>
                  </a:cubicBezTo>
                  <a:cubicBezTo>
                    <a:pt x="597314" y="24288"/>
                    <a:pt x="593501" y="56201"/>
                    <a:pt x="583616" y="90656"/>
                  </a:cubicBezTo>
                  <a:cubicBezTo>
                    <a:pt x="575567" y="118615"/>
                    <a:pt x="562153" y="149117"/>
                    <a:pt x="545631" y="174111"/>
                  </a:cubicBezTo>
                  <a:cubicBezTo>
                    <a:pt x="545631" y="177923"/>
                    <a:pt x="545631" y="181736"/>
                    <a:pt x="545772" y="185407"/>
                  </a:cubicBezTo>
                  <a:cubicBezTo>
                    <a:pt x="567942" y="168039"/>
                    <a:pt x="579239" y="159707"/>
                    <a:pt x="602538" y="143609"/>
                  </a:cubicBezTo>
                  <a:cubicBezTo>
                    <a:pt x="625838" y="110143"/>
                    <a:pt x="658457" y="82748"/>
                    <a:pt x="693901" y="62697"/>
                  </a:cubicBezTo>
                  <a:cubicBezTo>
                    <a:pt x="730756" y="41798"/>
                    <a:pt x="772271" y="27536"/>
                    <a:pt x="814775" y="25276"/>
                  </a:cubicBezTo>
                  <a:cubicBezTo>
                    <a:pt x="784839" y="54224"/>
                    <a:pt x="749961" y="78936"/>
                    <a:pt x="714093" y="98423"/>
                  </a:cubicBezTo>
                  <a:cubicBezTo>
                    <a:pt x="679356" y="117203"/>
                    <a:pt x="642359" y="135137"/>
                    <a:pt x="603809" y="145586"/>
                  </a:cubicBezTo>
                  <a:cubicBezTo>
                    <a:pt x="580933" y="162108"/>
                    <a:pt x="569919" y="170722"/>
                    <a:pt x="548173" y="188514"/>
                  </a:cubicBezTo>
                  <a:cubicBezTo>
                    <a:pt x="551844" y="189502"/>
                    <a:pt x="555516" y="190350"/>
                    <a:pt x="559187" y="191197"/>
                  </a:cubicBezTo>
                  <a:cubicBezTo>
                    <a:pt x="586017" y="181454"/>
                    <a:pt x="619766" y="178347"/>
                    <a:pt x="646596" y="181877"/>
                  </a:cubicBezTo>
                  <a:cubicBezTo>
                    <a:pt x="680062" y="186255"/>
                    <a:pt x="708163" y="198257"/>
                    <a:pt x="726661" y="213790"/>
                  </a:cubicBezTo>
                  <a:cubicBezTo>
                    <a:pt x="700255" y="220427"/>
                    <a:pt x="668342" y="222545"/>
                    <a:pt x="634734" y="219156"/>
                  </a:cubicBezTo>
                  <a:cubicBezTo>
                    <a:pt x="601126" y="215626"/>
                    <a:pt x="571896" y="207012"/>
                    <a:pt x="551138" y="194303"/>
                  </a:cubicBezTo>
                  <a:cubicBezTo>
                    <a:pt x="552127" y="193880"/>
                    <a:pt x="553257" y="193456"/>
                    <a:pt x="554245" y="193174"/>
                  </a:cubicBezTo>
                  <a:cubicBezTo>
                    <a:pt x="554245" y="193174"/>
                    <a:pt x="554245" y="193174"/>
                    <a:pt x="554104" y="193174"/>
                  </a:cubicBezTo>
                  <a:cubicBezTo>
                    <a:pt x="551138" y="192609"/>
                    <a:pt x="548032" y="191903"/>
                    <a:pt x="545066" y="191197"/>
                  </a:cubicBezTo>
                  <a:cubicBezTo>
                    <a:pt x="512165" y="218450"/>
                    <a:pt x="480675" y="247539"/>
                    <a:pt x="450880" y="278182"/>
                  </a:cubicBezTo>
                  <a:cubicBezTo>
                    <a:pt x="455681" y="279311"/>
                    <a:pt x="460623" y="280300"/>
                    <a:pt x="465566" y="281288"/>
                  </a:cubicBezTo>
                  <a:cubicBezTo>
                    <a:pt x="465566" y="281288"/>
                    <a:pt x="465566" y="281288"/>
                    <a:pt x="465566" y="281288"/>
                  </a:cubicBezTo>
                  <a:cubicBezTo>
                    <a:pt x="499738" y="263778"/>
                    <a:pt x="538571" y="257565"/>
                    <a:pt x="572602" y="258836"/>
                  </a:cubicBezTo>
                  <a:cubicBezTo>
                    <a:pt x="605363" y="259966"/>
                    <a:pt x="643348" y="268156"/>
                    <a:pt x="673284" y="290326"/>
                  </a:cubicBezTo>
                  <a:cubicBezTo>
                    <a:pt x="637558" y="302469"/>
                    <a:pt x="598726" y="306000"/>
                    <a:pt x="563282" y="305435"/>
                  </a:cubicBezTo>
                  <a:cubicBezTo>
                    <a:pt x="529957" y="304870"/>
                    <a:pt x="492819" y="300916"/>
                    <a:pt x="460200" y="285948"/>
                  </a:cubicBezTo>
                  <a:cubicBezTo>
                    <a:pt x="460200" y="285948"/>
                    <a:pt x="460200" y="285948"/>
                    <a:pt x="460059" y="285948"/>
                  </a:cubicBezTo>
                  <a:lnTo>
                    <a:pt x="460059" y="285948"/>
                  </a:lnTo>
                  <a:cubicBezTo>
                    <a:pt x="455116" y="285242"/>
                    <a:pt x="450315" y="284395"/>
                    <a:pt x="445514" y="283548"/>
                  </a:cubicBezTo>
                  <a:cubicBezTo>
                    <a:pt x="421791" y="308118"/>
                    <a:pt x="398774" y="334241"/>
                    <a:pt x="377593" y="361071"/>
                  </a:cubicBezTo>
                  <a:cubicBezTo>
                    <a:pt x="382252" y="362342"/>
                    <a:pt x="386771" y="363613"/>
                    <a:pt x="391431" y="364743"/>
                  </a:cubicBezTo>
                  <a:lnTo>
                    <a:pt x="391996" y="364884"/>
                  </a:lnTo>
                  <a:cubicBezTo>
                    <a:pt x="392137" y="364884"/>
                    <a:pt x="392137" y="364884"/>
                    <a:pt x="392278" y="364884"/>
                  </a:cubicBezTo>
                  <a:cubicBezTo>
                    <a:pt x="432240" y="345962"/>
                    <a:pt x="477286" y="338902"/>
                    <a:pt x="521061" y="343561"/>
                  </a:cubicBezTo>
                  <a:cubicBezTo>
                    <a:pt x="562859" y="347939"/>
                    <a:pt x="603951" y="363189"/>
                    <a:pt x="636429" y="390019"/>
                  </a:cubicBezTo>
                  <a:cubicBezTo>
                    <a:pt x="594772" y="400610"/>
                    <a:pt x="550856" y="402728"/>
                    <a:pt x="508211" y="399621"/>
                  </a:cubicBezTo>
                  <a:cubicBezTo>
                    <a:pt x="468531" y="396797"/>
                    <a:pt x="427581" y="388889"/>
                    <a:pt x="391714" y="370532"/>
                  </a:cubicBezTo>
                  <a:cubicBezTo>
                    <a:pt x="391572" y="370532"/>
                    <a:pt x="391572" y="370532"/>
                    <a:pt x="391431" y="370532"/>
                  </a:cubicBezTo>
                  <a:lnTo>
                    <a:pt x="391431" y="370532"/>
                  </a:lnTo>
                  <a:cubicBezTo>
                    <a:pt x="390725" y="370391"/>
                    <a:pt x="389878" y="370250"/>
                    <a:pt x="389172" y="370109"/>
                  </a:cubicBezTo>
                  <a:cubicBezTo>
                    <a:pt x="383665" y="369120"/>
                    <a:pt x="378299" y="367849"/>
                    <a:pt x="372933" y="366719"/>
                  </a:cubicBezTo>
                  <a:cubicBezTo>
                    <a:pt x="349916" y="396797"/>
                    <a:pt x="328452" y="426874"/>
                    <a:pt x="307412" y="458223"/>
                  </a:cubicBezTo>
                  <a:cubicBezTo>
                    <a:pt x="311648" y="458929"/>
                    <a:pt x="315884" y="459776"/>
                    <a:pt x="320121" y="460341"/>
                  </a:cubicBezTo>
                  <a:cubicBezTo>
                    <a:pt x="321533" y="460482"/>
                    <a:pt x="322945" y="460765"/>
                    <a:pt x="324216" y="460906"/>
                  </a:cubicBezTo>
                  <a:cubicBezTo>
                    <a:pt x="324216" y="460906"/>
                    <a:pt x="324216" y="460906"/>
                    <a:pt x="324357" y="460906"/>
                  </a:cubicBezTo>
                  <a:cubicBezTo>
                    <a:pt x="362483" y="438030"/>
                    <a:pt x="406823" y="426592"/>
                    <a:pt x="451162" y="426874"/>
                  </a:cubicBezTo>
                  <a:cubicBezTo>
                    <a:pt x="493525" y="427157"/>
                    <a:pt x="536170" y="438454"/>
                    <a:pt x="571473" y="462177"/>
                  </a:cubicBezTo>
                  <a:cubicBezTo>
                    <a:pt x="530804" y="476863"/>
                    <a:pt x="487171" y="483217"/>
                    <a:pt x="444243" y="484347"/>
                  </a:cubicBezTo>
                  <a:cubicBezTo>
                    <a:pt x="403999" y="485476"/>
                    <a:pt x="362060" y="481522"/>
                    <a:pt x="324074" y="466554"/>
                  </a:cubicBezTo>
                  <a:cubicBezTo>
                    <a:pt x="323792" y="466554"/>
                    <a:pt x="323651" y="466554"/>
                    <a:pt x="323368" y="466413"/>
                  </a:cubicBezTo>
                  <a:lnTo>
                    <a:pt x="323368" y="466413"/>
                  </a:lnTo>
                  <a:lnTo>
                    <a:pt x="323368" y="466413"/>
                  </a:lnTo>
                  <a:cubicBezTo>
                    <a:pt x="321815" y="466131"/>
                    <a:pt x="320121" y="466131"/>
                    <a:pt x="318567" y="465990"/>
                  </a:cubicBezTo>
                  <a:cubicBezTo>
                    <a:pt x="313625" y="465566"/>
                    <a:pt x="308683" y="464860"/>
                    <a:pt x="303740" y="464154"/>
                  </a:cubicBezTo>
                  <a:cubicBezTo>
                    <a:pt x="277052" y="506940"/>
                    <a:pt x="252764" y="550150"/>
                    <a:pt x="230171" y="595337"/>
                  </a:cubicBezTo>
                  <a:cubicBezTo>
                    <a:pt x="233842" y="594913"/>
                    <a:pt x="237372" y="594489"/>
                    <a:pt x="241044" y="594066"/>
                  </a:cubicBezTo>
                  <a:cubicBezTo>
                    <a:pt x="243021" y="593784"/>
                    <a:pt x="244856" y="593501"/>
                    <a:pt x="246833" y="593219"/>
                  </a:cubicBezTo>
                  <a:cubicBezTo>
                    <a:pt x="281853" y="564695"/>
                    <a:pt x="325063" y="547043"/>
                    <a:pt x="369826" y="541536"/>
                  </a:cubicBezTo>
                  <a:cubicBezTo>
                    <a:pt x="411765" y="536311"/>
                    <a:pt x="455540" y="541960"/>
                    <a:pt x="493666" y="560882"/>
                  </a:cubicBezTo>
                  <a:cubicBezTo>
                    <a:pt x="455258" y="580792"/>
                    <a:pt x="412754" y="592654"/>
                    <a:pt x="370391" y="599432"/>
                  </a:cubicBezTo>
                  <a:cubicBezTo>
                    <a:pt x="330994" y="605786"/>
                    <a:pt x="289337" y="607339"/>
                    <a:pt x="250222" y="597879"/>
                  </a:cubicBezTo>
                  <a:cubicBezTo>
                    <a:pt x="245986" y="598726"/>
                    <a:pt x="241750" y="599714"/>
                    <a:pt x="237513" y="600420"/>
                  </a:cubicBezTo>
                  <a:lnTo>
                    <a:pt x="237513" y="600420"/>
                  </a:lnTo>
                  <a:cubicBezTo>
                    <a:pt x="233983" y="600985"/>
                    <a:pt x="230453" y="601691"/>
                    <a:pt x="227064" y="602256"/>
                  </a:cubicBezTo>
                  <a:cubicBezTo>
                    <a:pt x="212096" y="633463"/>
                    <a:pt x="198540" y="665941"/>
                    <a:pt x="186819" y="698560"/>
                  </a:cubicBezTo>
                  <a:cubicBezTo>
                    <a:pt x="190632" y="698278"/>
                    <a:pt x="194445" y="697996"/>
                    <a:pt x="198257" y="697713"/>
                  </a:cubicBezTo>
                  <a:lnTo>
                    <a:pt x="198963" y="697713"/>
                  </a:lnTo>
                  <a:cubicBezTo>
                    <a:pt x="198963" y="697713"/>
                    <a:pt x="198963" y="697713"/>
                    <a:pt x="199105" y="697713"/>
                  </a:cubicBezTo>
                  <a:cubicBezTo>
                    <a:pt x="230735" y="666647"/>
                    <a:pt x="271121" y="645183"/>
                    <a:pt x="314190" y="635158"/>
                  </a:cubicBezTo>
                  <a:cubicBezTo>
                    <a:pt x="355140" y="625697"/>
                    <a:pt x="398915" y="626826"/>
                    <a:pt x="438454" y="641512"/>
                  </a:cubicBezTo>
                  <a:cubicBezTo>
                    <a:pt x="402445" y="665094"/>
                    <a:pt x="361777" y="681333"/>
                    <a:pt x="320403" y="692488"/>
                  </a:cubicBezTo>
                  <a:cubicBezTo>
                    <a:pt x="281994" y="702797"/>
                    <a:pt x="240902" y="708727"/>
                    <a:pt x="201223" y="703220"/>
                  </a:cubicBezTo>
                  <a:cubicBezTo>
                    <a:pt x="200940" y="703220"/>
                    <a:pt x="200799" y="703220"/>
                    <a:pt x="200517" y="703362"/>
                  </a:cubicBezTo>
                  <a:lnTo>
                    <a:pt x="200517" y="703362"/>
                  </a:lnTo>
                  <a:cubicBezTo>
                    <a:pt x="199811" y="703503"/>
                    <a:pt x="198963" y="703644"/>
                    <a:pt x="198257" y="703785"/>
                  </a:cubicBezTo>
                  <a:cubicBezTo>
                    <a:pt x="193739" y="704491"/>
                    <a:pt x="189079" y="704915"/>
                    <a:pt x="184560" y="705480"/>
                  </a:cubicBezTo>
                  <a:cubicBezTo>
                    <a:pt x="172134" y="741771"/>
                    <a:pt x="161261" y="777637"/>
                    <a:pt x="151235" y="814634"/>
                  </a:cubicBezTo>
                  <a:cubicBezTo>
                    <a:pt x="154906" y="814070"/>
                    <a:pt x="158578" y="813505"/>
                    <a:pt x="162108" y="812799"/>
                  </a:cubicBezTo>
                  <a:cubicBezTo>
                    <a:pt x="163520" y="812516"/>
                    <a:pt x="164791" y="812234"/>
                    <a:pt x="166203" y="811951"/>
                  </a:cubicBezTo>
                  <a:cubicBezTo>
                    <a:pt x="166203" y="811951"/>
                    <a:pt x="166203" y="811951"/>
                    <a:pt x="166344" y="811951"/>
                  </a:cubicBezTo>
                  <a:cubicBezTo>
                    <a:pt x="194868" y="777496"/>
                    <a:pt x="233136" y="751655"/>
                    <a:pt x="275357" y="737252"/>
                  </a:cubicBezTo>
                  <a:cubicBezTo>
                    <a:pt x="315461" y="723555"/>
                    <a:pt x="359518" y="720166"/>
                    <a:pt x="400751" y="731039"/>
                  </a:cubicBezTo>
                  <a:cubicBezTo>
                    <a:pt x="367002" y="758433"/>
                    <a:pt x="327746" y="778908"/>
                    <a:pt x="287501" y="794300"/>
                  </a:cubicBezTo>
                  <a:cubicBezTo>
                    <a:pt x="249799" y="808704"/>
                    <a:pt x="208848" y="819153"/>
                    <a:pt x="168039" y="817458"/>
                  </a:cubicBezTo>
                  <a:cubicBezTo>
                    <a:pt x="167756" y="817458"/>
                    <a:pt x="167615" y="817600"/>
                    <a:pt x="167333" y="817600"/>
                  </a:cubicBezTo>
                  <a:lnTo>
                    <a:pt x="167333" y="817600"/>
                  </a:lnTo>
                  <a:lnTo>
                    <a:pt x="167333" y="817600"/>
                  </a:lnTo>
                  <a:cubicBezTo>
                    <a:pt x="165779" y="817882"/>
                    <a:pt x="164226" y="818447"/>
                    <a:pt x="162531" y="818871"/>
                  </a:cubicBezTo>
                  <a:cubicBezTo>
                    <a:pt x="158295" y="820000"/>
                    <a:pt x="153918" y="820847"/>
                    <a:pt x="149681" y="821695"/>
                  </a:cubicBezTo>
                  <a:cubicBezTo>
                    <a:pt x="133584" y="892440"/>
                    <a:pt x="122993" y="962621"/>
                    <a:pt x="117627" y="1034920"/>
                  </a:cubicBezTo>
                  <a:cubicBezTo>
                    <a:pt x="110708" y="1034496"/>
                    <a:pt x="107319" y="1034356"/>
                    <a:pt x="100400" y="1033931"/>
                  </a:cubicBezTo>
                  <a:cubicBezTo>
                    <a:pt x="106472" y="960644"/>
                    <a:pt x="117627" y="889616"/>
                    <a:pt x="134572" y="817882"/>
                  </a:cubicBezTo>
                  <a:cubicBezTo>
                    <a:pt x="131183" y="815058"/>
                    <a:pt x="127794" y="812092"/>
                    <a:pt x="124687" y="809127"/>
                  </a:cubicBezTo>
                  <a:cubicBezTo>
                    <a:pt x="123417" y="807997"/>
                    <a:pt x="122287" y="806868"/>
                    <a:pt x="121157" y="805738"/>
                  </a:cubicBezTo>
                  <a:lnTo>
                    <a:pt x="121157" y="805738"/>
                  </a:lnTo>
                  <a:lnTo>
                    <a:pt x="121157" y="805738"/>
                  </a:lnTo>
                  <a:cubicBezTo>
                    <a:pt x="121016" y="805597"/>
                    <a:pt x="121016" y="805597"/>
                    <a:pt x="120875" y="805456"/>
                  </a:cubicBezTo>
                  <a:cubicBezTo>
                    <a:pt x="82607" y="785969"/>
                    <a:pt x="51259" y="751655"/>
                    <a:pt x="33467" y="714800"/>
                  </a:cubicBezTo>
                  <a:cubicBezTo>
                    <a:pt x="9602" y="665377"/>
                    <a:pt x="565" y="617648"/>
                    <a:pt x="0" y="560882"/>
                  </a:cubicBezTo>
                  <a:cubicBezTo>
                    <a:pt x="36432" y="587005"/>
                    <a:pt x="63120" y="626685"/>
                    <a:pt x="81336" y="666224"/>
                  </a:cubicBezTo>
                  <a:cubicBezTo>
                    <a:pt x="100964" y="709010"/>
                    <a:pt x="116921" y="753491"/>
                    <a:pt x="124687" y="800796"/>
                  </a:cubicBezTo>
                  <a:cubicBezTo>
                    <a:pt x="124687" y="800796"/>
                    <a:pt x="124829" y="800937"/>
                    <a:pt x="124829" y="800937"/>
                  </a:cubicBezTo>
                  <a:cubicBezTo>
                    <a:pt x="125958" y="801925"/>
                    <a:pt x="126947" y="802773"/>
                    <a:pt x="127935" y="803761"/>
                  </a:cubicBezTo>
                  <a:cubicBezTo>
                    <a:pt x="130618" y="806162"/>
                    <a:pt x="133584" y="808562"/>
                    <a:pt x="136549" y="810822"/>
                  </a:cubicBezTo>
                  <a:cubicBezTo>
                    <a:pt x="146998" y="773401"/>
                    <a:pt x="158436" y="737252"/>
                    <a:pt x="171145" y="700537"/>
                  </a:cubicBezTo>
                  <a:cubicBezTo>
                    <a:pt x="167050" y="696866"/>
                    <a:pt x="163944" y="693477"/>
                    <a:pt x="160837" y="689947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2E43D2DE-DA40-4F49-A28D-3134CE4F3F59}"/>
                </a:ext>
              </a:extLst>
            </p:cNvPr>
            <p:cNvSpPr/>
            <p:nvPr/>
          </p:nvSpPr>
          <p:spPr>
            <a:xfrm>
              <a:off x="140800" y="5658555"/>
              <a:ext cx="943416" cy="1579562"/>
            </a:xfrm>
            <a:custGeom>
              <a:avLst/>
              <a:gdLst>
                <a:gd name="connsiteX0" fmla="*/ 574720 w 943416"/>
                <a:gd name="connsiteY0" fmla="*/ 1252664 h 1579562"/>
                <a:gd name="connsiteX1" fmla="*/ 571472 w 943416"/>
                <a:gd name="connsiteY1" fmla="*/ 1253088 h 1579562"/>
                <a:gd name="connsiteX2" fmla="*/ 571472 w 943416"/>
                <a:gd name="connsiteY2" fmla="*/ 1253088 h 1579562"/>
                <a:gd name="connsiteX3" fmla="*/ 571190 w 943416"/>
                <a:gd name="connsiteY3" fmla="*/ 1253088 h 1579562"/>
                <a:gd name="connsiteX4" fmla="*/ 401316 w 943416"/>
                <a:gd name="connsiteY4" fmla="*/ 1269892 h 1579562"/>
                <a:gd name="connsiteX5" fmla="*/ 208707 w 943416"/>
                <a:gd name="connsiteY5" fmla="*/ 1176553 h 1579562"/>
                <a:gd name="connsiteX6" fmla="*/ 390301 w 943416"/>
                <a:gd name="connsiteY6" fmla="*/ 1178106 h 1579562"/>
                <a:gd name="connsiteX7" fmla="*/ 570766 w 943416"/>
                <a:gd name="connsiteY7" fmla="*/ 1244897 h 1579562"/>
                <a:gd name="connsiteX8" fmla="*/ 571049 w 943416"/>
                <a:gd name="connsiteY8" fmla="*/ 1244897 h 1579562"/>
                <a:gd name="connsiteX9" fmla="*/ 571896 w 943416"/>
                <a:gd name="connsiteY9" fmla="*/ 1244756 h 1579562"/>
                <a:gd name="connsiteX10" fmla="*/ 587570 w 943416"/>
                <a:gd name="connsiteY10" fmla="*/ 1241509 h 1579562"/>
                <a:gd name="connsiteX11" fmla="*/ 505387 w 943416"/>
                <a:gd name="connsiteY11" fmla="*/ 1121198 h 1579562"/>
                <a:gd name="connsiteX12" fmla="*/ 490560 w 943416"/>
                <a:gd name="connsiteY12" fmla="*/ 1120211 h 1579562"/>
                <a:gd name="connsiteX13" fmla="*/ 490560 w 943416"/>
                <a:gd name="connsiteY13" fmla="*/ 1120211 h 1579562"/>
                <a:gd name="connsiteX14" fmla="*/ 472909 w 943416"/>
                <a:gd name="connsiteY14" fmla="*/ 1118233 h 1579562"/>
                <a:gd name="connsiteX15" fmla="*/ 301622 w 943416"/>
                <a:gd name="connsiteY15" fmla="*/ 1117668 h 1579562"/>
                <a:gd name="connsiteX16" fmla="*/ 117768 w 943416"/>
                <a:gd name="connsiteY16" fmla="*/ 1004136 h 1579562"/>
                <a:gd name="connsiteX17" fmla="*/ 299928 w 943416"/>
                <a:gd name="connsiteY17" fmla="*/ 1024329 h 1579562"/>
                <a:gd name="connsiteX18" fmla="*/ 476439 w 943416"/>
                <a:gd name="connsiteY18" fmla="*/ 1111173 h 1579562"/>
                <a:gd name="connsiteX19" fmla="*/ 484770 w 943416"/>
                <a:gd name="connsiteY19" fmla="*/ 1111879 h 1579562"/>
                <a:gd name="connsiteX20" fmla="*/ 499880 w 943416"/>
                <a:gd name="connsiteY20" fmla="*/ 1112443 h 1579562"/>
                <a:gd name="connsiteX21" fmla="*/ 402304 w 943416"/>
                <a:gd name="connsiteY21" fmla="*/ 926754 h 1579562"/>
                <a:gd name="connsiteX22" fmla="*/ 381688 w 943416"/>
                <a:gd name="connsiteY22" fmla="*/ 925766 h 1579562"/>
                <a:gd name="connsiteX23" fmla="*/ 374910 w 943416"/>
                <a:gd name="connsiteY23" fmla="*/ 925200 h 1579562"/>
                <a:gd name="connsiteX24" fmla="*/ 374910 w 943416"/>
                <a:gd name="connsiteY24" fmla="*/ 925200 h 1579562"/>
                <a:gd name="connsiteX25" fmla="*/ 374910 w 943416"/>
                <a:gd name="connsiteY25" fmla="*/ 925200 h 1579562"/>
                <a:gd name="connsiteX26" fmla="*/ 374486 w 943416"/>
                <a:gd name="connsiteY26" fmla="*/ 925200 h 1579562"/>
                <a:gd name="connsiteX27" fmla="*/ 202776 w 943416"/>
                <a:gd name="connsiteY27" fmla="*/ 902890 h 1579562"/>
                <a:gd name="connsiteX28" fmla="*/ 35161 w 943416"/>
                <a:gd name="connsiteY28" fmla="*/ 766340 h 1579562"/>
                <a:gd name="connsiteX29" fmla="*/ 213225 w 943416"/>
                <a:gd name="connsiteY29" fmla="*/ 810257 h 1579562"/>
                <a:gd name="connsiteX30" fmla="*/ 374627 w 943416"/>
                <a:gd name="connsiteY30" fmla="*/ 917293 h 1579562"/>
                <a:gd name="connsiteX31" fmla="*/ 374910 w 943416"/>
                <a:gd name="connsiteY31" fmla="*/ 917293 h 1579562"/>
                <a:gd name="connsiteX32" fmla="*/ 380699 w 943416"/>
                <a:gd name="connsiteY32" fmla="*/ 917575 h 1579562"/>
                <a:gd name="connsiteX33" fmla="*/ 398492 w 943416"/>
                <a:gd name="connsiteY33" fmla="*/ 917858 h 1579562"/>
                <a:gd name="connsiteX34" fmla="*/ 343561 w 943416"/>
                <a:gd name="connsiteY34" fmla="*/ 771142 h 1579562"/>
                <a:gd name="connsiteX35" fmla="*/ 320827 w 943416"/>
                <a:gd name="connsiteY35" fmla="*/ 767329 h 1579562"/>
                <a:gd name="connsiteX36" fmla="*/ 317720 w 943416"/>
                <a:gd name="connsiteY36" fmla="*/ 766623 h 1579562"/>
                <a:gd name="connsiteX37" fmla="*/ 317720 w 943416"/>
                <a:gd name="connsiteY37" fmla="*/ 766623 h 1579562"/>
                <a:gd name="connsiteX38" fmla="*/ 317438 w 943416"/>
                <a:gd name="connsiteY38" fmla="*/ 766623 h 1579562"/>
                <a:gd name="connsiteX39" fmla="*/ 151517 w 943416"/>
                <a:gd name="connsiteY39" fmla="*/ 727367 h 1579562"/>
                <a:gd name="connsiteX40" fmla="*/ 0 w 943416"/>
                <a:gd name="connsiteY40" fmla="*/ 576132 h 1579562"/>
                <a:gd name="connsiteX41" fmla="*/ 171145 w 943416"/>
                <a:gd name="connsiteY41" fmla="*/ 637135 h 1579562"/>
                <a:gd name="connsiteX42" fmla="*/ 319697 w 943416"/>
                <a:gd name="connsiteY42" fmla="*/ 758857 h 1579562"/>
                <a:gd name="connsiteX43" fmla="*/ 319979 w 943416"/>
                <a:gd name="connsiteY43" fmla="*/ 758857 h 1579562"/>
                <a:gd name="connsiteX44" fmla="*/ 320827 w 943416"/>
                <a:gd name="connsiteY44" fmla="*/ 758998 h 1579562"/>
                <a:gd name="connsiteX45" fmla="*/ 340455 w 943416"/>
                <a:gd name="connsiteY45" fmla="*/ 761540 h 1579562"/>
                <a:gd name="connsiteX46" fmla="*/ 303599 w 943416"/>
                <a:gd name="connsiteY46" fmla="*/ 623155 h 1579562"/>
                <a:gd name="connsiteX47" fmla="*/ 284818 w 943416"/>
                <a:gd name="connsiteY47" fmla="*/ 615106 h 1579562"/>
                <a:gd name="connsiteX48" fmla="*/ 151517 w 943416"/>
                <a:gd name="connsiteY48" fmla="*/ 546055 h 1579562"/>
                <a:gd name="connsiteX49" fmla="*/ 52247 w 943416"/>
                <a:gd name="connsiteY49" fmla="*/ 394114 h 1579562"/>
                <a:gd name="connsiteX50" fmla="*/ 182301 w 943416"/>
                <a:gd name="connsiteY50" fmla="*/ 480534 h 1579562"/>
                <a:gd name="connsiteX51" fmla="*/ 281853 w 943416"/>
                <a:gd name="connsiteY51" fmla="*/ 605080 h 1579562"/>
                <a:gd name="connsiteX52" fmla="*/ 282135 w 943416"/>
                <a:gd name="connsiteY52" fmla="*/ 605221 h 1579562"/>
                <a:gd name="connsiteX53" fmla="*/ 301481 w 943416"/>
                <a:gd name="connsiteY53" fmla="*/ 612564 h 1579562"/>
                <a:gd name="connsiteX54" fmla="*/ 274086 w 943416"/>
                <a:gd name="connsiteY54" fmla="*/ 437041 h 1579562"/>
                <a:gd name="connsiteX55" fmla="*/ 263213 w 943416"/>
                <a:gd name="connsiteY55" fmla="*/ 430122 h 1579562"/>
                <a:gd name="connsiteX56" fmla="*/ 263213 w 943416"/>
                <a:gd name="connsiteY56" fmla="*/ 430122 h 1579562"/>
                <a:gd name="connsiteX57" fmla="*/ 265049 w 943416"/>
                <a:gd name="connsiteY57" fmla="*/ 434358 h 1579562"/>
                <a:gd name="connsiteX58" fmla="*/ 161402 w 943416"/>
                <a:gd name="connsiteY58" fmla="*/ 367143 h 1579562"/>
                <a:gd name="connsiteX59" fmla="*/ 92915 w 943416"/>
                <a:gd name="connsiteY59" fmla="*/ 239208 h 1579562"/>
                <a:gd name="connsiteX60" fmla="*/ 191338 w 943416"/>
                <a:gd name="connsiteY60" fmla="*/ 317296 h 1579562"/>
                <a:gd name="connsiteX61" fmla="*/ 260248 w 943416"/>
                <a:gd name="connsiteY61" fmla="*/ 423344 h 1579562"/>
                <a:gd name="connsiteX62" fmla="*/ 273522 w 943416"/>
                <a:gd name="connsiteY62" fmla="*/ 431534 h 1579562"/>
                <a:gd name="connsiteX63" fmla="*/ 267026 w 943416"/>
                <a:gd name="connsiteY63" fmla="*/ 334665 h 1579562"/>
                <a:gd name="connsiteX64" fmla="*/ 240620 w 943416"/>
                <a:gd name="connsiteY64" fmla="*/ 168321 h 1579562"/>
                <a:gd name="connsiteX65" fmla="*/ 286795 w 943416"/>
                <a:gd name="connsiteY65" fmla="*/ 0 h 1579562"/>
                <a:gd name="connsiteX66" fmla="*/ 297104 w 943416"/>
                <a:gd name="connsiteY66" fmla="*/ 171286 h 1579562"/>
                <a:gd name="connsiteX67" fmla="*/ 269991 w 943416"/>
                <a:gd name="connsiteY67" fmla="*/ 334524 h 1579562"/>
                <a:gd name="connsiteX68" fmla="*/ 278746 w 943416"/>
                <a:gd name="connsiteY68" fmla="*/ 431111 h 1579562"/>
                <a:gd name="connsiteX69" fmla="*/ 290043 w 943416"/>
                <a:gd name="connsiteY69" fmla="*/ 420379 h 1579562"/>
                <a:gd name="connsiteX70" fmla="*/ 343985 w 943416"/>
                <a:gd name="connsiteY70" fmla="*/ 311789 h 1579562"/>
                <a:gd name="connsiteX71" fmla="*/ 440431 w 943416"/>
                <a:gd name="connsiteY71" fmla="*/ 242314 h 1579562"/>
                <a:gd name="connsiteX72" fmla="*/ 378440 w 943416"/>
                <a:gd name="connsiteY72" fmla="*/ 353163 h 1579562"/>
                <a:gd name="connsiteX73" fmla="*/ 287501 w 943416"/>
                <a:gd name="connsiteY73" fmla="*/ 431958 h 1579562"/>
                <a:gd name="connsiteX74" fmla="*/ 288349 w 943416"/>
                <a:gd name="connsiteY74" fmla="*/ 427439 h 1579562"/>
                <a:gd name="connsiteX75" fmla="*/ 288207 w 943416"/>
                <a:gd name="connsiteY75" fmla="*/ 427581 h 1579562"/>
                <a:gd name="connsiteX76" fmla="*/ 279170 w 943416"/>
                <a:gd name="connsiteY76" fmla="*/ 436618 h 1579562"/>
                <a:gd name="connsiteX77" fmla="*/ 310518 w 943416"/>
                <a:gd name="connsiteY77" fmla="*/ 610729 h 1579562"/>
                <a:gd name="connsiteX78" fmla="*/ 325063 w 943416"/>
                <a:gd name="connsiteY78" fmla="*/ 596043 h 1579562"/>
                <a:gd name="connsiteX79" fmla="*/ 325063 w 943416"/>
                <a:gd name="connsiteY79" fmla="*/ 596043 h 1579562"/>
                <a:gd name="connsiteX80" fmla="*/ 378440 w 943416"/>
                <a:gd name="connsiteY80" fmla="*/ 454834 h 1579562"/>
                <a:gd name="connsiteX81" fmla="*/ 489854 w 943416"/>
                <a:gd name="connsiteY81" fmla="*/ 361212 h 1579562"/>
                <a:gd name="connsiteX82" fmla="*/ 425745 w 943416"/>
                <a:gd name="connsiteY82" fmla="*/ 500303 h 1579562"/>
                <a:gd name="connsiteX83" fmla="*/ 326757 w 943416"/>
                <a:gd name="connsiteY83" fmla="*/ 605645 h 1579562"/>
                <a:gd name="connsiteX84" fmla="*/ 326616 w 943416"/>
                <a:gd name="connsiteY84" fmla="*/ 605786 h 1579562"/>
                <a:gd name="connsiteX85" fmla="*/ 326616 w 943416"/>
                <a:gd name="connsiteY85" fmla="*/ 605786 h 1579562"/>
                <a:gd name="connsiteX86" fmla="*/ 313060 w 943416"/>
                <a:gd name="connsiteY86" fmla="*/ 620896 h 1579562"/>
                <a:gd name="connsiteX87" fmla="*/ 352881 w 943416"/>
                <a:gd name="connsiteY87" fmla="*/ 757445 h 1579562"/>
                <a:gd name="connsiteX88" fmla="*/ 367426 w 943416"/>
                <a:gd name="connsiteY88" fmla="*/ 744030 h 1579562"/>
                <a:gd name="connsiteX89" fmla="*/ 368132 w 943416"/>
                <a:gd name="connsiteY89" fmla="*/ 743464 h 1579562"/>
                <a:gd name="connsiteX90" fmla="*/ 368414 w 943416"/>
                <a:gd name="connsiteY90" fmla="*/ 743183 h 1579562"/>
                <a:gd name="connsiteX91" fmla="*/ 439160 w 943416"/>
                <a:gd name="connsiteY91" fmla="*/ 577685 h 1579562"/>
                <a:gd name="connsiteX92" fmla="*/ 578815 w 943416"/>
                <a:gd name="connsiteY92" fmla="*/ 477992 h 1579562"/>
                <a:gd name="connsiteX93" fmla="*/ 494937 w 943416"/>
                <a:gd name="connsiteY93" fmla="*/ 634310 h 1579562"/>
                <a:gd name="connsiteX94" fmla="*/ 374627 w 943416"/>
                <a:gd name="connsiteY94" fmla="*/ 748125 h 1579562"/>
                <a:gd name="connsiteX95" fmla="*/ 374345 w 943416"/>
                <a:gd name="connsiteY95" fmla="*/ 748407 h 1579562"/>
                <a:gd name="connsiteX96" fmla="*/ 374345 w 943416"/>
                <a:gd name="connsiteY96" fmla="*/ 748407 h 1579562"/>
                <a:gd name="connsiteX97" fmla="*/ 372227 w 943416"/>
                <a:gd name="connsiteY97" fmla="*/ 750666 h 1579562"/>
                <a:gd name="connsiteX98" fmla="*/ 356129 w 943416"/>
                <a:gd name="connsiteY98" fmla="*/ 767047 h 1579562"/>
                <a:gd name="connsiteX99" fmla="*/ 413883 w 943416"/>
                <a:gd name="connsiteY99" fmla="*/ 911079 h 1579562"/>
                <a:gd name="connsiteX100" fmla="*/ 425745 w 943416"/>
                <a:gd name="connsiteY100" fmla="*/ 897947 h 1579562"/>
                <a:gd name="connsiteX101" fmla="*/ 429416 w 943416"/>
                <a:gd name="connsiteY101" fmla="*/ 893570 h 1579562"/>
                <a:gd name="connsiteX102" fmla="*/ 429557 w 943416"/>
                <a:gd name="connsiteY102" fmla="*/ 893428 h 1579562"/>
                <a:gd name="connsiteX103" fmla="*/ 484205 w 943416"/>
                <a:gd name="connsiteY103" fmla="*/ 720730 h 1579562"/>
                <a:gd name="connsiteX104" fmla="*/ 614541 w 943416"/>
                <a:gd name="connsiteY104" fmla="*/ 606916 h 1579562"/>
                <a:gd name="connsiteX105" fmla="*/ 545914 w 943416"/>
                <a:gd name="connsiteY105" fmla="*/ 771424 h 1579562"/>
                <a:gd name="connsiteX106" fmla="*/ 436053 w 943416"/>
                <a:gd name="connsiteY106" fmla="*/ 897947 h 1579562"/>
                <a:gd name="connsiteX107" fmla="*/ 435488 w 943416"/>
                <a:gd name="connsiteY107" fmla="*/ 898794 h 1579562"/>
                <a:gd name="connsiteX108" fmla="*/ 435488 w 943416"/>
                <a:gd name="connsiteY108" fmla="*/ 898794 h 1579562"/>
                <a:gd name="connsiteX109" fmla="*/ 435488 w 943416"/>
                <a:gd name="connsiteY109" fmla="*/ 898794 h 1579562"/>
                <a:gd name="connsiteX110" fmla="*/ 431393 w 943416"/>
                <a:gd name="connsiteY110" fmla="*/ 904160 h 1579562"/>
                <a:gd name="connsiteX111" fmla="*/ 418261 w 943416"/>
                <a:gd name="connsiteY111" fmla="*/ 920117 h 1579562"/>
                <a:gd name="connsiteX112" fmla="*/ 516260 w 943416"/>
                <a:gd name="connsiteY112" fmla="*/ 1102983 h 1579562"/>
                <a:gd name="connsiteX113" fmla="*/ 522755 w 943416"/>
                <a:gd name="connsiteY113" fmla="*/ 1089426 h 1579562"/>
                <a:gd name="connsiteX114" fmla="*/ 526003 w 943416"/>
                <a:gd name="connsiteY114" fmla="*/ 1082084 h 1579562"/>
                <a:gd name="connsiteX115" fmla="*/ 557210 w 943416"/>
                <a:gd name="connsiteY115" fmla="*/ 900630 h 1579562"/>
                <a:gd name="connsiteX116" fmla="*/ 671590 w 943416"/>
                <a:gd name="connsiteY116" fmla="*/ 770859 h 1579562"/>
                <a:gd name="connsiteX117" fmla="*/ 624991 w 943416"/>
                <a:gd name="connsiteY117" fmla="*/ 942851 h 1579562"/>
                <a:gd name="connsiteX118" fmla="*/ 533911 w 943416"/>
                <a:gd name="connsiteY118" fmla="*/ 1081378 h 1579562"/>
                <a:gd name="connsiteX119" fmla="*/ 527415 w 943416"/>
                <a:gd name="connsiteY119" fmla="*/ 1098041 h 1579562"/>
                <a:gd name="connsiteX120" fmla="*/ 527415 w 943416"/>
                <a:gd name="connsiteY120" fmla="*/ 1098041 h 1579562"/>
                <a:gd name="connsiteX121" fmla="*/ 521767 w 943416"/>
                <a:gd name="connsiteY121" fmla="*/ 1111596 h 1579562"/>
                <a:gd name="connsiteX122" fmla="*/ 603809 w 943416"/>
                <a:gd name="connsiteY122" fmla="*/ 1229929 h 1579562"/>
                <a:gd name="connsiteX123" fmla="*/ 611293 w 943416"/>
                <a:gd name="connsiteY123" fmla="*/ 1215950 h 1579562"/>
                <a:gd name="connsiteX124" fmla="*/ 611717 w 943416"/>
                <a:gd name="connsiteY124" fmla="*/ 1215103 h 1579562"/>
                <a:gd name="connsiteX125" fmla="*/ 611717 w 943416"/>
                <a:gd name="connsiteY125" fmla="*/ 1214961 h 1579562"/>
                <a:gd name="connsiteX126" fmla="*/ 624426 w 943416"/>
                <a:gd name="connsiteY126" fmla="*/ 1034778 h 1579562"/>
                <a:gd name="connsiteX127" fmla="*/ 723978 w 943416"/>
                <a:gd name="connsiteY127" fmla="*/ 894982 h 1579562"/>
                <a:gd name="connsiteX128" fmla="*/ 695736 w 943416"/>
                <a:gd name="connsiteY128" fmla="*/ 1070081 h 1579562"/>
                <a:gd name="connsiteX129" fmla="*/ 619766 w 943416"/>
                <a:gd name="connsiteY129" fmla="*/ 1216656 h 1579562"/>
                <a:gd name="connsiteX130" fmla="*/ 619342 w 943416"/>
                <a:gd name="connsiteY130" fmla="*/ 1217503 h 1579562"/>
                <a:gd name="connsiteX131" fmla="*/ 619342 w 943416"/>
                <a:gd name="connsiteY131" fmla="*/ 1217644 h 1579562"/>
                <a:gd name="connsiteX132" fmla="*/ 618071 w 943416"/>
                <a:gd name="connsiteY132" fmla="*/ 1220610 h 1579562"/>
                <a:gd name="connsiteX133" fmla="*/ 609881 w 943416"/>
                <a:gd name="connsiteY133" fmla="*/ 1237837 h 1579562"/>
                <a:gd name="connsiteX134" fmla="*/ 712117 w 943416"/>
                <a:gd name="connsiteY134" fmla="*/ 1357583 h 1579562"/>
                <a:gd name="connsiteX135" fmla="*/ 718047 w 943416"/>
                <a:gd name="connsiteY135" fmla="*/ 1343462 h 1579562"/>
                <a:gd name="connsiteX136" fmla="*/ 720165 w 943416"/>
                <a:gd name="connsiteY136" fmla="*/ 1338096 h 1579562"/>
                <a:gd name="connsiteX137" fmla="*/ 720165 w 943416"/>
                <a:gd name="connsiteY137" fmla="*/ 1337954 h 1579562"/>
                <a:gd name="connsiteX138" fmla="*/ 714235 w 943416"/>
                <a:gd name="connsiteY138" fmla="*/ 1155795 h 1579562"/>
                <a:gd name="connsiteX139" fmla="*/ 799949 w 943416"/>
                <a:gd name="connsiteY139" fmla="*/ 1005408 h 1579562"/>
                <a:gd name="connsiteX140" fmla="*/ 789499 w 943416"/>
                <a:gd name="connsiteY140" fmla="*/ 1184036 h 1579562"/>
                <a:gd name="connsiteX141" fmla="*/ 727791 w 943416"/>
                <a:gd name="connsiteY141" fmla="*/ 1340213 h 1579562"/>
                <a:gd name="connsiteX142" fmla="*/ 727508 w 943416"/>
                <a:gd name="connsiteY142" fmla="*/ 1341202 h 1579562"/>
                <a:gd name="connsiteX143" fmla="*/ 727508 w 943416"/>
                <a:gd name="connsiteY143" fmla="*/ 1341202 h 1579562"/>
                <a:gd name="connsiteX144" fmla="*/ 727508 w 943416"/>
                <a:gd name="connsiteY144" fmla="*/ 1341202 h 1579562"/>
                <a:gd name="connsiteX145" fmla="*/ 725390 w 943416"/>
                <a:gd name="connsiteY145" fmla="*/ 1347698 h 1579562"/>
                <a:gd name="connsiteX146" fmla="*/ 719177 w 943416"/>
                <a:gd name="connsiteY146" fmla="*/ 1364784 h 1579562"/>
                <a:gd name="connsiteX147" fmla="*/ 943417 w 943416"/>
                <a:gd name="connsiteY147" fmla="*/ 1560217 h 1579562"/>
                <a:gd name="connsiteX148" fmla="*/ 929437 w 943416"/>
                <a:gd name="connsiteY148" fmla="*/ 1579563 h 1579562"/>
                <a:gd name="connsiteX149" fmla="*/ 703644 w 943416"/>
                <a:gd name="connsiteY149" fmla="*/ 1379611 h 1579562"/>
                <a:gd name="connsiteX150" fmla="*/ 685993 w 943416"/>
                <a:gd name="connsiteY150" fmla="*/ 1384695 h 1579562"/>
                <a:gd name="connsiteX151" fmla="*/ 679356 w 943416"/>
                <a:gd name="connsiteY151" fmla="*/ 1386248 h 1579562"/>
                <a:gd name="connsiteX152" fmla="*/ 679215 w 943416"/>
                <a:gd name="connsiteY152" fmla="*/ 1386248 h 1579562"/>
                <a:gd name="connsiteX153" fmla="*/ 679215 w 943416"/>
                <a:gd name="connsiteY153" fmla="*/ 1386248 h 1579562"/>
                <a:gd name="connsiteX154" fmla="*/ 678791 w 943416"/>
                <a:gd name="connsiteY154" fmla="*/ 1386389 h 1579562"/>
                <a:gd name="connsiteX155" fmla="*/ 508493 w 943416"/>
                <a:gd name="connsiteY155" fmla="*/ 1420703 h 1579562"/>
                <a:gd name="connsiteX156" fmla="*/ 304729 w 943416"/>
                <a:gd name="connsiteY156" fmla="*/ 1345438 h 1579562"/>
                <a:gd name="connsiteX157" fmla="*/ 487594 w 943416"/>
                <a:gd name="connsiteY157" fmla="*/ 1329058 h 1579562"/>
                <a:gd name="connsiteX158" fmla="*/ 676249 w 943416"/>
                <a:gd name="connsiteY158" fmla="*/ 1378623 h 1579562"/>
                <a:gd name="connsiteX159" fmla="*/ 676532 w 943416"/>
                <a:gd name="connsiteY159" fmla="*/ 1378481 h 1579562"/>
                <a:gd name="connsiteX160" fmla="*/ 682180 w 943416"/>
                <a:gd name="connsiteY160" fmla="*/ 1376928 h 1579562"/>
                <a:gd name="connsiteX161" fmla="*/ 696725 w 943416"/>
                <a:gd name="connsiteY161" fmla="*/ 1372127 h 1579562"/>
                <a:gd name="connsiteX162" fmla="*/ 594207 w 943416"/>
                <a:gd name="connsiteY162" fmla="*/ 1249981 h 1579562"/>
                <a:gd name="connsiteX163" fmla="*/ 574720 w 943416"/>
                <a:gd name="connsiteY163" fmla="*/ 1252664 h 15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943416" h="1579562">
                  <a:moveTo>
                    <a:pt x="574720" y="1252664"/>
                  </a:moveTo>
                  <a:cubicBezTo>
                    <a:pt x="573591" y="1252805"/>
                    <a:pt x="572602" y="1252946"/>
                    <a:pt x="571472" y="1253088"/>
                  </a:cubicBezTo>
                  <a:lnTo>
                    <a:pt x="571472" y="1253088"/>
                  </a:lnTo>
                  <a:cubicBezTo>
                    <a:pt x="571331" y="1253088"/>
                    <a:pt x="571190" y="1253088"/>
                    <a:pt x="571190" y="1253088"/>
                  </a:cubicBezTo>
                  <a:cubicBezTo>
                    <a:pt x="518237" y="1277093"/>
                    <a:pt x="455681" y="1281753"/>
                    <a:pt x="401316" y="1269892"/>
                  </a:cubicBezTo>
                  <a:cubicBezTo>
                    <a:pt x="331135" y="1254500"/>
                    <a:pt x="265473" y="1226399"/>
                    <a:pt x="208707" y="1176553"/>
                  </a:cubicBezTo>
                  <a:cubicBezTo>
                    <a:pt x="267450" y="1159466"/>
                    <a:pt x="332406" y="1164268"/>
                    <a:pt x="390301" y="1178106"/>
                  </a:cubicBezTo>
                  <a:cubicBezTo>
                    <a:pt x="452574" y="1192933"/>
                    <a:pt x="513577" y="1213408"/>
                    <a:pt x="570766" y="1244897"/>
                  </a:cubicBezTo>
                  <a:cubicBezTo>
                    <a:pt x="570908" y="1244897"/>
                    <a:pt x="570908" y="1244897"/>
                    <a:pt x="571049" y="1244897"/>
                  </a:cubicBezTo>
                  <a:lnTo>
                    <a:pt x="571896" y="1244756"/>
                  </a:lnTo>
                  <a:cubicBezTo>
                    <a:pt x="577121" y="1243768"/>
                    <a:pt x="582346" y="1242638"/>
                    <a:pt x="587570" y="1241509"/>
                  </a:cubicBezTo>
                  <a:cubicBezTo>
                    <a:pt x="558340" y="1202959"/>
                    <a:pt x="530663" y="1162432"/>
                    <a:pt x="505387" y="1121198"/>
                  </a:cubicBezTo>
                  <a:cubicBezTo>
                    <a:pt x="500444" y="1120916"/>
                    <a:pt x="495502" y="1120634"/>
                    <a:pt x="490560" y="1120211"/>
                  </a:cubicBezTo>
                  <a:lnTo>
                    <a:pt x="490560" y="1120211"/>
                  </a:lnTo>
                  <a:cubicBezTo>
                    <a:pt x="484770" y="1119787"/>
                    <a:pt x="478839" y="1118939"/>
                    <a:pt x="472909" y="1118233"/>
                  </a:cubicBezTo>
                  <a:cubicBezTo>
                    <a:pt x="417555" y="1136732"/>
                    <a:pt x="354576" y="1135037"/>
                    <a:pt x="301622" y="1117668"/>
                  </a:cubicBezTo>
                  <a:cubicBezTo>
                    <a:pt x="230029" y="1094228"/>
                    <a:pt x="174252" y="1057654"/>
                    <a:pt x="117768" y="1004136"/>
                  </a:cubicBezTo>
                  <a:cubicBezTo>
                    <a:pt x="178488" y="993123"/>
                    <a:pt x="243303" y="1004560"/>
                    <a:pt x="299928" y="1024329"/>
                  </a:cubicBezTo>
                  <a:cubicBezTo>
                    <a:pt x="361777" y="1045935"/>
                    <a:pt x="421650" y="1072905"/>
                    <a:pt x="476439" y="1111173"/>
                  </a:cubicBezTo>
                  <a:cubicBezTo>
                    <a:pt x="479263" y="1111455"/>
                    <a:pt x="482087" y="1111738"/>
                    <a:pt x="484770" y="1111879"/>
                  </a:cubicBezTo>
                  <a:cubicBezTo>
                    <a:pt x="489854" y="1112162"/>
                    <a:pt x="494937" y="1112302"/>
                    <a:pt x="499880" y="1112443"/>
                  </a:cubicBezTo>
                  <a:cubicBezTo>
                    <a:pt x="464295" y="1051724"/>
                    <a:pt x="432099" y="990580"/>
                    <a:pt x="402304" y="926754"/>
                  </a:cubicBezTo>
                  <a:cubicBezTo>
                    <a:pt x="395385" y="926471"/>
                    <a:pt x="388466" y="926330"/>
                    <a:pt x="381688" y="925766"/>
                  </a:cubicBezTo>
                  <a:cubicBezTo>
                    <a:pt x="379428" y="925624"/>
                    <a:pt x="377169" y="925200"/>
                    <a:pt x="374910" y="925200"/>
                  </a:cubicBezTo>
                  <a:lnTo>
                    <a:pt x="374910" y="925200"/>
                  </a:lnTo>
                  <a:lnTo>
                    <a:pt x="374910" y="925200"/>
                  </a:lnTo>
                  <a:cubicBezTo>
                    <a:pt x="374768" y="925200"/>
                    <a:pt x="374627" y="925200"/>
                    <a:pt x="374486" y="925200"/>
                  </a:cubicBezTo>
                  <a:cubicBezTo>
                    <a:pt x="316590" y="937062"/>
                    <a:pt x="253611" y="927177"/>
                    <a:pt x="202776" y="902890"/>
                  </a:cubicBezTo>
                  <a:cubicBezTo>
                    <a:pt x="134854" y="870412"/>
                    <a:pt x="84302" y="826778"/>
                    <a:pt x="35161" y="766340"/>
                  </a:cubicBezTo>
                  <a:cubicBezTo>
                    <a:pt x="96869" y="763375"/>
                    <a:pt x="159566" y="783285"/>
                    <a:pt x="213225" y="810257"/>
                  </a:cubicBezTo>
                  <a:cubicBezTo>
                    <a:pt x="270839" y="839204"/>
                    <a:pt x="325910" y="873235"/>
                    <a:pt x="374627" y="917293"/>
                  </a:cubicBezTo>
                  <a:cubicBezTo>
                    <a:pt x="374768" y="917293"/>
                    <a:pt x="374768" y="917293"/>
                    <a:pt x="374910" y="917293"/>
                  </a:cubicBezTo>
                  <a:cubicBezTo>
                    <a:pt x="376887" y="917434"/>
                    <a:pt x="378864" y="917575"/>
                    <a:pt x="380699" y="917575"/>
                  </a:cubicBezTo>
                  <a:cubicBezTo>
                    <a:pt x="386489" y="917858"/>
                    <a:pt x="392561" y="917858"/>
                    <a:pt x="398492" y="917858"/>
                  </a:cubicBezTo>
                  <a:cubicBezTo>
                    <a:pt x="378581" y="869141"/>
                    <a:pt x="360506" y="820989"/>
                    <a:pt x="343561" y="771142"/>
                  </a:cubicBezTo>
                  <a:cubicBezTo>
                    <a:pt x="335936" y="770012"/>
                    <a:pt x="328452" y="768883"/>
                    <a:pt x="320827" y="767329"/>
                  </a:cubicBezTo>
                  <a:cubicBezTo>
                    <a:pt x="319838" y="767047"/>
                    <a:pt x="318709" y="766906"/>
                    <a:pt x="317720" y="766623"/>
                  </a:cubicBezTo>
                  <a:lnTo>
                    <a:pt x="317720" y="766623"/>
                  </a:lnTo>
                  <a:cubicBezTo>
                    <a:pt x="317579" y="766623"/>
                    <a:pt x="317438" y="766623"/>
                    <a:pt x="317438" y="766623"/>
                  </a:cubicBezTo>
                  <a:cubicBezTo>
                    <a:pt x="259683" y="772130"/>
                    <a:pt x="198963" y="756174"/>
                    <a:pt x="151517" y="727367"/>
                  </a:cubicBezTo>
                  <a:cubicBezTo>
                    <a:pt x="90091" y="689947"/>
                    <a:pt x="37279" y="641936"/>
                    <a:pt x="0" y="576132"/>
                  </a:cubicBezTo>
                  <a:cubicBezTo>
                    <a:pt x="61143" y="579380"/>
                    <a:pt x="121016" y="605221"/>
                    <a:pt x="171145" y="637135"/>
                  </a:cubicBezTo>
                  <a:cubicBezTo>
                    <a:pt x="225087" y="671448"/>
                    <a:pt x="276063" y="710563"/>
                    <a:pt x="319697" y="758857"/>
                  </a:cubicBezTo>
                  <a:cubicBezTo>
                    <a:pt x="319838" y="758857"/>
                    <a:pt x="319838" y="758857"/>
                    <a:pt x="319979" y="758857"/>
                  </a:cubicBezTo>
                  <a:lnTo>
                    <a:pt x="320827" y="758998"/>
                  </a:lnTo>
                  <a:cubicBezTo>
                    <a:pt x="327322" y="759986"/>
                    <a:pt x="333959" y="760692"/>
                    <a:pt x="340455" y="761540"/>
                  </a:cubicBezTo>
                  <a:cubicBezTo>
                    <a:pt x="326051" y="716211"/>
                    <a:pt x="313625" y="669612"/>
                    <a:pt x="303599" y="623155"/>
                  </a:cubicBezTo>
                  <a:cubicBezTo>
                    <a:pt x="297245" y="620613"/>
                    <a:pt x="291032" y="617930"/>
                    <a:pt x="284818" y="615106"/>
                  </a:cubicBezTo>
                  <a:cubicBezTo>
                    <a:pt x="232430" y="608046"/>
                    <a:pt x="188796" y="577262"/>
                    <a:pt x="151517" y="546055"/>
                  </a:cubicBezTo>
                  <a:cubicBezTo>
                    <a:pt x="106754" y="508493"/>
                    <a:pt x="72017" y="452009"/>
                    <a:pt x="52247" y="394114"/>
                  </a:cubicBezTo>
                  <a:cubicBezTo>
                    <a:pt x="102941" y="410777"/>
                    <a:pt x="144739" y="446361"/>
                    <a:pt x="182301" y="480534"/>
                  </a:cubicBezTo>
                  <a:cubicBezTo>
                    <a:pt x="220568" y="515413"/>
                    <a:pt x="254741" y="558905"/>
                    <a:pt x="281853" y="605080"/>
                  </a:cubicBezTo>
                  <a:cubicBezTo>
                    <a:pt x="281994" y="605080"/>
                    <a:pt x="281994" y="605080"/>
                    <a:pt x="282135" y="605221"/>
                  </a:cubicBezTo>
                  <a:cubicBezTo>
                    <a:pt x="288490" y="607763"/>
                    <a:pt x="295127" y="610305"/>
                    <a:pt x="301481" y="612564"/>
                  </a:cubicBezTo>
                  <a:cubicBezTo>
                    <a:pt x="289196" y="554527"/>
                    <a:pt x="280017" y="495926"/>
                    <a:pt x="274086" y="437041"/>
                  </a:cubicBezTo>
                  <a:cubicBezTo>
                    <a:pt x="270415" y="434782"/>
                    <a:pt x="266885" y="432523"/>
                    <a:pt x="263213" y="430122"/>
                  </a:cubicBezTo>
                  <a:cubicBezTo>
                    <a:pt x="263213" y="430122"/>
                    <a:pt x="263213" y="430122"/>
                    <a:pt x="263213" y="430122"/>
                  </a:cubicBezTo>
                  <a:cubicBezTo>
                    <a:pt x="263778" y="431534"/>
                    <a:pt x="264484" y="432946"/>
                    <a:pt x="265049" y="434358"/>
                  </a:cubicBezTo>
                  <a:cubicBezTo>
                    <a:pt x="232289" y="426451"/>
                    <a:pt x="195151" y="403575"/>
                    <a:pt x="161402" y="367143"/>
                  </a:cubicBezTo>
                  <a:cubicBezTo>
                    <a:pt x="130759" y="333959"/>
                    <a:pt x="103082" y="283830"/>
                    <a:pt x="92915" y="239208"/>
                  </a:cubicBezTo>
                  <a:cubicBezTo>
                    <a:pt x="124405" y="252199"/>
                    <a:pt x="158719" y="280299"/>
                    <a:pt x="191338" y="317296"/>
                  </a:cubicBezTo>
                  <a:cubicBezTo>
                    <a:pt x="217885" y="347374"/>
                    <a:pt x="243444" y="385500"/>
                    <a:pt x="260248" y="423344"/>
                  </a:cubicBezTo>
                  <a:cubicBezTo>
                    <a:pt x="264625" y="426168"/>
                    <a:pt x="269144" y="428992"/>
                    <a:pt x="273522" y="431534"/>
                  </a:cubicBezTo>
                  <a:cubicBezTo>
                    <a:pt x="269709" y="392984"/>
                    <a:pt x="268438" y="373497"/>
                    <a:pt x="267026" y="334665"/>
                  </a:cubicBezTo>
                  <a:cubicBezTo>
                    <a:pt x="245421" y="282700"/>
                    <a:pt x="237655" y="224522"/>
                    <a:pt x="240620" y="168321"/>
                  </a:cubicBezTo>
                  <a:cubicBezTo>
                    <a:pt x="243727" y="110001"/>
                    <a:pt x="257847" y="51118"/>
                    <a:pt x="286795" y="0"/>
                  </a:cubicBezTo>
                  <a:cubicBezTo>
                    <a:pt x="298233" y="56201"/>
                    <a:pt x="301057" y="115226"/>
                    <a:pt x="297104" y="171286"/>
                  </a:cubicBezTo>
                  <a:cubicBezTo>
                    <a:pt x="293291" y="225652"/>
                    <a:pt x="286513" y="281853"/>
                    <a:pt x="269991" y="334524"/>
                  </a:cubicBezTo>
                  <a:cubicBezTo>
                    <a:pt x="272392" y="373356"/>
                    <a:pt x="274086" y="392702"/>
                    <a:pt x="278746" y="431111"/>
                  </a:cubicBezTo>
                  <a:cubicBezTo>
                    <a:pt x="282559" y="427581"/>
                    <a:pt x="286372" y="424050"/>
                    <a:pt x="290043" y="420379"/>
                  </a:cubicBezTo>
                  <a:cubicBezTo>
                    <a:pt x="298657" y="381970"/>
                    <a:pt x="319979" y="340313"/>
                    <a:pt x="343985" y="311789"/>
                  </a:cubicBezTo>
                  <a:cubicBezTo>
                    <a:pt x="373921" y="276205"/>
                    <a:pt x="408659" y="252340"/>
                    <a:pt x="440431" y="242314"/>
                  </a:cubicBezTo>
                  <a:cubicBezTo>
                    <a:pt x="428569" y="277899"/>
                    <a:pt x="407388" y="316731"/>
                    <a:pt x="378440" y="353163"/>
                  </a:cubicBezTo>
                  <a:cubicBezTo>
                    <a:pt x="349492" y="389595"/>
                    <a:pt x="317720" y="417272"/>
                    <a:pt x="287501" y="431958"/>
                  </a:cubicBezTo>
                  <a:cubicBezTo>
                    <a:pt x="287784" y="430546"/>
                    <a:pt x="288207" y="428992"/>
                    <a:pt x="288349" y="427439"/>
                  </a:cubicBezTo>
                  <a:cubicBezTo>
                    <a:pt x="288349" y="427439"/>
                    <a:pt x="288349" y="427439"/>
                    <a:pt x="288207" y="427581"/>
                  </a:cubicBezTo>
                  <a:cubicBezTo>
                    <a:pt x="285242" y="430687"/>
                    <a:pt x="282135" y="433652"/>
                    <a:pt x="279170" y="436618"/>
                  </a:cubicBezTo>
                  <a:cubicBezTo>
                    <a:pt x="286372" y="495219"/>
                    <a:pt x="296821" y="553256"/>
                    <a:pt x="310518" y="610729"/>
                  </a:cubicBezTo>
                  <a:cubicBezTo>
                    <a:pt x="315320" y="605927"/>
                    <a:pt x="320262" y="600985"/>
                    <a:pt x="325063" y="596043"/>
                  </a:cubicBezTo>
                  <a:cubicBezTo>
                    <a:pt x="325063" y="596043"/>
                    <a:pt x="325063" y="596043"/>
                    <a:pt x="325063" y="596043"/>
                  </a:cubicBezTo>
                  <a:cubicBezTo>
                    <a:pt x="330005" y="543372"/>
                    <a:pt x="351610" y="493666"/>
                    <a:pt x="378440" y="454834"/>
                  </a:cubicBezTo>
                  <a:cubicBezTo>
                    <a:pt x="404140" y="417696"/>
                    <a:pt x="441701" y="379428"/>
                    <a:pt x="489854" y="361212"/>
                  </a:cubicBezTo>
                  <a:cubicBezTo>
                    <a:pt x="477427" y="411765"/>
                    <a:pt x="452716" y="459494"/>
                    <a:pt x="425745" y="500303"/>
                  </a:cubicBezTo>
                  <a:cubicBezTo>
                    <a:pt x="400327" y="538712"/>
                    <a:pt x="368273" y="578815"/>
                    <a:pt x="326757" y="605645"/>
                  </a:cubicBezTo>
                  <a:cubicBezTo>
                    <a:pt x="326757" y="605645"/>
                    <a:pt x="326757" y="605645"/>
                    <a:pt x="326616" y="605786"/>
                  </a:cubicBezTo>
                  <a:lnTo>
                    <a:pt x="326616" y="605786"/>
                  </a:lnTo>
                  <a:cubicBezTo>
                    <a:pt x="322097" y="610869"/>
                    <a:pt x="317579" y="615953"/>
                    <a:pt x="313060" y="620896"/>
                  </a:cubicBezTo>
                  <a:cubicBezTo>
                    <a:pt x="324074" y="666789"/>
                    <a:pt x="337489" y="712822"/>
                    <a:pt x="352881" y="757445"/>
                  </a:cubicBezTo>
                  <a:cubicBezTo>
                    <a:pt x="357682" y="752926"/>
                    <a:pt x="362624" y="748549"/>
                    <a:pt x="367426" y="744030"/>
                  </a:cubicBezTo>
                  <a:lnTo>
                    <a:pt x="368132" y="743464"/>
                  </a:lnTo>
                  <a:cubicBezTo>
                    <a:pt x="368273" y="743324"/>
                    <a:pt x="368273" y="743324"/>
                    <a:pt x="368414" y="743183"/>
                  </a:cubicBezTo>
                  <a:cubicBezTo>
                    <a:pt x="376181" y="682745"/>
                    <a:pt x="401316" y="625132"/>
                    <a:pt x="439160" y="577685"/>
                  </a:cubicBezTo>
                  <a:cubicBezTo>
                    <a:pt x="475309" y="532357"/>
                    <a:pt x="523461" y="495926"/>
                    <a:pt x="578815" y="477992"/>
                  </a:cubicBezTo>
                  <a:cubicBezTo>
                    <a:pt x="560317" y="534334"/>
                    <a:pt x="530098" y="586864"/>
                    <a:pt x="494937" y="634310"/>
                  </a:cubicBezTo>
                  <a:cubicBezTo>
                    <a:pt x="462177" y="678367"/>
                    <a:pt x="422638" y="720165"/>
                    <a:pt x="374627" y="748125"/>
                  </a:cubicBezTo>
                  <a:cubicBezTo>
                    <a:pt x="374486" y="748266"/>
                    <a:pt x="374486" y="748266"/>
                    <a:pt x="374345" y="748407"/>
                  </a:cubicBezTo>
                  <a:lnTo>
                    <a:pt x="374345" y="748407"/>
                  </a:lnTo>
                  <a:cubicBezTo>
                    <a:pt x="373639" y="749113"/>
                    <a:pt x="372933" y="749960"/>
                    <a:pt x="372227" y="750666"/>
                  </a:cubicBezTo>
                  <a:cubicBezTo>
                    <a:pt x="367002" y="756174"/>
                    <a:pt x="361495" y="761540"/>
                    <a:pt x="356129" y="767047"/>
                  </a:cubicBezTo>
                  <a:cubicBezTo>
                    <a:pt x="374062" y="816046"/>
                    <a:pt x="392984" y="863352"/>
                    <a:pt x="413883" y="911079"/>
                  </a:cubicBezTo>
                  <a:cubicBezTo>
                    <a:pt x="417837" y="906702"/>
                    <a:pt x="422073" y="902466"/>
                    <a:pt x="425745" y="897947"/>
                  </a:cubicBezTo>
                  <a:cubicBezTo>
                    <a:pt x="427016" y="896535"/>
                    <a:pt x="428287" y="894982"/>
                    <a:pt x="429416" y="893570"/>
                  </a:cubicBezTo>
                  <a:cubicBezTo>
                    <a:pt x="429416" y="893570"/>
                    <a:pt x="429416" y="893570"/>
                    <a:pt x="429557" y="893428"/>
                  </a:cubicBezTo>
                  <a:cubicBezTo>
                    <a:pt x="431252" y="832144"/>
                    <a:pt x="450880" y="772130"/>
                    <a:pt x="484205" y="720730"/>
                  </a:cubicBezTo>
                  <a:cubicBezTo>
                    <a:pt x="515977" y="671730"/>
                    <a:pt x="560741" y="630498"/>
                    <a:pt x="614541" y="606916"/>
                  </a:cubicBezTo>
                  <a:cubicBezTo>
                    <a:pt x="601409" y="665094"/>
                    <a:pt x="576415" y="720589"/>
                    <a:pt x="545914" y="771424"/>
                  </a:cubicBezTo>
                  <a:cubicBezTo>
                    <a:pt x="517248" y="819153"/>
                    <a:pt x="481664" y="864905"/>
                    <a:pt x="436053" y="897947"/>
                  </a:cubicBezTo>
                  <a:cubicBezTo>
                    <a:pt x="435912" y="898230"/>
                    <a:pt x="435629" y="898512"/>
                    <a:pt x="435488" y="898794"/>
                  </a:cubicBezTo>
                  <a:lnTo>
                    <a:pt x="435488" y="898794"/>
                  </a:lnTo>
                  <a:lnTo>
                    <a:pt x="435488" y="898794"/>
                  </a:lnTo>
                  <a:cubicBezTo>
                    <a:pt x="434076" y="900489"/>
                    <a:pt x="432805" y="902324"/>
                    <a:pt x="431393" y="904160"/>
                  </a:cubicBezTo>
                  <a:cubicBezTo>
                    <a:pt x="427157" y="909526"/>
                    <a:pt x="422638" y="914751"/>
                    <a:pt x="418261" y="920117"/>
                  </a:cubicBezTo>
                  <a:cubicBezTo>
                    <a:pt x="448197" y="982955"/>
                    <a:pt x="480534" y="1043252"/>
                    <a:pt x="516260" y="1102983"/>
                  </a:cubicBezTo>
                  <a:cubicBezTo>
                    <a:pt x="518519" y="1098464"/>
                    <a:pt x="520637" y="1093945"/>
                    <a:pt x="522755" y="1089426"/>
                  </a:cubicBezTo>
                  <a:cubicBezTo>
                    <a:pt x="523885" y="1087026"/>
                    <a:pt x="524874" y="1084484"/>
                    <a:pt x="526003" y="1082084"/>
                  </a:cubicBezTo>
                  <a:cubicBezTo>
                    <a:pt x="518943" y="1020234"/>
                    <a:pt x="530381" y="956832"/>
                    <a:pt x="557210" y="900630"/>
                  </a:cubicBezTo>
                  <a:cubicBezTo>
                    <a:pt x="582346" y="847959"/>
                    <a:pt x="621319" y="801219"/>
                    <a:pt x="671590" y="770859"/>
                  </a:cubicBezTo>
                  <a:cubicBezTo>
                    <a:pt x="666224" y="830167"/>
                    <a:pt x="648573" y="888486"/>
                    <a:pt x="624991" y="942851"/>
                  </a:cubicBezTo>
                  <a:cubicBezTo>
                    <a:pt x="603103" y="993263"/>
                    <a:pt x="574155" y="1042969"/>
                    <a:pt x="533911" y="1081378"/>
                  </a:cubicBezTo>
                  <a:cubicBezTo>
                    <a:pt x="531793" y="1087026"/>
                    <a:pt x="529675" y="1092533"/>
                    <a:pt x="527415" y="1098041"/>
                  </a:cubicBezTo>
                  <a:lnTo>
                    <a:pt x="527415" y="1098041"/>
                  </a:lnTo>
                  <a:cubicBezTo>
                    <a:pt x="525580" y="1102559"/>
                    <a:pt x="523603" y="1107077"/>
                    <a:pt x="521767" y="1111596"/>
                  </a:cubicBezTo>
                  <a:cubicBezTo>
                    <a:pt x="547043" y="1152123"/>
                    <a:pt x="574720" y="1191944"/>
                    <a:pt x="603809" y="1229929"/>
                  </a:cubicBezTo>
                  <a:cubicBezTo>
                    <a:pt x="606351" y="1225269"/>
                    <a:pt x="608893" y="1220610"/>
                    <a:pt x="611293" y="1215950"/>
                  </a:cubicBezTo>
                  <a:lnTo>
                    <a:pt x="611717" y="1215103"/>
                  </a:lnTo>
                  <a:cubicBezTo>
                    <a:pt x="611717" y="1215103"/>
                    <a:pt x="611717" y="1215103"/>
                    <a:pt x="611717" y="1214961"/>
                  </a:cubicBezTo>
                  <a:cubicBezTo>
                    <a:pt x="599008" y="1155230"/>
                    <a:pt x="604092" y="1092251"/>
                    <a:pt x="624426" y="1034778"/>
                  </a:cubicBezTo>
                  <a:cubicBezTo>
                    <a:pt x="643771" y="980272"/>
                    <a:pt x="677520" y="930002"/>
                    <a:pt x="723978" y="894982"/>
                  </a:cubicBezTo>
                  <a:cubicBezTo>
                    <a:pt x="724825" y="954290"/>
                    <a:pt x="713387" y="1013738"/>
                    <a:pt x="695736" y="1070081"/>
                  </a:cubicBezTo>
                  <a:cubicBezTo>
                    <a:pt x="679215" y="1122328"/>
                    <a:pt x="655633" y="1174576"/>
                    <a:pt x="619766" y="1216656"/>
                  </a:cubicBezTo>
                  <a:cubicBezTo>
                    <a:pt x="619625" y="1216938"/>
                    <a:pt x="619483" y="1217221"/>
                    <a:pt x="619342" y="1217503"/>
                  </a:cubicBezTo>
                  <a:lnTo>
                    <a:pt x="619342" y="1217644"/>
                  </a:lnTo>
                  <a:cubicBezTo>
                    <a:pt x="618919" y="1218633"/>
                    <a:pt x="618495" y="1219621"/>
                    <a:pt x="618071" y="1220610"/>
                  </a:cubicBezTo>
                  <a:cubicBezTo>
                    <a:pt x="615530" y="1226399"/>
                    <a:pt x="612705" y="1232048"/>
                    <a:pt x="609881" y="1237837"/>
                  </a:cubicBezTo>
                  <a:cubicBezTo>
                    <a:pt x="642924" y="1279211"/>
                    <a:pt x="676532" y="1318468"/>
                    <a:pt x="712117" y="1357583"/>
                  </a:cubicBezTo>
                  <a:cubicBezTo>
                    <a:pt x="714093" y="1352923"/>
                    <a:pt x="716212" y="1348262"/>
                    <a:pt x="718047" y="1343462"/>
                  </a:cubicBezTo>
                  <a:cubicBezTo>
                    <a:pt x="718753" y="1341626"/>
                    <a:pt x="719459" y="1339790"/>
                    <a:pt x="720165" y="1338096"/>
                  </a:cubicBezTo>
                  <a:cubicBezTo>
                    <a:pt x="720165" y="1338096"/>
                    <a:pt x="720165" y="1337954"/>
                    <a:pt x="720165" y="1337954"/>
                  </a:cubicBezTo>
                  <a:cubicBezTo>
                    <a:pt x="701102" y="1279211"/>
                    <a:pt x="699690" y="1215527"/>
                    <a:pt x="714235" y="1155795"/>
                  </a:cubicBezTo>
                  <a:cubicBezTo>
                    <a:pt x="728073" y="1099029"/>
                    <a:pt x="756880" y="1045228"/>
                    <a:pt x="799949" y="1005408"/>
                  </a:cubicBezTo>
                  <a:cubicBezTo>
                    <a:pt x="806726" y="1064856"/>
                    <a:pt x="801361" y="1125717"/>
                    <a:pt x="789499" y="1184036"/>
                  </a:cubicBezTo>
                  <a:cubicBezTo>
                    <a:pt x="778343" y="1238684"/>
                    <a:pt x="759986" y="1293897"/>
                    <a:pt x="727791" y="1340213"/>
                  </a:cubicBezTo>
                  <a:cubicBezTo>
                    <a:pt x="727650" y="1340496"/>
                    <a:pt x="727508" y="1340779"/>
                    <a:pt x="727508" y="1341202"/>
                  </a:cubicBezTo>
                  <a:lnTo>
                    <a:pt x="727508" y="1341202"/>
                  </a:lnTo>
                  <a:lnTo>
                    <a:pt x="727508" y="1341202"/>
                  </a:lnTo>
                  <a:cubicBezTo>
                    <a:pt x="726661" y="1343321"/>
                    <a:pt x="726096" y="1345438"/>
                    <a:pt x="725390" y="1347698"/>
                  </a:cubicBezTo>
                  <a:cubicBezTo>
                    <a:pt x="723413" y="1353487"/>
                    <a:pt x="721295" y="1359136"/>
                    <a:pt x="719177" y="1364784"/>
                  </a:cubicBezTo>
                  <a:cubicBezTo>
                    <a:pt x="789499" y="1436095"/>
                    <a:pt x="863210" y="1500345"/>
                    <a:pt x="943417" y="1560217"/>
                  </a:cubicBezTo>
                  <a:cubicBezTo>
                    <a:pt x="937768" y="1567983"/>
                    <a:pt x="934944" y="1571796"/>
                    <a:pt x="929437" y="1579563"/>
                  </a:cubicBezTo>
                  <a:cubicBezTo>
                    <a:pt x="848665" y="1518137"/>
                    <a:pt x="774390" y="1452475"/>
                    <a:pt x="703644" y="1379611"/>
                  </a:cubicBezTo>
                  <a:cubicBezTo>
                    <a:pt x="697854" y="1381447"/>
                    <a:pt x="691924" y="1383142"/>
                    <a:pt x="685993" y="1384695"/>
                  </a:cubicBezTo>
                  <a:cubicBezTo>
                    <a:pt x="683734" y="1385259"/>
                    <a:pt x="681615" y="1385683"/>
                    <a:pt x="679356" y="1386248"/>
                  </a:cubicBezTo>
                  <a:lnTo>
                    <a:pt x="679215" y="1386248"/>
                  </a:lnTo>
                  <a:lnTo>
                    <a:pt x="679215" y="1386248"/>
                  </a:lnTo>
                  <a:cubicBezTo>
                    <a:pt x="679074" y="1386248"/>
                    <a:pt x="678932" y="1386248"/>
                    <a:pt x="678791" y="1386389"/>
                  </a:cubicBezTo>
                  <a:cubicBezTo>
                    <a:pt x="627815" y="1416467"/>
                    <a:pt x="564694" y="1427340"/>
                    <a:pt x="508493" y="1420703"/>
                  </a:cubicBezTo>
                  <a:cubicBezTo>
                    <a:pt x="433370" y="1411806"/>
                    <a:pt x="371097" y="1386812"/>
                    <a:pt x="304729" y="1345438"/>
                  </a:cubicBezTo>
                  <a:cubicBezTo>
                    <a:pt x="362201" y="1322421"/>
                    <a:pt x="428004" y="1320868"/>
                    <a:pt x="487594" y="1329058"/>
                  </a:cubicBezTo>
                  <a:cubicBezTo>
                    <a:pt x="551986" y="1337954"/>
                    <a:pt x="615388" y="1352499"/>
                    <a:pt x="676249" y="1378623"/>
                  </a:cubicBezTo>
                  <a:cubicBezTo>
                    <a:pt x="676391" y="1378623"/>
                    <a:pt x="676391" y="1378623"/>
                    <a:pt x="676532" y="1378481"/>
                  </a:cubicBezTo>
                  <a:cubicBezTo>
                    <a:pt x="678368" y="1377917"/>
                    <a:pt x="680345" y="1377493"/>
                    <a:pt x="682180" y="1376928"/>
                  </a:cubicBezTo>
                  <a:cubicBezTo>
                    <a:pt x="687123" y="1375516"/>
                    <a:pt x="691924" y="1373821"/>
                    <a:pt x="696725" y="1372127"/>
                  </a:cubicBezTo>
                  <a:cubicBezTo>
                    <a:pt x="660999" y="1332164"/>
                    <a:pt x="627250" y="1292062"/>
                    <a:pt x="594207" y="1249981"/>
                  </a:cubicBezTo>
                  <a:cubicBezTo>
                    <a:pt x="587429" y="1250687"/>
                    <a:pt x="581075" y="1251817"/>
                    <a:pt x="574720" y="1252664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3" name="Graphic 2">
              <a:extLst>
                <a:ext uri="{FF2B5EF4-FFF2-40B4-BE49-F238E27FC236}">
                  <a16:creationId xmlns:a16="http://schemas.microsoft.com/office/drawing/2014/main" id="{AB1DB408-DFBF-4298-A74D-B9C227C3735C}"/>
                </a:ext>
              </a:extLst>
            </p:cNvPr>
            <p:cNvGrpSpPr/>
            <p:nvPr/>
          </p:nvGrpSpPr>
          <p:grpSpPr>
            <a:xfrm>
              <a:off x="-435453" y="1281797"/>
              <a:ext cx="1644813" cy="1814863"/>
              <a:chOff x="-435453" y="1281797"/>
              <a:chExt cx="1644813" cy="1814863"/>
            </a:xfrm>
          </p:grpSpPr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1BCC49B-0BBE-4E68-9B4D-D6878CDD8602}"/>
                  </a:ext>
                </a:extLst>
              </p:cNvPr>
              <p:cNvSpPr/>
              <p:nvPr/>
            </p:nvSpPr>
            <p:spPr>
              <a:xfrm>
                <a:off x="-435453" y="1281797"/>
                <a:ext cx="1644813" cy="1551084"/>
              </a:xfrm>
              <a:custGeom>
                <a:avLst/>
                <a:gdLst>
                  <a:gd name="connsiteX0" fmla="*/ 238200 w 1644813"/>
                  <a:gd name="connsiteY0" fmla="*/ 1536905 h 1551084"/>
                  <a:gd name="connsiteX1" fmla="*/ 513698 w 1644813"/>
                  <a:gd name="connsiteY1" fmla="*/ 1322127 h 1551084"/>
                  <a:gd name="connsiteX2" fmla="*/ 450437 w 1644813"/>
                  <a:gd name="connsiteY2" fmla="*/ 1237683 h 1551084"/>
                  <a:gd name="connsiteX3" fmla="*/ 580631 w 1644813"/>
                  <a:gd name="connsiteY3" fmla="*/ 1244320 h 1551084"/>
                  <a:gd name="connsiteX4" fmla="*/ 651095 w 1644813"/>
                  <a:gd name="connsiteY4" fmla="*/ 1139261 h 1551084"/>
                  <a:gd name="connsiteX5" fmla="*/ 855565 w 1644813"/>
                  <a:gd name="connsiteY5" fmla="*/ 912197 h 1551084"/>
                  <a:gd name="connsiteX6" fmla="*/ 973333 w 1644813"/>
                  <a:gd name="connsiteY6" fmla="*/ 788498 h 1551084"/>
                  <a:gd name="connsiteX7" fmla="*/ 1065260 w 1644813"/>
                  <a:gd name="connsiteY7" fmla="*/ 693182 h 1551084"/>
                  <a:gd name="connsiteX8" fmla="*/ 977428 w 1644813"/>
                  <a:gd name="connsiteY8" fmla="*/ 516812 h 1551084"/>
                  <a:gd name="connsiteX9" fmla="*/ 1138124 w 1644813"/>
                  <a:gd name="connsiteY9" fmla="*/ 621448 h 1551084"/>
                  <a:gd name="connsiteX10" fmla="*/ 1361093 w 1644813"/>
                  <a:gd name="connsiteY10" fmla="*/ 423614 h 1551084"/>
                  <a:gd name="connsiteX11" fmla="*/ 1397525 w 1644813"/>
                  <a:gd name="connsiteY11" fmla="*/ 378427 h 1551084"/>
                  <a:gd name="connsiteX12" fmla="*/ 1380439 w 1644813"/>
                  <a:gd name="connsiteY12" fmla="*/ 322085 h 1551084"/>
                  <a:gd name="connsiteX13" fmla="*/ 1440594 w 1644813"/>
                  <a:gd name="connsiteY13" fmla="*/ 350750 h 1551084"/>
                  <a:gd name="connsiteX14" fmla="*/ 1381851 w 1644813"/>
                  <a:gd name="connsiteY14" fmla="*/ 246256 h 1551084"/>
                  <a:gd name="connsiteX15" fmla="*/ 1496936 w 1644813"/>
                  <a:gd name="connsiteY15" fmla="*/ 302739 h 1551084"/>
                  <a:gd name="connsiteX16" fmla="*/ 1637157 w 1644813"/>
                  <a:gd name="connsiteY16" fmla="*/ 136678 h 1551084"/>
                  <a:gd name="connsiteX17" fmla="*/ 1470671 w 1644813"/>
                  <a:gd name="connsiteY17" fmla="*/ 1964 h 1551084"/>
                  <a:gd name="connsiteX18" fmla="*/ 1446242 w 1644813"/>
                  <a:gd name="connsiteY18" fmla="*/ 68191 h 1551084"/>
                  <a:gd name="connsiteX19" fmla="*/ 1427885 w 1644813"/>
                  <a:gd name="connsiteY19" fmla="*/ 13402 h 1551084"/>
                  <a:gd name="connsiteX20" fmla="*/ 1362788 w 1644813"/>
                  <a:gd name="connsiteY20" fmla="*/ 693 h 1551084"/>
                  <a:gd name="connsiteX21" fmla="*/ 1046197 w 1644813"/>
                  <a:gd name="connsiteY21" fmla="*/ 79064 h 1551084"/>
                  <a:gd name="connsiteX22" fmla="*/ 927158 w 1644813"/>
                  <a:gd name="connsiteY22" fmla="*/ 125522 h 1551084"/>
                  <a:gd name="connsiteX23" fmla="*/ 935489 w 1644813"/>
                  <a:gd name="connsiteY23" fmla="*/ 194009 h 1551084"/>
                  <a:gd name="connsiteX24" fmla="*/ 891291 w 1644813"/>
                  <a:gd name="connsiteY24" fmla="*/ 131876 h 1551084"/>
                  <a:gd name="connsiteX25" fmla="*/ 798093 w 1644813"/>
                  <a:gd name="connsiteY25" fmla="*/ 179040 h 1551084"/>
                  <a:gd name="connsiteX26" fmla="*/ 684279 w 1644813"/>
                  <a:gd name="connsiteY26" fmla="*/ 250633 h 1551084"/>
                  <a:gd name="connsiteX27" fmla="*/ 546741 w 1644813"/>
                  <a:gd name="connsiteY27" fmla="*/ 369955 h 1551084"/>
                  <a:gd name="connsiteX28" fmla="*/ 411181 w 1644813"/>
                  <a:gd name="connsiteY28" fmla="*/ 503962 h 1551084"/>
                  <a:gd name="connsiteX29" fmla="*/ 494212 w 1644813"/>
                  <a:gd name="connsiteY29" fmla="*/ 610857 h 1551084"/>
                  <a:gd name="connsiteX30" fmla="*/ 533468 w 1644813"/>
                  <a:gd name="connsiteY30" fmla="*/ 674119 h 1551084"/>
                  <a:gd name="connsiteX31" fmla="*/ 366418 w 1644813"/>
                  <a:gd name="connsiteY31" fmla="*/ 592641 h 1551084"/>
                  <a:gd name="connsiteX32" fmla="*/ 479667 w 1644813"/>
                  <a:gd name="connsiteY32" fmla="*/ 736674 h 1551084"/>
                  <a:gd name="connsiteX33" fmla="*/ 281127 w 1644813"/>
                  <a:gd name="connsiteY33" fmla="*/ 625825 h 1551084"/>
                  <a:gd name="connsiteX34" fmla="*/ 246955 w 1644813"/>
                  <a:gd name="connsiteY34" fmla="*/ 682309 h 1551084"/>
                  <a:gd name="connsiteX35" fmla="*/ 82305 w 1644813"/>
                  <a:gd name="connsiteY35" fmla="*/ 1026011 h 1551084"/>
                  <a:gd name="connsiteX36" fmla="*/ 111959 w 1644813"/>
                  <a:gd name="connsiteY36" fmla="*/ 1052559 h 1551084"/>
                  <a:gd name="connsiteX37" fmla="*/ 56464 w 1644813"/>
                  <a:gd name="connsiteY37" fmla="*/ 1072045 h 1551084"/>
                  <a:gd name="connsiteX38" fmla="*/ 11701 w 1644813"/>
                  <a:gd name="connsiteY38" fmla="*/ 1236413 h 1551084"/>
                  <a:gd name="connsiteX39" fmla="*/ 44179 w 1644813"/>
                  <a:gd name="connsiteY39" fmla="*/ 1485364 h 1551084"/>
                  <a:gd name="connsiteX40" fmla="*/ 238200 w 1644813"/>
                  <a:gd name="connsiteY40" fmla="*/ 1536905 h 155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44813" h="1551084">
                    <a:moveTo>
                      <a:pt x="238200" y="1536905"/>
                    </a:moveTo>
                    <a:cubicBezTo>
                      <a:pt x="341565" y="1489036"/>
                      <a:pt x="429679" y="1397815"/>
                      <a:pt x="513698" y="1322127"/>
                    </a:cubicBezTo>
                    <a:cubicBezTo>
                      <a:pt x="496330" y="1292755"/>
                      <a:pt x="460604" y="1269032"/>
                      <a:pt x="450437" y="1237683"/>
                    </a:cubicBezTo>
                    <a:cubicBezTo>
                      <a:pt x="486304" y="1239096"/>
                      <a:pt x="549283" y="1268891"/>
                      <a:pt x="580631" y="1244320"/>
                    </a:cubicBezTo>
                    <a:cubicBezTo>
                      <a:pt x="602660" y="1227093"/>
                      <a:pt x="631326" y="1162278"/>
                      <a:pt x="651095" y="1139261"/>
                    </a:cubicBezTo>
                    <a:cubicBezTo>
                      <a:pt x="717322" y="1062020"/>
                      <a:pt x="786514" y="986755"/>
                      <a:pt x="855565" y="912197"/>
                    </a:cubicBezTo>
                    <a:cubicBezTo>
                      <a:pt x="893974" y="870682"/>
                      <a:pt x="935066" y="830296"/>
                      <a:pt x="973333" y="788498"/>
                    </a:cubicBezTo>
                    <a:cubicBezTo>
                      <a:pt x="1002564" y="756585"/>
                      <a:pt x="1028123" y="716905"/>
                      <a:pt x="1065260" y="693182"/>
                    </a:cubicBezTo>
                    <a:cubicBezTo>
                      <a:pt x="1039702" y="641076"/>
                      <a:pt x="982653" y="574849"/>
                      <a:pt x="977428" y="516812"/>
                    </a:cubicBezTo>
                    <a:cubicBezTo>
                      <a:pt x="1036595" y="539123"/>
                      <a:pt x="1087289" y="585440"/>
                      <a:pt x="1138124" y="621448"/>
                    </a:cubicBezTo>
                    <a:cubicBezTo>
                      <a:pt x="1194184" y="541806"/>
                      <a:pt x="1287947" y="481651"/>
                      <a:pt x="1361093" y="423614"/>
                    </a:cubicBezTo>
                    <a:cubicBezTo>
                      <a:pt x="1380721" y="408081"/>
                      <a:pt x="1394842" y="404974"/>
                      <a:pt x="1397525" y="378427"/>
                    </a:cubicBezTo>
                    <a:cubicBezTo>
                      <a:pt x="1398372" y="370520"/>
                      <a:pt x="1386087" y="325333"/>
                      <a:pt x="1380439" y="322085"/>
                    </a:cubicBezTo>
                    <a:cubicBezTo>
                      <a:pt x="1399361" y="333099"/>
                      <a:pt x="1420825" y="342701"/>
                      <a:pt x="1440594" y="350750"/>
                    </a:cubicBezTo>
                    <a:cubicBezTo>
                      <a:pt x="1429297" y="311494"/>
                      <a:pt x="1411222" y="276051"/>
                      <a:pt x="1381851" y="246256"/>
                    </a:cubicBezTo>
                    <a:cubicBezTo>
                      <a:pt x="1416871" y="266731"/>
                      <a:pt x="1470954" y="271250"/>
                      <a:pt x="1496936" y="302739"/>
                    </a:cubicBezTo>
                    <a:cubicBezTo>
                      <a:pt x="1548054" y="257835"/>
                      <a:pt x="1610327" y="199233"/>
                      <a:pt x="1637157" y="136678"/>
                    </a:cubicBezTo>
                    <a:cubicBezTo>
                      <a:pt x="1676836" y="44186"/>
                      <a:pt x="1553420" y="11990"/>
                      <a:pt x="1470671" y="1964"/>
                    </a:cubicBezTo>
                    <a:cubicBezTo>
                      <a:pt x="1467988" y="24416"/>
                      <a:pt x="1460787" y="47716"/>
                      <a:pt x="1446242" y="68191"/>
                    </a:cubicBezTo>
                    <a:cubicBezTo>
                      <a:pt x="1437346" y="53505"/>
                      <a:pt x="1438193" y="25123"/>
                      <a:pt x="1427885" y="13402"/>
                    </a:cubicBezTo>
                    <a:cubicBezTo>
                      <a:pt x="1413340" y="-3119"/>
                      <a:pt x="1392865" y="-13"/>
                      <a:pt x="1362788" y="693"/>
                    </a:cubicBezTo>
                    <a:cubicBezTo>
                      <a:pt x="1258717" y="3518"/>
                      <a:pt x="1140384" y="39385"/>
                      <a:pt x="1046197" y="79064"/>
                    </a:cubicBezTo>
                    <a:cubicBezTo>
                      <a:pt x="1007930" y="95162"/>
                      <a:pt x="964437" y="105047"/>
                      <a:pt x="927158" y="125522"/>
                    </a:cubicBezTo>
                    <a:cubicBezTo>
                      <a:pt x="938596" y="143597"/>
                      <a:pt x="932665" y="173392"/>
                      <a:pt x="935489" y="194009"/>
                    </a:cubicBezTo>
                    <a:cubicBezTo>
                      <a:pt x="927582" y="179182"/>
                      <a:pt x="912190" y="134842"/>
                      <a:pt x="891291" y="131876"/>
                    </a:cubicBezTo>
                    <a:cubicBezTo>
                      <a:pt x="861355" y="127640"/>
                      <a:pt x="823934" y="162237"/>
                      <a:pt x="798093" y="179040"/>
                    </a:cubicBezTo>
                    <a:cubicBezTo>
                      <a:pt x="760955" y="203187"/>
                      <a:pt x="721558" y="225216"/>
                      <a:pt x="684279" y="250633"/>
                    </a:cubicBezTo>
                    <a:cubicBezTo>
                      <a:pt x="631326" y="286642"/>
                      <a:pt x="593623" y="327168"/>
                      <a:pt x="546741" y="369955"/>
                    </a:cubicBezTo>
                    <a:cubicBezTo>
                      <a:pt x="500142" y="412317"/>
                      <a:pt x="446624" y="450867"/>
                      <a:pt x="411181" y="503962"/>
                    </a:cubicBezTo>
                    <a:cubicBezTo>
                      <a:pt x="445353" y="535452"/>
                      <a:pt x="466958" y="573296"/>
                      <a:pt x="494212" y="610857"/>
                    </a:cubicBezTo>
                    <a:cubicBezTo>
                      <a:pt x="509039" y="631333"/>
                      <a:pt x="530926" y="645030"/>
                      <a:pt x="533468" y="674119"/>
                    </a:cubicBezTo>
                    <a:cubicBezTo>
                      <a:pt x="486869" y="638111"/>
                      <a:pt x="422760" y="614105"/>
                      <a:pt x="366418" y="592641"/>
                    </a:cubicBezTo>
                    <a:cubicBezTo>
                      <a:pt x="385340" y="648560"/>
                      <a:pt x="443659" y="692900"/>
                      <a:pt x="479667" y="736674"/>
                    </a:cubicBezTo>
                    <a:cubicBezTo>
                      <a:pt x="426431" y="682450"/>
                      <a:pt x="340153" y="668612"/>
                      <a:pt x="281127" y="625825"/>
                    </a:cubicBezTo>
                    <a:cubicBezTo>
                      <a:pt x="279292" y="651808"/>
                      <a:pt x="260370" y="660563"/>
                      <a:pt x="246955" y="682309"/>
                    </a:cubicBezTo>
                    <a:cubicBezTo>
                      <a:pt x="178327" y="793299"/>
                      <a:pt x="127916" y="901183"/>
                      <a:pt x="82305" y="1026011"/>
                    </a:cubicBezTo>
                    <a:cubicBezTo>
                      <a:pt x="93743" y="1031942"/>
                      <a:pt x="106734" y="1039709"/>
                      <a:pt x="111959" y="1052559"/>
                    </a:cubicBezTo>
                    <a:cubicBezTo>
                      <a:pt x="93461" y="1057219"/>
                      <a:pt x="74539" y="1062443"/>
                      <a:pt x="56464" y="1072045"/>
                    </a:cubicBezTo>
                    <a:cubicBezTo>
                      <a:pt x="49686" y="1125422"/>
                      <a:pt x="19185" y="1181765"/>
                      <a:pt x="11701" y="1236413"/>
                    </a:cubicBezTo>
                    <a:cubicBezTo>
                      <a:pt x="-726" y="1326645"/>
                      <a:pt x="-16965" y="1436929"/>
                      <a:pt x="44179" y="1485364"/>
                    </a:cubicBezTo>
                    <a:cubicBezTo>
                      <a:pt x="103345" y="1532810"/>
                      <a:pt x="158982" y="1573620"/>
                      <a:pt x="238200" y="153690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7DE4DB42-53C2-4AC2-985C-C631DABDF0DA}"/>
                  </a:ext>
                </a:extLst>
              </p:cNvPr>
              <p:cNvSpPr/>
              <p:nvPr/>
            </p:nvSpPr>
            <p:spPr>
              <a:xfrm>
                <a:off x="-369602" y="1413909"/>
                <a:ext cx="1447103" cy="1682752"/>
              </a:xfrm>
              <a:custGeom>
                <a:avLst/>
                <a:gdLst>
                  <a:gd name="connsiteX0" fmla="*/ 1443794 w 1447103"/>
                  <a:gd name="connsiteY0" fmla="*/ 7249 h 1682752"/>
                  <a:gd name="connsiteX1" fmla="*/ 715156 w 1447103"/>
                  <a:gd name="connsiteY1" fmla="*/ 453893 h 1682752"/>
                  <a:gd name="connsiteX2" fmla="*/ 207227 w 1447103"/>
                  <a:gd name="connsiteY2" fmla="*/ 1178577 h 1682752"/>
                  <a:gd name="connsiteX3" fmla="*/ 48508 w 1447103"/>
                  <a:gd name="connsiteY3" fmla="*/ 1660806 h 1682752"/>
                  <a:gd name="connsiteX4" fmla="*/ 1203 w 1447103"/>
                  <a:gd name="connsiteY4" fmla="*/ 1645273 h 1682752"/>
                  <a:gd name="connsiteX5" fmla="*/ 145519 w 1447103"/>
                  <a:gd name="connsiteY5" fmla="*/ 1207666 h 1682752"/>
                  <a:gd name="connsiteX6" fmla="*/ 371453 w 1447103"/>
                  <a:gd name="connsiteY6" fmla="*/ 804939 h 1682752"/>
                  <a:gd name="connsiteX7" fmla="*/ 1010706 w 1447103"/>
                  <a:gd name="connsiteY7" fmla="*/ 196046 h 1682752"/>
                  <a:gd name="connsiteX8" fmla="*/ 1442946 w 1447103"/>
                  <a:gd name="connsiteY8" fmla="*/ 189 h 1682752"/>
                  <a:gd name="connsiteX9" fmla="*/ 1443794 w 1447103"/>
                  <a:gd name="connsiteY9" fmla="*/ 7249 h 168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7103" h="1682752">
                    <a:moveTo>
                      <a:pt x="1443794" y="7249"/>
                    </a:moveTo>
                    <a:cubicBezTo>
                      <a:pt x="1161941" y="107084"/>
                      <a:pt x="924427" y="255777"/>
                      <a:pt x="715156" y="453893"/>
                    </a:cubicBezTo>
                    <a:cubicBezTo>
                      <a:pt x="499812" y="657799"/>
                      <a:pt x="327820" y="907456"/>
                      <a:pt x="207227" y="1178577"/>
                    </a:cubicBezTo>
                    <a:cubicBezTo>
                      <a:pt x="139588" y="1330801"/>
                      <a:pt x="87765" y="1496156"/>
                      <a:pt x="48508" y="1660806"/>
                    </a:cubicBezTo>
                    <a:cubicBezTo>
                      <a:pt x="39471" y="1698367"/>
                      <a:pt x="-8116" y="1684105"/>
                      <a:pt x="1203" y="1645273"/>
                    </a:cubicBezTo>
                    <a:cubicBezTo>
                      <a:pt x="37353" y="1496015"/>
                      <a:pt x="83387" y="1348169"/>
                      <a:pt x="145519" y="1207666"/>
                    </a:cubicBezTo>
                    <a:cubicBezTo>
                      <a:pt x="207933" y="1067022"/>
                      <a:pt x="283762" y="928214"/>
                      <a:pt x="371453" y="804939"/>
                    </a:cubicBezTo>
                    <a:cubicBezTo>
                      <a:pt x="544999" y="561071"/>
                      <a:pt x="759495" y="361543"/>
                      <a:pt x="1010706" y="196046"/>
                    </a:cubicBezTo>
                    <a:cubicBezTo>
                      <a:pt x="1141324" y="109908"/>
                      <a:pt x="1289876" y="42834"/>
                      <a:pt x="1442946" y="189"/>
                    </a:cubicBezTo>
                    <a:cubicBezTo>
                      <a:pt x="1447889" y="-1223"/>
                      <a:pt x="1448736" y="5696"/>
                      <a:pt x="1443794" y="7249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4" name="Graphic 2">
              <a:extLst>
                <a:ext uri="{FF2B5EF4-FFF2-40B4-BE49-F238E27FC236}">
                  <a16:creationId xmlns:a16="http://schemas.microsoft.com/office/drawing/2014/main" id="{3B9C47AC-C3FC-419B-B3A0-FB21A3D263E1}"/>
                </a:ext>
              </a:extLst>
            </p:cNvPr>
            <p:cNvGrpSpPr/>
            <p:nvPr/>
          </p:nvGrpSpPr>
          <p:grpSpPr>
            <a:xfrm>
              <a:off x="-242723" y="-44307"/>
              <a:ext cx="2205965" cy="1051159"/>
              <a:chOff x="-242723" y="-44307"/>
              <a:chExt cx="2205965" cy="1051159"/>
            </a:xfrm>
          </p:grpSpPr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E343CF9-9038-4326-831B-DA2DD238BBAA}"/>
                  </a:ext>
                </a:extLst>
              </p:cNvPr>
              <p:cNvSpPr/>
              <p:nvPr/>
            </p:nvSpPr>
            <p:spPr>
              <a:xfrm>
                <a:off x="-242723" y="-44307"/>
                <a:ext cx="2205965" cy="887780"/>
              </a:xfrm>
              <a:custGeom>
                <a:avLst/>
                <a:gdLst>
                  <a:gd name="connsiteX0" fmla="*/ 1142663 w 2205965"/>
                  <a:gd name="connsiteY0" fmla="*/ 547326 h 887780"/>
                  <a:gd name="connsiteX1" fmla="*/ 2205966 w 2205965"/>
                  <a:gd name="connsiteY1" fmla="*/ 15674 h 887780"/>
                  <a:gd name="connsiteX2" fmla="*/ 2196364 w 2205965"/>
                  <a:gd name="connsiteY2" fmla="*/ 0 h 887780"/>
                  <a:gd name="connsiteX3" fmla="*/ 0 w 2205965"/>
                  <a:gd name="connsiteY3" fmla="*/ 869706 h 887780"/>
                  <a:gd name="connsiteX4" fmla="*/ 3671 w 2205965"/>
                  <a:gd name="connsiteY4" fmla="*/ 887780 h 887780"/>
                  <a:gd name="connsiteX5" fmla="*/ 1142663 w 2205965"/>
                  <a:gd name="connsiteY5" fmla="*/ 547326 h 88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5965" h="887780">
                    <a:moveTo>
                      <a:pt x="1142663" y="547326"/>
                    </a:moveTo>
                    <a:cubicBezTo>
                      <a:pt x="1510512" y="401598"/>
                      <a:pt x="1865793" y="224099"/>
                      <a:pt x="2205966" y="15674"/>
                    </a:cubicBezTo>
                    <a:lnTo>
                      <a:pt x="2196364" y="0"/>
                    </a:lnTo>
                    <a:cubicBezTo>
                      <a:pt x="1517996" y="415719"/>
                      <a:pt x="779050" y="708304"/>
                      <a:pt x="0" y="869706"/>
                    </a:cubicBezTo>
                    <a:lnTo>
                      <a:pt x="3671" y="887780"/>
                    </a:lnTo>
                    <a:cubicBezTo>
                      <a:pt x="394255" y="806868"/>
                      <a:pt x="774813" y="693053"/>
                      <a:pt x="1142663" y="547326"/>
                    </a:cubicBezTo>
                    <a:close/>
                  </a:path>
                </a:pathLst>
              </a:custGeom>
              <a:solidFill>
                <a:srgbClr val="F9FBF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98AF2472-E26B-49D8-9B91-2F79DBAEA708}"/>
                  </a:ext>
                </a:extLst>
              </p:cNvPr>
              <p:cNvSpPr/>
              <p:nvPr/>
            </p:nvSpPr>
            <p:spPr>
              <a:xfrm>
                <a:off x="720745" y="392169"/>
                <a:ext cx="320826" cy="329157"/>
              </a:xfrm>
              <a:custGeom>
                <a:avLst/>
                <a:gdLst>
                  <a:gd name="connsiteX0" fmla="*/ 0 w 320826"/>
                  <a:gd name="connsiteY0" fmla="*/ 126947 h 329157"/>
                  <a:gd name="connsiteX1" fmla="*/ 265614 w 320826"/>
                  <a:gd name="connsiteY1" fmla="*/ 329158 h 329157"/>
                  <a:gd name="connsiteX2" fmla="*/ 320827 w 320826"/>
                  <a:gd name="connsiteY2" fmla="*/ 0 h 329157"/>
                  <a:gd name="connsiteX3" fmla="*/ 0 w 320826"/>
                  <a:gd name="connsiteY3" fmla="*/ 126947 h 32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826" h="329157">
                    <a:moveTo>
                      <a:pt x="0" y="126947"/>
                    </a:moveTo>
                    <a:cubicBezTo>
                      <a:pt x="86561" y="195857"/>
                      <a:pt x="175099" y="263213"/>
                      <a:pt x="265614" y="329158"/>
                    </a:cubicBezTo>
                    <a:cubicBezTo>
                      <a:pt x="286513" y="219156"/>
                      <a:pt x="304870" y="109437"/>
                      <a:pt x="320827" y="0"/>
                    </a:cubicBezTo>
                    <a:cubicBezTo>
                      <a:pt x="214920" y="44904"/>
                      <a:pt x="108025" y="87267"/>
                      <a:pt x="0" y="126947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871CDCCA-FACA-4964-A7E0-7759BA94074C}"/>
                  </a:ext>
                </a:extLst>
              </p:cNvPr>
              <p:cNvSpPr/>
              <p:nvPr/>
            </p:nvSpPr>
            <p:spPr>
              <a:xfrm>
                <a:off x="295988" y="553570"/>
                <a:ext cx="328593" cy="324921"/>
              </a:xfrm>
              <a:custGeom>
                <a:avLst/>
                <a:gdLst>
                  <a:gd name="connsiteX0" fmla="*/ 0 w 328593"/>
                  <a:gd name="connsiteY0" fmla="*/ 105907 h 324921"/>
                  <a:gd name="connsiteX1" fmla="*/ 251917 w 328593"/>
                  <a:gd name="connsiteY1" fmla="*/ 324922 h 324921"/>
                  <a:gd name="connsiteX2" fmla="*/ 328593 w 328593"/>
                  <a:gd name="connsiteY2" fmla="*/ 0 h 324921"/>
                  <a:gd name="connsiteX3" fmla="*/ 0 w 328593"/>
                  <a:gd name="connsiteY3" fmla="*/ 105907 h 32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593" h="324921">
                    <a:moveTo>
                      <a:pt x="0" y="105907"/>
                    </a:moveTo>
                    <a:cubicBezTo>
                      <a:pt x="81901" y="180324"/>
                      <a:pt x="165920" y="253329"/>
                      <a:pt x="251917" y="324922"/>
                    </a:cubicBezTo>
                    <a:cubicBezTo>
                      <a:pt x="280017" y="216614"/>
                      <a:pt x="305435" y="108307"/>
                      <a:pt x="328593" y="0"/>
                    </a:cubicBezTo>
                    <a:cubicBezTo>
                      <a:pt x="220004" y="38126"/>
                      <a:pt x="110425" y="73429"/>
                      <a:pt x="0" y="105907"/>
                    </a:cubicBezTo>
                    <a:close/>
                  </a:path>
                </a:pathLst>
              </a:custGeom>
              <a:solidFill>
                <a:srgbClr val="FC7808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CEADFB70-8F2B-42F0-B398-6B9319E35D5D}"/>
                  </a:ext>
                </a:extLst>
              </p:cNvPr>
              <p:cNvSpPr/>
              <p:nvPr/>
            </p:nvSpPr>
            <p:spPr>
              <a:xfrm>
                <a:off x="-137804" y="687578"/>
                <a:ext cx="335371" cy="319273"/>
              </a:xfrm>
              <a:custGeom>
                <a:avLst/>
                <a:gdLst>
                  <a:gd name="connsiteX0" fmla="*/ 0 w 335371"/>
                  <a:gd name="connsiteY0" fmla="*/ 84302 h 319273"/>
                  <a:gd name="connsiteX1" fmla="*/ 237372 w 335371"/>
                  <a:gd name="connsiteY1" fmla="*/ 319273 h 319273"/>
                  <a:gd name="connsiteX2" fmla="*/ 335371 w 335371"/>
                  <a:gd name="connsiteY2" fmla="*/ 0 h 319273"/>
                  <a:gd name="connsiteX3" fmla="*/ 0 w 335371"/>
                  <a:gd name="connsiteY3" fmla="*/ 84302 h 31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71" h="319273">
                    <a:moveTo>
                      <a:pt x="0" y="84302"/>
                    </a:moveTo>
                    <a:cubicBezTo>
                      <a:pt x="76959" y="163944"/>
                      <a:pt x="156177" y="242315"/>
                      <a:pt x="237372" y="319273"/>
                    </a:cubicBezTo>
                    <a:cubicBezTo>
                      <a:pt x="272533" y="212943"/>
                      <a:pt x="305152" y="106472"/>
                      <a:pt x="335371" y="0"/>
                    </a:cubicBezTo>
                    <a:cubicBezTo>
                      <a:pt x="224381" y="30925"/>
                      <a:pt x="112544" y="59025"/>
                      <a:pt x="0" y="84302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F7B34A26-49F2-44E2-AAB2-0E371144ACE5}"/>
                  </a:ext>
                </a:extLst>
              </p:cNvPr>
              <p:cNvSpPr/>
              <p:nvPr/>
            </p:nvSpPr>
            <p:spPr>
              <a:xfrm>
                <a:off x="1135334" y="203513"/>
                <a:ext cx="311930" cy="332123"/>
              </a:xfrm>
              <a:custGeom>
                <a:avLst/>
                <a:gdLst>
                  <a:gd name="connsiteX0" fmla="*/ 311931 w 311930"/>
                  <a:gd name="connsiteY0" fmla="*/ 0 h 332123"/>
                  <a:gd name="connsiteX1" fmla="*/ 278323 w 311930"/>
                  <a:gd name="connsiteY1" fmla="*/ 332123 h 332123"/>
                  <a:gd name="connsiteX2" fmla="*/ 0 w 311930"/>
                  <a:gd name="connsiteY2" fmla="*/ 147705 h 332123"/>
                  <a:gd name="connsiteX3" fmla="*/ 311931 w 311930"/>
                  <a:gd name="connsiteY3" fmla="*/ 0 h 33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930" h="332123">
                    <a:moveTo>
                      <a:pt x="311931" y="0"/>
                    </a:moveTo>
                    <a:cubicBezTo>
                      <a:pt x="303176" y="110284"/>
                      <a:pt x="292020" y="221133"/>
                      <a:pt x="278323" y="332123"/>
                    </a:cubicBezTo>
                    <a:cubicBezTo>
                      <a:pt x="183713" y="272392"/>
                      <a:pt x="90939" y="210825"/>
                      <a:pt x="0" y="147705"/>
                    </a:cubicBezTo>
                    <a:cubicBezTo>
                      <a:pt x="105201" y="101247"/>
                      <a:pt x="209131" y="51965"/>
                      <a:pt x="311931" y="0"/>
                    </a:cubicBezTo>
                    <a:close/>
                  </a:path>
                </a:pathLst>
              </a:custGeom>
              <a:solidFill>
                <a:srgbClr val="FC7808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531DAC0C-CCD6-4E1F-8B6F-FEFD3B076DA9}"/>
                  </a:ext>
                </a:extLst>
              </p:cNvPr>
              <p:cNvSpPr/>
              <p:nvPr/>
            </p:nvSpPr>
            <p:spPr>
              <a:xfrm>
                <a:off x="1538344" y="-11406"/>
                <a:ext cx="302045" cy="333817"/>
              </a:xfrm>
              <a:custGeom>
                <a:avLst/>
                <a:gdLst>
                  <a:gd name="connsiteX0" fmla="*/ 302046 w 302045"/>
                  <a:gd name="connsiteY0" fmla="*/ 0 h 333817"/>
                  <a:gd name="connsiteX1" fmla="*/ 289902 w 302045"/>
                  <a:gd name="connsiteY1" fmla="*/ 333818 h 333817"/>
                  <a:gd name="connsiteX2" fmla="*/ 0 w 302045"/>
                  <a:gd name="connsiteY2" fmla="*/ 168180 h 333817"/>
                  <a:gd name="connsiteX3" fmla="*/ 302046 w 302045"/>
                  <a:gd name="connsiteY3" fmla="*/ 0 h 333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045" h="333817">
                    <a:moveTo>
                      <a:pt x="302046" y="0"/>
                    </a:moveTo>
                    <a:cubicBezTo>
                      <a:pt x="300493" y="110708"/>
                      <a:pt x="296397" y="221980"/>
                      <a:pt x="289902" y="333818"/>
                    </a:cubicBezTo>
                    <a:cubicBezTo>
                      <a:pt x="191479" y="280441"/>
                      <a:pt x="94751" y="225228"/>
                      <a:pt x="0" y="168180"/>
                    </a:cubicBezTo>
                    <a:cubicBezTo>
                      <a:pt x="101953" y="114662"/>
                      <a:pt x="202635" y="58602"/>
                      <a:pt x="302046" y="0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5" name="Graphic 2">
              <a:extLst>
                <a:ext uri="{FF2B5EF4-FFF2-40B4-BE49-F238E27FC236}">
                  <a16:creationId xmlns:a16="http://schemas.microsoft.com/office/drawing/2014/main" id="{714218F9-99DA-4791-BFED-DEB5DFEE3CA0}"/>
                </a:ext>
              </a:extLst>
            </p:cNvPr>
            <p:cNvGrpSpPr/>
            <p:nvPr/>
          </p:nvGrpSpPr>
          <p:grpSpPr>
            <a:xfrm>
              <a:off x="-747447" y="3530224"/>
              <a:ext cx="2058761" cy="2171461"/>
              <a:chOff x="-747447" y="3530224"/>
              <a:chExt cx="2058761" cy="2171461"/>
            </a:xfrm>
          </p:grpSpPr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C54298B-F8C2-49A4-BBC5-BFB7AC41E8E9}"/>
                  </a:ext>
                </a:extLst>
              </p:cNvPr>
              <p:cNvSpPr/>
              <p:nvPr/>
            </p:nvSpPr>
            <p:spPr>
              <a:xfrm>
                <a:off x="-747447" y="4525777"/>
                <a:ext cx="1237034" cy="1175907"/>
              </a:xfrm>
              <a:custGeom>
                <a:avLst/>
                <a:gdLst>
                  <a:gd name="connsiteX0" fmla="*/ 99314 w 1237034"/>
                  <a:gd name="connsiteY0" fmla="*/ 921953 h 1175907"/>
                  <a:gd name="connsiteX1" fmla="*/ 114564 w 1237034"/>
                  <a:gd name="connsiteY1" fmla="*/ 914186 h 1175907"/>
                  <a:gd name="connsiteX2" fmla="*/ 134757 w 1237034"/>
                  <a:gd name="connsiteY2" fmla="*/ 904019 h 1175907"/>
                  <a:gd name="connsiteX3" fmla="*/ 278932 w 1237034"/>
                  <a:gd name="connsiteY3" fmla="*/ 827767 h 1175907"/>
                  <a:gd name="connsiteX4" fmla="*/ 335839 w 1237034"/>
                  <a:gd name="connsiteY4" fmla="*/ 795147 h 1175907"/>
                  <a:gd name="connsiteX5" fmla="*/ 355326 w 1237034"/>
                  <a:gd name="connsiteY5" fmla="*/ 783850 h 1175907"/>
                  <a:gd name="connsiteX6" fmla="*/ 367046 w 1237034"/>
                  <a:gd name="connsiteY6" fmla="*/ 776790 h 1175907"/>
                  <a:gd name="connsiteX7" fmla="*/ 452477 w 1237034"/>
                  <a:gd name="connsiteY7" fmla="*/ 721013 h 1175907"/>
                  <a:gd name="connsiteX8" fmla="*/ 536214 w 1237034"/>
                  <a:gd name="connsiteY8" fmla="*/ 662835 h 1175907"/>
                  <a:gd name="connsiteX9" fmla="*/ 550759 w 1237034"/>
                  <a:gd name="connsiteY9" fmla="*/ 652103 h 1175907"/>
                  <a:gd name="connsiteX10" fmla="*/ 568975 w 1237034"/>
                  <a:gd name="connsiteY10" fmla="*/ 639111 h 1175907"/>
                  <a:gd name="connsiteX11" fmla="*/ 618398 w 1237034"/>
                  <a:gd name="connsiteY11" fmla="*/ 601691 h 1175907"/>
                  <a:gd name="connsiteX12" fmla="*/ 742097 w 1237034"/>
                  <a:gd name="connsiteY12" fmla="*/ 499032 h 1175907"/>
                  <a:gd name="connsiteX13" fmla="*/ 758759 w 1237034"/>
                  <a:gd name="connsiteY13" fmla="*/ 483923 h 1175907"/>
                  <a:gd name="connsiteX14" fmla="*/ 913807 w 1237034"/>
                  <a:gd name="connsiteY14" fmla="*/ 332970 h 1175907"/>
                  <a:gd name="connsiteX15" fmla="*/ 921997 w 1237034"/>
                  <a:gd name="connsiteY15" fmla="*/ 324498 h 1175907"/>
                  <a:gd name="connsiteX16" fmla="*/ 929199 w 1237034"/>
                  <a:gd name="connsiteY16" fmla="*/ 316590 h 1175907"/>
                  <a:gd name="connsiteX17" fmla="*/ 1174902 w 1237034"/>
                  <a:gd name="connsiteY17" fmla="*/ 0 h 1175907"/>
                  <a:gd name="connsiteX18" fmla="*/ 1237034 w 1237034"/>
                  <a:gd name="connsiteY18" fmla="*/ 30218 h 1175907"/>
                  <a:gd name="connsiteX19" fmla="*/ 1013783 w 1237034"/>
                  <a:gd name="connsiteY19" fmla="*/ 400751 h 1175907"/>
                  <a:gd name="connsiteX20" fmla="*/ 1000086 w 1237034"/>
                  <a:gd name="connsiteY20" fmla="*/ 418826 h 1175907"/>
                  <a:gd name="connsiteX21" fmla="*/ 860430 w 1237034"/>
                  <a:gd name="connsiteY21" fmla="*/ 590818 h 1175907"/>
                  <a:gd name="connsiteX22" fmla="*/ 845603 w 1237034"/>
                  <a:gd name="connsiteY22" fmla="*/ 607904 h 1175907"/>
                  <a:gd name="connsiteX23" fmla="*/ 730800 w 1237034"/>
                  <a:gd name="connsiteY23" fmla="*/ 728497 h 1175907"/>
                  <a:gd name="connsiteX24" fmla="*/ 685048 w 1237034"/>
                  <a:gd name="connsiteY24" fmla="*/ 772695 h 1175907"/>
                  <a:gd name="connsiteX25" fmla="*/ 668668 w 1237034"/>
                  <a:gd name="connsiteY25" fmla="*/ 787946 h 1175907"/>
                  <a:gd name="connsiteX26" fmla="*/ 651723 w 1237034"/>
                  <a:gd name="connsiteY26" fmla="*/ 803620 h 1175907"/>
                  <a:gd name="connsiteX27" fmla="*/ 570387 w 1237034"/>
                  <a:gd name="connsiteY27" fmla="*/ 876342 h 1175907"/>
                  <a:gd name="connsiteX28" fmla="*/ 486367 w 1237034"/>
                  <a:gd name="connsiteY28" fmla="*/ 946382 h 1175907"/>
                  <a:gd name="connsiteX29" fmla="*/ 463774 w 1237034"/>
                  <a:gd name="connsiteY29" fmla="*/ 963892 h 1175907"/>
                  <a:gd name="connsiteX30" fmla="*/ 445841 w 1237034"/>
                  <a:gd name="connsiteY30" fmla="*/ 977307 h 1175907"/>
                  <a:gd name="connsiteX31" fmla="*/ 399100 w 1237034"/>
                  <a:gd name="connsiteY31" fmla="*/ 1012185 h 1175907"/>
                  <a:gd name="connsiteX32" fmla="*/ 250407 w 1237034"/>
                  <a:gd name="connsiteY32" fmla="*/ 1114703 h 1175907"/>
                  <a:gd name="connsiteX33" fmla="*/ 231768 w 1237034"/>
                  <a:gd name="connsiteY33" fmla="*/ 1127129 h 1175907"/>
                  <a:gd name="connsiteX34" fmla="*/ 218071 w 1237034"/>
                  <a:gd name="connsiteY34" fmla="*/ 1136167 h 1175907"/>
                  <a:gd name="connsiteX35" fmla="*/ 58504 w 1237034"/>
                  <a:gd name="connsiteY35" fmla="*/ 1143369 h 1175907"/>
                  <a:gd name="connsiteX36" fmla="*/ 1456 w 1237034"/>
                  <a:gd name="connsiteY36" fmla="*/ 1017551 h 1175907"/>
                  <a:gd name="connsiteX37" fmla="*/ 99314 w 1237034"/>
                  <a:gd name="connsiteY37" fmla="*/ 921953 h 117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37034" h="1175907">
                    <a:moveTo>
                      <a:pt x="99314" y="921953"/>
                    </a:moveTo>
                    <a:cubicBezTo>
                      <a:pt x="104256" y="919270"/>
                      <a:pt x="109622" y="916869"/>
                      <a:pt x="114564" y="914186"/>
                    </a:cubicBezTo>
                    <a:cubicBezTo>
                      <a:pt x="121201" y="910798"/>
                      <a:pt x="128120" y="907550"/>
                      <a:pt x="134757" y="904019"/>
                    </a:cubicBezTo>
                    <a:cubicBezTo>
                      <a:pt x="183474" y="879731"/>
                      <a:pt x="232615" y="856149"/>
                      <a:pt x="278932" y="827767"/>
                    </a:cubicBezTo>
                    <a:cubicBezTo>
                      <a:pt x="297854" y="816893"/>
                      <a:pt x="316917" y="806162"/>
                      <a:pt x="335839" y="795147"/>
                    </a:cubicBezTo>
                    <a:cubicBezTo>
                      <a:pt x="342334" y="791476"/>
                      <a:pt x="348830" y="787663"/>
                      <a:pt x="355326" y="783850"/>
                    </a:cubicBezTo>
                    <a:cubicBezTo>
                      <a:pt x="359279" y="781591"/>
                      <a:pt x="363092" y="779049"/>
                      <a:pt x="367046" y="776790"/>
                    </a:cubicBezTo>
                    <a:lnTo>
                      <a:pt x="452477" y="721013"/>
                    </a:lnTo>
                    <a:cubicBezTo>
                      <a:pt x="481425" y="703220"/>
                      <a:pt x="508679" y="682745"/>
                      <a:pt x="536214" y="662835"/>
                    </a:cubicBezTo>
                    <a:cubicBezTo>
                      <a:pt x="541157" y="659304"/>
                      <a:pt x="545816" y="655633"/>
                      <a:pt x="550759" y="652103"/>
                    </a:cubicBezTo>
                    <a:cubicBezTo>
                      <a:pt x="556831" y="647725"/>
                      <a:pt x="562903" y="643489"/>
                      <a:pt x="568975" y="639111"/>
                    </a:cubicBezTo>
                    <a:cubicBezTo>
                      <a:pt x="585920" y="626968"/>
                      <a:pt x="602582" y="614965"/>
                      <a:pt x="618398" y="601691"/>
                    </a:cubicBezTo>
                    <a:cubicBezTo>
                      <a:pt x="660761" y="569072"/>
                      <a:pt x="701993" y="534617"/>
                      <a:pt x="742097" y="499032"/>
                    </a:cubicBezTo>
                    <a:cubicBezTo>
                      <a:pt x="747745" y="494090"/>
                      <a:pt x="753394" y="489147"/>
                      <a:pt x="758759" y="483923"/>
                    </a:cubicBezTo>
                    <a:cubicBezTo>
                      <a:pt x="812419" y="435912"/>
                      <a:pt x="864101" y="385359"/>
                      <a:pt x="913807" y="332970"/>
                    </a:cubicBezTo>
                    <a:cubicBezTo>
                      <a:pt x="916631" y="330146"/>
                      <a:pt x="919173" y="327322"/>
                      <a:pt x="921997" y="324498"/>
                    </a:cubicBezTo>
                    <a:cubicBezTo>
                      <a:pt x="924398" y="321815"/>
                      <a:pt x="926798" y="319273"/>
                      <a:pt x="929199" y="316590"/>
                    </a:cubicBezTo>
                    <a:cubicBezTo>
                      <a:pt x="1020278" y="218874"/>
                      <a:pt x="1106275" y="112402"/>
                      <a:pt x="1174902" y="0"/>
                    </a:cubicBezTo>
                    <a:lnTo>
                      <a:pt x="1237034" y="30218"/>
                    </a:lnTo>
                    <a:cubicBezTo>
                      <a:pt x="1175891" y="163802"/>
                      <a:pt x="1099214" y="283971"/>
                      <a:pt x="1013783" y="400751"/>
                    </a:cubicBezTo>
                    <a:cubicBezTo>
                      <a:pt x="1009264" y="406823"/>
                      <a:pt x="1004604" y="412753"/>
                      <a:pt x="1000086" y="418826"/>
                    </a:cubicBezTo>
                    <a:cubicBezTo>
                      <a:pt x="955887" y="477851"/>
                      <a:pt x="909429" y="535323"/>
                      <a:pt x="860430" y="590818"/>
                    </a:cubicBezTo>
                    <a:cubicBezTo>
                      <a:pt x="855629" y="596749"/>
                      <a:pt x="850686" y="602397"/>
                      <a:pt x="845603" y="607904"/>
                    </a:cubicBezTo>
                    <a:cubicBezTo>
                      <a:pt x="808889" y="649278"/>
                      <a:pt x="770480" y="689664"/>
                      <a:pt x="730800" y="728497"/>
                    </a:cubicBezTo>
                    <a:cubicBezTo>
                      <a:pt x="716256" y="744030"/>
                      <a:pt x="700723" y="758433"/>
                      <a:pt x="685048" y="772695"/>
                    </a:cubicBezTo>
                    <a:cubicBezTo>
                      <a:pt x="679683" y="777779"/>
                      <a:pt x="674317" y="782721"/>
                      <a:pt x="668668" y="787946"/>
                    </a:cubicBezTo>
                    <a:cubicBezTo>
                      <a:pt x="663161" y="793170"/>
                      <a:pt x="657371" y="798395"/>
                      <a:pt x="651723" y="803620"/>
                    </a:cubicBezTo>
                    <a:cubicBezTo>
                      <a:pt x="625176" y="828332"/>
                      <a:pt x="598770" y="853608"/>
                      <a:pt x="570387" y="876342"/>
                    </a:cubicBezTo>
                    <a:lnTo>
                      <a:pt x="486367" y="946382"/>
                    </a:lnTo>
                    <a:cubicBezTo>
                      <a:pt x="478883" y="952172"/>
                      <a:pt x="471258" y="958102"/>
                      <a:pt x="463774" y="963892"/>
                    </a:cubicBezTo>
                    <a:cubicBezTo>
                      <a:pt x="457843" y="968552"/>
                      <a:pt x="451771" y="972929"/>
                      <a:pt x="445841" y="977307"/>
                    </a:cubicBezTo>
                    <a:cubicBezTo>
                      <a:pt x="430166" y="989027"/>
                      <a:pt x="414633" y="1000324"/>
                      <a:pt x="399100" y="1012185"/>
                    </a:cubicBezTo>
                    <a:cubicBezTo>
                      <a:pt x="351654" y="1049464"/>
                      <a:pt x="300819" y="1081660"/>
                      <a:pt x="250407" y="1114703"/>
                    </a:cubicBezTo>
                    <a:cubicBezTo>
                      <a:pt x="244335" y="1118939"/>
                      <a:pt x="237840" y="1122893"/>
                      <a:pt x="231768" y="1127129"/>
                    </a:cubicBezTo>
                    <a:cubicBezTo>
                      <a:pt x="227108" y="1130095"/>
                      <a:pt x="222730" y="1133202"/>
                      <a:pt x="218071" y="1136167"/>
                    </a:cubicBezTo>
                    <a:cubicBezTo>
                      <a:pt x="160316" y="1173305"/>
                      <a:pt x="113576" y="1199711"/>
                      <a:pt x="58504" y="1143369"/>
                    </a:cubicBezTo>
                    <a:cubicBezTo>
                      <a:pt x="27156" y="1111314"/>
                      <a:pt x="-7581" y="1065421"/>
                      <a:pt x="1456" y="1017551"/>
                    </a:cubicBezTo>
                    <a:cubicBezTo>
                      <a:pt x="10635" y="970105"/>
                      <a:pt x="60340" y="942710"/>
                      <a:pt x="99314" y="921953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9C9A5209-856C-4567-92DE-5D79E44D12C5}"/>
                  </a:ext>
                </a:extLst>
              </p:cNvPr>
              <p:cNvSpPr/>
              <p:nvPr/>
            </p:nvSpPr>
            <p:spPr>
              <a:xfrm>
                <a:off x="-243146" y="3976134"/>
                <a:ext cx="739089" cy="580307"/>
              </a:xfrm>
              <a:custGeom>
                <a:avLst/>
                <a:gdLst>
                  <a:gd name="connsiteX0" fmla="*/ 205035 w 739089"/>
                  <a:gd name="connsiteY0" fmla="*/ 61626 h 580307"/>
                  <a:gd name="connsiteX1" fmla="*/ 79783 w 739089"/>
                  <a:gd name="connsiteY1" fmla="*/ 196903 h 580307"/>
                  <a:gd name="connsiteX2" fmla="*/ 0 w 739089"/>
                  <a:gd name="connsiteY2" fmla="*/ 214131 h 580307"/>
                  <a:gd name="connsiteX3" fmla="*/ 88679 w 739089"/>
                  <a:gd name="connsiteY3" fmla="*/ 82665 h 580307"/>
                  <a:gd name="connsiteX4" fmla="*/ 440431 w 739089"/>
                  <a:gd name="connsiteY4" fmla="*/ 35502 h 580307"/>
                  <a:gd name="connsiteX5" fmla="*/ 739088 w 739089"/>
                  <a:gd name="connsiteY5" fmla="*/ 580286 h 580307"/>
                  <a:gd name="connsiteX6" fmla="*/ 574720 w 739089"/>
                  <a:gd name="connsiteY6" fmla="*/ 355905 h 580307"/>
                  <a:gd name="connsiteX7" fmla="*/ 608610 w 739089"/>
                  <a:gd name="connsiteY7" fmla="*/ 317920 h 580307"/>
                  <a:gd name="connsiteX8" fmla="*/ 567377 w 739089"/>
                  <a:gd name="connsiteY8" fmla="*/ 349268 h 580307"/>
                  <a:gd name="connsiteX9" fmla="*/ 502280 w 739089"/>
                  <a:gd name="connsiteY9" fmla="*/ 297585 h 580307"/>
                  <a:gd name="connsiteX10" fmla="*/ 563988 w 739089"/>
                  <a:gd name="connsiteY10" fmla="*/ 226557 h 580307"/>
                  <a:gd name="connsiteX11" fmla="*/ 487736 w 739089"/>
                  <a:gd name="connsiteY11" fmla="*/ 287842 h 580307"/>
                  <a:gd name="connsiteX12" fmla="*/ 443678 w 739089"/>
                  <a:gd name="connsiteY12" fmla="*/ 261577 h 580307"/>
                  <a:gd name="connsiteX13" fmla="*/ 421085 w 739089"/>
                  <a:gd name="connsiteY13" fmla="*/ 249998 h 580307"/>
                  <a:gd name="connsiteX14" fmla="*/ 502421 w 739089"/>
                  <a:gd name="connsiteY14" fmla="*/ 153270 h 580307"/>
                  <a:gd name="connsiteX15" fmla="*/ 400468 w 739089"/>
                  <a:gd name="connsiteY15" fmla="*/ 240396 h 580307"/>
                  <a:gd name="connsiteX16" fmla="*/ 337348 w 739089"/>
                  <a:gd name="connsiteY16" fmla="*/ 216814 h 580307"/>
                  <a:gd name="connsiteX17" fmla="*/ 431958 w 739089"/>
                  <a:gd name="connsiteY17" fmla="*/ 100317 h 580307"/>
                  <a:gd name="connsiteX18" fmla="*/ 311931 w 739089"/>
                  <a:gd name="connsiteY18" fmla="*/ 209612 h 580307"/>
                  <a:gd name="connsiteX19" fmla="*/ 231583 w 739089"/>
                  <a:gd name="connsiteY19" fmla="*/ 194644 h 580307"/>
                  <a:gd name="connsiteX20" fmla="*/ 326334 w 739089"/>
                  <a:gd name="connsiteY20" fmla="*/ 72075 h 580307"/>
                  <a:gd name="connsiteX21" fmla="*/ 204470 w 739089"/>
                  <a:gd name="connsiteY21" fmla="*/ 192244 h 580307"/>
                  <a:gd name="connsiteX22" fmla="*/ 109154 w 739089"/>
                  <a:gd name="connsiteY22" fmla="*/ 193515 h 580307"/>
                  <a:gd name="connsiteX23" fmla="*/ 205035 w 739089"/>
                  <a:gd name="connsiteY23" fmla="*/ 61626 h 58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9089" h="580307">
                    <a:moveTo>
                      <a:pt x="205035" y="61626"/>
                    </a:moveTo>
                    <a:cubicBezTo>
                      <a:pt x="163238" y="105118"/>
                      <a:pt x="121440" y="150305"/>
                      <a:pt x="79783" y="196903"/>
                    </a:cubicBezTo>
                    <a:cubicBezTo>
                      <a:pt x="29795" y="204246"/>
                      <a:pt x="0" y="214272"/>
                      <a:pt x="0" y="214131"/>
                    </a:cubicBezTo>
                    <a:cubicBezTo>
                      <a:pt x="565" y="213142"/>
                      <a:pt x="21746" y="147622"/>
                      <a:pt x="88679" y="82665"/>
                    </a:cubicBezTo>
                    <a:cubicBezTo>
                      <a:pt x="155189" y="20675"/>
                      <a:pt x="267308" y="-40892"/>
                      <a:pt x="440431" y="35502"/>
                    </a:cubicBezTo>
                    <a:cubicBezTo>
                      <a:pt x="670460" y="143244"/>
                      <a:pt x="739511" y="583392"/>
                      <a:pt x="739088" y="580286"/>
                    </a:cubicBezTo>
                    <a:cubicBezTo>
                      <a:pt x="738381" y="582121"/>
                      <a:pt x="695736" y="470425"/>
                      <a:pt x="574720" y="355905"/>
                    </a:cubicBezTo>
                    <a:cubicBezTo>
                      <a:pt x="586017" y="343196"/>
                      <a:pt x="597455" y="330487"/>
                      <a:pt x="608610" y="317920"/>
                    </a:cubicBezTo>
                    <a:cubicBezTo>
                      <a:pt x="594913" y="328228"/>
                      <a:pt x="581216" y="338677"/>
                      <a:pt x="567377" y="349268"/>
                    </a:cubicBezTo>
                    <a:cubicBezTo>
                      <a:pt x="547749" y="331617"/>
                      <a:pt x="526144" y="314107"/>
                      <a:pt x="502280" y="297585"/>
                    </a:cubicBezTo>
                    <a:cubicBezTo>
                      <a:pt x="522897" y="273580"/>
                      <a:pt x="543513" y="249998"/>
                      <a:pt x="563988" y="226557"/>
                    </a:cubicBezTo>
                    <a:cubicBezTo>
                      <a:pt x="538853" y="246327"/>
                      <a:pt x="513436" y="266802"/>
                      <a:pt x="487736" y="287842"/>
                    </a:cubicBezTo>
                    <a:cubicBezTo>
                      <a:pt x="473756" y="278664"/>
                      <a:pt x="459070" y="269909"/>
                      <a:pt x="443678" y="261577"/>
                    </a:cubicBezTo>
                    <a:cubicBezTo>
                      <a:pt x="436194" y="257482"/>
                      <a:pt x="428569" y="253669"/>
                      <a:pt x="421085" y="249998"/>
                    </a:cubicBezTo>
                    <a:cubicBezTo>
                      <a:pt x="448338" y="217238"/>
                      <a:pt x="475450" y="185042"/>
                      <a:pt x="502421" y="153270"/>
                    </a:cubicBezTo>
                    <a:cubicBezTo>
                      <a:pt x="468814" y="181229"/>
                      <a:pt x="434782" y="210318"/>
                      <a:pt x="400468" y="240396"/>
                    </a:cubicBezTo>
                    <a:cubicBezTo>
                      <a:pt x="379287" y="231076"/>
                      <a:pt x="358106" y="223168"/>
                      <a:pt x="337348" y="216814"/>
                    </a:cubicBezTo>
                    <a:cubicBezTo>
                      <a:pt x="368979" y="177275"/>
                      <a:pt x="400610" y="138443"/>
                      <a:pt x="431958" y="100317"/>
                    </a:cubicBezTo>
                    <a:cubicBezTo>
                      <a:pt x="392278" y="135337"/>
                      <a:pt x="352175" y="171768"/>
                      <a:pt x="311931" y="209612"/>
                    </a:cubicBezTo>
                    <a:cubicBezTo>
                      <a:pt x="284112" y="202411"/>
                      <a:pt x="257141" y="197609"/>
                      <a:pt x="231583" y="194644"/>
                    </a:cubicBezTo>
                    <a:cubicBezTo>
                      <a:pt x="263213" y="152988"/>
                      <a:pt x="294844" y="112178"/>
                      <a:pt x="326334" y="72075"/>
                    </a:cubicBezTo>
                    <a:cubicBezTo>
                      <a:pt x="285807" y="110625"/>
                      <a:pt x="245280" y="150728"/>
                      <a:pt x="204470" y="192244"/>
                    </a:cubicBezTo>
                    <a:cubicBezTo>
                      <a:pt x="169168" y="189843"/>
                      <a:pt x="136973" y="190832"/>
                      <a:pt x="109154" y="193515"/>
                    </a:cubicBezTo>
                    <a:cubicBezTo>
                      <a:pt x="141068" y="148751"/>
                      <a:pt x="173122" y="104835"/>
                      <a:pt x="205035" y="6162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03BFEEBB-BD23-4A5E-9396-4763B50BC210}"/>
                  </a:ext>
                </a:extLst>
              </p:cNvPr>
              <p:cNvSpPr/>
              <p:nvPr/>
            </p:nvSpPr>
            <p:spPr>
              <a:xfrm>
                <a:off x="96036" y="3530224"/>
                <a:ext cx="613434" cy="1137625"/>
              </a:xfrm>
              <a:custGeom>
                <a:avLst/>
                <a:gdLst>
                  <a:gd name="connsiteX0" fmla="*/ 349069 w 613434"/>
                  <a:gd name="connsiteY0" fmla="*/ 101701 h 1137625"/>
                  <a:gd name="connsiteX1" fmla="*/ 92351 w 613434"/>
                  <a:gd name="connsiteY1" fmla="*/ 98736 h 1137625"/>
                  <a:gd name="connsiteX2" fmla="*/ 0 w 613434"/>
                  <a:gd name="connsiteY2" fmla="*/ 32509 h 1137625"/>
                  <a:gd name="connsiteX3" fmla="*/ 218592 w 613434"/>
                  <a:gd name="connsiteY3" fmla="*/ 1160 h 1137625"/>
                  <a:gd name="connsiteX4" fmla="*/ 595902 w 613434"/>
                  <a:gd name="connsiteY4" fmla="*/ 320151 h 1137625"/>
                  <a:gd name="connsiteX5" fmla="*/ 312496 w 613434"/>
                  <a:gd name="connsiteY5" fmla="*/ 1137610 h 1137625"/>
                  <a:gd name="connsiteX6" fmla="*/ 390443 w 613434"/>
                  <a:gd name="connsiteY6" fmla="*/ 758181 h 1137625"/>
                  <a:gd name="connsiteX7" fmla="*/ 461471 w 613434"/>
                  <a:gd name="connsiteY7" fmla="*/ 757758 h 1137625"/>
                  <a:gd name="connsiteX8" fmla="*/ 390584 w 613434"/>
                  <a:gd name="connsiteY8" fmla="*/ 744484 h 1137625"/>
                  <a:gd name="connsiteX9" fmla="*/ 383100 w 613434"/>
                  <a:gd name="connsiteY9" fmla="*/ 629116 h 1137625"/>
                  <a:gd name="connsiteX10" fmla="*/ 514001 w 613434"/>
                  <a:gd name="connsiteY10" fmla="*/ 626575 h 1137625"/>
                  <a:gd name="connsiteX11" fmla="*/ 379570 w 613434"/>
                  <a:gd name="connsiteY11" fmla="*/ 605111 h 1137625"/>
                  <a:gd name="connsiteX12" fmla="*/ 365590 w 613434"/>
                  <a:gd name="connsiteY12" fmla="*/ 535071 h 1137625"/>
                  <a:gd name="connsiteX13" fmla="*/ 356412 w 613434"/>
                  <a:gd name="connsiteY13" fmla="*/ 500899 h 1137625"/>
                  <a:gd name="connsiteX14" fmla="*/ 532217 w 613434"/>
                  <a:gd name="connsiteY14" fmla="*/ 494544 h 1137625"/>
                  <a:gd name="connsiteX15" fmla="*/ 346951 w 613434"/>
                  <a:gd name="connsiteY15" fmla="*/ 470821 h 1137625"/>
                  <a:gd name="connsiteX16" fmla="*/ 312354 w 613434"/>
                  <a:gd name="connsiteY16" fmla="*/ 383554 h 1137625"/>
                  <a:gd name="connsiteX17" fmla="*/ 521061 w 613434"/>
                  <a:gd name="connsiteY17" fmla="*/ 372399 h 1137625"/>
                  <a:gd name="connsiteX18" fmla="*/ 295974 w 613434"/>
                  <a:gd name="connsiteY18" fmla="*/ 350511 h 1137625"/>
                  <a:gd name="connsiteX19" fmla="*/ 236384 w 613434"/>
                  <a:gd name="connsiteY19" fmla="*/ 253500 h 1137625"/>
                  <a:gd name="connsiteX20" fmla="*/ 451586 w 613434"/>
                  <a:gd name="connsiteY20" fmla="*/ 236838 h 1137625"/>
                  <a:gd name="connsiteX21" fmla="*/ 213649 w 613434"/>
                  <a:gd name="connsiteY21" fmla="*/ 223282 h 1137625"/>
                  <a:gd name="connsiteX22" fmla="*/ 123276 w 613434"/>
                  <a:gd name="connsiteY22" fmla="*/ 125989 h 1137625"/>
                  <a:gd name="connsiteX23" fmla="*/ 349069 w 613434"/>
                  <a:gd name="connsiteY23" fmla="*/ 101701 h 113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13434" h="1137625">
                    <a:moveTo>
                      <a:pt x="349069" y="101701"/>
                    </a:moveTo>
                    <a:cubicBezTo>
                      <a:pt x="265191" y="99301"/>
                      <a:pt x="179477" y="98171"/>
                      <a:pt x="92351" y="98736"/>
                    </a:cubicBezTo>
                    <a:cubicBezTo>
                      <a:pt x="38127" y="53972"/>
                      <a:pt x="-141" y="32650"/>
                      <a:pt x="0" y="32509"/>
                    </a:cubicBezTo>
                    <a:cubicBezTo>
                      <a:pt x="1554" y="32085"/>
                      <a:pt x="88962" y="-7171"/>
                      <a:pt x="218592" y="1160"/>
                    </a:cubicBezTo>
                    <a:cubicBezTo>
                      <a:pt x="344691" y="11892"/>
                      <a:pt x="513012" y="70212"/>
                      <a:pt x="595902" y="320151"/>
                    </a:cubicBezTo>
                    <a:cubicBezTo>
                      <a:pt x="699549" y="658205"/>
                      <a:pt x="309671" y="1140857"/>
                      <a:pt x="312496" y="1137610"/>
                    </a:cubicBezTo>
                    <a:cubicBezTo>
                      <a:pt x="309954" y="1138598"/>
                      <a:pt x="385359" y="990328"/>
                      <a:pt x="390443" y="758181"/>
                    </a:cubicBezTo>
                    <a:cubicBezTo>
                      <a:pt x="414307" y="758040"/>
                      <a:pt x="437889" y="757758"/>
                      <a:pt x="461471" y="757758"/>
                    </a:cubicBezTo>
                    <a:cubicBezTo>
                      <a:pt x="438172" y="753239"/>
                      <a:pt x="414449" y="748720"/>
                      <a:pt x="390584" y="744484"/>
                    </a:cubicBezTo>
                    <a:cubicBezTo>
                      <a:pt x="390443" y="707628"/>
                      <a:pt x="388325" y="669078"/>
                      <a:pt x="383100" y="629116"/>
                    </a:cubicBezTo>
                    <a:cubicBezTo>
                      <a:pt x="427157" y="628128"/>
                      <a:pt x="470791" y="627140"/>
                      <a:pt x="514001" y="626575"/>
                    </a:cubicBezTo>
                    <a:cubicBezTo>
                      <a:pt x="470085" y="619091"/>
                      <a:pt x="425180" y="611889"/>
                      <a:pt x="379570" y="605111"/>
                    </a:cubicBezTo>
                    <a:cubicBezTo>
                      <a:pt x="375898" y="582094"/>
                      <a:pt x="371380" y="558794"/>
                      <a:pt x="365590" y="535071"/>
                    </a:cubicBezTo>
                    <a:cubicBezTo>
                      <a:pt x="362766" y="523492"/>
                      <a:pt x="359659" y="512195"/>
                      <a:pt x="356412" y="500899"/>
                    </a:cubicBezTo>
                    <a:cubicBezTo>
                      <a:pt x="415719" y="498498"/>
                      <a:pt x="474321" y="496380"/>
                      <a:pt x="532217" y="494544"/>
                    </a:cubicBezTo>
                    <a:cubicBezTo>
                      <a:pt x="471921" y="485931"/>
                      <a:pt x="410071" y="478023"/>
                      <a:pt x="346951" y="470821"/>
                    </a:cubicBezTo>
                    <a:cubicBezTo>
                      <a:pt x="336784" y="440179"/>
                      <a:pt x="325063" y="411090"/>
                      <a:pt x="312354" y="383554"/>
                    </a:cubicBezTo>
                    <a:cubicBezTo>
                      <a:pt x="382818" y="379318"/>
                      <a:pt x="452434" y="375646"/>
                      <a:pt x="521061" y="372399"/>
                    </a:cubicBezTo>
                    <a:cubicBezTo>
                      <a:pt x="447774" y="364067"/>
                      <a:pt x="372792" y="356724"/>
                      <a:pt x="295974" y="350511"/>
                    </a:cubicBezTo>
                    <a:cubicBezTo>
                      <a:pt x="277476" y="315068"/>
                      <a:pt x="257283" y="282731"/>
                      <a:pt x="236384" y="253500"/>
                    </a:cubicBezTo>
                    <a:cubicBezTo>
                      <a:pt x="308965" y="247287"/>
                      <a:pt x="380700" y="241780"/>
                      <a:pt x="451586" y="236838"/>
                    </a:cubicBezTo>
                    <a:cubicBezTo>
                      <a:pt x="373922" y="231048"/>
                      <a:pt x="294703" y="226529"/>
                      <a:pt x="213649" y="223282"/>
                    </a:cubicBezTo>
                    <a:cubicBezTo>
                      <a:pt x="183148" y="184590"/>
                      <a:pt x="151941" y="152395"/>
                      <a:pt x="123276" y="125989"/>
                    </a:cubicBezTo>
                    <a:cubicBezTo>
                      <a:pt x="199387" y="117093"/>
                      <a:pt x="274510" y="109044"/>
                      <a:pt x="349069" y="101701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8E259060-8BCA-4605-88EE-63658E0833BB}"/>
                  </a:ext>
                </a:extLst>
              </p:cNvPr>
              <p:cNvSpPr/>
              <p:nvPr/>
            </p:nvSpPr>
            <p:spPr>
              <a:xfrm>
                <a:off x="443245" y="4546249"/>
                <a:ext cx="594220" cy="842596"/>
              </a:xfrm>
              <a:custGeom>
                <a:avLst/>
                <a:gdLst>
                  <a:gd name="connsiteX0" fmla="*/ 517979 w 594220"/>
                  <a:gd name="connsiteY0" fmla="*/ 632337 h 842596"/>
                  <a:gd name="connsiteX1" fmla="*/ 358272 w 594220"/>
                  <a:gd name="connsiteY1" fmla="*/ 756883 h 842596"/>
                  <a:gd name="connsiteX2" fmla="*/ 332007 w 594220"/>
                  <a:gd name="connsiteY2" fmla="*/ 842597 h 842596"/>
                  <a:gd name="connsiteX3" fmla="*/ 484089 w 594220"/>
                  <a:gd name="connsiteY3" fmla="*/ 757872 h 842596"/>
                  <a:gd name="connsiteX4" fmla="*/ 568390 w 594220"/>
                  <a:gd name="connsiteY4" fmla="*/ 377455 h 842596"/>
                  <a:gd name="connsiteX5" fmla="*/ 24 w 594220"/>
                  <a:gd name="connsiteY5" fmla="*/ 3 h 842596"/>
                  <a:gd name="connsiteX6" fmla="*/ 230195 w 594220"/>
                  <a:gd name="connsiteY6" fmla="*/ 200661 h 842596"/>
                  <a:gd name="connsiteX7" fmla="*/ 274958 w 594220"/>
                  <a:gd name="connsiteY7" fmla="*/ 167054 h 842596"/>
                  <a:gd name="connsiteX8" fmla="*/ 236832 w 594220"/>
                  <a:gd name="connsiteY8" fmla="*/ 209275 h 842596"/>
                  <a:gd name="connsiteX9" fmla="*/ 287243 w 594220"/>
                  <a:gd name="connsiteY9" fmla="*/ 285245 h 842596"/>
                  <a:gd name="connsiteX10" fmla="*/ 370557 w 594220"/>
                  <a:gd name="connsiteY10" fmla="*/ 224384 h 842596"/>
                  <a:gd name="connsiteX11" fmla="*/ 296422 w 594220"/>
                  <a:gd name="connsiteY11" fmla="*/ 302049 h 842596"/>
                  <a:gd name="connsiteX12" fmla="*/ 321134 w 594220"/>
                  <a:gd name="connsiteY12" fmla="*/ 352743 h 842596"/>
                  <a:gd name="connsiteX13" fmla="*/ 331724 w 594220"/>
                  <a:gd name="connsiteY13" fmla="*/ 378443 h 842596"/>
                  <a:gd name="connsiteX14" fmla="*/ 445115 w 594220"/>
                  <a:gd name="connsiteY14" fmla="*/ 298378 h 842596"/>
                  <a:gd name="connsiteX15" fmla="*/ 340338 w 594220"/>
                  <a:gd name="connsiteY15" fmla="*/ 401743 h 842596"/>
                  <a:gd name="connsiteX16" fmla="*/ 360248 w 594220"/>
                  <a:gd name="connsiteY16" fmla="*/ 473053 h 842596"/>
                  <a:gd name="connsiteX17" fmla="*/ 496515 w 594220"/>
                  <a:gd name="connsiteY17" fmla="*/ 380279 h 842596"/>
                  <a:gd name="connsiteX18" fmla="*/ 365756 w 594220"/>
                  <a:gd name="connsiteY18" fmla="*/ 501436 h 842596"/>
                  <a:gd name="connsiteX19" fmla="*/ 374652 w 594220"/>
                  <a:gd name="connsiteY19" fmla="*/ 590821 h 842596"/>
                  <a:gd name="connsiteX20" fmla="*/ 517555 w 594220"/>
                  <a:gd name="connsiteY20" fmla="*/ 498471 h 842596"/>
                  <a:gd name="connsiteX21" fmla="*/ 374793 w 594220"/>
                  <a:gd name="connsiteY21" fmla="*/ 620617 h 842596"/>
                  <a:gd name="connsiteX22" fmla="*/ 364485 w 594220"/>
                  <a:gd name="connsiteY22" fmla="*/ 724829 h 842596"/>
                  <a:gd name="connsiteX23" fmla="*/ 517979 w 594220"/>
                  <a:gd name="connsiteY23" fmla="*/ 632337 h 84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94220" h="842596">
                    <a:moveTo>
                      <a:pt x="517979" y="632337"/>
                    </a:moveTo>
                    <a:cubicBezTo>
                      <a:pt x="466438" y="673994"/>
                      <a:pt x="413202" y="715509"/>
                      <a:pt x="358272" y="756883"/>
                    </a:cubicBezTo>
                    <a:cubicBezTo>
                      <a:pt x="345704" y="810825"/>
                      <a:pt x="331724" y="842456"/>
                      <a:pt x="332007" y="842597"/>
                    </a:cubicBezTo>
                    <a:cubicBezTo>
                      <a:pt x="333136" y="842173"/>
                      <a:pt x="406847" y="824946"/>
                      <a:pt x="484089" y="757872"/>
                    </a:cubicBezTo>
                    <a:cubicBezTo>
                      <a:pt x="558082" y="690938"/>
                      <a:pt x="635888" y="573876"/>
                      <a:pt x="568390" y="377455"/>
                    </a:cubicBezTo>
                    <a:cubicBezTo>
                      <a:pt x="471804" y="115795"/>
                      <a:pt x="-3223" y="-703"/>
                      <a:pt x="24" y="3"/>
                    </a:cubicBezTo>
                    <a:cubicBezTo>
                      <a:pt x="-1952" y="568"/>
                      <a:pt x="116098" y="57617"/>
                      <a:pt x="230195" y="200661"/>
                    </a:cubicBezTo>
                    <a:cubicBezTo>
                      <a:pt x="245163" y="189364"/>
                      <a:pt x="260131" y="178209"/>
                      <a:pt x="274958" y="167054"/>
                    </a:cubicBezTo>
                    <a:cubicBezTo>
                      <a:pt x="262532" y="181033"/>
                      <a:pt x="249823" y="195154"/>
                      <a:pt x="236832" y="209275"/>
                    </a:cubicBezTo>
                    <a:cubicBezTo>
                      <a:pt x="254342" y="232433"/>
                      <a:pt x="271428" y="257709"/>
                      <a:pt x="287243" y="285245"/>
                    </a:cubicBezTo>
                    <a:cubicBezTo>
                      <a:pt x="315344" y="264911"/>
                      <a:pt x="343162" y="244577"/>
                      <a:pt x="370557" y="224384"/>
                    </a:cubicBezTo>
                    <a:cubicBezTo>
                      <a:pt x="346551" y="250084"/>
                      <a:pt x="321840" y="275926"/>
                      <a:pt x="296422" y="302049"/>
                    </a:cubicBezTo>
                    <a:cubicBezTo>
                      <a:pt x="305177" y="318147"/>
                      <a:pt x="313367" y="335092"/>
                      <a:pt x="321134" y="352743"/>
                    </a:cubicBezTo>
                    <a:cubicBezTo>
                      <a:pt x="324946" y="361357"/>
                      <a:pt x="328335" y="369971"/>
                      <a:pt x="331724" y="378443"/>
                    </a:cubicBezTo>
                    <a:cubicBezTo>
                      <a:pt x="370133" y="351613"/>
                      <a:pt x="407836" y="324925"/>
                      <a:pt x="445115" y="298378"/>
                    </a:cubicBezTo>
                    <a:cubicBezTo>
                      <a:pt x="411366" y="332550"/>
                      <a:pt x="376488" y="367146"/>
                      <a:pt x="340338" y="401743"/>
                    </a:cubicBezTo>
                    <a:cubicBezTo>
                      <a:pt x="348669" y="425889"/>
                      <a:pt x="355165" y="449754"/>
                      <a:pt x="360248" y="473053"/>
                    </a:cubicBezTo>
                    <a:cubicBezTo>
                      <a:pt x="406565" y="441987"/>
                      <a:pt x="451893" y="411063"/>
                      <a:pt x="496515" y="380279"/>
                    </a:cubicBezTo>
                    <a:cubicBezTo>
                      <a:pt x="454576" y="420523"/>
                      <a:pt x="410942" y="460909"/>
                      <a:pt x="365756" y="501436"/>
                    </a:cubicBezTo>
                    <a:cubicBezTo>
                      <a:pt x="371121" y="532502"/>
                      <a:pt x="373804" y="562439"/>
                      <a:pt x="374652" y="590821"/>
                    </a:cubicBezTo>
                    <a:cubicBezTo>
                      <a:pt x="423086" y="560038"/>
                      <a:pt x="470815" y="529254"/>
                      <a:pt x="517555" y="498471"/>
                    </a:cubicBezTo>
                    <a:cubicBezTo>
                      <a:pt x="471662" y="539139"/>
                      <a:pt x="424075" y="579948"/>
                      <a:pt x="374793" y="620617"/>
                    </a:cubicBezTo>
                    <a:cubicBezTo>
                      <a:pt x="374087" y="659449"/>
                      <a:pt x="369992" y="694610"/>
                      <a:pt x="364485" y="724829"/>
                    </a:cubicBezTo>
                    <a:cubicBezTo>
                      <a:pt x="416732" y="694186"/>
                      <a:pt x="467850" y="663261"/>
                      <a:pt x="517979" y="632337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AF840E19-9479-4DD9-8E00-4652FDD4556B}"/>
                  </a:ext>
                </a:extLst>
              </p:cNvPr>
              <p:cNvSpPr/>
              <p:nvPr/>
            </p:nvSpPr>
            <p:spPr>
              <a:xfrm>
                <a:off x="441843" y="4414364"/>
                <a:ext cx="869470" cy="542664"/>
              </a:xfrm>
              <a:custGeom>
                <a:avLst/>
                <a:gdLst>
                  <a:gd name="connsiteX0" fmla="*/ 808435 w 869470"/>
                  <a:gd name="connsiteY0" fmla="*/ 261942 h 542664"/>
                  <a:gd name="connsiteX1" fmla="*/ 773556 w 869470"/>
                  <a:gd name="connsiteY1" fmla="*/ 461470 h 542664"/>
                  <a:gd name="connsiteX2" fmla="*/ 811541 w 869470"/>
                  <a:gd name="connsiteY2" fmla="*/ 542665 h 542664"/>
                  <a:gd name="connsiteX3" fmla="*/ 867460 w 869470"/>
                  <a:gd name="connsiteY3" fmla="*/ 377733 h 542664"/>
                  <a:gd name="connsiteX4" fmla="*/ 674710 w 869470"/>
                  <a:gd name="connsiteY4" fmla="*/ 39114 h 542664"/>
                  <a:gd name="connsiteX5" fmla="*/ 14 w 869470"/>
                  <a:gd name="connsiteY5" fmla="*/ 140643 h 542664"/>
                  <a:gd name="connsiteX6" fmla="*/ 305307 w 869470"/>
                  <a:gd name="connsiteY6" fmla="*/ 134995 h 542664"/>
                  <a:gd name="connsiteX7" fmla="*/ 315898 w 869470"/>
                  <a:gd name="connsiteY7" fmla="*/ 80065 h 542664"/>
                  <a:gd name="connsiteX8" fmla="*/ 316039 w 869470"/>
                  <a:gd name="connsiteY8" fmla="*/ 136972 h 542664"/>
                  <a:gd name="connsiteX9" fmla="*/ 404436 w 869470"/>
                  <a:gd name="connsiteY9" fmla="*/ 159424 h 542664"/>
                  <a:gd name="connsiteX10" fmla="*/ 425335 w 869470"/>
                  <a:gd name="connsiteY10" fmla="*/ 58319 h 542664"/>
                  <a:gd name="connsiteX11" fmla="*/ 422511 w 869470"/>
                  <a:gd name="connsiteY11" fmla="*/ 165637 h 542664"/>
                  <a:gd name="connsiteX12" fmla="*/ 474758 w 869470"/>
                  <a:gd name="connsiteY12" fmla="*/ 186677 h 542664"/>
                  <a:gd name="connsiteX13" fmla="*/ 499893 w 869470"/>
                  <a:gd name="connsiteY13" fmla="*/ 198680 h 542664"/>
                  <a:gd name="connsiteX14" fmla="*/ 530253 w 869470"/>
                  <a:gd name="connsiteY14" fmla="*/ 63261 h 542664"/>
                  <a:gd name="connsiteX15" fmla="*/ 521922 w 869470"/>
                  <a:gd name="connsiteY15" fmla="*/ 210259 h 542664"/>
                  <a:gd name="connsiteX16" fmla="*/ 584619 w 869470"/>
                  <a:gd name="connsiteY16" fmla="*/ 249798 h 542664"/>
                  <a:gd name="connsiteX17" fmla="*/ 623451 w 869470"/>
                  <a:gd name="connsiteY17" fmla="*/ 89526 h 542664"/>
                  <a:gd name="connsiteX18" fmla="*/ 607777 w 869470"/>
                  <a:gd name="connsiteY18" fmla="*/ 267167 h 542664"/>
                  <a:gd name="connsiteX19" fmla="*/ 674428 w 869470"/>
                  <a:gd name="connsiteY19" fmla="*/ 327463 h 542664"/>
                  <a:gd name="connsiteX20" fmla="*/ 718485 w 869470"/>
                  <a:gd name="connsiteY20" fmla="*/ 163096 h 542664"/>
                  <a:gd name="connsiteX21" fmla="*/ 694620 w 869470"/>
                  <a:gd name="connsiteY21" fmla="*/ 349491 h 542664"/>
                  <a:gd name="connsiteX22" fmla="*/ 756894 w 869470"/>
                  <a:gd name="connsiteY22" fmla="*/ 433652 h 542664"/>
                  <a:gd name="connsiteX23" fmla="*/ 808435 w 869470"/>
                  <a:gd name="connsiteY23" fmla="*/ 261942 h 54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9470" h="542664">
                    <a:moveTo>
                      <a:pt x="808435" y="261942"/>
                    </a:moveTo>
                    <a:cubicBezTo>
                      <a:pt x="798127" y="327321"/>
                      <a:pt x="786548" y="393831"/>
                      <a:pt x="773556" y="461470"/>
                    </a:cubicBezTo>
                    <a:cubicBezTo>
                      <a:pt x="800386" y="509905"/>
                      <a:pt x="811400" y="542665"/>
                      <a:pt x="811541" y="542665"/>
                    </a:cubicBezTo>
                    <a:cubicBezTo>
                      <a:pt x="812106" y="541535"/>
                      <a:pt x="855175" y="479404"/>
                      <a:pt x="867460" y="377733"/>
                    </a:cubicBezTo>
                    <a:cubicBezTo>
                      <a:pt x="877345" y="278463"/>
                      <a:pt x="856446" y="139514"/>
                      <a:pt x="674710" y="39114"/>
                    </a:cubicBezTo>
                    <a:cubicBezTo>
                      <a:pt x="427594" y="-90092"/>
                      <a:pt x="-2810" y="142338"/>
                      <a:pt x="14" y="140643"/>
                    </a:cubicBezTo>
                    <a:cubicBezTo>
                      <a:pt x="-1116" y="142479"/>
                      <a:pt x="124701" y="105341"/>
                      <a:pt x="305307" y="134995"/>
                    </a:cubicBezTo>
                    <a:cubicBezTo>
                      <a:pt x="308838" y="116638"/>
                      <a:pt x="312509" y="98280"/>
                      <a:pt x="315898" y="80065"/>
                    </a:cubicBezTo>
                    <a:cubicBezTo>
                      <a:pt x="316039" y="98845"/>
                      <a:pt x="316039" y="117767"/>
                      <a:pt x="316039" y="136972"/>
                    </a:cubicBezTo>
                    <a:cubicBezTo>
                      <a:pt x="344564" y="142338"/>
                      <a:pt x="374217" y="149681"/>
                      <a:pt x="404436" y="159424"/>
                    </a:cubicBezTo>
                    <a:cubicBezTo>
                      <a:pt x="411638" y="125393"/>
                      <a:pt x="418557" y="91644"/>
                      <a:pt x="425335" y="58319"/>
                    </a:cubicBezTo>
                    <a:cubicBezTo>
                      <a:pt x="424770" y="93479"/>
                      <a:pt x="423923" y="129205"/>
                      <a:pt x="422511" y="165637"/>
                    </a:cubicBezTo>
                    <a:cubicBezTo>
                      <a:pt x="439880" y="171709"/>
                      <a:pt x="457248" y="178770"/>
                      <a:pt x="474758" y="186677"/>
                    </a:cubicBezTo>
                    <a:cubicBezTo>
                      <a:pt x="483372" y="190490"/>
                      <a:pt x="491703" y="194585"/>
                      <a:pt x="499893" y="198680"/>
                    </a:cubicBezTo>
                    <a:cubicBezTo>
                      <a:pt x="510343" y="153070"/>
                      <a:pt x="520510" y="107883"/>
                      <a:pt x="530253" y="63261"/>
                    </a:cubicBezTo>
                    <a:cubicBezTo>
                      <a:pt x="528135" y="111272"/>
                      <a:pt x="525452" y="160271"/>
                      <a:pt x="521922" y="210259"/>
                    </a:cubicBezTo>
                    <a:cubicBezTo>
                      <a:pt x="544233" y="222545"/>
                      <a:pt x="565132" y="235818"/>
                      <a:pt x="584619" y="249798"/>
                    </a:cubicBezTo>
                    <a:cubicBezTo>
                      <a:pt x="598175" y="195715"/>
                      <a:pt x="611025" y="142338"/>
                      <a:pt x="623451" y="89526"/>
                    </a:cubicBezTo>
                    <a:cubicBezTo>
                      <a:pt x="619356" y="147563"/>
                      <a:pt x="614131" y="206729"/>
                      <a:pt x="607777" y="267167"/>
                    </a:cubicBezTo>
                    <a:cubicBezTo>
                      <a:pt x="632489" y="286654"/>
                      <a:pt x="654658" y="306987"/>
                      <a:pt x="674428" y="327463"/>
                    </a:cubicBezTo>
                    <a:cubicBezTo>
                      <a:pt x="689678" y="272109"/>
                      <a:pt x="704364" y="217320"/>
                      <a:pt x="718485" y="163096"/>
                    </a:cubicBezTo>
                    <a:cubicBezTo>
                      <a:pt x="711707" y="224098"/>
                      <a:pt x="703799" y="286229"/>
                      <a:pt x="694620" y="349491"/>
                    </a:cubicBezTo>
                    <a:cubicBezTo>
                      <a:pt x="720179" y="378722"/>
                      <a:pt x="740655" y="407528"/>
                      <a:pt x="756894" y="433652"/>
                    </a:cubicBezTo>
                    <a:cubicBezTo>
                      <a:pt x="774827" y="375756"/>
                      <a:pt x="791913" y="318566"/>
                      <a:pt x="808435" y="26194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B661182-1F11-42FB-9115-9A2F9D7B514F}"/>
                  </a:ext>
                </a:extLst>
              </p:cNvPr>
              <p:cNvSpPr/>
              <p:nvPr/>
            </p:nvSpPr>
            <p:spPr>
              <a:xfrm>
                <a:off x="376445" y="4456639"/>
                <a:ext cx="280647" cy="280701"/>
              </a:xfrm>
              <a:custGeom>
                <a:avLst/>
                <a:gdLst>
                  <a:gd name="connsiteX0" fmla="*/ 95490 w 280647"/>
                  <a:gd name="connsiteY0" fmla="*/ 7430 h 280701"/>
                  <a:gd name="connsiteX1" fmla="*/ 7375 w 280647"/>
                  <a:gd name="connsiteY1" fmla="*/ 185212 h 280701"/>
                  <a:gd name="connsiteX2" fmla="*/ 185157 w 280647"/>
                  <a:gd name="connsiteY2" fmla="*/ 273327 h 280701"/>
                  <a:gd name="connsiteX3" fmla="*/ 273272 w 280647"/>
                  <a:gd name="connsiteY3" fmla="*/ 95545 h 280701"/>
                  <a:gd name="connsiteX4" fmla="*/ 95490 w 280647"/>
                  <a:gd name="connsiteY4" fmla="*/ 7430 h 28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47" h="280701">
                    <a:moveTo>
                      <a:pt x="95490" y="7430"/>
                    </a:moveTo>
                    <a:cubicBezTo>
                      <a:pt x="22061" y="32141"/>
                      <a:pt x="-17336" y="111783"/>
                      <a:pt x="7375" y="185212"/>
                    </a:cubicBezTo>
                    <a:cubicBezTo>
                      <a:pt x="32087" y="258641"/>
                      <a:pt x="111729" y="298038"/>
                      <a:pt x="185157" y="273327"/>
                    </a:cubicBezTo>
                    <a:cubicBezTo>
                      <a:pt x="258586" y="248615"/>
                      <a:pt x="297983" y="168973"/>
                      <a:pt x="273272" y="95545"/>
                    </a:cubicBezTo>
                    <a:cubicBezTo>
                      <a:pt x="248560" y="22116"/>
                      <a:pt x="168918" y="-17423"/>
                      <a:pt x="95490" y="7430"/>
                    </a:cubicBezTo>
                    <a:close/>
                  </a:path>
                </a:pathLst>
              </a:custGeom>
              <a:solidFill>
                <a:srgbClr val="1866D6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6E2AAFA1-A845-4B5F-90E2-6CFD84B1C012}"/>
                  </a:ext>
                </a:extLst>
              </p:cNvPr>
              <p:cNvSpPr/>
              <p:nvPr/>
            </p:nvSpPr>
            <p:spPr>
              <a:xfrm rot="-1151757">
                <a:off x="220978" y="4504146"/>
                <a:ext cx="280723" cy="280723"/>
              </a:xfrm>
              <a:custGeom>
                <a:avLst/>
                <a:gdLst>
                  <a:gd name="connsiteX0" fmla="*/ 280723 w 280723"/>
                  <a:gd name="connsiteY0" fmla="*/ 140362 h 280723"/>
                  <a:gd name="connsiteX1" fmla="*/ 140362 w 280723"/>
                  <a:gd name="connsiteY1" fmla="*/ 280724 h 280723"/>
                  <a:gd name="connsiteX2" fmla="*/ 0 w 280723"/>
                  <a:gd name="connsiteY2" fmla="*/ 140362 h 280723"/>
                  <a:gd name="connsiteX3" fmla="*/ 140362 w 280723"/>
                  <a:gd name="connsiteY3" fmla="*/ 0 h 280723"/>
                  <a:gd name="connsiteX4" fmla="*/ 280723 w 280723"/>
                  <a:gd name="connsiteY4" fmla="*/ 140362 h 28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23" h="280723">
                    <a:moveTo>
                      <a:pt x="280723" y="140362"/>
                    </a:moveTo>
                    <a:cubicBezTo>
                      <a:pt x="280723" y="217882"/>
                      <a:pt x="217881" y="280724"/>
                      <a:pt x="140362" y="280724"/>
                    </a:cubicBezTo>
                    <a:cubicBezTo>
                      <a:pt x="62842" y="280724"/>
                      <a:pt x="0" y="217882"/>
                      <a:pt x="0" y="140362"/>
                    </a:cubicBezTo>
                    <a:cubicBezTo>
                      <a:pt x="0" y="62842"/>
                      <a:pt x="62842" y="0"/>
                      <a:pt x="140362" y="0"/>
                    </a:cubicBezTo>
                    <a:cubicBezTo>
                      <a:pt x="217881" y="0"/>
                      <a:pt x="280723" y="62842"/>
                      <a:pt x="280723" y="140362"/>
                    </a:cubicBezTo>
                    <a:close/>
                  </a:path>
                </a:pathLst>
              </a:custGeom>
              <a:solidFill>
                <a:srgbClr val="5A9AF9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454DA7C-A13B-44E5-999E-422EEB7D273C}"/>
                  </a:ext>
                </a:extLst>
              </p:cNvPr>
              <p:cNvSpPr/>
              <p:nvPr/>
            </p:nvSpPr>
            <p:spPr>
              <a:xfrm rot="-220177">
                <a:off x="241361" y="4322802"/>
                <a:ext cx="280709" cy="280709"/>
              </a:xfrm>
              <a:custGeom>
                <a:avLst/>
                <a:gdLst>
                  <a:gd name="connsiteX0" fmla="*/ 280709 w 280709"/>
                  <a:gd name="connsiteY0" fmla="*/ 140355 h 280709"/>
                  <a:gd name="connsiteX1" fmla="*/ 140355 w 280709"/>
                  <a:gd name="connsiteY1" fmla="*/ 280709 h 280709"/>
                  <a:gd name="connsiteX2" fmla="*/ 0 w 280709"/>
                  <a:gd name="connsiteY2" fmla="*/ 140355 h 280709"/>
                  <a:gd name="connsiteX3" fmla="*/ 140355 w 280709"/>
                  <a:gd name="connsiteY3" fmla="*/ 0 h 280709"/>
                  <a:gd name="connsiteX4" fmla="*/ 280709 w 280709"/>
                  <a:gd name="connsiteY4" fmla="*/ 140355 h 28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09" h="280709">
                    <a:moveTo>
                      <a:pt x="280709" y="140355"/>
                    </a:moveTo>
                    <a:cubicBezTo>
                      <a:pt x="280709" y="217870"/>
                      <a:pt x="217870" y="280709"/>
                      <a:pt x="140355" y="280709"/>
                    </a:cubicBezTo>
                    <a:cubicBezTo>
                      <a:pt x="62839" y="280709"/>
                      <a:pt x="0" y="217870"/>
                      <a:pt x="0" y="140355"/>
                    </a:cubicBezTo>
                    <a:cubicBezTo>
                      <a:pt x="0" y="62839"/>
                      <a:pt x="62839" y="0"/>
                      <a:pt x="140355" y="0"/>
                    </a:cubicBezTo>
                    <a:cubicBezTo>
                      <a:pt x="217870" y="0"/>
                      <a:pt x="280709" y="62839"/>
                      <a:pt x="280709" y="140355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36F6544C-52BA-4A17-92A7-99F9C4F18FA2}"/>
                  </a:ext>
                </a:extLst>
              </p:cNvPr>
              <p:cNvSpPr/>
              <p:nvPr/>
            </p:nvSpPr>
            <p:spPr>
              <a:xfrm>
                <a:off x="-632883" y="5429796"/>
                <a:ext cx="136125" cy="223251"/>
              </a:xfrm>
              <a:custGeom>
                <a:avLst/>
                <a:gdLst>
                  <a:gd name="connsiteX0" fmla="*/ 20193 w 136125"/>
                  <a:gd name="connsiteY0" fmla="*/ 0 h 223251"/>
                  <a:gd name="connsiteX1" fmla="*/ 0 w 136125"/>
                  <a:gd name="connsiteY1" fmla="*/ 10167 h 223251"/>
                  <a:gd name="connsiteX2" fmla="*/ 117486 w 136125"/>
                  <a:gd name="connsiteY2" fmla="*/ 223251 h 223251"/>
                  <a:gd name="connsiteX3" fmla="*/ 136125 w 136125"/>
                  <a:gd name="connsiteY3" fmla="*/ 210825 h 223251"/>
                  <a:gd name="connsiteX4" fmla="*/ 20193 w 136125"/>
                  <a:gd name="connsiteY4" fmla="*/ 0 h 223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125" h="223251">
                    <a:moveTo>
                      <a:pt x="20193" y="0"/>
                    </a:moveTo>
                    <a:cubicBezTo>
                      <a:pt x="13556" y="3389"/>
                      <a:pt x="6637" y="6637"/>
                      <a:pt x="0" y="10167"/>
                    </a:cubicBezTo>
                    <a:cubicBezTo>
                      <a:pt x="31490" y="85149"/>
                      <a:pt x="70746" y="156742"/>
                      <a:pt x="117486" y="223251"/>
                    </a:cubicBezTo>
                    <a:cubicBezTo>
                      <a:pt x="123558" y="219015"/>
                      <a:pt x="130053" y="215061"/>
                      <a:pt x="136125" y="210825"/>
                    </a:cubicBezTo>
                    <a:cubicBezTo>
                      <a:pt x="89950" y="145021"/>
                      <a:pt x="50976" y="74276"/>
                      <a:pt x="20193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1B1ACEAD-DBCA-409E-98C7-597CF572C35A}"/>
                  </a:ext>
                </a:extLst>
              </p:cNvPr>
              <p:cNvSpPr/>
              <p:nvPr/>
            </p:nvSpPr>
            <p:spPr>
              <a:xfrm>
                <a:off x="-411467" y="5309487"/>
                <a:ext cx="128217" cy="193597"/>
              </a:xfrm>
              <a:custGeom>
                <a:avLst/>
                <a:gdLst>
                  <a:gd name="connsiteX0" fmla="*/ 19487 w 128217"/>
                  <a:gd name="connsiteY0" fmla="*/ 0 h 193597"/>
                  <a:gd name="connsiteX1" fmla="*/ 0 w 128217"/>
                  <a:gd name="connsiteY1" fmla="*/ 11297 h 193597"/>
                  <a:gd name="connsiteX2" fmla="*/ 110284 w 128217"/>
                  <a:gd name="connsiteY2" fmla="*/ 193597 h 193597"/>
                  <a:gd name="connsiteX3" fmla="*/ 128218 w 128217"/>
                  <a:gd name="connsiteY3" fmla="*/ 180182 h 193597"/>
                  <a:gd name="connsiteX4" fmla="*/ 19487 w 128217"/>
                  <a:gd name="connsiteY4" fmla="*/ 0 h 193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217" h="193597">
                    <a:moveTo>
                      <a:pt x="19487" y="0"/>
                    </a:moveTo>
                    <a:cubicBezTo>
                      <a:pt x="12991" y="3812"/>
                      <a:pt x="6496" y="7625"/>
                      <a:pt x="0" y="11297"/>
                    </a:cubicBezTo>
                    <a:lnTo>
                      <a:pt x="110284" y="193597"/>
                    </a:lnTo>
                    <a:cubicBezTo>
                      <a:pt x="116074" y="189220"/>
                      <a:pt x="122146" y="184842"/>
                      <a:pt x="128218" y="180182"/>
                    </a:cubicBezTo>
                    <a:lnTo>
                      <a:pt x="19487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4BDEDCA7-E28F-4847-97BA-5FCAD7E2E254}"/>
                  </a:ext>
                </a:extLst>
              </p:cNvPr>
              <p:cNvSpPr/>
              <p:nvPr/>
            </p:nvSpPr>
            <p:spPr>
              <a:xfrm>
                <a:off x="-196406" y="5164748"/>
                <a:ext cx="134430" cy="148975"/>
              </a:xfrm>
              <a:custGeom>
                <a:avLst/>
                <a:gdLst>
                  <a:gd name="connsiteX0" fmla="*/ 18216 w 134430"/>
                  <a:gd name="connsiteY0" fmla="*/ 0 h 148975"/>
                  <a:gd name="connsiteX1" fmla="*/ 0 w 134430"/>
                  <a:gd name="connsiteY1" fmla="*/ 12991 h 148975"/>
                  <a:gd name="connsiteX2" fmla="*/ 118051 w 134430"/>
                  <a:gd name="connsiteY2" fmla="*/ 148975 h 148975"/>
                  <a:gd name="connsiteX3" fmla="*/ 134431 w 134430"/>
                  <a:gd name="connsiteY3" fmla="*/ 133725 h 148975"/>
                  <a:gd name="connsiteX4" fmla="*/ 18216 w 134430"/>
                  <a:gd name="connsiteY4" fmla="*/ 0 h 148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0" h="148975">
                    <a:moveTo>
                      <a:pt x="18216" y="0"/>
                    </a:moveTo>
                    <a:cubicBezTo>
                      <a:pt x="12144" y="4377"/>
                      <a:pt x="6072" y="8614"/>
                      <a:pt x="0" y="12991"/>
                    </a:cubicBezTo>
                    <a:lnTo>
                      <a:pt x="118051" y="148975"/>
                    </a:lnTo>
                    <a:cubicBezTo>
                      <a:pt x="123558" y="143751"/>
                      <a:pt x="129065" y="138950"/>
                      <a:pt x="134431" y="133725"/>
                    </a:cubicBezTo>
                    <a:lnTo>
                      <a:pt x="18216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303C8E9-86B5-4D41-90AC-166FF26ADFAE}"/>
                  </a:ext>
                </a:extLst>
              </p:cNvPr>
              <p:cNvSpPr/>
              <p:nvPr/>
            </p:nvSpPr>
            <p:spPr>
              <a:xfrm>
                <a:off x="-5068" y="5009559"/>
                <a:ext cx="118333" cy="124122"/>
              </a:xfrm>
              <a:custGeom>
                <a:avLst/>
                <a:gdLst>
                  <a:gd name="connsiteX0" fmla="*/ 16663 w 118333"/>
                  <a:gd name="connsiteY0" fmla="*/ 0 h 124122"/>
                  <a:gd name="connsiteX1" fmla="*/ 0 w 118333"/>
                  <a:gd name="connsiteY1" fmla="*/ 15109 h 124122"/>
                  <a:gd name="connsiteX2" fmla="*/ 103506 w 118333"/>
                  <a:gd name="connsiteY2" fmla="*/ 124123 h 124122"/>
                  <a:gd name="connsiteX3" fmla="*/ 118333 w 118333"/>
                  <a:gd name="connsiteY3" fmla="*/ 107037 h 124122"/>
                  <a:gd name="connsiteX4" fmla="*/ 16663 w 118333"/>
                  <a:gd name="connsiteY4" fmla="*/ 0 h 12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333" h="124122">
                    <a:moveTo>
                      <a:pt x="16663" y="0"/>
                    </a:moveTo>
                    <a:cubicBezTo>
                      <a:pt x="11297" y="5084"/>
                      <a:pt x="5648" y="10026"/>
                      <a:pt x="0" y="15109"/>
                    </a:cubicBezTo>
                    <a:lnTo>
                      <a:pt x="103506" y="124123"/>
                    </a:lnTo>
                    <a:cubicBezTo>
                      <a:pt x="108448" y="118616"/>
                      <a:pt x="113391" y="112967"/>
                      <a:pt x="118333" y="107037"/>
                    </a:cubicBezTo>
                    <a:lnTo>
                      <a:pt x="16663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33F596D6-5A91-404E-A75F-FAD41D686452}"/>
                  </a:ext>
                </a:extLst>
              </p:cNvPr>
              <p:cNvSpPr/>
              <p:nvPr/>
            </p:nvSpPr>
            <p:spPr>
              <a:xfrm>
                <a:off x="166782" y="4842367"/>
                <a:ext cx="100117" cy="102376"/>
              </a:xfrm>
              <a:custGeom>
                <a:avLst/>
                <a:gdLst>
                  <a:gd name="connsiteX0" fmla="*/ 15392 w 100117"/>
                  <a:gd name="connsiteY0" fmla="*/ 0 h 102376"/>
                  <a:gd name="connsiteX1" fmla="*/ 8190 w 100117"/>
                  <a:gd name="connsiteY1" fmla="*/ 7908 h 102376"/>
                  <a:gd name="connsiteX2" fmla="*/ 0 w 100117"/>
                  <a:gd name="connsiteY2" fmla="*/ 16380 h 102376"/>
                  <a:gd name="connsiteX3" fmla="*/ 86420 w 100117"/>
                  <a:gd name="connsiteY3" fmla="*/ 102376 h 102376"/>
                  <a:gd name="connsiteX4" fmla="*/ 100117 w 100117"/>
                  <a:gd name="connsiteY4" fmla="*/ 84302 h 102376"/>
                  <a:gd name="connsiteX5" fmla="*/ 15392 w 100117"/>
                  <a:gd name="connsiteY5" fmla="*/ 0 h 102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17" h="102376">
                    <a:moveTo>
                      <a:pt x="15392" y="0"/>
                    </a:moveTo>
                    <a:cubicBezTo>
                      <a:pt x="12991" y="2683"/>
                      <a:pt x="10591" y="5225"/>
                      <a:pt x="8190" y="7908"/>
                    </a:cubicBezTo>
                    <a:cubicBezTo>
                      <a:pt x="5366" y="10732"/>
                      <a:pt x="2824" y="13556"/>
                      <a:pt x="0" y="16380"/>
                    </a:cubicBezTo>
                    <a:lnTo>
                      <a:pt x="86420" y="102376"/>
                    </a:lnTo>
                    <a:cubicBezTo>
                      <a:pt x="90939" y="96305"/>
                      <a:pt x="95598" y="90374"/>
                      <a:pt x="100117" y="84302"/>
                    </a:cubicBezTo>
                    <a:lnTo>
                      <a:pt x="15392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6" name="Graphic 2">
              <a:extLst>
                <a:ext uri="{FF2B5EF4-FFF2-40B4-BE49-F238E27FC236}">
                  <a16:creationId xmlns:a16="http://schemas.microsoft.com/office/drawing/2014/main" id="{053093C7-CA40-4157-8FBB-926F535E4B86}"/>
                </a:ext>
              </a:extLst>
            </p:cNvPr>
            <p:cNvGrpSpPr/>
            <p:nvPr/>
          </p:nvGrpSpPr>
          <p:grpSpPr>
            <a:xfrm>
              <a:off x="301213" y="5763123"/>
              <a:ext cx="1334402" cy="1560358"/>
              <a:chOff x="301213" y="5763123"/>
              <a:chExt cx="1334402" cy="1560358"/>
            </a:xfrm>
          </p:grpSpPr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66BBB094-7BC6-4B75-B8C7-5C386BAA45D9}"/>
                  </a:ext>
                </a:extLst>
              </p:cNvPr>
              <p:cNvSpPr/>
              <p:nvPr/>
            </p:nvSpPr>
            <p:spPr>
              <a:xfrm>
                <a:off x="986359" y="6193454"/>
                <a:ext cx="261980" cy="1130027"/>
              </a:xfrm>
              <a:custGeom>
                <a:avLst/>
                <a:gdLst>
                  <a:gd name="connsiteX0" fmla="*/ 87126 w 261980"/>
                  <a:gd name="connsiteY0" fmla="*/ 1013739 h 1130027"/>
                  <a:gd name="connsiteX1" fmla="*/ 88961 w 261980"/>
                  <a:gd name="connsiteY1" fmla="*/ 1001878 h 1130027"/>
                  <a:gd name="connsiteX2" fmla="*/ 91362 w 261980"/>
                  <a:gd name="connsiteY2" fmla="*/ 986203 h 1130027"/>
                  <a:gd name="connsiteX3" fmla="*/ 106613 w 261980"/>
                  <a:gd name="connsiteY3" fmla="*/ 872813 h 1130027"/>
                  <a:gd name="connsiteX4" fmla="*/ 111131 w 261980"/>
                  <a:gd name="connsiteY4" fmla="*/ 826920 h 1130027"/>
                  <a:gd name="connsiteX5" fmla="*/ 112685 w 261980"/>
                  <a:gd name="connsiteY5" fmla="*/ 811104 h 1130027"/>
                  <a:gd name="connsiteX6" fmla="*/ 113532 w 261980"/>
                  <a:gd name="connsiteY6" fmla="*/ 801502 h 1130027"/>
                  <a:gd name="connsiteX7" fmla="*/ 116638 w 261980"/>
                  <a:gd name="connsiteY7" fmla="*/ 729909 h 1130027"/>
                  <a:gd name="connsiteX8" fmla="*/ 117627 w 261980"/>
                  <a:gd name="connsiteY8" fmla="*/ 658316 h 1130027"/>
                  <a:gd name="connsiteX9" fmla="*/ 117345 w 261980"/>
                  <a:gd name="connsiteY9" fmla="*/ 645607 h 1130027"/>
                  <a:gd name="connsiteX10" fmla="*/ 117345 w 261980"/>
                  <a:gd name="connsiteY10" fmla="*/ 629933 h 1130027"/>
                  <a:gd name="connsiteX11" fmla="*/ 116074 w 261980"/>
                  <a:gd name="connsiteY11" fmla="*/ 586441 h 1130027"/>
                  <a:gd name="connsiteX12" fmla="*/ 108025 w 261980"/>
                  <a:gd name="connsiteY12" fmla="*/ 473898 h 1130027"/>
                  <a:gd name="connsiteX13" fmla="*/ 106189 w 261980"/>
                  <a:gd name="connsiteY13" fmla="*/ 458224 h 1130027"/>
                  <a:gd name="connsiteX14" fmla="*/ 83313 w 261980"/>
                  <a:gd name="connsiteY14" fmla="*/ 308118 h 1130027"/>
                  <a:gd name="connsiteX15" fmla="*/ 81901 w 261980"/>
                  <a:gd name="connsiteY15" fmla="*/ 299928 h 1130027"/>
                  <a:gd name="connsiteX16" fmla="*/ 80348 w 261980"/>
                  <a:gd name="connsiteY16" fmla="*/ 292585 h 1130027"/>
                  <a:gd name="connsiteX17" fmla="*/ 0 w 261980"/>
                  <a:gd name="connsiteY17" fmla="*/ 23158 h 1130027"/>
                  <a:gd name="connsiteX18" fmla="*/ 42645 w 261980"/>
                  <a:gd name="connsiteY18" fmla="*/ 0 h 1130027"/>
                  <a:gd name="connsiteX19" fmla="*/ 163096 w 261980"/>
                  <a:gd name="connsiteY19" fmla="*/ 278605 h 1130027"/>
                  <a:gd name="connsiteX20" fmla="*/ 167756 w 261980"/>
                  <a:gd name="connsiteY20" fmla="*/ 293856 h 1130027"/>
                  <a:gd name="connsiteX21" fmla="*/ 208848 w 261980"/>
                  <a:gd name="connsiteY21" fmla="*/ 443820 h 1130027"/>
                  <a:gd name="connsiteX22" fmla="*/ 212519 w 261980"/>
                  <a:gd name="connsiteY22" fmla="*/ 459211 h 1130027"/>
                  <a:gd name="connsiteX23" fmla="*/ 234548 w 261980"/>
                  <a:gd name="connsiteY23" fmla="*/ 574014 h 1130027"/>
                  <a:gd name="connsiteX24" fmla="*/ 241185 w 261980"/>
                  <a:gd name="connsiteY24" fmla="*/ 618213 h 1130027"/>
                  <a:gd name="connsiteX25" fmla="*/ 243162 w 261980"/>
                  <a:gd name="connsiteY25" fmla="*/ 633746 h 1130027"/>
                  <a:gd name="connsiteX26" fmla="*/ 245139 w 261980"/>
                  <a:gd name="connsiteY26" fmla="*/ 649703 h 1130027"/>
                  <a:gd name="connsiteX27" fmla="*/ 253470 w 261980"/>
                  <a:gd name="connsiteY27" fmla="*/ 725814 h 1130027"/>
                  <a:gd name="connsiteX28" fmla="*/ 259260 w 261980"/>
                  <a:gd name="connsiteY28" fmla="*/ 802350 h 1130027"/>
                  <a:gd name="connsiteX29" fmla="*/ 260107 w 261980"/>
                  <a:gd name="connsiteY29" fmla="*/ 822401 h 1130027"/>
                  <a:gd name="connsiteX30" fmla="*/ 260389 w 261980"/>
                  <a:gd name="connsiteY30" fmla="*/ 838075 h 1130027"/>
                  <a:gd name="connsiteX31" fmla="*/ 261236 w 261980"/>
                  <a:gd name="connsiteY31" fmla="*/ 879026 h 1130027"/>
                  <a:gd name="connsiteX32" fmla="*/ 259118 w 261980"/>
                  <a:gd name="connsiteY32" fmla="*/ 1005831 h 1130027"/>
                  <a:gd name="connsiteX33" fmla="*/ 258553 w 261980"/>
                  <a:gd name="connsiteY33" fmla="*/ 1021647 h 1130027"/>
                  <a:gd name="connsiteX34" fmla="*/ 258130 w 261980"/>
                  <a:gd name="connsiteY34" fmla="*/ 1033226 h 1130027"/>
                  <a:gd name="connsiteX35" fmla="*/ 197128 w 261980"/>
                  <a:gd name="connsiteY35" fmla="*/ 1127271 h 1130027"/>
                  <a:gd name="connsiteX36" fmla="*/ 101953 w 261980"/>
                  <a:gd name="connsiteY36" fmla="*/ 1108490 h 1130027"/>
                  <a:gd name="connsiteX37" fmla="*/ 87126 w 261980"/>
                  <a:gd name="connsiteY37" fmla="*/ 1013739 h 113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61980" h="1130027">
                    <a:moveTo>
                      <a:pt x="87126" y="1013739"/>
                    </a:moveTo>
                    <a:cubicBezTo>
                      <a:pt x="87691" y="1009786"/>
                      <a:pt x="88397" y="1005831"/>
                      <a:pt x="88961" y="1001878"/>
                    </a:cubicBezTo>
                    <a:cubicBezTo>
                      <a:pt x="89668" y="996652"/>
                      <a:pt x="90656" y="991428"/>
                      <a:pt x="91362" y="986203"/>
                    </a:cubicBezTo>
                    <a:cubicBezTo>
                      <a:pt x="97434" y="948500"/>
                      <a:pt x="103930" y="910798"/>
                      <a:pt x="106613" y="872813"/>
                    </a:cubicBezTo>
                    <a:cubicBezTo>
                      <a:pt x="108166" y="857562"/>
                      <a:pt x="109861" y="842311"/>
                      <a:pt x="111131" y="826920"/>
                    </a:cubicBezTo>
                    <a:cubicBezTo>
                      <a:pt x="111696" y="821695"/>
                      <a:pt x="112261" y="816470"/>
                      <a:pt x="112685" y="811104"/>
                    </a:cubicBezTo>
                    <a:cubicBezTo>
                      <a:pt x="112967" y="807856"/>
                      <a:pt x="113108" y="804750"/>
                      <a:pt x="113532" y="801502"/>
                    </a:cubicBezTo>
                    <a:lnTo>
                      <a:pt x="116638" y="729909"/>
                    </a:lnTo>
                    <a:cubicBezTo>
                      <a:pt x="118333" y="706186"/>
                      <a:pt x="117768" y="682181"/>
                      <a:pt x="117627" y="658316"/>
                    </a:cubicBezTo>
                    <a:cubicBezTo>
                      <a:pt x="117627" y="654080"/>
                      <a:pt x="117345" y="649843"/>
                      <a:pt x="117345" y="645607"/>
                    </a:cubicBezTo>
                    <a:cubicBezTo>
                      <a:pt x="117345" y="640383"/>
                      <a:pt x="117345" y="635158"/>
                      <a:pt x="117345" y="629933"/>
                    </a:cubicBezTo>
                    <a:cubicBezTo>
                      <a:pt x="117345" y="615388"/>
                      <a:pt x="117345" y="600844"/>
                      <a:pt x="116074" y="586441"/>
                    </a:cubicBezTo>
                    <a:cubicBezTo>
                      <a:pt x="114662" y="549021"/>
                      <a:pt x="111837" y="511317"/>
                      <a:pt x="108025" y="473898"/>
                    </a:cubicBezTo>
                    <a:cubicBezTo>
                      <a:pt x="107460" y="468673"/>
                      <a:pt x="106895" y="463448"/>
                      <a:pt x="106189" y="458224"/>
                    </a:cubicBezTo>
                    <a:cubicBezTo>
                      <a:pt x="100682" y="407952"/>
                      <a:pt x="92915" y="357965"/>
                      <a:pt x="83313" y="308118"/>
                    </a:cubicBezTo>
                    <a:cubicBezTo>
                      <a:pt x="82890" y="305294"/>
                      <a:pt x="82325" y="302752"/>
                      <a:pt x="81901" y="299928"/>
                    </a:cubicBezTo>
                    <a:cubicBezTo>
                      <a:pt x="81336" y="297528"/>
                      <a:pt x="80913" y="294985"/>
                      <a:pt x="80348" y="292585"/>
                    </a:cubicBezTo>
                    <a:cubicBezTo>
                      <a:pt x="61708" y="200658"/>
                      <a:pt x="36008" y="108307"/>
                      <a:pt x="0" y="23158"/>
                    </a:cubicBezTo>
                    <a:lnTo>
                      <a:pt x="42645" y="0"/>
                    </a:lnTo>
                    <a:cubicBezTo>
                      <a:pt x="94045" y="89385"/>
                      <a:pt x="131183" y="182159"/>
                      <a:pt x="163096" y="278605"/>
                    </a:cubicBezTo>
                    <a:cubicBezTo>
                      <a:pt x="164649" y="283689"/>
                      <a:pt x="166203" y="288773"/>
                      <a:pt x="167756" y="293856"/>
                    </a:cubicBezTo>
                    <a:cubicBezTo>
                      <a:pt x="183430" y="343279"/>
                      <a:pt x="197269" y="393126"/>
                      <a:pt x="208848" y="443820"/>
                    </a:cubicBezTo>
                    <a:cubicBezTo>
                      <a:pt x="210260" y="449045"/>
                      <a:pt x="211390" y="454128"/>
                      <a:pt x="212519" y="459211"/>
                    </a:cubicBezTo>
                    <a:cubicBezTo>
                      <a:pt x="221133" y="497056"/>
                      <a:pt x="228476" y="535464"/>
                      <a:pt x="234548" y="574014"/>
                    </a:cubicBezTo>
                    <a:cubicBezTo>
                      <a:pt x="237513" y="588700"/>
                      <a:pt x="239349" y="603386"/>
                      <a:pt x="241185" y="618213"/>
                    </a:cubicBezTo>
                    <a:cubicBezTo>
                      <a:pt x="241891" y="623296"/>
                      <a:pt x="242456" y="628380"/>
                      <a:pt x="243162" y="633746"/>
                    </a:cubicBezTo>
                    <a:cubicBezTo>
                      <a:pt x="243868" y="638971"/>
                      <a:pt x="244433" y="644477"/>
                      <a:pt x="245139" y="649703"/>
                    </a:cubicBezTo>
                    <a:cubicBezTo>
                      <a:pt x="248386" y="674979"/>
                      <a:pt x="252058" y="700396"/>
                      <a:pt x="253470" y="725814"/>
                    </a:cubicBezTo>
                    <a:lnTo>
                      <a:pt x="259260" y="802350"/>
                    </a:lnTo>
                    <a:cubicBezTo>
                      <a:pt x="259542" y="808986"/>
                      <a:pt x="259824" y="815764"/>
                      <a:pt x="260107" y="822401"/>
                    </a:cubicBezTo>
                    <a:cubicBezTo>
                      <a:pt x="260248" y="827767"/>
                      <a:pt x="260389" y="832992"/>
                      <a:pt x="260389" y="838075"/>
                    </a:cubicBezTo>
                    <a:cubicBezTo>
                      <a:pt x="260672" y="851773"/>
                      <a:pt x="260813" y="865328"/>
                      <a:pt x="261236" y="879026"/>
                    </a:cubicBezTo>
                    <a:cubicBezTo>
                      <a:pt x="263213" y="921247"/>
                      <a:pt x="260813" y="963469"/>
                      <a:pt x="259118" y="1005831"/>
                    </a:cubicBezTo>
                    <a:cubicBezTo>
                      <a:pt x="258977" y="1011056"/>
                      <a:pt x="258695" y="1016422"/>
                      <a:pt x="258553" y="1021647"/>
                    </a:cubicBezTo>
                    <a:cubicBezTo>
                      <a:pt x="258412" y="1025460"/>
                      <a:pt x="258412" y="1029272"/>
                      <a:pt x="258130" y="1033226"/>
                    </a:cubicBezTo>
                    <a:cubicBezTo>
                      <a:pt x="255729" y="1081378"/>
                      <a:pt x="251775" y="1118798"/>
                      <a:pt x="197128" y="1127271"/>
                    </a:cubicBezTo>
                    <a:cubicBezTo>
                      <a:pt x="166062" y="1132072"/>
                      <a:pt x="125676" y="1133202"/>
                      <a:pt x="101953" y="1108490"/>
                    </a:cubicBezTo>
                    <a:cubicBezTo>
                      <a:pt x="78371" y="1083920"/>
                      <a:pt x="83031" y="1044381"/>
                      <a:pt x="87126" y="1013739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5D1683FF-5F0C-4449-A8B2-E4EECE0B381A}"/>
                  </a:ext>
                </a:extLst>
              </p:cNvPr>
              <p:cNvSpPr/>
              <p:nvPr/>
            </p:nvSpPr>
            <p:spPr>
              <a:xfrm>
                <a:off x="479960" y="6110164"/>
                <a:ext cx="551735" cy="352858"/>
              </a:xfrm>
              <a:custGeom>
                <a:avLst/>
                <a:gdLst>
                  <a:gd name="connsiteX0" fmla="*/ 37585 w 551735"/>
                  <a:gd name="connsiteY0" fmla="*/ 173522 h 352858"/>
                  <a:gd name="connsiteX1" fmla="*/ 63708 w 551735"/>
                  <a:gd name="connsiteY1" fmla="*/ 300328 h 352858"/>
                  <a:gd name="connsiteX2" fmla="*/ 40974 w 551735"/>
                  <a:gd name="connsiteY2" fmla="*/ 352857 h 352858"/>
                  <a:gd name="connsiteX3" fmla="*/ 2141 w 551735"/>
                  <a:gd name="connsiteY3" fmla="*/ 248646 h 352858"/>
                  <a:gd name="connsiteX4" fmla="*/ 118780 w 551735"/>
                  <a:gd name="connsiteY4" fmla="*/ 28642 h 352858"/>
                  <a:gd name="connsiteX5" fmla="*/ 551726 w 551735"/>
                  <a:gd name="connsiteY5" fmla="*/ 80466 h 352858"/>
                  <a:gd name="connsiteX6" fmla="*/ 356576 w 551735"/>
                  <a:gd name="connsiteY6" fmla="*/ 82725 h 352858"/>
                  <a:gd name="connsiteX7" fmla="*/ 348668 w 551735"/>
                  <a:gd name="connsiteY7" fmla="*/ 47847 h 352858"/>
                  <a:gd name="connsiteX8" fmla="*/ 349656 w 551735"/>
                  <a:gd name="connsiteY8" fmla="*/ 84137 h 352858"/>
                  <a:gd name="connsiteX9" fmla="*/ 293596 w 551735"/>
                  <a:gd name="connsiteY9" fmla="*/ 100235 h 352858"/>
                  <a:gd name="connsiteX10" fmla="*/ 278205 w 551735"/>
                  <a:gd name="connsiteY10" fmla="*/ 35985 h 352858"/>
                  <a:gd name="connsiteX11" fmla="*/ 282017 w 551735"/>
                  <a:gd name="connsiteY11" fmla="*/ 104471 h 352858"/>
                  <a:gd name="connsiteX12" fmla="*/ 248975 w 551735"/>
                  <a:gd name="connsiteY12" fmla="*/ 118875 h 352858"/>
                  <a:gd name="connsiteX13" fmla="*/ 233159 w 551735"/>
                  <a:gd name="connsiteY13" fmla="*/ 127065 h 352858"/>
                  <a:gd name="connsiteX14" fmla="*/ 211131 w 551735"/>
                  <a:gd name="connsiteY14" fmla="*/ 41210 h 352858"/>
                  <a:gd name="connsiteX15" fmla="*/ 219321 w 551735"/>
                  <a:gd name="connsiteY15" fmla="*/ 134972 h 352858"/>
                  <a:gd name="connsiteX16" fmla="*/ 180064 w 551735"/>
                  <a:gd name="connsiteY16" fmla="*/ 161378 h 352858"/>
                  <a:gd name="connsiteX17" fmla="*/ 152105 w 551735"/>
                  <a:gd name="connsiteY17" fmla="*/ 59849 h 352858"/>
                  <a:gd name="connsiteX18" fmla="*/ 165520 w 551735"/>
                  <a:gd name="connsiteY18" fmla="*/ 172957 h 352858"/>
                  <a:gd name="connsiteX19" fmla="*/ 124146 w 551735"/>
                  <a:gd name="connsiteY19" fmla="*/ 212778 h 352858"/>
                  <a:gd name="connsiteX20" fmla="*/ 92797 w 551735"/>
                  <a:gd name="connsiteY20" fmla="*/ 108708 h 352858"/>
                  <a:gd name="connsiteX21" fmla="*/ 111578 w 551735"/>
                  <a:gd name="connsiteY21" fmla="*/ 227323 h 352858"/>
                  <a:gd name="connsiteX22" fmla="*/ 73452 w 551735"/>
                  <a:gd name="connsiteY22" fmla="*/ 282253 h 352858"/>
                  <a:gd name="connsiteX23" fmla="*/ 37585 w 551735"/>
                  <a:gd name="connsiteY23" fmla="*/ 173522 h 35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51735" h="352858">
                    <a:moveTo>
                      <a:pt x="37585" y="173522"/>
                    </a:moveTo>
                    <a:cubicBezTo>
                      <a:pt x="45351" y="215038"/>
                      <a:pt x="54106" y="257401"/>
                      <a:pt x="63708" y="300328"/>
                    </a:cubicBezTo>
                    <a:cubicBezTo>
                      <a:pt x="47469" y="331818"/>
                      <a:pt x="41115" y="352999"/>
                      <a:pt x="40974" y="352857"/>
                    </a:cubicBezTo>
                    <a:cubicBezTo>
                      <a:pt x="40550" y="352152"/>
                      <a:pt x="11885" y="313319"/>
                      <a:pt x="2141" y="248646"/>
                    </a:cubicBezTo>
                    <a:cubicBezTo>
                      <a:pt x="-6049" y="185384"/>
                      <a:pt x="4542" y="96281"/>
                      <a:pt x="118780" y="28642"/>
                    </a:cubicBezTo>
                    <a:cubicBezTo>
                      <a:pt x="274110" y="-58625"/>
                      <a:pt x="553562" y="81454"/>
                      <a:pt x="551726" y="80466"/>
                    </a:cubicBezTo>
                    <a:cubicBezTo>
                      <a:pt x="552432" y="81595"/>
                      <a:pt x="471379" y="60414"/>
                      <a:pt x="356576" y="82725"/>
                    </a:cubicBezTo>
                    <a:cubicBezTo>
                      <a:pt x="353893" y="71005"/>
                      <a:pt x="351351" y="59426"/>
                      <a:pt x="348668" y="47847"/>
                    </a:cubicBezTo>
                    <a:cubicBezTo>
                      <a:pt x="348950" y="59849"/>
                      <a:pt x="349233" y="71993"/>
                      <a:pt x="349656" y="84137"/>
                    </a:cubicBezTo>
                    <a:cubicBezTo>
                      <a:pt x="331582" y="88091"/>
                      <a:pt x="312801" y="93316"/>
                      <a:pt x="293596" y="100235"/>
                    </a:cubicBezTo>
                    <a:cubicBezTo>
                      <a:pt x="288372" y="78630"/>
                      <a:pt x="283288" y="57307"/>
                      <a:pt x="278205" y="35985"/>
                    </a:cubicBezTo>
                    <a:cubicBezTo>
                      <a:pt x="279193" y="58437"/>
                      <a:pt x="280464" y="81313"/>
                      <a:pt x="282017" y="104471"/>
                    </a:cubicBezTo>
                    <a:cubicBezTo>
                      <a:pt x="271144" y="108708"/>
                      <a:pt x="260130" y="113509"/>
                      <a:pt x="248975" y="118875"/>
                    </a:cubicBezTo>
                    <a:cubicBezTo>
                      <a:pt x="243609" y="121558"/>
                      <a:pt x="238384" y="124241"/>
                      <a:pt x="233159" y="127065"/>
                    </a:cubicBezTo>
                    <a:cubicBezTo>
                      <a:pt x="225534" y="98117"/>
                      <a:pt x="218191" y="69452"/>
                      <a:pt x="211131" y="41210"/>
                    </a:cubicBezTo>
                    <a:cubicBezTo>
                      <a:pt x="213390" y="71852"/>
                      <a:pt x="216073" y="103059"/>
                      <a:pt x="219321" y="134972"/>
                    </a:cubicBezTo>
                    <a:cubicBezTo>
                      <a:pt x="205341" y="143304"/>
                      <a:pt x="192208" y="152200"/>
                      <a:pt x="180064" y="161378"/>
                    </a:cubicBezTo>
                    <a:cubicBezTo>
                      <a:pt x="170462" y="127065"/>
                      <a:pt x="161143" y="93316"/>
                      <a:pt x="152105" y="59849"/>
                    </a:cubicBezTo>
                    <a:cubicBezTo>
                      <a:pt x="155918" y="96846"/>
                      <a:pt x="160295" y="134549"/>
                      <a:pt x="165520" y="172957"/>
                    </a:cubicBezTo>
                    <a:cubicBezTo>
                      <a:pt x="150128" y="185808"/>
                      <a:pt x="136290" y="199223"/>
                      <a:pt x="124146" y="212778"/>
                    </a:cubicBezTo>
                    <a:cubicBezTo>
                      <a:pt x="113273" y="177759"/>
                      <a:pt x="102823" y="143021"/>
                      <a:pt x="92797" y="108708"/>
                    </a:cubicBezTo>
                    <a:cubicBezTo>
                      <a:pt x="98305" y="147540"/>
                      <a:pt x="104518" y="187078"/>
                      <a:pt x="111578" y="227323"/>
                    </a:cubicBezTo>
                    <a:cubicBezTo>
                      <a:pt x="95763" y="246528"/>
                      <a:pt x="83336" y="265308"/>
                      <a:pt x="73452" y="282253"/>
                    </a:cubicBezTo>
                    <a:cubicBezTo>
                      <a:pt x="61308" y="245539"/>
                      <a:pt x="49305" y="209390"/>
                      <a:pt x="37585" y="17352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B004D126-09E6-4308-8F2B-88A3FB9605BC}"/>
                  </a:ext>
                </a:extLst>
              </p:cNvPr>
              <p:cNvSpPr/>
              <p:nvPr/>
            </p:nvSpPr>
            <p:spPr>
              <a:xfrm>
                <a:off x="301213" y="5771262"/>
                <a:ext cx="758434" cy="514567"/>
              </a:xfrm>
              <a:custGeom>
                <a:avLst/>
                <a:gdLst>
                  <a:gd name="connsiteX0" fmla="*/ 181877 w 758434"/>
                  <a:gd name="connsiteY0" fmla="*/ 71006 h 514567"/>
                  <a:gd name="connsiteX1" fmla="*/ 75406 w 758434"/>
                  <a:gd name="connsiteY1" fmla="*/ 216310 h 514567"/>
                  <a:gd name="connsiteX2" fmla="*/ 0 w 758434"/>
                  <a:gd name="connsiteY2" fmla="*/ 242010 h 514567"/>
                  <a:gd name="connsiteX3" fmla="*/ 71310 w 758434"/>
                  <a:gd name="connsiteY3" fmla="*/ 104472 h 514567"/>
                  <a:gd name="connsiteX4" fmla="*/ 407388 w 758434"/>
                  <a:gd name="connsiteY4" fmla="*/ 19323 h 514567"/>
                  <a:gd name="connsiteX5" fmla="*/ 758433 w 758434"/>
                  <a:gd name="connsiteY5" fmla="*/ 514543 h 514567"/>
                  <a:gd name="connsiteX6" fmla="*/ 573732 w 758434"/>
                  <a:gd name="connsiteY6" fmla="*/ 315156 h 514567"/>
                  <a:gd name="connsiteX7" fmla="*/ 602397 w 758434"/>
                  <a:gd name="connsiteY7" fmla="*/ 274488 h 514567"/>
                  <a:gd name="connsiteX8" fmla="*/ 565824 w 758434"/>
                  <a:gd name="connsiteY8" fmla="*/ 309508 h 514567"/>
                  <a:gd name="connsiteX9" fmla="*/ 496914 w 758434"/>
                  <a:gd name="connsiteY9" fmla="*/ 266722 h 514567"/>
                  <a:gd name="connsiteX10" fmla="*/ 548879 w 758434"/>
                  <a:gd name="connsiteY10" fmla="*/ 190892 h 514567"/>
                  <a:gd name="connsiteX11" fmla="*/ 481805 w 758434"/>
                  <a:gd name="connsiteY11" fmla="*/ 258814 h 514567"/>
                  <a:gd name="connsiteX12" fmla="*/ 436053 w 758434"/>
                  <a:gd name="connsiteY12" fmla="*/ 238197 h 514567"/>
                  <a:gd name="connsiteX13" fmla="*/ 412895 w 758434"/>
                  <a:gd name="connsiteY13" fmla="*/ 229442 h 514567"/>
                  <a:gd name="connsiteX14" fmla="*/ 481099 w 758434"/>
                  <a:gd name="connsiteY14" fmla="*/ 126501 h 514567"/>
                  <a:gd name="connsiteX15" fmla="*/ 391996 w 758434"/>
                  <a:gd name="connsiteY15" fmla="*/ 222523 h 514567"/>
                  <a:gd name="connsiteX16" fmla="*/ 328028 w 758434"/>
                  <a:gd name="connsiteY16" fmla="*/ 206708 h 514567"/>
                  <a:gd name="connsiteX17" fmla="*/ 406823 w 758434"/>
                  <a:gd name="connsiteY17" fmla="*/ 83009 h 514567"/>
                  <a:gd name="connsiteX18" fmla="*/ 302611 w 758434"/>
                  <a:gd name="connsiteY18" fmla="*/ 202613 h 514567"/>
                  <a:gd name="connsiteX19" fmla="*/ 222828 w 758434"/>
                  <a:gd name="connsiteY19" fmla="*/ 197106 h 514567"/>
                  <a:gd name="connsiteX20" fmla="*/ 301057 w 758434"/>
                  <a:gd name="connsiteY20" fmla="*/ 67476 h 514567"/>
                  <a:gd name="connsiteX21" fmla="*/ 196280 w 758434"/>
                  <a:gd name="connsiteY21" fmla="*/ 197670 h 514567"/>
                  <a:gd name="connsiteX22" fmla="*/ 103930 w 758434"/>
                  <a:gd name="connsiteY22" fmla="*/ 209532 h 514567"/>
                  <a:gd name="connsiteX23" fmla="*/ 181877 w 758434"/>
                  <a:gd name="connsiteY23" fmla="*/ 71006 h 5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8434" h="514567">
                    <a:moveTo>
                      <a:pt x="181877" y="71006"/>
                    </a:moveTo>
                    <a:cubicBezTo>
                      <a:pt x="146292" y="117887"/>
                      <a:pt x="110708" y="166322"/>
                      <a:pt x="75406" y="216310"/>
                    </a:cubicBezTo>
                    <a:cubicBezTo>
                      <a:pt x="27818" y="229019"/>
                      <a:pt x="0" y="242151"/>
                      <a:pt x="0" y="242010"/>
                    </a:cubicBezTo>
                    <a:cubicBezTo>
                      <a:pt x="424" y="240880"/>
                      <a:pt x="13697" y="175077"/>
                      <a:pt x="71310" y="104472"/>
                    </a:cubicBezTo>
                    <a:cubicBezTo>
                      <a:pt x="128924" y="36834"/>
                      <a:pt x="230877" y="-35465"/>
                      <a:pt x="407388" y="19323"/>
                    </a:cubicBezTo>
                    <a:cubicBezTo>
                      <a:pt x="642642" y="98118"/>
                      <a:pt x="758998" y="517508"/>
                      <a:pt x="758433" y="514543"/>
                    </a:cubicBezTo>
                    <a:cubicBezTo>
                      <a:pt x="757868" y="516379"/>
                      <a:pt x="704068" y="412873"/>
                      <a:pt x="573732" y="315156"/>
                    </a:cubicBezTo>
                    <a:cubicBezTo>
                      <a:pt x="583334" y="301459"/>
                      <a:pt x="592936" y="287903"/>
                      <a:pt x="602397" y="274488"/>
                    </a:cubicBezTo>
                    <a:cubicBezTo>
                      <a:pt x="590253" y="285926"/>
                      <a:pt x="578109" y="297646"/>
                      <a:pt x="565824" y="309508"/>
                    </a:cubicBezTo>
                    <a:cubicBezTo>
                      <a:pt x="544784" y="294540"/>
                      <a:pt x="521908" y="279995"/>
                      <a:pt x="496914" y="266722"/>
                    </a:cubicBezTo>
                    <a:cubicBezTo>
                      <a:pt x="514283" y="241163"/>
                      <a:pt x="531651" y="215886"/>
                      <a:pt x="548879" y="190892"/>
                    </a:cubicBezTo>
                    <a:cubicBezTo>
                      <a:pt x="526709" y="212921"/>
                      <a:pt x="504257" y="235655"/>
                      <a:pt x="481805" y="258814"/>
                    </a:cubicBezTo>
                    <a:cubicBezTo>
                      <a:pt x="467260" y="251471"/>
                      <a:pt x="452010" y="244552"/>
                      <a:pt x="436053" y="238197"/>
                    </a:cubicBezTo>
                    <a:cubicBezTo>
                      <a:pt x="428287" y="235091"/>
                      <a:pt x="420520" y="232267"/>
                      <a:pt x="412895" y="229442"/>
                    </a:cubicBezTo>
                    <a:cubicBezTo>
                      <a:pt x="435629" y="194564"/>
                      <a:pt x="458364" y="160250"/>
                      <a:pt x="481099" y="126501"/>
                    </a:cubicBezTo>
                    <a:cubicBezTo>
                      <a:pt x="451586" y="157426"/>
                      <a:pt x="421791" y="189480"/>
                      <a:pt x="391996" y="222523"/>
                    </a:cubicBezTo>
                    <a:cubicBezTo>
                      <a:pt x="370391" y="215886"/>
                      <a:pt x="348927" y="210662"/>
                      <a:pt x="328028" y="206708"/>
                    </a:cubicBezTo>
                    <a:cubicBezTo>
                      <a:pt x="354293" y="164769"/>
                      <a:pt x="380699" y="123536"/>
                      <a:pt x="406823" y="83009"/>
                    </a:cubicBezTo>
                    <a:cubicBezTo>
                      <a:pt x="372227" y="121418"/>
                      <a:pt x="337348" y="161239"/>
                      <a:pt x="302611" y="202613"/>
                    </a:cubicBezTo>
                    <a:cubicBezTo>
                      <a:pt x="274793" y="198659"/>
                      <a:pt x="248104" y="197106"/>
                      <a:pt x="222828" y="197106"/>
                    </a:cubicBezTo>
                    <a:cubicBezTo>
                      <a:pt x="248951" y="153190"/>
                      <a:pt x="274934" y="109980"/>
                      <a:pt x="301057" y="67476"/>
                    </a:cubicBezTo>
                    <a:cubicBezTo>
                      <a:pt x="266179" y="109415"/>
                      <a:pt x="231159" y="152907"/>
                      <a:pt x="196280" y="197670"/>
                    </a:cubicBezTo>
                    <a:cubicBezTo>
                      <a:pt x="161825" y="199365"/>
                      <a:pt x="130618" y="203883"/>
                      <a:pt x="103930" y="209532"/>
                    </a:cubicBezTo>
                    <a:cubicBezTo>
                      <a:pt x="129630" y="162792"/>
                      <a:pt x="155612" y="116475"/>
                      <a:pt x="181877" y="7100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D37E406A-E490-4DBC-BB5C-F5E15D26FC1F}"/>
                  </a:ext>
                </a:extLst>
              </p:cNvPr>
              <p:cNvSpPr/>
              <p:nvPr/>
            </p:nvSpPr>
            <p:spPr>
              <a:xfrm>
                <a:off x="1004143" y="6037996"/>
                <a:ext cx="631472" cy="332533"/>
              </a:xfrm>
              <a:custGeom>
                <a:avLst/>
                <a:gdLst>
                  <a:gd name="connsiteX0" fmla="*/ 572328 w 631472"/>
                  <a:gd name="connsiteY0" fmla="*/ 140631 h 332533"/>
                  <a:gd name="connsiteX1" fmla="*/ 578259 w 631472"/>
                  <a:gd name="connsiteY1" fmla="*/ 282546 h 332533"/>
                  <a:gd name="connsiteX2" fmla="*/ 616385 w 631472"/>
                  <a:gd name="connsiteY2" fmla="*/ 332534 h 332533"/>
                  <a:gd name="connsiteX3" fmla="*/ 630082 w 631472"/>
                  <a:gd name="connsiteY3" fmla="*/ 211094 h 332533"/>
                  <a:gd name="connsiteX4" fmla="*/ 447358 w 631472"/>
                  <a:gd name="connsiteY4" fmla="*/ 7753 h 332533"/>
                  <a:gd name="connsiteX5" fmla="*/ 8 w 631472"/>
                  <a:gd name="connsiteY5" fmla="*/ 178193 h 332533"/>
                  <a:gd name="connsiteX6" fmla="*/ 208574 w 631472"/>
                  <a:gd name="connsiteY6" fmla="*/ 128769 h 332533"/>
                  <a:gd name="connsiteX7" fmla="*/ 207585 w 631472"/>
                  <a:gd name="connsiteY7" fmla="*/ 89513 h 332533"/>
                  <a:gd name="connsiteX8" fmla="*/ 216199 w 631472"/>
                  <a:gd name="connsiteY8" fmla="*/ 128487 h 332533"/>
                  <a:gd name="connsiteX9" fmla="*/ 280167 w 631472"/>
                  <a:gd name="connsiteY9" fmla="*/ 130746 h 332533"/>
                  <a:gd name="connsiteX10" fmla="*/ 279461 w 631472"/>
                  <a:gd name="connsiteY10" fmla="*/ 58306 h 332533"/>
                  <a:gd name="connsiteX11" fmla="*/ 293581 w 631472"/>
                  <a:gd name="connsiteY11" fmla="*/ 132300 h 332533"/>
                  <a:gd name="connsiteX12" fmla="*/ 332555 w 631472"/>
                  <a:gd name="connsiteY12" fmla="*/ 138937 h 332533"/>
                  <a:gd name="connsiteX13" fmla="*/ 351618 w 631472"/>
                  <a:gd name="connsiteY13" fmla="*/ 143455 h 332533"/>
                  <a:gd name="connsiteX14" fmla="*/ 352183 w 631472"/>
                  <a:gd name="connsiteY14" fmla="*/ 46162 h 332533"/>
                  <a:gd name="connsiteX15" fmla="*/ 368422 w 631472"/>
                  <a:gd name="connsiteY15" fmla="*/ 148256 h 332533"/>
                  <a:gd name="connsiteX16" fmla="*/ 417281 w 631472"/>
                  <a:gd name="connsiteY16" fmla="*/ 165908 h 332533"/>
                  <a:gd name="connsiteX17" fmla="*/ 419964 w 631472"/>
                  <a:gd name="connsiteY17" fmla="*/ 50257 h 332533"/>
                  <a:gd name="connsiteX18" fmla="*/ 435779 w 631472"/>
                  <a:gd name="connsiteY18" fmla="*/ 174380 h 332533"/>
                  <a:gd name="connsiteX19" fmla="*/ 490427 w 631472"/>
                  <a:gd name="connsiteY19" fmla="*/ 205729 h 332533"/>
                  <a:gd name="connsiteX20" fmla="*/ 496075 w 631472"/>
                  <a:gd name="connsiteY20" fmla="*/ 86407 h 332533"/>
                  <a:gd name="connsiteX21" fmla="*/ 507513 w 631472"/>
                  <a:gd name="connsiteY21" fmla="*/ 217731 h 332533"/>
                  <a:gd name="connsiteX22" fmla="*/ 562867 w 631472"/>
                  <a:gd name="connsiteY22" fmla="*/ 266166 h 332533"/>
                  <a:gd name="connsiteX23" fmla="*/ 572328 w 631472"/>
                  <a:gd name="connsiteY23" fmla="*/ 140631 h 3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31472" h="332533">
                    <a:moveTo>
                      <a:pt x="572328" y="140631"/>
                    </a:moveTo>
                    <a:cubicBezTo>
                      <a:pt x="575011" y="186947"/>
                      <a:pt x="577129" y="234394"/>
                      <a:pt x="578259" y="282546"/>
                    </a:cubicBezTo>
                    <a:cubicBezTo>
                      <a:pt x="603959" y="311776"/>
                      <a:pt x="616385" y="332534"/>
                      <a:pt x="616385" y="332534"/>
                    </a:cubicBezTo>
                    <a:cubicBezTo>
                      <a:pt x="616668" y="331687"/>
                      <a:pt x="636861" y="282687"/>
                      <a:pt x="630082" y="211094"/>
                    </a:cubicBezTo>
                    <a:cubicBezTo>
                      <a:pt x="622034" y="141478"/>
                      <a:pt x="587014" y="49410"/>
                      <a:pt x="447358" y="7753"/>
                    </a:cubicBezTo>
                    <a:cubicBezTo>
                      <a:pt x="258703" y="-43929"/>
                      <a:pt x="-1686" y="179746"/>
                      <a:pt x="8" y="178193"/>
                    </a:cubicBezTo>
                    <a:cubicBezTo>
                      <a:pt x="-415" y="179605"/>
                      <a:pt x="80215" y="135406"/>
                      <a:pt x="208574" y="128769"/>
                    </a:cubicBezTo>
                    <a:cubicBezTo>
                      <a:pt x="208291" y="115637"/>
                      <a:pt x="208009" y="102504"/>
                      <a:pt x="207585" y="89513"/>
                    </a:cubicBezTo>
                    <a:cubicBezTo>
                      <a:pt x="210551" y="102363"/>
                      <a:pt x="213375" y="115354"/>
                      <a:pt x="216199" y="128487"/>
                    </a:cubicBezTo>
                    <a:cubicBezTo>
                      <a:pt x="236533" y="127922"/>
                      <a:pt x="257997" y="128487"/>
                      <a:pt x="280167" y="130746"/>
                    </a:cubicBezTo>
                    <a:cubicBezTo>
                      <a:pt x="280026" y="106317"/>
                      <a:pt x="279743" y="82171"/>
                      <a:pt x="279461" y="58306"/>
                    </a:cubicBezTo>
                    <a:cubicBezTo>
                      <a:pt x="284403" y="82453"/>
                      <a:pt x="289063" y="107165"/>
                      <a:pt x="293581" y="132300"/>
                    </a:cubicBezTo>
                    <a:cubicBezTo>
                      <a:pt x="306432" y="133994"/>
                      <a:pt x="319282" y="136112"/>
                      <a:pt x="332555" y="138937"/>
                    </a:cubicBezTo>
                    <a:cubicBezTo>
                      <a:pt x="339051" y="140349"/>
                      <a:pt x="345264" y="141760"/>
                      <a:pt x="351618" y="143455"/>
                    </a:cubicBezTo>
                    <a:cubicBezTo>
                      <a:pt x="352042" y="110553"/>
                      <a:pt x="352183" y="78216"/>
                      <a:pt x="352183" y="46162"/>
                    </a:cubicBezTo>
                    <a:cubicBezTo>
                      <a:pt x="357973" y="79346"/>
                      <a:pt x="363339" y="113378"/>
                      <a:pt x="368422" y="148256"/>
                    </a:cubicBezTo>
                    <a:cubicBezTo>
                      <a:pt x="385509" y="153340"/>
                      <a:pt x="401889" y="159271"/>
                      <a:pt x="417281" y="165908"/>
                    </a:cubicBezTo>
                    <a:cubicBezTo>
                      <a:pt x="418410" y="126792"/>
                      <a:pt x="419399" y="88243"/>
                      <a:pt x="419964" y="50257"/>
                    </a:cubicBezTo>
                    <a:cubicBezTo>
                      <a:pt x="425753" y="90643"/>
                      <a:pt x="431119" y="132017"/>
                      <a:pt x="435779" y="174380"/>
                    </a:cubicBezTo>
                    <a:cubicBezTo>
                      <a:pt x="455689" y="183982"/>
                      <a:pt x="473905" y="194573"/>
                      <a:pt x="490427" y="205729"/>
                    </a:cubicBezTo>
                    <a:cubicBezTo>
                      <a:pt x="492686" y="165484"/>
                      <a:pt x="494522" y="125804"/>
                      <a:pt x="496075" y="86407"/>
                    </a:cubicBezTo>
                    <a:cubicBezTo>
                      <a:pt x="500594" y="129193"/>
                      <a:pt x="504406" y="172968"/>
                      <a:pt x="507513" y="217731"/>
                    </a:cubicBezTo>
                    <a:cubicBezTo>
                      <a:pt x="529401" y="233970"/>
                      <a:pt x="547758" y="250633"/>
                      <a:pt x="562867" y="266166"/>
                    </a:cubicBezTo>
                    <a:cubicBezTo>
                      <a:pt x="566256" y="223662"/>
                      <a:pt x="569504" y="182005"/>
                      <a:pt x="572328" y="140631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215406B3-F74D-4159-982D-4E5FD541BF26}"/>
                  </a:ext>
                </a:extLst>
              </p:cNvPr>
              <p:cNvSpPr/>
              <p:nvPr/>
            </p:nvSpPr>
            <p:spPr>
              <a:xfrm>
                <a:off x="1008669" y="5763123"/>
                <a:ext cx="560599" cy="457460"/>
              </a:xfrm>
              <a:custGeom>
                <a:avLst/>
                <a:gdLst>
                  <a:gd name="connsiteX0" fmla="*/ 399057 w 560599"/>
                  <a:gd name="connsiteY0" fmla="*/ 45678 h 457460"/>
                  <a:gd name="connsiteX1" fmla="*/ 498750 w 560599"/>
                  <a:gd name="connsiteY1" fmla="*/ 146925 h 457460"/>
                  <a:gd name="connsiteX2" fmla="*/ 560600 w 560599"/>
                  <a:gd name="connsiteY2" fmla="*/ 158363 h 457460"/>
                  <a:gd name="connsiteX3" fmla="*/ 489289 w 560599"/>
                  <a:gd name="connsiteY3" fmla="*/ 59093 h 457460"/>
                  <a:gd name="connsiteX4" fmla="*/ 217321 w 560599"/>
                  <a:gd name="connsiteY4" fmla="*/ 30992 h 457460"/>
                  <a:gd name="connsiteX5" fmla="*/ 0 w 560599"/>
                  <a:gd name="connsiteY5" fmla="*/ 457443 h 457460"/>
                  <a:gd name="connsiteX6" fmla="*/ 121440 w 560599"/>
                  <a:gd name="connsiteY6" fmla="*/ 280791 h 457460"/>
                  <a:gd name="connsiteX7" fmla="*/ 94469 w 560599"/>
                  <a:gd name="connsiteY7" fmla="*/ 252267 h 457460"/>
                  <a:gd name="connsiteX8" fmla="*/ 126947 w 560599"/>
                  <a:gd name="connsiteY8" fmla="*/ 275425 h 457460"/>
                  <a:gd name="connsiteX9" fmla="*/ 175806 w 560599"/>
                  <a:gd name="connsiteY9" fmla="*/ 234192 h 457460"/>
                  <a:gd name="connsiteX10" fmla="*/ 126665 w 560599"/>
                  <a:gd name="connsiteY10" fmla="*/ 180956 h 457460"/>
                  <a:gd name="connsiteX11" fmla="*/ 186820 w 560599"/>
                  <a:gd name="connsiteY11" fmla="*/ 226284 h 457460"/>
                  <a:gd name="connsiteX12" fmla="*/ 220145 w 560599"/>
                  <a:gd name="connsiteY12" fmla="*/ 204962 h 457460"/>
                  <a:gd name="connsiteX13" fmla="*/ 237231 w 560599"/>
                  <a:gd name="connsiteY13" fmla="*/ 195501 h 457460"/>
                  <a:gd name="connsiteX14" fmla="*/ 172275 w 560599"/>
                  <a:gd name="connsiteY14" fmla="*/ 122919 h 457460"/>
                  <a:gd name="connsiteX15" fmla="*/ 252764 w 560599"/>
                  <a:gd name="connsiteY15" fmla="*/ 187593 h 457460"/>
                  <a:gd name="connsiteX16" fmla="*/ 300917 w 560599"/>
                  <a:gd name="connsiteY16" fmla="*/ 167965 h 457460"/>
                  <a:gd name="connsiteX17" fmla="*/ 225370 w 560599"/>
                  <a:gd name="connsiteY17" fmla="*/ 80415 h 457460"/>
                  <a:gd name="connsiteX18" fmla="*/ 320403 w 560599"/>
                  <a:gd name="connsiteY18" fmla="*/ 161752 h 457460"/>
                  <a:gd name="connsiteX19" fmla="*/ 381970 w 560599"/>
                  <a:gd name="connsiteY19" fmla="*/ 148337 h 457460"/>
                  <a:gd name="connsiteX20" fmla="*/ 306141 w 560599"/>
                  <a:gd name="connsiteY20" fmla="*/ 56127 h 457460"/>
                  <a:gd name="connsiteX21" fmla="*/ 402728 w 560599"/>
                  <a:gd name="connsiteY21" fmla="*/ 145795 h 457460"/>
                  <a:gd name="connsiteX22" fmla="*/ 476157 w 560599"/>
                  <a:gd name="connsiteY22" fmla="*/ 144524 h 457460"/>
                  <a:gd name="connsiteX23" fmla="*/ 399057 w 560599"/>
                  <a:gd name="connsiteY23" fmla="*/ 45678 h 45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60599" h="457460">
                    <a:moveTo>
                      <a:pt x="399057" y="45678"/>
                    </a:moveTo>
                    <a:cubicBezTo>
                      <a:pt x="432241" y="78156"/>
                      <a:pt x="465425" y="111905"/>
                      <a:pt x="498750" y="146925"/>
                    </a:cubicBezTo>
                    <a:cubicBezTo>
                      <a:pt x="537300" y="151443"/>
                      <a:pt x="560600" y="158504"/>
                      <a:pt x="560600" y="158363"/>
                    </a:cubicBezTo>
                    <a:cubicBezTo>
                      <a:pt x="560176" y="157516"/>
                      <a:pt x="542243" y="107669"/>
                      <a:pt x="489289" y="59093"/>
                    </a:cubicBezTo>
                    <a:cubicBezTo>
                      <a:pt x="436618" y="12917"/>
                      <a:pt x="348787" y="-31846"/>
                      <a:pt x="217321" y="30992"/>
                    </a:cubicBezTo>
                    <a:cubicBezTo>
                      <a:pt x="42787" y="119389"/>
                      <a:pt x="-141" y="459844"/>
                      <a:pt x="0" y="457443"/>
                    </a:cubicBezTo>
                    <a:cubicBezTo>
                      <a:pt x="565" y="458855"/>
                      <a:pt x="30784" y="371871"/>
                      <a:pt x="121440" y="280791"/>
                    </a:cubicBezTo>
                    <a:cubicBezTo>
                      <a:pt x="112403" y="271189"/>
                      <a:pt x="103365" y="261728"/>
                      <a:pt x="94469" y="252267"/>
                    </a:cubicBezTo>
                    <a:cubicBezTo>
                      <a:pt x="105201" y="259892"/>
                      <a:pt x="116074" y="267517"/>
                      <a:pt x="126947" y="275425"/>
                    </a:cubicBezTo>
                    <a:cubicBezTo>
                      <a:pt x="141633" y="261304"/>
                      <a:pt x="157872" y="247466"/>
                      <a:pt x="175806" y="234192"/>
                    </a:cubicBezTo>
                    <a:cubicBezTo>
                      <a:pt x="159284" y="216259"/>
                      <a:pt x="142904" y="198466"/>
                      <a:pt x="126665" y="180956"/>
                    </a:cubicBezTo>
                    <a:cubicBezTo>
                      <a:pt x="146575" y="195642"/>
                      <a:pt x="166627" y="210751"/>
                      <a:pt x="186820" y="226284"/>
                    </a:cubicBezTo>
                    <a:cubicBezTo>
                      <a:pt x="197411" y="218941"/>
                      <a:pt x="208425" y="211740"/>
                      <a:pt x="220145" y="204962"/>
                    </a:cubicBezTo>
                    <a:cubicBezTo>
                      <a:pt x="225793" y="201714"/>
                      <a:pt x="231583" y="198466"/>
                      <a:pt x="237231" y="195501"/>
                    </a:cubicBezTo>
                    <a:cubicBezTo>
                      <a:pt x="215485" y="170930"/>
                      <a:pt x="193880" y="146642"/>
                      <a:pt x="172275" y="122919"/>
                    </a:cubicBezTo>
                    <a:cubicBezTo>
                      <a:pt x="198823" y="143677"/>
                      <a:pt x="225652" y="165282"/>
                      <a:pt x="252764" y="187593"/>
                    </a:cubicBezTo>
                    <a:cubicBezTo>
                      <a:pt x="268862" y="179826"/>
                      <a:pt x="284960" y="173331"/>
                      <a:pt x="300917" y="167965"/>
                    </a:cubicBezTo>
                    <a:cubicBezTo>
                      <a:pt x="275640" y="138170"/>
                      <a:pt x="250364" y="109081"/>
                      <a:pt x="225370" y="80415"/>
                    </a:cubicBezTo>
                    <a:cubicBezTo>
                      <a:pt x="256718" y="106398"/>
                      <a:pt x="288490" y="133510"/>
                      <a:pt x="320403" y="161752"/>
                    </a:cubicBezTo>
                    <a:cubicBezTo>
                      <a:pt x="341585" y="155538"/>
                      <a:pt x="362201" y="151161"/>
                      <a:pt x="381970" y="148337"/>
                    </a:cubicBezTo>
                    <a:cubicBezTo>
                      <a:pt x="356553" y="116989"/>
                      <a:pt x="331277" y="86346"/>
                      <a:pt x="306141" y="56127"/>
                    </a:cubicBezTo>
                    <a:cubicBezTo>
                      <a:pt x="338196" y="84934"/>
                      <a:pt x="370391" y="114729"/>
                      <a:pt x="402728" y="145795"/>
                    </a:cubicBezTo>
                    <a:cubicBezTo>
                      <a:pt x="429840" y="143112"/>
                      <a:pt x="454693" y="143253"/>
                      <a:pt x="476157" y="144524"/>
                    </a:cubicBezTo>
                    <a:cubicBezTo>
                      <a:pt x="450316" y="111340"/>
                      <a:pt x="424616" y="78156"/>
                      <a:pt x="399057" y="4567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D1F46BFB-E91B-4028-9602-6776097D1A58}"/>
                  </a:ext>
                </a:extLst>
              </p:cNvPr>
              <p:cNvSpPr/>
              <p:nvPr/>
            </p:nvSpPr>
            <p:spPr>
              <a:xfrm>
                <a:off x="964709" y="6096617"/>
                <a:ext cx="196935" cy="196998"/>
              </a:xfrm>
              <a:custGeom>
                <a:avLst/>
                <a:gdLst>
                  <a:gd name="connsiteX0" fmla="*/ 4281 w 196935"/>
                  <a:gd name="connsiteY0" fmla="*/ 69866 h 196998"/>
                  <a:gd name="connsiteX1" fmla="*/ 69802 w 196935"/>
                  <a:gd name="connsiteY1" fmla="*/ 192718 h 196998"/>
                  <a:gd name="connsiteX2" fmla="*/ 192654 w 196935"/>
                  <a:gd name="connsiteY2" fmla="*/ 127197 h 196998"/>
                  <a:gd name="connsiteX3" fmla="*/ 127133 w 196935"/>
                  <a:gd name="connsiteY3" fmla="*/ 4345 h 196998"/>
                  <a:gd name="connsiteX4" fmla="*/ 4281 w 196935"/>
                  <a:gd name="connsiteY4" fmla="*/ 69866 h 19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98">
                    <a:moveTo>
                      <a:pt x="4281" y="69866"/>
                    </a:moveTo>
                    <a:cubicBezTo>
                      <a:pt x="-11534" y="121831"/>
                      <a:pt x="17837" y="176902"/>
                      <a:pt x="69802" y="192718"/>
                    </a:cubicBezTo>
                    <a:cubicBezTo>
                      <a:pt x="121767" y="208533"/>
                      <a:pt x="176839" y="179162"/>
                      <a:pt x="192654" y="127197"/>
                    </a:cubicBezTo>
                    <a:cubicBezTo>
                      <a:pt x="208469" y="75232"/>
                      <a:pt x="179098" y="20160"/>
                      <a:pt x="127133" y="4345"/>
                    </a:cubicBezTo>
                    <a:cubicBezTo>
                      <a:pt x="75168" y="-11612"/>
                      <a:pt x="20097" y="17760"/>
                      <a:pt x="4281" y="69866"/>
                    </a:cubicBezTo>
                    <a:close/>
                  </a:path>
                </a:pathLst>
              </a:custGeom>
              <a:solidFill>
                <a:srgbClr val="1866D6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143130C4-77BC-42BD-833F-73CCD8CDB478}"/>
                  </a:ext>
                </a:extLst>
              </p:cNvPr>
              <p:cNvSpPr/>
              <p:nvPr/>
            </p:nvSpPr>
            <p:spPr>
              <a:xfrm>
                <a:off x="928418" y="6204565"/>
                <a:ext cx="196935" cy="196935"/>
              </a:xfrm>
              <a:custGeom>
                <a:avLst/>
                <a:gdLst>
                  <a:gd name="connsiteX0" fmla="*/ 4281 w 196935"/>
                  <a:gd name="connsiteY0" fmla="*/ 69802 h 196935"/>
                  <a:gd name="connsiteX1" fmla="*/ 69802 w 196935"/>
                  <a:gd name="connsiteY1" fmla="*/ 192654 h 196935"/>
                  <a:gd name="connsiteX2" fmla="*/ 192654 w 196935"/>
                  <a:gd name="connsiteY2" fmla="*/ 127133 h 196935"/>
                  <a:gd name="connsiteX3" fmla="*/ 127133 w 196935"/>
                  <a:gd name="connsiteY3" fmla="*/ 4281 h 196935"/>
                  <a:gd name="connsiteX4" fmla="*/ 4281 w 196935"/>
                  <a:gd name="connsiteY4" fmla="*/ 69802 h 19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35">
                    <a:moveTo>
                      <a:pt x="4281" y="69802"/>
                    </a:moveTo>
                    <a:cubicBezTo>
                      <a:pt x="-11534" y="121767"/>
                      <a:pt x="17837" y="176839"/>
                      <a:pt x="69802" y="192654"/>
                    </a:cubicBezTo>
                    <a:cubicBezTo>
                      <a:pt x="121767" y="208469"/>
                      <a:pt x="176839" y="179098"/>
                      <a:pt x="192654" y="127133"/>
                    </a:cubicBezTo>
                    <a:cubicBezTo>
                      <a:pt x="208469" y="75168"/>
                      <a:pt x="179098" y="20097"/>
                      <a:pt x="127133" y="4281"/>
                    </a:cubicBezTo>
                    <a:cubicBezTo>
                      <a:pt x="75168" y="-11534"/>
                      <a:pt x="20097" y="17837"/>
                      <a:pt x="4281" y="69802"/>
                    </a:cubicBezTo>
                    <a:close/>
                  </a:path>
                </a:pathLst>
              </a:custGeom>
              <a:solidFill>
                <a:srgbClr val="5A9AF9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ACD4C72-B8FD-414D-814C-620FF0AFEDE0}"/>
                  </a:ext>
                </a:extLst>
              </p:cNvPr>
              <p:cNvSpPr/>
              <p:nvPr/>
            </p:nvSpPr>
            <p:spPr>
              <a:xfrm>
                <a:off x="833384" y="6118992"/>
                <a:ext cx="196935" cy="196935"/>
              </a:xfrm>
              <a:custGeom>
                <a:avLst/>
                <a:gdLst>
                  <a:gd name="connsiteX0" fmla="*/ 4281 w 196935"/>
                  <a:gd name="connsiteY0" fmla="*/ 69802 h 196935"/>
                  <a:gd name="connsiteX1" fmla="*/ 69802 w 196935"/>
                  <a:gd name="connsiteY1" fmla="*/ 192654 h 196935"/>
                  <a:gd name="connsiteX2" fmla="*/ 192654 w 196935"/>
                  <a:gd name="connsiteY2" fmla="*/ 127133 h 196935"/>
                  <a:gd name="connsiteX3" fmla="*/ 127133 w 196935"/>
                  <a:gd name="connsiteY3" fmla="*/ 4281 h 196935"/>
                  <a:gd name="connsiteX4" fmla="*/ 4281 w 196935"/>
                  <a:gd name="connsiteY4" fmla="*/ 69802 h 19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35" h="196935">
                    <a:moveTo>
                      <a:pt x="4281" y="69802"/>
                    </a:moveTo>
                    <a:cubicBezTo>
                      <a:pt x="-11534" y="121767"/>
                      <a:pt x="17837" y="176839"/>
                      <a:pt x="69802" y="192654"/>
                    </a:cubicBezTo>
                    <a:cubicBezTo>
                      <a:pt x="121767" y="208470"/>
                      <a:pt x="176839" y="179098"/>
                      <a:pt x="192654" y="127133"/>
                    </a:cubicBezTo>
                    <a:cubicBezTo>
                      <a:pt x="208469" y="75168"/>
                      <a:pt x="179098" y="20097"/>
                      <a:pt x="127133" y="4281"/>
                    </a:cubicBezTo>
                    <a:cubicBezTo>
                      <a:pt x="75168" y="-11534"/>
                      <a:pt x="20097" y="17838"/>
                      <a:pt x="4281" y="6980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7FDADE09-D85E-443D-A2CA-C24D10A1DEAF}"/>
                  </a:ext>
                </a:extLst>
              </p:cNvPr>
              <p:cNvSpPr/>
              <p:nvPr/>
            </p:nvSpPr>
            <p:spPr>
              <a:xfrm>
                <a:off x="1075320" y="7179516"/>
                <a:ext cx="170156" cy="35584"/>
              </a:xfrm>
              <a:custGeom>
                <a:avLst/>
                <a:gdLst>
                  <a:gd name="connsiteX0" fmla="*/ 2401 w 170156"/>
                  <a:gd name="connsiteY0" fmla="*/ 0 h 35584"/>
                  <a:gd name="connsiteX1" fmla="*/ 0 w 170156"/>
                  <a:gd name="connsiteY1" fmla="*/ 15675 h 35584"/>
                  <a:gd name="connsiteX2" fmla="*/ 169592 w 170156"/>
                  <a:gd name="connsiteY2" fmla="*/ 35585 h 35584"/>
                  <a:gd name="connsiteX3" fmla="*/ 170157 w 170156"/>
                  <a:gd name="connsiteY3" fmla="*/ 19770 h 35584"/>
                  <a:gd name="connsiteX4" fmla="*/ 2401 w 170156"/>
                  <a:gd name="connsiteY4" fmla="*/ 0 h 3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156" h="35584">
                    <a:moveTo>
                      <a:pt x="2401" y="0"/>
                    </a:moveTo>
                    <a:cubicBezTo>
                      <a:pt x="1695" y="5226"/>
                      <a:pt x="706" y="10450"/>
                      <a:pt x="0" y="15675"/>
                    </a:cubicBezTo>
                    <a:cubicBezTo>
                      <a:pt x="55636" y="28383"/>
                      <a:pt x="112544" y="35162"/>
                      <a:pt x="169592" y="35585"/>
                    </a:cubicBezTo>
                    <a:cubicBezTo>
                      <a:pt x="169733" y="30360"/>
                      <a:pt x="170016" y="24994"/>
                      <a:pt x="170157" y="19770"/>
                    </a:cubicBezTo>
                    <a:cubicBezTo>
                      <a:pt x="113532" y="19487"/>
                      <a:pt x="57331" y="12850"/>
                      <a:pt x="2401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2FBEBBD1-14BE-4561-AA2D-B63ABB070C74}"/>
                  </a:ext>
                </a:extLst>
              </p:cNvPr>
              <p:cNvSpPr/>
              <p:nvPr/>
            </p:nvSpPr>
            <p:spPr>
              <a:xfrm>
                <a:off x="1097490" y="7004559"/>
                <a:ext cx="148975" cy="27253"/>
              </a:xfrm>
              <a:custGeom>
                <a:avLst/>
                <a:gdLst>
                  <a:gd name="connsiteX0" fmla="*/ 1553 w 148975"/>
                  <a:gd name="connsiteY0" fmla="*/ 0 h 27253"/>
                  <a:gd name="connsiteX1" fmla="*/ 0 w 148975"/>
                  <a:gd name="connsiteY1" fmla="*/ 15815 h 27253"/>
                  <a:gd name="connsiteX2" fmla="*/ 148975 w 148975"/>
                  <a:gd name="connsiteY2" fmla="*/ 27253 h 27253"/>
                  <a:gd name="connsiteX3" fmla="*/ 148693 w 148975"/>
                  <a:gd name="connsiteY3" fmla="*/ 11579 h 27253"/>
                  <a:gd name="connsiteX4" fmla="*/ 1553 w 148975"/>
                  <a:gd name="connsiteY4" fmla="*/ 0 h 27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975" h="27253">
                    <a:moveTo>
                      <a:pt x="1553" y="0"/>
                    </a:moveTo>
                    <a:cubicBezTo>
                      <a:pt x="1130" y="5225"/>
                      <a:pt x="706" y="10591"/>
                      <a:pt x="0" y="15815"/>
                    </a:cubicBezTo>
                    <a:lnTo>
                      <a:pt x="148975" y="27253"/>
                    </a:lnTo>
                    <a:cubicBezTo>
                      <a:pt x="148834" y="22170"/>
                      <a:pt x="148834" y="16944"/>
                      <a:pt x="148693" y="11579"/>
                    </a:cubicBezTo>
                    <a:lnTo>
                      <a:pt x="1553" y="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C1BBB34-1030-402D-B4BE-720E4DE286CD}"/>
                  </a:ext>
                </a:extLst>
              </p:cNvPr>
              <p:cNvSpPr/>
              <p:nvPr/>
            </p:nvSpPr>
            <p:spPr>
              <a:xfrm>
                <a:off x="1103703" y="6811667"/>
                <a:ext cx="125816" cy="27394"/>
              </a:xfrm>
              <a:custGeom>
                <a:avLst/>
                <a:gdLst>
                  <a:gd name="connsiteX0" fmla="*/ 0 w 125816"/>
                  <a:gd name="connsiteY0" fmla="*/ 11721 h 27394"/>
                  <a:gd name="connsiteX1" fmla="*/ 0 w 125816"/>
                  <a:gd name="connsiteY1" fmla="*/ 27395 h 27394"/>
                  <a:gd name="connsiteX2" fmla="*/ 125817 w 125816"/>
                  <a:gd name="connsiteY2" fmla="*/ 15533 h 27394"/>
                  <a:gd name="connsiteX3" fmla="*/ 123840 w 125816"/>
                  <a:gd name="connsiteY3" fmla="*/ 0 h 27394"/>
                  <a:gd name="connsiteX4" fmla="*/ 0 w 125816"/>
                  <a:gd name="connsiteY4" fmla="*/ 11721 h 2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16" h="27394">
                    <a:moveTo>
                      <a:pt x="0" y="11721"/>
                    </a:moveTo>
                    <a:cubicBezTo>
                      <a:pt x="0" y="16945"/>
                      <a:pt x="0" y="22170"/>
                      <a:pt x="0" y="27395"/>
                    </a:cubicBezTo>
                    <a:lnTo>
                      <a:pt x="125817" y="15533"/>
                    </a:lnTo>
                    <a:cubicBezTo>
                      <a:pt x="125111" y="10309"/>
                      <a:pt x="124546" y="5083"/>
                      <a:pt x="123840" y="0"/>
                    </a:cubicBezTo>
                    <a:lnTo>
                      <a:pt x="0" y="11721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FBE2B05-D4BF-43A0-A208-C84AFC626D45}"/>
                  </a:ext>
                </a:extLst>
              </p:cNvPr>
              <p:cNvSpPr/>
              <p:nvPr/>
            </p:nvSpPr>
            <p:spPr>
              <a:xfrm>
                <a:off x="1092548" y="6637415"/>
                <a:ext cx="106330" cy="30077"/>
              </a:xfrm>
              <a:custGeom>
                <a:avLst/>
                <a:gdLst>
                  <a:gd name="connsiteX0" fmla="*/ 0 w 106330"/>
                  <a:gd name="connsiteY0" fmla="*/ 14403 h 30077"/>
                  <a:gd name="connsiteX1" fmla="*/ 1836 w 106330"/>
                  <a:gd name="connsiteY1" fmla="*/ 30078 h 30077"/>
                  <a:gd name="connsiteX2" fmla="*/ 106330 w 106330"/>
                  <a:gd name="connsiteY2" fmla="*/ 15391 h 30077"/>
                  <a:gd name="connsiteX3" fmla="*/ 102659 w 106330"/>
                  <a:gd name="connsiteY3" fmla="*/ 0 h 30077"/>
                  <a:gd name="connsiteX4" fmla="*/ 0 w 106330"/>
                  <a:gd name="connsiteY4" fmla="*/ 14403 h 3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30" h="30077">
                    <a:moveTo>
                      <a:pt x="0" y="14403"/>
                    </a:moveTo>
                    <a:cubicBezTo>
                      <a:pt x="706" y="19487"/>
                      <a:pt x="1271" y="24853"/>
                      <a:pt x="1836" y="30078"/>
                    </a:cubicBezTo>
                    <a:lnTo>
                      <a:pt x="106330" y="15391"/>
                    </a:lnTo>
                    <a:cubicBezTo>
                      <a:pt x="105201" y="10308"/>
                      <a:pt x="104071" y="5225"/>
                      <a:pt x="102659" y="0"/>
                    </a:cubicBezTo>
                    <a:lnTo>
                      <a:pt x="0" y="14403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45D55884-4EB9-4AA8-AF21-DC16926FD9BD}"/>
                  </a:ext>
                </a:extLst>
              </p:cNvPr>
              <p:cNvSpPr/>
              <p:nvPr/>
            </p:nvSpPr>
            <p:spPr>
              <a:xfrm>
                <a:off x="1066707" y="6472201"/>
                <a:ext cx="87267" cy="29512"/>
              </a:xfrm>
              <a:custGeom>
                <a:avLst/>
                <a:gdLst>
                  <a:gd name="connsiteX0" fmla="*/ 0 w 87267"/>
                  <a:gd name="connsiteY0" fmla="*/ 13980 h 29512"/>
                  <a:gd name="connsiteX1" fmla="*/ 1553 w 87267"/>
                  <a:gd name="connsiteY1" fmla="*/ 21323 h 29512"/>
                  <a:gd name="connsiteX2" fmla="*/ 2965 w 87267"/>
                  <a:gd name="connsiteY2" fmla="*/ 29512 h 29512"/>
                  <a:gd name="connsiteX3" fmla="*/ 87267 w 87267"/>
                  <a:gd name="connsiteY3" fmla="*/ 15251 h 29512"/>
                  <a:gd name="connsiteX4" fmla="*/ 82607 w 87267"/>
                  <a:gd name="connsiteY4" fmla="*/ 0 h 29512"/>
                  <a:gd name="connsiteX5" fmla="*/ 0 w 87267"/>
                  <a:gd name="connsiteY5" fmla="*/ 13980 h 29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267" h="29512">
                    <a:moveTo>
                      <a:pt x="0" y="13980"/>
                    </a:moveTo>
                    <a:cubicBezTo>
                      <a:pt x="565" y="16380"/>
                      <a:pt x="989" y="18922"/>
                      <a:pt x="1553" y="21323"/>
                    </a:cubicBezTo>
                    <a:cubicBezTo>
                      <a:pt x="1977" y="24147"/>
                      <a:pt x="2542" y="26689"/>
                      <a:pt x="2965" y="29512"/>
                    </a:cubicBezTo>
                    <a:lnTo>
                      <a:pt x="87267" y="15251"/>
                    </a:lnTo>
                    <a:cubicBezTo>
                      <a:pt x="85714" y="10167"/>
                      <a:pt x="84161" y="5083"/>
                      <a:pt x="82607" y="0"/>
                    </a:cubicBezTo>
                    <a:lnTo>
                      <a:pt x="0" y="13980"/>
                    </a:ln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7" name="Graphic 2">
              <a:extLst>
                <a:ext uri="{FF2B5EF4-FFF2-40B4-BE49-F238E27FC236}">
                  <a16:creationId xmlns:a16="http://schemas.microsoft.com/office/drawing/2014/main" id="{B015E33C-76CE-49F2-937E-69EECAAB01EC}"/>
                </a:ext>
              </a:extLst>
            </p:cNvPr>
            <p:cNvGrpSpPr/>
            <p:nvPr/>
          </p:nvGrpSpPr>
          <p:grpSpPr>
            <a:xfrm>
              <a:off x="-413585" y="5676347"/>
              <a:ext cx="2492902" cy="1619525"/>
              <a:chOff x="-413585" y="5676347"/>
              <a:chExt cx="2492902" cy="1619525"/>
            </a:xfrm>
          </p:grpSpPr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1989555F-96ED-4F4E-BF33-64B9C8F0C45B}"/>
                  </a:ext>
                </a:extLst>
              </p:cNvPr>
              <p:cNvSpPr/>
              <p:nvPr/>
            </p:nvSpPr>
            <p:spPr>
              <a:xfrm>
                <a:off x="-413585" y="5676347"/>
                <a:ext cx="2492902" cy="1487212"/>
              </a:xfrm>
              <a:custGeom>
                <a:avLst/>
                <a:gdLst>
                  <a:gd name="connsiteX0" fmla="*/ 1178671 w 2492902"/>
                  <a:gd name="connsiteY0" fmla="*/ 860104 h 1487212"/>
                  <a:gd name="connsiteX1" fmla="*/ 2484994 w 2492902"/>
                  <a:gd name="connsiteY1" fmla="*/ 1487213 h 1487212"/>
                  <a:gd name="connsiteX2" fmla="*/ 2492902 w 2492902"/>
                  <a:gd name="connsiteY2" fmla="*/ 1466172 h 1487212"/>
                  <a:gd name="connsiteX3" fmla="*/ 14545 w 2492902"/>
                  <a:gd name="connsiteY3" fmla="*/ 0 h 1487212"/>
                  <a:gd name="connsiteX4" fmla="*/ 0 w 2492902"/>
                  <a:gd name="connsiteY4" fmla="*/ 17087 h 1487212"/>
                  <a:gd name="connsiteX5" fmla="*/ 1178671 w 2492902"/>
                  <a:gd name="connsiteY5" fmla="*/ 860104 h 148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2902" h="1487212">
                    <a:moveTo>
                      <a:pt x="1178671" y="860104"/>
                    </a:moveTo>
                    <a:cubicBezTo>
                      <a:pt x="1593825" y="1105666"/>
                      <a:pt x="2030160" y="1315361"/>
                      <a:pt x="2484994" y="1487213"/>
                    </a:cubicBezTo>
                    <a:lnTo>
                      <a:pt x="2492902" y="1466172"/>
                    </a:lnTo>
                    <a:cubicBezTo>
                      <a:pt x="1585776" y="1123176"/>
                      <a:pt x="751937" y="629933"/>
                      <a:pt x="14545" y="0"/>
                    </a:cubicBezTo>
                    <a:lnTo>
                      <a:pt x="0" y="17087"/>
                    </a:lnTo>
                    <a:cubicBezTo>
                      <a:pt x="369685" y="332971"/>
                      <a:pt x="763517" y="614541"/>
                      <a:pt x="1178671" y="860104"/>
                    </a:cubicBezTo>
                    <a:close/>
                  </a:path>
                </a:pathLst>
              </a:custGeom>
              <a:solidFill>
                <a:srgbClr val="F9FBF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9A7E5ABB-092F-4EBF-9130-AC70300FF1AE}"/>
                  </a:ext>
                </a:extLst>
              </p:cNvPr>
              <p:cNvSpPr/>
              <p:nvPr/>
            </p:nvSpPr>
            <p:spPr>
              <a:xfrm>
                <a:off x="615072" y="6375896"/>
                <a:ext cx="362814" cy="406822"/>
              </a:xfrm>
              <a:custGeom>
                <a:avLst/>
                <a:gdLst>
                  <a:gd name="connsiteX0" fmla="*/ 755 w 362814"/>
                  <a:gd name="connsiteY0" fmla="*/ 0 h 406822"/>
                  <a:gd name="connsiteX1" fmla="*/ 4427 w 362814"/>
                  <a:gd name="connsiteY1" fmla="*/ 406823 h 406822"/>
                  <a:gd name="connsiteX2" fmla="*/ 362815 w 362814"/>
                  <a:gd name="connsiteY2" fmla="*/ 214072 h 406822"/>
                  <a:gd name="connsiteX3" fmla="*/ 755 w 362814"/>
                  <a:gd name="connsiteY3" fmla="*/ 0 h 40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814" h="406822">
                    <a:moveTo>
                      <a:pt x="755" y="0"/>
                    </a:moveTo>
                    <a:cubicBezTo>
                      <a:pt x="-939" y="134854"/>
                      <a:pt x="190" y="270556"/>
                      <a:pt x="4427" y="406823"/>
                    </a:cubicBezTo>
                    <a:cubicBezTo>
                      <a:pt x="125866" y="344832"/>
                      <a:pt x="245329" y="280582"/>
                      <a:pt x="362815" y="214072"/>
                    </a:cubicBezTo>
                    <a:cubicBezTo>
                      <a:pt x="240245" y="145869"/>
                      <a:pt x="119512" y="74417"/>
                      <a:pt x="755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18280C9B-205A-49A1-A9C3-A8E48B6B9BDC}"/>
                  </a:ext>
                </a:extLst>
              </p:cNvPr>
              <p:cNvSpPr/>
              <p:nvPr/>
            </p:nvSpPr>
            <p:spPr>
              <a:xfrm>
                <a:off x="140376" y="6071450"/>
                <a:ext cx="370249" cy="406258"/>
              </a:xfrm>
              <a:custGeom>
                <a:avLst/>
                <a:gdLst>
                  <a:gd name="connsiteX0" fmla="*/ 22876 w 370249"/>
                  <a:gd name="connsiteY0" fmla="*/ 0 h 406258"/>
                  <a:gd name="connsiteX1" fmla="*/ 0 w 370249"/>
                  <a:gd name="connsiteY1" fmla="*/ 406258 h 406258"/>
                  <a:gd name="connsiteX2" fmla="*/ 370250 w 370249"/>
                  <a:gd name="connsiteY2" fmla="*/ 237372 h 406258"/>
                  <a:gd name="connsiteX3" fmla="*/ 22876 w 370249"/>
                  <a:gd name="connsiteY3" fmla="*/ 0 h 406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0249" h="406258">
                    <a:moveTo>
                      <a:pt x="22876" y="0"/>
                    </a:moveTo>
                    <a:cubicBezTo>
                      <a:pt x="12426" y="134431"/>
                      <a:pt x="4801" y="269991"/>
                      <a:pt x="0" y="406258"/>
                    </a:cubicBezTo>
                    <a:cubicBezTo>
                      <a:pt x="125393" y="352316"/>
                      <a:pt x="248810" y="295974"/>
                      <a:pt x="370250" y="237372"/>
                    </a:cubicBezTo>
                    <a:cubicBezTo>
                      <a:pt x="252623" y="161260"/>
                      <a:pt x="136690" y="82184"/>
                      <a:pt x="22876" y="0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4CE5E24A-3468-454F-8729-620D71CBDF75}"/>
                  </a:ext>
                </a:extLst>
              </p:cNvPr>
              <p:cNvSpPr/>
              <p:nvPr/>
            </p:nvSpPr>
            <p:spPr>
              <a:xfrm>
                <a:off x="-318128" y="5737632"/>
                <a:ext cx="380699" cy="404140"/>
              </a:xfrm>
              <a:custGeom>
                <a:avLst/>
                <a:gdLst>
                  <a:gd name="connsiteX0" fmla="*/ 49141 w 380699"/>
                  <a:gd name="connsiteY0" fmla="*/ 0 h 404140"/>
                  <a:gd name="connsiteX1" fmla="*/ 0 w 380699"/>
                  <a:gd name="connsiteY1" fmla="*/ 404140 h 404140"/>
                  <a:gd name="connsiteX2" fmla="*/ 380699 w 380699"/>
                  <a:gd name="connsiteY2" fmla="*/ 260107 h 404140"/>
                  <a:gd name="connsiteX3" fmla="*/ 49141 w 380699"/>
                  <a:gd name="connsiteY3" fmla="*/ 0 h 404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699" h="404140">
                    <a:moveTo>
                      <a:pt x="49141" y="0"/>
                    </a:moveTo>
                    <a:cubicBezTo>
                      <a:pt x="29936" y="133584"/>
                      <a:pt x="13556" y="268438"/>
                      <a:pt x="0" y="404140"/>
                    </a:cubicBezTo>
                    <a:cubicBezTo>
                      <a:pt x="128641" y="358671"/>
                      <a:pt x="255588" y="310519"/>
                      <a:pt x="380699" y="260107"/>
                    </a:cubicBezTo>
                    <a:cubicBezTo>
                      <a:pt x="268156" y="176229"/>
                      <a:pt x="157589" y="89527"/>
                      <a:pt x="49141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CAF4469B-6BDA-493E-AD8C-81642C5F5803}"/>
                  </a:ext>
                </a:extLst>
              </p:cNvPr>
              <p:cNvSpPr/>
              <p:nvPr/>
            </p:nvSpPr>
            <p:spPr>
              <a:xfrm>
                <a:off x="1087041" y="6649842"/>
                <a:ext cx="375333" cy="405834"/>
              </a:xfrm>
              <a:custGeom>
                <a:avLst/>
                <a:gdLst>
                  <a:gd name="connsiteX0" fmla="*/ 375333 w 375333"/>
                  <a:gd name="connsiteY0" fmla="*/ 190208 h 405834"/>
                  <a:gd name="connsiteX1" fmla="*/ 30219 w 375333"/>
                  <a:gd name="connsiteY1" fmla="*/ 405834 h 405834"/>
                  <a:gd name="connsiteX2" fmla="*/ 0 w 375333"/>
                  <a:gd name="connsiteY2" fmla="*/ 0 h 405834"/>
                  <a:gd name="connsiteX3" fmla="*/ 375333 w 375333"/>
                  <a:gd name="connsiteY3" fmla="*/ 190208 h 40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333" h="405834">
                    <a:moveTo>
                      <a:pt x="375333" y="190208"/>
                    </a:moveTo>
                    <a:cubicBezTo>
                      <a:pt x="262507" y="264201"/>
                      <a:pt x="147422" y="336077"/>
                      <a:pt x="30219" y="405834"/>
                    </a:cubicBezTo>
                    <a:cubicBezTo>
                      <a:pt x="17086" y="269991"/>
                      <a:pt x="7060" y="134713"/>
                      <a:pt x="0" y="0"/>
                    </a:cubicBezTo>
                    <a:cubicBezTo>
                      <a:pt x="123417" y="66650"/>
                      <a:pt x="248669" y="130053"/>
                      <a:pt x="375333" y="190208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40911E96-E9AF-4CFD-B444-F8CE388915EF}"/>
                  </a:ext>
                </a:extLst>
              </p:cNvPr>
              <p:cNvSpPr/>
              <p:nvPr/>
            </p:nvSpPr>
            <p:spPr>
              <a:xfrm>
                <a:off x="1575624" y="6892862"/>
                <a:ext cx="387618" cy="403010"/>
              </a:xfrm>
              <a:custGeom>
                <a:avLst/>
                <a:gdLst>
                  <a:gd name="connsiteX0" fmla="*/ 387618 w 387618"/>
                  <a:gd name="connsiteY0" fmla="*/ 165356 h 403010"/>
                  <a:gd name="connsiteX1" fmla="*/ 57048 w 387618"/>
                  <a:gd name="connsiteY1" fmla="*/ 403011 h 403010"/>
                  <a:gd name="connsiteX2" fmla="*/ 0 w 387618"/>
                  <a:gd name="connsiteY2" fmla="*/ 0 h 403010"/>
                  <a:gd name="connsiteX3" fmla="*/ 387618 w 387618"/>
                  <a:gd name="connsiteY3" fmla="*/ 165356 h 40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618" h="403010">
                    <a:moveTo>
                      <a:pt x="387618" y="165356"/>
                    </a:moveTo>
                    <a:cubicBezTo>
                      <a:pt x="279735" y="246551"/>
                      <a:pt x="169451" y="325769"/>
                      <a:pt x="57048" y="403011"/>
                    </a:cubicBezTo>
                    <a:cubicBezTo>
                      <a:pt x="35020" y="268297"/>
                      <a:pt x="15957" y="133867"/>
                      <a:pt x="0" y="0"/>
                    </a:cubicBezTo>
                    <a:cubicBezTo>
                      <a:pt x="127653" y="58319"/>
                      <a:pt x="256859" y="113391"/>
                      <a:pt x="387618" y="16535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8" name="Graphic 2">
              <a:extLst>
                <a:ext uri="{FF2B5EF4-FFF2-40B4-BE49-F238E27FC236}">
                  <a16:creationId xmlns:a16="http://schemas.microsoft.com/office/drawing/2014/main" id="{B3E00E99-C0F5-443A-99C8-5B233392B121}"/>
                </a:ext>
              </a:extLst>
            </p:cNvPr>
            <p:cNvGrpSpPr/>
            <p:nvPr/>
          </p:nvGrpSpPr>
          <p:grpSpPr>
            <a:xfrm>
              <a:off x="-592378" y="5021985"/>
              <a:ext cx="1981747" cy="1049135"/>
              <a:chOff x="-592378" y="5021985"/>
              <a:chExt cx="1981747" cy="1049135"/>
            </a:xfrm>
          </p:grpSpPr>
          <p:grpSp>
            <p:nvGrpSpPr>
              <p:cNvPr id="295" name="Graphic 2">
                <a:extLst>
                  <a:ext uri="{FF2B5EF4-FFF2-40B4-BE49-F238E27FC236}">
                    <a16:creationId xmlns:a16="http://schemas.microsoft.com/office/drawing/2014/main" id="{A10CC13B-3370-434C-9090-33F7C9E57061}"/>
                  </a:ext>
                </a:extLst>
              </p:cNvPr>
              <p:cNvGrpSpPr/>
              <p:nvPr/>
            </p:nvGrpSpPr>
            <p:grpSpPr>
              <a:xfrm>
                <a:off x="148650" y="5139189"/>
                <a:ext cx="569728" cy="503126"/>
                <a:chOff x="148650" y="5139189"/>
                <a:chExt cx="569728" cy="503126"/>
              </a:xfrm>
            </p:grpSpPr>
            <p:grpSp>
              <p:nvGrpSpPr>
                <p:cNvPr id="317" name="Graphic 2">
                  <a:extLst>
                    <a:ext uri="{FF2B5EF4-FFF2-40B4-BE49-F238E27FC236}">
                      <a16:creationId xmlns:a16="http://schemas.microsoft.com/office/drawing/2014/main" id="{2E525B85-84C2-4841-95DB-8C6EDF845D12}"/>
                    </a:ext>
                  </a:extLst>
                </p:cNvPr>
                <p:cNvGrpSpPr/>
                <p:nvPr/>
              </p:nvGrpSpPr>
              <p:grpSpPr>
                <a:xfrm>
                  <a:off x="148650" y="5139189"/>
                  <a:ext cx="207126" cy="489288"/>
                  <a:chOff x="148650" y="5139189"/>
                  <a:chExt cx="207126" cy="489288"/>
                </a:xfrm>
              </p:grpSpPr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D4508434-ECA4-4F89-BB5D-5C5EB2E2365E}"/>
                      </a:ext>
                    </a:extLst>
                  </p:cNvPr>
                  <p:cNvSpPr/>
                  <p:nvPr/>
                </p:nvSpPr>
                <p:spPr>
                  <a:xfrm>
                    <a:off x="175114" y="5139330"/>
                    <a:ext cx="180663" cy="489147"/>
                  </a:xfrm>
                  <a:custGeom>
                    <a:avLst/>
                    <a:gdLst>
                      <a:gd name="connsiteX0" fmla="*/ 154200 w 180663"/>
                      <a:gd name="connsiteY0" fmla="*/ 489148 h 489147"/>
                      <a:gd name="connsiteX1" fmla="*/ 163944 w 180663"/>
                      <a:gd name="connsiteY1" fmla="*/ 217179 h 489147"/>
                      <a:gd name="connsiteX2" fmla="*/ 0 w 180663"/>
                      <a:gd name="connsiteY2" fmla="*/ 0 h 489147"/>
                      <a:gd name="connsiteX3" fmla="*/ 154200 w 180663"/>
                      <a:gd name="connsiteY3" fmla="*/ 489148 h 489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663" h="489147">
                        <a:moveTo>
                          <a:pt x="154200" y="489148"/>
                        </a:moveTo>
                        <a:cubicBezTo>
                          <a:pt x="154200" y="489148"/>
                          <a:pt x="206589" y="352316"/>
                          <a:pt x="163944" y="217179"/>
                        </a:cubicBezTo>
                        <a:cubicBezTo>
                          <a:pt x="121298" y="82042"/>
                          <a:pt x="0" y="0"/>
                          <a:pt x="0" y="0"/>
                        </a:cubicBezTo>
                        <a:lnTo>
                          <a:pt x="154200" y="489148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092427D6-3562-4C7F-9689-514CAF727F04}"/>
                      </a:ext>
                    </a:extLst>
                  </p:cNvPr>
                  <p:cNvSpPr/>
                  <p:nvPr/>
                </p:nvSpPr>
                <p:spPr>
                  <a:xfrm>
                    <a:off x="148650" y="5139189"/>
                    <a:ext cx="180663" cy="489147"/>
                  </a:xfrm>
                  <a:custGeom>
                    <a:avLst/>
                    <a:gdLst>
                      <a:gd name="connsiteX0" fmla="*/ 26463 w 180663"/>
                      <a:gd name="connsiteY0" fmla="*/ 0 h 489147"/>
                      <a:gd name="connsiteX1" fmla="*/ 16720 w 180663"/>
                      <a:gd name="connsiteY1" fmla="*/ 271968 h 489147"/>
                      <a:gd name="connsiteX2" fmla="*/ 180663 w 180663"/>
                      <a:gd name="connsiteY2" fmla="*/ 489147 h 489147"/>
                      <a:gd name="connsiteX3" fmla="*/ 26463 w 180663"/>
                      <a:gd name="connsiteY3" fmla="*/ 0 h 489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663" h="489147">
                        <a:moveTo>
                          <a:pt x="26463" y="0"/>
                        </a:moveTo>
                        <a:cubicBezTo>
                          <a:pt x="26463" y="0"/>
                          <a:pt x="-25925" y="136831"/>
                          <a:pt x="16720" y="271968"/>
                        </a:cubicBezTo>
                        <a:cubicBezTo>
                          <a:pt x="59365" y="407105"/>
                          <a:pt x="180663" y="489147"/>
                          <a:pt x="180663" y="489147"/>
                        </a:cubicBezTo>
                        <a:lnTo>
                          <a:pt x="26463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8" name="Graphic 2">
                  <a:extLst>
                    <a:ext uri="{FF2B5EF4-FFF2-40B4-BE49-F238E27FC236}">
                      <a16:creationId xmlns:a16="http://schemas.microsoft.com/office/drawing/2014/main" id="{1C4F3EFE-64A3-4F77-A050-68EC902B0C50}"/>
                    </a:ext>
                  </a:extLst>
                </p:cNvPr>
                <p:cNvGrpSpPr/>
                <p:nvPr/>
              </p:nvGrpSpPr>
              <p:grpSpPr>
                <a:xfrm>
                  <a:off x="411321" y="5231398"/>
                  <a:ext cx="307058" cy="410917"/>
                  <a:chOff x="411321" y="5231398"/>
                  <a:chExt cx="307058" cy="410917"/>
                </a:xfrm>
              </p:grpSpPr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4FCC3188-C5A5-47EF-9EF0-18EAB3682F1D}"/>
                      </a:ext>
                    </a:extLst>
                  </p:cNvPr>
                  <p:cNvSpPr/>
                  <p:nvPr/>
                </p:nvSpPr>
                <p:spPr>
                  <a:xfrm>
                    <a:off x="411321" y="5231398"/>
                    <a:ext cx="307023" cy="410917"/>
                  </a:xfrm>
                  <a:custGeom>
                    <a:avLst/>
                    <a:gdLst>
                      <a:gd name="connsiteX0" fmla="*/ 35 w 307023"/>
                      <a:gd name="connsiteY0" fmla="*/ 410918 h 410917"/>
                      <a:gd name="connsiteX1" fmla="*/ 80524 w 307023"/>
                      <a:gd name="connsiteY1" fmla="*/ 150952 h 410917"/>
                      <a:gd name="connsiteX2" fmla="*/ 307023 w 307023"/>
                      <a:gd name="connsiteY2" fmla="*/ 0 h 410917"/>
                      <a:gd name="connsiteX3" fmla="*/ 35 w 307023"/>
                      <a:gd name="connsiteY3" fmla="*/ 410918 h 41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023" h="410917">
                        <a:moveTo>
                          <a:pt x="35" y="410918"/>
                        </a:moveTo>
                        <a:cubicBezTo>
                          <a:pt x="35" y="410918"/>
                          <a:pt x="-4201" y="264484"/>
                          <a:pt x="80524" y="150952"/>
                        </a:cubicBezTo>
                        <a:cubicBezTo>
                          <a:pt x="165250" y="37420"/>
                          <a:pt x="307023" y="0"/>
                          <a:pt x="307023" y="0"/>
                        </a:cubicBezTo>
                        <a:lnTo>
                          <a:pt x="35" y="410918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4B79FC03-8B95-400F-A043-3D2E4F6A58A9}"/>
                      </a:ext>
                    </a:extLst>
                  </p:cNvPr>
                  <p:cNvSpPr/>
                  <p:nvPr/>
                </p:nvSpPr>
                <p:spPr>
                  <a:xfrm>
                    <a:off x="411356" y="5231398"/>
                    <a:ext cx="307023" cy="410917"/>
                  </a:xfrm>
                  <a:custGeom>
                    <a:avLst/>
                    <a:gdLst>
                      <a:gd name="connsiteX0" fmla="*/ 306988 w 307023"/>
                      <a:gd name="connsiteY0" fmla="*/ 0 h 410917"/>
                      <a:gd name="connsiteX1" fmla="*/ 226499 w 307023"/>
                      <a:gd name="connsiteY1" fmla="*/ 259965 h 410917"/>
                      <a:gd name="connsiteX2" fmla="*/ 0 w 307023"/>
                      <a:gd name="connsiteY2" fmla="*/ 410918 h 410917"/>
                      <a:gd name="connsiteX3" fmla="*/ 306988 w 307023"/>
                      <a:gd name="connsiteY3" fmla="*/ 0 h 41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023" h="410917">
                        <a:moveTo>
                          <a:pt x="306988" y="0"/>
                        </a:moveTo>
                        <a:cubicBezTo>
                          <a:pt x="306988" y="0"/>
                          <a:pt x="311224" y="146434"/>
                          <a:pt x="226499" y="259965"/>
                        </a:cubicBezTo>
                        <a:cubicBezTo>
                          <a:pt x="141774" y="373497"/>
                          <a:pt x="0" y="410918"/>
                          <a:pt x="0" y="410918"/>
                        </a:cubicBezTo>
                        <a:lnTo>
                          <a:pt x="306988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6" name="Graphic 2">
                <a:extLst>
                  <a:ext uri="{FF2B5EF4-FFF2-40B4-BE49-F238E27FC236}">
                    <a16:creationId xmlns:a16="http://schemas.microsoft.com/office/drawing/2014/main" id="{031C404C-C15E-42B7-8922-8DC288F3BC50}"/>
                  </a:ext>
                </a:extLst>
              </p:cNvPr>
              <p:cNvGrpSpPr/>
              <p:nvPr/>
            </p:nvGrpSpPr>
            <p:grpSpPr>
              <a:xfrm>
                <a:off x="247020" y="5021985"/>
                <a:ext cx="261176" cy="754449"/>
                <a:chOff x="247020" y="5021985"/>
                <a:chExt cx="261176" cy="754449"/>
              </a:xfrm>
            </p:grpSpPr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C7A8D1BF-C5FA-4B0E-A2C0-119A24525714}"/>
                    </a:ext>
                  </a:extLst>
                </p:cNvPr>
                <p:cNvSpPr/>
                <p:nvPr/>
              </p:nvSpPr>
              <p:spPr>
                <a:xfrm>
                  <a:off x="346682" y="5021985"/>
                  <a:ext cx="161514" cy="754449"/>
                </a:xfrm>
                <a:custGeom>
                  <a:avLst/>
                  <a:gdLst>
                    <a:gd name="connsiteX0" fmla="*/ 0 w 161514"/>
                    <a:gd name="connsiteY0" fmla="*/ 752502 h 754449"/>
                    <a:gd name="connsiteX1" fmla="*/ 155753 w 161514"/>
                    <a:gd name="connsiteY1" fmla="*/ 592372 h 754449"/>
                    <a:gd name="connsiteX2" fmla="*/ 127794 w 161514"/>
                    <a:gd name="connsiteY2" fmla="*/ 0 h 754449"/>
                    <a:gd name="connsiteX3" fmla="*/ 0 w 161514"/>
                    <a:gd name="connsiteY3" fmla="*/ 752502 h 754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514" h="754449">
                      <a:moveTo>
                        <a:pt x="0" y="752502"/>
                      </a:moveTo>
                      <a:cubicBezTo>
                        <a:pt x="69051" y="764223"/>
                        <a:pt x="133301" y="724543"/>
                        <a:pt x="155753" y="592372"/>
                      </a:cubicBezTo>
                      <a:cubicBezTo>
                        <a:pt x="178206" y="460200"/>
                        <a:pt x="127794" y="0"/>
                        <a:pt x="127794" y="0"/>
                      </a:cubicBezTo>
                      <a:lnTo>
                        <a:pt x="0" y="752502"/>
                      </a:lnTo>
                      <a:close/>
                    </a:path>
                  </a:pathLst>
                </a:custGeom>
                <a:solidFill>
                  <a:srgbClr val="FE9C0A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D6DD480B-0FEA-4E67-864A-73D2F2FF5C51}"/>
                    </a:ext>
                  </a:extLst>
                </p:cNvPr>
                <p:cNvSpPr/>
                <p:nvPr/>
              </p:nvSpPr>
              <p:spPr>
                <a:xfrm>
                  <a:off x="247020" y="5021985"/>
                  <a:ext cx="227456" cy="752502"/>
                </a:xfrm>
                <a:custGeom>
                  <a:avLst/>
                  <a:gdLst>
                    <a:gd name="connsiteX0" fmla="*/ 227456 w 227456"/>
                    <a:gd name="connsiteY0" fmla="*/ 0 h 752502"/>
                    <a:gd name="connsiteX1" fmla="*/ 5617 w 227456"/>
                    <a:gd name="connsiteY1" fmla="*/ 550009 h 752502"/>
                    <a:gd name="connsiteX2" fmla="*/ 99803 w 227456"/>
                    <a:gd name="connsiteY2" fmla="*/ 752502 h 752502"/>
                    <a:gd name="connsiteX3" fmla="*/ 227456 w 227456"/>
                    <a:gd name="connsiteY3" fmla="*/ 0 h 75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456" h="752502">
                      <a:moveTo>
                        <a:pt x="227456" y="0"/>
                      </a:moveTo>
                      <a:cubicBezTo>
                        <a:pt x="227456" y="0"/>
                        <a:pt x="28069" y="417837"/>
                        <a:pt x="5617" y="550009"/>
                      </a:cubicBezTo>
                      <a:cubicBezTo>
                        <a:pt x="-16835" y="682180"/>
                        <a:pt x="30752" y="740782"/>
                        <a:pt x="99803" y="752502"/>
                      </a:cubicBezTo>
                      <a:lnTo>
                        <a:pt x="227456" y="0"/>
                      </a:lnTo>
                      <a:close/>
                    </a:path>
                  </a:pathLst>
                </a:custGeom>
                <a:solidFill>
                  <a:srgbClr val="E38E21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82E0FFD4-83DD-4DDF-93CC-35848D71F6EA}"/>
                  </a:ext>
                </a:extLst>
              </p:cNvPr>
              <p:cNvSpPr/>
              <p:nvPr/>
            </p:nvSpPr>
            <p:spPr>
              <a:xfrm>
                <a:off x="-592378" y="5289717"/>
                <a:ext cx="1981747" cy="781403"/>
              </a:xfrm>
              <a:custGeom>
                <a:avLst/>
                <a:gdLst>
                  <a:gd name="connsiteX0" fmla="*/ 7647 w 1981747"/>
                  <a:gd name="connsiteY0" fmla="*/ 91362 h 781403"/>
                  <a:gd name="connsiteX1" fmla="*/ 65825 w 1981747"/>
                  <a:gd name="connsiteY1" fmla="*/ 191621 h 781403"/>
                  <a:gd name="connsiteX2" fmla="*/ 10048 w 1981747"/>
                  <a:gd name="connsiteY2" fmla="*/ 161261 h 781403"/>
                  <a:gd name="connsiteX3" fmla="*/ 102116 w 1981747"/>
                  <a:gd name="connsiteY3" fmla="*/ 334665 h 781403"/>
                  <a:gd name="connsiteX4" fmla="*/ 188677 w 1981747"/>
                  <a:gd name="connsiteY4" fmla="*/ 417838 h 781403"/>
                  <a:gd name="connsiteX5" fmla="*/ 125133 w 1981747"/>
                  <a:gd name="connsiteY5" fmla="*/ 411342 h 781403"/>
                  <a:gd name="connsiteX6" fmla="*/ 306304 w 1981747"/>
                  <a:gd name="connsiteY6" fmla="*/ 569214 h 781403"/>
                  <a:gd name="connsiteX7" fmla="*/ 544806 w 1981747"/>
                  <a:gd name="connsiteY7" fmla="*/ 649279 h 781403"/>
                  <a:gd name="connsiteX8" fmla="*/ 551443 w 1981747"/>
                  <a:gd name="connsiteY8" fmla="*/ 650409 h 781403"/>
                  <a:gd name="connsiteX9" fmla="*/ 815080 w 1981747"/>
                  <a:gd name="connsiteY9" fmla="*/ 625132 h 781403"/>
                  <a:gd name="connsiteX10" fmla="*/ 931718 w 1981747"/>
                  <a:gd name="connsiteY10" fmla="*/ 529816 h 781403"/>
                  <a:gd name="connsiteX11" fmla="*/ 1010372 w 1981747"/>
                  <a:gd name="connsiteY11" fmla="*/ 658316 h 781403"/>
                  <a:gd name="connsiteX12" fmla="*/ 1250851 w 1981747"/>
                  <a:gd name="connsiteY12" fmla="*/ 769165 h 781403"/>
                  <a:gd name="connsiteX13" fmla="*/ 1257487 w 1981747"/>
                  <a:gd name="connsiteY13" fmla="*/ 770295 h 781403"/>
                  <a:gd name="connsiteX14" fmla="*/ 1508980 w 1981747"/>
                  <a:gd name="connsiteY14" fmla="*/ 773402 h 781403"/>
                  <a:gd name="connsiteX15" fmla="*/ 1732091 w 1981747"/>
                  <a:gd name="connsiteY15" fmla="*/ 684016 h 781403"/>
                  <a:gd name="connsiteX16" fmla="*/ 1669959 w 1981747"/>
                  <a:gd name="connsiteY16" fmla="*/ 669189 h 781403"/>
                  <a:gd name="connsiteX17" fmla="*/ 1779113 w 1981747"/>
                  <a:gd name="connsiteY17" fmla="*/ 619201 h 781403"/>
                  <a:gd name="connsiteX18" fmla="*/ 1923146 w 1981747"/>
                  <a:gd name="connsiteY18" fmla="*/ 485900 h 781403"/>
                  <a:gd name="connsiteX19" fmla="*/ 1860450 w 1981747"/>
                  <a:gd name="connsiteY19" fmla="*/ 496208 h 781403"/>
                  <a:gd name="connsiteX20" fmla="*/ 1948423 w 1981747"/>
                  <a:gd name="connsiteY20" fmla="*/ 420803 h 781403"/>
                  <a:gd name="connsiteX21" fmla="*/ 1981748 w 1981747"/>
                  <a:gd name="connsiteY21" fmla="*/ 335654 h 781403"/>
                  <a:gd name="connsiteX22" fmla="*/ 1567865 w 1981747"/>
                  <a:gd name="connsiteY22" fmla="*/ 278747 h 781403"/>
                  <a:gd name="connsiteX23" fmla="*/ 963067 w 1981747"/>
                  <a:gd name="connsiteY23" fmla="*/ 345538 h 781403"/>
                  <a:gd name="connsiteX24" fmla="*/ 414047 w 1981747"/>
                  <a:gd name="connsiteY24" fmla="*/ 82890 h 781403"/>
                  <a:gd name="connsiteX25" fmla="*/ 4541 w 1981747"/>
                  <a:gd name="connsiteY25" fmla="*/ 0 h 781403"/>
                  <a:gd name="connsiteX26" fmla="*/ 7647 w 1981747"/>
                  <a:gd name="connsiteY26" fmla="*/ 91362 h 781403"/>
                  <a:gd name="connsiteX27" fmla="*/ 1234753 w 1981747"/>
                  <a:gd name="connsiteY27" fmla="*/ 431111 h 781403"/>
                  <a:gd name="connsiteX28" fmla="*/ 1497119 w 1981747"/>
                  <a:gd name="connsiteY28" fmla="*/ 485194 h 781403"/>
                  <a:gd name="connsiteX29" fmla="*/ 1363253 w 1981747"/>
                  <a:gd name="connsiteY29" fmla="*/ 633746 h 781403"/>
                  <a:gd name="connsiteX30" fmla="*/ 1084930 w 1981747"/>
                  <a:gd name="connsiteY30" fmla="*/ 533487 h 781403"/>
                  <a:gd name="connsiteX31" fmla="*/ 1234753 w 1981747"/>
                  <a:gd name="connsiteY31" fmla="*/ 431111 h 781403"/>
                  <a:gd name="connsiteX32" fmla="*/ 412211 w 1981747"/>
                  <a:gd name="connsiteY32" fmla="*/ 301058 h 781403"/>
                  <a:gd name="connsiteX33" fmla="*/ 677684 w 1981747"/>
                  <a:gd name="connsiteY33" fmla="*/ 336642 h 781403"/>
                  <a:gd name="connsiteX34" fmla="*/ 785426 w 1981747"/>
                  <a:gd name="connsiteY34" fmla="*/ 482652 h 781403"/>
                  <a:gd name="connsiteX35" fmla="*/ 489593 w 1981747"/>
                  <a:gd name="connsiteY35" fmla="*/ 485476 h 781403"/>
                  <a:gd name="connsiteX36" fmla="*/ 412211 w 1981747"/>
                  <a:gd name="connsiteY36" fmla="*/ 301058 h 781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81747" h="781403">
                    <a:moveTo>
                      <a:pt x="7647" y="91362"/>
                    </a:moveTo>
                    <a:cubicBezTo>
                      <a:pt x="18379" y="128783"/>
                      <a:pt x="38713" y="163520"/>
                      <a:pt x="65825" y="191621"/>
                    </a:cubicBezTo>
                    <a:cubicBezTo>
                      <a:pt x="44785" y="187385"/>
                      <a:pt x="25016" y="176652"/>
                      <a:pt x="10048" y="161261"/>
                    </a:cubicBezTo>
                    <a:cubicBezTo>
                      <a:pt x="35042" y="221980"/>
                      <a:pt x="60459" y="283689"/>
                      <a:pt x="102116" y="334665"/>
                    </a:cubicBezTo>
                    <a:cubicBezTo>
                      <a:pt x="127534" y="365731"/>
                      <a:pt x="158176" y="391855"/>
                      <a:pt x="188677" y="417838"/>
                    </a:cubicBezTo>
                    <a:cubicBezTo>
                      <a:pt x="167355" y="419814"/>
                      <a:pt x="145608" y="417696"/>
                      <a:pt x="125133" y="411342"/>
                    </a:cubicBezTo>
                    <a:cubicBezTo>
                      <a:pt x="173568" y="478557"/>
                      <a:pt x="233017" y="530663"/>
                      <a:pt x="306304" y="569214"/>
                    </a:cubicBezTo>
                    <a:cubicBezTo>
                      <a:pt x="371119" y="603386"/>
                      <a:pt x="449772" y="631486"/>
                      <a:pt x="544806" y="649279"/>
                    </a:cubicBezTo>
                    <a:lnTo>
                      <a:pt x="551443" y="650409"/>
                    </a:lnTo>
                    <a:cubicBezTo>
                      <a:pt x="668929" y="671307"/>
                      <a:pt x="754784" y="653374"/>
                      <a:pt x="815080" y="625132"/>
                    </a:cubicBezTo>
                    <a:cubicBezTo>
                      <a:pt x="897828" y="587006"/>
                      <a:pt x="931718" y="529816"/>
                      <a:pt x="931718" y="529816"/>
                    </a:cubicBezTo>
                    <a:cubicBezTo>
                      <a:pt x="931718" y="529816"/>
                      <a:pt x="944710" y="595055"/>
                      <a:pt x="1010372" y="658316"/>
                    </a:cubicBezTo>
                    <a:cubicBezTo>
                      <a:pt x="1057959" y="704774"/>
                      <a:pt x="1133082" y="750102"/>
                      <a:pt x="1250851" y="769165"/>
                    </a:cubicBezTo>
                    <a:lnTo>
                      <a:pt x="1257487" y="770295"/>
                    </a:lnTo>
                    <a:cubicBezTo>
                      <a:pt x="1353086" y="784839"/>
                      <a:pt x="1436540" y="784274"/>
                      <a:pt x="1508980" y="773402"/>
                    </a:cubicBezTo>
                    <a:cubicBezTo>
                      <a:pt x="1590882" y="761116"/>
                      <a:pt x="1664169" y="731462"/>
                      <a:pt x="1732091" y="684016"/>
                    </a:cubicBezTo>
                    <a:cubicBezTo>
                      <a:pt x="1710627" y="683310"/>
                      <a:pt x="1689446" y="678226"/>
                      <a:pt x="1669959" y="669189"/>
                    </a:cubicBezTo>
                    <a:cubicBezTo>
                      <a:pt x="1707379" y="654786"/>
                      <a:pt x="1744941" y="640100"/>
                      <a:pt x="1779113" y="619201"/>
                    </a:cubicBezTo>
                    <a:cubicBezTo>
                      <a:pt x="1835173" y="584888"/>
                      <a:pt x="1879513" y="535041"/>
                      <a:pt x="1923146" y="485900"/>
                    </a:cubicBezTo>
                    <a:cubicBezTo>
                      <a:pt x="1903942" y="495502"/>
                      <a:pt x="1881772" y="499174"/>
                      <a:pt x="1860450" y="496208"/>
                    </a:cubicBezTo>
                    <a:cubicBezTo>
                      <a:pt x="1895328" y="478699"/>
                      <a:pt x="1925829" y="452575"/>
                      <a:pt x="1948423" y="420803"/>
                    </a:cubicBezTo>
                    <a:cubicBezTo>
                      <a:pt x="1984431" y="369968"/>
                      <a:pt x="1976664" y="338478"/>
                      <a:pt x="1981748" y="335654"/>
                    </a:cubicBezTo>
                    <a:cubicBezTo>
                      <a:pt x="1980195" y="336501"/>
                      <a:pt x="1831219" y="417273"/>
                      <a:pt x="1567865" y="278747"/>
                    </a:cubicBezTo>
                    <a:cubicBezTo>
                      <a:pt x="1247038" y="110143"/>
                      <a:pt x="1074904" y="213085"/>
                      <a:pt x="963067" y="345538"/>
                    </a:cubicBezTo>
                    <a:cubicBezTo>
                      <a:pt x="901076" y="183572"/>
                      <a:pt x="772576" y="29513"/>
                      <a:pt x="414047" y="82890"/>
                    </a:cubicBezTo>
                    <a:cubicBezTo>
                      <a:pt x="119767" y="126806"/>
                      <a:pt x="5670" y="1271"/>
                      <a:pt x="4541" y="0"/>
                    </a:cubicBezTo>
                    <a:cubicBezTo>
                      <a:pt x="8212" y="4378"/>
                      <a:pt x="-9580" y="31631"/>
                      <a:pt x="7647" y="91362"/>
                    </a:cubicBezTo>
                    <a:close/>
                    <a:moveTo>
                      <a:pt x="1234753" y="431111"/>
                    </a:moveTo>
                    <a:cubicBezTo>
                      <a:pt x="1347014" y="416708"/>
                      <a:pt x="1497119" y="485194"/>
                      <a:pt x="1497119" y="485194"/>
                    </a:cubicBezTo>
                    <a:cubicBezTo>
                      <a:pt x="1497119" y="485194"/>
                      <a:pt x="1476644" y="611294"/>
                      <a:pt x="1363253" y="633746"/>
                    </a:cubicBezTo>
                    <a:cubicBezTo>
                      <a:pt x="1274856" y="651256"/>
                      <a:pt x="1090155" y="588983"/>
                      <a:pt x="1084930" y="533487"/>
                    </a:cubicBezTo>
                    <a:cubicBezTo>
                      <a:pt x="1079705" y="478134"/>
                      <a:pt x="1145368" y="442690"/>
                      <a:pt x="1234753" y="431111"/>
                    </a:cubicBezTo>
                    <a:close/>
                    <a:moveTo>
                      <a:pt x="412211" y="301058"/>
                    </a:moveTo>
                    <a:cubicBezTo>
                      <a:pt x="412211" y="301058"/>
                      <a:pt x="576578" y="285948"/>
                      <a:pt x="677684" y="336642"/>
                    </a:cubicBezTo>
                    <a:cubicBezTo>
                      <a:pt x="758173" y="377028"/>
                      <a:pt x="808443" y="432099"/>
                      <a:pt x="785426" y="482652"/>
                    </a:cubicBezTo>
                    <a:cubicBezTo>
                      <a:pt x="762127" y="533205"/>
                      <a:pt x="567258" y="531228"/>
                      <a:pt x="489593" y="485476"/>
                    </a:cubicBezTo>
                    <a:cubicBezTo>
                      <a:pt x="390041" y="426875"/>
                      <a:pt x="412211" y="301058"/>
                      <a:pt x="412211" y="301058"/>
                    </a:cubicBezTo>
                    <a:close/>
                  </a:path>
                </a:pathLst>
              </a:custGeom>
              <a:solidFill>
                <a:srgbClr val="FE9C0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98" name="Graphic 2">
                <a:extLst>
                  <a:ext uri="{FF2B5EF4-FFF2-40B4-BE49-F238E27FC236}">
                    <a16:creationId xmlns:a16="http://schemas.microsoft.com/office/drawing/2014/main" id="{D9602AA0-7DC0-47CE-BD2E-63990549A4BE}"/>
                  </a:ext>
                </a:extLst>
              </p:cNvPr>
              <p:cNvGrpSpPr/>
              <p:nvPr/>
            </p:nvGrpSpPr>
            <p:grpSpPr>
              <a:xfrm>
                <a:off x="-566797" y="5335045"/>
                <a:ext cx="1920864" cy="712643"/>
                <a:chOff x="-566797" y="5335045"/>
                <a:chExt cx="1920864" cy="712643"/>
              </a:xfrm>
            </p:grpSpPr>
            <p:grpSp>
              <p:nvGrpSpPr>
                <p:cNvPr id="299" name="Graphic 2">
                  <a:extLst>
                    <a:ext uri="{FF2B5EF4-FFF2-40B4-BE49-F238E27FC236}">
                      <a16:creationId xmlns:a16="http://schemas.microsoft.com/office/drawing/2014/main" id="{74A8104E-866F-4098-A50D-A66637E4DFC4}"/>
                    </a:ext>
                  </a:extLst>
                </p:cNvPr>
                <p:cNvGrpSpPr/>
                <p:nvPr/>
              </p:nvGrpSpPr>
              <p:grpSpPr>
                <a:xfrm>
                  <a:off x="-566797" y="5335045"/>
                  <a:ext cx="965727" cy="591534"/>
                  <a:chOff x="-566797" y="5335045"/>
                  <a:chExt cx="965727" cy="591534"/>
                </a:xfrm>
              </p:grpSpPr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214EF8C6-6990-4BBE-A841-5D1F24B30970}"/>
                      </a:ext>
                    </a:extLst>
                  </p:cNvPr>
                  <p:cNvSpPr/>
                  <p:nvPr/>
                </p:nvSpPr>
                <p:spPr>
                  <a:xfrm>
                    <a:off x="-566797" y="5335045"/>
                    <a:ext cx="965727" cy="591534"/>
                  </a:xfrm>
                  <a:custGeom>
                    <a:avLst/>
                    <a:gdLst>
                      <a:gd name="connsiteX0" fmla="*/ 525721 w 965727"/>
                      <a:gd name="connsiteY0" fmla="*/ 581640 h 591534"/>
                      <a:gd name="connsiteX1" fmla="*/ 293715 w 965727"/>
                      <a:gd name="connsiteY1" fmla="*/ 503833 h 591534"/>
                      <a:gd name="connsiteX2" fmla="*/ 155753 w 965727"/>
                      <a:gd name="connsiteY2" fmla="*/ 396656 h 591534"/>
                      <a:gd name="connsiteX3" fmla="*/ 167615 w 965727"/>
                      <a:gd name="connsiteY3" fmla="*/ 395949 h 591534"/>
                      <a:gd name="connsiteX4" fmla="*/ 221980 w 965727"/>
                      <a:gd name="connsiteY4" fmla="*/ 390725 h 591534"/>
                      <a:gd name="connsiteX5" fmla="*/ 180465 w 965727"/>
                      <a:gd name="connsiteY5" fmla="*/ 355282 h 591534"/>
                      <a:gd name="connsiteX6" fmla="*/ 96728 w 965727"/>
                      <a:gd name="connsiteY6" fmla="*/ 275075 h 591534"/>
                      <a:gd name="connsiteX7" fmla="*/ 34031 w 965727"/>
                      <a:gd name="connsiteY7" fmla="*/ 168462 h 591534"/>
                      <a:gd name="connsiteX8" fmla="*/ 110708 w 965727"/>
                      <a:gd name="connsiteY8" fmla="*/ 184136 h 591534"/>
                      <a:gd name="connsiteX9" fmla="*/ 59167 w 965727"/>
                      <a:gd name="connsiteY9" fmla="*/ 130759 h 591534"/>
                      <a:gd name="connsiteX10" fmla="*/ 6637 w 965727"/>
                      <a:gd name="connsiteY10" fmla="*/ 40245 h 591534"/>
                      <a:gd name="connsiteX11" fmla="*/ 0 w 965727"/>
                      <a:gd name="connsiteY11" fmla="*/ 0 h 591534"/>
                      <a:gd name="connsiteX12" fmla="*/ 165214 w 965727"/>
                      <a:gd name="connsiteY12" fmla="*/ 61850 h 591534"/>
                      <a:gd name="connsiteX13" fmla="*/ 394114 w 965727"/>
                      <a:gd name="connsiteY13" fmla="*/ 60861 h 591534"/>
                      <a:gd name="connsiteX14" fmla="*/ 625556 w 965727"/>
                      <a:gd name="connsiteY14" fmla="*/ 58178 h 591534"/>
                      <a:gd name="connsiteX15" fmla="*/ 918140 w 965727"/>
                      <a:gd name="connsiteY15" fmla="*/ 308824 h 591534"/>
                      <a:gd name="connsiteX16" fmla="*/ 922800 w 965727"/>
                      <a:gd name="connsiteY16" fmla="*/ 321109 h 591534"/>
                      <a:gd name="connsiteX17" fmla="*/ 965728 w 965727"/>
                      <a:gd name="connsiteY17" fmla="*/ 328452 h 591534"/>
                      <a:gd name="connsiteX18" fmla="*/ 942146 w 965727"/>
                      <a:gd name="connsiteY18" fmla="*/ 467260 h 591534"/>
                      <a:gd name="connsiteX19" fmla="*/ 896535 w 965727"/>
                      <a:gd name="connsiteY19" fmla="*/ 459494 h 591534"/>
                      <a:gd name="connsiteX20" fmla="*/ 888486 w 965727"/>
                      <a:gd name="connsiteY20" fmla="*/ 473191 h 591534"/>
                      <a:gd name="connsiteX21" fmla="*/ 782015 w 965727"/>
                      <a:gd name="connsiteY21" fmla="*/ 559328 h 591534"/>
                      <a:gd name="connsiteX22" fmla="*/ 537018 w 965727"/>
                      <a:gd name="connsiteY22" fmla="*/ 583616 h 591534"/>
                      <a:gd name="connsiteX23" fmla="*/ 525721 w 965727"/>
                      <a:gd name="connsiteY23" fmla="*/ 581640 h 591534"/>
                      <a:gd name="connsiteX24" fmla="*/ 386912 w 965727"/>
                      <a:gd name="connsiteY24" fmla="*/ 233136 h 591534"/>
                      <a:gd name="connsiteX25" fmla="*/ 369403 w 965727"/>
                      <a:gd name="connsiteY25" fmla="*/ 234689 h 591534"/>
                      <a:gd name="connsiteX26" fmla="*/ 366296 w 965727"/>
                      <a:gd name="connsiteY26" fmla="*/ 252058 h 591534"/>
                      <a:gd name="connsiteX27" fmla="*/ 454693 w 965727"/>
                      <a:gd name="connsiteY27" fmla="*/ 460341 h 591534"/>
                      <a:gd name="connsiteX28" fmla="*/ 549303 w 965727"/>
                      <a:gd name="connsiteY28" fmla="*/ 491125 h 591534"/>
                      <a:gd name="connsiteX29" fmla="*/ 783286 w 965727"/>
                      <a:gd name="connsiteY29" fmla="*/ 447208 h 591534"/>
                      <a:gd name="connsiteX30" fmla="*/ 664953 w 965727"/>
                      <a:gd name="connsiteY30" fmla="*/ 270980 h 591534"/>
                      <a:gd name="connsiteX31" fmla="*/ 563565 w 965727"/>
                      <a:gd name="connsiteY31" fmla="*/ 240055 h 591534"/>
                      <a:gd name="connsiteX32" fmla="*/ 386912 w 965727"/>
                      <a:gd name="connsiteY32" fmla="*/ 233136 h 59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965727" h="591534">
                        <a:moveTo>
                          <a:pt x="525721" y="581640"/>
                        </a:moveTo>
                        <a:cubicBezTo>
                          <a:pt x="438877" y="565400"/>
                          <a:pt x="360930" y="539277"/>
                          <a:pt x="293715" y="503833"/>
                        </a:cubicBezTo>
                        <a:cubicBezTo>
                          <a:pt x="240620" y="475874"/>
                          <a:pt x="195151" y="440572"/>
                          <a:pt x="155753" y="396656"/>
                        </a:cubicBezTo>
                        <a:cubicBezTo>
                          <a:pt x="159707" y="396514"/>
                          <a:pt x="163661" y="396232"/>
                          <a:pt x="167615" y="395949"/>
                        </a:cubicBezTo>
                        <a:lnTo>
                          <a:pt x="221980" y="390725"/>
                        </a:lnTo>
                        <a:lnTo>
                          <a:pt x="180465" y="355282"/>
                        </a:lnTo>
                        <a:cubicBezTo>
                          <a:pt x="151094" y="330287"/>
                          <a:pt x="120875" y="304446"/>
                          <a:pt x="96728" y="275075"/>
                        </a:cubicBezTo>
                        <a:cubicBezTo>
                          <a:pt x="70746" y="243303"/>
                          <a:pt x="51118" y="206447"/>
                          <a:pt x="34031" y="168462"/>
                        </a:cubicBezTo>
                        <a:cubicBezTo>
                          <a:pt x="35302" y="168744"/>
                          <a:pt x="110708" y="184136"/>
                          <a:pt x="110708" y="184136"/>
                        </a:cubicBezTo>
                        <a:lnTo>
                          <a:pt x="59167" y="130759"/>
                        </a:lnTo>
                        <a:cubicBezTo>
                          <a:pt x="34455" y="105059"/>
                          <a:pt x="16239" y="73852"/>
                          <a:pt x="6637" y="40245"/>
                        </a:cubicBezTo>
                        <a:cubicBezTo>
                          <a:pt x="1977" y="24005"/>
                          <a:pt x="282" y="10732"/>
                          <a:pt x="0" y="0"/>
                        </a:cubicBezTo>
                        <a:cubicBezTo>
                          <a:pt x="31772" y="21181"/>
                          <a:pt x="85431" y="48435"/>
                          <a:pt x="165214" y="61850"/>
                        </a:cubicBezTo>
                        <a:cubicBezTo>
                          <a:pt x="234124" y="73570"/>
                          <a:pt x="311083" y="73146"/>
                          <a:pt x="394114" y="60861"/>
                        </a:cubicBezTo>
                        <a:cubicBezTo>
                          <a:pt x="481522" y="47870"/>
                          <a:pt x="559329" y="47022"/>
                          <a:pt x="625556" y="58178"/>
                        </a:cubicBezTo>
                        <a:cubicBezTo>
                          <a:pt x="769024" y="82466"/>
                          <a:pt x="862080" y="162249"/>
                          <a:pt x="918140" y="308824"/>
                        </a:cubicBezTo>
                        <a:lnTo>
                          <a:pt x="922800" y="321109"/>
                        </a:lnTo>
                        <a:lnTo>
                          <a:pt x="965728" y="328452"/>
                        </a:lnTo>
                        <a:lnTo>
                          <a:pt x="942146" y="467260"/>
                        </a:lnTo>
                        <a:lnTo>
                          <a:pt x="896535" y="459494"/>
                        </a:lnTo>
                        <a:lnTo>
                          <a:pt x="888486" y="473191"/>
                        </a:lnTo>
                        <a:cubicBezTo>
                          <a:pt x="888204" y="473756"/>
                          <a:pt x="857421" y="524591"/>
                          <a:pt x="782015" y="559328"/>
                        </a:cubicBezTo>
                        <a:cubicBezTo>
                          <a:pt x="713387" y="591383"/>
                          <a:pt x="630921" y="599573"/>
                          <a:pt x="537018" y="583616"/>
                        </a:cubicBezTo>
                        <a:lnTo>
                          <a:pt x="525721" y="581640"/>
                        </a:lnTo>
                        <a:close/>
                        <a:moveTo>
                          <a:pt x="386912" y="233136"/>
                        </a:moveTo>
                        <a:lnTo>
                          <a:pt x="369403" y="234689"/>
                        </a:lnTo>
                        <a:lnTo>
                          <a:pt x="366296" y="252058"/>
                        </a:lnTo>
                        <a:cubicBezTo>
                          <a:pt x="365307" y="257847"/>
                          <a:pt x="342573" y="394396"/>
                          <a:pt x="454693" y="460341"/>
                        </a:cubicBezTo>
                        <a:cubicBezTo>
                          <a:pt x="483923" y="477568"/>
                          <a:pt x="522191" y="486606"/>
                          <a:pt x="549303" y="491125"/>
                        </a:cubicBezTo>
                        <a:cubicBezTo>
                          <a:pt x="625979" y="504116"/>
                          <a:pt x="757162" y="503692"/>
                          <a:pt x="783286" y="447208"/>
                        </a:cubicBezTo>
                        <a:cubicBezTo>
                          <a:pt x="810539" y="387618"/>
                          <a:pt x="766200" y="321674"/>
                          <a:pt x="664953" y="270980"/>
                        </a:cubicBezTo>
                        <a:cubicBezTo>
                          <a:pt x="637276" y="257141"/>
                          <a:pt x="603244" y="246692"/>
                          <a:pt x="563565" y="240055"/>
                        </a:cubicBezTo>
                        <a:cubicBezTo>
                          <a:pt x="476156" y="225228"/>
                          <a:pt x="390584" y="232853"/>
                          <a:pt x="386912" y="233136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9" name="Graphic 2">
                    <a:extLst>
                      <a:ext uri="{FF2B5EF4-FFF2-40B4-BE49-F238E27FC236}">
                        <a16:creationId xmlns:a16="http://schemas.microsoft.com/office/drawing/2014/main" id="{1C21340F-97F9-49DB-9907-7F954CE22CF0}"/>
                      </a:ext>
                    </a:extLst>
                  </p:cNvPr>
                  <p:cNvGrpSpPr/>
                  <p:nvPr/>
                </p:nvGrpSpPr>
                <p:grpSpPr>
                  <a:xfrm>
                    <a:off x="-214779" y="5491716"/>
                    <a:ext cx="501041" cy="218734"/>
                    <a:chOff x="-214779" y="5491716"/>
                    <a:chExt cx="501041" cy="218734"/>
                  </a:xfrm>
                  <a:solidFill>
                    <a:srgbClr val="FE9C0A"/>
                  </a:solidFill>
                </p:grpSpPr>
                <p:sp>
                  <p:nvSpPr>
                    <p:cNvPr id="312" name="Freeform: Shape 311">
                      <a:extLst>
                        <a:ext uri="{FF2B5EF4-FFF2-40B4-BE49-F238E27FC236}">
                          <a16:creationId xmlns:a16="http://schemas.microsoft.com/office/drawing/2014/main" id="{57253656-9725-45D4-A897-96804F339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0054" y="5664187"/>
                      <a:ext cx="46207" cy="46263"/>
                    </a:xfrm>
                    <a:custGeom>
                      <a:avLst/>
                      <a:gdLst>
                        <a:gd name="connsiteX0" fmla="*/ 20209 w 46207"/>
                        <a:gd name="connsiteY0" fmla="*/ 46050 h 46263"/>
                        <a:gd name="connsiteX1" fmla="*/ 4817 w 46207"/>
                        <a:gd name="connsiteY1" fmla="*/ 37295 h 46263"/>
                        <a:gd name="connsiteX2" fmla="*/ 157 w 46207"/>
                        <a:gd name="connsiteY2" fmla="*/ 20209 h 46263"/>
                        <a:gd name="connsiteX3" fmla="*/ 8912 w 46207"/>
                        <a:gd name="connsiteY3" fmla="*/ 4817 h 46263"/>
                        <a:gd name="connsiteX4" fmla="*/ 25998 w 46207"/>
                        <a:gd name="connsiteY4" fmla="*/ 157 h 46263"/>
                        <a:gd name="connsiteX5" fmla="*/ 41390 w 46207"/>
                        <a:gd name="connsiteY5" fmla="*/ 8912 h 46263"/>
                        <a:gd name="connsiteX6" fmla="*/ 46050 w 46207"/>
                        <a:gd name="connsiteY6" fmla="*/ 25999 h 46263"/>
                        <a:gd name="connsiteX7" fmla="*/ 37295 w 46207"/>
                        <a:gd name="connsiteY7" fmla="*/ 41390 h 46263"/>
                        <a:gd name="connsiteX8" fmla="*/ 20209 w 46207"/>
                        <a:gd name="connsiteY8" fmla="*/ 46050 h 46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7" h="46263">
                          <a:moveTo>
                            <a:pt x="20209" y="46050"/>
                          </a:moveTo>
                          <a:cubicBezTo>
                            <a:pt x="14137" y="45344"/>
                            <a:pt x="8630" y="42096"/>
                            <a:pt x="4817" y="37295"/>
                          </a:cubicBezTo>
                          <a:cubicBezTo>
                            <a:pt x="1146" y="32494"/>
                            <a:pt x="-549" y="26281"/>
                            <a:pt x="157" y="20209"/>
                          </a:cubicBezTo>
                          <a:cubicBezTo>
                            <a:pt x="863" y="14137"/>
                            <a:pt x="4111" y="8630"/>
                            <a:pt x="8912" y="4817"/>
                          </a:cubicBezTo>
                          <a:cubicBezTo>
                            <a:pt x="13713" y="1146"/>
                            <a:pt x="19926" y="-549"/>
                            <a:pt x="25998" y="157"/>
                          </a:cubicBezTo>
                          <a:cubicBezTo>
                            <a:pt x="32070" y="863"/>
                            <a:pt x="37577" y="4111"/>
                            <a:pt x="41390" y="8912"/>
                          </a:cubicBezTo>
                          <a:cubicBezTo>
                            <a:pt x="45062" y="13713"/>
                            <a:pt x="46756" y="19927"/>
                            <a:pt x="46050" y="25999"/>
                          </a:cubicBezTo>
                          <a:cubicBezTo>
                            <a:pt x="45344" y="32070"/>
                            <a:pt x="42096" y="37578"/>
                            <a:pt x="37295" y="41390"/>
                          </a:cubicBezTo>
                          <a:cubicBezTo>
                            <a:pt x="32494" y="45203"/>
                            <a:pt x="26140" y="46898"/>
                            <a:pt x="20209" y="46050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" name="Freeform: Shape 312">
                      <a:extLst>
                        <a:ext uri="{FF2B5EF4-FFF2-40B4-BE49-F238E27FC236}">
                          <a16:creationId xmlns:a16="http://schemas.microsoft.com/office/drawing/2014/main" id="{8B7098B1-FC07-4C21-AFA2-F032F4C29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9000" y="5491716"/>
                      <a:ext cx="364765" cy="149118"/>
                    </a:xfrm>
                    <a:custGeom>
                      <a:avLst/>
                      <a:gdLst>
                        <a:gd name="connsiteX0" fmla="*/ 25085 w 364765"/>
                        <a:gd name="connsiteY0" fmla="*/ 46670 h 149118"/>
                        <a:gd name="connsiteX1" fmla="*/ 46126 w 364765"/>
                        <a:gd name="connsiteY1" fmla="*/ 21676 h 149118"/>
                        <a:gd name="connsiteX2" fmla="*/ 21132 w 364765"/>
                        <a:gd name="connsiteY2" fmla="*/ 635 h 149118"/>
                        <a:gd name="connsiteX3" fmla="*/ 21132 w 364765"/>
                        <a:gd name="connsiteY3" fmla="*/ 635 h 149118"/>
                        <a:gd name="connsiteX4" fmla="*/ 92 w 364765"/>
                        <a:gd name="connsiteY4" fmla="*/ 25630 h 149118"/>
                        <a:gd name="connsiteX5" fmla="*/ 25085 w 364765"/>
                        <a:gd name="connsiteY5" fmla="*/ 46670 h 149118"/>
                        <a:gd name="connsiteX6" fmla="*/ 25085 w 364765"/>
                        <a:gd name="connsiteY6" fmla="*/ 46670 h 149118"/>
                        <a:gd name="connsiteX7" fmla="*/ 25085 w 364765"/>
                        <a:gd name="connsiteY7" fmla="*/ 46670 h 149118"/>
                        <a:gd name="connsiteX8" fmla="*/ 107693 w 364765"/>
                        <a:gd name="connsiteY8" fmla="*/ 46105 h 149118"/>
                        <a:gd name="connsiteX9" fmla="*/ 132545 w 364765"/>
                        <a:gd name="connsiteY9" fmla="*/ 24923 h 149118"/>
                        <a:gd name="connsiteX10" fmla="*/ 111364 w 364765"/>
                        <a:gd name="connsiteY10" fmla="*/ 71 h 149118"/>
                        <a:gd name="connsiteX11" fmla="*/ 111364 w 364765"/>
                        <a:gd name="connsiteY11" fmla="*/ 71 h 149118"/>
                        <a:gd name="connsiteX12" fmla="*/ 86511 w 364765"/>
                        <a:gd name="connsiteY12" fmla="*/ 21252 h 149118"/>
                        <a:gd name="connsiteX13" fmla="*/ 107693 w 364765"/>
                        <a:gd name="connsiteY13" fmla="*/ 46105 h 149118"/>
                        <a:gd name="connsiteX14" fmla="*/ 107693 w 364765"/>
                        <a:gd name="connsiteY14" fmla="*/ 46105 h 149118"/>
                        <a:gd name="connsiteX15" fmla="*/ 107693 w 364765"/>
                        <a:gd name="connsiteY15" fmla="*/ 46105 h 149118"/>
                        <a:gd name="connsiteX16" fmla="*/ 187899 w 364765"/>
                        <a:gd name="connsiteY16" fmla="*/ 60791 h 149118"/>
                        <a:gd name="connsiteX17" fmla="*/ 216565 w 364765"/>
                        <a:gd name="connsiteY17" fmla="*/ 45258 h 149118"/>
                        <a:gd name="connsiteX18" fmla="*/ 201032 w 364765"/>
                        <a:gd name="connsiteY18" fmla="*/ 16592 h 149118"/>
                        <a:gd name="connsiteX19" fmla="*/ 201032 w 364765"/>
                        <a:gd name="connsiteY19" fmla="*/ 16592 h 149118"/>
                        <a:gd name="connsiteX20" fmla="*/ 172366 w 364765"/>
                        <a:gd name="connsiteY20" fmla="*/ 32125 h 149118"/>
                        <a:gd name="connsiteX21" fmla="*/ 187899 w 364765"/>
                        <a:gd name="connsiteY21" fmla="*/ 60791 h 149118"/>
                        <a:gd name="connsiteX22" fmla="*/ 187899 w 364765"/>
                        <a:gd name="connsiteY22" fmla="*/ 60791 h 149118"/>
                        <a:gd name="connsiteX23" fmla="*/ 187899 w 364765"/>
                        <a:gd name="connsiteY23" fmla="*/ 60791 h 149118"/>
                        <a:gd name="connsiteX24" fmla="*/ 261893 w 364765"/>
                        <a:gd name="connsiteY24" fmla="*/ 92704 h 149118"/>
                        <a:gd name="connsiteX25" fmla="*/ 293524 w 364765"/>
                        <a:gd name="connsiteY25" fmla="*/ 84514 h 149118"/>
                        <a:gd name="connsiteX26" fmla="*/ 285334 w 364765"/>
                        <a:gd name="connsiteY26" fmla="*/ 52883 h 149118"/>
                        <a:gd name="connsiteX27" fmla="*/ 285334 w 364765"/>
                        <a:gd name="connsiteY27" fmla="*/ 52883 h 149118"/>
                        <a:gd name="connsiteX28" fmla="*/ 253703 w 364765"/>
                        <a:gd name="connsiteY28" fmla="*/ 61073 h 149118"/>
                        <a:gd name="connsiteX29" fmla="*/ 261893 w 364765"/>
                        <a:gd name="connsiteY29" fmla="*/ 92704 h 149118"/>
                        <a:gd name="connsiteX30" fmla="*/ 261893 w 364765"/>
                        <a:gd name="connsiteY30" fmla="*/ 92704 h 149118"/>
                        <a:gd name="connsiteX31" fmla="*/ 261893 w 364765"/>
                        <a:gd name="connsiteY31" fmla="*/ 92704 h 149118"/>
                        <a:gd name="connsiteX32" fmla="*/ 325154 w 364765"/>
                        <a:gd name="connsiteY32" fmla="*/ 142127 h 149118"/>
                        <a:gd name="connsiteX33" fmla="*/ 357774 w 364765"/>
                        <a:gd name="connsiteY33" fmla="*/ 142551 h 149118"/>
                        <a:gd name="connsiteX34" fmla="*/ 358197 w 364765"/>
                        <a:gd name="connsiteY34" fmla="*/ 109931 h 149118"/>
                        <a:gd name="connsiteX35" fmla="*/ 358197 w 364765"/>
                        <a:gd name="connsiteY35" fmla="*/ 109931 h 149118"/>
                        <a:gd name="connsiteX36" fmla="*/ 325578 w 364765"/>
                        <a:gd name="connsiteY36" fmla="*/ 109508 h 149118"/>
                        <a:gd name="connsiteX37" fmla="*/ 325154 w 364765"/>
                        <a:gd name="connsiteY37" fmla="*/ 142127 h 149118"/>
                        <a:gd name="connsiteX38" fmla="*/ 325154 w 364765"/>
                        <a:gd name="connsiteY38" fmla="*/ 142127 h 149118"/>
                        <a:gd name="connsiteX39" fmla="*/ 325154 w 364765"/>
                        <a:gd name="connsiteY39" fmla="*/ 142127 h 1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64765" h="149118">
                          <a:moveTo>
                            <a:pt x="25085" y="46670"/>
                          </a:moveTo>
                          <a:cubicBezTo>
                            <a:pt x="37794" y="45540"/>
                            <a:pt x="47255" y="34385"/>
                            <a:pt x="46126" y="21676"/>
                          </a:cubicBezTo>
                          <a:cubicBezTo>
                            <a:pt x="44996" y="8967"/>
                            <a:pt x="33840" y="-494"/>
                            <a:pt x="21132" y="635"/>
                          </a:cubicBezTo>
                          <a:lnTo>
                            <a:pt x="21132" y="635"/>
                          </a:lnTo>
                          <a:cubicBezTo>
                            <a:pt x="8423" y="1765"/>
                            <a:pt x="-1038" y="12921"/>
                            <a:pt x="92" y="25630"/>
                          </a:cubicBezTo>
                          <a:cubicBezTo>
                            <a:pt x="1221" y="38338"/>
                            <a:pt x="12377" y="47799"/>
                            <a:pt x="25085" y="46670"/>
                          </a:cubicBezTo>
                          <a:lnTo>
                            <a:pt x="25085" y="46670"/>
                          </a:lnTo>
                          <a:lnTo>
                            <a:pt x="25085" y="46670"/>
                          </a:lnTo>
                          <a:close/>
                          <a:moveTo>
                            <a:pt x="107693" y="46105"/>
                          </a:moveTo>
                          <a:cubicBezTo>
                            <a:pt x="120402" y="47093"/>
                            <a:pt x="131557" y="37632"/>
                            <a:pt x="132545" y="24923"/>
                          </a:cubicBezTo>
                          <a:cubicBezTo>
                            <a:pt x="133534" y="12215"/>
                            <a:pt x="124073" y="1059"/>
                            <a:pt x="111364" y="71"/>
                          </a:cubicBezTo>
                          <a:lnTo>
                            <a:pt x="111364" y="71"/>
                          </a:lnTo>
                          <a:cubicBezTo>
                            <a:pt x="98655" y="-918"/>
                            <a:pt x="87500" y="8543"/>
                            <a:pt x="86511" y="21252"/>
                          </a:cubicBezTo>
                          <a:cubicBezTo>
                            <a:pt x="85523" y="33961"/>
                            <a:pt x="94984" y="45116"/>
                            <a:pt x="107693" y="46105"/>
                          </a:cubicBezTo>
                          <a:lnTo>
                            <a:pt x="107693" y="46105"/>
                          </a:lnTo>
                          <a:lnTo>
                            <a:pt x="107693" y="46105"/>
                          </a:lnTo>
                          <a:close/>
                          <a:moveTo>
                            <a:pt x="187899" y="60791"/>
                          </a:moveTo>
                          <a:cubicBezTo>
                            <a:pt x="200185" y="64462"/>
                            <a:pt x="212893" y="57402"/>
                            <a:pt x="216565" y="45258"/>
                          </a:cubicBezTo>
                          <a:cubicBezTo>
                            <a:pt x="220236" y="32972"/>
                            <a:pt x="213176" y="20264"/>
                            <a:pt x="201032" y="16592"/>
                          </a:cubicBezTo>
                          <a:lnTo>
                            <a:pt x="201032" y="16592"/>
                          </a:lnTo>
                          <a:cubicBezTo>
                            <a:pt x="188747" y="12921"/>
                            <a:pt x="176038" y="19981"/>
                            <a:pt x="172366" y="32125"/>
                          </a:cubicBezTo>
                          <a:cubicBezTo>
                            <a:pt x="168695" y="44269"/>
                            <a:pt x="175614" y="57119"/>
                            <a:pt x="187899" y="60791"/>
                          </a:cubicBezTo>
                          <a:lnTo>
                            <a:pt x="187899" y="60791"/>
                          </a:lnTo>
                          <a:lnTo>
                            <a:pt x="187899" y="60791"/>
                          </a:lnTo>
                          <a:close/>
                          <a:moveTo>
                            <a:pt x="261893" y="92704"/>
                          </a:moveTo>
                          <a:cubicBezTo>
                            <a:pt x="272907" y="99199"/>
                            <a:pt x="287028" y="95528"/>
                            <a:pt x="293524" y="84514"/>
                          </a:cubicBezTo>
                          <a:cubicBezTo>
                            <a:pt x="300019" y="73499"/>
                            <a:pt x="296348" y="59378"/>
                            <a:pt x="285334" y="52883"/>
                          </a:cubicBezTo>
                          <a:lnTo>
                            <a:pt x="285334" y="52883"/>
                          </a:lnTo>
                          <a:cubicBezTo>
                            <a:pt x="274319" y="46387"/>
                            <a:pt x="260198" y="50059"/>
                            <a:pt x="253703" y="61073"/>
                          </a:cubicBezTo>
                          <a:cubicBezTo>
                            <a:pt x="247348" y="72087"/>
                            <a:pt x="251020" y="86208"/>
                            <a:pt x="261893" y="92704"/>
                          </a:cubicBezTo>
                          <a:lnTo>
                            <a:pt x="261893" y="92704"/>
                          </a:lnTo>
                          <a:lnTo>
                            <a:pt x="261893" y="92704"/>
                          </a:lnTo>
                          <a:close/>
                          <a:moveTo>
                            <a:pt x="325154" y="142127"/>
                          </a:moveTo>
                          <a:cubicBezTo>
                            <a:pt x="334051" y="151306"/>
                            <a:pt x="348736" y="151446"/>
                            <a:pt x="357774" y="142551"/>
                          </a:cubicBezTo>
                          <a:cubicBezTo>
                            <a:pt x="366952" y="133654"/>
                            <a:pt x="367094" y="118969"/>
                            <a:pt x="358197" y="109931"/>
                          </a:cubicBezTo>
                          <a:lnTo>
                            <a:pt x="358197" y="109931"/>
                          </a:lnTo>
                          <a:cubicBezTo>
                            <a:pt x="349301" y="100753"/>
                            <a:pt x="334615" y="100612"/>
                            <a:pt x="325578" y="109508"/>
                          </a:cubicBezTo>
                          <a:cubicBezTo>
                            <a:pt x="316399" y="118404"/>
                            <a:pt x="316258" y="132948"/>
                            <a:pt x="325154" y="142127"/>
                          </a:cubicBezTo>
                          <a:lnTo>
                            <a:pt x="325154" y="142127"/>
                          </a:lnTo>
                          <a:lnTo>
                            <a:pt x="325154" y="142127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Freeform: Shape 313">
                      <a:extLst>
                        <a:ext uri="{FF2B5EF4-FFF2-40B4-BE49-F238E27FC236}">
                          <a16:creationId xmlns:a16="http://schemas.microsoft.com/office/drawing/2014/main" id="{9014B294-BC4A-42BF-A634-011D2E7BBD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4779" y="5505469"/>
                      <a:ext cx="46207" cy="46263"/>
                    </a:xfrm>
                    <a:custGeom>
                      <a:avLst/>
                      <a:gdLst>
                        <a:gd name="connsiteX0" fmla="*/ 20209 w 46207"/>
                        <a:gd name="connsiteY0" fmla="*/ 46050 h 46263"/>
                        <a:gd name="connsiteX1" fmla="*/ 4817 w 46207"/>
                        <a:gd name="connsiteY1" fmla="*/ 37295 h 46263"/>
                        <a:gd name="connsiteX2" fmla="*/ 157 w 46207"/>
                        <a:gd name="connsiteY2" fmla="*/ 20209 h 46263"/>
                        <a:gd name="connsiteX3" fmla="*/ 8912 w 46207"/>
                        <a:gd name="connsiteY3" fmla="*/ 4817 h 46263"/>
                        <a:gd name="connsiteX4" fmla="*/ 25998 w 46207"/>
                        <a:gd name="connsiteY4" fmla="*/ 157 h 46263"/>
                        <a:gd name="connsiteX5" fmla="*/ 41390 w 46207"/>
                        <a:gd name="connsiteY5" fmla="*/ 8912 h 46263"/>
                        <a:gd name="connsiteX6" fmla="*/ 46050 w 46207"/>
                        <a:gd name="connsiteY6" fmla="*/ 25999 h 46263"/>
                        <a:gd name="connsiteX7" fmla="*/ 37295 w 46207"/>
                        <a:gd name="connsiteY7" fmla="*/ 41390 h 46263"/>
                        <a:gd name="connsiteX8" fmla="*/ 20209 w 46207"/>
                        <a:gd name="connsiteY8" fmla="*/ 46050 h 46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7" h="46263">
                          <a:moveTo>
                            <a:pt x="20209" y="46050"/>
                          </a:moveTo>
                          <a:cubicBezTo>
                            <a:pt x="14137" y="45344"/>
                            <a:pt x="8630" y="42096"/>
                            <a:pt x="4817" y="37295"/>
                          </a:cubicBezTo>
                          <a:cubicBezTo>
                            <a:pt x="1146" y="32494"/>
                            <a:pt x="-549" y="26281"/>
                            <a:pt x="157" y="20209"/>
                          </a:cubicBezTo>
                          <a:cubicBezTo>
                            <a:pt x="863" y="14137"/>
                            <a:pt x="4111" y="8630"/>
                            <a:pt x="8912" y="4817"/>
                          </a:cubicBezTo>
                          <a:cubicBezTo>
                            <a:pt x="13713" y="1146"/>
                            <a:pt x="19926" y="-549"/>
                            <a:pt x="25998" y="157"/>
                          </a:cubicBezTo>
                          <a:cubicBezTo>
                            <a:pt x="32070" y="863"/>
                            <a:pt x="37577" y="4111"/>
                            <a:pt x="41390" y="8912"/>
                          </a:cubicBezTo>
                          <a:cubicBezTo>
                            <a:pt x="45062" y="13713"/>
                            <a:pt x="46756" y="19926"/>
                            <a:pt x="46050" y="25999"/>
                          </a:cubicBezTo>
                          <a:cubicBezTo>
                            <a:pt x="45344" y="32070"/>
                            <a:pt x="42096" y="37577"/>
                            <a:pt x="37295" y="41390"/>
                          </a:cubicBezTo>
                          <a:cubicBezTo>
                            <a:pt x="32494" y="45203"/>
                            <a:pt x="26281" y="46897"/>
                            <a:pt x="20209" y="46050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B64C6B46-B4BA-4141-8E38-3646AF4679BD}"/>
                      </a:ext>
                    </a:extLst>
                  </p:cNvPr>
                  <p:cNvSpPr/>
                  <p:nvPr/>
                </p:nvSpPr>
                <p:spPr>
                  <a:xfrm>
                    <a:off x="-520339" y="5395906"/>
                    <a:ext cx="363189" cy="438109"/>
                  </a:xfrm>
                  <a:custGeom>
                    <a:avLst/>
                    <a:gdLst>
                      <a:gd name="connsiteX0" fmla="*/ 196139 w 363189"/>
                      <a:gd name="connsiteY0" fmla="*/ 364884 h 438109"/>
                      <a:gd name="connsiteX1" fmla="*/ 186537 w 363189"/>
                      <a:gd name="connsiteY1" fmla="*/ 366720 h 438109"/>
                      <a:gd name="connsiteX2" fmla="*/ 191621 w 363189"/>
                      <a:gd name="connsiteY2" fmla="*/ 375051 h 438109"/>
                      <a:gd name="connsiteX3" fmla="*/ 207012 w 363189"/>
                      <a:gd name="connsiteY3" fmla="*/ 393267 h 438109"/>
                      <a:gd name="connsiteX4" fmla="*/ 231724 w 363189"/>
                      <a:gd name="connsiteY4" fmla="*/ 413318 h 438109"/>
                      <a:gd name="connsiteX5" fmla="*/ 263496 w 363189"/>
                      <a:gd name="connsiteY5" fmla="*/ 429134 h 438109"/>
                      <a:gd name="connsiteX6" fmla="*/ 298233 w 363189"/>
                      <a:gd name="connsiteY6" fmla="*/ 437324 h 438109"/>
                      <a:gd name="connsiteX7" fmla="*/ 330570 w 363189"/>
                      <a:gd name="connsiteY7" fmla="*/ 437324 h 438109"/>
                      <a:gd name="connsiteX8" fmla="*/ 354152 w 363189"/>
                      <a:gd name="connsiteY8" fmla="*/ 432240 h 438109"/>
                      <a:gd name="connsiteX9" fmla="*/ 363189 w 363189"/>
                      <a:gd name="connsiteY9" fmla="*/ 428569 h 438109"/>
                      <a:gd name="connsiteX10" fmla="*/ 356411 w 363189"/>
                      <a:gd name="connsiteY10" fmla="*/ 421509 h 438109"/>
                      <a:gd name="connsiteX11" fmla="*/ 338760 w 363189"/>
                      <a:gd name="connsiteY11" fmla="*/ 406399 h 438109"/>
                      <a:gd name="connsiteX12" fmla="*/ 313484 w 363189"/>
                      <a:gd name="connsiteY12" fmla="*/ 389454 h 438109"/>
                      <a:gd name="connsiteX13" fmla="*/ 282983 w 363189"/>
                      <a:gd name="connsiteY13" fmla="*/ 375333 h 438109"/>
                      <a:gd name="connsiteX14" fmla="*/ 250363 w 363189"/>
                      <a:gd name="connsiteY14" fmla="*/ 366437 h 438109"/>
                      <a:gd name="connsiteX15" fmla="*/ 219580 w 363189"/>
                      <a:gd name="connsiteY15" fmla="*/ 363472 h 438109"/>
                      <a:gd name="connsiteX16" fmla="*/ 196139 w 363189"/>
                      <a:gd name="connsiteY16" fmla="*/ 364884 h 438109"/>
                      <a:gd name="connsiteX17" fmla="*/ 96304 w 363189"/>
                      <a:gd name="connsiteY17" fmla="*/ 183430 h 438109"/>
                      <a:gd name="connsiteX18" fmla="*/ 86702 w 363189"/>
                      <a:gd name="connsiteY18" fmla="*/ 183572 h 438109"/>
                      <a:gd name="connsiteX19" fmla="*/ 90091 w 363189"/>
                      <a:gd name="connsiteY19" fmla="*/ 192609 h 438109"/>
                      <a:gd name="connsiteX20" fmla="*/ 101670 w 363189"/>
                      <a:gd name="connsiteY20" fmla="*/ 212943 h 438109"/>
                      <a:gd name="connsiteX21" fmla="*/ 122146 w 363189"/>
                      <a:gd name="connsiteY21" fmla="*/ 236525 h 438109"/>
                      <a:gd name="connsiteX22" fmla="*/ 150246 w 363189"/>
                      <a:gd name="connsiteY22" fmla="*/ 256859 h 438109"/>
                      <a:gd name="connsiteX23" fmla="*/ 182301 w 363189"/>
                      <a:gd name="connsiteY23" fmla="*/ 270274 h 438109"/>
                      <a:gd name="connsiteX24" fmla="*/ 213084 w 363189"/>
                      <a:gd name="connsiteY24" fmla="*/ 275498 h 438109"/>
                      <a:gd name="connsiteX25" fmla="*/ 236525 w 363189"/>
                      <a:gd name="connsiteY25" fmla="*/ 274792 h 438109"/>
                      <a:gd name="connsiteX26" fmla="*/ 245986 w 363189"/>
                      <a:gd name="connsiteY26" fmla="*/ 272957 h 438109"/>
                      <a:gd name="connsiteX27" fmla="*/ 241044 w 363189"/>
                      <a:gd name="connsiteY27" fmla="*/ 264767 h 438109"/>
                      <a:gd name="connsiteX28" fmla="*/ 226923 w 363189"/>
                      <a:gd name="connsiteY28" fmla="*/ 246551 h 438109"/>
                      <a:gd name="connsiteX29" fmla="*/ 205318 w 363189"/>
                      <a:gd name="connsiteY29" fmla="*/ 225652 h 438109"/>
                      <a:gd name="connsiteX30" fmla="*/ 178206 w 363189"/>
                      <a:gd name="connsiteY30" fmla="*/ 207153 h 438109"/>
                      <a:gd name="connsiteX31" fmla="*/ 148269 w 363189"/>
                      <a:gd name="connsiteY31" fmla="*/ 193597 h 438109"/>
                      <a:gd name="connsiteX32" fmla="*/ 119180 w 363189"/>
                      <a:gd name="connsiteY32" fmla="*/ 185972 h 438109"/>
                      <a:gd name="connsiteX33" fmla="*/ 96304 w 363189"/>
                      <a:gd name="connsiteY33" fmla="*/ 183430 h 438109"/>
                      <a:gd name="connsiteX34" fmla="*/ 0 w 363189"/>
                      <a:gd name="connsiteY34" fmla="*/ 0 h 438109"/>
                      <a:gd name="connsiteX35" fmla="*/ 4519 w 363189"/>
                      <a:gd name="connsiteY35" fmla="*/ 11156 h 438109"/>
                      <a:gd name="connsiteX36" fmla="*/ 20052 w 363189"/>
                      <a:gd name="connsiteY36" fmla="*/ 36997 h 438109"/>
                      <a:gd name="connsiteX37" fmla="*/ 47587 w 363189"/>
                      <a:gd name="connsiteY37" fmla="*/ 68204 h 438109"/>
                      <a:gd name="connsiteX38" fmla="*/ 85431 w 363189"/>
                      <a:gd name="connsiteY38" fmla="*/ 96305 h 438109"/>
                      <a:gd name="connsiteX39" fmla="*/ 128359 w 363189"/>
                      <a:gd name="connsiteY39" fmla="*/ 115791 h 438109"/>
                      <a:gd name="connsiteX40" fmla="*/ 169027 w 363189"/>
                      <a:gd name="connsiteY40" fmla="*/ 124829 h 438109"/>
                      <a:gd name="connsiteX41" fmla="*/ 199246 w 363189"/>
                      <a:gd name="connsiteY41" fmla="*/ 125817 h 438109"/>
                      <a:gd name="connsiteX42" fmla="*/ 211107 w 363189"/>
                      <a:gd name="connsiteY42" fmla="*/ 124405 h 438109"/>
                      <a:gd name="connsiteX43" fmla="*/ 203200 w 363189"/>
                      <a:gd name="connsiteY43" fmla="*/ 115509 h 438109"/>
                      <a:gd name="connsiteX44" fmla="*/ 181736 w 363189"/>
                      <a:gd name="connsiteY44" fmla="*/ 95457 h 438109"/>
                      <a:gd name="connsiteX45" fmla="*/ 150952 w 363189"/>
                      <a:gd name="connsiteY45" fmla="*/ 71028 h 438109"/>
                      <a:gd name="connsiteX46" fmla="*/ 114520 w 363189"/>
                      <a:gd name="connsiteY46" fmla="*/ 47164 h 438109"/>
                      <a:gd name="connsiteX47" fmla="*/ 76112 w 363189"/>
                      <a:gd name="connsiteY47" fmla="*/ 26688 h 438109"/>
                      <a:gd name="connsiteX48" fmla="*/ 39821 w 363189"/>
                      <a:gd name="connsiteY48" fmla="*/ 11579 h 438109"/>
                      <a:gd name="connsiteX49" fmla="*/ 11862 w 363189"/>
                      <a:gd name="connsiteY49" fmla="*/ 2542 h 438109"/>
                      <a:gd name="connsiteX50" fmla="*/ 0 w 363189"/>
                      <a:gd name="connsiteY50" fmla="*/ 0 h 438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363189" h="438109">
                        <a:moveTo>
                          <a:pt x="196139" y="364884"/>
                        </a:moveTo>
                        <a:cubicBezTo>
                          <a:pt x="189926" y="366013"/>
                          <a:pt x="186537" y="366720"/>
                          <a:pt x="186537" y="366720"/>
                        </a:cubicBezTo>
                        <a:cubicBezTo>
                          <a:pt x="186537" y="366720"/>
                          <a:pt x="188373" y="369685"/>
                          <a:pt x="191621" y="375051"/>
                        </a:cubicBezTo>
                        <a:cubicBezTo>
                          <a:pt x="195433" y="379287"/>
                          <a:pt x="199811" y="387336"/>
                          <a:pt x="207012" y="393267"/>
                        </a:cubicBezTo>
                        <a:cubicBezTo>
                          <a:pt x="214214" y="399056"/>
                          <a:pt x="221980" y="407529"/>
                          <a:pt x="231724" y="413318"/>
                        </a:cubicBezTo>
                        <a:cubicBezTo>
                          <a:pt x="241185" y="419814"/>
                          <a:pt x="252340" y="424333"/>
                          <a:pt x="263496" y="429134"/>
                        </a:cubicBezTo>
                        <a:cubicBezTo>
                          <a:pt x="275075" y="432664"/>
                          <a:pt x="286654" y="436194"/>
                          <a:pt x="298233" y="437324"/>
                        </a:cubicBezTo>
                        <a:cubicBezTo>
                          <a:pt x="309671" y="439018"/>
                          <a:pt x="321109" y="437465"/>
                          <a:pt x="330570" y="437324"/>
                        </a:cubicBezTo>
                        <a:cubicBezTo>
                          <a:pt x="340031" y="437183"/>
                          <a:pt x="348645" y="433511"/>
                          <a:pt x="354152" y="432240"/>
                        </a:cubicBezTo>
                        <a:cubicBezTo>
                          <a:pt x="359942" y="429840"/>
                          <a:pt x="363189" y="428569"/>
                          <a:pt x="363189" y="428569"/>
                        </a:cubicBezTo>
                        <a:cubicBezTo>
                          <a:pt x="363189" y="428569"/>
                          <a:pt x="360789" y="426027"/>
                          <a:pt x="356411" y="421509"/>
                        </a:cubicBezTo>
                        <a:cubicBezTo>
                          <a:pt x="351893" y="418119"/>
                          <a:pt x="346244" y="411059"/>
                          <a:pt x="338760" y="406399"/>
                        </a:cubicBezTo>
                        <a:cubicBezTo>
                          <a:pt x="331135" y="401739"/>
                          <a:pt x="322945" y="394396"/>
                          <a:pt x="313484" y="389454"/>
                        </a:cubicBezTo>
                        <a:cubicBezTo>
                          <a:pt x="304164" y="383947"/>
                          <a:pt x="293573" y="379852"/>
                          <a:pt x="282983" y="375333"/>
                        </a:cubicBezTo>
                        <a:cubicBezTo>
                          <a:pt x="272110" y="371944"/>
                          <a:pt x="261236" y="368273"/>
                          <a:pt x="250363" y="366437"/>
                        </a:cubicBezTo>
                        <a:cubicBezTo>
                          <a:pt x="239773" y="364037"/>
                          <a:pt x="228476" y="364602"/>
                          <a:pt x="219580" y="363472"/>
                        </a:cubicBezTo>
                        <a:cubicBezTo>
                          <a:pt x="210684" y="362624"/>
                          <a:pt x="201788" y="364884"/>
                          <a:pt x="196139" y="364884"/>
                        </a:cubicBezTo>
                        <a:close/>
                        <a:moveTo>
                          <a:pt x="96304" y="183430"/>
                        </a:moveTo>
                        <a:cubicBezTo>
                          <a:pt x="90091" y="183572"/>
                          <a:pt x="86702" y="183572"/>
                          <a:pt x="86702" y="183572"/>
                        </a:cubicBezTo>
                        <a:cubicBezTo>
                          <a:pt x="86702" y="183572"/>
                          <a:pt x="87973" y="186819"/>
                          <a:pt x="90091" y="192609"/>
                        </a:cubicBezTo>
                        <a:cubicBezTo>
                          <a:pt x="92915" y="197269"/>
                          <a:pt x="95740" y="206024"/>
                          <a:pt x="101670" y="212943"/>
                        </a:cubicBezTo>
                        <a:cubicBezTo>
                          <a:pt x="107601" y="219862"/>
                          <a:pt x="113673" y="229323"/>
                          <a:pt x="122146" y="236525"/>
                        </a:cubicBezTo>
                        <a:cubicBezTo>
                          <a:pt x="130336" y="244291"/>
                          <a:pt x="140220" y="250646"/>
                          <a:pt x="150246" y="256859"/>
                        </a:cubicBezTo>
                        <a:cubicBezTo>
                          <a:pt x="160837" y="262084"/>
                          <a:pt x="171428" y="267308"/>
                          <a:pt x="182301" y="270274"/>
                        </a:cubicBezTo>
                        <a:cubicBezTo>
                          <a:pt x="192891" y="273663"/>
                          <a:pt x="204188" y="273945"/>
                          <a:pt x="213084" y="275498"/>
                        </a:cubicBezTo>
                        <a:cubicBezTo>
                          <a:pt x="222122" y="276910"/>
                          <a:pt x="231018" y="274934"/>
                          <a:pt x="236525" y="274792"/>
                        </a:cubicBezTo>
                        <a:cubicBezTo>
                          <a:pt x="242456" y="273663"/>
                          <a:pt x="245986" y="272957"/>
                          <a:pt x="245986" y="272957"/>
                        </a:cubicBezTo>
                        <a:cubicBezTo>
                          <a:pt x="245986" y="272957"/>
                          <a:pt x="244150" y="269991"/>
                          <a:pt x="241044" y="264767"/>
                        </a:cubicBezTo>
                        <a:cubicBezTo>
                          <a:pt x="237513" y="260530"/>
                          <a:pt x="233418" y="252623"/>
                          <a:pt x="226923" y="246551"/>
                        </a:cubicBezTo>
                        <a:cubicBezTo>
                          <a:pt x="220427" y="240620"/>
                          <a:pt x="213790" y="232006"/>
                          <a:pt x="205318" y="225652"/>
                        </a:cubicBezTo>
                        <a:cubicBezTo>
                          <a:pt x="197128" y="218732"/>
                          <a:pt x="187667" y="213084"/>
                          <a:pt x="178206" y="207153"/>
                        </a:cubicBezTo>
                        <a:cubicBezTo>
                          <a:pt x="168180" y="202211"/>
                          <a:pt x="158436" y="196986"/>
                          <a:pt x="148269" y="193597"/>
                        </a:cubicBezTo>
                        <a:cubicBezTo>
                          <a:pt x="138526" y="189643"/>
                          <a:pt x="127653" y="188514"/>
                          <a:pt x="119180" y="185972"/>
                        </a:cubicBezTo>
                        <a:cubicBezTo>
                          <a:pt x="110708" y="183572"/>
                          <a:pt x="101670" y="184277"/>
                          <a:pt x="96304" y="183430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1553" y="3954"/>
                          <a:pt x="4519" y="11156"/>
                        </a:cubicBezTo>
                        <a:cubicBezTo>
                          <a:pt x="8190" y="17228"/>
                          <a:pt x="12144" y="27818"/>
                          <a:pt x="20052" y="36997"/>
                        </a:cubicBezTo>
                        <a:cubicBezTo>
                          <a:pt x="27818" y="46317"/>
                          <a:pt x="36149" y="58319"/>
                          <a:pt x="47587" y="68204"/>
                        </a:cubicBezTo>
                        <a:cubicBezTo>
                          <a:pt x="58602" y="78653"/>
                          <a:pt x="71875" y="87549"/>
                          <a:pt x="85431" y="96305"/>
                        </a:cubicBezTo>
                        <a:cubicBezTo>
                          <a:pt x="99552" y="103930"/>
                          <a:pt x="113814" y="111131"/>
                          <a:pt x="128359" y="115791"/>
                        </a:cubicBezTo>
                        <a:cubicBezTo>
                          <a:pt x="142621" y="120875"/>
                          <a:pt x="157166" y="122428"/>
                          <a:pt x="169027" y="124829"/>
                        </a:cubicBezTo>
                        <a:cubicBezTo>
                          <a:pt x="180889" y="127229"/>
                          <a:pt x="192044" y="125676"/>
                          <a:pt x="199246" y="125817"/>
                        </a:cubicBezTo>
                        <a:cubicBezTo>
                          <a:pt x="206730" y="124970"/>
                          <a:pt x="211107" y="124405"/>
                          <a:pt x="211107" y="124405"/>
                        </a:cubicBezTo>
                        <a:cubicBezTo>
                          <a:pt x="211107" y="124405"/>
                          <a:pt x="208283" y="121157"/>
                          <a:pt x="203200" y="115509"/>
                        </a:cubicBezTo>
                        <a:cubicBezTo>
                          <a:pt x="197834" y="110990"/>
                          <a:pt x="191056" y="102235"/>
                          <a:pt x="181736" y="95457"/>
                        </a:cubicBezTo>
                        <a:cubicBezTo>
                          <a:pt x="172416" y="88679"/>
                          <a:pt x="162531" y="78794"/>
                          <a:pt x="150952" y="71028"/>
                        </a:cubicBezTo>
                        <a:cubicBezTo>
                          <a:pt x="139656" y="62555"/>
                          <a:pt x="126947" y="55071"/>
                          <a:pt x="114520" y="47164"/>
                        </a:cubicBezTo>
                        <a:cubicBezTo>
                          <a:pt x="101529" y="40103"/>
                          <a:pt x="88962" y="32478"/>
                          <a:pt x="76112" y="26688"/>
                        </a:cubicBezTo>
                        <a:cubicBezTo>
                          <a:pt x="63826" y="20193"/>
                          <a:pt x="50270" y="16521"/>
                          <a:pt x="39821" y="11579"/>
                        </a:cubicBezTo>
                        <a:cubicBezTo>
                          <a:pt x="29371" y="6778"/>
                          <a:pt x="18498" y="5083"/>
                          <a:pt x="11862" y="2542"/>
                        </a:cubicBezTo>
                        <a:cubicBezTo>
                          <a:pt x="4236" y="84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BDA99670-B9EA-4A0D-8EE8-8A87D867F9A8}"/>
                      </a:ext>
                    </a:extLst>
                  </p:cNvPr>
                  <p:cNvSpPr/>
                  <p:nvPr/>
                </p:nvSpPr>
                <p:spPr>
                  <a:xfrm>
                    <a:off x="-135686" y="5423241"/>
                    <a:ext cx="411341" cy="151012"/>
                  </a:xfrm>
                  <a:custGeom>
                    <a:avLst/>
                    <a:gdLst>
                      <a:gd name="connsiteX0" fmla="*/ 411342 w 411341"/>
                      <a:gd name="connsiteY0" fmla="*/ 151013 h 151012"/>
                      <a:gd name="connsiteX1" fmla="*/ 400327 w 411341"/>
                      <a:gd name="connsiteY1" fmla="*/ 134773 h 151012"/>
                      <a:gd name="connsiteX2" fmla="*/ 365449 w 411341"/>
                      <a:gd name="connsiteY2" fmla="*/ 96082 h 151012"/>
                      <a:gd name="connsiteX3" fmla="*/ 305576 w 411341"/>
                      <a:gd name="connsiteY3" fmla="*/ 52449 h 151012"/>
                      <a:gd name="connsiteX4" fmla="*/ 227346 w 411341"/>
                      <a:gd name="connsiteY4" fmla="*/ 18841 h 151012"/>
                      <a:gd name="connsiteX5" fmla="*/ 144174 w 411341"/>
                      <a:gd name="connsiteY5" fmla="*/ 2320 h 151012"/>
                      <a:gd name="connsiteX6" fmla="*/ 70746 w 411341"/>
                      <a:gd name="connsiteY6" fmla="*/ 343 h 151012"/>
                      <a:gd name="connsiteX7" fmla="*/ 19346 w 411341"/>
                      <a:gd name="connsiteY7" fmla="*/ 5285 h 151012"/>
                      <a:gd name="connsiteX8" fmla="*/ 0 w 411341"/>
                      <a:gd name="connsiteY8" fmla="*/ 8674 h 151012"/>
                      <a:gd name="connsiteX9" fmla="*/ 19487 w 411341"/>
                      <a:gd name="connsiteY9" fmla="*/ 10792 h 151012"/>
                      <a:gd name="connsiteX10" fmla="*/ 70181 w 411341"/>
                      <a:gd name="connsiteY10" fmla="*/ 16299 h 151012"/>
                      <a:gd name="connsiteX11" fmla="*/ 140644 w 411341"/>
                      <a:gd name="connsiteY11" fmla="*/ 27172 h 151012"/>
                      <a:gd name="connsiteX12" fmla="*/ 219015 w 411341"/>
                      <a:gd name="connsiteY12" fmla="*/ 46094 h 151012"/>
                      <a:gd name="connsiteX13" fmla="*/ 293997 w 411341"/>
                      <a:gd name="connsiteY13" fmla="*/ 74619 h 151012"/>
                      <a:gd name="connsiteX14" fmla="*/ 355564 w 411341"/>
                      <a:gd name="connsiteY14" fmla="*/ 108650 h 151012"/>
                      <a:gd name="connsiteX15" fmla="*/ 396232 w 411341"/>
                      <a:gd name="connsiteY15" fmla="*/ 138586 h 151012"/>
                      <a:gd name="connsiteX16" fmla="*/ 411342 w 411341"/>
                      <a:gd name="connsiteY16" fmla="*/ 151013 h 151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11341" h="151012">
                        <a:moveTo>
                          <a:pt x="411342" y="151013"/>
                        </a:moveTo>
                        <a:cubicBezTo>
                          <a:pt x="411342" y="151013"/>
                          <a:pt x="407670" y="144940"/>
                          <a:pt x="400327" y="134773"/>
                        </a:cubicBezTo>
                        <a:cubicBezTo>
                          <a:pt x="392702" y="124889"/>
                          <a:pt x="381688" y="110485"/>
                          <a:pt x="365449" y="96082"/>
                        </a:cubicBezTo>
                        <a:cubicBezTo>
                          <a:pt x="349210" y="81820"/>
                          <a:pt x="329299" y="65864"/>
                          <a:pt x="305576" y="52449"/>
                        </a:cubicBezTo>
                        <a:cubicBezTo>
                          <a:pt x="281994" y="38751"/>
                          <a:pt x="255023" y="27596"/>
                          <a:pt x="227346" y="18841"/>
                        </a:cubicBezTo>
                        <a:cubicBezTo>
                          <a:pt x="199528" y="10792"/>
                          <a:pt x="171004" y="5003"/>
                          <a:pt x="144174" y="2320"/>
                        </a:cubicBezTo>
                        <a:cubicBezTo>
                          <a:pt x="117345" y="-646"/>
                          <a:pt x="92209" y="-81"/>
                          <a:pt x="70746" y="343"/>
                        </a:cubicBezTo>
                        <a:cubicBezTo>
                          <a:pt x="49282" y="908"/>
                          <a:pt x="31631" y="3873"/>
                          <a:pt x="19346" y="5285"/>
                        </a:cubicBezTo>
                        <a:cubicBezTo>
                          <a:pt x="7060" y="7403"/>
                          <a:pt x="0" y="8674"/>
                          <a:pt x="0" y="8674"/>
                        </a:cubicBezTo>
                        <a:cubicBezTo>
                          <a:pt x="0" y="8674"/>
                          <a:pt x="7060" y="9521"/>
                          <a:pt x="19487" y="10792"/>
                        </a:cubicBezTo>
                        <a:cubicBezTo>
                          <a:pt x="31772" y="11639"/>
                          <a:pt x="49423" y="14322"/>
                          <a:pt x="70181" y="16299"/>
                        </a:cubicBezTo>
                        <a:cubicBezTo>
                          <a:pt x="91080" y="18417"/>
                          <a:pt x="115085" y="22654"/>
                          <a:pt x="140644" y="27172"/>
                        </a:cubicBezTo>
                        <a:cubicBezTo>
                          <a:pt x="166062" y="31973"/>
                          <a:pt x="192891" y="37904"/>
                          <a:pt x="219015" y="46094"/>
                        </a:cubicBezTo>
                        <a:cubicBezTo>
                          <a:pt x="245280" y="53720"/>
                          <a:pt x="270697" y="63887"/>
                          <a:pt x="293997" y="74619"/>
                        </a:cubicBezTo>
                        <a:cubicBezTo>
                          <a:pt x="317155" y="85633"/>
                          <a:pt x="338478" y="96930"/>
                          <a:pt x="355564" y="108650"/>
                        </a:cubicBezTo>
                        <a:cubicBezTo>
                          <a:pt x="372650" y="120370"/>
                          <a:pt x="387054" y="130396"/>
                          <a:pt x="396232" y="138586"/>
                        </a:cubicBezTo>
                        <a:cubicBezTo>
                          <a:pt x="406117" y="146212"/>
                          <a:pt x="411342" y="151013"/>
                          <a:pt x="411342" y="151013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0" name="Graphic 2">
                  <a:extLst>
                    <a:ext uri="{FF2B5EF4-FFF2-40B4-BE49-F238E27FC236}">
                      <a16:creationId xmlns:a16="http://schemas.microsoft.com/office/drawing/2014/main" id="{4DDA5292-0806-41AF-92B7-8A7D488DAFE1}"/>
                    </a:ext>
                  </a:extLst>
                </p:cNvPr>
                <p:cNvGrpSpPr/>
                <p:nvPr/>
              </p:nvGrpSpPr>
              <p:grpSpPr>
                <a:xfrm>
                  <a:off x="310674" y="5503042"/>
                  <a:ext cx="1043392" cy="544647"/>
                  <a:chOff x="310674" y="5503042"/>
                  <a:chExt cx="1043392" cy="544647"/>
                </a:xfrm>
              </p:grpSpPr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5A3A39F2-D97E-45E8-BE65-1EE2DE77145C}"/>
                      </a:ext>
                    </a:extLst>
                  </p:cNvPr>
                  <p:cNvSpPr/>
                  <p:nvPr/>
                </p:nvSpPr>
                <p:spPr>
                  <a:xfrm>
                    <a:off x="310674" y="5503042"/>
                    <a:ext cx="1043392" cy="544647"/>
                  </a:xfrm>
                  <a:custGeom>
                    <a:avLst/>
                    <a:gdLst>
                      <a:gd name="connsiteX0" fmla="*/ 344126 w 1043392"/>
                      <a:gd name="connsiteY0" fmla="*/ 531694 h 544647"/>
                      <a:gd name="connsiteX1" fmla="*/ 120875 w 1043392"/>
                      <a:gd name="connsiteY1" fmla="*/ 427905 h 544647"/>
                      <a:gd name="connsiteX2" fmla="*/ 48717 w 1043392"/>
                      <a:gd name="connsiteY2" fmla="*/ 311408 h 544647"/>
                      <a:gd name="connsiteX3" fmla="*/ 45610 w 1043392"/>
                      <a:gd name="connsiteY3" fmla="*/ 295875 h 544647"/>
                      <a:gd name="connsiteX4" fmla="*/ 0 w 1043392"/>
                      <a:gd name="connsiteY4" fmla="*/ 288108 h 544647"/>
                      <a:gd name="connsiteX5" fmla="*/ 23582 w 1043392"/>
                      <a:gd name="connsiteY5" fmla="*/ 149300 h 544647"/>
                      <a:gd name="connsiteX6" fmla="*/ 66509 w 1043392"/>
                      <a:gd name="connsiteY6" fmla="*/ 156643 h 544647"/>
                      <a:gd name="connsiteX7" fmla="*/ 74982 w 1043392"/>
                      <a:gd name="connsiteY7" fmla="*/ 146617 h 544647"/>
                      <a:gd name="connsiteX8" fmla="*/ 433794 w 1043392"/>
                      <a:gd name="connsiteY8" fmla="*/ 6397 h 544647"/>
                      <a:gd name="connsiteX9" fmla="*/ 651397 w 1043392"/>
                      <a:gd name="connsiteY9" fmla="*/ 85191 h 544647"/>
                      <a:gd name="connsiteX10" fmla="*/ 867023 w 1043392"/>
                      <a:gd name="connsiteY10" fmla="*/ 161727 h 544647"/>
                      <a:gd name="connsiteX11" fmla="*/ 1043393 w 1043392"/>
                      <a:gd name="connsiteY11" fmla="*/ 157772 h 544647"/>
                      <a:gd name="connsiteX12" fmla="*/ 1023765 w 1043392"/>
                      <a:gd name="connsiteY12" fmla="*/ 193639 h 544647"/>
                      <a:gd name="connsiteX13" fmla="*/ 944264 w 1043392"/>
                      <a:gd name="connsiteY13" fmla="*/ 261844 h 544647"/>
                      <a:gd name="connsiteX14" fmla="*/ 878037 w 1043392"/>
                      <a:gd name="connsiteY14" fmla="*/ 295310 h 544647"/>
                      <a:gd name="connsiteX15" fmla="*/ 955561 w 1043392"/>
                      <a:gd name="connsiteY15" fmla="*/ 305901 h 544647"/>
                      <a:gd name="connsiteX16" fmla="*/ 861233 w 1043392"/>
                      <a:gd name="connsiteY16" fmla="*/ 385825 h 544647"/>
                      <a:gd name="connsiteX17" fmla="*/ 755750 w 1043392"/>
                      <a:gd name="connsiteY17" fmla="*/ 433977 h 544647"/>
                      <a:gd name="connsiteX18" fmla="*/ 704915 w 1043392"/>
                      <a:gd name="connsiteY18" fmla="*/ 453746 h 544647"/>
                      <a:gd name="connsiteX19" fmla="*/ 754479 w 1043392"/>
                      <a:gd name="connsiteY19" fmla="*/ 476481 h 544647"/>
                      <a:gd name="connsiteX20" fmla="*/ 765352 w 1043392"/>
                      <a:gd name="connsiteY20" fmla="*/ 481141 h 544647"/>
                      <a:gd name="connsiteX21" fmla="*/ 599714 w 1043392"/>
                      <a:gd name="connsiteY21" fmla="*/ 536918 h 544647"/>
                      <a:gd name="connsiteX22" fmla="*/ 354999 w 1043392"/>
                      <a:gd name="connsiteY22" fmla="*/ 533812 h 544647"/>
                      <a:gd name="connsiteX23" fmla="*/ 344126 w 1043392"/>
                      <a:gd name="connsiteY23" fmla="*/ 531694 h 544647"/>
                      <a:gd name="connsiteX24" fmla="*/ 432240 w 1043392"/>
                      <a:gd name="connsiteY24" fmla="*/ 198723 h 544647"/>
                      <a:gd name="connsiteX25" fmla="*/ 326334 w 1043392"/>
                      <a:gd name="connsiteY25" fmla="*/ 194487 h 544647"/>
                      <a:gd name="connsiteX26" fmla="*/ 156460 w 1043392"/>
                      <a:gd name="connsiteY26" fmla="*/ 321857 h 544647"/>
                      <a:gd name="connsiteX27" fmla="*/ 362766 w 1043392"/>
                      <a:gd name="connsiteY27" fmla="*/ 440614 h 544647"/>
                      <a:gd name="connsiteX28" fmla="*/ 462177 w 1043392"/>
                      <a:gd name="connsiteY28" fmla="*/ 442732 h 544647"/>
                      <a:gd name="connsiteX29" fmla="*/ 614259 w 1043392"/>
                      <a:gd name="connsiteY29" fmla="*/ 275258 h 544647"/>
                      <a:gd name="connsiteX30" fmla="*/ 617083 w 1043392"/>
                      <a:gd name="connsiteY30" fmla="*/ 257890 h 544647"/>
                      <a:gd name="connsiteX31" fmla="*/ 601126 w 1043392"/>
                      <a:gd name="connsiteY31" fmla="*/ 250547 h 544647"/>
                      <a:gd name="connsiteX32" fmla="*/ 432240 w 1043392"/>
                      <a:gd name="connsiteY32" fmla="*/ 198723 h 544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043392" h="544647">
                        <a:moveTo>
                          <a:pt x="344126" y="531694"/>
                        </a:moveTo>
                        <a:cubicBezTo>
                          <a:pt x="250081" y="515737"/>
                          <a:pt x="174958" y="480858"/>
                          <a:pt x="120875" y="427905"/>
                        </a:cubicBezTo>
                        <a:cubicBezTo>
                          <a:pt x="61143" y="370151"/>
                          <a:pt x="48858" y="311973"/>
                          <a:pt x="48717" y="311408"/>
                        </a:cubicBezTo>
                        <a:lnTo>
                          <a:pt x="45610" y="295875"/>
                        </a:lnTo>
                        <a:lnTo>
                          <a:pt x="0" y="288108"/>
                        </a:lnTo>
                        <a:lnTo>
                          <a:pt x="23582" y="149300"/>
                        </a:lnTo>
                        <a:lnTo>
                          <a:pt x="66509" y="156643"/>
                        </a:lnTo>
                        <a:lnTo>
                          <a:pt x="74982" y="146617"/>
                        </a:lnTo>
                        <a:cubicBezTo>
                          <a:pt x="176370" y="26589"/>
                          <a:pt x="290325" y="-17891"/>
                          <a:pt x="433794" y="6397"/>
                        </a:cubicBezTo>
                        <a:cubicBezTo>
                          <a:pt x="500021" y="17693"/>
                          <a:pt x="573167" y="44099"/>
                          <a:pt x="651397" y="85191"/>
                        </a:cubicBezTo>
                        <a:cubicBezTo>
                          <a:pt x="725673" y="124306"/>
                          <a:pt x="798254" y="150006"/>
                          <a:pt x="867023" y="161727"/>
                        </a:cubicBezTo>
                        <a:cubicBezTo>
                          <a:pt x="946806" y="175282"/>
                          <a:pt x="1006396" y="167375"/>
                          <a:pt x="1043393" y="157772"/>
                        </a:cubicBezTo>
                        <a:cubicBezTo>
                          <a:pt x="1039580" y="167798"/>
                          <a:pt x="1033508" y="179801"/>
                          <a:pt x="1023765" y="193639"/>
                        </a:cubicBezTo>
                        <a:cubicBezTo>
                          <a:pt x="1003572" y="222164"/>
                          <a:pt x="976036" y="245746"/>
                          <a:pt x="944264" y="261844"/>
                        </a:cubicBezTo>
                        <a:lnTo>
                          <a:pt x="878037" y="295310"/>
                        </a:lnTo>
                        <a:cubicBezTo>
                          <a:pt x="878037" y="295310"/>
                          <a:pt x="954290" y="305759"/>
                          <a:pt x="955561" y="305901"/>
                        </a:cubicBezTo>
                        <a:cubicBezTo>
                          <a:pt x="926754" y="336119"/>
                          <a:pt x="896253" y="364361"/>
                          <a:pt x="861233" y="385825"/>
                        </a:cubicBezTo>
                        <a:cubicBezTo>
                          <a:pt x="828755" y="405736"/>
                          <a:pt x="791617" y="420139"/>
                          <a:pt x="755750" y="433977"/>
                        </a:cubicBezTo>
                        <a:lnTo>
                          <a:pt x="704915" y="453746"/>
                        </a:lnTo>
                        <a:lnTo>
                          <a:pt x="754479" y="476481"/>
                        </a:lnTo>
                        <a:cubicBezTo>
                          <a:pt x="758009" y="478175"/>
                          <a:pt x="761681" y="479729"/>
                          <a:pt x="765352" y="481141"/>
                        </a:cubicBezTo>
                        <a:cubicBezTo>
                          <a:pt x="713670" y="509665"/>
                          <a:pt x="659022" y="528022"/>
                          <a:pt x="599714" y="536918"/>
                        </a:cubicBezTo>
                        <a:cubicBezTo>
                          <a:pt x="524732" y="548215"/>
                          <a:pt x="442408" y="547085"/>
                          <a:pt x="354999" y="533812"/>
                        </a:cubicBezTo>
                        <a:lnTo>
                          <a:pt x="344126" y="531694"/>
                        </a:lnTo>
                        <a:close/>
                        <a:moveTo>
                          <a:pt x="432240" y="198723"/>
                        </a:moveTo>
                        <a:cubicBezTo>
                          <a:pt x="392561" y="191945"/>
                          <a:pt x="356976" y="190533"/>
                          <a:pt x="326334" y="194487"/>
                        </a:cubicBezTo>
                        <a:cubicBezTo>
                          <a:pt x="213932" y="209031"/>
                          <a:pt x="150388" y="256619"/>
                          <a:pt x="156460" y="321857"/>
                        </a:cubicBezTo>
                        <a:cubicBezTo>
                          <a:pt x="162390" y="383848"/>
                          <a:pt x="286230" y="427481"/>
                          <a:pt x="362766" y="440614"/>
                        </a:cubicBezTo>
                        <a:cubicBezTo>
                          <a:pt x="389878" y="445274"/>
                          <a:pt x="428993" y="449228"/>
                          <a:pt x="462177" y="442732"/>
                        </a:cubicBezTo>
                        <a:cubicBezTo>
                          <a:pt x="589688" y="417456"/>
                          <a:pt x="613412" y="281048"/>
                          <a:pt x="614259" y="275258"/>
                        </a:cubicBezTo>
                        <a:lnTo>
                          <a:pt x="617083" y="257890"/>
                        </a:lnTo>
                        <a:lnTo>
                          <a:pt x="601126" y="250547"/>
                        </a:lnTo>
                        <a:cubicBezTo>
                          <a:pt x="597878" y="248994"/>
                          <a:pt x="519649" y="213550"/>
                          <a:pt x="432240" y="198723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2" name="Graphic 2">
                    <a:extLst>
                      <a:ext uri="{FF2B5EF4-FFF2-40B4-BE49-F238E27FC236}">
                        <a16:creationId xmlns:a16="http://schemas.microsoft.com/office/drawing/2014/main" id="{37FDC699-850A-4046-B221-CC91E8BEBBB3}"/>
                      </a:ext>
                    </a:extLst>
                  </p:cNvPr>
                  <p:cNvGrpSpPr/>
                  <p:nvPr/>
                </p:nvGrpSpPr>
                <p:grpSpPr>
                  <a:xfrm>
                    <a:off x="431324" y="5613768"/>
                    <a:ext cx="527864" cy="129313"/>
                    <a:chOff x="431324" y="5613768"/>
                    <a:chExt cx="527864" cy="129313"/>
                  </a:xfrm>
                  <a:solidFill>
                    <a:srgbClr val="FE9C0A"/>
                  </a:solidFill>
                </p:grpSpPr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B50B9F23-CD6C-4319-B18C-E857081609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324" y="5696739"/>
                      <a:ext cx="46201" cy="46201"/>
                    </a:xfrm>
                    <a:custGeom>
                      <a:avLst/>
                      <a:gdLst>
                        <a:gd name="connsiteX0" fmla="*/ 18300 w 46201"/>
                        <a:gd name="connsiteY0" fmla="*/ 45694 h 46201"/>
                        <a:gd name="connsiteX1" fmla="*/ 35668 w 46201"/>
                        <a:gd name="connsiteY1" fmla="*/ 42446 h 46201"/>
                        <a:gd name="connsiteX2" fmla="*/ 45694 w 46201"/>
                        <a:gd name="connsiteY2" fmla="*/ 27902 h 46201"/>
                        <a:gd name="connsiteX3" fmla="*/ 42446 w 46201"/>
                        <a:gd name="connsiteY3" fmla="*/ 10533 h 46201"/>
                        <a:gd name="connsiteX4" fmla="*/ 27902 w 46201"/>
                        <a:gd name="connsiteY4" fmla="*/ 507 h 46201"/>
                        <a:gd name="connsiteX5" fmla="*/ 10533 w 46201"/>
                        <a:gd name="connsiteY5" fmla="*/ 3755 h 46201"/>
                        <a:gd name="connsiteX6" fmla="*/ 507 w 46201"/>
                        <a:gd name="connsiteY6" fmla="*/ 18300 h 46201"/>
                        <a:gd name="connsiteX7" fmla="*/ 3755 w 46201"/>
                        <a:gd name="connsiteY7" fmla="*/ 35668 h 46201"/>
                        <a:gd name="connsiteX8" fmla="*/ 18300 w 46201"/>
                        <a:gd name="connsiteY8" fmla="*/ 45694 h 4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1" h="46201">
                          <a:moveTo>
                            <a:pt x="18300" y="45694"/>
                          </a:moveTo>
                          <a:cubicBezTo>
                            <a:pt x="24230" y="46965"/>
                            <a:pt x="30585" y="45835"/>
                            <a:pt x="35668" y="42446"/>
                          </a:cubicBezTo>
                          <a:cubicBezTo>
                            <a:pt x="40752" y="39198"/>
                            <a:pt x="44423" y="33832"/>
                            <a:pt x="45694" y="27902"/>
                          </a:cubicBezTo>
                          <a:cubicBezTo>
                            <a:pt x="46965" y="21971"/>
                            <a:pt x="45835" y="15617"/>
                            <a:pt x="42446" y="10533"/>
                          </a:cubicBezTo>
                          <a:cubicBezTo>
                            <a:pt x="39199" y="5450"/>
                            <a:pt x="33833" y="1778"/>
                            <a:pt x="27902" y="507"/>
                          </a:cubicBezTo>
                          <a:cubicBezTo>
                            <a:pt x="21971" y="-764"/>
                            <a:pt x="15617" y="366"/>
                            <a:pt x="10533" y="3755"/>
                          </a:cubicBezTo>
                          <a:cubicBezTo>
                            <a:pt x="5450" y="7003"/>
                            <a:pt x="1778" y="12369"/>
                            <a:pt x="507" y="18300"/>
                          </a:cubicBezTo>
                          <a:cubicBezTo>
                            <a:pt x="-764" y="24230"/>
                            <a:pt x="366" y="30585"/>
                            <a:pt x="3755" y="35668"/>
                          </a:cubicBezTo>
                          <a:cubicBezTo>
                            <a:pt x="7003" y="40752"/>
                            <a:pt x="12369" y="44423"/>
                            <a:pt x="18300" y="45694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77102F63-73C2-4B28-B042-D0A11B9CD0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013" y="5613768"/>
                      <a:ext cx="380608" cy="88612"/>
                    </a:xfrm>
                    <a:custGeom>
                      <a:avLst/>
                      <a:gdLst>
                        <a:gd name="connsiteX0" fmla="*/ 348079 w 380608"/>
                        <a:gd name="connsiteY0" fmla="*/ 86585 h 88612"/>
                        <a:gd name="connsiteX1" fmla="*/ 348079 w 380608"/>
                        <a:gd name="connsiteY1" fmla="*/ 86585 h 88612"/>
                        <a:gd name="connsiteX2" fmla="*/ 378580 w 380608"/>
                        <a:gd name="connsiteY2" fmla="*/ 75005 h 88612"/>
                        <a:gd name="connsiteX3" fmla="*/ 367001 w 380608"/>
                        <a:gd name="connsiteY3" fmla="*/ 44504 h 88612"/>
                        <a:gd name="connsiteX4" fmla="*/ 367001 w 380608"/>
                        <a:gd name="connsiteY4" fmla="*/ 44504 h 88612"/>
                        <a:gd name="connsiteX5" fmla="*/ 336500 w 380608"/>
                        <a:gd name="connsiteY5" fmla="*/ 56083 h 88612"/>
                        <a:gd name="connsiteX6" fmla="*/ 348079 w 380608"/>
                        <a:gd name="connsiteY6" fmla="*/ 86585 h 88612"/>
                        <a:gd name="connsiteX7" fmla="*/ 348079 w 380608"/>
                        <a:gd name="connsiteY7" fmla="*/ 86585 h 88612"/>
                        <a:gd name="connsiteX8" fmla="*/ 270273 w 380608"/>
                        <a:gd name="connsiteY8" fmla="*/ 58766 h 88612"/>
                        <a:gd name="connsiteX9" fmla="*/ 270273 w 380608"/>
                        <a:gd name="connsiteY9" fmla="*/ 58766 h 88612"/>
                        <a:gd name="connsiteX10" fmla="*/ 298515 w 380608"/>
                        <a:gd name="connsiteY10" fmla="*/ 42245 h 88612"/>
                        <a:gd name="connsiteX11" fmla="*/ 281993 w 380608"/>
                        <a:gd name="connsiteY11" fmla="*/ 14003 h 88612"/>
                        <a:gd name="connsiteX12" fmla="*/ 281993 w 380608"/>
                        <a:gd name="connsiteY12" fmla="*/ 14003 h 88612"/>
                        <a:gd name="connsiteX13" fmla="*/ 253751 w 380608"/>
                        <a:gd name="connsiteY13" fmla="*/ 30525 h 88612"/>
                        <a:gd name="connsiteX14" fmla="*/ 270273 w 380608"/>
                        <a:gd name="connsiteY14" fmla="*/ 58766 h 88612"/>
                        <a:gd name="connsiteX15" fmla="*/ 270273 w 380608"/>
                        <a:gd name="connsiteY15" fmla="*/ 58766 h 88612"/>
                        <a:gd name="connsiteX16" fmla="*/ 189642 w 380608"/>
                        <a:gd name="connsiteY16" fmla="*/ 46058 h 88612"/>
                        <a:gd name="connsiteX17" fmla="*/ 189642 w 380608"/>
                        <a:gd name="connsiteY17" fmla="*/ 46058 h 88612"/>
                        <a:gd name="connsiteX18" fmla="*/ 213789 w 380608"/>
                        <a:gd name="connsiteY18" fmla="*/ 24170 h 88612"/>
                        <a:gd name="connsiteX19" fmla="*/ 191902 w 380608"/>
                        <a:gd name="connsiteY19" fmla="*/ 23 h 88612"/>
                        <a:gd name="connsiteX20" fmla="*/ 191902 w 380608"/>
                        <a:gd name="connsiteY20" fmla="*/ 23 h 88612"/>
                        <a:gd name="connsiteX21" fmla="*/ 167755 w 380608"/>
                        <a:gd name="connsiteY21" fmla="*/ 21911 h 88612"/>
                        <a:gd name="connsiteX22" fmla="*/ 189642 w 380608"/>
                        <a:gd name="connsiteY22" fmla="*/ 46058 h 88612"/>
                        <a:gd name="connsiteX23" fmla="*/ 189642 w 380608"/>
                        <a:gd name="connsiteY23" fmla="*/ 46058 h 88612"/>
                        <a:gd name="connsiteX24" fmla="*/ 109295 w 380608"/>
                        <a:gd name="connsiteY24" fmla="*/ 51847 h 88612"/>
                        <a:gd name="connsiteX25" fmla="*/ 109295 w 380608"/>
                        <a:gd name="connsiteY25" fmla="*/ 51847 h 88612"/>
                        <a:gd name="connsiteX26" fmla="*/ 127369 w 380608"/>
                        <a:gd name="connsiteY26" fmla="*/ 24735 h 88612"/>
                        <a:gd name="connsiteX27" fmla="*/ 100257 w 380608"/>
                        <a:gd name="connsiteY27" fmla="*/ 6660 h 88612"/>
                        <a:gd name="connsiteX28" fmla="*/ 100257 w 380608"/>
                        <a:gd name="connsiteY28" fmla="*/ 6660 h 88612"/>
                        <a:gd name="connsiteX29" fmla="*/ 82183 w 380608"/>
                        <a:gd name="connsiteY29" fmla="*/ 33773 h 88612"/>
                        <a:gd name="connsiteX30" fmla="*/ 109295 w 380608"/>
                        <a:gd name="connsiteY30" fmla="*/ 51847 h 88612"/>
                        <a:gd name="connsiteX31" fmla="*/ 109295 w 380608"/>
                        <a:gd name="connsiteY31" fmla="*/ 51847 h 88612"/>
                        <a:gd name="connsiteX32" fmla="*/ 33324 w 380608"/>
                        <a:gd name="connsiteY32" fmla="*/ 77547 h 88612"/>
                        <a:gd name="connsiteX33" fmla="*/ 33324 w 380608"/>
                        <a:gd name="connsiteY33" fmla="*/ 77547 h 88612"/>
                        <a:gd name="connsiteX34" fmla="*/ 43774 w 380608"/>
                        <a:gd name="connsiteY34" fmla="*/ 46622 h 88612"/>
                        <a:gd name="connsiteX35" fmla="*/ 12849 w 380608"/>
                        <a:gd name="connsiteY35" fmla="*/ 36173 h 88612"/>
                        <a:gd name="connsiteX36" fmla="*/ 12849 w 380608"/>
                        <a:gd name="connsiteY36" fmla="*/ 36173 h 88612"/>
                        <a:gd name="connsiteX37" fmla="*/ 2399 w 380608"/>
                        <a:gd name="connsiteY37" fmla="*/ 67098 h 88612"/>
                        <a:gd name="connsiteX38" fmla="*/ 33324 w 380608"/>
                        <a:gd name="connsiteY38" fmla="*/ 77547 h 88612"/>
                        <a:gd name="connsiteX39" fmla="*/ 33324 w 380608"/>
                        <a:gd name="connsiteY39" fmla="*/ 77547 h 886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80608" h="88612">
                          <a:moveTo>
                            <a:pt x="348079" y="86585"/>
                          </a:moveTo>
                          <a:lnTo>
                            <a:pt x="348079" y="86585"/>
                          </a:lnTo>
                          <a:cubicBezTo>
                            <a:pt x="359658" y="91809"/>
                            <a:pt x="373355" y="86585"/>
                            <a:pt x="378580" y="75005"/>
                          </a:cubicBezTo>
                          <a:cubicBezTo>
                            <a:pt x="383805" y="63426"/>
                            <a:pt x="378580" y="49729"/>
                            <a:pt x="367001" y="44504"/>
                          </a:cubicBezTo>
                          <a:lnTo>
                            <a:pt x="367001" y="44504"/>
                          </a:lnTo>
                          <a:cubicBezTo>
                            <a:pt x="355422" y="39279"/>
                            <a:pt x="341724" y="44504"/>
                            <a:pt x="336500" y="56083"/>
                          </a:cubicBezTo>
                          <a:cubicBezTo>
                            <a:pt x="331275" y="67663"/>
                            <a:pt x="336359" y="81360"/>
                            <a:pt x="348079" y="86585"/>
                          </a:cubicBezTo>
                          <a:lnTo>
                            <a:pt x="348079" y="86585"/>
                          </a:lnTo>
                          <a:close/>
                          <a:moveTo>
                            <a:pt x="270273" y="58766"/>
                          </a:moveTo>
                          <a:lnTo>
                            <a:pt x="270273" y="58766"/>
                          </a:lnTo>
                          <a:cubicBezTo>
                            <a:pt x="282558" y="62014"/>
                            <a:pt x="295267" y="54671"/>
                            <a:pt x="298515" y="42245"/>
                          </a:cubicBezTo>
                          <a:cubicBezTo>
                            <a:pt x="301762" y="29960"/>
                            <a:pt x="294420" y="17251"/>
                            <a:pt x="281993" y="14003"/>
                          </a:cubicBezTo>
                          <a:lnTo>
                            <a:pt x="281993" y="14003"/>
                          </a:lnTo>
                          <a:cubicBezTo>
                            <a:pt x="269708" y="10755"/>
                            <a:pt x="256999" y="18098"/>
                            <a:pt x="253751" y="30525"/>
                          </a:cubicBezTo>
                          <a:cubicBezTo>
                            <a:pt x="250504" y="42951"/>
                            <a:pt x="257988" y="55518"/>
                            <a:pt x="270273" y="58766"/>
                          </a:cubicBezTo>
                          <a:lnTo>
                            <a:pt x="270273" y="58766"/>
                          </a:lnTo>
                          <a:close/>
                          <a:moveTo>
                            <a:pt x="189642" y="46058"/>
                          </a:moveTo>
                          <a:lnTo>
                            <a:pt x="189642" y="46058"/>
                          </a:lnTo>
                          <a:cubicBezTo>
                            <a:pt x="202351" y="46622"/>
                            <a:pt x="213224" y="36879"/>
                            <a:pt x="213789" y="24170"/>
                          </a:cubicBezTo>
                          <a:cubicBezTo>
                            <a:pt x="214354" y="11461"/>
                            <a:pt x="204611" y="588"/>
                            <a:pt x="191902" y="23"/>
                          </a:cubicBezTo>
                          <a:lnTo>
                            <a:pt x="191902" y="23"/>
                          </a:lnTo>
                          <a:cubicBezTo>
                            <a:pt x="179193" y="-542"/>
                            <a:pt x="168320" y="9202"/>
                            <a:pt x="167755" y="21911"/>
                          </a:cubicBezTo>
                          <a:cubicBezTo>
                            <a:pt x="167190" y="34620"/>
                            <a:pt x="176934" y="45493"/>
                            <a:pt x="189642" y="46058"/>
                          </a:cubicBezTo>
                          <a:lnTo>
                            <a:pt x="189642" y="46058"/>
                          </a:lnTo>
                          <a:close/>
                          <a:moveTo>
                            <a:pt x="109295" y="51847"/>
                          </a:moveTo>
                          <a:lnTo>
                            <a:pt x="109295" y="51847"/>
                          </a:lnTo>
                          <a:cubicBezTo>
                            <a:pt x="121721" y="49305"/>
                            <a:pt x="129911" y="37161"/>
                            <a:pt x="127369" y="24735"/>
                          </a:cubicBezTo>
                          <a:cubicBezTo>
                            <a:pt x="124828" y="12168"/>
                            <a:pt x="112684" y="4119"/>
                            <a:pt x="100257" y="6660"/>
                          </a:cubicBezTo>
                          <a:lnTo>
                            <a:pt x="100257" y="6660"/>
                          </a:lnTo>
                          <a:cubicBezTo>
                            <a:pt x="87690" y="9202"/>
                            <a:pt x="79641" y="21346"/>
                            <a:pt x="82183" y="33773"/>
                          </a:cubicBezTo>
                          <a:cubicBezTo>
                            <a:pt x="84724" y="46199"/>
                            <a:pt x="96727" y="54248"/>
                            <a:pt x="109295" y="51847"/>
                          </a:cubicBezTo>
                          <a:lnTo>
                            <a:pt x="109295" y="51847"/>
                          </a:lnTo>
                          <a:close/>
                          <a:moveTo>
                            <a:pt x="33324" y="77547"/>
                          </a:moveTo>
                          <a:lnTo>
                            <a:pt x="33324" y="77547"/>
                          </a:lnTo>
                          <a:cubicBezTo>
                            <a:pt x="44762" y="71899"/>
                            <a:pt x="49422" y="58060"/>
                            <a:pt x="43774" y="46622"/>
                          </a:cubicBezTo>
                          <a:cubicBezTo>
                            <a:pt x="38125" y="35184"/>
                            <a:pt x="24287" y="30525"/>
                            <a:pt x="12849" y="36173"/>
                          </a:cubicBezTo>
                          <a:lnTo>
                            <a:pt x="12849" y="36173"/>
                          </a:lnTo>
                          <a:cubicBezTo>
                            <a:pt x="1411" y="41821"/>
                            <a:pt x="-3249" y="55660"/>
                            <a:pt x="2399" y="67098"/>
                          </a:cubicBezTo>
                          <a:cubicBezTo>
                            <a:pt x="8048" y="78535"/>
                            <a:pt x="21886" y="83196"/>
                            <a:pt x="33324" y="77547"/>
                          </a:cubicBezTo>
                          <a:lnTo>
                            <a:pt x="33324" y="77547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" name="Freeform: Shape 306">
                      <a:extLst>
                        <a:ext uri="{FF2B5EF4-FFF2-40B4-BE49-F238E27FC236}">
                          <a16:creationId xmlns:a16="http://schemas.microsoft.com/office/drawing/2014/main" id="{0148277B-9A59-4325-BB4A-D3F6281F20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988" y="5696880"/>
                      <a:ext cx="46201" cy="46201"/>
                    </a:xfrm>
                    <a:custGeom>
                      <a:avLst/>
                      <a:gdLst>
                        <a:gd name="connsiteX0" fmla="*/ 18300 w 46201"/>
                        <a:gd name="connsiteY0" fmla="*/ 45694 h 46201"/>
                        <a:gd name="connsiteX1" fmla="*/ 35668 w 46201"/>
                        <a:gd name="connsiteY1" fmla="*/ 42447 h 46201"/>
                        <a:gd name="connsiteX2" fmla="*/ 45694 w 46201"/>
                        <a:gd name="connsiteY2" fmla="*/ 27902 h 46201"/>
                        <a:gd name="connsiteX3" fmla="*/ 42446 w 46201"/>
                        <a:gd name="connsiteY3" fmla="*/ 10533 h 46201"/>
                        <a:gd name="connsiteX4" fmla="*/ 27902 w 46201"/>
                        <a:gd name="connsiteY4" fmla="*/ 507 h 46201"/>
                        <a:gd name="connsiteX5" fmla="*/ 10533 w 46201"/>
                        <a:gd name="connsiteY5" fmla="*/ 3755 h 46201"/>
                        <a:gd name="connsiteX6" fmla="*/ 507 w 46201"/>
                        <a:gd name="connsiteY6" fmla="*/ 18299 h 46201"/>
                        <a:gd name="connsiteX7" fmla="*/ 3755 w 46201"/>
                        <a:gd name="connsiteY7" fmla="*/ 35668 h 46201"/>
                        <a:gd name="connsiteX8" fmla="*/ 18300 w 46201"/>
                        <a:gd name="connsiteY8" fmla="*/ 45694 h 46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201" h="46201">
                          <a:moveTo>
                            <a:pt x="18300" y="45694"/>
                          </a:moveTo>
                          <a:cubicBezTo>
                            <a:pt x="24230" y="46965"/>
                            <a:pt x="30585" y="45835"/>
                            <a:pt x="35668" y="42447"/>
                          </a:cubicBezTo>
                          <a:cubicBezTo>
                            <a:pt x="40752" y="39199"/>
                            <a:pt x="44423" y="33833"/>
                            <a:pt x="45694" y="27902"/>
                          </a:cubicBezTo>
                          <a:cubicBezTo>
                            <a:pt x="46965" y="21971"/>
                            <a:pt x="45835" y="15616"/>
                            <a:pt x="42446" y="10533"/>
                          </a:cubicBezTo>
                          <a:cubicBezTo>
                            <a:pt x="39199" y="5449"/>
                            <a:pt x="33833" y="1778"/>
                            <a:pt x="27902" y="507"/>
                          </a:cubicBezTo>
                          <a:cubicBezTo>
                            <a:pt x="21971" y="-764"/>
                            <a:pt x="15617" y="366"/>
                            <a:pt x="10533" y="3755"/>
                          </a:cubicBezTo>
                          <a:cubicBezTo>
                            <a:pt x="5450" y="7003"/>
                            <a:pt x="1778" y="12369"/>
                            <a:pt x="507" y="18299"/>
                          </a:cubicBezTo>
                          <a:cubicBezTo>
                            <a:pt x="-764" y="24230"/>
                            <a:pt x="366" y="30585"/>
                            <a:pt x="3755" y="35668"/>
                          </a:cubicBezTo>
                          <a:cubicBezTo>
                            <a:pt x="7003" y="40752"/>
                            <a:pt x="12369" y="44423"/>
                            <a:pt x="18300" y="45694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2338865B-4AA0-42BE-BC02-8E2EAB9E1A36}"/>
                      </a:ext>
                    </a:extLst>
                  </p:cNvPr>
                  <p:cNvSpPr/>
                  <p:nvPr/>
                </p:nvSpPr>
                <p:spPr>
                  <a:xfrm>
                    <a:off x="805611" y="5700583"/>
                    <a:ext cx="484487" cy="320454"/>
                  </a:xfrm>
                  <a:custGeom>
                    <a:avLst/>
                    <a:gdLst>
                      <a:gd name="connsiteX0" fmla="*/ 157165 w 484487"/>
                      <a:gd name="connsiteY0" fmla="*/ 273291 h 320454"/>
                      <a:gd name="connsiteX1" fmla="*/ 127088 w 484487"/>
                      <a:gd name="connsiteY1" fmla="*/ 265807 h 320454"/>
                      <a:gd name="connsiteX2" fmla="*/ 93339 w 484487"/>
                      <a:gd name="connsiteY2" fmla="*/ 263406 h 320454"/>
                      <a:gd name="connsiteX3" fmla="*/ 59873 w 484487"/>
                      <a:gd name="connsiteY3" fmla="*/ 266654 h 320454"/>
                      <a:gd name="connsiteX4" fmla="*/ 30360 w 484487"/>
                      <a:gd name="connsiteY4" fmla="*/ 274280 h 320454"/>
                      <a:gd name="connsiteX5" fmla="*/ 8614 w 484487"/>
                      <a:gd name="connsiteY5" fmla="*/ 282752 h 320454"/>
                      <a:gd name="connsiteX6" fmla="*/ 0 w 484487"/>
                      <a:gd name="connsiteY6" fmla="*/ 287130 h 320454"/>
                      <a:gd name="connsiteX7" fmla="*/ 7343 w 484487"/>
                      <a:gd name="connsiteY7" fmla="*/ 293625 h 320454"/>
                      <a:gd name="connsiteX8" fmla="*/ 27959 w 484487"/>
                      <a:gd name="connsiteY8" fmla="*/ 306193 h 320454"/>
                      <a:gd name="connsiteX9" fmla="*/ 58460 w 484487"/>
                      <a:gd name="connsiteY9" fmla="*/ 316783 h 320454"/>
                      <a:gd name="connsiteX10" fmla="*/ 93904 w 484487"/>
                      <a:gd name="connsiteY10" fmla="*/ 320455 h 320454"/>
                      <a:gd name="connsiteX11" fmla="*/ 129065 w 484487"/>
                      <a:gd name="connsiteY11" fmla="*/ 315936 h 320454"/>
                      <a:gd name="connsiteX12" fmla="*/ 159001 w 484487"/>
                      <a:gd name="connsiteY12" fmla="*/ 305205 h 320454"/>
                      <a:gd name="connsiteX13" fmla="*/ 179618 w 484487"/>
                      <a:gd name="connsiteY13" fmla="*/ 293202 h 320454"/>
                      <a:gd name="connsiteX14" fmla="*/ 187243 w 484487"/>
                      <a:gd name="connsiteY14" fmla="*/ 286988 h 320454"/>
                      <a:gd name="connsiteX15" fmla="*/ 178771 w 484487"/>
                      <a:gd name="connsiteY15" fmla="*/ 282187 h 320454"/>
                      <a:gd name="connsiteX16" fmla="*/ 157165 w 484487"/>
                      <a:gd name="connsiteY16" fmla="*/ 273291 h 320454"/>
                      <a:gd name="connsiteX17" fmla="*/ 310801 w 484487"/>
                      <a:gd name="connsiteY17" fmla="*/ 138860 h 320454"/>
                      <a:gd name="connsiteX18" fmla="*/ 280865 w 484487"/>
                      <a:gd name="connsiteY18" fmla="*/ 136460 h 320454"/>
                      <a:gd name="connsiteX19" fmla="*/ 248104 w 484487"/>
                      <a:gd name="connsiteY19" fmla="*/ 139425 h 320454"/>
                      <a:gd name="connsiteX20" fmla="*/ 216473 w 484487"/>
                      <a:gd name="connsiteY20" fmla="*/ 148039 h 320454"/>
                      <a:gd name="connsiteX21" fmla="*/ 189220 w 484487"/>
                      <a:gd name="connsiteY21" fmla="*/ 160606 h 320454"/>
                      <a:gd name="connsiteX22" fmla="*/ 169874 w 484487"/>
                      <a:gd name="connsiteY22" fmla="*/ 173033 h 320454"/>
                      <a:gd name="connsiteX23" fmla="*/ 162531 w 484487"/>
                      <a:gd name="connsiteY23" fmla="*/ 179246 h 320454"/>
                      <a:gd name="connsiteX24" fmla="*/ 170863 w 484487"/>
                      <a:gd name="connsiteY24" fmla="*/ 184047 h 320454"/>
                      <a:gd name="connsiteX25" fmla="*/ 192750 w 484487"/>
                      <a:gd name="connsiteY25" fmla="*/ 192378 h 320454"/>
                      <a:gd name="connsiteX26" fmla="*/ 223534 w 484487"/>
                      <a:gd name="connsiteY26" fmla="*/ 197603 h 320454"/>
                      <a:gd name="connsiteX27" fmla="*/ 258130 w 484487"/>
                      <a:gd name="connsiteY27" fmla="*/ 195485 h 320454"/>
                      <a:gd name="connsiteX28" fmla="*/ 291314 w 484487"/>
                      <a:gd name="connsiteY28" fmla="*/ 185459 h 320454"/>
                      <a:gd name="connsiteX29" fmla="*/ 318426 w 484487"/>
                      <a:gd name="connsiteY29" fmla="*/ 169926 h 320454"/>
                      <a:gd name="connsiteX30" fmla="*/ 336077 w 484487"/>
                      <a:gd name="connsiteY30" fmla="*/ 154534 h 320454"/>
                      <a:gd name="connsiteX31" fmla="*/ 342149 w 484487"/>
                      <a:gd name="connsiteY31" fmla="*/ 147050 h 320454"/>
                      <a:gd name="connsiteX32" fmla="*/ 333112 w 484487"/>
                      <a:gd name="connsiteY32" fmla="*/ 143802 h 320454"/>
                      <a:gd name="connsiteX33" fmla="*/ 310801 w 484487"/>
                      <a:gd name="connsiteY33" fmla="*/ 138860 h 320454"/>
                      <a:gd name="connsiteX34" fmla="*/ 472767 w 484487"/>
                      <a:gd name="connsiteY34" fmla="*/ 1040 h 320454"/>
                      <a:gd name="connsiteX35" fmla="*/ 443396 w 484487"/>
                      <a:gd name="connsiteY35" fmla="*/ 335 h 320454"/>
                      <a:gd name="connsiteX36" fmla="*/ 404140 w 484487"/>
                      <a:gd name="connsiteY36" fmla="*/ 2735 h 320454"/>
                      <a:gd name="connsiteX37" fmla="*/ 361071 w 484487"/>
                      <a:gd name="connsiteY37" fmla="*/ 9372 h 320454"/>
                      <a:gd name="connsiteX38" fmla="*/ 318850 w 484487"/>
                      <a:gd name="connsiteY38" fmla="*/ 19821 h 320454"/>
                      <a:gd name="connsiteX39" fmla="*/ 281712 w 484487"/>
                      <a:gd name="connsiteY39" fmla="*/ 32671 h 320454"/>
                      <a:gd name="connsiteX40" fmla="*/ 254882 w 484487"/>
                      <a:gd name="connsiteY40" fmla="*/ 44533 h 320454"/>
                      <a:gd name="connsiteX41" fmla="*/ 244433 w 484487"/>
                      <a:gd name="connsiteY41" fmla="*/ 50322 h 320454"/>
                      <a:gd name="connsiteX42" fmla="*/ 255164 w 484487"/>
                      <a:gd name="connsiteY42" fmla="*/ 55547 h 320454"/>
                      <a:gd name="connsiteX43" fmla="*/ 283971 w 484487"/>
                      <a:gd name="connsiteY43" fmla="*/ 64443 h 320454"/>
                      <a:gd name="connsiteX44" fmla="*/ 325345 w 484487"/>
                      <a:gd name="connsiteY44" fmla="*/ 69385 h 320454"/>
                      <a:gd name="connsiteX45" fmla="*/ 372227 w 484487"/>
                      <a:gd name="connsiteY45" fmla="*/ 65149 h 320454"/>
                      <a:gd name="connsiteX46" fmla="*/ 417131 w 484487"/>
                      <a:gd name="connsiteY46" fmla="*/ 51169 h 320454"/>
                      <a:gd name="connsiteX47" fmla="*/ 453422 w 484487"/>
                      <a:gd name="connsiteY47" fmla="*/ 30694 h 320454"/>
                      <a:gd name="connsiteX48" fmla="*/ 476580 w 484487"/>
                      <a:gd name="connsiteY48" fmla="*/ 11349 h 320454"/>
                      <a:gd name="connsiteX49" fmla="*/ 484488 w 484487"/>
                      <a:gd name="connsiteY49" fmla="*/ 2311 h 320454"/>
                      <a:gd name="connsiteX50" fmla="*/ 472767 w 484487"/>
                      <a:gd name="connsiteY50" fmla="*/ 1040 h 320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484487" h="320454">
                        <a:moveTo>
                          <a:pt x="157165" y="273291"/>
                        </a:moveTo>
                        <a:cubicBezTo>
                          <a:pt x="148269" y="271314"/>
                          <a:pt x="137961" y="267078"/>
                          <a:pt x="127088" y="265807"/>
                        </a:cubicBezTo>
                        <a:cubicBezTo>
                          <a:pt x="116215" y="263830"/>
                          <a:pt x="104777" y="263830"/>
                          <a:pt x="93339" y="263406"/>
                        </a:cubicBezTo>
                        <a:cubicBezTo>
                          <a:pt x="81901" y="264113"/>
                          <a:pt x="70604" y="264536"/>
                          <a:pt x="59873" y="266654"/>
                        </a:cubicBezTo>
                        <a:cubicBezTo>
                          <a:pt x="49282" y="268208"/>
                          <a:pt x="39115" y="272444"/>
                          <a:pt x="30360" y="274280"/>
                        </a:cubicBezTo>
                        <a:cubicBezTo>
                          <a:pt x="21605" y="276256"/>
                          <a:pt x="13980" y="281057"/>
                          <a:pt x="8614" y="282752"/>
                        </a:cubicBezTo>
                        <a:cubicBezTo>
                          <a:pt x="3107" y="285576"/>
                          <a:pt x="0" y="287130"/>
                          <a:pt x="0" y="287130"/>
                        </a:cubicBezTo>
                        <a:cubicBezTo>
                          <a:pt x="0" y="287130"/>
                          <a:pt x="2683" y="289530"/>
                          <a:pt x="7343" y="293625"/>
                        </a:cubicBezTo>
                        <a:cubicBezTo>
                          <a:pt x="12144" y="296591"/>
                          <a:pt x="19063" y="302945"/>
                          <a:pt x="27959" y="306193"/>
                        </a:cubicBezTo>
                        <a:cubicBezTo>
                          <a:pt x="36855" y="309441"/>
                          <a:pt x="47164" y="314665"/>
                          <a:pt x="58460" y="316783"/>
                        </a:cubicBezTo>
                        <a:cubicBezTo>
                          <a:pt x="69757" y="319466"/>
                          <a:pt x="81901" y="319890"/>
                          <a:pt x="93904" y="320455"/>
                        </a:cubicBezTo>
                        <a:cubicBezTo>
                          <a:pt x="105907" y="319608"/>
                          <a:pt x="117909" y="318902"/>
                          <a:pt x="129065" y="315936"/>
                        </a:cubicBezTo>
                        <a:cubicBezTo>
                          <a:pt x="140220" y="313677"/>
                          <a:pt x="150387" y="308311"/>
                          <a:pt x="159001" y="305205"/>
                        </a:cubicBezTo>
                        <a:cubicBezTo>
                          <a:pt x="167756" y="302098"/>
                          <a:pt x="174675" y="295885"/>
                          <a:pt x="179618" y="293202"/>
                        </a:cubicBezTo>
                        <a:cubicBezTo>
                          <a:pt x="184419" y="289248"/>
                          <a:pt x="187243" y="286988"/>
                          <a:pt x="187243" y="286988"/>
                        </a:cubicBezTo>
                        <a:cubicBezTo>
                          <a:pt x="187243" y="286988"/>
                          <a:pt x="184136" y="285153"/>
                          <a:pt x="178771" y="282187"/>
                        </a:cubicBezTo>
                        <a:cubicBezTo>
                          <a:pt x="173687" y="280352"/>
                          <a:pt x="166062" y="275268"/>
                          <a:pt x="157165" y="273291"/>
                        </a:cubicBezTo>
                        <a:close/>
                        <a:moveTo>
                          <a:pt x="310801" y="138860"/>
                        </a:moveTo>
                        <a:cubicBezTo>
                          <a:pt x="302046" y="138437"/>
                          <a:pt x="291314" y="135895"/>
                          <a:pt x="280865" y="136460"/>
                        </a:cubicBezTo>
                        <a:cubicBezTo>
                          <a:pt x="270133" y="136318"/>
                          <a:pt x="259260" y="138013"/>
                          <a:pt x="248104" y="139425"/>
                        </a:cubicBezTo>
                        <a:cubicBezTo>
                          <a:pt x="237231" y="141967"/>
                          <a:pt x="226358" y="144085"/>
                          <a:pt x="216473" y="148039"/>
                        </a:cubicBezTo>
                        <a:cubicBezTo>
                          <a:pt x="206447" y="151287"/>
                          <a:pt x="197269" y="157217"/>
                          <a:pt x="189220" y="160606"/>
                        </a:cubicBezTo>
                        <a:cubicBezTo>
                          <a:pt x="181171" y="164137"/>
                          <a:pt x="174675" y="170350"/>
                          <a:pt x="169874" y="173033"/>
                        </a:cubicBezTo>
                        <a:cubicBezTo>
                          <a:pt x="165214" y="176987"/>
                          <a:pt x="162531" y="179246"/>
                          <a:pt x="162531" y="179246"/>
                        </a:cubicBezTo>
                        <a:cubicBezTo>
                          <a:pt x="162531" y="179246"/>
                          <a:pt x="165638" y="180940"/>
                          <a:pt x="170863" y="184047"/>
                        </a:cubicBezTo>
                        <a:cubicBezTo>
                          <a:pt x="176088" y="185883"/>
                          <a:pt x="183854" y="190825"/>
                          <a:pt x="192750" y="192378"/>
                        </a:cubicBezTo>
                        <a:cubicBezTo>
                          <a:pt x="201646" y="193932"/>
                          <a:pt x="212378" y="197321"/>
                          <a:pt x="223534" y="197603"/>
                        </a:cubicBezTo>
                        <a:cubicBezTo>
                          <a:pt x="234689" y="198451"/>
                          <a:pt x="246410" y="197038"/>
                          <a:pt x="258130" y="195485"/>
                        </a:cubicBezTo>
                        <a:cubicBezTo>
                          <a:pt x="269568" y="192802"/>
                          <a:pt x="281147" y="190119"/>
                          <a:pt x="291314" y="185459"/>
                        </a:cubicBezTo>
                        <a:cubicBezTo>
                          <a:pt x="301763" y="181505"/>
                          <a:pt x="310518" y="174445"/>
                          <a:pt x="318426" y="169926"/>
                        </a:cubicBezTo>
                        <a:cubicBezTo>
                          <a:pt x="326334" y="165408"/>
                          <a:pt x="331841" y="158065"/>
                          <a:pt x="336077" y="154534"/>
                        </a:cubicBezTo>
                        <a:cubicBezTo>
                          <a:pt x="340031" y="149733"/>
                          <a:pt x="342149" y="147050"/>
                          <a:pt x="342149" y="147050"/>
                        </a:cubicBezTo>
                        <a:cubicBezTo>
                          <a:pt x="342149" y="147050"/>
                          <a:pt x="338901" y="145921"/>
                          <a:pt x="333112" y="143802"/>
                        </a:cubicBezTo>
                        <a:cubicBezTo>
                          <a:pt x="327746" y="142955"/>
                          <a:pt x="319556" y="139425"/>
                          <a:pt x="310801" y="138860"/>
                        </a:cubicBezTo>
                        <a:close/>
                        <a:moveTo>
                          <a:pt x="472767" y="1040"/>
                        </a:moveTo>
                        <a:cubicBezTo>
                          <a:pt x="465707" y="1323"/>
                          <a:pt x="454834" y="-795"/>
                          <a:pt x="443396" y="335"/>
                        </a:cubicBezTo>
                        <a:cubicBezTo>
                          <a:pt x="431958" y="1605"/>
                          <a:pt x="417978" y="617"/>
                          <a:pt x="404140" y="2735"/>
                        </a:cubicBezTo>
                        <a:cubicBezTo>
                          <a:pt x="390160" y="4006"/>
                          <a:pt x="375616" y="6971"/>
                          <a:pt x="361071" y="9372"/>
                        </a:cubicBezTo>
                        <a:cubicBezTo>
                          <a:pt x="346668" y="12761"/>
                          <a:pt x="332265" y="15585"/>
                          <a:pt x="318850" y="19821"/>
                        </a:cubicBezTo>
                        <a:cubicBezTo>
                          <a:pt x="305294" y="23351"/>
                          <a:pt x="292867" y="29424"/>
                          <a:pt x="281712" y="32671"/>
                        </a:cubicBezTo>
                        <a:cubicBezTo>
                          <a:pt x="270697" y="36060"/>
                          <a:pt x="261519" y="42132"/>
                          <a:pt x="254882" y="44533"/>
                        </a:cubicBezTo>
                        <a:cubicBezTo>
                          <a:pt x="248245" y="48204"/>
                          <a:pt x="244433" y="50322"/>
                          <a:pt x="244433" y="50322"/>
                        </a:cubicBezTo>
                        <a:cubicBezTo>
                          <a:pt x="244433" y="50322"/>
                          <a:pt x="248386" y="52158"/>
                          <a:pt x="255164" y="55547"/>
                        </a:cubicBezTo>
                        <a:cubicBezTo>
                          <a:pt x="261943" y="57665"/>
                          <a:pt x="271968" y="62890"/>
                          <a:pt x="283971" y="64443"/>
                        </a:cubicBezTo>
                        <a:cubicBezTo>
                          <a:pt x="295974" y="66138"/>
                          <a:pt x="310236" y="69385"/>
                          <a:pt x="325345" y="69385"/>
                        </a:cubicBezTo>
                        <a:cubicBezTo>
                          <a:pt x="340455" y="69809"/>
                          <a:pt x="356411" y="67550"/>
                          <a:pt x="372227" y="65149"/>
                        </a:cubicBezTo>
                        <a:cubicBezTo>
                          <a:pt x="387760" y="61336"/>
                          <a:pt x="403293" y="57383"/>
                          <a:pt x="417131" y="51169"/>
                        </a:cubicBezTo>
                        <a:cubicBezTo>
                          <a:pt x="431111" y="45521"/>
                          <a:pt x="442972" y="36908"/>
                          <a:pt x="453422" y="30694"/>
                        </a:cubicBezTo>
                        <a:cubicBezTo>
                          <a:pt x="463871" y="24622"/>
                          <a:pt x="471073" y="15867"/>
                          <a:pt x="476580" y="11349"/>
                        </a:cubicBezTo>
                        <a:cubicBezTo>
                          <a:pt x="481664" y="5559"/>
                          <a:pt x="484488" y="2311"/>
                          <a:pt x="484488" y="2311"/>
                        </a:cubicBezTo>
                        <a:cubicBezTo>
                          <a:pt x="484488" y="2311"/>
                          <a:pt x="480251" y="2029"/>
                          <a:pt x="472767" y="1040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1149EA89-E127-41CB-82CA-A971BBA773EC}"/>
                      </a:ext>
                    </a:extLst>
                  </p:cNvPr>
                  <p:cNvSpPr/>
                  <p:nvPr/>
                </p:nvSpPr>
                <p:spPr>
                  <a:xfrm>
                    <a:off x="479842" y="5544533"/>
                    <a:ext cx="435064" cy="65587"/>
                  </a:xfrm>
                  <a:custGeom>
                    <a:avLst/>
                    <a:gdLst>
                      <a:gd name="connsiteX0" fmla="*/ 0 w 435064"/>
                      <a:gd name="connsiteY0" fmla="*/ 64458 h 65587"/>
                      <a:gd name="connsiteX1" fmla="*/ 15674 w 435064"/>
                      <a:gd name="connsiteY1" fmla="*/ 52737 h 65587"/>
                      <a:gd name="connsiteX2" fmla="*/ 61285 w 435064"/>
                      <a:gd name="connsiteY2" fmla="*/ 27602 h 65587"/>
                      <a:gd name="connsiteX3" fmla="*/ 132313 w 435064"/>
                      <a:gd name="connsiteY3" fmla="*/ 6139 h 65587"/>
                      <a:gd name="connsiteX4" fmla="*/ 217321 w 435064"/>
                      <a:gd name="connsiteY4" fmla="*/ 208 h 65587"/>
                      <a:gd name="connsiteX5" fmla="*/ 301199 w 435064"/>
                      <a:gd name="connsiteY5" fmla="*/ 12070 h 65587"/>
                      <a:gd name="connsiteX6" fmla="*/ 371097 w 435064"/>
                      <a:gd name="connsiteY6" fmla="*/ 34381 h 65587"/>
                      <a:gd name="connsiteX7" fmla="*/ 417978 w 435064"/>
                      <a:gd name="connsiteY7" fmla="*/ 55985 h 65587"/>
                      <a:gd name="connsiteX8" fmla="*/ 435065 w 435064"/>
                      <a:gd name="connsiteY8" fmla="*/ 65588 h 65587"/>
                      <a:gd name="connsiteX9" fmla="*/ 416002 w 435064"/>
                      <a:gd name="connsiteY9" fmla="*/ 61210 h 65587"/>
                      <a:gd name="connsiteX10" fmla="*/ 366296 w 435064"/>
                      <a:gd name="connsiteY10" fmla="*/ 49772 h 65587"/>
                      <a:gd name="connsiteX11" fmla="*/ 296256 w 435064"/>
                      <a:gd name="connsiteY11" fmla="*/ 36781 h 65587"/>
                      <a:gd name="connsiteX12" fmla="*/ 215908 w 435064"/>
                      <a:gd name="connsiteY12" fmla="*/ 28732 h 65587"/>
                      <a:gd name="connsiteX13" fmla="*/ 135702 w 435064"/>
                      <a:gd name="connsiteY13" fmla="*/ 30992 h 65587"/>
                      <a:gd name="connsiteX14" fmla="*/ 66368 w 435064"/>
                      <a:gd name="connsiteY14" fmla="*/ 42712 h 65587"/>
                      <a:gd name="connsiteX15" fmla="*/ 18075 w 435064"/>
                      <a:gd name="connsiteY15" fmla="*/ 57539 h 65587"/>
                      <a:gd name="connsiteX16" fmla="*/ 0 w 435064"/>
                      <a:gd name="connsiteY16" fmla="*/ 64458 h 6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35064" h="65587">
                        <a:moveTo>
                          <a:pt x="0" y="64458"/>
                        </a:moveTo>
                        <a:cubicBezTo>
                          <a:pt x="0" y="64458"/>
                          <a:pt x="5507" y="59939"/>
                          <a:pt x="15674" y="52737"/>
                        </a:cubicBezTo>
                        <a:cubicBezTo>
                          <a:pt x="26124" y="45960"/>
                          <a:pt x="41233" y="35934"/>
                          <a:pt x="61285" y="27602"/>
                        </a:cubicBezTo>
                        <a:cubicBezTo>
                          <a:pt x="81336" y="19554"/>
                          <a:pt x="105342" y="10940"/>
                          <a:pt x="132313" y="6139"/>
                        </a:cubicBezTo>
                        <a:cubicBezTo>
                          <a:pt x="159143" y="1055"/>
                          <a:pt x="188232" y="-639"/>
                          <a:pt x="217321" y="208"/>
                        </a:cubicBezTo>
                        <a:cubicBezTo>
                          <a:pt x="246268" y="1761"/>
                          <a:pt x="275075" y="5715"/>
                          <a:pt x="301199" y="12070"/>
                        </a:cubicBezTo>
                        <a:cubicBezTo>
                          <a:pt x="327464" y="18142"/>
                          <a:pt x="351045" y="27038"/>
                          <a:pt x="371097" y="34381"/>
                        </a:cubicBezTo>
                        <a:cubicBezTo>
                          <a:pt x="391149" y="41865"/>
                          <a:pt x="406823" y="50619"/>
                          <a:pt x="417978" y="55985"/>
                        </a:cubicBezTo>
                        <a:cubicBezTo>
                          <a:pt x="428852" y="62057"/>
                          <a:pt x="435065" y="65588"/>
                          <a:pt x="435065" y="65588"/>
                        </a:cubicBezTo>
                        <a:cubicBezTo>
                          <a:pt x="435065" y="65588"/>
                          <a:pt x="428146" y="64034"/>
                          <a:pt x="416002" y="61210"/>
                        </a:cubicBezTo>
                        <a:cubicBezTo>
                          <a:pt x="404140" y="57963"/>
                          <a:pt x="386630" y="54715"/>
                          <a:pt x="366296" y="49772"/>
                        </a:cubicBezTo>
                        <a:cubicBezTo>
                          <a:pt x="345962" y="44830"/>
                          <a:pt x="321815" y="40876"/>
                          <a:pt x="296256" y="36781"/>
                        </a:cubicBezTo>
                        <a:cubicBezTo>
                          <a:pt x="270698" y="32968"/>
                          <a:pt x="243303" y="29579"/>
                          <a:pt x="215908" y="28732"/>
                        </a:cubicBezTo>
                        <a:cubicBezTo>
                          <a:pt x="188514" y="27320"/>
                          <a:pt x="161261" y="28450"/>
                          <a:pt x="135702" y="30992"/>
                        </a:cubicBezTo>
                        <a:cubicBezTo>
                          <a:pt x="110284" y="33816"/>
                          <a:pt x="86279" y="37346"/>
                          <a:pt x="66368" y="42712"/>
                        </a:cubicBezTo>
                        <a:cubicBezTo>
                          <a:pt x="46458" y="48078"/>
                          <a:pt x="29513" y="52879"/>
                          <a:pt x="18075" y="57539"/>
                        </a:cubicBezTo>
                        <a:cubicBezTo>
                          <a:pt x="6496" y="61634"/>
                          <a:pt x="0" y="64458"/>
                          <a:pt x="0" y="64458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09" name="Graphic 2">
              <a:extLst>
                <a:ext uri="{FF2B5EF4-FFF2-40B4-BE49-F238E27FC236}">
                  <a16:creationId xmlns:a16="http://schemas.microsoft.com/office/drawing/2014/main" id="{D3F0BB03-7DE6-4837-99D7-941C23C9F55D}"/>
                </a:ext>
              </a:extLst>
            </p:cNvPr>
            <p:cNvGrpSpPr/>
            <p:nvPr/>
          </p:nvGrpSpPr>
          <p:grpSpPr>
            <a:xfrm>
              <a:off x="-179403" y="6117695"/>
              <a:ext cx="1073038" cy="1464836"/>
              <a:chOff x="-179403" y="6117695"/>
              <a:chExt cx="1073038" cy="1464836"/>
            </a:xfrm>
          </p:grpSpPr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1875CF52-6B15-4E6B-AC5B-346004928A7F}"/>
                  </a:ext>
                </a:extLst>
              </p:cNvPr>
              <p:cNvSpPr/>
              <p:nvPr/>
            </p:nvSpPr>
            <p:spPr>
              <a:xfrm>
                <a:off x="-179403" y="6117695"/>
                <a:ext cx="902696" cy="1436508"/>
              </a:xfrm>
              <a:custGeom>
                <a:avLst/>
                <a:gdLst>
                  <a:gd name="connsiteX0" fmla="*/ 900855 w 902696"/>
                  <a:gd name="connsiteY0" fmla="*/ 1291285 h 1436508"/>
                  <a:gd name="connsiteX1" fmla="*/ 799609 w 902696"/>
                  <a:gd name="connsiteY1" fmla="*/ 1051371 h 1436508"/>
                  <a:gd name="connsiteX2" fmla="*/ 726604 w 902696"/>
                  <a:gd name="connsiteY2" fmla="*/ 1080601 h 1436508"/>
                  <a:gd name="connsiteX3" fmla="*/ 756681 w 902696"/>
                  <a:gd name="connsiteY3" fmla="*/ 988251 h 1436508"/>
                  <a:gd name="connsiteX4" fmla="*/ 694690 w 902696"/>
                  <a:gd name="connsiteY4" fmla="*/ 917222 h 1436508"/>
                  <a:gd name="connsiteX5" fmla="*/ 570709 w 902696"/>
                  <a:gd name="connsiteY5" fmla="*/ 726167 h 1436508"/>
                  <a:gd name="connsiteX6" fmla="*/ 504482 w 902696"/>
                  <a:gd name="connsiteY6" fmla="*/ 617436 h 1436508"/>
                  <a:gd name="connsiteX7" fmla="*/ 453647 w 902696"/>
                  <a:gd name="connsiteY7" fmla="*/ 532852 h 1436508"/>
                  <a:gd name="connsiteX8" fmla="*/ 309755 w 902696"/>
                  <a:gd name="connsiteY8" fmla="*/ 561941 h 1436508"/>
                  <a:gd name="connsiteX9" fmla="*/ 416226 w 902696"/>
                  <a:gd name="connsiteY9" fmla="*/ 466484 h 1436508"/>
                  <a:gd name="connsiteX10" fmla="*/ 317098 w 902696"/>
                  <a:gd name="connsiteY10" fmla="*/ 267661 h 1436508"/>
                  <a:gd name="connsiteX11" fmla="*/ 291680 w 902696"/>
                  <a:gd name="connsiteY11" fmla="*/ 232642 h 1436508"/>
                  <a:gd name="connsiteX12" fmla="*/ 247764 w 902696"/>
                  <a:gd name="connsiteY12" fmla="*/ 234054 h 1436508"/>
                  <a:gd name="connsiteX13" fmla="*/ 280101 w 902696"/>
                  <a:gd name="connsiteY13" fmla="*/ 196351 h 1436508"/>
                  <a:gd name="connsiteX14" fmla="*/ 193540 w 902696"/>
                  <a:gd name="connsiteY14" fmla="*/ 218521 h 1436508"/>
                  <a:gd name="connsiteX15" fmla="*/ 256519 w 902696"/>
                  <a:gd name="connsiteY15" fmla="*/ 146646 h 1436508"/>
                  <a:gd name="connsiteX16" fmla="*/ 164168 w 902696"/>
                  <a:gd name="connsiteY16" fmla="*/ 13627 h 1436508"/>
                  <a:gd name="connsiteX17" fmla="*/ 34962 w 902696"/>
                  <a:gd name="connsiteY17" fmla="*/ 107390 h 1436508"/>
                  <a:gd name="connsiteX18" fmla="*/ 77890 w 902696"/>
                  <a:gd name="connsiteY18" fmla="*/ 137891 h 1436508"/>
                  <a:gd name="connsiteX19" fmla="*/ 34821 w 902696"/>
                  <a:gd name="connsiteY19" fmla="*/ 140433 h 1436508"/>
                  <a:gd name="connsiteX20" fmla="*/ 13075 w 902696"/>
                  <a:gd name="connsiteY20" fmla="*/ 184913 h 1436508"/>
                  <a:gd name="connsiteX21" fmla="*/ 8133 w 902696"/>
                  <a:gd name="connsiteY21" fmla="*/ 427934 h 1436508"/>
                  <a:gd name="connsiteX22" fmla="*/ 18441 w 902696"/>
                  <a:gd name="connsiteY22" fmla="*/ 522543 h 1436508"/>
                  <a:gd name="connsiteX23" fmla="*/ 69276 w 902696"/>
                  <a:gd name="connsiteY23" fmla="*/ 529887 h 1436508"/>
                  <a:gd name="connsiteX24" fmla="*/ 15899 w 902696"/>
                  <a:gd name="connsiteY24" fmla="*/ 549656 h 1436508"/>
                  <a:gd name="connsiteX25" fmla="*/ 31856 w 902696"/>
                  <a:gd name="connsiteY25" fmla="*/ 625908 h 1436508"/>
                  <a:gd name="connsiteX26" fmla="*/ 61368 w 902696"/>
                  <a:gd name="connsiteY26" fmla="*/ 721648 h 1436508"/>
                  <a:gd name="connsiteX27" fmla="*/ 120676 w 902696"/>
                  <a:gd name="connsiteY27" fmla="*/ 843794 h 1436508"/>
                  <a:gd name="connsiteX28" fmla="*/ 190857 w 902696"/>
                  <a:gd name="connsiteY28" fmla="*/ 967351 h 1436508"/>
                  <a:gd name="connsiteX29" fmla="*/ 283914 w 902696"/>
                  <a:gd name="connsiteY29" fmla="*/ 928237 h 1436508"/>
                  <a:gd name="connsiteX30" fmla="*/ 337008 w 902696"/>
                  <a:gd name="connsiteY30" fmla="*/ 912281 h 1436508"/>
                  <a:gd name="connsiteX31" fmla="*/ 246070 w 902696"/>
                  <a:gd name="connsiteY31" fmla="*/ 1016775 h 1436508"/>
                  <a:gd name="connsiteX32" fmla="*/ 371746 w 902696"/>
                  <a:gd name="connsiteY32" fmla="*/ 963115 h 1436508"/>
                  <a:gd name="connsiteX33" fmla="*/ 253554 w 902696"/>
                  <a:gd name="connsiteY33" fmla="*/ 1084556 h 1436508"/>
                  <a:gd name="connsiteX34" fmla="*/ 287585 w 902696"/>
                  <a:gd name="connsiteY34" fmla="*/ 1120140 h 1436508"/>
                  <a:gd name="connsiteX35" fmla="*/ 503211 w 902696"/>
                  <a:gd name="connsiteY35" fmla="*/ 1305124 h 1436508"/>
                  <a:gd name="connsiteX36" fmla="*/ 528064 w 902696"/>
                  <a:gd name="connsiteY36" fmla="*/ 1288884 h 1436508"/>
                  <a:gd name="connsiteX37" fmla="*/ 531312 w 902696"/>
                  <a:gd name="connsiteY37" fmla="*/ 1332660 h 1436508"/>
                  <a:gd name="connsiteX38" fmla="*/ 640890 w 902696"/>
                  <a:gd name="connsiteY38" fmla="*/ 1396768 h 1436508"/>
                  <a:gd name="connsiteX39" fmla="*/ 826297 w 902696"/>
                  <a:gd name="connsiteY39" fmla="*/ 1421621 h 1436508"/>
                  <a:gd name="connsiteX40" fmla="*/ 900855 w 902696"/>
                  <a:gd name="connsiteY40" fmla="*/ 1291285 h 143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2696" h="1436508">
                    <a:moveTo>
                      <a:pt x="900855" y="1291285"/>
                    </a:moveTo>
                    <a:cubicBezTo>
                      <a:pt x="886452" y="1207548"/>
                      <a:pt x="837876" y="1126636"/>
                      <a:pt x="799609" y="1051371"/>
                    </a:cubicBezTo>
                    <a:cubicBezTo>
                      <a:pt x="775179" y="1058290"/>
                      <a:pt x="751174" y="1079331"/>
                      <a:pt x="726604" y="1080601"/>
                    </a:cubicBezTo>
                    <a:cubicBezTo>
                      <a:pt x="734511" y="1055043"/>
                      <a:pt x="768260" y="1015504"/>
                      <a:pt x="756681" y="988251"/>
                    </a:cubicBezTo>
                    <a:cubicBezTo>
                      <a:pt x="748491" y="969047"/>
                      <a:pt x="707399" y="935862"/>
                      <a:pt x="694690" y="917222"/>
                    </a:cubicBezTo>
                    <a:cubicBezTo>
                      <a:pt x="651904" y="854526"/>
                      <a:pt x="611095" y="790276"/>
                      <a:pt x="570709" y="726167"/>
                    </a:cubicBezTo>
                    <a:cubicBezTo>
                      <a:pt x="548257" y="690441"/>
                      <a:pt x="527217" y="653021"/>
                      <a:pt x="504482" y="617436"/>
                    </a:cubicBezTo>
                    <a:cubicBezTo>
                      <a:pt x="487113" y="590183"/>
                      <a:pt x="463531" y="564200"/>
                      <a:pt x="453647" y="532852"/>
                    </a:cubicBezTo>
                    <a:cubicBezTo>
                      <a:pt x="411284" y="541183"/>
                      <a:pt x="352541" y="569425"/>
                      <a:pt x="309755" y="561941"/>
                    </a:cubicBezTo>
                    <a:cubicBezTo>
                      <a:pt x="337291" y="523673"/>
                      <a:pt x="380359" y="496137"/>
                      <a:pt x="416226" y="466484"/>
                    </a:cubicBezTo>
                    <a:cubicBezTo>
                      <a:pt x="369769" y="410706"/>
                      <a:pt x="344633" y="331630"/>
                      <a:pt x="317098" y="267661"/>
                    </a:cubicBezTo>
                    <a:cubicBezTo>
                      <a:pt x="309755" y="250434"/>
                      <a:pt x="310178" y="239702"/>
                      <a:pt x="291680" y="232642"/>
                    </a:cubicBezTo>
                    <a:cubicBezTo>
                      <a:pt x="286173" y="230524"/>
                      <a:pt x="251153" y="230665"/>
                      <a:pt x="247764" y="234054"/>
                    </a:cubicBezTo>
                    <a:cubicBezTo>
                      <a:pt x="259343" y="222616"/>
                      <a:pt x="270358" y="209060"/>
                      <a:pt x="280101" y="196351"/>
                    </a:cubicBezTo>
                    <a:cubicBezTo>
                      <a:pt x="249600" y="196916"/>
                      <a:pt x="220652" y="203129"/>
                      <a:pt x="193540" y="218521"/>
                    </a:cubicBezTo>
                    <a:cubicBezTo>
                      <a:pt x="215004" y="197198"/>
                      <a:pt x="228842" y="159213"/>
                      <a:pt x="256519" y="146646"/>
                    </a:cubicBezTo>
                    <a:cubicBezTo>
                      <a:pt x="234067" y="101176"/>
                      <a:pt x="203989" y="44975"/>
                      <a:pt x="164168" y="13627"/>
                    </a:cubicBezTo>
                    <a:cubicBezTo>
                      <a:pt x="105284" y="-32831"/>
                      <a:pt x="58262" y="49776"/>
                      <a:pt x="34962" y="107390"/>
                    </a:cubicBezTo>
                    <a:cubicBezTo>
                      <a:pt x="50636" y="113744"/>
                      <a:pt x="66028" y="123346"/>
                      <a:pt x="77890" y="137891"/>
                    </a:cubicBezTo>
                    <a:cubicBezTo>
                      <a:pt x="65605" y="141421"/>
                      <a:pt x="45271" y="135349"/>
                      <a:pt x="34821" y="140433"/>
                    </a:cubicBezTo>
                    <a:cubicBezTo>
                      <a:pt x="19994" y="147775"/>
                      <a:pt x="18300" y="163026"/>
                      <a:pt x="13075" y="184913"/>
                    </a:cubicBezTo>
                    <a:cubicBezTo>
                      <a:pt x="-5000" y="260460"/>
                      <a:pt x="-2034" y="352528"/>
                      <a:pt x="8133" y="427934"/>
                    </a:cubicBezTo>
                    <a:cubicBezTo>
                      <a:pt x="12369" y="458718"/>
                      <a:pt x="10957" y="491901"/>
                      <a:pt x="18441" y="522543"/>
                    </a:cubicBezTo>
                    <a:cubicBezTo>
                      <a:pt x="33691" y="517743"/>
                      <a:pt x="53884" y="527769"/>
                      <a:pt x="69276" y="529887"/>
                    </a:cubicBezTo>
                    <a:cubicBezTo>
                      <a:pt x="56991" y="532711"/>
                      <a:pt x="22112" y="535111"/>
                      <a:pt x="15899" y="549656"/>
                    </a:cubicBezTo>
                    <a:cubicBezTo>
                      <a:pt x="7003" y="570413"/>
                      <a:pt x="24795" y="604021"/>
                      <a:pt x="31856" y="625908"/>
                    </a:cubicBezTo>
                    <a:cubicBezTo>
                      <a:pt x="42023" y="657399"/>
                      <a:pt x="50354" y="689876"/>
                      <a:pt x="61368" y="721648"/>
                    </a:cubicBezTo>
                    <a:cubicBezTo>
                      <a:pt x="77043" y="766836"/>
                      <a:pt x="98930" y="801714"/>
                      <a:pt x="120676" y="843794"/>
                    </a:cubicBezTo>
                    <a:cubicBezTo>
                      <a:pt x="142140" y="885592"/>
                      <a:pt x="159509" y="931485"/>
                      <a:pt x="190857" y="967351"/>
                    </a:cubicBezTo>
                    <a:cubicBezTo>
                      <a:pt x="220228" y="948853"/>
                      <a:pt x="251577" y="940664"/>
                      <a:pt x="283914" y="928237"/>
                    </a:cubicBezTo>
                    <a:cubicBezTo>
                      <a:pt x="301565" y="921459"/>
                      <a:pt x="315544" y="908468"/>
                      <a:pt x="337008" y="912281"/>
                    </a:cubicBezTo>
                    <a:cubicBezTo>
                      <a:pt x="301988" y="938828"/>
                      <a:pt x="272334" y="980343"/>
                      <a:pt x="246070" y="1016775"/>
                    </a:cubicBezTo>
                    <a:cubicBezTo>
                      <a:pt x="289986" y="1013951"/>
                      <a:pt x="333195" y="980625"/>
                      <a:pt x="371746" y="963115"/>
                    </a:cubicBezTo>
                    <a:cubicBezTo>
                      <a:pt x="322464" y="990934"/>
                      <a:pt x="295775" y="1050382"/>
                      <a:pt x="253554" y="1084556"/>
                    </a:cubicBezTo>
                    <a:cubicBezTo>
                      <a:pt x="271911" y="1090909"/>
                      <a:pt x="274453" y="1106160"/>
                      <a:pt x="287585" y="1120140"/>
                    </a:cubicBezTo>
                    <a:cubicBezTo>
                      <a:pt x="354236" y="1191027"/>
                      <a:pt x="422157" y="1248216"/>
                      <a:pt x="503211" y="1305124"/>
                    </a:cubicBezTo>
                    <a:cubicBezTo>
                      <a:pt x="509707" y="1298063"/>
                      <a:pt x="517756" y="1290156"/>
                      <a:pt x="528064" y="1288884"/>
                    </a:cubicBezTo>
                    <a:cubicBezTo>
                      <a:pt x="527781" y="1303005"/>
                      <a:pt x="527923" y="1317692"/>
                      <a:pt x="531312" y="1332660"/>
                    </a:cubicBezTo>
                    <a:cubicBezTo>
                      <a:pt x="568450" y="1347910"/>
                      <a:pt x="603046" y="1380670"/>
                      <a:pt x="640890" y="1396768"/>
                    </a:cubicBezTo>
                    <a:cubicBezTo>
                      <a:pt x="703445" y="1423174"/>
                      <a:pt x="779698" y="1456218"/>
                      <a:pt x="826297" y="1421621"/>
                    </a:cubicBezTo>
                    <a:cubicBezTo>
                      <a:pt x="871766" y="1387589"/>
                      <a:pt x="911870" y="1355536"/>
                      <a:pt x="900855" y="129128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BC161D5-4D89-49B1-B66E-0611A6944381}"/>
                  </a:ext>
                </a:extLst>
              </p:cNvPr>
              <p:cNvSpPr/>
              <p:nvPr/>
            </p:nvSpPr>
            <p:spPr>
              <a:xfrm>
                <a:off x="-43480" y="6219955"/>
                <a:ext cx="937114" cy="1362576"/>
              </a:xfrm>
              <a:custGeom>
                <a:avLst/>
                <a:gdLst>
                  <a:gd name="connsiteX0" fmla="*/ 5086 w 937114"/>
                  <a:gd name="connsiteY0" fmla="*/ 3294 h 1362576"/>
                  <a:gd name="connsiteX1" fmla="*/ 185551 w 937114"/>
                  <a:gd name="connsiteY1" fmla="*/ 614306 h 1362576"/>
                  <a:gd name="connsiteX2" fmla="*/ 608896 w 937114"/>
                  <a:gd name="connsiteY2" fmla="*/ 1120257 h 1362576"/>
                  <a:gd name="connsiteX3" fmla="*/ 925345 w 937114"/>
                  <a:gd name="connsiteY3" fmla="*/ 1327975 h 1362576"/>
                  <a:gd name="connsiteX4" fmla="*/ 905011 w 937114"/>
                  <a:gd name="connsiteY4" fmla="*/ 1358900 h 1362576"/>
                  <a:gd name="connsiteX5" fmla="*/ 617933 w 937114"/>
                  <a:gd name="connsiteY5" fmla="*/ 1170245 h 1362576"/>
                  <a:gd name="connsiteX6" fmla="*/ 371806 w 937114"/>
                  <a:gd name="connsiteY6" fmla="*/ 929625 h 1362576"/>
                  <a:gd name="connsiteX7" fmla="*/ 57334 w 937114"/>
                  <a:gd name="connsiteY7" fmla="*/ 351657 h 1362576"/>
                  <a:gd name="connsiteX8" fmla="*/ 3 w 937114"/>
                  <a:gd name="connsiteY8" fmla="*/ 2589 h 1362576"/>
                  <a:gd name="connsiteX9" fmla="*/ 5086 w 937114"/>
                  <a:gd name="connsiteY9" fmla="*/ 3294 h 136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7114" h="1362576">
                    <a:moveTo>
                      <a:pt x="5086" y="3294"/>
                    </a:moveTo>
                    <a:cubicBezTo>
                      <a:pt x="22314" y="225557"/>
                      <a:pt x="83316" y="425368"/>
                      <a:pt x="185551" y="614306"/>
                    </a:cubicBezTo>
                    <a:cubicBezTo>
                      <a:pt x="290611" y="808750"/>
                      <a:pt x="437045" y="980883"/>
                      <a:pt x="608896" y="1120257"/>
                    </a:cubicBezTo>
                    <a:cubicBezTo>
                      <a:pt x="705341" y="1198487"/>
                      <a:pt x="814355" y="1267820"/>
                      <a:pt x="925345" y="1327975"/>
                    </a:cubicBezTo>
                    <a:cubicBezTo>
                      <a:pt x="950621" y="1341672"/>
                      <a:pt x="931134" y="1373304"/>
                      <a:pt x="905011" y="1358900"/>
                    </a:cubicBezTo>
                    <a:cubicBezTo>
                      <a:pt x="804611" y="1303970"/>
                      <a:pt x="707036" y="1242261"/>
                      <a:pt x="617933" y="1170245"/>
                    </a:cubicBezTo>
                    <a:cubicBezTo>
                      <a:pt x="528689" y="1098087"/>
                      <a:pt x="443540" y="1016610"/>
                      <a:pt x="371806" y="929625"/>
                    </a:cubicBezTo>
                    <a:cubicBezTo>
                      <a:pt x="229891" y="757491"/>
                      <a:pt x="127797" y="564458"/>
                      <a:pt x="57334" y="351657"/>
                    </a:cubicBezTo>
                    <a:cubicBezTo>
                      <a:pt x="20619" y="240949"/>
                      <a:pt x="1133" y="121063"/>
                      <a:pt x="3" y="2589"/>
                    </a:cubicBezTo>
                    <a:cubicBezTo>
                      <a:pt x="-138" y="-1366"/>
                      <a:pt x="4945" y="-518"/>
                      <a:pt x="5086" y="3294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0" name="Graphic 2">
              <a:extLst>
                <a:ext uri="{FF2B5EF4-FFF2-40B4-BE49-F238E27FC236}">
                  <a16:creationId xmlns:a16="http://schemas.microsoft.com/office/drawing/2014/main" id="{27A1B9B1-585E-407B-BF94-3AF472F1D0D4}"/>
                </a:ext>
              </a:extLst>
            </p:cNvPr>
            <p:cNvGrpSpPr/>
            <p:nvPr/>
          </p:nvGrpSpPr>
          <p:grpSpPr>
            <a:xfrm>
              <a:off x="1377931" y="5798917"/>
              <a:ext cx="1529998" cy="1892622"/>
              <a:chOff x="1377931" y="5798917"/>
              <a:chExt cx="1529998" cy="1892622"/>
            </a:xfrm>
          </p:grpSpPr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9CD1212D-1744-48EB-816D-5BE95D9DE764}"/>
                  </a:ext>
                </a:extLst>
              </p:cNvPr>
              <p:cNvSpPr/>
              <p:nvPr/>
            </p:nvSpPr>
            <p:spPr>
              <a:xfrm>
                <a:off x="1849145" y="6963466"/>
                <a:ext cx="459493" cy="233418"/>
              </a:xfrm>
              <a:custGeom>
                <a:avLst/>
                <a:gdLst>
                  <a:gd name="connsiteX0" fmla="*/ 320403 w 459493"/>
                  <a:gd name="connsiteY0" fmla="*/ 26124 h 233418"/>
                  <a:gd name="connsiteX1" fmla="*/ 0 w 459493"/>
                  <a:gd name="connsiteY1" fmla="*/ 233419 h 233418"/>
                  <a:gd name="connsiteX2" fmla="*/ 420379 w 459493"/>
                  <a:gd name="connsiteY2" fmla="*/ 44057 h 233418"/>
                  <a:gd name="connsiteX3" fmla="*/ 459494 w 459493"/>
                  <a:gd name="connsiteY3" fmla="*/ 0 h 233418"/>
                  <a:gd name="connsiteX4" fmla="*/ 320403 w 459493"/>
                  <a:gd name="connsiteY4" fmla="*/ 26124 h 2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493" h="233418">
                    <a:moveTo>
                      <a:pt x="320403" y="26124"/>
                    </a:moveTo>
                    <a:cubicBezTo>
                      <a:pt x="114520" y="87550"/>
                      <a:pt x="0" y="233419"/>
                      <a:pt x="0" y="233419"/>
                    </a:cubicBezTo>
                    <a:cubicBezTo>
                      <a:pt x="0" y="233419"/>
                      <a:pt x="252340" y="215909"/>
                      <a:pt x="420379" y="44057"/>
                    </a:cubicBezTo>
                    <a:cubicBezTo>
                      <a:pt x="433794" y="30360"/>
                      <a:pt x="446926" y="15674"/>
                      <a:pt x="459494" y="0"/>
                    </a:cubicBezTo>
                    <a:cubicBezTo>
                      <a:pt x="414166" y="12144"/>
                      <a:pt x="367567" y="20617"/>
                      <a:pt x="320403" y="26124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11FB1F-24CD-4A10-B9B2-3827BD633D94}"/>
                  </a:ext>
                </a:extLst>
              </p:cNvPr>
              <p:cNvSpPr/>
              <p:nvPr/>
            </p:nvSpPr>
            <p:spPr>
              <a:xfrm>
                <a:off x="1498382" y="6894949"/>
                <a:ext cx="810256" cy="102210"/>
              </a:xfrm>
              <a:custGeom>
                <a:avLst/>
                <a:gdLst>
                  <a:gd name="connsiteX0" fmla="*/ 810257 w 810256"/>
                  <a:gd name="connsiteY0" fmla="*/ 68517 h 102210"/>
                  <a:gd name="connsiteX1" fmla="*/ 484770 w 810256"/>
                  <a:gd name="connsiteY1" fmla="*/ 8645 h 102210"/>
                  <a:gd name="connsiteX2" fmla="*/ 0 w 810256"/>
                  <a:gd name="connsiteY2" fmla="*/ 18247 h 102210"/>
                  <a:gd name="connsiteX3" fmla="*/ 671166 w 810256"/>
                  <a:gd name="connsiteY3" fmla="*/ 94641 h 102210"/>
                  <a:gd name="connsiteX4" fmla="*/ 810257 w 810256"/>
                  <a:gd name="connsiteY4" fmla="*/ 68517 h 102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256" h="102210">
                    <a:moveTo>
                      <a:pt x="810257" y="68517"/>
                    </a:moveTo>
                    <a:cubicBezTo>
                      <a:pt x="703785" y="61034"/>
                      <a:pt x="592654" y="39005"/>
                      <a:pt x="484770" y="8645"/>
                    </a:cubicBezTo>
                    <a:cubicBezTo>
                      <a:pt x="219015" y="-15361"/>
                      <a:pt x="0" y="18247"/>
                      <a:pt x="0" y="18247"/>
                    </a:cubicBezTo>
                    <a:cubicBezTo>
                      <a:pt x="216473" y="85039"/>
                      <a:pt x="447491" y="118223"/>
                      <a:pt x="671166" y="94641"/>
                    </a:cubicBezTo>
                    <a:cubicBezTo>
                      <a:pt x="717906" y="89699"/>
                      <a:pt x="764929" y="80661"/>
                      <a:pt x="810257" y="68517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D16094F7-21E7-44A6-9E37-B345AEE9A69C}"/>
                  </a:ext>
                </a:extLst>
              </p:cNvPr>
              <p:cNvSpPr/>
              <p:nvPr/>
            </p:nvSpPr>
            <p:spPr>
              <a:xfrm>
                <a:off x="1377931" y="6643063"/>
                <a:ext cx="930707" cy="320403"/>
              </a:xfrm>
              <a:custGeom>
                <a:avLst/>
                <a:gdLst>
                  <a:gd name="connsiteX0" fmla="*/ 930708 w 930707"/>
                  <a:gd name="connsiteY0" fmla="*/ 320403 h 320403"/>
                  <a:gd name="connsiteX1" fmla="*/ 460059 w 930707"/>
                  <a:gd name="connsiteY1" fmla="*/ 120028 h 320403"/>
                  <a:gd name="connsiteX2" fmla="*/ 0 w 930707"/>
                  <a:gd name="connsiteY2" fmla="*/ 0 h 320403"/>
                  <a:gd name="connsiteX3" fmla="*/ 605221 w 930707"/>
                  <a:gd name="connsiteY3" fmla="*/ 260389 h 320403"/>
                  <a:gd name="connsiteX4" fmla="*/ 930708 w 930707"/>
                  <a:gd name="connsiteY4" fmla="*/ 320403 h 32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0707" h="320403">
                    <a:moveTo>
                      <a:pt x="930708" y="320403"/>
                    </a:moveTo>
                    <a:cubicBezTo>
                      <a:pt x="771142" y="276063"/>
                      <a:pt x="605645" y="201647"/>
                      <a:pt x="460059" y="120028"/>
                    </a:cubicBezTo>
                    <a:cubicBezTo>
                      <a:pt x="208848" y="37703"/>
                      <a:pt x="0" y="0"/>
                      <a:pt x="0" y="0"/>
                    </a:cubicBezTo>
                    <a:cubicBezTo>
                      <a:pt x="189785" y="111555"/>
                      <a:pt x="393973" y="200234"/>
                      <a:pt x="605221" y="260389"/>
                    </a:cubicBezTo>
                    <a:cubicBezTo>
                      <a:pt x="712681" y="291173"/>
                      <a:pt x="824236" y="312919"/>
                      <a:pt x="930708" y="320403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AD0339C2-8119-4CB1-88C7-9EE1DC902517}"/>
                  </a:ext>
                </a:extLst>
              </p:cNvPr>
              <p:cNvSpPr/>
              <p:nvPr/>
            </p:nvSpPr>
            <p:spPr>
              <a:xfrm>
                <a:off x="1392052" y="6453561"/>
                <a:ext cx="916587" cy="509905"/>
              </a:xfrm>
              <a:custGeom>
                <a:avLst/>
                <a:gdLst>
                  <a:gd name="connsiteX0" fmla="*/ 445938 w 916587"/>
                  <a:gd name="connsiteY0" fmla="*/ 309530 h 509905"/>
                  <a:gd name="connsiteX1" fmla="*/ 916587 w 916587"/>
                  <a:gd name="connsiteY1" fmla="*/ 509905 h 509905"/>
                  <a:gd name="connsiteX2" fmla="*/ 861374 w 916587"/>
                  <a:gd name="connsiteY2" fmla="*/ 480393 h 509905"/>
                  <a:gd name="connsiteX3" fmla="*/ 512588 w 916587"/>
                  <a:gd name="connsiteY3" fmla="*/ 245844 h 509905"/>
                  <a:gd name="connsiteX4" fmla="*/ 0 w 916587"/>
                  <a:gd name="connsiteY4" fmla="*/ 0 h 509905"/>
                  <a:gd name="connsiteX5" fmla="*/ 445938 w 916587"/>
                  <a:gd name="connsiteY5" fmla="*/ 309530 h 50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6587" h="509905">
                    <a:moveTo>
                      <a:pt x="445938" y="309530"/>
                    </a:moveTo>
                    <a:cubicBezTo>
                      <a:pt x="591524" y="391008"/>
                      <a:pt x="756880" y="465565"/>
                      <a:pt x="916587" y="509905"/>
                    </a:cubicBezTo>
                    <a:cubicBezTo>
                      <a:pt x="898089" y="500444"/>
                      <a:pt x="879732" y="490560"/>
                      <a:pt x="861374" y="480393"/>
                    </a:cubicBezTo>
                    <a:cubicBezTo>
                      <a:pt x="739370" y="413036"/>
                      <a:pt x="619625" y="331135"/>
                      <a:pt x="512588" y="245844"/>
                    </a:cubicBezTo>
                    <a:cubicBezTo>
                      <a:pt x="243444" y="95457"/>
                      <a:pt x="0" y="0"/>
                      <a:pt x="0" y="0"/>
                    </a:cubicBezTo>
                    <a:cubicBezTo>
                      <a:pt x="0" y="0"/>
                      <a:pt x="188938" y="165638"/>
                      <a:pt x="445938" y="30953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583408E0-E3DF-487D-9E34-DD759EA981F1}"/>
                  </a:ext>
                </a:extLst>
              </p:cNvPr>
              <p:cNvSpPr/>
              <p:nvPr/>
            </p:nvSpPr>
            <p:spPr>
              <a:xfrm>
                <a:off x="1447265" y="6238076"/>
                <a:ext cx="861374" cy="725390"/>
              </a:xfrm>
              <a:custGeom>
                <a:avLst/>
                <a:gdLst>
                  <a:gd name="connsiteX0" fmla="*/ 861374 w 861374"/>
                  <a:gd name="connsiteY0" fmla="*/ 725390 h 725390"/>
                  <a:gd name="connsiteX1" fmla="*/ 529957 w 861374"/>
                  <a:gd name="connsiteY1" fmla="*/ 409083 h 725390"/>
                  <a:gd name="connsiteX2" fmla="*/ 0 w 861374"/>
                  <a:gd name="connsiteY2" fmla="*/ 0 h 725390"/>
                  <a:gd name="connsiteX3" fmla="*/ 457234 w 861374"/>
                  <a:gd name="connsiteY3" fmla="*/ 461329 h 725390"/>
                  <a:gd name="connsiteX4" fmla="*/ 806020 w 861374"/>
                  <a:gd name="connsiteY4" fmla="*/ 695878 h 725390"/>
                  <a:gd name="connsiteX5" fmla="*/ 861374 w 861374"/>
                  <a:gd name="connsiteY5" fmla="*/ 725390 h 72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374" h="725390">
                    <a:moveTo>
                      <a:pt x="861374" y="725390"/>
                    </a:moveTo>
                    <a:cubicBezTo>
                      <a:pt x="741064" y="630780"/>
                      <a:pt x="627674" y="520920"/>
                      <a:pt x="529957" y="409083"/>
                    </a:cubicBezTo>
                    <a:cubicBezTo>
                      <a:pt x="357682" y="266179"/>
                      <a:pt x="185125" y="126100"/>
                      <a:pt x="0" y="0"/>
                    </a:cubicBezTo>
                    <a:cubicBezTo>
                      <a:pt x="132313" y="171851"/>
                      <a:pt x="287784" y="326193"/>
                      <a:pt x="457234" y="461329"/>
                    </a:cubicBezTo>
                    <a:cubicBezTo>
                      <a:pt x="564271" y="546620"/>
                      <a:pt x="684016" y="628662"/>
                      <a:pt x="806020" y="695878"/>
                    </a:cubicBezTo>
                    <a:cubicBezTo>
                      <a:pt x="824519" y="706045"/>
                      <a:pt x="842876" y="715929"/>
                      <a:pt x="861374" y="72539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B6B69F18-938B-401C-B441-AD49E0EA0310}"/>
                  </a:ext>
                </a:extLst>
              </p:cNvPr>
              <p:cNvSpPr/>
              <p:nvPr/>
            </p:nvSpPr>
            <p:spPr>
              <a:xfrm>
                <a:off x="2226174" y="6963608"/>
                <a:ext cx="94885" cy="336782"/>
              </a:xfrm>
              <a:custGeom>
                <a:avLst/>
                <a:gdLst>
                  <a:gd name="connsiteX0" fmla="*/ 43350 w 94885"/>
                  <a:gd name="connsiteY0" fmla="*/ 43916 h 336782"/>
                  <a:gd name="connsiteX1" fmla="*/ 24570 w 94885"/>
                  <a:gd name="connsiteY1" fmla="*/ 336783 h 336782"/>
                  <a:gd name="connsiteX2" fmla="*/ 91220 w 94885"/>
                  <a:gd name="connsiteY2" fmla="*/ 50976 h 336782"/>
                  <a:gd name="connsiteX3" fmla="*/ 82465 w 94885"/>
                  <a:gd name="connsiteY3" fmla="*/ 0 h 336782"/>
                  <a:gd name="connsiteX4" fmla="*/ 43350 w 94885"/>
                  <a:gd name="connsiteY4" fmla="*/ 43916 h 33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885" h="336782">
                    <a:moveTo>
                      <a:pt x="43350" y="43916"/>
                    </a:moveTo>
                    <a:cubicBezTo>
                      <a:pt x="-41657" y="167050"/>
                      <a:pt x="24570" y="336783"/>
                      <a:pt x="24570" y="336783"/>
                    </a:cubicBezTo>
                    <a:cubicBezTo>
                      <a:pt x="24570" y="336783"/>
                      <a:pt x="113814" y="235678"/>
                      <a:pt x="91220" y="50976"/>
                    </a:cubicBezTo>
                    <a:cubicBezTo>
                      <a:pt x="89243" y="34596"/>
                      <a:pt x="86419" y="17651"/>
                      <a:pt x="82465" y="0"/>
                    </a:cubicBezTo>
                    <a:cubicBezTo>
                      <a:pt x="69898" y="15533"/>
                      <a:pt x="56765" y="30219"/>
                      <a:pt x="43350" y="43916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851AF82C-5592-42CD-ACEA-0130B2EB119E}"/>
                  </a:ext>
                </a:extLst>
              </p:cNvPr>
              <p:cNvSpPr/>
              <p:nvPr/>
            </p:nvSpPr>
            <p:spPr>
              <a:xfrm>
                <a:off x="1578024" y="6021885"/>
                <a:ext cx="730614" cy="941580"/>
              </a:xfrm>
              <a:custGeom>
                <a:avLst/>
                <a:gdLst>
                  <a:gd name="connsiteX0" fmla="*/ 399198 w 730614"/>
                  <a:gd name="connsiteY0" fmla="*/ 625274 h 941580"/>
                  <a:gd name="connsiteX1" fmla="*/ 730615 w 730614"/>
                  <a:gd name="connsiteY1" fmla="*/ 941581 h 941580"/>
                  <a:gd name="connsiteX2" fmla="*/ 514706 w 730614"/>
                  <a:gd name="connsiteY2" fmla="*/ 638688 h 941580"/>
                  <a:gd name="connsiteX3" fmla="*/ 0 w 730614"/>
                  <a:gd name="connsiteY3" fmla="*/ 0 h 941580"/>
                  <a:gd name="connsiteX4" fmla="*/ 399198 w 730614"/>
                  <a:gd name="connsiteY4" fmla="*/ 625274 h 94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614" h="941580">
                    <a:moveTo>
                      <a:pt x="399198" y="625274"/>
                    </a:moveTo>
                    <a:cubicBezTo>
                      <a:pt x="491125" y="736687"/>
                      <a:pt x="610305" y="846971"/>
                      <a:pt x="730615" y="941581"/>
                    </a:cubicBezTo>
                    <a:cubicBezTo>
                      <a:pt x="649279" y="845559"/>
                      <a:pt x="576415" y="742618"/>
                      <a:pt x="514706" y="638688"/>
                    </a:cubicBezTo>
                    <a:cubicBezTo>
                      <a:pt x="353446" y="418967"/>
                      <a:pt x="182865" y="202211"/>
                      <a:pt x="0" y="0"/>
                    </a:cubicBezTo>
                    <a:cubicBezTo>
                      <a:pt x="100117" y="232712"/>
                      <a:pt x="243162" y="435912"/>
                      <a:pt x="399198" y="625274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58C80202-26BC-475C-BC29-19C92A054C93}"/>
                  </a:ext>
                </a:extLst>
              </p:cNvPr>
              <p:cNvSpPr/>
              <p:nvPr/>
            </p:nvSpPr>
            <p:spPr>
              <a:xfrm>
                <a:off x="1811160" y="5798917"/>
                <a:ext cx="497479" cy="1164549"/>
              </a:xfrm>
              <a:custGeom>
                <a:avLst/>
                <a:gdLst>
                  <a:gd name="connsiteX0" fmla="*/ 281571 w 497479"/>
                  <a:gd name="connsiteY0" fmla="*/ 861656 h 1164549"/>
                  <a:gd name="connsiteX1" fmla="*/ 497479 w 497479"/>
                  <a:gd name="connsiteY1" fmla="*/ 1164550 h 1164549"/>
                  <a:gd name="connsiteX2" fmla="*/ 348080 w 497479"/>
                  <a:gd name="connsiteY2" fmla="*/ 830026 h 1164549"/>
                  <a:gd name="connsiteX3" fmla="*/ 348080 w 497479"/>
                  <a:gd name="connsiteY3" fmla="*/ 829884 h 1164549"/>
                  <a:gd name="connsiteX4" fmla="*/ 0 w 497479"/>
                  <a:gd name="connsiteY4" fmla="*/ 0 h 1164549"/>
                  <a:gd name="connsiteX5" fmla="*/ 281571 w 497479"/>
                  <a:gd name="connsiteY5" fmla="*/ 861656 h 116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479" h="1164549">
                    <a:moveTo>
                      <a:pt x="281571" y="861656"/>
                    </a:moveTo>
                    <a:cubicBezTo>
                      <a:pt x="337913" y="964033"/>
                      <a:pt x="416143" y="1068528"/>
                      <a:pt x="497479" y="1164550"/>
                    </a:cubicBezTo>
                    <a:cubicBezTo>
                      <a:pt x="445373" y="1051159"/>
                      <a:pt x="395103" y="938474"/>
                      <a:pt x="348080" y="830026"/>
                    </a:cubicBezTo>
                    <a:cubicBezTo>
                      <a:pt x="348080" y="830026"/>
                      <a:pt x="348080" y="830026"/>
                      <a:pt x="348080" y="829884"/>
                    </a:cubicBezTo>
                    <a:cubicBezTo>
                      <a:pt x="230594" y="553962"/>
                      <a:pt x="119463" y="275075"/>
                      <a:pt x="0" y="0"/>
                    </a:cubicBezTo>
                    <a:cubicBezTo>
                      <a:pt x="18498" y="311083"/>
                      <a:pt x="138526" y="601550"/>
                      <a:pt x="281571" y="861656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606B9CD6-432F-4DD5-BADF-C2B51519D75D}"/>
                  </a:ext>
                </a:extLst>
              </p:cNvPr>
              <p:cNvSpPr/>
              <p:nvPr/>
            </p:nvSpPr>
            <p:spPr>
              <a:xfrm>
                <a:off x="2308639" y="6963466"/>
                <a:ext cx="599290" cy="728073"/>
              </a:xfrm>
              <a:custGeom>
                <a:avLst/>
                <a:gdLst>
                  <a:gd name="connsiteX0" fmla="*/ 0 w 599290"/>
                  <a:gd name="connsiteY0" fmla="*/ 0 h 728073"/>
                  <a:gd name="connsiteX1" fmla="*/ 8755 w 599290"/>
                  <a:gd name="connsiteY1" fmla="*/ 50976 h 728073"/>
                  <a:gd name="connsiteX2" fmla="*/ 563423 w 599290"/>
                  <a:gd name="connsiteY2" fmla="*/ 728073 h 728073"/>
                  <a:gd name="connsiteX3" fmla="*/ 581357 w 599290"/>
                  <a:gd name="connsiteY3" fmla="*/ 709433 h 728073"/>
                  <a:gd name="connsiteX4" fmla="*/ 599291 w 599290"/>
                  <a:gd name="connsiteY4" fmla="*/ 690653 h 728073"/>
                  <a:gd name="connsiteX5" fmla="*/ 43492 w 599290"/>
                  <a:gd name="connsiteY5" fmla="*/ 29654 h 728073"/>
                  <a:gd name="connsiteX6" fmla="*/ 0 w 599290"/>
                  <a:gd name="connsiteY6" fmla="*/ 0 h 728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290" h="728073">
                    <a:moveTo>
                      <a:pt x="0" y="0"/>
                    </a:moveTo>
                    <a:cubicBezTo>
                      <a:pt x="3812" y="17651"/>
                      <a:pt x="6637" y="34738"/>
                      <a:pt x="8755" y="50976"/>
                    </a:cubicBezTo>
                    <a:cubicBezTo>
                      <a:pt x="173969" y="293856"/>
                      <a:pt x="363613" y="513295"/>
                      <a:pt x="563423" y="728073"/>
                    </a:cubicBezTo>
                    <a:cubicBezTo>
                      <a:pt x="570625" y="720590"/>
                      <a:pt x="574155" y="716918"/>
                      <a:pt x="581357" y="709433"/>
                    </a:cubicBezTo>
                    <a:cubicBezTo>
                      <a:pt x="588559" y="701950"/>
                      <a:pt x="592089" y="698137"/>
                      <a:pt x="599291" y="690653"/>
                    </a:cubicBezTo>
                    <a:cubicBezTo>
                      <a:pt x="386348" y="502422"/>
                      <a:pt x="192891" y="272110"/>
                      <a:pt x="43492" y="29654"/>
                    </a:cubicBezTo>
                    <a:cubicBezTo>
                      <a:pt x="29230" y="21040"/>
                      <a:pt x="14686" y="11297"/>
                      <a:pt x="0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71F2845B-2FF4-4A5D-8B71-A02BA8CBE663}"/>
                  </a:ext>
                </a:extLst>
              </p:cNvPr>
              <p:cNvSpPr/>
              <p:nvPr/>
            </p:nvSpPr>
            <p:spPr>
              <a:xfrm>
                <a:off x="2308639" y="6946334"/>
                <a:ext cx="334523" cy="102930"/>
              </a:xfrm>
              <a:custGeom>
                <a:avLst/>
                <a:gdLst>
                  <a:gd name="connsiteX0" fmla="*/ 0 w 334523"/>
                  <a:gd name="connsiteY0" fmla="*/ 17132 h 102930"/>
                  <a:gd name="connsiteX1" fmla="*/ 43492 w 334523"/>
                  <a:gd name="connsiteY1" fmla="*/ 46927 h 102930"/>
                  <a:gd name="connsiteX2" fmla="*/ 334524 w 334523"/>
                  <a:gd name="connsiteY2" fmla="*/ 85054 h 102930"/>
                  <a:gd name="connsiteX3" fmla="*/ 58178 w 334523"/>
                  <a:gd name="connsiteY3" fmla="*/ 2730 h 102930"/>
                  <a:gd name="connsiteX4" fmla="*/ 0 w 334523"/>
                  <a:gd name="connsiteY4" fmla="*/ 17132 h 102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523" h="102930">
                    <a:moveTo>
                      <a:pt x="0" y="17132"/>
                    </a:moveTo>
                    <a:cubicBezTo>
                      <a:pt x="14686" y="28429"/>
                      <a:pt x="29230" y="38314"/>
                      <a:pt x="43492" y="46927"/>
                    </a:cubicBezTo>
                    <a:cubicBezTo>
                      <a:pt x="205741" y="144362"/>
                      <a:pt x="334524" y="85054"/>
                      <a:pt x="334524" y="85054"/>
                    </a:cubicBezTo>
                    <a:cubicBezTo>
                      <a:pt x="334524" y="85054"/>
                      <a:pt x="209130" y="-17887"/>
                      <a:pt x="58178" y="2730"/>
                    </a:cubicBezTo>
                    <a:cubicBezTo>
                      <a:pt x="39538" y="8377"/>
                      <a:pt x="20193" y="13320"/>
                      <a:pt x="0" y="1713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E8799B44-F45D-4D56-907D-46D617C44D36}"/>
                  </a:ext>
                </a:extLst>
              </p:cNvPr>
              <p:cNvSpPr/>
              <p:nvPr/>
            </p:nvSpPr>
            <p:spPr>
              <a:xfrm>
                <a:off x="2088838" y="5869521"/>
                <a:ext cx="219800" cy="1093803"/>
              </a:xfrm>
              <a:custGeom>
                <a:avLst/>
                <a:gdLst>
                  <a:gd name="connsiteX0" fmla="*/ 70402 w 219800"/>
                  <a:gd name="connsiteY0" fmla="*/ 759280 h 1093803"/>
                  <a:gd name="connsiteX1" fmla="*/ 219801 w 219800"/>
                  <a:gd name="connsiteY1" fmla="*/ 1093804 h 1093803"/>
                  <a:gd name="connsiteX2" fmla="*/ 132110 w 219800"/>
                  <a:gd name="connsiteY2" fmla="*/ 665659 h 1093803"/>
                  <a:gd name="connsiteX3" fmla="*/ 33405 w 219800"/>
                  <a:gd name="connsiteY3" fmla="*/ 0 h 1093803"/>
                  <a:gd name="connsiteX4" fmla="*/ 70402 w 219800"/>
                  <a:gd name="connsiteY4" fmla="*/ 759280 h 1093803"/>
                  <a:gd name="connsiteX5" fmla="*/ 70402 w 219800"/>
                  <a:gd name="connsiteY5" fmla="*/ 759280 h 109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00" h="1093803">
                    <a:moveTo>
                      <a:pt x="70402" y="759280"/>
                    </a:moveTo>
                    <a:cubicBezTo>
                      <a:pt x="117565" y="867869"/>
                      <a:pt x="167695" y="980555"/>
                      <a:pt x="219801" y="1093804"/>
                    </a:cubicBezTo>
                    <a:cubicBezTo>
                      <a:pt x="186334" y="947511"/>
                      <a:pt x="155268" y="800655"/>
                      <a:pt x="132110" y="665659"/>
                    </a:cubicBezTo>
                    <a:cubicBezTo>
                      <a:pt x="94407" y="445938"/>
                      <a:pt x="63341" y="222545"/>
                      <a:pt x="33405" y="0"/>
                    </a:cubicBezTo>
                    <a:cubicBezTo>
                      <a:pt x="-19549" y="245844"/>
                      <a:pt x="-11217" y="520496"/>
                      <a:pt x="70402" y="759280"/>
                    </a:cubicBezTo>
                    <a:cubicBezTo>
                      <a:pt x="70260" y="759280"/>
                      <a:pt x="70260" y="759280"/>
                      <a:pt x="70402" y="759280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7CDA0232-C7C3-47B5-9760-708C03EE5FA0}"/>
                  </a:ext>
                </a:extLst>
              </p:cNvPr>
              <p:cNvSpPr/>
              <p:nvPr/>
            </p:nvSpPr>
            <p:spPr>
              <a:xfrm>
                <a:off x="2220522" y="5953258"/>
                <a:ext cx="124831" cy="1010208"/>
              </a:xfrm>
              <a:custGeom>
                <a:avLst/>
                <a:gdLst>
                  <a:gd name="connsiteX0" fmla="*/ 426 w 124831"/>
                  <a:gd name="connsiteY0" fmla="*/ 582063 h 1010208"/>
                  <a:gd name="connsiteX1" fmla="*/ 88117 w 124831"/>
                  <a:gd name="connsiteY1" fmla="*/ 1010208 h 1010208"/>
                  <a:gd name="connsiteX2" fmla="*/ 86846 w 124831"/>
                  <a:gd name="connsiteY2" fmla="*/ 949630 h 1010208"/>
                  <a:gd name="connsiteX3" fmla="*/ 87693 w 124831"/>
                  <a:gd name="connsiteY3" fmla="*/ 559046 h 1010208"/>
                  <a:gd name="connsiteX4" fmla="*/ 124831 w 124831"/>
                  <a:gd name="connsiteY4" fmla="*/ 0 h 1010208"/>
                  <a:gd name="connsiteX5" fmla="*/ 426 w 124831"/>
                  <a:gd name="connsiteY5" fmla="*/ 582063 h 101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831" h="1010208">
                    <a:moveTo>
                      <a:pt x="426" y="582063"/>
                    </a:moveTo>
                    <a:cubicBezTo>
                      <a:pt x="24714" y="717906"/>
                      <a:pt x="54650" y="863916"/>
                      <a:pt x="88117" y="1010208"/>
                    </a:cubicBezTo>
                    <a:cubicBezTo>
                      <a:pt x="87693" y="990015"/>
                      <a:pt x="87129" y="969823"/>
                      <a:pt x="86846" y="949630"/>
                    </a:cubicBezTo>
                    <a:cubicBezTo>
                      <a:pt x="84304" y="815764"/>
                      <a:pt x="84163" y="681898"/>
                      <a:pt x="87693" y="559046"/>
                    </a:cubicBezTo>
                    <a:cubicBezTo>
                      <a:pt x="96448" y="243303"/>
                      <a:pt x="124831" y="0"/>
                      <a:pt x="124831" y="0"/>
                    </a:cubicBezTo>
                    <a:cubicBezTo>
                      <a:pt x="124831" y="0"/>
                      <a:pt x="-8470" y="249375"/>
                      <a:pt x="426" y="582063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8330413B-D544-4F3F-ACE2-34D480CAA9FB}"/>
                  </a:ext>
                </a:extLst>
              </p:cNvPr>
              <p:cNvSpPr/>
              <p:nvPr/>
            </p:nvSpPr>
            <p:spPr>
              <a:xfrm>
                <a:off x="2305492" y="6051681"/>
                <a:ext cx="206487" cy="911785"/>
              </a:xfrm>
              <a:custGeom>
                <a:avLst/>
                <a:gdLst>
                  <a:gd name="connsiteX0" fmla="*/ 1876 w 206487"/>
                  <a:gd name="connsiteY0" fmla="*/ 851207 h 911785"/>
                  <a:gd name="connsiteX1" fmla="*/ 3147 w 206487"/>
                  <a:gd name="connsiteY1" fmla="*/ 911786 h 911785"/>
                  <a:gd name="connsiteX2" fmla="*/ 94085 w 206487"/>
                  <a:gd name="connsiteY2" fmla="*/ 446502 h 911785"/>
                  <a:gd name="connsiteX3" fmla="*/ 206488 w 206487"/>
                  <a:gd name="connsiteY3" fmla="*/ 0 h 911785"/>
                  <a:gd name="connsiteX4" fmla="*/ 2582 w 206487"/>
                  <a:gd name="connsiteY4" fmla="*/ 460623 h 911785"/>
                  <a:gd name="connsiteX5" fmla="*/ 1876 w 206487"/>
                  <a:gd name="connsiteY5" fmla="*/ 851207 h 91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487" h="911785">
                    <a:moveTo>
                      <a:pt x="1876" y="851207"/>
                    </a:moveTo>
                    <a:cubicBezTo>
                      <a:pt x="2300" y="871400"/>
                      <a:pt x="2723" y="891593"/>
                      <a:pt x="3147" y="911786"/>
                    </a:cubicBezTo>
                    <a:cubicBezTo>
                      <a:pt x="34072" y="754338"/>
                      <a:pt x="62878" y="590677"/>
                      <a:pt x="94085" y="446502"/>
                    </a:cubicBezTo>
                    <a:cubicBezTo>
                      <a:pt x="149298" y="192185"/>
                      <a:pt x="206488" y="0"/>
                      <a:pt x="206488" y="0"/>
                    </a:cubicBezTo>
                    <a:cubicBezTo>
                      <a:pt x="206488" y="0"/>
                      <a:pt x="60478" y="186396"/>
                      <a:pt x="2582" y="460623"/>
                    </a:cubicBezTo>
                    <a:cubicBezTo>
                      <a:pt x="-807" y="583616"/>
                      <a:pt x="-666" y="717342"/>
                      <a:pt x="1876" y="851207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FF08F764-E79A-4A75-AA4F-811E1C6ECF6C}"/>
                  </a:ext>
                </a:extLst>
              </p:cNvPr>
              <p:cNvSpPr/>
              <p:nvPr/>
            </p:nvSpPr>
            <p:spPr>
              <a:xfrm>
                <a:off x="2308780" y="6679213"/>
                <a:ext cx="427439" cy="284253"/>
              </a:xfrm>
              <a:custGeom>
                <a:avLst/>
                <a:gdLst>
                  <a:gd name="connsiteX0" fmla="*/ 88962 w 427439"/>
                  <a:gd name="connsiteY0" fmla="*/ 178488 h 284253"/>
                  <a:gd name="connsiteX1" fmla="*/ 0 w 427439"/>
                  <a:gd name="connsiteY1" fmla="*/ 284254 h 284253"/>
                  <a:gd name="connsiteX2" fmla="*/ 58178 w 427439"/>
                  <a:gd name="connsiteY2" fmla="*/ 269851 h 284253"/>
                  <a:gd name="connsiteX3" fmla="*/ 427439 w 427439"/>
                  <a:gd name="connsiteY3" fmla="*/ 0 h 284253"/>
                  <a:gd name="connsiteX4" fmla="*/ 88962 w 427439"/>
                  <a:gd name="connsiteY4" fmla="*/ 178488 h 28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439" h="284253">
                    <a:moveTo>
                      <a:pt x="88962" y="178488"/>
                    </a:moveTo>
                    <a:cubicBezTo>
                      <a:pt x="61002" y="215062"/>
                      <a:pt x="31631" y="250646"/>
                      <a:pt x="0" y="284254"/>
                    </a:cubicBezTo>
                    <a:cubicBezTo>
                      <a:pt x="20193" y="280442"/>
                      <a:pt x="39539" y="275499"/>
                      <a:pt x="58178" y="269851"/>
                    </a:cubicBezTo>
                    <a:cubicBezTo>
                      <a:pt x="291173" y="198822"/>
                      <a:pt x="427439" y="0"/>
                      <a:pt x="427439" y="0"/>
                    </a:cubicBezTo>
                    <a:cubicBezTo>
                      <a:pt x="427439" y="0"/>
                      <a:pt x="243868" y="35020"/>
                      <a:pt x="88962" y="178488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E8997911-4415-4575-B582-7854150CE109}"/>
                  </a:ext>
                </a:extLst>
              </p:cNvPr>
              <p:cNvSpPr/>
              <p:nvPr/>
            </p:nvSpPr>
            <p:spPr>
              <a:xfrm>
                <a:off x="2308639" y="6333957"/>
                <a:ext cx="423485" cy="629509"/>
              </a:xfrm>
              <a:custGeom>
                <a:avLst/>
                <a:gdLst>
                  <a:gd name="connsiteX0" fmla="*/ 423485 w 423485"/>
                  <a:gd name="connsiteY0" fmla="*/ 0 h 629509"/>
                  <a:gd name="connsiteX1" fmla="*/ 114379 w 423485"/>
                  <a:gd name="connsiteY1" fmla="*/ 338195 h 629509"/>
                  <a:gd name="connsiteX2" fmla="*/ 0 w 423485"/>
                  <a:gd name="connsiteY2" fmla="*/ 629509 h 629509"/>
                  <a:gd name="connsiteX3" fmla="*/ 88961 w 423485"/>
                  <a:gd name="connsiteY3" fmla="*/ 523744 h 629509"/>
                  <a:gd name="connsiteX4" fmla="*/ 423485 w 423485"/>
                  <a:gd name="connsiteY4" fmla="*/ 0 h 629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485" h="629509">
                    <a:moveTo>
                      <a:pt x="423485" y="0"/>
                    </a:moveTo>
                    <a:cubicBezTo>
                      <a:pt x="423485" y="0"/>
                      <a:pt x="245562" y="124405"/>
                      <a:pt x="114379" y="338195"/>
                    </a:cubicBezTo>
                    <a:cubicBezTo>
                      <a:pt x="78089" y="434358"/>
                      <a:pt x="41092" y="534334"/>
                      <a:pt x="0" y="629509"/>
                    </a:cubicBezTo>
                    <a:cubicBezTo>
                      <a:pt x="31631" y="595901"/>
                      <a:pt x="61143" y="560317"/>
                      <a:pt x="88961" y="523744"/>
                    </a:cubicBezTo>
                    <a:cubicBezTo>
                      <a:pt x="274510" y="281006"/>
                      <a:pt x="423485" y="0"/>
                      <a:pt x="423485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8694E229-89D0-4EF9-9BE0-6F4CBC6D72E4}"/>
                  </a:ext>
                </a:extLst>
              </p:cNvPr>
              <p:cNvSpPr/>
              <p:nvPr/>
            </p:nvSpPr>
            <p:spPr>
              <a:xfrm>
                <a:off x="2308639" y="6141348"/>
                <a:ext cx="329440" cy="822117"/>
              </a:xfrm>
              <a:custGeom>
                <a:avLst/>
                <a:gdLst>
                  <a:gd name="connsiteX0" fmla="*/ 90938 w 329440"/>
                  <a:gd name="connsiteY0" fmla="*/ 356834 h 822117"/>
                  <a:gd name="connsiteX1" fmla="*/ 0 w 329440"/>
                  <a:gd name="connsiteY1" fmla="*/ 822118 h 822117"/>
                  <a:gd name="connsiteX2" fmla="*/ 114379 w 329440"/>
                  <a:gd name="connsiteY2" fmla="*/ 530804 h 822117"/>
                  <a:gd name="connsiteX3" fmla="*/ 329440 w 329440"/>
                  <a:gd name="connsiteY3" fmla="*/ 0 h 822117"/>
                  <a:gd name="connsiteX4" fmla="*/ 90938 w 329440"/>
                  <a:gd name="connsiteY4" fmla="*/ 356834 h 82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40" h="822117">
                    <a:moveTo>
                      <a:pt x="90938" y="356834"/>
                    </a:moveTo>
                    <a:cubicBezTo>
                      <a:pt x="59731" y="501009"/>
                      <a:pt x="30925" y="664670"/>
                      <a:pt x="0" y="822118"/>
                    </a:cubicBezTo>
                    <a:cubicBezTo>
                      <a:pt x="41092" y="727085"/>
                      <a:pt x="78089" y="626967"/>
                      <a:pt x="114379" y="530804"/>
                    </a:cubicBezTo>
                    <a:cubicBezTo>
                      <a:pt x="221698" y="246692"/>
                      <a:pt x="329440" y="0"/>
                      <a:pt x="329440" y="0"/>
                    </a:cubicBezTo>
                    <a:cubicBezTo>
                      <a:pt x="329440" y="0"/>
                      <a:pt x="189220" y="137537"/>
                      <a:pt x="90938" y="356834"/>
                    </a:cubicBezTo>
                    <a:close/>
                  </a:path>
                </a:pathLst>
              </a:custGeom>
              <a:solidFill>
                <a:srgbClr val="64A3FF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7DAB72A3-2E6E-4D79-9DD4-B03BE9117EEB}"/>
                </a:ext>
              </a:extLst>
            </p:cNvPr>
            <p:cNvSpPr/>
            <p:nvPr/>
          </p:nvSpPr>
          <p:spPr>
            <a:xfrm>
              <a:off x="-544204" y="-183822"/>
              <a:ext cx="1446261" cy="1835009"/>
            </a:xfrm>
            <a:custGeom>
              <a:avLst/>
              <a:gdLst>
                <a:gd name="connsiteX0" fmla="*/ 287784 w 1446261"/>
                <a:gd name="connsiteY0" fmla="*/ 1223999 h 1835009"/>
                <a:gd name="connsiteX1" fmla="*/ 285101 w 1446261"/>
                <a:gd name="connsiteY1" fmla="*/ 1220751 h 1835009"/>
                <a:gd name="connsiteX2" fmla="*/ 285101 w 1446261"/>
                <a:gd name="connsiteY2" fmla="*/ 1220610 h 1835009"/>
                <a:gd name="connsiteX3" fmla="*/ 284818 w 1446261"/>
                <a:gd name="connsiteY3" fmla="*/ 1220328 h 1835009"/>
                <a:gd name="connsiteX4" fmla="*/ 149117 w 1446261"/>
                <a:gd name="connsiteY4" fmla="*/ 1047911 h 1835009"/>
                <a:gd name="connsiteX5" fmla="*/ 117062 w 1446261"/>
                <a:gd name="connsiteY5" fmla="*/ 774672 h 1835009"/>
                <a:gd name="connsiteX6" fmla="*/ 241044 w 1446261"/>
                <a:gd name="connsiteY6" fmla="*/ 972506 h 1835009"/>
                <a:gd name="connsiteX7" fmla="*/ 293432 w 1446261"/>
                <a:gd name="connsiteY7" fmla="*/ 1214397 h 1835009"/>
                <a:gd name="connsiteX8" fmla="*/ 293715 w 1446261"/>
                <a:gd name="connsiteY8" fmla="*/ 1214679 h 1835009"/>
                <a:gd name="connsiteX9" fmla="*/ 294421 w 1446261"/>
                <a:gd name="connsiteY9" fmla="*/ 1215526 h 1835009"/>
                <a:gd name="connsiteX10" fmla="*/ 308683 w 1446261"/>
                <a:gd name="connsiteY10" fmla="*/ 1230212 h 1835009"/>
                <a:gd name="connsiteX11" fmla="*/ 382394 w 1446261"/>
                <a:gd name="connsiteY11" fmla="*/ 1057937 h 1835009"/>
                <a:gd name="connsiteX12" fmla="*/ 373356 w 1446261"/>
                <a:gd name="connsiteY12" fmla="*/ 1041275 h 1835009"/>
                <a:gd name="connsiteX13" fmla="*/ 373356 w 1446261"/>
                <a:gd name="connsiteY13" fmla="*/ 1041133 h 1835009"/>
                <a:gd name="connsiteX14" fmla="*/ 363331 w 1446261"/>
                <a:gd name="connsiteY14" fmla="*/ 1020658 h 1835009"/>
                <a:gd name="connsiteX15" fmla="*/ 245421 w 1446261"/>
                <a:gd name="connsiteY15" fmla="*/ 834545 h 1835009"/>
                <a:gd name="connsiteX16" fmla="*/ 241185 w 1446261"/>
                <a:gd name="connsiteY16" fmla="*/ 556787 h 1835009"/>
                <a:gd name="connsiteX17" fmla="*/ 345256 w 1446261"/>
                <a:gd name="connsiteY17" fmla="*/ 768177 h 1835009"/>
                <a:gd name="connsiteX18" fmla="*/ 373215 w 1446261"/>
                <a:gd name="connsiteY18" fmla="*/ 1019528 h 1835009"/>
                <a:gd name="connsiteX19" fmla="*/ 378157 w 1446261"/>
                <a:gd name="connsiteY19" fmla="*/ 1028989 h 1835009"/>
                <a:gd name="connsiteX20" fmla="*/ 388042 w 1446261"/>
                <a:gd name="connsiteY20" fmla="*/ 1045793 h 1835009"/>
                <a:gd name="connsiteX21" fmla="*/ 521767 w 1446261"/>
                <a:gd name="connsiteY21" fmla="*/ 811669 h 1835009"/>
                <a:gd name="connsiteX22" fmla="*/ 508493 w 1446261"/>
                <a:gd name="connsiteY22" fmla="*/ 788511 h 1835009"/>
                <a:gd name="connsiteX23" fmla="*/ 504539 w 1446261"/>
                <a:gd name="connsiteY23" fmla="*/ 780744 h 1835009"/>
                <a:gd name="connsiteX24" fmla="*/ 504539 w 1446261"/>
                <a:gd name="connsiteY24" fmla="*/ 780603 h 1835009"/>
                <a:gd name="connsiteX25" fmla="*/ 504539 w 1446261"/>
                <a:gd name="connsiteY25" fmla="*/ 780603 h 1835009"/>
                <a:gd name="connsiteX26" fmla="*/ 504257 w 1446261"/>
                <a:gd name="connsiteY26" fmla="*/ 780179 h 1835009"/>
                <a:gd name="connsiteX27" fmla="*/ 409647 w 1446261"/>
                <a:gd name="connsiteY27" fmla="*/ 578533 h 1835009"/>
                <a:gd name="connsiteX28" fmla="*/ 441701 w 1446261"/>
                <a:gd name="connsiteY28" fmla="*/ 302469 h 1835009"/>
                <a:gd name="connsiteX29" fmla="*/ 517248 w 1446261"/>
                <a:gd name="connsiteY29" fmla="*/ 525862 h 1835009"/>
                <a:gd name="connsiteX30" fmla="*/ 512871 w 1446261"/>
                <a:gd name="connsiteY30" fmla="*/ 774813 h 1835009"/>
                <a:gd name="connsiteX31" fmla="*/ 513012 w 1446261"/>
                <a:gd name="connsiteY31" fmla="*/ 775096 h 1835009"/>
                <a:gd name="connsiteX32" fmla="*/ 516683 w 1446261"/>
                <a:gd name="connsiteY32" fmla="*/ 781591 h 1835009"/>
                <a:gd name="connsiteX33" fmla="*/ 528686 w 1446261"/>
                <a:gd name="connsiteY33" fmla="*/ 801078 h 1835009"/>
                <a:gd name="connsiteX34" fmla="*/ 649702 w 1446261"/>
                <a:gd name="connsiteY34" fmla="*/ 640100 h 1835009"/>
                <a:gd name="connsiteX35" fmla="*/ 638123 w 1446261"/>
                <a:gd name="connsiteY35" fmla="*/ 612847 h 1835009"/>
                <a:gd name="connsiteX36" fmla="*/ 636711 w 1446261"/>
                <a:gd name="connsiteY36" fmla="*/ 609034 h 1835009"/>
                <a:gd name="connsiteX37" fmla="*/ 636711 w 1446261"/>
                <a:gd name="connsiteY37" fmla="*/ 608893 h 1835009"/>
                <a:gd name="connsiteX38" fmla="*/ 636570 w 1446261"/>
                <a:gd name="connsiteY38" fmla="*/ 608469 h 1835009"/>
                <a:gd name="connsiteX39" fmla="*/ 564412 w 1446261"/>
                <a:gd name="connsiteY39" fmla="*/ 401457 h 1835009"/>
                <a:gd name="connsiteX40" fmla="*/ 623579 w 1446261"/>
                <a:gd name="connsiteY40" fmla="*/ 132595 h 1835009"/>
                <a:gd name="connsiteX41" fmla="*/ 675826 w 1446261"/>
                <a:gd name="connsiteY41" fmla="*/ 360365 h 1835009"/>
                <a:gd name="connsiteX42" fmla="*/ 646737 w 1446261"/>
                <a:gd name="connsiteY42" fmla="*/ 605645 h 1835009"/>
                <a:gd name="connsiteX43" fmla="*/ 646878 w 1446261"/>
                <a:gd name="connsiteY43" fmla="*/ 605928 h 1835009"/>
                <a:gd name="connsiteX44" fmla="*/ 647302 w 1446261"/>
                <a:gd name="connsiteY44" fmla="*/ 606916 h 1835009"/>
                <a:gd name="connsiteX45" fmla="*/ 658175 w 1446261"/>
                <a:gd name="connsiteY45" fmla="*/ 629933 h 1835009"/>
                <a:gd name="connsiteX46" fmla="*/ 782721 w 1446261"/>
                <a:gd name="connsiteY46" fmla="*/ 494372 h 1835009"/>
                <a:gd name="connsiteX47" fmla="*/ 778344 w 1446261"/>
                <a:gd name="connsiteY47" fmla="*/ 468531 h 1835009"/>
                <a:gd name="connsiteX48" fmla="*/ 760975 w 1446261"/>
                <a:gd name="connsiteY48" fmla="*/ 276205 h 1835009"/>
                <a:gd name="connsiteX49" fmla="*/ 856997 w 1446261"/>
                <a:gd name="connsiteY49" fmla="*/ 63544 h 1835009"/>
                <a:gd name="connsiteX50" fmla="*/ 853184 w 1446261"/>
                <a:gd name="connsiteY50" fmla="*/ 264202 h 1835009"/>
                <a:gd name="connsiteX51" fmla="*/ 786957 w 1446261"/>
                <a:gd name="connsiteY51" fmla="*/ 458223 h 1835009"/>
                <a:gd name="connsiteX52" fmla="*/ 786957 w 1446261"/>
                <a:gd name="connsiteY52" fmla="*/ 458505 h 1835009"/>
                <a:gd name="connsiteX53" fmla="*/ 792323 w 1446261"/>
                <a:gd name="connsiteY53" fmla="*/ 484629 h 1835009"/>
                <a:gd name="connsiteX54" fmla="*/ 963610 w 1446261"/>
                <a:gd name="connsiteY54" fmla="*/ 333394 h 1835009"/>
                <a:gd name="connsiteX55" fmla="*/ 963610 w 1446261"/>
                <a:gd name="connsiteY55" fmla="*/ 316873 h 1835009"/>
                <a:gd name="connsiteX56" fmla="*/ 963610 w 1446261"/>
                <a:gd name="connsiteY56" fmla="*/ 316732 h 1835009"/>
                <a:gd name="connsiteX57" fmla="*/ 960221 w 1446261"/>
                <a:gd name="connsiteY57" fmla="*/ 321674 h 1835009"/>
                <a:gd name="connsiteX58" fmla="*/ 961492 w 1446261"/>
                <a:gd name="connsiteY58" fmla="*/ 162814 h 1835009"/>
                <a:gd name="connsiteX59" fmla="*/ 1052712 w 1446261"/>
                <a:gd name="connsiteY59" fmla="*/ 0 h 1835009"/>
                <a:gd name="connsiteX60" fmla="*/ 1036191 w 1446261"/>
                <a:gd name="connsiteY60" fmla="*/ 160837 h 1835009"/>
                <a:gd name="connsiteX61" fmla="*/ 968976 w 1446261"/>
                <a:gd name="connsiteY61" fmla="*/ 308824 h 1835009"/>
                <a:gd name="connsiteX62" fmla="*/ 969258 w 1446261"/>
                <a:gd name="connsiteY62" fmla="*/ 328876 h 1835009"/>
                <a:gd name="connsiteX63" fmla="*/ 1069799 w 1446261"/>
                <a:gd name="connsiteY63" fmla="*/ 254741 h 1835009"/>
                <a:gd name="connsiteX64" fmla="*/ 1231907 w 1446261"/>
                <a:gd name="connsiteY64" fmla="*/ 111131 h 1835009"/>
                <a:gd name="connsiteX65" fmla="*/ 1446262 w 1446261"/>
                <a:gd name="connsiteY65" fmla="*/ 44763 h 1835009"/>
                <a:gd name="connsiteX66" fmla="*/ 1267632 w 1446261"/>
                <a:gd name="connsiteY66" fmla="*/ 174393 h 1835009"/>
                <a:gd name="connsiteX67" fmla="*/ 1072058 w 1446261"/>
                <a:gd name="connsiteY67" fmla="*/ 257989 h 1835009"/>
                <a:gd name="connsiteX68" fmla="*/ 973494 w 1446261"/>
                <a:gd name="connsiteY68" fmla="*/ 334241 h 1835009"/>
                <a:gd name="connsiteX69" fmla="*/ 992981 w 1446261"/>
                <a:gd name="connsiteY69" fmla="*/ 339043 h 1835009"/>
                <a:gd name="connsiteX70" fmla="*/ 1148029 w 1446261"/>
                <a:gd name="connsiteY70" fmla="*/ 322521 h 1835009"/>
                <a:gd name="connsiteX71" fmla="*/ 1290085 w 1446261"/>
                <a:gd name="connsiteY71" fmla="*/ 379146 h 1835009"/>
                <a:gd name="connsiteX72" fmla="*/ 1127130 w 1446261"/>
                <a:gd name="connsiteY72" fmla="*/ 388607 h 1835009"/>
                <a:gd name="connsiteX73" fmla="*/ 978860 w 1446261"/>
                <a:gd name="connsiteY73" fmla="*/ 344550 h 1835009"/>
                <a:gd name="connsiteX74" fmla="*/ 984367 w 1446261"/>
                <a:gd name="connsiteY74" fmla="*/ 342432 h 1835009"/>
                <a:gd name="connsiteX75" fmla="*/ 984226 w 1446261"/>
                <a:gd name="connsiteY75" fmla="*/ 342432 h 1835009"/>
                <a:gd name="connsiteX76" fmla="*/ 968128 w 1446261"/>
                <a:gd name="connsiteY76" fmla="*/ 338901 h 1835009"/>
                <a:gd name="connsiteX77" fmla="*/ 801078 w 1446261"/>
                <a:gd name="connsiteY77" fmla="*/ 493243 h 1835009"/>
                <a:gd name="connsiteX78" fmla="*/ 827061 w 1446261"/>
                <a:gd name="connsiteY78" fmla="*/ 498750 h 1835009"/>
                <a:gd name="connsiteX79" fmla="*/ 827061 w 1446261"/>
                <a:gd name="connsiteY79" fmla="*/ 498750 h 1835009"/>
                <a:gd name="connsiteX80" fmla="*/ 1016987 w 1446261"/>
                <a:gd name="connsiteY80" fmla="*/ 458929 h 1835009"/>
                <a:gd name="connsiteX81" fmla="*/ 1195475 w 1446261"/>
                <a:gd name="connsiteY81" fmla="*/ 514848 h 1835009"/>
                <a:gd name="connsiteX82" fmla="*/ 1000465 w 1446261"/>
                <a:gd name="connsiteY82" fmla="*/ 541677 h 1835009"/>
                <a:gd name="connsiteX83" fmla="*/ 817741 w 1446261"/>
                <a:gd name="connsiteY83" fmla="*/ 507222 h 1835009"/>
                <a:gd name="connsiteX84" fmla="*/ 817600 w 1446261"/>
                <a:gd name="connsiteY84" fmla="*/ 507222 h 1835009"/>
                <a:gd name="connsiteX85" fmla="*/ 817458 w 1446261"/>
                <a:gd name="connsiteY85" fmla="*/ 507222 h 1835009"/>
                <a:gd name="connsiteX86" fmla="*/ 791617 w 1446261"/>
                <a:gd name="connsiteY86" fmla="*/ 502986 h 1835009"/>
                <a:gd name="connsiteX87" fmla="*/ 671166 w 1446261"/>
                <a:gd name="connsiteY87" fmla="*/ 640524 h 1835009"/>
                <a:gd name="connsiteX88" fmla="*/ 695736 w 1446261"/>
                <a:gd name="connsiteY88" fmla="*/ 647019 h 1835009"/>
                <a:gd name="connsiteX89" fmla="*/ 696866 w 1446261"/>
                <a:gd name="connsiteY89" fmla="*/ 647302 h 1835009"/>
                <a:gd name="connsiteX90" fmla="*/ 697290 w 1446261"/>
                <a:gd name="connsiteY90" fmla="*/ 647443 h 1835009"/>
                <a:gd name="connsiteX91" fmla="*/ 925766 w 1446261"/>
                <a:gd name="connsiteY91" fmla="*/ 609599 h 1835009"/>
                <a:gd name="connsiteX92" fmla="*/ 1130519 w 1446261"/>
                <a:gd name="connsiteY92" fmla="*/ 692065 h 1835009"/>
                <a:gd name="connsiteX93" fmla="*/ 903031 w 1446261"/>
                <a:gd name="connsiteY93" fmla="*/ 709151 h 1835009"/>
                <a:gd name="connsiteX94" fmla="*/ 696584 w 1446261"/>
                <a:gd name="connsiteY94" fmla="*/ 657469 h 1835009"/>
                <a:gd name="connsiteX95" fmla="*/ 696160 w 1446261"/>
                <a:gd name="connsiteY95" fmla="*/ 657328 h 1835009"/>
                <a:gd name="connsiteX96" fmla="*/ 696019 w 1446261"/>
                <a:gd name="connsiteY96" fmla="*/ 657328 h 1835009"/>
                <a:gd name="connsiteX97" fmla="*/ 692065 w 1446261"/>
                <a:gd name="connsiteY97" fmla="*/ 656621 h 1835009"/>
                <a:gd name="connsiteX98" fmla="*/ 663258 w 1446261"/>
                <a:gd name="connsiteY98" fmla="*/ 650549 h 1835009"/>
                <a:gd name="connsiteX99" fmla="*/ 547043 w 1446261"/>
                <a:gd name="connsiteY99" fmla="*/ 812798 h 1835009"/>
                <a:gd name="connsiteX100" fmla="*/ 569496 w 1446261"/>
                <a:gd name="connsiteY100" fmla="*/ 816611 h 1835009"/>
                <a:gd name="connsiteX101" fmla="*/ 576838 w 1446261"/>
                <a:gd name="connsiteY101" fmla="*/ 817600 h 1835009"/>
                <a:gd name="connsiteX102" fmla="*/ 576980 w 1446261"/>
                <a:gd name="connsiteY102" fmla="*/ 817600 h 1835009"/>
                <a:gd name="connsiteX103" fmla="*/ 801925 w 1446261"/>
                <a:gd name="connsiteY103" fmla="*/ 757303 h 1835009"/>
                <a:gd name="connsiteX104" fmla="*/ 1015292 w 1446261"/>
                <a:gd name="connsiteY104" fmla="*/ 819859 h 1835009"/>
                <a:gd name="connsiteX105" fmla="*/ 789499 w 1446261"/>
                <a:gd name="connsiteY105" fmla="*/ 859256 h 1835009"/>
                <a:gd name="connsiteX106" fmla="*/ 576415 w 1446261"/>
                <a:gd name="connsiteY106" fmla="*/ 827625 h 1835009"/>
                <a:gd name="connsiteX107" fmla="*/ 575144 w 1446261"/>
                <a:gd name="connsiteY107" fmla="*/ 827484 h 1835009"/>
                <a:gd name="connsiteX108" fmla="*/ 575144 w 1446261"/>
                <a:gd name="connsiteY108" fmla="*/ 827484 h 1835009"/>
                <a:gd name="connsiteX109" fmla="*/ 575003 w 1446261"/>
                <a:gd name="connsiteY109" fmla="*/ 827484 h 1835009"/>
                <a:gd name="connsiteX110" fmla="*/ 566389 w 1446261"/>
                <a:gd name="connsiteY110" fmla="*/ 826637 h 1835009"/>
                <a:gd name="connsiteX111" fmla="*/ 540124 w 1446261"/>
                <a:gd name="connsiteY111" fmla="*/ 823389 h 1835009"/>
                <a:gd name="connsiteX112" fmla="*/ 409647 w 1446261"/>
                <a:gd name="connsiteY112" fmla="*/ 1055960 h 1835009"/>
                <a:gd name="connsiteX113" fmla="*/ 428851 w 1446261"/>
                <a:gd name="connsiteY113" fmla="*/ 1053701 h 1835009"/>
                <a:gd name="connsiteX114" fmla="*/ 439160 w 1446261"/>
                <a:gd name="connsiteY114" fmla="*/ 1052148 h 1835009"/>
                <a:gd name="connsiteX115" fmla="*/ 657328 w 1446261"/>
                <a:gd name="connsiteY115" fmla="*/ 960503 h 1835009"/>
                <a:gd name="connsiteX116" fmla="*/ 877049 w 1446261"/>
                <a:gd name="connsiteY116" fmla="*/ 994676 h 1835009"/>
                <a:gd name="connsiteX117" fmla="*/ 658316 w 1446261"/>
                <a:gd name="connsiteY117" fmla="*/ 1063162 h 1835009"/>
                <a:gd name="connsiteX118" fmla="*/ 445090 w 1446261"/>
                <a:gd name="connsiteY118" fmla="*/ 1060338 h 1835009"/>
                <a:gd name="connsiteX119" fmla="*/ 422497 w 1446261"/>
                <a:gd name="connsiteY119" fmla="*/ 1064857 h 1835009"/>
                <a:gd name="connsiteX120" fmla="*/ 422356 w 1446261"/>
                <a:gd name="connsiteY120" fmla="*/ 1064857 h 1835009"/>
                <a:gd name="connsiteX121" fmla="*/ 403716 w 1446261"/>
                <a:gd name="connsiteY121" fmla="*/ 1068104 h 1835009"/>
                <a:gd name="connsiteX122" fmla="*/ 332265 w 1446261"/>
                <a:gd name="connsiteY122" fmla="*/ 1238967 h 1835009"/>
                <a:gd name="connsiteX123" fmla="*/ 352599 w 1446261"/>
                <a:gd name="connsiteY123" fmla="*/ 1237414 h 1835009"/>
                <a:gd name="connsiteX124" fmla="*/ 353728 w 1446261"/>
                <a:gd name="connsiteY124" fmla="*/ 1237273 h 1835009"/>
                <a:gd name="connsiteX125" fmla="*/ 353870 w 1446261"/>
                <a:gd name="connsiteY125" fmla="*/ 1237273 h 1835009"/>
                <a:gd name="connsiteX126" fmla="*/ 558058 w 1446261"/>
                <a:gd name="connsiteY126" fmla="*/ 1126424 h 1835009"/>
                <a:gd name="connsiteX127" fmla="*/ 778344 w 1446261"/>
                <a:gd name="connsiteY127" fmla="*/ 1137720 h 1835009"/>
                <a:gd name="connsiteX128" fmla="*/ 569072 w 1446261"/>
                <a:gd name="connsiteY128" fmla="*/ 1228094 h 1835009"/>
                <a:gd name="connsiteX129" fmla="*/ 357682 w 1446261"/>
                <a:gd name="connsiteY129" fmla="*/ 1247157 h 1835009"/>
                <a:gd name="connsiteX130" fmla="*/ 356411 w 1446261"/>
                <a:gd name="connsiteY130" fmla="*/ 1247298 h 1835009"/>
                <a:gd name="connsiteX131" fmla="*/ 356270 w 1446261"/>
                <a:gd name="connsiteY131" fmla="*/ 1247298 h 1835009"/>
                <a:gd name="connsiteX132" fmla="*/ 352175 w 1446261"/>
                <a:gd name="connsiteY132" fmla="*/ 1247863 h 1835009"/>
                <a:gd name="connsiteX133" fmla="*/ 327887 w 1446261"/>
                <a:gd name="connsiteY133" fmla="*/ 1250970 h 1835009"/>
                <a:gd name="connsiteX134" fmla="*/ 268721 w 1446261"/>
                <a:gd name="connsiteY134" fmla="*/ 1444567 h 1835009"/>
                <a:gd name="connsiteX135" fmla="*/ 288066 w 1446261"/>
                <a:gd name="connsiteY135" fmla="*/ 1441178 h 1835009"/>
                <a:gd name="connsiteX136" fmla="*/ 295409 w 1446261"/>
                <a:gd name="connsiteY136" fmla="*/ 1439625 h 1835009"/>
                <a:gd name="connsiteX137" fmla="*/ 295550 w 1446261"/>
                <a:gd name="connsiteY137" fmla="*/ 1439625 h 1835009"/>
                <a:gd name="connsiteX138" fmla="*/ 488865 w 1446261"/>
                <a:gd name="connsiteY138" fmla="*/ 1307171 h 1835009"/>
                <a:gd name="connsiteX139" fmla="*/ 711269 w 1446261"/>
                <a:gd name="connsiteY139" fmla="*/ 1296016 h 1835009"/>
                <a:gd name="connsiteX140" fmla="*/ 510329 w 1446261"/>
                <a:gd name="connsiteY140" fmla="*/ 1408135 h 1835009"/>
                <a:gd name="connsiteX141" fmla="*/ 298374 w 1446261"/>
                <a:gd name="connsiteY141" fmla="*/ 1449368 h 1835009"/>
                <a:gd name="connsiteX142" fmla="*/ 297104 w 1446261"/>
                <a:gd name="connsiteY142" fmla="*/ 1449651 h 1835009"/>
                <a:gd name="connsiteX143" fmla="*/ 297104 w 1446261"/>
                <a:gd name="connsiteY143" fmla="*/ 1449651 h 1835009"/>
                <a:gd name="connsiteX144" fmla="*/ 296962 w 1446261"/>
                <a:gd name="connsiteY144" fmla="*/ 1449651 h 1835009"/>
                <a:gd name="connsiteX145" fmla="*/ 288490 w 1446261"/>
                <a:gd name="connsiteY145" fmla="*/ 1451769 h 1835009"/>
                <a:gd name="connsiteX146" fmla="*/ 265614 w 1446261"/>
                <a:gd name="connsiteY146" fmla="*/ 1456852 h 1835009"/>
                <a:gd name="connsiteX147" fmla="*/ 208848 w 1446261"/>
                <a:gd name="connsiteY147" fmla="*/ 1835010 h 1835009"/>
                <a:gd name="connsiteX148" fmla="*/ 178206 w 1446261"/>
                <a:gd name="connsiteY148" fmla="*/ 1833174 h 1835009"/>
                <a:gd name="connsiteX149" fmla="*/ 238784 w 1446261"/>
                <a:gd name="connsiteY149" fmla="*/ 1450074 h 1835009"/>
                <a:gd name="connsiteX150" fmla="*/ 221133 w 1446261"/>
                <a:gd name="connsiteY150" fmla="*/ 1434541 h 1835009"/>
                <a:gd name="connsiteX151" fmla="*/ 214779 w 1446261"/>
                <a:gd name="connsiteY151" fmla="*/ 1428469 h 1835009"/>
                <a:gd name="connsiteX152" fmla="*/ 214779 w 1446261"/>
                <a:gd name="connsiteY152" fmla="*/ 1428328 h 1835009"/>
                <a:gd name="connsiteX153" fmla="*/ 214779 w 1446261"/>
                <a:gd name="connsiteY153" fmla="*/ 1428328 h 1835009"/>
                <a:gd name="connsiteX154" fmla="*/ 214355 w 1446261"/>
                <a:gd name="connsiteY154" fmla="*/ 1427905 h 1835009"/>
                <a:gd name="connsiteX155" fmla="*/ 59308 w 1446261"/>
                <a:gd name="connsiteY155" fmla="*/ 1267068 h 1835009"/>
                <a:gd name="connsiteX156" fmla="*/ 0 w 1446261"/>
                <a:gd name="connsiteY156" fmla="*/ 994111 h 1835009"/>
                <a:gd name="connsiteX157" fmla="*/ 144174 w 1446261"/>
                <a:gd name="connsiteY157" fmla="*/ 1181071 h 1835009"/>
                <a:gd name="connsiteX158" fmla="*/ 220992 w 1446261"/>
                <a:gd name="connsiteY158" fmla="*/ 1419856 h 1835009"/>
                <a:gd name="connsiteX159" fmla="*/ 221274 w 1446261"/>
                <a:gd name="connsiteY159" fmla="*/ 1420138 h 1835009"/>
                <a:gd name="connsiteX160" fmla="*/ 226923 w 1446261"/>
                <a:gd name="connsiteY160" fmla="*/ 1425080 h 1835009"/>
                <a:gd name="connsiteX161" fmla="*/ 242173 w 1446261"/>
                <a:gd name="connsiteY161" fmla="*/ 1437507 h 1835009"/>
                <a:gd name="connsiteX162" fmla="*/ 303599 w 1446261"/>
                <a:gd name="connsiteY162" fmla="*/ 1241932 h 1835009"/>
                <a:gd name="connsiteX163" fmla="*/ 287784 w 1446261"/>
                <a:gd name="connsiteY163" fmla="*/ 1223999 h 18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1446261" h="1835009">
                  <a:moveTo>
                    <a:pt x="287784" y="1223999"/>
                  </a:moveTo>
                  <a:cubicBezTo>
                    <a:pt x="286937" y="1222869"/>
                    <a:pt x="286089" y="1221881"/>
                    <a:pt x="285101" y="1220751"/>
                  </a:cubicBezTo>
                  <a:lnTo>
                    <a:pt x="285101" y="1220610"/>
                  </a:lnTo>
                  <a:cubicBezTo>
                    <a:pt x="284960" y="1220469"/>
                    <a:pt x="284960" y="1220328"/>
                    <a:pt x="284818" y="1220328"/>
                  </a:cubicBezTo>
                  <a:cubicBezTo>
                    <a:pt x="222122" y="1179659"/>
                    <a:pt x="173828" y="1114844"/>
                    <a:pt x="149117" y="1047911"/>
                  </a:cubicBezTo>
                  <a:cubicBezTo>
                    <a:pt x="117203" y="961209"/>
                    <a:pt x="102235" y="870553"/>
                    <a:pt x="117062" y="774672"/>
                  </a:cubicBezTo>
                  <a:cubicBezTo>
                    <a:pt x="176229" y="826637"/>
                    <a:pt x="215908" y="900348"/>
                    <a:pt x="241044" y="972506"/>
                  </a:cubicBezTo>
                  <a:cubicBezTo>
                    <a:pt x="268015" y="1050312"/>
                    <a:pt x="288066" y="1130519"/>
                    <a:pt x="293432" y="1214397"/>
                  </a:cubicBezTo>
                  <a:cubicBezTo>
                    <a:pt x="293573" y="1214538"/>
                    <a:pt x="293573" y="1214538"/>
                    <a:pt x="293715" y="1214679"/>
                  </a:cubicBezTo>
                  <a:lnTo>
                    <a:pt x="294421" y="1215526"/>
                  </a:lnTo>
                  <a:cubicBezTo>
                    <a:pt x="299080" y="1220610"/>
                    <a:pt x="303882" y="1225411"/>
                    <a:pt x="308683" y="1230212"/>
                  </a:cubicBezTo>
                  <a:cubicBezTo>
                    <a:pt x="330288" y="1171893"/>
                    <a:pt x="355140" y="1113856"/>
                    <a:pt x="382394" y="1057937"/>
                  </a:cubicBezTo>
                  <a:cubicBezTo>
                    <a:pt x="379287" y="1052430"/>
                    <a:pt x="376181" y="1046923"/>
                    <a:pt x="373356" y="1041275"/>
                  </a:cubicBezTo>
                  <a:lnTo>
                    <a:pt x="373356" y="1041133"/>
                  </a:lnTo>
                  <a:cubicBezTo>
                    <a:pt x="369826" y="1034497"/>
                    <a:pt x="366578" y="1027577"/>
                    <a:pt x="363331" y="1020658"/>
                  </a:cubicBezTo>
                  <a:cubicBezTo>
                    <a:pt x="305011" y="973494"/>
                    <a:pt x="263355" y="904020"/>
                    <a:pt x="245421" y="834545"/>
                  </a:cubicBezTo>
                  <a:cubicBezTo>
                    <a:pt x="221274" y="740782"/>
                    <a:pt x="222404" y="655068"/>
                    <a:pt x="241185" y="556787"/>
                  </a:cubicBezTo>
                  <a:cubicBezTo>
                    <a:pt x="295268" y="614965"/>
                    <a:pt x="327605" y="693195"/>
                    <a:pt x="345256" y="768177"/>
                  </a:cubicBezTo>
                  <a:cubicBezTo>
                    <a:pt x="364601" y="850078"/>
                    <a:pt x="376745" y="933815"/>
                    <a:pt x="373215" y="1019528"/>
                  </a:cubicBezTo>
                  <a:cubicBezTo>
                    <a:pt x="374910" y="1022635"/>
                    <a:pt x="376463" y="1026024"/>
                    <a:pt x="378157" y="1028989"/>
                  </a:cubicBezTo>
                  <a:cubicBezTo>
                    <a:pt x="381405" y="1034638"/>
                    <a:pt x="384653" y="1040286"/>
                    <a:pt x="388042" y="1045793"/>
                  </a:cubicBezTo>
                  <a:cubicBezTo>
                    <a:pt x="429134" y="965163"/>
                    <a:pt x="473332" y="888063"/>
                    <a:pt x="521767" y="811669"/>
                  </a:cubicBezTo>
                  <a:cubicBezTo>
                    <a:pt x="517248" y="804044"/>
                    <a:pt x="512588" y="796418"/>
                    <a:pt x="508493" y="788511"/>
                  </a:cubicBezTo>
                  <a:cubicBezTo>
                    <a:pt x="507081" y="785828"/>
                    <a:pt x="505952" y="783286"/>
                    <a:pt x="504539" y="780744"/>
                  </a:cubicBezTo>
                  <a:lnTo>
                    <a:pt x="504539" y="780603"/>
                  </a:lnTo>
                  <a:lnTo>
                    <a:pt x="504539" y="780603"/>
                  </a:lnTo>
                  <a:cubicBezTo>
                    <a:pt x="504398" y="780462"/>
                    <a:pt x="504398" y="780321"/>
                    <a:pt x="504257" y="780179"/>
                  </a:cubicBezTo>
                  <a:cubicBezTo>
                    <a:pt x="451445" y="725673"/>
                    <a:pt x="418543" y="650549"/>
                    <a:pt x="409647" y="578533"/>
                  </a:cubicBezTo>
                  <a:cubicBezTo>
                    <a:pt x="397927" y="482370"/>
                    <a:pt x="410212" y="397503"/>
                    <a:pt x="441701" y="302469"/>
                  </a:cubicBezTo>
                  <a:cubicBezTo>
                    <a:pt x="487594" y="367284"/>
                    <a:pt x="509482" y="449044"/>
                    <a:pt x="517248" y="525862"/>
                  </a:cubicBezTo>
                  <a:cubicBezTo>
                    <a:pt x="525580" y="608328"/>
                    <a:pt x="526850" y="691500"/>
                    <a:pt x="512871" y="774813"/>
                  </a:cubicBezTo>
                  <a:cubicBezTo>
                    <a:pt x="512871" y="774954"/>
                    <a:pt x="513012" y="775096"/>
                    <a:pt x="513012" y="775096"/>
                  </a:cubicBezTo>
                  <a:cubicBezTo>
                    <a:pt x="514283" y="777214"/>
                    <a:pt x="515413" y="779473"/>
                    <a:pt x="516683" y="781591"/>
                  </a:cubicBezTo>
                  <a:cubicBezTo>
                    <a:pt x="520355" y="788228"/>
                    <a:pt x="524591" y="794583"/>
                    <a:pt x="528686" y="801078"/>
                  </a:cubicBezTo>
                  <a:cubicBezTo>
                    <a:pt x="567660" y="745724"/>
                    <a:pt x="607481" y="692912"/>
                    <a:pt x="649702" y="640100"/>
                  </a:cubicBezTo>
                  <a:cubicBezTo>
                    <a:pt x="645748" y="631063"/>
                    <a:pt x="641794" y="622166"/>
                    <a:pt x="638123" y="612847"/>
                  </a:cubicBezTo>
                  <a:cubicBezTo>
                    <a:pt x="637700" y="611576"/>
                    <a:pt x="637135" y="610305"/>
                    <a:pt x="636711" y="609034"/>
                  </a:cubicBezTo>
                  <a:lnTo>
                    <a:pt x="636711" y="608893"/>
                  </a:lnTo>
                  <a:cubicBezTo>
                    <a:pt x="636711" y="608752"/>
                    <a:pt x="636570" y="608610"/>
                    <a:pt x="636570" y="608469"/>
                  </a:cubicBezTo>
                  <a:cubicBezTo>
                    <a:pt x="590536" y="549585"/>
                    <a:pt x="565965" y="472909"/>
                    <a:pt x="564412" y="401457"/>
                  </a:cubicBezTo>
                  <a:cubicBezTo>
                    <a:pt x="562435" y="308965"/>
                    <a:pt x="577968" y="218450"/>
                    <a:pt x="623579" y="132595"/>
                  </a:cubicBezTo>
                  <a:cubicBezTo>
                    <a:pt x="662411" y="201082"/>
                    <a:pt x="675826" y="283830"/>
                    <a:pt x="675826" y="360365"/>
                  </a:cubicBezTo>
                  <a:cubicBezTo>
                    <a:pt x="675826" y="442549"/>
                    <a:pt x="668765" y="524874"/>
                    <a:pt x="646737" y="605645"/>
                  </a:cubicBezTo>
                  <a:cubicBezTo>
                    <a:pt x="646737" y="605786"/>
                    <a:pt x="646878" y="605928"/>
                    <a:pt x="646878" y="605928"/>
                  </a:cubicBezTo>
                  <a:lnTo>
                    <a:pt x="647302" y="606916"/>
                  </a:lnTo>
                  <a:cubicBezTo>
                    <a:pt x="650691" y="614682"/>
                    <a:pt x="654503" y="622308"/>
                    <a:pt x="658175" y="629933"/>
                  </a:cubicBezTo>
                  <a:cubicBezTo>
                    <a:pt x="697290" y="582910"/>
                    <a:pt x="739229" y="537300"/>
                    <a:pt x="782721" y="494372"/>
                  </a:cubicBezTo>
                  <a:cubicBezTo>
                    <a:pt x="781168" y="485759"/>
                    <a:pt x="779614" y="477145"/>
                    <a:pt x="778344" y="468531"/>
                  </a:cubicBezTo>
                  <a:cubicBezTo>
                    <a:pt x="749678" y="406964"/>
                    <a:pt x="752926" y="338337"/>
                    <a:pt x="760975" y="276205"/>
                  </a:cubicBezTo>
                  <a:cubicBezTo>
                    <a:pt x="770718" y="201788"/>
                    <a:pt x="807856" y="124970"/>
                    <a:pt x="856997" y="63544"/>
                  </a:cubicBezTo>
                  <a:cubicBezTo>
                    <a:pt x="874083" y="130053"/>
                    <a:pt x="864340" y="199952"/>
                    <a:pt x="853184" y="264202"/>
                  </a:cubicBezTo>
                  <a:cubicBezTo>
                    <a:pt x="841746" y="329864"/>
                    <a:pt x="818306" y="396938"/>
                    <a:pt x="786957" y="458223"/>
                  </a:cubicBezTo>
                  <a:cubicBezTo>
                    <a:pt x="786957" y="458364"/>
                    <a:pt x="786957" y="458364"/>
                    <a:pt x="786957" y="458505"/>
                  </a:cubicBezTo>
                  <a:cubicBezTo>
                    <a:pt x="788511" y="467260"/>
                    <a:pt x="790346" y="476015"/>
                    <a:pt x="792323" y="484629"/>
                  </a:cubicBezTo>
                  <a:cubicBezTo>
                    <a:pt x="846689" y="431111"/>
                    <a:pt x="903878" y="380699"/>
                    <a:pt x="963610" y="333394"/>
                  </a:cubicBezTo>
                  <a:cubicBezTo>
                    <a:pt x="963468" y="327887"/>
                    <a:pt x="963468" y="322380"/>
                    <a:pt x="963610" y="316873"/>
                  </a:cubicBezTo>
                  <a:cubicBezTo>
                    <a:pt x="963610" y="316873"/>
                    <a:pt x="963610" y="316873"/>
                    <a:pt x="963610" y="316732"/>
                  </a:cubicBezTo>
                  <a:cubicBezTo>
                    <a:pt x="962480" y="318285"/>
                    <a:pt x="961492" y="320121"/>
                    <a:pt x="960221" y="321674"/>
                  </a:cubicBezTo>
                  <a:cubicBezTo>
                    <a:pt x="946100" y="280723"/>
                    <a:pt x="945111" y="224663"/>
                    <a:pt x="961492" y="162814"/>
                  </a:cubicBezTo>
                  <a:cubicBezTo>
                    <a:pt x="976318" y="106613"/>
                    <a:pt x="1011479" y="41939"/>
                    <a:pt x="1052712" y="0"/>
                  </a:cubicBezTo>
                  <a:cubicBezTo>
                    <a:pt x="1060479" y="43210"/>
                    <a:pt x="1053842" y="99835"/>
                    <a:pt x="1036191" y="160837"/>
                  </a:cubicBezTo>
                  <a:cubicBezTo>
                    <a:pt x="1021929" y="210401"/>
                    <a:pt x="998206" y="264484"/>
                    <a:pt x="968976" y="308824"/>
                  </a:cubicBezTo>
                  <a:cubicBezTo>
                    <a:pt x="968976" y="315602"/>
                    <a:pt x="968976" y="322239"/>
                    <a:pt x="969258" y="328876"/>
                  </a:cubicBezTo>
                  <a:cubicBezTo>
                    <a:pt x="1008514" y="298092"/>
                    <a:pt x="1028566" y="283265"/>
                    <a:pt x="1069799" y="254741"/>
                  </a:cubicBezTo>
                  <a:cubicBezTo>
                    <a:pt x="1111173" y="195292"/>
                    <a:pt x="1168786" y="146716"/>
                    <a:pt x="1231907" y="111131"/>
                  </a:cubicBezTo>
                  <a:cubicBezTo>
                    <a:pt x="1297286" y="74135"/>
                    <a:pt x="1370856" y="48717"/>
                    <a:pt x="1446262" y="44763"/>
                  </a:cubicBezTo>
                  <a:cubicBezTo>
                    <a:pt x="1393308" y="96022"/>
                    <a:pt x="1331318" y="139938"/>
                    <a:pt x="1267632" y="174393"/>
                  </a:cubicBezTo>
                  <a:cubicBezTo>
                    <a:pt x="1206065" y="207718"/>
                    <a:pt x="1140403" y="239490"/>
                    <a:pt x="1072058" y="257989"/>
                  </a:cubicBezTo>
                  <a:cubicBezTo>
                    <a:pt x="1031672" y="287360"/>
                    <a:pt x="1011903" y="302611"/>
                    <a:pt x="973494" y="334241"/>
                  </a:cubicBezTo>
                  <a:cubicBezTo>
                    <a:pt x="979990" y="335936"/>
                    <a:pt x="986485" y="337489"/>
                    <a:pt x="992981" y="339043"/>
                  </a:cubicBezTo>
                  <a:cubicBezTo>
                    <a:pt x="1040568" y="321815"/>
                    <a:pt x="1100441" y="316167"/>
                    <a:pt x="1148029" y="322521"/>
                  </a:cubicBezTo>
                  <a:cubicBezTo>
                    <a:pt x="1207336" y="330429"/>
                    <a:pt x="1257324" y="351610"/>
                    <a:pt x="1290085" y="379146"/>
                  </a:cubicBezTo>
                  <a:cubicBezTo>
                    <a:pt x="1243203" y="391008"/>
                    <a:pt x="1186578" y="394820"/>
                    <a:pt x="1127130" y="388607"/>
                  </a:cubicBezTo>
                  <a:cubicBezTo>
                    <a:pt x="1067681" y="382535"/>
                    <a:pt x="1015574" y="367143"/>
                    <a:pt x="978860" y="344550"/>
                  </a:cubicBezTo>
                  <a:cubicBezTo>
                    <a:pt x="980555" y="343844"/>
                    <a:pt x="982532" y="343138"/>
                    <a:pt x="984367" y="342432"/>
                  </a:cubicBezTo>
                  <a:cubicBezTo>
                    <a:pt x="984367" y="342432"/>
                    <a:pt x="984226" y="342432"/>
                    <a:pt x="984226" y="342432"/>
                  </a:cubicBezTo>
                  <a:cubicBezTo>
                    <a:pt x="978860" y="341302"/>
                    <a:pt x="973494" y="340172"/>
                    <a:pt x="968128" y="338901"/>
                  </a:cubicBezTo>
                  <a:cubicBezTo>
                    <a:pt x="909668" y="387336"/>
                    <a:pt x="853890" y="438877"/>
                    <a:pt x="801078" y="493243"/>
                  </a:cubicBezTo>
                  <a:cubicBezTo>
                    <a:pt x="809692" y="495220"/>
                    <a:pt x="818447" y="497055"/>
                    <a:pt x="827061" y="498750"/>
                  </a:cubicBezTo>
                  <a:cubicBezTo>
                    <a:pt x="827061" y="498750"/>
                    <a:pt x="827061" y="498750"/>
                    <a:pt x="827061" y="498750"/>
                  </a:cubicBezTo>
                  <a:cubicBezTo>
                    <a:pt x="887639" y="467684"/>
                    <a:pt x="956408" y="456811"/>
                    <a:pt x="1016987" y="458929"/>
                  </a:cubicBezTo>
                  <a:cubicBezTo>
                    <a:pt x="1075023" y="461047"/>
                    <a:pt x="1142521" y="475309"/>
                    <a:pt x="1195475" y="514848"/>
                  </a:cubicBezTo>
                  <a:cubicBezTo>
                    <a:pt x="1131931" y="536312"/>
                    <a:pt x="1063303" y="542666"/>
                    <a:pt x="1000465" y="541677"/>
                  </a:cubicBezTo>
                  <a:cubicBezTo>
                    <a:pt x="941299" y="540689"/>
                    <a:pt x="875495" y="533629"/>
                    <a:pt x="817741" y="507222"/>
                  </a:cubicBezTo>
                  <a:cubicBezTo>
                    <a:pt x="817741" y="507222"/>
                    <a:pt x="817600" y="507222"/>
                    <a:pt x="817600" y="507222"/>
                  </a:cubicBezTo>
                  <a:lnTo>
                    <a:pt x="817458" y="507222"/>
                  </a:lnTo>
                  <a:cubicBezTo>
                    <a:pt x="808845" y="505952"/>
                    <a:pt x="800231" y="504540"/>
                    <a:pt x="791617" y="502986"/>
                  </a:cubicBezTo>
                  <a:cubicBezTo>
                    <a:pt x="749396" y="546620"/>
                    <a:pt x="708869" y="593077"/>
                    <a:pt x="671166" y="640524"/>
                  </a:cubicBezTo>
                  <a:cubicBezTo>
                    <a:pt x="679356" y="642642"/>
                    <a:pt x="687405" y="644901"/>
                    <a:pt x="695736" y="647019"/>
                  </a:cubicBezTo>
                  <a:lnTo>
                    <a:pt x="696866" y="647302"/>
                  </a:lnTo>
                  <a:cubicBezTo>
                    <a:pt x="697007" y="647302"/>
                    <a:pt x="697148" y="647443"/>
                    <a:pt x="697290" y="647443"/>
                  </a:cubicBezTo>
                  <a:cubicBezTo>
                    <a:pt x="768177" y="613976"/>
                    <a:pt x="847960" y="601409"/>
                    <a:pt x="925766" y="609599"/>
                  </a:cubicBezTo>
                  <a:cubicBezTo>
                    <a:pt x="999759" y="617365"/>
                    <a:pt x="1072623" y="644477"/>
                    <a:pt x="1130519" y="692065"/>
                  </a:cubicBezTo>
                  <a:cubicBezTo>
                    <a:pt x="1056525" y="710987"/>
                    <a:pt x="978719" y="714658"/>
                    <a:pt x="903031" y="709151"/>
                  </a:cubicBezTo>
                  <a:cubicBezTo>
                    <a:pt x="832568" y="704068"/>
                    <a:pt x="759986" y="690229"/>
                    <a:pt x="696584" y="657469"/>
                  </a:cubicBezTo>
                  <a:cubicBezTo>
                    <a:pt x="696442" y="657469"/>
                    <a:pt x="696301" y="657469"/>
                    <a:pt x="696160" y="657328"/>
                  </a:cubicBezTo>
                  <a:lnTo>
                    <a:pt x="696019" y="657328"/>
                  </a:lnTo>
                  <a:cubicBezTo>
                    <a:pt x="694748" y="657045"/>
                    <a:pt x="693336" y="656763"/>
                    <a:pt x="692065" y="656621"/>
                  </a:cubicBezTo>
                  <a:cubicBezTo>
                    <a:pt x="682463" y="654786"/>
                    <a:pt x="672860" y="652526"/>
                    <a:pt x="663258" y="650549"/>
                  </a:cubicBezTo>
                  <a:cubicBezTo>
                    <a:pt x="622590" y="703785"/>
                    <a:pt x="584322" y="757162"/>
                    <a:pt x="547043" y="812798"/>
                  </a:cubicBezTo>
                  <a:cubicBezTo>
                    <a:pt x="554527" y="814069"/>
                    <a:pt x="562011" y="815623"/>
                    <a:pt x="569496" y="816611"/>
                  </a:cubicBezTo>
                  <a:cubicBezTo>
                    <a:pt x="571896" y="816894"/>
                    <a:pt x="574438" y="817317"/>
                    <a:pt x="576838" y="817600"/>
                  </a:cubicBezTo>
                  <a:cubicBezTo>
                    <a:pt x="576838" y="817600"/>
                    <a:pt x="576980" y="817600"/>
                    <a:pt x="576980" y="817600"/>
                  </a:cubicBezTo>
                  <a:cubicBezTo>
                    <a:pt x="644477" y="777073"/>
                    <a:pt x="723272" y="756739"/>
                    <a:pt x="801925" y="757303"/>
                  </a:cubicBezTo>
                  <a:cubicBezTo>
                    <a:pt x="876907" y="757868"/>
                    <a:pt x="952595" y="777920"/>
                    <a:pt x="1015292" y="819859"/>
                  </a:cubicBezTo>
                  <a:cubicBezTo>
                    <a:pt x="943134" y="845983"/>
                    <a:pt x="865752" y="857138"/>
                    <a:pt x="789499" y="859256"/>
                  </a:cubicBezTo>
                  <a:cubicBezTo>
                    <a:pt x="718047" y="861233"/>
                    <a:pt x="643630" y="854173"/>
                    <a:pt x="576415" y="827625"/>
                  </a:cubicBezTo>
                  <a:cubicBezTo>
                    <a:pt x="575991" y="827625"/>
                    <a:pt x="575568" y="827484"/>
                    <a:pt x="575144" y="827484"/>
                  </a:cubicBezTo>
                  <a:lnTo>
                    <a:pt x="575144" y="827484"/>
                  </a:lnTo>
                  <a:lnTo>
                    <a:pt x="575003" y="827484"/>
                  </a:lnTo>
                  <a:cubicBezTo>
                    <a:pt x="572179" y="827061"/>
                    <a:pt x="569354" y="826919"/>
                    <a:pt x="566389" y="826637"/>
                  </a:cubicBezTo>
                  <a:cubicBezTo>
                    <a:pt x="557634" y="825790"/>
                    <a:pt x="548879" y="824519"/>
                    <a:pt x="540124" y="823389"/>
                  </a:cubicBezTo>
                  <a:cubicBezTo>
                    <a:pt x="492819" y="899360"/>
                    <a:pt x="449750" y="976036"/>
                    <a:pt x="409647" y="1055960"/>
                  </a:cubicBezTo>
                  <a:cubicBezTo>
                    <a:pt x="416001" y="1055254"/>
                    <a:pt x="422497" y="1054548"/>
                    <a:pt x="428851" y="1053701"/>
                  </a:cubicBezTo>
                  <a:cubicBezTo>
                    <a:pt x="432240" y="1053277"/>
                    <a:pt x="435629" y="1052713"/>
                    <a:pt x="439160" y="1052148"/>
                  </a:cubicBezTo>
                  <a:cubicBezTo>
                    <a:pt x="501292" y="1001595"/>
                    <a:pt x="577968" y="970246"/>
                    <a:pt x="657328" y="960503"/>
                  </a:cubicBezTo>
                  <a:cubicBezTo>
                    <a:pt x="731745" y="951325"/>
                    <a:pt x="809409" y="961350"/>
                    <a:pt x="877049" y="994676"/>
                  </a:cubicBezTo>
                  <a:cubicBezTo>
                    <a:pt x="808986" y="1029837"/>
                    <a:pt x="733580" y="1051018"/>
                    <a:pt x="658316" y="1063162"/>
                  </a:cubicBezTo>
                  <a:cubicBezTo>
                    <a:pt x="588418" y="1074317"/>
                    <a:pt x="514706" y="1077283"/>
                    <a:pt x="445090" y="1060338"/>
                  </a:cubicBezTo>
                  <a:cubicBezTo>
                    <a:pt x="437606" y="1061891"/>
                    <a:pt x="429981" y="1063586"/>
                    <a:pt x="422497" y="1064857"/>
                  </a:cubicBezTo>
                  <a:lnTo>
                    <a:pt x="422356" y="1064857"/>
                  </a:lnTo>
                  <a:cubicBezTo>
                    <a:pt x="416143" y="1065986"/>
                    <a:pt x="409929" y="1066975"/>
                    <a:pt x="403716" y="1068104"/>
                  </a:cubicBezTo>
                  <a:cubicBezTo>
                    <a:pt x="377310" y="1123599"/>
                    <a:pt x="353164" y="1181071"/>
                    <a:pt x="332265" y="1238967"/>
                  </a:cubicBezTo>
                  <a:cubicBezTo>
                    <a:pt x="339043" y="1238402"/>
                    <a:pt x="345821" y="1237979"/>
                    <a:pt x="352599" y="1237414"/>
                  </a:cubicBezTo>
                  <a:lnTo>
                    <a:pt x="353728" y="1237273"/>
                  </a:lnTo>
                  <a:cubicBezTo>
                    <a:pt x="353728" y="1237273"/>
                    <a:pt x="353870" y="1237273"/>
                    <a:pt x="353870" y="1237273"/>
                  </a:cubicBezTo>
                  <a:cubicBezTo>
                    <a:pt x="409929" y="1182201"/>
                    <a:pt x="481522" y="1144075"/>
                    <a:pt x="558058" y="1126424"/>
                  </a:cubicBezTo>
                  <a:cubicBezTo>
                    <a:pt x="630639" y="1109620"/>
                    <a:pt x="708304" y="1111455"/>
                    <a:pt x="778344" y="1137720"/>
                  </a:cubicBezTo>
                  <a:cubicBezTo>
                    <a:pt x="714517" y="1179659"/>
                    <a:pt x="642218" y="1208466"/>
                    <a:pt x="569072" y="1228094"/>
                  </a:cubicBezTo>
                  <a:cubicBezTo>
                    <a:pt x="501009" y="1246451"/>
                    <a:pt x="428145" y="1256901"/>
                    <a:pt x="357682" y="1247157"/>
                  </a:cubicBezTo>
                  <a:cubicBezTo>
                    <a:pt x="357259" y="1247157"/>
                    <a:pt x="356835" y="1247298"/>
                    <a:pt x="356411" y="1247298"/>
                  </a:cubicBezTo>
                  <a:lnTo>
                    <a:pt x="356270" y="1247298"/>
                  </a:lnTo>
                  <a:cubicBezTo>
                    <a:pt x="354999" y="1247440"/>
                    <a:pt x="353587" y="1247722"/>
                    <a:pt x="352175" y="1247863"/>
                  </a:cubicBezTo>
                  <a:cubicBezTo>
                    <a:pt x="344126" y="1248993"/>
                    <a:pt x="335936" y="1249981"/>
                    <a:pt x="327887" y="1250970"/>
                  </a:cubicBezTo>
                  <a:cubicBezTo>
                    <a:pt x="306000" y="1315361"/>
                    <a:pt x="286513" y="1378905"/>
                    <a:pt x="268721" y="1444567"/>
                  </a:cubicBezTo>
                  <a:cubicBezTo>
                    <a:pt x="275216" y="1443437"/>
                    <a:pt x="281712" y="1442590"/>
                    <a:pt x="288066" y="1441178"/>
                  </a:cubicBezTo>
                  <a:cubicBezTo>
                    <a:pt x="290467" y="1440613"/>
                    <a:pt x="292867" y="1440190"/>
                    <a:pt x="295409" y="1439625"/>
                  </a:cubicBezTo>
                  <a:cubicBezTo>
                    <a:pt x="295409" y="1439625"/>
                    <a:pt x="295550" y="1439625"/>
                    <a:pt x="295550" y="1439625"/>
                  </a:cubicBezTo>
                  <a:cubicBezTo>
                    <a:pt x="345962" y="1378481"/>
                    <a:pt x="414025" y="1332730"/>
                    <a:pt x="488865" y="1307171"/>
                  </a:cubicBezTo>
                  <a:cubicBezTo>
                    <a:pt x="559893" y="1282883"/>
                    <a:pt x="638123" y="1276952"/>
                    <a:pt x="711269" y="1296016"/>
                  </a:cubicBezTo>
                  <a:cubicBezTo>
                    <a:pt x="651397" y="1344450"/>
                    <a:pt x="581781" y="1380882"/>
                    <a:pt x="510329" y="1408135"/>
                  </a:cubicBezTo>
                  <a:cubicBezTo>
                    <a:pt x="443396" y="1433835"/>
                    <a:pt x="370673" y="1452051"/>
                    <a:pt x="298374" y="1449368"/>
                  </a:cubicBezTo>
                  <a:cubicBezTo>
                    <a:pt x="297951" y="1449510"/>
                    <a:pt x="297527" y="1449510"/>
                    <a:pt x="297104" y="1449651"/>
                  </a:cubicBezTo>
                  <a:lnTo>
                    <a:pt x="297104" y="1449651"/>
                  </a:lnTo>
                  <a:lnTo>
                    <a:pt x="296962" y="1449651"/>
                  </a:lnTo>
                  <a:cubicBezTo>
                    <a:pt x="294138" y="1450216"/>
                    <a:pt x="291455" y="1451063"/>
                    <a:pt x="288490" y="1451769"/>
                  </a:cubicBezTo>
                  <a:cubicBezTo>
                    <a:pt x="281006" y="1453605"/>
                    <a:pt x="273239" y="1455158"/>
                    <a:pt x="265614" y="1456852"/>
                  </a:cubicBezTo>
                  <a:cubicBezTo>
                    <a:pt x="236949" y="1582387"/>
                    <a:pt x="218309" y="1706651"/>
                    <a:pt x="208848" y="1835010"/>
                  </a:cubicBezTo>
                  <a:cubicBezTo>
                    <a:pt x="196563" y="1834304"/>
                    <a:pt x="190491" y="1833880"/>
                    <a:pt x="178206" y="1833174"/>
                  </a:cubicBezTo>
                  <a:cubicBezTo>
                    <a:pt x="188938" y="1703121"/>
                    <a:pt x="208707" y="1577162"/>
                    <a:pt x="238784" y="1450074"/>
                  </a:cubicBezTo>
                  <a:cubicBezTo>
                    <a:pt x="232854" y="1444991"/>
                    <a:pt x="226782" y="1439907"/>
                    <a:pt x="221133" y="1434541"/>
                  </a:cubicBezTo>
                  <a:cubicBezTo>
                    <a:pt x="219015" y="1432565"/>
                    <a:pt x="217038" y="1430446"/>
                    <a:pt x="214779" y="1428469"/>
                  </a:cubicBezTo>
                  <a:lnTo>
                    <a:pt x="214779" y="1428328"/>
                  </a:lnTo>
                  <a:lnTo>
                    <a:pt x="214779" y="1428328"/>
                  </a:lnTo>
                  <a:cubicBezTo>
                    <a:pt x="214638" y="1428187"/>
                    <a:pt x="214496" y="1428046"/>
                    <a:pt x="214355" y="1427905"/>
                  </a:cubicBezTo>
                  <a:cubicBezTo>
                    <a:pt x="146434" y="1393450"/>
                    <a:pt x="90939" y="1332589"/>
                    <a:pt x="59308" y="1267068"/>
                  </a:cubicBezTo>
                  <a:cubicBezTo>
                    <a:pt x="16945" y="1179518"/>
                    <a:pt x="988" y="1094793"/>
                    <a:pt x="0" y="994111"/>
                  </a:cubicBezTo>
                  <a:cubicBezTo>
                    <a:pt x="64674" y="1040427"/>
                    <a:pt x="111979" y="1110891"/>
                    <a:pt x="144174" y="1181071"/>
                  </a:cubicBezTo>
                  <a:cubicBezTo>
                    <a:pt x="179053" y="1256901"/>
                    <a:pt x="207154" y="1335836"/>
                    <a:pt x="220992" y="1419856"/>
                  </a:cubicBezTo>
                  <a:cubicBezTo>
                    <a:pt x="221133" y="1419997"/>
                    <a:pt x="221133" y="1419997"/>
                    <a:pt x="221274" y="1420138"/>
                  </a:cubicBezTo>
                  <a:cubicBezTo>
                    <a:pt x="223110" y="1421833"/>
                    <a:pt x="225087" y="1423527"/>
                    <a:pt x="226923" y="1425080"/>
                  </a:cubicBezTo>
                  <a:cubicBezTo>
                    <a:pt x="231724" y="1429458"/>
                    <a:pt x="237090" y="1433553"/>
                    <a:pt x="242173" y="1437507"/>
                  </a:cubicBezTo>
                  <a:cubicBezTo>
                    <a:pt x="260672" y="1371139"/>
                    <a:pt x="280865" y="1306888"/>
                    <a:pt x="303599" y="1241932"/>
                  </a:cubicBezTo>
                  <a:cubicBezTo>
                    <a:pt x="298657" y="1236284"/>
                    <a:pt x="293150" y="1230212"/>
                    <a:pt x="287784" y="1223999"/>
                  </a:cubicBezTo>
                  <a:close/>
                </a:path>
              </a:pathLst>
            </a:custGeom>
            <a:solidFill>
              <a:srgbClr val="6828CE"/>
            </a:solidFill>
            <a:ln w="14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2" name="Graphic 2">
              <a:extLst>
                <a:ext uri="{FF2B5EF4-FFF2-40B4-BE49-F238E27FC236}">
                  <a16:creationId xmlns:a16="http://schemas.microsoft.com/office/drawing/2014/main" id="{EFAC81FF-5F9C-471B-866E-D66E46603596}"/>
                </a:ext>
              </a:extLst>
            </p:cNvPr>
            <p:cNvGrpSpPr/>
            <p:nvPr/>
          </p:nvGrpSpPr>
          <p:grpSpPr>
            <a:xfrm>
              <a:off x="-302139" y="3680808"/>
              <a:ext cx="579441" cy="777861"/>
              <a:chOff x="-302139" y="3680808"/>
              <a:chExt cx="579441" cy="777861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B8E3E4E-1D69-4003-92F0-B48EB5894884}"/>
                  </a:ext>
                </a:extLst>
              </p:cNvPr>
              <p:cNvSpPr/>
              <p:nvPr/>
            </p:nvSpPr>
            <p:spPr>
              <a:xfrm>
                <a:off x="-302139" y="4024877"/>
                <a:ext cx="289930" cy="433791"/>
              </a:xfrm>
              <a:custGeom>
                <a:avLst/>
                <a:gdLst>
                  <a:gd name="connsiteX0" fmla="*/ 22702 w 289930"/>
                  <a:gd name="connsiteY0" fmla="*/ 428177 h 433791"/>
                  <a:gd name="connsiteX1" fmla="*/ 22702 w 289930"/>
                  <a:gd name="connsiteY1" fmla="*/ 428177 h 433791"/>
                  <a:gd name="connsiteX2" fmla="*/ 85964 w 289930"/>
                  <a:gd name="connsiteY2" fmla="*/ 415186 h 433791"/>
                  <a:gd name="connsiteX3" fmla="*/ 289022 w 289930"/>
                  <a:gd name="connsiteY3" fmla="*/ 31380 h 433791"/>
                  <a:gd name="connsiteX4" fmla="*/ 273066 w 289930"/>
                  <a:gd name="connsiteY4" fmla="*/ 6104 h 433791"/>
                  <a:gd name="connsiteX5" fmla="*/ 273066 w 289930"/>
                  <a:gd name="connsiteY5" fmla="*/ 6104 h 433791"/>
                  <a:gd name="connsiteX6" fmla="*/ 243271 w 289930"/>
                  <a:gd name="connsiteY6" fmla="*/ 4268 h 433791"/>
                  <a:gd name="connsiteX7" fmla="*/ 3780 w 289930"/>
                  <a:gd name="connsiteY7" fmla="*/ 366610 h 433791"/>
                  <a:gd name="connsiteX8" fmla="*/ 22702 w 289930"/>
                  <a:gd name="connsiteY8" fmla="*/ 428177 h 43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9930" h="433791">
                    <a:moveTo>
                      <a:pt x="22702" y="428177"/>
                    </a:moveTo>
                    <a:lnTo>
                      <a:pt x="22702" y="428177"/>
                    </a:lnTo>
                    <a:cubicBezTo>
                      <a:pt x="45861" y="441874"/>
                      <a:pt x="79327" y="427753"/>
                      <a:pt x="85964" y="415186"/>
                    </a:cubicBezTo>
                    <a:lnTo>
                      <a:pt x="289022" y="31380"/>
                    </a:lnTo>
                    <a:cubicBezTo>
                      <a:pt x="292553" y="24602"/>
                      <a:pt x="285492" y="13446"/>
                      <a:pt x="273066" y="6104"/>
                    </a:cubicBezTo>
                    <a:lnTo>
                      <a:pt x="273066" y="6104"/>
                    </a:lnTo>
                    <a:cubicBezTo>
                      <a:pt x="260639" y="-1239"/>
                      <a:pt x="247366" y="-2087"/>
                      <a:pt x="243271" y="4268"/>
                    </a:cubicBezTo>
                    <a:lnTo>
                      <a:pt x="3780" y="366610"/>
                    </a:lnTo>
                    <a:cubicBezTo>
                      <a:pt x="-4127" y="378330"/>
                      <a:pt x="-456" y="414480"/>
                      <a:pt x="22702" y="428177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251A830C-8D52-47C9-A78C-0E648ED4D6EA}"/>
                  </a:ext>
                </a:extLst>
              </p:cNvPr>
              <p:cNvSpPr/>
              <p:nvPr/>
            </p:nvSpPr>
            <p:spPr>
              <a:xfrm>
                <a:off x="-162084" y="3749040"/>
                <a:ext cx="367867" cy="391399"/>
              </a:xfrm>
              <a:custGeom>
                <a:avLst/>
                <a:gdLst>
                  <a:gd name="connsiteX0" fmla="*/ 31622 w 367867"/>
                  <a:gd name="connsiteY0" fmla="*/ 105148 h 391399"/>
                  <a:gd name="connsiteX1" fmla="*/ 26680 w 367867"/>
                  <a:gd name="connsiteY1" fmla="*/ 113903 h 391399"/>
                  <a:gd name="connsiteX2" fmla="*/ 22161 w 367867"/>
                  <a:gd name="connsiteY2" fmla="*/ 122516 h 391399"/>
                  <a:gd name="connsiteX3" fmla="*/ 13689 w 367867"/>
                  <a:gd name="connsiteY3" fmla="*/ 142427 h 391399"/>
                  <a:gd name="connsiteX4" fmla="*/ 10723 w 367867"/>
                  <a:gd name="connsiteY4" fmla="*/ 151041 h 391399"/>
                  <a:gd name="connsiteX5" fmla="*/ 839 w 367867"/>
                  <a:gd name="connsiteY5" fmla="*/ 199758 h 391399"/>
                  <a:gd name="connsiteX6" fmla="*/ 556 w 367867"/>
                  <a:gd name="connsiteY6" fmla="*/ 232095 h 391399"/>
                  <a:gd name="connsiteX7" fmla="*/ 81045 w 367867"/>
                  <a:gd name="connsiteY7" fmla="*/ 369208 h 391399"/>
                  <a:gd name="connsiteX8" fmla="*/ 239905 w 367867"/>
                  <a:gd name="connsiteY8" fmla="*/ 374009 h 391399"/>
                  <a:gd name="connsiteX9" fmla="*/ 268147 w 367867"/>
                  <a:gd name="connsiteY9" fmla="*/ 358335 h 391399"/>
                  <a:gd name="connsiteX10" fmla="*/ 306132 w 367867"/>
                  <a:gd name="connsiteY10" fmla="*/ 326281 h 391399"/>
                  <a:gd name="connsiteX11" fmla="*/ 312204 w 367867"/>
                  <a:gd name="connsiteY11" fmla="*/ 319644 h 391399"/>
                  <a:gd name="connsiteX12" fmla="*/ 325619 w 367867"/>
                  <a:gd name="connsiteY12" fmla="*/ 302558 h 391399"/>
                  <a:gd name="connsiteX13" fmla="*/ 330985 w 367867"/>
                  <a:gd name="connsiteY13" fmla="*/ 294509 h 391399"/>
                  <a:gd name="connsiteX14" fmla="*/ 336351 w 367867"/>
                  <a:gd name="connsiteY14" fmla="*/ 286037 h 391399"/>
                  <a:gd name="connsiteX15" fmla="*/ 338187 w 367867"/>
                  <a:gd name="connsiteY15" fmla="*/ 282647 h 391399"/>
                  <a:gd name="connsiteX16" fmla="*/ 350472 w 367867"/>
                  <a:gd name="connsiteY16" fmla="*/ 257936 h 391399"/>
                  <a:gd name="connsiteX17" fmla="*/ 367417 w 367867"/>
                  <a:gd name="connsiteY17" fmla="*/ 186060 h 391399"/>
                  <a:gd name="connsiteX18" fmla="*/ 367841 w 367867"/>
                  <a:gd name="connsiteY18" fmla="*/ 176741 h 391399"/>
                  <a:gd name="connsiteX19" fmla="*/ 366711 w 367867"/>
                  <a:gd name="connsiteY19" fmla="*/ 151182 h 391399"/>
                  <a:gd name="connsiteX20" fmla="*/ 365440 w 367867"/>
                  <a:gd name="connsiteY20" fmla="*/ 141721 h 391399"/>
                  <a:gd name="connsiteX21" fmla="*/ 361769 w 367867"/>
                  <a:gd name="connsiteY21" fmla="*/ 124352 h 391399"/>
                  <a:gd name="connsiteX22" fmla="*/ 350613 w 367867"/>
                  <a:gd name="connsiteY22" fmla="*/ 93145 h 391399"/>
                  <a:gd name="connsiteX23" fmla="*/ 286928 w 367867"/>
                  <a:gd name="connsiteY23" fmla="*/ 22117 h 391399"/>
                  <a:gd name="connsiteX24" fmla="*/ 194154 w 367867"/>
                  <a:gd name="connsiteY24" fmla="*/ 371 h 391399"/>
                  <a:gd name="connsiteX25" fmla="*/ 161393 w 367867"/>
                  <a:gd name="connsiteY25" fmla="*/ 5595 h 391399"/>
                  <a:gd name="connsiteX26" fmla="*/ 144307 w 367867"/>
                  <a:gd name="connsiteY26" fmla="*/ 10679 h 391399"/>
                  <a:gd name="connsiteX27" fmla="*/ 135411 w 367867"/>
                  <a:gd name="connsiteY27" fmla="*/ 14068 h 391399"/>
                  <a:gd name="connsiteX28" fmla="*/ 112535 w 367867"/>
                  <a:gd name="connsiteY28" fmla="*/ 25224 h 391399"/>
                  <a:gd name="connsiteX29" fmla="*/ 104345 w 367867"/>
                  <a:gd name="connsiteY29" fmla="*/ 30025 h 391399"/>
                  <a:gd name="connsiteX30" fmla="*/ 49415 w 367867"/>
                  <a:gd name="connsiteY30" fmla="*/ 79448 h 391399"/>
                  <a:gd name="connsiteX31" fmla="*/ 33740 w 367867"/>
                  <a:gd name="connsiteY31" fmla="*/ 102041 h 391399"/>
                  <a:gd name="connsiteX32" fmla="*/ 31622 w 367867"/>
                  <a:gd name="connsiteY32" fmla="*/ 105148 h 39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67867" h="391399">
                    <a:moveTo>
                      <a:pt x="31622" y="105148"/>
                    </a:moveTo>
                    <a:cubicBezTo>
                      <a:pt x="29928" y="107972"/>
                      <a:pt x="28233" y="110937"/>
                      <a:pt x="26680" y="113903"/>
                    </a:cubicBezTo>
                    <a:cubicBezTo>
                      <a:pt x="25127" y="116727"/>
                      <a:pt x="23573" y="119692"/>
                      <a:pt x="22161" y="122516"/>
                    </a:cubicBezTo>
                    <a:cubicBezTo>
                      <a:pt x="19055" y="129153"/>
                      <a:pt x="16089" y="135790"/>
                      <a:pt x="13689" y="142427"/>
                    </a:cubicBezTo>
                    <a:cubicBezTo>
                      <a:pt x="12559" y="145392"/>
                      <a:pt x="11571" y="148075"/>
                      <a:pt x="10723" y="151041"/>
                    </a:cubicBezTo>
                    <a:cubicBezTo>
                      <a:pt x="5499" y="167138"/>
                      <a:pt x="2110" y="183519"/>
                      <a:pt x="839" y="199758"/>
                    </a:cubicBezTo>
                    <a:cubicBezTo>
                      <a:pt x="-150" y="210631"/>
                      <a:pt x="-291" y="221504"/>
                      <a:pt x="556" y="232095"/>
                    </a:cubicBezTo>
                    <a:cubicBezTo>
                      <a:pt x="4651" y="288860"/>
                      <a:pt x="32470" y="340402"/>
                      <a:pt x="81045" y="369208"/>
                    </a:cubicBezTo>
                    <a:cubicBezTo>
                      <a:pt x="129621" y="398015"/>
                      <a:pt x="188223" y="397874"/>
                      <a:pt x="239905" y="374009"/>
                    </a:cubicBezTo>
                    <a:cubicBezTo>
                      <a:pt x="249649" y="369632"/>
                      <a:pt x="259110" y="364407"/>
                      <a:pt x="268147" y="358335"/>
                    </a:cubicBezTo>
                    <a:cubicBezTo>
                      <a:pt x="281703" y="349298"/>
                      <a:pt x="294553" y="338707"/>
                      <a:pt x="306132" y="326281"/>
                    </a:cubicBezTo>
                    <a:cubicBezTo>
                      <a:pt x="308251" y="324163"/>
                      <a:pt x="310227" y="321903"/>
                      <a:pt x="312204" y="319644"/>
                    </a:cubicBezTo>
                    <a:cubicBezTo>
                      <a:pt x="316864" y="314278"/>
                      <a:pt x="321383" y="308489"/>
                      <a:pt x="325619" y="302558"/>
                    </a:cubicBezTo>
                    <a:cubicBezTo>
                      <a:pt x="327455" y="300016"/>
                      <a:pt x="329291" y="297333"/>
                      <a:pt x="330985" y="294509"/>
                    </a:cubicBezTo>
                    <a:cubicBezTo>
                      <a:pt x="332821" y="291685"/>
                      <a:pt x="334657" y="288860"/>
                      <a:pt x="336351" y="286037"/>
                    </a:cubicBezTo>
                    <a:cubicBezTo>
                      <a:pt x="337057" y="284907"/>
                      <a:pt x="337763" y="283777"/>
                      <a:pt x="338187" y="282647"/>
                    </a:cubicBezTo>
                    <a:cubicBezTo>
                      <a:pt x="342847" y="274457"/>
                      <a:pt x="346942" y="266267"/>
                      <a:pt x="350472" y="257936"/>
                    </a:cubicBezTo>
                    <a:cubicBezTo>
                      <a:pt x="360357" y="234354"/>
                      <a:pt x="366005" y="209925"/>
                      <a:pt x="367417" y="186060"/>
                    </a:cubicBezTo>
                    <a:cubicBezTo>
                      <a:pt x="367699" y="182954"/>
                      <a:pt x="367699" y="179847"/>
                      <a:pt x="367841" y="176741"/>
                    </a:cubicBezTo>
                    <a:cubicBezTo>
                      <a:pt x="367982" y="168127"/>
                      <a:pt x="367558" y="159513"/>
                      <a:pt x="366711" y="151182"/>
                    </a:cubicBezTo>
                    <a:cubicBezTo>
                      <a:pt x="366287" y="148075"/>
                      <a:pt x="366005" y="144969"/>
                      <a:pt x="365440" y="141721"/>
                    </a:cubicBezTo>
                    <a:cubicBezTo>
                      <a:pt x="364593" y="135931"/>
                      <a:pt x="363322" y="130000"/>
                      <a:pt x="361769" y="124352"/>
                    </a:cubicBezTo>
                    <a:cubicBezTo>
                      <a:pt x="359086" y="113479"/>
                      <a:pt x="355273" y="103029"/>
                      <a:pt x="350613" y="93145"/>
                    </a:cubicBezTo>
                    <a:cubicBezTo>
                      <a:pt x="337057" y="63915"/>
                      <a:pt x="315593" y="39062"/>
                      <a:pt x="286928" y="22117"/>
                    </a:cubicBezTo>
                    <a:cubicBezTo>
                      <a:pt x="258263" y="5172"/>
                      <a:pt x="226208" y="-1747"/>
                      <a:pt x="194154" y="371"/>
                    </a:cubicBezTo>
                    <a:cubicBezTo>
                      <a:pt x="183139" y="936"/>
                      <a:pt x="172266" y="2630"/>
                      <a:pt x="161393" y="5595"/>
                    </a:cubicBezTo>
                    <a:cubicBezTo>
                      <a:pt x="155604" y="7008"/>
                      <a:pt x="149955" y="8702"/>
                      <a:pt x="144307" y="10679"/>
                    </a:cubicBezTo>
                    <a:cubicBezTo>
                      <a:pt x="141200" y="11667"/>
                      <a:pt x="138376" y="12797"/>
                      <a:pt x="135411" y="14068"/>
                    </a:cubicBezTo>
                    <a:cubicBezTo>
                      <a:pt x="127644" y="17175"/>
                      <a:pt x="120019" y="20987"/>
                      <a:pt x="112535" y="25224"/>
                    </a:cubicBezTo>
                    <a:cubicBezTo>
                      <a:pt x="109711" y="26777"/>
                      <a:pt x="107028" y="28330"/>
                      <a:pt x="104345" y="30025"/>
                    </a:cubicBezTo>
                    <a:cubicBezTo>
                      <a:pt x="84011" y="42733"/>
                      <a:pt x="65371" y="59396"/>
                      <a:pt x="49415" y="79448"/>
                    </a:cubicBezTo>
                    <a:cubicBezTo>
                      <a:pt x="43766" y="86508"/>
                      <a:pt x="38542" y="93992"/>
                      <a:pt x="33740" y="102041"/>
                    </a:cubicBezTo>
                    <a:cubicBezTo>
                      <a:pt x="33034" y="102889"/>
                      <a:pt x="32328" y="104018"/>
                      <a:pt x="31622" y="105148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997CADA-2EB5-45EA-AB9D-1181F8ABD00A}"/>
                  </a:ext>
                </a:extLst>
              </p:cNvPr>
              <p:cNvSpPr/>
              <p:nvPr/>
            </p:nvSpPr>
            <p:spPr>
              <a:xfrm>
                <a:off x="-139781" y="3749410"/>
                <a:ext cx="344549" cy="302186"/>
              </a:xfrm>
              <a:custGeom>
                <a:avLst/>
                <a:gdLst>
                  <a:gd name="connsiteX0" fmla="*/ 4519 w 344549"/>
                  <a:gd name="connsiteY0" fmla="*/ 113532 h 302186"/>
                  <a:gd name="connsiteX1" fmla="*/ 0 w 344549"/>
                  <a:gd name="connsiteY1" fmla="*/ 122146 h 302186"/>
                  <a:gd name="connsiteX2" fmla="*/ 134713 w 344549"/>
                  <a:gd name="connsiteY2" fmla="*/ 240902 h 302186"/>
                  <a:gd name="connsiteX3" fmla="*/ 303599 w 344549"/>
                  <a:gd name="connsiteY3" fmla="*/ 302187 h 302186"/>
                  <a:gd name="connsiteX4" fmla="*/ 308965 w 344549"/>
                  <a:gd name="connsiteY4" fmla="*/ 294138 h 302186"/>
                  <a:gd name="connsiteX5" fmla="*/ 139091 w 344549"/>
                  <a:gd name="connsiteY5" fmla="*/ 233277 h 302186"/>
                  <a:gd name="connsiteX6" fmla="*/ 4519 w 344549"/>
                  <a:gd name="connsiteY6" fmla="*/ 113532 h 302186"/>
                  <a:gd name="connsiteX7" fmla="*/ 139091 w 344549"/>
                  <a:gd name="connsiteY7" fmla="*/ 5083 h 302186"/>
                  <a:gd name="connsiteX8" fmla="*/ 232147 w 344549"/>
                  <a:gd name="connsiteY8" fmla="*/ 76676 h 302186"/>
                  <a:gd name="connsiteX9" fmla="*/ 339607 w 344549"/>
                  <a:gd name="connsiteY9" fmla="*/ 123981 h 302186"/>
                  <a:gd name="connsiteX10" fmla="*/ 328452 w 344549"/>
                  <a:gd name="connsiteY10" fmla="*/ 92774 h 302186"/>
                  <a:gd name="connsiteX11" fmla="*/ 245704 w 344549"/>
                  <a:gd name="connsiteY11" fmla="*/ 54083 h 302186"/>
                  <a:gd name="connsiteX12" fmla="*/ 171992 w 344549"/>
                  <a:gd name="connsiteY12" fmla="*/ 0 h 302186"/>
                  <a:gd name="connsiteX13" fmla="*/ 139091 w 344549"/>
                  <a:gd name="connsiteY13" fmla="*/ 5083 h 302186"/>
                  <a:gd name="connsiteX14" fmla="*/ 11438 w 344549"/>
                  <a:gd name="connsiteY14" fmla="*/ 101529 h 302186"/>
                  <a:gd name="connsiteX15" fmla="*/ 146857 w 344549"/>
                  <a:gd name="connsiteY15" fmla="*/ 220427 h 302186"/>
                  <a:gd name="connsiteX16" fmla="*/ 316167 w 344549"/>
                  <a:gd name="connsiteY16" fmla="*/ 282418 h 302186"/>
                  <a:gd name="connsiteX17" fmla="*/ 328452 w 344549"/>
                  <a:gd name="connsiteY17" fmla="*/ 257706 h 302186"/>
                  <a:gd name="connsiteX18" fmla="*/ 160272 w 344549"/>
                  <a:gd name="connsiteY18" fmla="*/ 197834 h 302186"/>
                  <a:gd name="connsiteX19" fmla="*/ 27112 w 344549"/>
                  <a:gd name="connsiteY19" fmla="*/ 79077 h 302186"/>
                  <a:gd name="connsiteX20" fmla="*/ 11438 w 344549"/>
                  <a:gd name="connsiteY20" fmla="*/ 101529 h 302186"/>
                  <a:gd name="connsiteX21" fmla="*/ 113250 w 344549"/>
                  <a:gd name="connsiteY21" fmla="*/ 13556 h 302186"/>
                  <a:gd name="connsiteX22" fmla="*/ 219156 w 344549"/>
                  <a:gd name="connsiteY22" fmla="*/ 98564 h 302186"/>
                  <a:gd name="connsiteX23" fmla="*/ 344550 w 344549"/>
                  <a:gd name="connsiteY23" fmla="*/ 150670 h 302186"/>
                  <a:gd name="connsiteX24" fmla="*/ 343279 w 344549"/>
                  <a:gd name="connsiteY24" fmla="*/ 141209 h 302186"/>
                  <a:gd name="connsiteX25" fmla="*/ 223675 w 344549"/>
                  <a:gd name="connsiteY25" fmla="*/ 90939 h 302186"/>
                  <a:gd name="connsiteX26" fmla="*/ 122146 w 344549"/>
                  <a:gd name="connsiteY26" fmla="*/ 10026 h 302186"/>
                  <a:gd name="connsiteX27" fmla="*/ 113250 w 344549"/>
                  <a:gd name="connsiteY27" fmla="*/ 13556 h 30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44549" h="302186">
                    <a:moveTo>
                      <a:pt x="4519" y="113532"/>
                    </a:moveTo>
                    <a:cubicBezTo>
                      <a:pt x="2965" y="116356"/>
                      <a:pt x="1412" y="119322"/>
                      <a:pt x="0" y="122146"/>
                    </a:cubicBezTo>
                    <a:cubicBezTo>
                      <a:pt x="37279" y="170157"/>
                      <a:pt x="83172" y="210401"/>
                      <a:pt x="134713" y="240902"/>
                    </a:cubicBezTo>
                    <a:cubicBezTo>
                      <a:pt x="186255" y="271545"/>
                      <a:pt x="243444" y="292444"/>
                      <a:pt x="303599" y="302187"/>
                    </a:cubicBezTo>
                    <a:cubicBezTo>
                      <a:pt x="305435" y="299645"/>
                      <a:pt x="307271" y="296962"/>
                      <a:pt x="308965" y="294138"/>
                    </a:cubicBezTo>
                    <a:cubicBezTo>
                      <a:pt x="248387" y="284819"/>
                      <a:pt x="190914" y="264061"/>
                      <a:pt x="139091" y="233277"/>
                    </a:cubicBezTo>
                    <a:cubicBezTo>
                      <a:pt x="87550" y="202776"/>
                      <a:pt x="41657" y="162249"/>
                      <a:pt x="4519" y="113532"/>
                    </a:cubicBezTo>
                    <a:close/>
                    <a:moveTo>
                      <a:pt x="139091" y="5083"/>
                    </a:moveTo>
                    <a:cubicBezTo>
                      <a:pt x="167050" y="32761"/>
                      <a:pt x="198399" y="56625"/>
                      <a:pt x="232147" y="76676"/>
                    </a:cubicBezTo>
                    <a:cubicBezTo>
                      <a:pt x="265755" y="96587"/>
                      <a:pt x="301763" y="112544"/>
                      <a:pt x="339607" y="123981"/>
                    </a:cubicBezTo>
                    <a:cubicBezTo>
                      <a:pt x="336924" y="113108"/>
                      <a:pt x="333112" y="102659"/>
                      <a:pt x="328452" y="92774"/>
                    </a:cubicBezTo>
                    <a:cubicBezTo>
                      <a:pt x="299645" y="82466"/>
                      <a:pt x="271827" y="69616"/>
                      <a:pt x="245704" y="54083"/>
                    </a:cubicBezTo>
                    <a:cubicBezTo>
                      <a:pt x="219439" y="38550"/>
                      <a:pt x="194868" y="20334"/>
                      <a:pt x="171992" y="0"/>
                    </a:cubicBezTo>
                    <a:cubicBezTo>
                      <a:pt x="160978" y="565"/>
                      <a:pt x="149964" y="2259"/>
                      <a:pt x="139091" y="5083"/>
                    </a:cubicBezTo>
                    <a:close/>
                    <a:moveTo>
                      <a:pt x="11438" y="101529"/>
                    </a:moveTo>
                    <a:cubicBezTo>
                      <a:pt x="49141" y="149540"/>
                      <a:pt x="95175" y="189785"/>
                      <a:pt x="146857" y="220427"/>
                    </a:cubicBezTo>
                    <a:cubicBezTo>
                      <a:pt x="198540" y="251069"/>
                      <a:pt x="255871" y="272251"/>
                      <a:pt x="316167" y="282418"/>
                    </a:cubicBezTo>
                    <a:cubicBezTo>
                      <a:pt x="320827" y="274228"/>
                      <a:pt x="324922" y="266038"/>
                      <a:pt x="328452" y="257706"/>
                    </a:cubicBezTo>
                    <a:cubicBezTo>
                      <a:pt x="268438" y="248669"/>
                      <a:pt x="211390" y="228194"/>
                      <a:pt x="160272" y="197834"/>
                    </a:cubicBezTo>
                    <a:cubicBezTo>
                      <a:pt x="109013" y="167474"/>
                      <a:pt x="63826" y="127370"/>
                      <a:pt x="27112" y="79077"/>
                    </a:cubicBezTo>
                    <a:cubicBezTo>
                      <a:pt x="21605" y="85996"/>
                      <a:pt x="16239" y="93480"/>
                      <a:pt x="11438" y="101529"/>
                    </a:cubicBezTo>
                    <a:close/>
                    <a:moveTo>
                      <a:pt x="113250" y="13556"/>
                    </a:moveTo>
                    <a:cubicBezTo>
                      <a:pt x="144457" y="47022"/>
                      <a:pt x="180183" y="75547"/>
                      <a:pt x="219156" y="98564"/>
                    </a:cubicBezTo>
                    <a:cubicBezTo>
                      <a:pt x="258130" y="121722"/>
                      <a:pt x="300351" y="139232"/>
                      <a:pt x="344550" y="150670"/>
                    </a:cubicBezTo>
                    <a:cubicBezTo>
                      <a:pt x="344126" y="147563"/>
                      <a:pt x="343844" y="144457"/>
                      <a:pt x="343279" y="141209"/>
                    </a:cubicBezTo>
                    <a:cubicBezTo>
                      <a:pt x="301057" y="130053"/>
                      <a:pt x="260813" y="113108"/>
                      <a:pt x="223675" y="90939"/>
                    </a:cubicBezTo>
                    <a:cubicBezTo>
                      <a:pt x="186396" y="68910"/>
                      <a:pt x="152223" y="41657"/>
                      <a:pt x="122146" y="10026"/>
                    </a:cubicBezTo>
                    <a:cubicBezTo>
                      <a:pt x="119039" y="11297"/>
                      <a:pt x="116215" y="12426"/>
                      <a:pt x="113250" y="13556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83BBA55-9766-4E1F-AED9-4CBC61F67E8D}"/>
                  </a:ext>
                </a:extLst>
              </p:cNvPr>
              <p:cNvSpPr/>
              <p:nvPr/>
            </p:nvSpPr>
            <p:spPr>
              <a:xfrm>
                <a:off x="-151219" y="3773981"/>
                <a:ext cx="357399" cy="307129"/>
              </a:xfrm>
              <a:custGeom>
                <a:avLst/>
                <a:gdLst>
                  <a:gd name="connsiteX0" fmla="*/ 2965 w 357399"/>
                  <a:gd name="connsiteY0" fmla="*/ 117627 h 307129"/>
                  <a:gd name="connsiteX1" fmla="*/ 0 w 357399"/>
                  <a:gd name="connsiteY1" fmla="*/ 126241 h 307129"/>
                  <a:gd name="connsiteX2" fmla="*/ 6072 w 357399"/>
                  <a:gd name="connsiteY2" fmla="*/ 126664 h 307129"/>
                  <a:gd name="connsiteX3" fmla="*/ 10449 w 357399"/>
                  <a:gd name="connsiteY3" fmla="*/ 154624 h 307129"/>
                  <a:gd name="connsiteX4" fmla="*/ 11014 w 357399"/>
                  <a:gd name="connsiteY4" fmla="*/ 158154 h 307129"/>
                  <a:gd name="connsiteX5" fmla="*/ 14686 w 357399"/>
                  <a:gd name="connsiteY5" fmla="*/ 158296 h 307129"/>
                  <a:gd name="connsiteX6" fmla="*/ 34596 w 357399"/>
                  <a:gd name="connsiteY6" fmla="*/ 158719 h 307129"/>
                  <a:gd name="connsiteX7" fmla="*/ 39962 w 357399"/>
                  <a:gd name="connsiteY7" fmla="*/ 185266 h 307129"/>
                  <a:gd name="connsiteX8" fmla="*/ 40668 w 357399"/>
                  <a:gd name="connsiteY8" fmla="*/ 188796 h 307129"/>
                  <a:gd name="connsiteX9" fmla="*/ 44340 w 357399"/>
                  <a:gd name="connsiteY9" fmla="*/ 188655 h 307129"/>
                  <a:gd name="connsiteX10" fmla="*/ 65521 w 357399"/>
                  <a:gd name="connsiteY10" fmla="*/ 187808 h 307129"/>
                  <a:gd name="connsiteX11" fmla="*/ 72017 w 357399"/>
                  <a:gd name="connsiteY11" fmla="*/ 212943 h 307129"/>
                  <a:gd name="connsiteX12" fmla="*/ 72864 w 357399"/>
                  <a:gd name="connsiteY12" fmla="*/ 216474 h 307129"/>
                  <a:gd name="connsiteX13" fmla="*/ 76535 w 357399"/>
                  <a:gd name="connsiteY13" fmla="*/ 216191 h 307129"/>
                  <a:gd name="connsiteX14" fmla="*/ 98846 w 357399"/>
                  <a:gd name="connsiteY14" fmla="*/ 214073 h 307129"/>
                  <a:gd name="connsiteX15" fmla="*/ 106189 w 357399"/>
                  <a:gd name="connsiteY15" fmla="*/ 237655 h 307129"/>
                  <a:gd name="connsiteX16" fmla="*/ 107319 w 357399"/>
                  <a:gd name="connsiteY16" fmla="*/ 241185 h 307129"/>
                  <a:gd name="connsiteX17" fmla="*/ 110990 w 357399"/>
                  <a:gd name="connsiteY17" fmla="*/ 240761 h 307129"/>
                  <a:gd name="connsiteX18" fmla="*/ 134290 w 357399"/>
                  <a:gd name="connsiteY18" fmla="*/ 237231 h 307129"/>
                  <a:gd name="connsiteX19" fmla="*/ 142480 w 357399"/>
                  <a:gd name="connsiteY19" fmla="*/ 259260 h 307129"/>
                  <a:gd name="connsiteX20" fmla="*/ 143751 w 357399"/>
                  <a:gd name="connsiteY20" fmla="*/ 262649 h 307129"/>
                  <a:gd name="connsiteX21" fmla="*/ 147281 w 357399"/>
                  <a:gd name="connsiteY21" fmla="*/ 261943 h 307129"/>
                  <a:gd name="connsiteX22" fmla="*/ 171569 w 357399"/>
                  <a:gd name="connsiteY22" fmla="*/ 257000 h 307129"/>
                  <a:gd name="connsiteX23" fmla="*/ 180324 w 357399"/>
                  <a:gd name="connsiteY23" fmla="*/ 277476 h 307129"/>
                  <a:gd name="connsiteX24" fmla="*/ 181877 w 357399"/>
                  <a:gd name="connsiteY24" fmla="*/ 280865 h 307129"/>
                  <a:gd name="connsiteX25" fmla="*/ 185407 w 357399"/>
                  <a:gd name="connsiteY25" fmla="*/ 280018 h 307129"/>
                  <a:gd name="connsiteX26" fmla="*/ 210542 w 357399"/>
                  <a:gd name="connsiteY26" fmla="*/ 273522 h 307129"/>
                  <a:gd name="connsiteX27" fmla="*/ 219862 w 357399"/>
                  <a:gd name="connsiteY27" fmla="*/ 292444 h 307129"/>
                  <a:gd name="connsiteX28" fmla="*/ 221557 w 357399"/>
                  <a:gd name="connsiteY28" fmla="*/ 295692 h 307129"/>
                  <a:gd name="connsiteX29" fmla="*/ 224946 w 357399"/>
                  <a:gd name="connsiteY29" fmla="*/ 294703 h 307129"/>
                  <a:gd name="connsiteX30" fmla="*/ 250787 w 357399"/>
                  <a:gd name="connsiteY30" fmla="*/ 286795 h 307129"/>
                  <a:gd name="connsiteX31" fmla="*/ 260672 w 357399"/>
                  <a:gd name="connsiteY31" fmla="*/ 304023 h 307129"/>
                  <a:gd name="connsiteX32" fmla="*/ 262507 w 357399"/>
                  <a:gd name="connsiteY32" fmla="*/ 307129 h 307129"/>
                  <a:gd name="connsiteX33" fmla="*/ 265896 w 357399"/>
                  <a:gd name="connsiteY33" fmla="*/ 306000 h 307129"/>
                  <a:gd name="connsiteX34" fmla="*/ 292444 w 357399"/>
                  <a:gd name="connsiteY34" fmla="*/ 296398 h 307129"/>
                  <a:gd name="connsiteX35" fmla="*/ 295691 w 357399"/>
                  <a:gd name="connsiteY35" fmla="*/ 301481 h 307129"/>
                  <a:gd name="connsiteX36" fmla="*/ 301763 w 357399"/>
                  <a:gd name="connsiteY36" fmla="*/ 294844 h 307129"/>
                  <a:gd name="connsiteX37" fmla="*/ 297951 w 357399"/>
                  <a:gd name="connsiteY37" fmla="*/ 288772 h 307129"/>
                  <a:gd name="connsiteX38" fmla="*/ 295974 w 357399"/>
                  <a:gd name="connsiteY38" fmla="*/ 285807 h 307129"/>
                  <a:gd name="connsiteX39" fmla="*/ 292585 w 357399"/>
                  <a:gd name="connsiteY39" fmla="*/ 287078 h 307129"/>
                  <a:gd name="connsiteX40" fmla="*/ 266320 w 357399"/>
                  <a:gd name="connsiteY40" fmla="*/ 296539 h 307129"/>
                  <a:gd name="connsiteX41" fmla="*/ 256577 w 357399"/>
                  <a:gd name="connsiteY41" fmla="*/ 279453 h 307129"/>
                  <a:gd name="connsiteX42" fmla="*/ 254882 w 357399"/>
                  <a:gd name="connsiteY42" fmla="*/ 276346 h 307129"/>
                  <a:gd name="connsiteX43" fmla="*/ 251493 w 357399"/>
                  <a:gd name="connsiteY43" fmla="*/ 277476 h 307129"/>
                  <a:gd name="connsiteX44" fmla="*/ 225934 w 357399"/>
                  <a:gd name="connsiteY44" fmla="*/ 285384 h 307129"/>
                  <a:gd name="connsiteX45" fmla="*/ 216614 w 357399"/>
                  <a:gd name="connsiteY45" fmla="*/ 266744 h 307129"/>
                  <a:gd name="connsiteX46" fmla="*/ 215061 w 357399"/>
                  <a:gd name="connsiteY46" fmla="*/ 263496 h 307129"/>
                  <a:gd name="connsiteX47" fmla="*/ 211531 w 357399"/>
                  <a:gd name="connsiteY47" fmla="*/ 264343 h 307129"/>
                  <a:gd name="connsiteX48" fmla="*/ 186819 w 357399"/>
                  <a:gd name="connsiteY48" fmla="*/ 270698 h 307129"/>
                  <a:gd name="connsiteX49" fmla="*/ 178064 w 357399"/>
                  <a:gd name="connsiteY49" fmla="*/ 250364 h 307129"/>
                  <a:gd name="connsiteX50" fmla="*/ 176652 w 357399"/>
                  <a:gd name="connsiteY50" fmla="*/ 246975 h 307129"/>
                  <a:gd name="connsiteX51" fmla="*/ 172981 w 357399"/>
                  <a:gd name="connsiteY51" fmla="*/ 247822 h 307129"/>
                  <a:gd name="connsiteX52" fmla="*/ 149117 w 357399"/>
                  <a:gd name="connsiteY52" fmla="*/ 252623 h 307129"/>
                  <a:gd name="connsiteX53" fmla="*/ 141068 w 357399"/>
                  <a:gd name="connsiteY53" fmla="*/ 230877 h 307129"/>
                  <a:gd name="connsiteX54" fmla="*/ 139797 w 357399"/>
                  <a:gd name="connsiteY54" fmla="*/ 227346 h 307129"/>
                  <a:gd name="connsiteX55" fmla="*/ 136125 w 357399"/>
                  <a:gd name="connsiteY55" fmla="*/ 227911 h 307129"/>
                  <a:gd name="connsiteX56" fmla="*/ 113108 w 357399"/>
                  <a:gd name="connsiteY56" fmla="*/ 231300 h 307129"/>
                  <a:gd name="connsiteX57" fmla="*/ 105765 w 357399"/>
                  <a:gd name="connsiteY57" fmla="*/ 208001 h 307129"/>
                  <a:gd name="connsiteX58" fmla="*/ 104777 w 357399"/>
                  <a:gd name="connsiteY58" fmla="*/ 204612 h 307129"/>
                  <a:gd name="connsiteX59" fmla="*/ 101106 w 357399"/>
                  <a:gd name="connsiteY59" fmla="*/ 205036 h 307129"/>
                  <a:gd name="connsiteX60" fmla="*/ 79218 w 357399"/>
                  <a:gd name="connsiteY60" fmla="*/ 207154 h 307129"/>
                  <a:gd name="connsiteX61" fmla="*/ 72864 w 357399"/>
                  <a:gd name="connsiteY61" fmla="*/ 182442 h 307129"/>
                  <a:gd name="connsiteX62" fmla="*/ 72017 w 357399"/>
                  <a:gd name="connsiteY62" fmla="*/ 178912 h 307129"/>
                  <a:gd name="connsiteX63" fmla="*/ 68345 w 357399"/>
                  <a:gd name="connsiteY63" fmla="*/ 179194 h 307129"/>
                  <a:gd name="connsiteX64" fmla="*/ 47587 w 357399"/>
                  <a:gd name="connsiteY64" fmla="*/ 180041 h 307129"/>
                  <a:gd name="connsiteX65" fmla="*/ 42221 w 357399"/>
                  <a:gd name="connsiteY65" fmla="*/ 153777 h 307129"/>
                  <a:gd name="connsiteX66" fmla="*/ 41515 w 357399"/>
                  <a:gd name="connsiteY66" fmla="*/ 150246 h 307129"/>
                  <a:gd name="connsiteX67" fmla="*/ 37985 w 357399"/>
                  <a:gd name="connsiteY67" fmla="*/ 150246 h 307129"/>
                  <a:gd name="connsiteX68" fmla="*/ 18357 w 357399"/>
                  <a:gd name="connsiteY68" fmla="*/ 149964 h 307129"/>
                  <a:gd name="connsiteX69" fmla="*/ 14121 w 357399"/>
                  <a:gd name="connsiteY69" fmla="*/ 122287 h 307129"/>
                  <a:gd name="connsiteX70" fmla="*/ 13556 w 357399"/>
                  <a:gd name="connsiteY70" fmla="*/ 118757 h 307129"/>
                  <a:gd name="connsiteX71" fmla="*/ 10026 w 357399"/>
                  <a:gd name="connsiteY71" fmla="*/ 118474 h 307129"/>
                  <a:gd name="connsiteX72" fmla="*/ 2965 w 357399"/>
                  <a:gd name="connsiteY72" fmla="*/ 117627 h 307129"/>
                  <a:gd name="connsiteX73" fmla="*/ 93621 w 357399"/>
                  <a:gd name="connsiteY73" fmla="*/ 5084 h 307129"/>
                  <a:gd name="connsiteX74" fmla="*/ 94751 w 357399"/>
                  <a:gd name="connsiteY74" fmla="*/ 12426 h 307129"/>
                  <a:gd name="connsiteX75" fmla="*/ 95316 w 357399"/>
                  <a:gd name="connsiteY75" fmla="*/ 15957 h 307129"/>
                  <a:gd name="connsiteX76" fmla="*/ 98987 w 357399"/>
                  <a:gd name="connsiteY76" fmla="*/ 16098 h 307129"/>
                  <a:gd name="connsiteX77" fmla="*/ 118898 w 357399"/>
                  <a:gd name="connsiteY77" fmla="*/ 16522 h 307129"/>
                  <a:gd name="connsiteX78" fmla="*/ 124264 w 357399"/>
                  <a:gd name="connsiteY78" fmla="*/ 43069 h 307129"/>
                  <a:gd name="connsiteX79" fmla="*/ 124970 w 357399"/>
                  <a:gd name="connsiteY79" fmla="*/ 46599 h 307129"/>
                  <a:gd name="connsiteX80" fmla="*/ 128641 w 357399"/>
                  <a:gd name="connsiteY80" fmla="*/ 46458 h 307129"/>
                  <a:gd name="connsiteX81" fmla="*/ 149823 w 357399"/>
                  <a:gd name="connsiteY81" fmla="*/ 45611 h 307129"/>
                  <a:gd name="connsiteX82" fmla="*/ 156318 w 357399"/>
                  <a:gd name="connsiteY82" fmla="*/ 70746 h 307129"/>
                  <a:gd name="connsiteX83" fmla="*/ 157165 w 357399"/>
                  <a:gd name="connsiteY83" fmla="*/ 74276 h 307129"/>
                  <a:gd name="connsiteX84" fmla="*/ 160837 w 357399"/>
                  <a:gd name="connsiteY84" fmla="*/ 73852 h 307129"/>
                  <a:gd name="connsiteX85" fmla="*/ 183148 w 357399"/>
                  <a:gd name="connsiteY85" fmla="*/ 71734 h 307129"/>
                  <a:gd name="connsiteX86" fmla="*/ 190491 w 357399"/>
                  <a:gd name="connsiteY86" fmla="*/ 95316 h 307129"/>
                  <a:gd name="connsiteX87" fmla="*/ 191620 w 357399"/>
                  <a:gd name="connsiteY87" fmla="*/ 98705 h 307129"/>
                  <a:gd name="connsiteX88" fmla="*/ 195292 w 357399"/>
                  <a:gd name="connsiteY88" fmla="*/ 98282 h 307129"/>
                  <a:gd name="connsiteX89" fmla="*/ 218591 w 357399"/>
                  <a:gd name="connsiteY89" fmla="*/ 94892 h 307129"/>
                  <a:gd name="connsiteX90" fmla="*/ 226781 w 357399"/>
                  <a:gd name="connsiteY90" fmla="*/ 116921 h 307129"/>
                  <a:gd name="connsiteX91" fmla="*/ 228052 w 357399"/>
                  <a:gd name="connsiteY91" fmla="*/ 120310 h 307129"/>
                  <a:gd name="connsiteX92" fmla="*/ 231583 w 357399"/>
                  <a:gd name="connsiteY92" fmla="*/ 119604 h 307129"/>
                  <a:gd name="connsiteX93" fmla="*/ 255870 w 357399"/>
                  <a:gd name="connsiteY93" fmla="*/ 114662 h 307129"/>
                  <a:gd name="connsiteX94" fmla="*/ 264625 w 357399"/>
                  <a:gd name="connsiteY94" fmla="*/ 135137 h 307129"/>
                  <a:gd name="connsiteX95" fmla="*/ 266179 w 357399"/>
                  <a:gd name="connsiteY95" fmla="*/ 138526 h 307129"/>
                  <a:gd name="connsiteX96" fmla="*/ 269709 w 357399"/>
                  <a:gd name="connsiteY96" fmla="*/ 137679 h 307129"/>
                  <a:gd name="connsiteX97" fmla="*/ 294844 w 357399"/>
                  <a:gd name="connsiteY97" fmla="*/ 131183 h 307129"/>
                  <a:gd name="connsiteX98" fmla="*/ 304164 w 357399"/>
                  <a:gd name="connsiteY98" fmla="*/ 150105 h 307129"/>
                  <a:gd name="connsiteX99" fmla="*/ 305717 w 357399"/>
                  <a:gd name="connsiteY99" fmla="*/ 153353 h 307129"/>
                  <a:gd name="connsiteX100" fmla="*/ 309248 w 357399"/>
                  <a:gd name="connsiteY100" fmla="*/ 152223 h 307129"/>
                  <a:gd name="connsiteX101" fmla="*/ 335089 w 357399"/>
                  <a:gd name="connsiteY101" fmla="*/ 144316 h 307129"/>
                  <a:gd name="connsiteX102" fmla="*/ 344973 w 357399"/>
                  <a:gd name="connsiteY102" fmla="*/ 161543 h 307129"/>
                  <a:gd name="connsiteX103" fmla="*/ 346809 w 357399"/>
                  <a:gd name="connsiteY103" fmla="*/ 164650 h 307129"/>
                  <a:gd name="connsiteX104" fmla="*/ 350198 w 357399"/>
                  <a:gd name="connsiteY104" fmla="*/ 163520 h 307129"/>
                  <a:gd name="connsiteX105" fmla="*/ 356976 w 357399"/>
                  <a:gd name="connsiteY105" fmla="*/ 160979 h 307129"/>
                  <a:gd name="connsiteX106" fmla="*/ 357400 w 357399"/>
                  <a:gd name="connsiteY106" fmla="*/ 151659 h 307129"/>
                  <a:gd name="connsiteX107" fmla="*/ 350763 w 357399"/>
                  <a:gd name="connsiteY107" fmla="*/ 153918 h 307129"/>
                  <a:gd name="connsiteX108" fmla="*/ 341161 w 357399"/>
                  <a:gd name="connsiteY108" fmla="*/ 136831 h 307129"/>
                  <a:gd name="connsiteX109" fmla="*/ 339325 w 357399"/>
                  <a:gd name="connsiteY109" fmla="*/ 133584 h 307129"/>
                  <a:gd name="connsiteX110" fmla="*/ 335936 w 357399"/>
                  <a:gd name="connsiteY110" fmla="*/ 134713 h 307129"/>
                  <a:gd name="connsiteX111" fmla="*/ 310377 w 357399"/>
                  <a:gd name="connsiteY111" fmla="*/ 142621 h 307129"/>
                  <a:gd name="connsiteX112" fmla="*/ 301057 w 357399"/>
                  <a:gd name="connsiteY112" fmla="*/ 123981 h 307129"/>
                  <a:gd name="connsiteX113" fmla="*/ 299504 w 357399"/>
                  <a:gd name="connsiteY113" fmla="*/ 120734 h 307129"/>
                  <a:gd name="connsiteX114" fmla="*/ 295974 w 357399"/>
                  <a:gd name="connsiteY114" fmla="*/ 121581 h 307129"/>
                  <a:gd name="connsiteX115" fmla="*/ 271262 w 357399"/>
                  <a:gd name="connsiteY115" fmla="*/ 127935 h 307129"/>
                  <a:gd name="connsiteX116" fmla="*/ 262507 w 357399"/>
                  <a:gd name="connsiteY116" fmla="*/ 107601 h 307129"/>
                  <a:gd name="connsiteX117" fmla="*/ 261095 w 357399"/>
                  <a:gd name="connsiteY117" fmla="*/ 104212 h 307129"/>
                  <a:gd name="connsiteX118" fmla="*/ 257424 w 357399"/>
                  <a:gd name="connsiteY118" fmla="*/ 105059 h 307129"/>
                  <a:gd name="connsiteX119" fmla="*/ 233560 w 357399"/>
                  <a:gd name="connsiteY119" fmla="*/ 109861 h 307129"/>
                  <a:gd name="connsiteX120" fmla="*/ 225511 w 357399"/>
                  <a:gd name="connsiteY120" fmla="*/ 88115 h 307129"/>
                  <a:gd name="connsiteX121" fmla="*/ 224240 w 357399"/>
                  <a:gd name="connsiteY121" fmla="*/ 84584 h 307129"/>
                  <a:gd name="connsiteX122" fmla="*/ 220568 w 357399"/>
                  <a:gd name="connsiteY122" fmla="*/ 85149 h 307129"/>
                  <a:gd name="connsiteX123" fmla="*/ 197551 w 357399"/>
                  <a:gd name="connsiteY123" fmla="*/ 88538 h 307129"/>
                  <a:gd name="connsiteX124" fmla="*/ 190208 w 357399"/>
                  <a:gd name="connsiteY124" fmla="*/ 65238 h 307129"/>
                  <a:gd name="connsiteX125" fmla="*/ 189220 w 357399"/>
                  <a:gd name="connsiteY125" fmla="*/ 61850 h 307129"/>
                  <a:gd name="connsiteX126" fmla="*/ 185549 w 357399"/>
                  <a:gd name="connsiteY126" fmla="*/ 62273 h 307129"/>
                  <a:gd name="connsiteX127" fmla="*/ 163661 w 357399"/>
                  <a:gd name="connsiteY127" fmla="*/ 64391 h 307129"/>
                  <a:gd name="connsiteX128" fmla="*/ 157307 w 357399"/>
                  <a:gd name="connsiteY128" fmla="*/ 39539 h 307129"/>
                  <a:gd name="connsiteX129" fmla="*/ 156459 w 357399"/>
                  <a:gd name="connsiteY129" fmla="*/ 36009 h 307129"/>
                  <a:gd name="connsiteX130" fmla="*/ 152788 w 357399"/>
                  <a:gd name="connsiteY130" fmla="*/ 36291 h 307129"/>
                  <a:gd name="connsiteX131" fmla="*/ 132030 w 357399"/>
                  <a:gd name="connsiteY131" fmla="*/ 37138 h 307129"/>
                  <a:gd name="connsiteX132" fmla="*/ 126664 w 357399"/>
                  <a:gd name="connsiteY132" fmla="*/ 10873 h 307129"/>
                  <a:gd name="connsiteX133" fmla="*/ 125958 w 357399"/>
                  <a:gd name="connsiteY133" fmla="*/ 7343 h 307129"/>
                  <a:gd name="connsiteX134" fmla="*/ 122428 w 357399"/>
                  <a:gd name="connsiteY134" fmla="*/ 7343 h 307129"/>
                  <a:gd name="connsiteX135" fmla="*/ 102800 w 357399"/>
                  <a:gd name="connsiteY135" fmla="*/ 7060 h 307129"/>
                  <a:gd name="connsiteX136" fmla="*/ 101670 w 357399"/>
                  <a:gd name="connsiteY136" fmla="*/ 0 h 307129"/>
                  <a:gd name="connsiteX137" fmla="*/ 93621 w 357399"/>
                  <a:gd name="connsiteY137" fmla="*/ 5084 h 30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357399" h="307129">
                    <a:moveTo>
                      <a:pt x="2965" y="117627"/>
                    </a:moveTo>
                    <a:cubicBezTo>
                      <a:pt x="1836" y="120593"/>
                      <a:pt x="847" y="123276"/>
                      <a:pt x="0" y="126241"/>
                    </a:cubicBezTo>
                    <a:cubicBezTo>
                      <a:pt x="1977" y="126382"/>
                      <a:pt x="4095" y="126523"/>
                      <a:pt x="6072" y="126664"/>
                    </a:cubicBezTo>
                    <a:cubicBezTo>
                      <a:pt x="7484" y="135984"/>
                      <a:pt x="8896" y="145304"/>
                      <a:pt x="10449" y="154624"/>
                    </a:cubicBezTo>
                    <a:lnTo>
                      <a:pt x="11014" y="158154"/>
                    </a:lnTo>
                    <a:lnTo>
                      <a:pt x="14686" y="158296"/>
                    </a:lnTo>
                    <a:cubicBezTo>
                      <a:pt x="21323" y="158578"/>
                      <a:pt x="27959" y="158578"/>
                      <a:pt x="34596" y="158719"/>
                    </a:cubicBezTo>
                    <a:cubicBezTo>
                      <a:pt x="36291" y="167615"/>
                      <a:pt x="38126" y="176511"/>
                      <a:pt x="39962" y="185266"/>
                    </a:cubicBezTo>
                    <a:lnTo>
                      <a:pt x="40668" y="188796"/>
                    </a:lnTo>
                    <a:lnTo>
                      <a:pt x="44340" y="188655"/>
                    </a:lnTo>
                    <a:cubicBezTo>
                      <a:pt x="51259" y="188514"/>
                      <a:pt x="58319" y="188232"/>
                      <a:pt x="65521" y="187808"/>
                    </a:cubicBezTo>
                    <a:cubicBezTo>
                      <a:pt x="67639" y="196281"/>
                      <a:pt x="69757" y="204612"/>
                      <a:pt x="72017" y="212943"/>
                    </a:cubicBezTo>
                    <a:lnTo>
                      <a:pt x="72864" y="216474"/>
                    </a:lnTo>
                    <a:lnTo>
                      <a:pt x="76535" y="216191"/>
                    </a:lnTo>
                    <a:cubicBezTo>
                      <a:pt x="83878" y="215626"/>
                      <a:pt x="91362" y="214920"/>
                      <a:pt x="98846" y="214073"/>
                    </a:cubicBezTo>
                    <a:cubicBezTo>
                      <a:pt x="101247" y="221980"/>
                      <a:pt x="103647" y="229888"/>
                      <a:pt x="106189" y="237655"/>
                    </a:cubicBezTo>
                    <a:lnTo>
                      <a:pt x="107319" y="241185"/>
                    </a:lnTo>
                    <a:lnTo>
                      <a:pt x="110990" y="240761"/>
                    </a:lnTo>
                    <a:cubicBezTo>
                      <a:pt x="118757" y="239632"/>
                      <a:pt x="126523" y="238502"/>
                      <a:pt x="134290" y="237231"/>
                    </a:cubicBezTo>
                    <a:cubicBezTo>
                      <a:pt x="136973" y="244715"/>
                      <a:pt x="139656" y="252058"/>
                      <a:pt x="142480" y="259260"/>
                    </a:cubicBezTo>
                    <a:lnTo>
                      <a:pt x="143751" y="262649"/>
                    </a:lnTo>
                    <a:lnTo>
                      <a:pt x="147281" y="261943"/>
                    </a:lnTo>
                    <a:cubicBezTo>
                      <a:pt x="155330" y="260389"/>
                      <a:pt x="163379" y="258695"/>
                      <a:pt x="171569" y="257000"/>
                    </a:cubicBezTo>
                    <a:cubicBezTo>
                      <a:pt x="174393" y="263920"/>
                      <a:pt x="177358" y="270698"/>
                      <a:pt x="180324" y="277476"/>
                    </a:cubicBezTo>
                    <a:lnTo>
                      <a:pt x="181877" y="280865"/>
                    </a:lnTo>
                    <a:lnTo>
                      <a:pt x="185407" y="280018"/>
                    </a:lnTo>
                    <a:cubicBezTo>
                      <a:pt x="193739" y="278040"/>
                      <a:pt x="202070" y="275781"/>
                      <a:pt x="210542" y="273522"/>
                    </a:cubicBezTo>
                    <a:cubicBezTo>
                      <a:pt x="213649" y="280018"/>
                      <a:pt x="216756" y="286231"/>
                      <a:pt x="219862" y="292444"/>
                    </a:cubicBezTo>
                    <a:lnTo>
                      <a:pt x="221557" y="295692"/>
                    </a:lnTo>
                    <a:lnTo>
                      <a:pt x="224946" y="294703"/>
                    </a:lnTo>
                    <a:cubicBezTo>
                      <a:pt x="233560" y="292303"/>
                      <a:pt x="242173" y="289478"/>
                      <a:pt x="250787" y="286795"/>
                    </a:cubicBezTo>
                    <a:cubicBezTo>
                      <a:pt x="254035" y="292585"/>
                      <a:pt x="257283" y="298516"/>
                      <a:pt x="260672" y="304023"/>
                    </a:cubicBezTo>
                    <a:lnTo>
                      <a:pt x="262507" y="307129"/>
                    </a:lnTo>
                    <a:lnTo>
                      <a:pt x="265896" y="306000"/>
                    </a:lnTo>
                    <a:cubicBezTo>
                      <a:pt x="274793" y="302893"/>
                      <a:pt x="283689" y="299645"/>
                      <a:pt x="292444" y="296398"/>
                    </a:cubicBezTo>
                    <a:cubicBezTo>
                      <a:pt x="293573" y="298092"/>
                      <a:pt x="294562" y="299787"/>
                      <a:pt x="295691" y="301481"/>
                    </a:cubicBezTo>
                    <a:cubicBezTo>
                      <a:pt x="297810" y="299363"/>
                      <a:pt x="299786" y="297104"/>
                      <a:pt x="301763" y="294844"/>
                    </a:cubicBezTo>
                    <a:cubicBezTo>
                      <a:pt x="300493" y="292868"/>
                      <a:pt x="299080" y="290890"/>
                      <a:pt x="297951" y="288772"/>
                    </a:cubicBezTo>
                    <a:lnTo>
                      <a:pt x="295974" y="285807"/>
                    </a:lnTo>
                    <a:lnTo>
                      <a:pt x="292585" y="287078"/>
                    </a:lnTo>
                    <a:cubicBezTo>
                      <a:pt x="283830" y="290326"/>
                      <a:pt x="275075" y="293432"/>
                      <a:pt x="266320" y="296539"/>
                    </a:cubicBezTo>
                    <a:cubicBezTo>
                      <a:pt x="263072" y="290890"/>
                      <a:pt x="259824" y="285384"/>
                      <a:pt x="256577" y="279453"/>
                    </a:cubicBezTo>
                    <a:lnTo>
                      <a:pt x="254882" y="276346"/>
                    </a:lnTo>
                    <a:lnTo>
                      <a:pt x="251493" y="277476"/>
                    </a:lnTo>
                    <a:cubicBezTo>
                      <a:pt x="242879" y="280300"/>
                      <a:pt x="234407" y="282841"/>
                      <a:pt x="225934" y="285384"/>
                    </a:cubicBezTo>
                    <a:cubicBezTo>
                      <a:pt x="222828" y="279311"/>
                      <a:pt x="219721" y="273098"/>
                      <a:pt x="216614" y="266744"/>
                    </a:cubicBezTo>
                    <a:lnTo>
                      <a:pt x="215061" y="263496"/>
                    </a:lnTo>
                    <a:lnTo>
                      <a:pt x="211531" y="264343"/>
                    </a:lnTo>
                    <a:cubicBezTo>
                      <a:pt x="203200" y="266603"/>
                      <a:pt x="195009" y="268721"/>
                      <a:pt x="186819" y="270698"/>
                    </a:cubicBezTo>
                    <a:cubicBezTo>
                      <a:pt x="183854" y="264061"/>
                      <a:pt x="181030" y="257283"/>
                      <a:pt x="178064" y="250364"/>
                    </a:cubicBezTo>
                    <a:lnTo>
                      <a:pt x="176652" y="246975"/>
                    </a:lnTo>
                    <a:lnTo>
                      <a:pt x="172981" y="247822"/>
                    </a:lnTo>
                    <a:cubicBezTo>
                      <a:pt x="165073" y="249516"/>
                      <a:pt x="157024" y="251069"/>
                      <a:pt x="149117" y="252623"/>
                    </a:cubicBezTo>
                    <a:cubicBezTo>
                      <a:pt x="146434" y="245563"/>
                      <a:pt x="143751" y="238219"/>
                      <a:pt x="141068" y="230877"/>
                    </a:cubicBezTo>
                    <a:lnTo>
                      <a:pt x="139797" y="227346"/>
                    </a:lnTo>
                    <a:lnTo>
                      <a:pt x="136125" y="227911"/>
                    </a:lnTo>
                    <a:cubicBezTo>
                      <a:pt x="128359" y="229182"/>
                      <a:pt x="120734" y="230312"/>
                      <a:pt x="113108" y="231300"/>
                    </a:cubicBezTo>
                    <a:cubicBezTo>
                      <a:pt x="110567" y="223675"/>
                      <a:pt x="108166" y="215909"/>
                      <a:pt x="105765" y="208001"/>
                    </a:cubicBezTo>
                    <a:lnTo>
                      <a:pt x="104777" y="204612"/>
                    </a:lnTo>
                    <a:lnTo>
                      <a:pt x="101106" y="205036"/>
                    </a:lnTo>
                    <a:cubicBezTo>
                      <a:pt x="93763" y="205883"/>
                      <a:pt x="86420" y="206589"/>
                      <a:pt x="79218" y="207154"/>
                    </a:cubicBezTo>
                    <a:cubicBezTo>
                      <a:pt x="77100" y="198963"/>
                      <a:pt x="74841" y="190773"/>
                      <a:pt x="72864" y="182442"/>
                    </a:cubicBezTo>
                    <a:lnTo>
                      <a:pt x="72017" y="178912"/>
                    </a:lnTo>
                    <a:lnTo>
                      <a:pt x="68345" y="179194"/>
                    </a:lnTo>
                    <a:cubicBezTo>
                      <a:pt x="61426" y="179618"/>
                      <a:pt x="54365" y="179759"/>
                      <a:pt x="47587" y="180041"/>
                    </a:cubicBezTo>
                    <a:cubicBezTo>
                      <a:pt x="45752" y="171428"/>
                      <a:pt x="43916" y="162673"/>
                      <a:pt x="42221" y="153777"/>
                    </a:cubicBezTo>
                    <a:lnTo>
                      <a:pt x="41515" y="150246"/>
                    </a:lnTo>
                    <a:lnTo>
                      <a:pt x="37985" y="150246"/>
                    </a:lnTo>
                    <a:cubicBezTo>
                      <a:pt x="31207" y="150246"/>
                      <a:pt x="24853" y="150105"/>
                      <a:pt x="18357" y="149964"/>
                    </a:cubicBezTo>
                    <a:cubicBezTo>
                      <a:pt x="16804" y="140785"/>
                      <a:pt x="15392" y="131748"/>
                      <a:pt x="14121" y="122287"/>
                    </a:cubicBezTo>
                    <a:lnTo>
                      <a:pt x="13556" y="118757"/>
                    </a:lnTo>
                    <a:lnTo>
                      <a:pt x="10026" y="118474"/>
                    </a:lnTo>
                    <a:cubicBezTo>
                      <a:pt x="7766" y="117910"/>
                      <a:pt x="5366" y="117910"/>
                      <a:pt x="2965" y="117627"/>
                    </a:cubicBezTo>
                    <a:close/>
                    <a:moveTo>
                      <a:pt x="93621" y="5084"/>
                    </a:moveTo>
                    <a:cubicBezTo>
                      <a:pt x="94045" y="7484"/>
                      <a:pt x="94469" y="9885"/>
                      <a:pt x="94751" y="12426"/>
                    </a:cubicBezTo>
                    <a:lnTo>
                      <a:pt x="95316" y="15957"/>
                    </a:lnTo>
                    <a:lnTo>
                      <a:pt x="98987" y="16098"/>
                    </a:lnTo>
                    <a:cubicBezTo>
                      <a:pt x="105624" y="16380"/>
                      <a:pt x="112261" y="16380"/>
                      <a:pt x="118898" y="16522"/>
                    </a:cubicBezTo>
                    <a:cubicBezTo>
                      <a:pt x="120592" y="25418"/>
                      <a:pt x="122428" y="34314"/>
                      <a:pt x="124264" y="43069"/>
                    </a:cubicBezTo>
                    <a:lnTo>
                      <a:pt x="124970" y="46599"/>
                    </a:lnTo>
                    <a:lnTo>
                      <a:pt x="128641" y="46458"/>
                    </a:lnTo>
                    <a:cubicBezTo>
                      <a:pt x="135561" y="46317"/>
                      <a:pt x="142621" y="46034"/>
                      <a:pt x="149823" y="45611"/>
                    </a:cubicBezTo>
                    <a:cubicBezTo>
                      <a:pt x="151941" y="54083"/>
                      <a:pt x="154059" y="62415"/>
                      <a:pt x="156318" y="70746"/>
                    </a:cubicBezTo>
                    <a:lnTo>
                      <a:pt x="157165" y="74276"/>
                    </a:lnTo>
                    <a:lnTo>
                      <a:pt x="160837" y="73852"/>
                    </a:lnTo>
                    <a:cubicBezTo>
                      <a:pt x="168180" y="73287"/>
                      <a:pt x="175664" y="72440"/>
                      <a:pt x="183148" y="71734"/>
                    </a:cubicBezTo>
                    <a:cubicBezTo>
                      <a:pt x="185549" y="79642"/>
                      <a:pt x="187949" y="87550"/>
                      <a:pt x="190491" y="95316"/>
                    </a:cubicBezTo>
                    <a:lnTo>
                      <a:pt x="191620" y="98705"/>
                    </a:lnTo>
                    <a:lnTo>
                      <a:pt x="195292" y="98282"/>
                    </a:lnTo>
                    <a:cubicBezTo>
                      <a:pt x="202917" y="97152"/>
                      <a:pt x="210825" y="96163"/>
                      <a:pt x="218591" y="94892"/>
                    </a:cubicBezTo>
                    <a:cubicBezTo>
                      <a:pt x="221274" y="102376"/>
                      <a:pt x="223957" y="109720"/>
                      <a:pt x="226781" y="116921"/>
                    </a:cubicBezTo>
                    <a:lnTo>
                      <a:pt x="228052" y="120310"/>
                    </a:lnTo>
                    <a:lnTo>
                      <a:pt x="231583" y="119604"/>
                    </a:lnTo>
                    <a:cubicBezTo>
                      <a:pt x="239632" y="118051"/>
                      <a:pt x="247680" y="116356"/>
                      <a:pt x="255870" y="114662"/>
                    </a:cubicBezTo>
                    <a:cubicBezTo>
                      <a:pt x="258695" y="121581"/>
                      <a:pt x="261660" y="128359"/>
                      <a:pt x="264625" y="135137"/>
                    </a:cubicBezTo>
                    <a:lnTo>
                      <a:pt x="266179" y="138526"/>
                    </a:lnTo>
                    <a:lnTo>
                      <a:pt x="269709" y="137679"/>
                    </a:lnTo>
                    <a:cubicBezTo>
                      <a:pt x="278040" y="135702"/>
                      <a:pt x="286372" y="133443"/>
                      <a:pt x="294844" y="131183"/>
                    </a:cubicBezTo>
                    <a:cubicBezTo>
                      <a:pt x="297951" y="137679"/>
                      <a:pt x="301057" y="143892"/>
                      <a:pt x="304164" y="150105"/>
                    </a:cubicBezTo>
                    <a:lnTo>
                      <a:pt x="305717" y="153353"/>
                    </a:lnTo>
                    <a:lnTo>
                      <a:pt x="309248" y="152223"/>
                    </a:lnTo>
                    <a:cubicBezTo>
                      <a:pt x="317861" y="149823"/>
                      <a:pt x="326475" y="146999"/>
                      <a:pt x="335089" y="144316"/>
                    </a:cubicBezTo>
                    <a:cubicBezTo>
                      <a:pt x="338337" y="150105"/>
                      <a:pt x="341584" y="156036"/>
                      <a:pt x="344973" y="161543"/>
                    </a:cubicBezTo>
                    <a:lnTo>
                      <a:pt x="346809" y="164650"/>
                    </a:lnTo>
                    <a:lnTo>
                      <a:pt x="350198" y="163520"/>
                    </a:lnTo>
                    <a:cubicBezTo>
                      <a:pt x="352457" y="162673"/>
                      <a:pt x="354858" y="161826"/>
                      <a:pt x="356976" y="160979"/>
                    </a:cubicBezTo>
                    <a:cubicBezTo>
                      <a:pt x="357258" y="157872"/>
                      <a:pt x="357258" y="154765"/>
                      <a:pt x="357400" y="151659"/>
                    </a:cubicBezTo>
                    <a:cubicBezTo>
                      <a:pt x="355140" y="152506"/>
                      <a:pt x="353022" y="153212"/>
                      <a:pt x="350763" y="153918"/>
                    </a:cubicBezTo>
                    <a:cubicBezTo>
                      <a:pt x="347515" y="148269"/>
                      <a:pt x="344267" y="142762"/>
                      <a:pt x="341161" y="136831"/>
                    </a:cubicBezTo>
                    <a:lnTo>
                      <a:pt x="339325" y="133584"/>
                    </a:lnTo>
                    <a:lnTo>
                      <a:pt x="335936" y="134713"/>
                    </a:lnTo>
                    <a:cubicBezTo>
                      <a:pt x="327322" y="137538"/>
                      <a:pt x="318850" y="140079"/>
                      <a:pt x="310377" y="142621"/>
                    </a:cubicBezTo>
                    <a:cubicBezTo>
                      <a:pt x="307271" y="136549"/>
                      <a:pt x="304164" y="130336"/>
                      <a:pt x="301057" y="123981"/>
                    </a:cubicBezTo>
                    <a:lnTo>
                      <a:pt x="299504" y="120734"/>
                    </a:lnTo>
                    <a:lnTo>
                      <a:pt x="295974" y="121581"/>
                    </a:lnTo>
                    <a:cubicBezTo>
                      <a:pt x="287642" y="123840"/>
                      <a:pt x="279452" y="125959"/>
                      <a:pt x="271262" y="127935"/>
                    </a:cubicBezTo>
                    <a:cubicBezTo>
                      <a:pt x="268297" y="121298"/>
                      <a:pt x="265473" y="114521"/>
                      <a:pt x="262507" y="107601"/>
                    </a:cubicBezTo>
                    <a:lnTo>
                      <a:pt x="261095" y="104212"/>
                    </a:lnTo>
                    <a:lnTo>
                      <a:pt x="257424" y="105059"/>
                    </a:lnTo>
                    <a:cubicBezTo>
                      <a:pt x="249516" y="106754"/>
                      <a:pt x="241467" y="108307"/>
                      <a:pt x="233560" y="109861"/>
                    </a:cubicBezTo>
                    <a:cubicBezTo>
                      <a:pt x="230877" y="102800"/>
                      <a:pt x="228194" y="95457"/>
                      <a:pt x="225511" y="88115"/>
                    </a:cubicBezTo>
                    <a:lnTo>
                      <a:pt x="224240" y="84584"/>
                    </a:lnTo>
                    <a:lnTo>
                      <a:pt x="220568" y="85149"/>
                    </a:lnTo>
                    <a:cubicBezTo>
                      <a:pt x="212802" y="86420"/>
                      <a:pt x="205177" y="87550"/>
                      <a:pt x="197551" y="88538"/>
                    </a:cubicBezTo>
                    <a:cubicBezTo>
                      <a:pt x="195009" y="80913"/>
                      <a:pt x="192609" y="73147"/>
                      <a:pt x="190208" y="65238"/>
                    </a:cubicBezTo>
                    <a:lnTo>
                      <a:pt x="189220" y="61850"/>
                    </a:lnTo>
                    <a:lnTo>
                      <a:pt x="185549" y="62273"/>
                    </a:lnTo>
                    <a:cubicBezTo>
                      <a:pt x="178206" y="63120"/>
                      <a:pt x="170863" y="63827"/>
                      <a:pt x="163661" y="64391"/>
                    </a:cubicBezTo>
                    <a:cubicBezTo>
                      <a:pt x="161543" y="56201"/>
                      <a:pt x="159284" y="47870"/>
                      <a:pt x="157307" y="39539"/>
                    </a:cubicBezTo>
                    <a:lnTo>
                      <a:pt x="156459" y="36009"/>
                    </a:lnTo>
                    <a:lnTo>
                      <a:pt x="152788" y="36291"/>
                    </a:lnTo>
                    <a:cubicBezTo>
                      <a:pt x="145869" y="36714"/>
                      <a:pt x="138808" y="36856"/>
                      <a:pt x="132030" y="37138"/>
                    </a:cubicBezTo>
                    <a:cubicBezTo>
                      <a:pt x="130195" y="28524"/>
                      <a:pt x="128359" y="19770"/>
                      <a:pt x="126664" y="10873"/>
                    </a:cubicBezTo>
                    <a:lnTo>
                      <a:pt x="125958" y="7343"/>
                    </a:lnTo>
                    <a:lnTo>
                      <a:pt x="122428" y="7343"/>
                    </a:lnTo>
                    <a:cubicBezTo>
                      <a:pt x="115650" y="7343"/>
                      <a:pt x="109296" y="7202"/>
                      <a:pt x="102800" y="7060"/>
                    </a:cubicBezTo>
                    <a:cubicBezTo>
                      <a:pt x="102376" y="4660"/>
                      <a:pt x="102094" y="2259"/>
                      <a:pt x="101670" y="0"/>
                    </a:cubicBezTo>
                    <a:cubicBezTo>
                      <a:pt x="98987" y="1694"/>
                      <a:pt x="96304" y="3389"/>
                      <a:pt x="93621" y="5084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C63BDF0C-CA6E-4C3B-903E-14B743E5A346}"/>
                  </a:ext>
                </a:extLst>
              </p:cNvPr>
              <p:cNvSpPr/>
              <p:nvPr/>
            </p:nvSpPr>
            <p:spPr>
              <a:xfrm>
                <a:off x="-161943" y="3800387"/>
                <a:ext cx="354425" cy="322803"/>
              </a:xfrm>
              <a:custGeom>
                <a:avLst/>
                <a:gdLst>
                  <a:gd name="connsiteX0" fmla="*/ 839 w 354425"/>
                  <a:gd name="connsiteY0" fmla="*/ 148411 h 322803"/>
                  <a:gd name="connsiteX1" fmla="*/ 556 w 354425"/>
                  <a:gd name="connsiteY1" fmla="*/ 180748 h 322803"/>
                  <a:gd name="connsiteX2" fmla="*/ 10865 w 354425"/>
                  <a:gd name="connsiteY2" fmla="*/ 191621 h 322803"/>
                  <a:gd name="connsiteX3" fmla="*/ 14677 w 354425"/>
                  <a:gd name="connsiteY3" fmla="*/ 142197 h 322803"/>
                  <a:gd name="connsiteX4" fmla="*/ 839 w 354425"/>
                  <a:gd name="connsiteY4" fmla="*/ 148411 h 322803"/>
                  <a:gd name="connsiteX5" fmla="*/ 20890 w 354425"/>
                  <a:gd name="connsiteY5" fmla="*/ 201788 h 322803"/>
                  <a:gd name="connsiteX6" fmla="*/ 55063 w 354425"/>
                  <a:gd name="connsiteY6" fmla="*/ 231865 h 322803"/>
                  <a:gd name="connsiteX7" fmla="*/ 57040 w 354425"/>
                  <a:gd name="connsiteY7" fmla="*/ 184560 h 322803"/>
                  <a:gd name="connsiteX8" fmla="*/ 20890 w 354425"/>
                  <a:gd name="connsiteY8" fmla="*/ 201788 h 322803"/>
                  <a:gd name="connsiteX9" fmla="*/ 66077 w 354425"/>
                  <a:gd name="connsiteY9" fmla="*/ 240479 h 322803"/>
                  <a:gd name="connsiteX10" fmla="*/ 103639 w 354425"/>
                  <a:gd name="connsiteY10" fmla="*/ 266038 h 322803"/>
                  <a:gd name="connsiteX11" fmla="*/ 104062 w 354425"/>
                  <a:gd name="connsiteY11" fmla="*/ 220992 h 322803"/>
                  <a:gd name="connsiteX12" fmla="*/ 66077 w 354425"/>
                  <a:gd name="connsiteY12" fmla="*/ 240479 h 322803"/>
                  <a:gd name="connsiteX13" fmla="*/ 115783 w 354425"/>
                  <a:gd name="connsiteY13" fmla="*/ 273098 h 322803"/>
                  <a:gd name="connsiteX14" fmla="*/ 156169 w 354425"/>
                  <a:gd name="connsiteY14" fmla="*/ 293715 h 322803"/>
                  <a:gd name="connsiteX15" fmla="*/ 155180 w 354425"/>
                  <a:gd name="connsiteY15" fmla="*/ 251211 h 322803"/>
                  <a:gd name="connsiteX16" fmla="*/ 115783 w 354425"/>
                  <a:gd name="connsiteY16" fmla="*/ 273098 h 322803"/>
                  <a:gd name="connsiteX17" fmla="*/ 169019 w 354425"/>
                  <a:gd name="connsiteY17" fmla="*/ 299504 h 322803"/>
                  <a:gd name="connsiteX18" fmla="*/ 211805 w 354425"/>
                  <a:gd name="connsiteY18" fmla="*/ 315037 h 322803"/>
                  <a:gd name="connsiteX19" fmla="*/ 209546 w 354425"/>
                  <a:gd name="connsiteY19" fmla="*/ 275075 h 322803"/>
                  <a:gd name="connsiteX20" fmla="*/ 169019 w 354425"/>
                  <a:gd name="connsiteY20" fmla="*/ 299504 h 322803"/>
                  <a:gd name="connsiteX21" fmla="*/ 225361 w 354425"/>
                  <a:gd name="connsiteY21" fmla="*/ 318991 h 322803"/>
                  <a:gd name="connsiteX22" fmla="*/ 239905 w 354425"/>
                  <a:gd name="connsiteY22" fmla="*/ 322804 h 322803"/>
                  <a:gd name="connsiteX23" fmla="*/ 268147 w 354425"/>
                  <a:gd name="connsiteY23" fmla="*/ 307129 h 322803"/>
                  <a:gd name="connsiteX24" fmla="*/ 266876 w 354425"/>
                  <a:gd name="connsiteY24" fmla="*/ 292020 h 322803"/>
                  <a:gd name="connsiteX25" fmla="*/ 225361 w 354425"/>
                  <a:gd name="connsiteY25" fmla="*/ 318991 h 322803"/>
                  <a:gd name="connsiteX26" fmla="*/ 64806 w 354425"/>
                  <a:gd name="connsiteY26" fmla="*/ 15109 h 322803"/>
                  <a:gd name="connsiteX27" fmla="*/ 95166 w 354425"/>
                  <a:gd name="connsiteY27" fmla="*/ 49423 h 322803"/>
                  <a:gd name="connsiteX28" fmla="*/ 98979 w 354425"/>
                  <a:gd name="connsiteY28" fmla="*/ 0 h 322803"/>
                  <a:gd name="connsiteX29" fmla="*/ 64806 w 354425"/>
                  <a:gd name="connsiteY29" fmla="*/ 15109 h 322803"/>
                  <a:gd name="connsiteX30" fmla="*/ 105192 w 354425"/>
                  <a:gd name="connsiteY30" fmla="*/ 59449 h 322803"/>
                  <a:gd name="connsiteX31" fmla="*/ 139365 w 354425"/>
                  <a:gd name="connsiteY31" fmla="*/ 89527 h 322803"/>
                  <a:gd name="connsiteX32" fmla="*/ 141342 w 354425"/>
                  <a:gd name="connsiteY32" fmla="*/ 42222 h 322803"/>
                  <a:gd name="connsiteX33" fmla="*/ 105192 w 354425"/>
                  <a:gd name="connsiteY33" fmla="*/ 59449 h 322803"/>
                  <a:gd name="connsiteX34" fmla="*/ 150520 w 354425"/>
                  <a:gd name="connsiteY34" fmla="*/ 98140 h 322803"/>
                  <a:gd name="connsiteX35" fmla="*/ 188082 w 354425"/>
                  <a:gd name="connsiteY35" fmla="*/ 123699 h 322803"/>
                  <a:gd name="connsiteX36" fmla="*/ 188505 w 354425"/>
                  <a:gd name="connsiteY36" fmla="*/ 78653 h 322803"/>
                  <a:gd name="connsiteX37" fmla="*/ 150520 w 354425"/>
                  <a:gd name="connsiteY37" fmla="*/ 98140 h 322803"/>
                  <a:gd name="connsiteX38" fmla="*/ 200085 w 354425"/>
                  <a:gd name="connsiteY38" fmla="*/ 130901 h 322803"/>
                  <a:gd name="connsiteX39" fmla="*/ 240470 w 354425"/>
                  <a:gd name="connsiteY39" fmla="*/ 151517 h 322803"/>
                  <a:gd name="connsiteX40" fmla="*/ 239482 w 354425"/>
                  <a:gd name="connsiteY40" fmla="*/ 109013 h 322803"/>
                  <a:gd name="connsiteX41" fmla="*/ 200085 w 354425"/>
                  <a:gd name="connsiteY41" fmla="*/ 130901 h 322803"/>
                  <a:gd name="connsiteX42" fmla="*/ 253461 w 354425"/>
                  <a:gd name="connsiteY42" fmla="*/ 157166 h 322803"/>
                  <a:gd name="connsiteX43" fmla="*/ 296248 w 354425"/>
                  <a:gd name="connsiteY43" fmla="*/ 172699 h 322803"/>
                  <a:gd name="connsiteX44" fmla="*/ 293988 w 354425"/>
                  <a:gd name="connsiteY44" fmla="*/ 132737 h 322803"/>
                  <a:gd name="connsiteX45" fmla="*/ 253461 w 354425"/>
                  <a:gd name="connsiteY45" fmla="*/ 157166 h 322803"/>
                  <a:gd name="connsiteX46" fmla="*/ 309663 w 354425"/>
                  <a:gd name="connsiteY46" fmla="*/ 176652 h 322803"/>
                  <a:gd name="connsiteX47" fmla="*/ 354426 w 354425"/>
                  <a:gd name="connsiteY47" fmla="*/ 186820 h 322803"/>
                  <a:gd name="connsiteX48" fmla="*/ 351319 w 354425"/>
                  <a:gd name="connsiteY48" fmla="*/ 149541 h 322803"/>
                  <a:gd name="connsiteX49" fmla="*/ 309663 w 354425"/>
                  <a:gd name="connsiteY49" fmla="*/ 176652 h 32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54425" h="322803">
                    <a:moveTo>
                      <a:pt x="839" y="148411"/>
                    </a:moveTo>
                    <a:cubicBezTo>
                      <a:pt x="-150" y="159284"/>
                      <a:pt x="-291" y="170157"/>
                      <a:pt x="556" y="180748"/>
                    </a:cubicBezTo>
                    <a:cubicBezTo>
                      <a:pt x="3945" y="184560"/>
                      <a:pt x="7334" y="188090"/>
                      <a:pt x="10865" y="191621"/>
                    </a:cubicBezTo>
                    <a:cubicBezTo>
                      <a:pt x="11994" y="175240"/>
                      <a:pt x="13265" y="158719"/>
                      <a:pt x="14677" y="142197"/>
                    </a:cubicBezTo>
                    <a:cubicBezTo>
                      <a:pt x="10017" y="144316"/>
                      <a:pt x="5499" y="146434"/>
                      <a:pt x="839" y="148411"/>
                    </a:cubicBezTo>
                    <a:close/>
                    <a:moveTo>
                      <a:pt x="20890" y="201788"/>
                    </a:moveTo>
                    <a:cubicBezTo>
                      <a:pt x="31763" y="212378"/>
                      <a:pt x="43201" y="222404"/>
                      <a:pt x="55063" y="231865"/>
                    </a:cubicBezTo>
                    <a:cubicBezTo>
                      <a:pt x="55487" y="216191"/>
                      <a:pt x="56193" y="200375"/>
                      <a:pt x="57040" y="184560"/>
                    </a:cubicBezTo>
                    <a:cubicBezTo>
                      <a:pt x="44896" y="190350"/>
                      <a:pt x="32752" y="196139"/>
                      <a:pt x="20890" y="201788"/>
                    </a:cubicBezTo>
                    <a:close/>
                    <a:moveTo>
                      <a:pt x="66077" y="240479"/>
                    </a:moveTo>
                    <a:cubicBezTo>
                      <a:pt x="78221" y="249658"/>
                      <a:pt x="90648" y="258130"/>
                      <a:pt x="103639" y="266038"/>
                    </a:cubicBezTo>
                    <a:cubicBezTo>
                      <a:pt x="103639" y="251211"/>
                      <a:pt x="103780" y="236101"/>
                      <a:pt x="104062" y="220992"/>
                    </a:cubicBezTo>
                    <a:cubicBezTo>
                      <a:pt x="91354" y="227629"/>
                      <a:pt x="78645" y="234125"/>
                      <a:pt x="66077" y="240479"/>
                    </a:cubicBezTo>
                    <a:close/>
                    <a:moveTo>
                      <a:pt x="115783" y="273098"/>
                    </a:moveTo>
                    <a:cubicBezTo>
                      <a:pt x="128915" y="280582"/>
                      <a:pt x="142330" y="287502"/>
                      <a:pt x="156169" y="293715"/>
                    </a:cubicBezTo>
                    <a:cubicBezTo>
                      <a:pt x="155745" y="279735"/>
                      <a:pt x="155463" y="265473"/>
                      <a:pt x="155180" y="251211"/>
                    </a:cubicBezTo>
                    <a:cubicBezTo>
                      <a:pt x="141906" y="258695"/>
                      <a:pt x="128774" y="265897"/>
                      <a:pt x="115783" y="273098"/>
                    </a:cubicBezTo>
                    <a:close/>
                    <a:moveTo>
                      <a:pt x="169019" y="299504"/>
                    </a:moveTo>
                    <a:cubicBezTo>
                      <a:pt x="182998" y="305294"/>
                      <a:pt x="197260" y="310519"/>
                      <a:pt x="211805" y="315037"/>
                    </a:cubicBezTo>
                    <a:cubicBezTo>
                      <a:pt x="210958" y="301905"/>
                      <a:pt x="210252" y="288490"/>
                      <a:pt x="209546" y="275075"/>
                    </a:cubicBezTo>
                    <a:cubicBezTo>
                      <a:pt x="195989" y="283265"/>
                      <a:pt x="182433" y="291455"/>
                      <a:pt x="169019" y="299504"/>
                    </a:cubicBezTo>
                    <a:close/>
                    <a:moveTo>
                      <a:pt x="225361" y="318991"/>
                    </a:moveTo>
                    <a:cubicBezTo>
                      <a:pt x="230162" y="320262"/>
                      <a:pt x="235104" y="321674"/>
                      <a:pt x="239905" y="322804"/>
                    </a:cubicBezTo>
                    <a:cubicBezTo>
                      <a:pt x="249649" y="318426"/>
                      <a:pt x="259110" y="313202"/>
                      <a:pt x="268147" y="307129"/>
                    </a:cubicBezTo>
                    <a:cubicBezTo>
                      <a:pt x="267724" y="302046"/>
                      <a:pt x="267300" y="296963"/>
                      <a:pt x="266876" y="292020"/>
                    </a:cubicBezTo>
                    <a:cubicBezTo>
                      <a:pt x="253038" y="301058"/>
                      <a:pt x="239199" y="310095"/>
                      <a:pt x="225361" y="318991"/>
                    </a:cubicBezTo>
                    <a:close/>
                    <a:moveTo>
                      <a:pt x="64806" y="15109"/>
                    </a:moveTo>
                    <a:cubicBezTo>
                      <a:pt x="74409" y="27112"/>
                      <a:pt x="84576" y="38550"/>
                      <a:pt x="95166" y="49423"/>
                    </a:cubicBezTo>
                    <a:cubicBezTo>
                      <a:pt x="96296" y="33043"/>
                      <a:pt x="97567" y="16522"/>
                      <a:pt x="98979" y="0"/>
                    </a:cubicBezTo>
                    <a:cubicBezTo>
                      <a:pt x="87541" y="5084"/>
                      <a:pt x="76103" y="10167"/>
                      <a:pt x="64806" y="15109"/>
                    </a:cubicBezTo>
                    <a:close/>
                    <a:moveTo>
                      <a:pt x="105192" y="59449"/>
                    </a:moveTo>
                    <a:cubicBezTo>
                      <a:pt x="116065" y="70040"/>
                      <a:pt x="127503" y="80066"/>
                      <a:pt x="139365" y="89527"/>
                    </a:cubicBezTo>
                    <a:cubicBezTo>
                      <a:pt x="139788" y="73852"/>
                      <a:pt x="140494" y="58037"/>
                      <a:pt x="141342" y="42222"/>
                    </a:cubicBezTo>
                    <a:cubicBezTo>
                      <a:pt x="129198" y="48152"/>
                      <a:pt x="117195" y="53942"/>
                      <a:pt x="105192" y="59449"/>
                    </a:cubicBezTo>
                    <a:close/>
                    <a:moveTo>
                      <a:pt x="150520" y="98140"/>
                    </a:moveTo>
                    <a:cubicBezTo>
                      <a:pt x="162664" y="107319"/>
                      <a:pt x="175091" y="115791"/>
                      <a:pt x="188082" y="123699"/>
                    </a:cubicBezTo>
                    <a:cubicBezTo>
                      <a:pt x="188082" y="108872"/>
                      <a:pt x="188223" y="93763"/>
                      <a:pt x="188505" y="78653"/>
                    </a:cubicBezTo>
                    <a:cubicBezTo>
                      <a:pt x="175655" y="85290"/>
                      <a:pt x="163088" y="91786"/>
                      <a:pt x="150520" y="98140"/>
                    </a:cubicBezTo>
                    <a:close/>
                    <a:moveTo>
                      <a:pt x="200085" y="130901"/>
                    </a:moveTo>
                    <a:cubicBezTo>
                      <a:pt x="213217" y="138385"/>
                      <a:pt x="226632" y="145304"/>
                      <a:pt x="240470" y="151517"/>
                    </a:cubicBezTo>
                    <a:cubicBezTo>
                      <a:pt x="240047" y="137538"/>
                      <a:pt x="239764" y="123276"/>
                      <a:pt x="239482" y="109013"/>
                    </a:cubicBezTo>
                    <a:cubicBezTo>
                      <a:pt x="226208" y="116356"/>
                      <a:pt x="213217" y="123699"/>
                      <a:pt x="200085" y="130901"/>
                    </a:cubicBezTo>
                    <a:close/>
                    <a:moveTo>
                      <a:pt x="253461" y="157166"/>
                    </a:moveTo>
                    <a:cubicBezTo>
                      <a:pt x="267441" y="162955"/>
                      <a:pt x="281703" y="168180"/>
                      <a:pt x="296248" y="172699"/>
                    </a:cubicBezTo>
                    <a:cubicBezTo>
                      <a:pt x="295400" y="159566"/>
                      <a:pt x="294695" y="146151"/>
                      <a:pt x="293988" y="132737"/>
                    </a:cubicBezTo>
                    <a:cubicBezTo>
                      <a:pt x="280432" y="140927"/>
                      <a:pt x="266876" y="149258"/>
                      <a:pt x="253461" y="157166"/>
                    </a:cubicBezTo>
                    <a:close/>
                    <a:moveTo>
                      <a:pt x="309663" y="176652"/>
                    </a:moveTo>
                    <a:cubicBezTo>
                      <a:pt x="324348" y="180748"/>
                      <a:pt x="339175" y="184137"/>
                      <a:pt x="354426" y="186820"/>
                    </a:cubicBezTo>
                    <a:cubicBezTo>
                      <a:pt x="353296" y="174534"/>
                      <a:pt x="352308" y="162108"/>
                      <a:pt x="351319" y="149541"/>
                    </a:cubicBezTo>
                    <a:cubicBezTo>
                      <a:pt x="337340" y="158719"/>
                      <a:pt x="323501" y="167756"/>
                      <a:pt x="309663" y="17665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CBAA44D-F9A4-453E-A525-BF339FF2F87A}"/>
                  </a:ext>
                </a:extLst>
              </p:cNvPr>
              <p:cNvSpPr/>
              <p:nvPr/>
            </p:nvSpPr>
            <p:spPr>
              <a:xfrm rot="-3559744">
                <a:off x="-179839" y="3767549"/>
                <a:ext cx="403569" cy="354429"/>
              </a:xfrm>
              <a:custGeom>
                <a:avLst/>
                <a:gdLst>
                  <a:gd name="connsiteX0" fmla="*/ 403570 w 403569"/>
                  <a:gd name="connsiteY0" fmla="*/ 177215 h 354429"/>
                  <a:gd name="connsiteX1" fmla="*/ 201785 w 403569"/>
                  <a:gd name="connsiteY1" fmla="*/ 354429 h 354429"/>
                  <a:gd name="connsiteX2" fmla="*/ 0 w 403569"/>
                  <a:gd name="connsiteY2" fmla="*/ 177215 h 354429"/>
                  <a:gd name="connsiteX3" fmla="*/ 201785 w 403569"/>
                  <a:gd name="connsiteY3" fmla="*/ 0 h 354429"/>
                  <a:gd name="connsiteX4" fmla="*/ 403570 w 403569"/>
                  <a:gd name="connsiteY4" fmla="*/ 177215 h 35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569" h="354429">
                    <a:moveTo>
                      <a:pt x="403570" y="177215"/>
                    </a:moveTo>
                    <a:cubicBezTo>
                      <a:pt x="403570" y="275088"/>
                      <a:pt x="313228" y="354429"/>
                      <a:pt x="201785" y="354429"/>
                    </a:cubicBezTo>
                    <a:cubicBezTo>
                      <a:pt x="90342" y="354429"/>
                      <a:pt x="0" y="275087"/>
                      <a:pt x="0" y="177215"/>
                    </a:cubicBezTo>
                    <a:cubicBezTo>
                      <a:pt x="0" y="79341"/>
                      <a:pt x="90342" y="0"/>
                      <a:pt x="201785" y="0"/>
                    </a:cubicBezTo>
                    <a:cubicBezTo>
                      <a:pt x="313228" y="0"/>
                      <a:pt x="403570" y="79342"/>
                      <a:pt x="403570" y="177215"/>
                    </a:cubicBezTo>
                    <a:close/>
                  </a:path>
                </a:pathLst>
              </a:custGeom>
              <a:noFill/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1B2A060E-2BC3-41A1-A97F-7C0F4B8DB86A}"/>
                  </a:ext>
                </a:extLst>
              </p:cNvPr>
              <p:cNvSpPr/>
              <p:nvPr/>
            </p:nvSpPr>
            <p:spPr>
              <a:xfrm>
                <a:off x="-253313" y="4315941"/>
                <a:ext cx="79359" cy="51964"/>
              </a:xfrm>
              <a:custGeom>
                <a:avLst/>
                <a:gdLst>
                  <a:gd name="connsiteX0" fmla="*/ 79359 w 79359"/>
                  <a:gd name="connsiteY0" fmla="*/ 44198 h 51964"/>
                  <a:gd name="connsiteX1" fmla="*/ 75264 w 79359"/>
                  <a:gd name="connsiteY1" fmla="*/ 51965 h 51964"/>
                  <a:gd name="connsiteX2" fmla="*/ 36573 w 79359"/>
                  <a:gd name="connsiteY2" fmla="*/ 31348 h 51964"/>
                  <a:gd name="connsiteX3" fmla="*/ 0 w 79359"/>
                  <a:gd name="connsiteY3" fmla="*/ 7343 h 51964"/>
                  <a:gd name="connsiteX4" fmla="*/ 4801 w 79359"/>
                  <a:gd name="connsiteY4" fmla="*/ 0 h 51964"/>
                  <a:gd name="connsiteX5" fmla="*/ 40951 w 79359"/>
                  <a:gd name="connsiteY5" fmla="*/ 23864 h 51964"/>
                  <a:gd name="connsiteX6" fmla="*/ 79359 w 79359"/>
                  <a:gd name="connsiteY6" fmla="*/ 44198 h 5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59" h="51964">
                    <a:moveTo>
                      <a:pt x="79359" y="44198"/>
                    </a:moveTo>
                    <a:lnTo>
                      <a:pt x="75264" y="51965"/>
                    </a:lnTo>
                    <a:cubicBezTo>
                      <a:pt x="61991" y="45611"/>
                      <a:pt x="49141" y="38832"/>
                      <a:pt x="36573" y="31348"/>
                    </a:cubicBezTo>
                    <a:cubicBezTo>
                      <a:pt x="24006" y="23864"/>
                      <a:pt x="11862" y="15815"/>
                      <a:pt x="0" y="7343"/>
                    </a:cubicBezTo>
                    <a:lnTo>
                      <a:pt x="4801" y="0"/>
                    </a:lnTo>
                    <a:cubicBezTo>
                      <a:pt x="16521" y="8473"/>
                      <a:pt x="28524" y="16380"/>
                      <a:pt x="40951" y="23864"/>
                    </a:cubicBezTo>
                    <a:cubicBezTo>
                      <a:pt x="53518" y="31207"/>
                      <a:pt x="66227" y="37985"/>
                      <a:pt x="79359" y="44198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3C5B7D8-7BA4-416E-9866-8DED17F62C1B}"/>
                  </a:ext>
                </a:extLst>
              </p:cNvPr>
              <p:cNvSpPr/>
              <p:nvPr/>
            </p:nvSpPr>
            <p:spPr>
              <a:xfrm>
                <a:off x="-240181" y="4281345"/>
                <a:ext cx="85572" cy="65520"/>
              </a:xfrm>
              <a:custGeom>
                <a:avLst/>
                <a:gdLst>
                  <a:gd name="connsiteX0" fmla="*/ 49000 w 85572"/>
                  <a:gd name="connsiteY0" fmla="*/ 22734 h 65520"/>
                  <a:gd name="connsiteX1" fmla="*/ 85573 w 85572"/>
                  <a:gd name="connsiteY1" fmla="*/ 42221 h 65520"/>
                  <a:gd name="connsiteX2" fmla="*/ 73287 w 85572"/>
                  <a:gd name="connsiteY2" fmla="*/ 65521 h 65520"/>
                  <a:gd name="connsiteX3" fmla="*/ 35585 w 85572"/>
                  <a:gd name="connsiteY3" fmla="*/ 45328 h 65520"/>
                  <a:gd name="connsiteX4" fmla="*/ 0 w 85572"/>
                  <a:gd name="connsiteY4" fmla="*/ 22029 h 65520"/>
                  <a:gd name="connsiteX5" fmla="*/ 14545 w 85572"/>
                  <a:gd name="connsiteY5" fmla="*/ 0 h 65520"/>
                  <a:gd name="connsiteX6" fmla="*/ 49000 w 85572"/>
                  <a:gd name="connsiteY6" fmla="*/ 22734 h 6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72" h="65520">
                    <a:moveTo>
                      <a:pt x="49000" y="22734"/>
                    </a:moveTo>
                    <a:cubicBezTo>
                      <a:pt x="60861" y="29795"/>
                      <a:pt x="73146" y="36290"/>
                      <a:pt x="85573" y="42221"/>
                    </a:cubicBezTo>
                    <a:lnTo>
                      <a:pt x="73287" y="65521"/>
                    </a:lnTo>
                    <a:cubicBezTo>
                      <a:pt x="60437" y="59307"/>
                      <a:pt x="47870" y="52671"/>
                      <a:pt x="35585" y="45328"/>
                    </a:cubicBezTo>
                    <a:cubicBezTo>
                      <a:pt x="23441" y="38126"/>
                      <a:pt x="11579" y="30218"/>
                      <a:pt x="0" y="22029"/>
                    </a:cubicBezTo>
                    <a:lnTo>
                      <a:pt x="14545" y="0"/>
                    </a:lnTo>
                    <a:cubicBezTo>
                      <a:pt x="25700" y="8049"/>
                      <a:pt x="37138" y="15674"/>
                      <a:pt x="49000" y="22734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8298CA1-68CD-4DE9-9FEE-159C10B7E020}"/>
                  </a:ext>
                </a:extLst>
              </p:cNvPr>
              <p:cNvSpPr/>
              <p:nvPr/>
            </p:nvSpPr>
            <p:spPr>
              <a:xfrm>
                <a:off x="-148254" y="4142254"/>
                <a:ext cx="71734" cy="57189"/>
              </a:xfrm>
              <a:custGeom>
                <a:avLst/>
                <a:gdLst>
                  <a:gd name="connsiteX0" fmla="*/ 0 w 71734"/>
                  <a:gd name="connsiteY0" fmla="*/ 22029 h 57189"/>
                  <a:gd name="connsiteX1" fmla="*/ 14545 w 71734"/>
                  <a:gd name="connsiteY1" fmla="*/ 0 h 57189"/>
                  <a:gd name="connsiteX2" fmla="*/ 42504 w 71734"/>
                  <a:gd name="connsiteY2" fmla="*/ 18075 h 57189"/>
                  <a:gd name="connsiteX3" fmla="*/ 71734 w 71734"/>
                  <a:gd name="connsiteY3" fmla="*/ 33890 h 57189"/>
                  <a:gd name="connsiteX4" fmla="*/ 59449 w 71734"/>
                  <a:gd name="connsiteY4" fmla="*/ 57189 h 57189"/>
                  <a:gd name="connsiteX5" fmla="*/ 29089 w 71734"/>
                  <a:gd name="connsiteY5" fmla="*/ 40809 h 57189"/>
                  <a:gd name="connsiteX6" fmla="*/ 0 w 71734"/>
                  <a:gd name="connsiteY6" fmla="*/ 22029 h 57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34" h="57189">
                    <a:moveTo>
                      <a:pt x="0" y="22029"/>
                    </a:moveTo>
                    <a:lnTo>
                      <a:pt x="14545" y="0"/>
                    </a:lnTo>
                    <a:cubicBezTo>
                      <a:pt x="23582" y="6354"/>
                      <a:pt x="32902" y="12426"/>
                      <a:pt x="42504" y="18075"/>
                    </a:cubicBezTo>
                    <a:cubicBezTo>
                      <a:pt x="51965" y="23723"/>
                      <a:pt x="61850" y="28948"/>
                      <a:pt x="71734" y="33890"/>
                    </a:cubicBezTo>
                    <a:lnTo>
                      <a:pt x="59449" y="57189"/>
                    </a:lnTo>
                    <a:cubicBezTo>
                      <a:pt x="49141" y="51965"/>
                      <a:pt x="38974" y="46599"/>
                      <a:pt x="29089" y="40809"/>
                    </a:cubicBezTo>
                    <a:cubicBezTo>
                      <a:pt x="19063" y="34879"/>
                      <a:pt x="9461" y="28665"/>
                      <a:pt x="0" y="22029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730796A-E3D6-4115-9CF0-ECD4176AF867}"/>
                  </a:ext>
                </a:extLst>
              </p:cNvPr>
              <p:cNvSpPr/>
              <p:nvPr/>
            </p:nvSpPr>
            <p:spPr>
              <a:xfrm>
                <a:off x="-162375" y="4178403"/>
                <a:ext cx="65520" cy="43774"/>
              </a:xfrm>
              <a:custGeom>
                <a:avLst/>
                <a:gdLst>
                  <a:gd name="connsiteX0" fmla="*/ 30078 w 65520"/>
                  <a:gd name="connsiteY0" fmla="*/ 26688 h 43774"/>
                  <a:gd name="connsiteX1" fmla="*/ 0 w 65520"/>
                  <a:gd name="connsiteY1" fmla="*/ 7343 h 43774"/>
                  <a:gd name="connsiteX2" fmla="*/ 4801 w 65520"/>
                  <a:gd name="connsiteY2" fmla="*/ 0 h 43774"/>
                  <a:gd name="connsiteX3" fmla="*/ 34455 w 65520"/>
                  <a:gd name="connsiteY3" fmla="*/ 19204 h 43774"/>
                  <a:gd name="connsiteX4" fmla="*/ 65521 w 65520"/>
                  <a:gd name="connsiteY4" fmla="*/ 36008 h 43774"/>
                  <a:gd name="connsiteX5" fmla="*/ 61426 w 65520"/>
                  <a:gd name="connsiteY5" fmla="*/ 43775 h 43774"/>
                  <a:gd name="connsiteX6" fmla="*/ 30078 w 65520"/>
                  <a:gd name="connsiteY6" fmla="*/ 26688 h 4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20" h="43774">
                    <a:moveTo>
                      <a:pt x="30078" y="26688"/>
                    </a:moveTo>
                    <a:cubicBezTo>
                      <a:pt x="19769" y="20616"/>
                      <a:pt x="9743" y="14121"/>
                      <a:pt x="0" y="7343"/>
                    </a:cubicBezTo>
                    <a:lnTo>
                      <a:pt x="4801" y="0"/>
                    </a:lnTo>
                    <a:cubicBezTo>
                      <a:pt x="14403" y="6778"/>
                      <a:pt x="24429" y="13132"/>
                      <a:pt x="34455" y="19204"/>
                    </a:cubicBezTo>
                    <a:cubicBezTo>
                      <a:pt x="44622" y="25277"/>
                      <a:pt x="54930" y="30783"/>
                      <a:pt x="65521" y="36008"/>
                    </a:cubicBezTo>
                    <a:lnTo>
                      <a:pt x="61426" y="43775"/>
                    </a:lnTo>
                    <a:cubicBezTo>
                      <a:pt x="50694" y="38409"/>
                      <a:pt x="40245" y="32761"/>
                      <a:pt x="30078" y="26688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3" name="Graphic 2">
              <a:extLst>
                <a:ext uri="{FF2B5EF4-FFF2-40B4-BE49-F238E27FC236}">
                  <a16:creationId xmlns:a16="http://schemas.microsoft.com/office/drawing/2014/main" id="{3E731A5A-98C4-4007-A2CA-D837B754F74F}"/>
                </a:ext>
              </a:extLst>
            </p:cNvPr>
            <p:cNvGrpSpPr/>
            <p:nvPr/>
          </p:nvGrpSpPr>
          <p:grpSpPr>
            <a:xfrm>
              <a:off x="-38866" y="2812009"/>
              <a:ext cx="804205" cy="492440"/>
              <a:chOff x="-38866" y="2812009"/>
              <a:chExt cx="804205" cy="492440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4AE65715-26A9-4C82-9871-EBCDE0FEFF67}"/>
                  </a:ext>
                </a:extLst>
              </p:cNvPr>
              <p:cNvSpPr/>
              <p:nvPr/>
            </p:nvSpPr>
            <p:spPr>
              <a:xfrm>
                <a:off x="-38866" y="3069893"/>
                <a:ext cx="460941" cy="234557"/>
              </a:xfrm>
              <a:custGeom>
                <a:avLst/>
                <a:gdLst>
                  <a:gd name="connsiteX0" fmla="*/ 2873 w 460941"/>
                  <a:gd name="connsiteY0" fmla="*/ 204915 h 234557"/>
                  <a:gd name="connsiteX1" fmla="*/ 2873 w 460941"/>
                  <a:gd name="connsiteY1" fmla="*/ 204915 h 234557"/>
                  <a:gd name="connsiteX2" fmla="*/ 61051 w 460941"/>
                  <a:gd name="connsiteY2" fmla="*/ 232733 h 234557"/>
                  <a:gd name="connsiteX3" fmla="*/ 454883 w 460941"/>
                  <a:gd name="connsiteY3" fmla="*/ 49726 h 234557"/>
                  <a:gd name="connsiteX4" fmla="*/ 457566 w 460941"/>
                  <a:gd name="connsiteY4" fmla="*/ 19931 h 234557"/>
                  <a:gd name="connsiteX5" fmla="*/ 457566 w 460941"/>
                  <a:gd name="connsiteY5" fmla="*/ 19931 h 234557"/>
                  <a:gd name="connsiteX6" fmla="*/ 434831 w 460941"/>
                  <a:gd name="connsiteY6" fmla="*/ 444 h 234557"/>
                  <a:gd name="connsiteX7" fmla="*/ 25043 w 460941"/>
                  <a:gd name="connsiteY7" fmla="*/ 144336 h 234557"/>
                  <a:gd name="connsiteX8" fmla="*/ 2873 w 460941"/>
                  <a:gd name="connsiteY8" fmla="*/ 204915 h 234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0941" h="234557">
                    <a:moveTo>
                      <a:pt x="2873" y="204915"/>
                    </a:moveTo>
                    <a:lnTo>
                      <a:pt x="2873" y="204915"/>
                    </a:lnTo>
                    <a:cubicBezTo>
                      <a:pt x="13040" y="229767"/>
                      <a:pt x="48201" y="238805"/>
                      <a:pt x="61051" y="232733"/>
                    </a:cubicBezTo>
                    <a:lnTo>
                      <a:pt x="454883" y="49726"/>
                    </a:lnTo>
                    <a:cubicBezTo>
                      <a:pt x="461802" y="46478"/>
                      <a:pt x="462932" y="33346"/>
                      <a:pt x="457566" y="19931"/>
                    </a:cubicBezTo>
                    <a:lnTo>
                      <a:pt x="457566" y="19931"/>
                    </a:lnTo>
                    <a:cubicBezTo>
                      <a:pt x="452200" y="6516"/>
                      <a:pt x="442033" y="-2097"/>
                      <a:pt x="434831" y="444"/>
                    </a:cubicBezTo>
                    <a:lnTo>
                      <a:pt x="25043" y="144336"/>
                    </a:lnTo>
                    <a:cubicBezTo>
                      <a:pt x="11769" y="149137"/>
                      <a:pt x="-7294" y="180062"/>
                      <a:pt x="2873" y="204915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DEB49DA0-D0A2-41A8-8893-3E18AB2049CB}"/>
                  </a:ext>
                </a:extLst>
              </p:cNvPr>
              <p:cNvSpPr/>
              <p:nvPr/>
            </p:nvSpPr>
            <p:spPr>
              <a:xfrm>
                <a:off x="312954" y="2871098"/>
                <a:ext cx="396940" cy="361831"/>
              </a:xfrm>
              <a:custGeom>
                <a:avLst/>
                <a:gdLst>
                  <a:gd name="connsiteX0" fmla="*/ 131728 w 396940"/>
                  <a:gd name="connsiteY0" fmla="*/ 16797 h 361831"/>
                  <a:gd name="connsiteX1" fmla="*/ 122549 w 396940"/>
                  <a:gd name="connsiteY1" fmla="*/ 20751 h 361831"/>
                  <a:gd name="connsiteX2" fmla="*/ 113794 w 396940"/>
                  <a:gd name="connsiteY2" fmla="*/ 24846 h 361831"/>
                  <a:gd name="connsiteX3" fmla="*/ 95014 w 396940"/>
                  <a:gd name="connsiteY3" fmla="*/ 35578 h 361831"/>
                  <a:gd name="connsiteX4" fmla="*/ 87388 w 396940"/>
                  <a:gd name="connsiteY4" fmla="*/ 40661 h 361831"/>
                  <a:gd name="connsiteX5" fmla="*/ 50109 w 396940"/>
                  <a:gd name="connsiteY5" fmla="*/ 73422 h 361831"/>
                  <a:gd name="connsiteX6" fmla="*/ 30340 w 396940"/>
                  <a:gd name="connsiteY6" fmla="*/ 98981 h 361831"/>
                  <a:gd name="connsiteX7" fmla="*/ 11559 w 396940"/>
                  <a:gd name="connsiteY7" fmla="*/ 256852 h 361831"/>
                  <a:gd name="connsiteX8" fmla="*/ 135258 w 396940"/>
                  <a:gd name="connsiteY8" fmla="*/ 356828 h 361831"/>
                  <a:gd name="connsiteX9" fmla="*/ 167171 w 396940"/>
                  <a:gd name="connsiteY9" fmla="*/ 361347 h 361831"/>
                  <a:gd name="connsiteX10" fmla="*/ 216877 w 396940"/>
                  <a:gd name="connsiteY10" fmla="*/ 358805 h 361831"/>
                  <a:gd name="connsiteX11" fmla="*/ 225773 w 396940"/>
                  <a:gd name="connsiteY11" fmla="*/ 357111 h 361831"/>
                  <a:gd name="connsiteX12" fmla="*/ 246813 w 396940"/>
                  <a:gd name="connsiteY12" fmla="*/ 351745 h 361831"/>
                  <a:gd name="connsiteX13" fmla="*/ 255992 w 396940"/>
                  <a:gd name="connsiteY13" fmla="*/ 348638 h 361831"/>
                  <a:gd name="connsiteX14" fmla="*/ 265311 w 396940"/>
                  <a:gd name="connsiteY14" fmla="*/ 345108 h 361831"/>
                  <a:gd name="connsiteX15" fmla="*/ 268842 w 396940"/>
                  <a:gd name="connsiteY15" fmla="*/ 343555 h 361831"/>
                  <a:gd name="connsiteX16" fmla="*/ 293553 w 396940"/>
                  <a:gd name="connsiteY16" fmla="*/ 331270 h 361831"/>
                  <a:gd name="connsiteX17" fmla="*/ 350460 w 396940"/>
                  <a:gd name="connsiteY17" fmla="*/ 284247 h 361831"/>
                  <a:gd name="connsiteX18" fmla="*/ 356391 w 396940"/>
                  <a:gd name="connsiteY18" fmla="*/ 277045 h 361831"/>
                  <a:gd name="connsiteX19" fmla="*/ 370794 w 396940"/>
                  <a:gd name="connsiteY19" fmla="*/ 256005 h 361831"/>
                  <a:gd name="connsiteX20" fmla="*/ 375454 w 396940"/>
                  <a:gd name="connsiteY20" fmla="*/ 247674 h 361831"/>
                  <a:gd name="connsiteX21" fmla="*/ 383080 w 396940"/>
                  <a:gd name="connsiteY21" fmla="*/ 231576 h 361831"/>
                  <a:gd name="connsiteX22" fmla="*/ 393106 w 396940"/>
                  <a:gd name="connsiteY22" fmla="*/ 199945 h 361831"/>
                  <a:gd name="connsiteX23" fmla="*/ 385339 w 396940"/>
                  <a:gd name="connsiteY23" fmla="*/ 104912 h 361831"/>
                  <a:gd name="connsiteX24" fmla="*/ 324619 w 396940"/>
                  <a:gd name="connsiteY24" fmla="*/ 31483 h 361831"/>
                  <a:gd name="connsiteX25" fmla="*/ 295389 w 396940"/>
                  <a:gd name="connsiteY25" fmla="*/ 15809 h 361831"/>
                  <a:gd name="connsiteX26" fmla="*/ 278726 w 396940"/>
                  <a:gd name="connsiteY26" fmla="*/ 9596 h 361831"/>
                  <a:gd name="connsiteX27" fmla="*/ 269548 w 396940"/>
                  <a:gd name="connsiteY27" fmla="*/ 6913 h 361831"/>
                  <a:gd name="connsiteX28" fmla="*/ 244554 w 396940"/>
                  <a:gd name="connsiteY28" fmla="*/ 1970 h 361831"/>
                  <a:gd name="connsiteX29" fmla="*/ 235093 w 396940"/>
                  <a:gd name="connsiteY29" fmla="*/ 840 h 361831"/>
                  <a:gd name="connsiteX30" fmla="*/ 161523 w 396940"/>
                  <a:gd name="connsiteY30" fmla="*/ 6913 h 361831"/>
                  <a:gd name="connsiteX31" fmla="*/ 135399 w 396940"/>
                  <a:gd name="connsiteY31" fmla="*/ 15385 h 361831"/>
                  <a:gd name="connsiteX32" fmla="*/ 131728 w 396940"/>
                  <a:gd name="connsiteY32" fmla="*/ 16797 h 36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6940" h="361831">
                    <a:moveTo>
                      <a:pt x="131728" y="16797"/>
                    </a:moveTo>
                    <a:cubicBezTo>
                      <a:pt x="128621" y="18068"/>
                      <a:pt x="125515" y="19339"/>
                      <a:pt x="122549" y="20751"/>
                    </a:cubicBezTo>
                    <a:cubicBezTo>
                      <a:pt x="119584" y="22022"/>
                      <a:pt x="116618" y="23434"/>
                      <a:pt x="113794" y="24846"/>
                    </a:cubicBezTo>
                    <a:cubicBezTo>
                      <a:pt x="107299" y="28235"/>
                      <a:pt x="100944" y="31765"/>
                      <a:pt x="95014" y="35578"/>
                    </a:cubicBezTo>
                    <a:cubicBezTo>
                      <a:pt x="92331" y="37273"/>
                      <a:pt x="89930" y="38826"/>
                      <a:pt x="87388" y="40661"/>
                    </a:cubicBezTo>
                    <a:cubicBezTo>
                      <a:pt x="73550" y="50264"/>
                      <a:pt x="60982" y="61419"/>
                      <a:pt x="50109" y="73422"/>
                    </a:cubicBezTo>
                    <a:cubicBezTo>
                      <a:pt x="42625" y="81471"/>
                      <a:pt x="36129" y="90085"/>
                      <a:pt x="30340" y="98981"/>
                    </a:cubicBezTo>
                    <a:cubicBezTo>
                      <a:pt x="-726" y="146709"/>
                      <a:pt x="-9622" y="204605"/>
                      <a:pt x="11559" y="256852"/>
                    </a:cubicBezTo>
                    <a:cubicBezTo>
                      <a:pt x="32882" y="309100"/>
                      <a:pt x="79622" y="344402"/>
                      <a:pt x="135258" y="356828"/>
                    </a:cubicBezTo>
                    <a:cubicBezTo>
                      <a:pt x="145566" y="359229"/>
                      <a:pt x="156439" y="360782"/>
                      <a:pt x="167171" y="361347"/>
                    </a:cubicBezTo>
                    <a:cubicBezTo>
                      <a:pt x="183410" y="362477"/>
                      <a:pt x="200073" y="361629"/>
                      <a:pt x="216877" y="358805"/>
                    </a:cubicBezTo>
                    <a:cubicBezTo>
                      <a:pt x="219842" y="358381"/>
                      <a:pt x="222808" y="357817"/>
                      <a:pt x="225773" y="357111"/>
                    </a:cubicBezTo>
                    <a:cubicBezTo>
                      <a:pt x="232833" y="355698"/>
                      <a:pt x="239753" y="353722"/>
                      <a:pt x="246813" y="351745"/>
                    </a:cubicBezTo>
                    <a:cubicBezTo>
                      <a:pt x="249778" y="350757"/>
                      <a:pt x="252885" y="349768"/>
                      <a:pt x="255992" y="348638"/>
                    </a:cubicBezTo>
                    <a:cubicBezTo>
                      <a:pt x="259098" y="347509"/>
                      <a:pt x="262205" y="346379"/>
                      <a:pt x="265311" y="345108"/>
                    </a:cubicBezTo>
                    <a:cubicBezTo>
                      <a:pt x="266582" y="344543"/>
                      <a:pt x="267712" y="344120"/>
                      <a:pt x="268842" y="343555"/>
                    </a:cubicBezTo>
                    <a:cubicBezTo>
                      <a:pt x="277455" y="339883"/>
                      <a:pt x="285646" y="335788"/>
                      <a:pt x="293553" y="331270"/>
                    </a:cubicBezTo>
                    <a:cubicBezTo>
                      <a:pt x="315723" y="318420"/>
                      <a:pt x="334927" y="302322"/>
                      <a:pt x="350460" y="284247"/>
                    </a:cubicBezTo>
                    <a:cubicBezTo>
                      <a:pt x="352579" y="281847"/>
                      <a:pt x="354555" y="279446"/>
                      <a:pt x="356391" y="277045"/>
                    </a:cubicBezTo>
                    <a:cubicBezTo>
                      <a:pt x="361616" y="270267"/>
                      <a:pt x="366558" y="263207"/>
                      <a:pt x="370794" y="256005"/>
                    </a:cubicBezTo>
                    <a:cubicBezTo>
                      <a:pt x="372489" y="253322"/>
                      <a:pt x="374042" y="250498"/>
                      <a:pt x="375454" y="247674"/>
                    </a:cubicBezTo>
                    <a:cubicBezTo>
                      <a:pt x="378279" y="242449"/>
                      <a:pt x="380820" y="237083"/>
                      <a:pt x="383080" y="231576"/>
                    </a:cubicBezTo>
                    <a:cubicBezTo>
                      <a:pt x="387457" y="221268"/>
                      <a:pt x="390846" y="210677"/>
                      <a:pt x="393106" y="199945"/>
                    </a:cubicBezTo>
                    <a:cubicBezTo>
                      <a:pt x="399883" y="168456"/>
                      <a:pt x="397907" y="135695"/>
                      <a:pt x="385339" y="104912"/>
                    </a:cubicBezTo>
                    <a:cubicBezTo>
                      <a:pt x="372771" y="74128"/>
                      <a:pt x="351449" y="49275"/>
                      <a:pt x="324619" y="31483"/>
                    </a:cubicBezTo>
                    <a:cubicBezTo>
                      <a:pt x="315441" y="25411"/>
                      <a:pt x="305838" y="20045"/>
                      <a:pt x="295389" y="15809"/>
                    </a:cubicBezTo>
                    <a:cubicBezTo>
                      <a:pt x="290023" y="13408"/>
                      <a:pt x="284375" y="11431"/>
                      <a:pt x="278726" y="9596"/>
                    </a:cubicBezTo>
                    <a:cubicBezTo>
                      <a:pt x="275620" y="8607"/>
                      <a:pt x="272654" y="7760"/>
                      <a:pt x="269548" y="6913"/>
                    </a:cubicBezTo>
                    <a:cubicBezTo>
                      <a:pt x="261499" y="4653"/>
                      <a:pt x="253167" y="3100"/>
                      <a:pt x="244554" y="1970"/>
                    </a:cubicBezTo>
                    <a:cubicBezTo>
                      <a:pt x="241447" y="1405"/>
                      <a:pt x="238199" y="1123"/>
                      <a:pt x="235093" y="840"/>
                    </a:cubicBezTo>
                    <a:cubicBezTo>
                      <a:pt x="211228" y="-1278"/>
                      <a:pt x="186234" y="558"/>
                      <a:pt x="161523" y="6913"/>
                    </a:cubicBezTo>
                    <a:cubicBezTo>
                      <a:pt x="152768" y="9172"/>
                      <a:pt x="144013" y="11996"/>
                      <a:pt x="135399" y="15385"/>
                    </a:cubicBezTo>
                    <a:cubicBezTo>
                      <a:pt x="134128" y="15809"/>
                      <a:pt x="132999" y="16373"/>
                      <a:pt x="131728" y="16797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B2E4A36-040F-44A8-8475-DDE1B8931775}"/>
                  </a:ext>
                </a:extLst>
              </p:cNvPr>
              <p:cNvSpPr/>
              <p:nvPr/>
            </p:nvSpPr>
            <p:spPr>
              <a:xfrm>
                <a:off x="426748" y="2877869"/>
                <a:ext cx="279452" cy="345114"/>
              </a:xfrm>
              <a:custGeom>
                <a:avLst/>
                <a:gdLst>
                  <a:gd name="connsiteX0" fmla="*/ 8755 w 279452"/>
                  <a:gd name="connsiteY0" fmla="*/ 14121 h 345114"/>
                  <a:gd name="connsiteX1" fmla="*/ 0 w 279452"/>
                  <a:gd name="connsiteY1" fmla="*/ 18216 h 345114"/>
                  <a:gd name="connsiteX2" fmla="*/ 35443 w 279452"/>
                  <a:gd name="connsiteY2" fmla="*/ 194162 h 345114"/>
                  <a:gd name="connsiteX3" fmla="*/ 133019 w 279452"/>
                  <a:gd name="connsiteY3" fmla="*/ 345115 h 345114"/>
                  <a:gd name="connsiteX4" fmla="*/ 142197 w 279452"/>
                  <a:gd name="connsiteY4" fmla="*/ 342008 h 345114"/>
                  <a:gd name="connsiteX5" fmla="*/ 43634 w 279452"/>
                  <a:gd name="connsiteY5" fmla="*/ 190914 h 345114"/>
                  <a:gd name="connsiteX6" fmla="*/ 8755 w 279452"/>
                  <a:gd name="connsiteY6" fmla="*/ 14121 h 345114"/>
                  <a:gd name="connsiteX7" fmla="*/ 181595 w 279452"/>
                  <a:gd name="connsiteY7" fmla="*/ 9038 h 345114"/>
                  <a:gd name="connsiteX8" fmla="*/ 212378 w 279452"/>
                  <a:gd name="connsiteY8" fmla="*/ 122287 h 345114"/>
                  <a:gd name="connsiteX9" fmla="*/ 269427 w 279452"/>
                  <a:gd name="connsiteY9" fmla="*/ 224805 h 345114"/>
                  <a:gd name="connsiteX10" fmla="*/ 279452 w 279452"/>
                  <a:gd name="connsiteY10" fmla="*/ 193174 h 345114"/>
                  <a:gd name="connsiteX11" fmla="*/ 236949 w 279452"/>
                  <a:gd name="connsiteY11" fmla="*/ 112261 h 345114"/>
                  <a:gd name="connsiteX12" fmla="*/ 210966 w 279452"/>
                  <a:gd name="connsiteY12" fmla="*/ 24570 h 345114"/>
                  <a:gd name="connsiteX13" fmla="*/ 181595 w 279452"/>
                  <a:gd name="connsiteY13" fmla="*/ 9038 h 345114"/>
                  <a:gd name="connsiteX14" fmla="*/ 21605 w 279452"/>
                  <a:gd name="connsiteY14" fmla="*/ 8614 h 345114"/>
                  <a:gd name="connsiteX15" fmla="*/ 57613 w 279452"/>
                  <a:gd name="connsiteY15" fmla="*/ 185125 h 345114"/>
                  <a:gd name="connsiteX16" fmla="*/ 155047 w 279452"/>
                  <a:gd name="connsiteY16" fmla="*/ 336783 h 345114"/>
                  <a:gd name="connsiteX17" fmla="*/ 179759 w 279452"/>
                  <a:gd name="connsiteY17" fmla="*/ 324498 h 345114"/>
                  <a:gd name="connsiteX18" fmla="*/ 82042 w 279452"/>
                  <a:gd name="connsiteY18" fmla="*/ 175099 h 345114"/>
                  <a:gd name="connsiteX19" fmla="*/ 47729 w 279452"/>
                  <a:gd name="connsiteY19" fmla="*/ 0 h 345114"/>
                  <a:gd name="connsiteX20" fmla="*/ 21605 w 279452"/>
                  <a:gd name="connsiteY20" fmla="*/ 8614 h 345114"/>
                  <a:gd name="connsiteX21" fmla="*/ 155753 w 279452"/>
                  <a:gd name="connsiteY21" fmla="*/ 141 h 345114"/>
                  <a:gd name="connsiteX22" fmla="*/ 188655 w 279452"/>
                  <a:gd name="connsiteY22" fmla="*/ 131889 h 345114"/>
                  <a:gd name="connsiteX23" fmla="*/ 257141 w 279452"/>
                  <a:gd name="connsiteY23" fmla="*/ 249234 h 345114"/>
                  <a:gd name="connsiteX24" fmla="*/ 261801 w 279452"/>
                  <a:gd name="connsiteY24" fmla="*/ 240902 h 345114"/>
                  <a:gd name="connsiteX25" fmla="*/ 196845 w 279452"/>
                  <a:gd name="connsiteY25" fmla="*/ 128500 h 345114"/>
                  <a:gd name="connsiteX26" fmla="*/ 164932 w 279452"/>
                  <a:gd name="connsiteY26" fmla="*/ 2683 h 345114"/>
                  <a:gd name="connsiteX27" fmla="*/ 155753 w 279452"/>
                  <a:gd name="connsiteY27" fmla="*/ 141 h 345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9452" h="345114">
                    <a:moveTo>
                      <a:pt x="8755" y="14121"/>
                    </a:moveTo>
                    <a:cubicBezTo>
                      <a:pt x="5790" y="15392"/>
                      <a:pt x="2824" y="16804"/>
                      <a:pt x="0" y="18216"/>
                    </a:cubicBezTo>
                    <a:cubicBezTo>
                      <a:pt x="706" y="79077"/>
                      <a:pt x="12991" y="138667"/>
                      <a:pt x="35443" y="194162"/>
                    </a:cubicBezTo>
                    <a:cubicBezTo>
                      <a:pt x="58037" y="249657"/>
                      <a:pt x="90938" y="300916"/>
                      <a:pt x="133019" y="345115"/>
                    </a:cubicBezTo>
                    <a:cubicBezTo>
                      <a:pt x="135984" y="344126"/>
                      <a:pt x="139091" y="343137"/>
                      <a:pt x="142197" y="342008"/>
                    </a:cubicBezTo>
                    <a:cubicBezTo>
                      <a:pt x="99552" y="298092"/>
                      <a:pt x="66368" y="246692"/>
                      <a:pt x="43634" y="190914"/>
                    </a:cubicBezTo>
                    <a:cubicBezTo>
                      <a:pt x="21040" y="135278"/>
                      <a:pt x="8896" y="75264"/>
                      <a:pt x="8755" y="14121"/>
                    </a:cubicBezTo>
                    <a:close/>
                    <a:moveTo>
                      <a:pt x="181595" y="9038"/>
                    </a:moveTo>
                    <a:cubicBezTo>
                      <a:pt x="187243" y="48011"/>
                      <a:pt x="197692" y="85996"/>
                      <a:pt x="212378" y="122287"/>
                    </a:cubicBezTo>
                    <a:cubicBezTo>
                      <a:pt x="227064" y="158436"/>
                      <a:pt x="246127" y="193033"/>
                      <a:pt x="269427" y="224805"/>
                    </a:cubicBezTo>
                    <a:cubicBezTo>
                      <a:pt x="273804" y="214496"/>
                      <a:pt x="277193" y="203906"/>
                      <a:pt x="279452" y="193174"/>
                    </a:cubicBezTo>
                    <a:cubicBezTo>
                      <a:pt x="262649" y="167615"/>
                      <a:pt x="248386" y="140503"/>
                      <a:pt x="236949" y="112261"/>
                    </a:cubicBezTo>
                    <a:cubicBezTo>
                      <a:pt x="225369" y="84019"/>
                      <a:pt x="216897" y="54648"/>
                      <a:pt x="210966" y="24570"/>
                    </a:cubicBezTo>
                    <a:cubicBezTo>
                      <a:pt x="201788" y="18640"/>
                      <a:pt x="192044" y="13415"/>
                      <a:pt x="181595" y="9038"/>
                    </a:cubicBezTo>
                    <a:close/>
                    <a:moveTo>
                      <a:pt x="21605" y="8614"/>
                    </a:moveTo>
                    <a:cubicBezTo>
                      <a:pt x="22593" y="69616"/>
                      <a:pt x="35020" y="129489"/>
                      <a:pt x="57613" y="185125"/>
                    </a:cubicBezTo>
                    <a:cubicBezTo>
                      <a:pt x="80207" y="240761"/>
                      <a:pt x="113108" y="292303"/>
                      <a:pt x="155047" y="336783"/>
                    </a:cubicBezTo>
                    <a:cubicBezTo>
                      <a:pt x="163661" y="333112"/>
                      <a:pt x="171851" y="329017"/>
                      <a:pt x="179759" y="324498"/>
                    </a:cubicBezTo>
                    <a:cubicBezTo>
                      <a:pt x="137396" y="281006"/>
                      <a:pt x="104495" y="230170"/>
                      <a:pt x="82042" y="175099"/>
                    </a:cubicBezTo>
                    <a:cubicBezTo>
                      <a:pt x="59590" y="120028"/>
                      <a:pt x="47729" y="60579"/>
                      <a:pt x="47729" y="0"/>
                    </a:cubicBezTo>
                    <a:cubicBezTo>
                      <a:pt x="38974" y="2401"/>
                      <a:pt x="30360" y="5225"/>
                      <a:pt x="21605" y="8614"/>
                    </a:cubicBezTo>
                    <a:close/>
                    <a:moveTo>
                      <a:pt x="155753" y="141"/>
                    </a:moveTo>
                    <a:cubicBezTo>
                      <a:pt x="160413" y="45611"/>
                      <a:pt x="171710" y="89950"/>
                      <a:pt x="188655" y="131889"/>
                    </a:cubicBezTo>
                    <a:cubicBezTo>
                      <a:pt x="205741" y="173828"/>
                      <a:pt x="228758" y="213367"/>
                      <a:pt x="257141" y="249234"/>
                    </a:cubicBezTo>
                    <a:cubicBezTo>
                      <a:pt x="258836" y="246551"/>
                      <a:pt x="260389" y="243727"/>
                      <a:pt x="261801" y="240902"/>
                    </a:cubicBezTo>
                    <a:cubicBezTo>
                      <a:pt x="234972" y="206589"/>
                      <a:pt x="213225" y="168603"/>
                      <a:pt x="196845" y="128500"/>
                    </a:cubicBezTo>
                    <a:cubicBezTo>
                      <a:pt x="180465" y="88397"/>
                      <a:pt x="169733" y="46034"/>
                      <a:pt x="164932" y="2683"/>
                    </a:cubicBezTo>
                    <a:cubicBezTo>
                      <a:pt x="161967" y="1836"/>
                      <a:pt x="158860" y="989"/>
                      <a:pt x="155753" y="141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C0D49E79-114F-47C9-8727-17138E42F6E8}"/>
                  </a:ext>
                </a:extLst>
              </p:cNvPr>
              <p:cNvSpPr/>
              <p:nvPr/>
            </p:nvSpPr>
            <p:spPr>
              <a:xfrm>
                <a:off x="389751" y="2871938"/>
                <a:ext cx="279876" cy="357823"/>
              </a:xfrm>
              <a:custGeom>
                <a:avLst/>
                <a:gdLst>
                  <a:gd name="connsiteX0" fmla="*/ 18216 w 279876"/>
                  <a:gd name="connsiteY0" fmla="*/ 34879 h 357823"/>
                  <a:gd name="connsiteX1" fmla="*/ 10591 w 279876"/>
                  <a:gd name="connsiteY1" fmla="*/ 39962 h 357823"/>
                  <a:gd name="connsiteX2" fmla="*/ 15109 w 279876"/>
                  <a:gd name="connsiteY2" fmla="*/ 43916 h 357823"/>
                  <a:gd name="connsiteX3" fmla="*/ 1695 w 279876"/>
                  <a:gd name="connsiteY3" fmla="*/ 68769 h 357823"/>
                  <a:gd name="connsiteX4" fmla="*/ 0 w 279876"/>
                  <a:gd name="connsiteY4" fmla="*/ 71876 h 357823"/>
                  <a:gd name="connsiteX5" fmla="*/ 2824 w 279876"/>
                  <a:gd name="connsiteY5" fmla="*/ 74135 h 357823"/>
                  <a:gd name="connsiteX6" fmla="*/ 18498 w 279876"/>
                  <a:gd name="connsiteY6" fmla="*/ 86561 h 357823"/>
                  <a:gd name="connsiteX7" fmla="*/ 6778 w 279876"/>
                  <a:gd name="connsiteY7" fmla="*/ 110990 h 357823"/>
                  <a:gd name="connsiteX8" fmla="*/ 5225 w 279876"/>
                  <a:gd name="connsiteY8" fmla="*/ 114238 h 357823"/>
                  <a:gd name="connsiteX9" fmla="*/ 8190 w 279876"/>
                  <a:gd name="connsiteY9" fmla="*/ 116356 h 357823"/>
                  <a:gd name="connsiteX10" fmla="*/ 25559 w 279876"/>
                  <a:gd name="connsiteY10" fmla="*/ 128500 h 357823"/>
                  <a:gd name="connsiteX11" fmla="*/ 15533 w 279876"/>
                  <a:gd name="connsiteY11" fmla="*/ 152365 h 357823"/>
                  <a:gd name="connsiteX12" fmla="*/ 14121 w 279876"/>
                  <a:gd name="connsiteY12" fmla="*/ 155754 h 357823"/>
                  <a:gd name="connsiteX13" fmla="*/ 17228 w 279876"/>
                  <a:gd name="connsiteY13" fmla="*/ 157731 h 357823"/>
                  <a:gd name="connsiteX14" fmla="*/ 36291 w 279876"/>
                  <a:gd name="connsiteY14" fmla="*/ 169451 h 357823"/>
                  <a:gd name="connsiteX15" fmla="*/ 27818 w 279876"/>
                  <a:gd name="connsiteY15" fmla="*/ 192751 h 357823"/>
                  <a:gd name="connsiteX16" fmla="*/ 26547 w 279876"/>
                  <a:gd name="connsiteY16" fmla="*/ 196139 h 357823"/>
                  <a:gd name="connsiteX17" fmla="*/ 29795 w 279876"/>
                  <a:gd name="connsiteY17" fmla="*/ 197975 h 357823"/>
                  <a:gd name="connsiteX18" fmla="*/ 50553 w 279876"/>
                  <a:gd name="connsiteY18" fmla="*/ 209272 h 357823"/>
                  <a:gd name="connsiteX19" fmla="*/ 43634 w 279876"/>
                  <a:gd name="connsiteY19" fmla="*/ 231724 h 357823"/>
                  <a:gd name="connsiteX20" fmla="*/ 42645 w 279876"/>
                  <a:gd name="connsiteY20" fmla="*/ 235254 h 357823"/>
                  <a:gd name="connsiteX21" fmla="*/ 45893 w 279876"/>
                  <a:gd name="connsiteY21" fmla="*/ 236949 h 357823"/>
                  <a:gd name="connsiteX22" fmla="*/ 68204 w 279876"/>
                  <a:gd name="connsiteY22" fmla="*/ 247681 h 357823"/>
                  <a:gd name="connsiteX23" fmla="*/ 62838 w 279876"/>
                  <a:gd name="connsiteY23" fmla="*/ 269286 h 357823"/>
                  <a:gd name="connsiteX24" fmla="*/ 61991 w 279876"/>
                  <a:gd name="connsiteY24" fmla="*/ 272816 h 357823"/>
                  <a:gd name="connsiteX25" fmla="*/ 65380 w 279876"/>
                  <a:gd name="connsiteY25" fmla="*/ 274228 h 357823"/>
                  <a:gd name="connsiteX26" fmla="*/ 89244 w 279876"/>
                  <a:gd name="connsiteY26" fmla="*/ 284254 h 357823"/>
                  <a:gd name="connsiteX27" fmla="*/ 85290 w 279876"/>
                  <a:gd name="connsiteY27" fmla="*/ 305011 h 357823"/>
                  <a:gd name="connsiteX28" fmla="*/ 84725 w 279876"/>
                  <a:gd name="connsiteY28" fmla="*/ 308542 h 357823"/>
                  <a:gd name="connsiteX29" fmla="*/ 88114 w 279876"/>
                  <a:gd name="connsiteY29" fmla="*/ 309812 h 357823"/>
                  <a:gd name="connsiteX30" fmla="*/ 113532 w 279876"/>
                  <a:gd name="connsiteY30" fmla="*/ 319132 h 357823"/>
                  <a:gd name="connsiteX31" fmla="*/ 110990 w 279876"/>
                  <a:gd name="connsiteY31" fmla="*/ 338901 h 357823"/>
                  <a:gd name="connsiteX32" fmla="*/ 110567 w 279876"/>
                  <a:gd name="connsiteY32" fmla="*/ 342432 h 357823"/>
                  <a:gd name="connsiteX33" fmla="*/ 113956 w 279876"/>
                  <a:gd name="connsiteY33" fmla="*/ 343562 h 357823"/>
                  <a:gd name="connsiteX34" fmla="*/ 140927 w 279876"/>
                  <a:gd name="connsiteY34" fmla="*/ 351893 h 357823"/>
                  <a:gd name="connsiteX35" fmla="*/ 140362 w 279876"/>
                  <a:gd name="connsiteY35" fmla="*/ 357824 h 357823"/>
                  <a:gd name="connsiteX36" fmla="*/ 149258 w 279876"/>
                  <a:gd name="connsiteY36" fmla="*/ 356129 h 357823"/>
                  <a:gd name="connsiteX37" fmla="*/ 149823 w 279876"/>
                  <a:gd name="connsiteY37" fmla="*/ 348928 h 357823"/>
                  <a:gd name="connsiteX38" fmla="*/ 150105 w 279876"/>
                  <a:gd name="connsiteY38" fmla="*/ 345397 h 357823"/>
                  <a:gd name="connsiteX39" fmla="*/ 146716 w 279876"/>
                  <a:gd name="connsiteY39" fmla="*/ 344409 h 357823"/>
                  <a:gd name="connsiteX40" fmla="*/ 120169 w 279876"/>
                  <a:gd name="connsiteY40" fmla="*/ 336077 h 357823"/>
                  <a:gd name="connsiteX41" fmla="*/ 122711 w 279876"/>
                  <a:gd name="connsiteY41" fmla="*/ 316591 h 357823"/>
                  <a:gd name="connsiteX42" fmla="*/ 123275 w 279876"/>
                  <a:gd name="connsiteY42" fmla="*/ 313060 h 357823"/>
                  <a:gd name="connsiteX43" fmla="*/ 119886 w 279876"/>
                  <a:gd name="connsiteY43" fmla="*/ 311931 h 357823"/>
                  <a:gd name="connsiteX44" fmla="*/ 94751 w 279876"/>
                  <a:gd name="connsiteY44" fmla="*/ 302752 h 357823"/>
                  <a:gd name="connsiteX45" fmla="*/ 98705 w 279876"/>
                  <a:gd name="connsiteY45" fmla="*/ 282277 h 357823"/>
                  <a:gd name="connsiteX46" fmla="*/ 99411 w 279876"/>
                  <a:gd name="connsiteY46" fmla="*/ 278747 h 357823"/>
                  <a:gd name="connsiteX47" fmla="*/ 96163 w 279876"/>
                  <a:gd name="connsiteY47" fmla="*/ 277335 h 357823"/>
                  <a:gd name="connsiteX48" fmla="*/ 72581 w 279876"/>
                  <a:gd name="connsiteY48" fmla="*/ 267450 h 357823"/>
                  <a:gd name="connsiteX49" fmla="*/ 77947 w 279876"/>
                  <a:gd name="connsiteY49" fmla="*/ 245986 h 357823"/>
                  <a:gd name="connsiteX50" fmla="*/ 78936 w 279876"/>
                  <a:gd name="connsiteY50" fmla="*/ 242456 h 357823"/>
                  <a:gd name="connsiteX51" fmla="*/ 75547 w 279876"/>
                  <a:gd name="connsiteY51" fmla="*/ 240903 h 357823"/>
                  <a:gd name="connsiteX52" fmla="*/ 53659 w 279876"/>
                  <a:gd name="connsiteY52" fmla="*/ 230312 h 357823"/>
                  <a:gd name="connsiteX53" fmla="*/ 60437 w 279876"/>
                  <a:gd name="connsiteY53" fmla="*/ 208142 h 357823"/>
                  <a:gd name="connsiteX54" fmla="*/ 61567 w 279876"/>
                  <a:gd name="connsiteY54" fmla="*/ 204612 h 357823"/>
                  <a:gd name="connsiteX55" fmla="*/ 58319 w 279876"/>
                  <a:gd name="connsiteY55" fmla="*/ 202918 h 357823"/>
                  <a:gd name="connsiteX56" fmla="*/ 37985 w 279876"/>
                  <a:gd name="connsiteY56" fmla="*/ 191762 h 357823"/>
                  <a:gd name="connsiteX57" fmla="*/ 46317 w 279876"/>
                  <a:gd name="connsiteY57" fmla="*/ 168745 h 357823"/>
                  <a:gd name="connsiteX58" fmla="*/ 47587 w 279876"/>
                  <a:gd name="connsiteY58" fmla="*/ 165356 h 357823"/>
                  <a:gd name="connsiteX59" fmla="*/ 44481 w 279876"/>
                  <a:gd name="connsiteY59" fmla="*/ 163379 h 357823"/>
                  <a:gd name="connsiteX60" fmla="*/ 25700 w 279876"/>
                  <a:gd name="connsiteY60" fmla="*/ 151800 h 357823"/>
                  <a:gd name="connsiteX61" fmla="*/ 35585 w 279876"/>
                  <a:gd name="connsiteY61" fmla="*/ 128218 h 357823"/>
                  <a:gd name="connsiteX62" fmla="*/ 36997 w 279876"/>
                  <a:gd name="connsiteY62" fmla="*/ 124829 h 357823"/>
                  <a:gd name="connsiteX63" fmla="*/ 33890 w 279876"/>
                  <a:gd name="connsiteY63" fmla="*/ 122711 h 357823"/>
                  <a:gd name="connsiteX64" fmla="*/ 16804 w 279876"/>
                  <a:gd name="connsiteY64" fmla="*/ 110849 h 357823"/>
                  <a:gd name="connsiteX65" fmla="*/ 28383 w 279876"/>
                  <a:gd name="connsiteY65" fmla="*/ 86702 h 357823"/>
                  <a:gd name="connsiteX66" fmla="*/ 30077 w 279876"/>
                  <a:gd name="connsiteY66" fmla="*/ 83455 h 357823"/>
                  <a:gd name="connsiteX67" fmla="*/ 27253 w 279876"/>
                  <a:gd name="connsiteY67" fmla="*/ 81336 h 357823"/>
                  <a:gd name="connsiteX68" fmla="*/ 11720 w 279876"/>
                  <a:gd name="connsiteY68" fmla="*/ 69193 h 357823"/>
                  <a:gd name="connsiteX69" fmla="*/ 24994 w 279876"/>
                  <a:gd name="connsiteY69" fmla="*/ 44622 h 357823"/>
                  <a:gd name="connsiteX70" fmla="*/ 26688 w 279876"/>
                  <a:gd name="connsiteY70" fmla="*/ 41515 h 357823"/>
                  <a:gd name="connsiteX71" fmla="*/ 24006 w 279876"/>
                  <a:gd name="connsiteY71" fmla="*/ 39115 h 357823"/>
                  <a:gd name="connsiteX72" fmla="*/ 18216 w 279876"/>
                  <a:gd name="connsiteY72" fmla="*/ 34879 h 357823"/>
                  <a:gd name="connsiteX73" fmla="*/ 158436 w 279876"/>
                  <a:gd name="connsiteY73" fmla="*/ 0 h 357823"/>
                  <a:gd name="connsiteX74" fmla="*/ 154906 w 279876"/>
                  <a:gd name="connsiteY74" fmla="*/ 6496 h 357823"/>
                  <a:gd name="connsiteX75" fmla="*/ 153212 w 279876"/>
                  <a:gd name="connsiteY75" fmla="*/ 9603 h 357823"/>
                  <a:gd name="connsiteX76" fmla="*/ 156036 w 279876"/>
                  <a:gd name="connsiteY76" fmla="*/ 11862 h 357823"/>
                  <a:gd name="connsiteX77" fmla="*/ 171710 w 279876"/>
                  <a:gd name="connsiteY77" fmla="*/ 24288 h 357823"/>
                  <a:gd name="connsiteX78" fmla="*/ 159990 w 279876"/>
                  <a:gd name="connsiteY78" fmla="*/ 48717 h 357823"/>
                  <a:gd name="connsiteX79" fmla="*/ 158436 w 279876"/>
                  <a:gd name="connsiteY79" fmla="*/ 51965 h 357823"/>
                  <a:gd name="connsiteX80" fmla="*/ 161402 w 279876"/>
                  <a:gd name="connsiteY80" fmla="*/ 54083 h 357823"/>
                  <a:gd name="connsiteX81" fmla="*/ 178771 w 279876"/>
                  <a:gd name="connsiteY81" fmla="*/ 66227 h 357823"/>
                  <a:gd name="connsiteX82" fmla="*/ 168745 w 279876"/>
                  <a:gd name="connsiteY82" fmla="*/ 90091 h 357823"/>
                  <a:gd name="connsiteX83" fmla="*/ 167333 w 279876"/>
                  <a:gd name="connsiteY83" fmla="*/ 93481 h 357823"/>
                  <a:gd name="connsiteX84" fmla="*/ 170439 w 279876"/>
                  <a:gd name="connsiteY84" fmla="*/ 95457 h 357823"/>
                  <a:gd name="connsiteX85" fmla="*/ 189502 w 279876"/>
                  <a:gd name="connsiteY85" fmla="*/ 107178 h 357823"/>
                  <a:gd name="connsiteX86" fmla="*/ 181030 w 279876"/>
                  <a:gd name="connsiteY86" fmla="*/ 130477 h 357823"/>
                  <a:gd name="connsiteX87" fmla="*/ 179900 w 279876"/>
                  <a:gd name="connsiteY87" fmla="*/ 133866 h 357823"/>
                  <a:gd name="connsiteX88" fmla="*/ 183148 w 279876"/>
                  <a:gd name="connsiteY88" fmla="*/ 135702 h 357823"/>
                  <a:gd name="connsiteX89" fmla="*/ 203764 w 279876"/>
                  <a:gd name="connsiteY89" fmla="*/ 146999 h 357823"/>
                  <a:gd name="connsiteX90" fmla="*/ 196845 w 279876"/>
                  <a:gd name="connsiteY90" fmla="*/ 169451 h 357823"/>
                  <a:gd name="connsiteX91" fmla="*/ 195857 w 279876"/>
                  <a:gd name="connsiteY91" fmla="*/ 172981 h 357823"/>
                  <a:gd name="connsiteX92" fmla="*/ 199105 w 279876"/>
                  <a:gd name="connsiteY92" fmla="*/ 174676 h 357823"/>
                  <a:gd name="connsiteX93" fmla="*/ 221416 w 279876"/>
                  <a:gd name="connsiteY93" fmla="*/ 185407 h 357823"/>
                  <a:gd name="connsiteX94" fmla="*/ 216050 w 279876"/>
                  <a:gd name="connsiteY94" fmla="*/ 207012 h 357823"/>
                  <a:gd name="connsiteX95" fmla="*/ 215202 w 279876"/>
                  <a:gd name="connsiteY95" fmla="*/ 210543 h 357823"/>
                  <a:gd name="connsiteX96" fmla="*/ 218591 w 279876"/>
                  <a:gd name="connsiteY96" fmla="*/ 211955 h 357823"/>
                  <a:gd name="connsiteX97" fmla="*/ 242456 w 279876"/>
                  <a:gd name="connsiteY97" fmla="*/ 221980 h 357823"/>
                  <a:gd name="connsiteX98" fmla="*/ 238502 w 279876"/>
                  <a:gd name="connsiteY98" fmla="*/ 242738 h 357823"/>
                  <a:gd name="connsiteX99" fmla="*/ 237796 w 279876"/>
                  <a:gd name="connsiteY99" fmla="*/ 246410 h 357823"/>
                  <a:gd name="connsiteX100" fmla="*/ 241185 w 279876"/>
                  <a:gd name="connsiteY100" fmla="*/ 247681 h 357823"/>
                  <a:gd name="connsiteX101" fmla="*/ 266602 w 279876"/>
                  <a:gd name="connsiteY101" fmla="*/ 257000 h 357823"/>
                  <a:gd name="connsiteX102" fmla="*/ 264061 w 279876"/>
                  <a:gd name="connsiteY102" fmla="*/ 276770 h 357823"/>
                  <a:gd name="connsiteX103" fmla="*/ 263637 w 279876"/>
                  <a:gd name="connsiteY103" fmla="*/ 280300 h 357823"/>
                  <a:gd name="connsiteX104" fmla="*/ 267026 w 279876"/>
                  <a:gd name="connsiteY104" fmla="*/ 281430 h 357823"/>
                  <a:gd name="connsiteX105" fmla="*/ 273945 w 279876"/>
                  <a:gd name="connsiteY105" fmla="*/ 283548 h 357823"/>
                  <a:gd name="connsiteX106" fmla="*/ 279876 w 279876"/>
                  <a:gd name="connsiteY106" fmla="*/ 276346 h 357823"/>
                  <a:gd name="connsiteX107" fmla="*/ 273239 w 279876"/>
                  <a:gd name="connsiteY107" fmla="*/ 274228 h 357823"/>
                  <a:gd name="connsiteX108" fmla="*/ 275922 w 279876"/>
                  <a:gd name="connsiteY108" fmla="*/ 254882 h 357823"/>
                  <a:gd name="connsiteX109" fmla="*/ 276487 w 279876"/>
                  <a:gd name="connsiteY109" fmla="*/ 251211 h 357823"/>
                  <a:gd name="connsiteX110" fmla="*/ 273098 w 279876"/>
                  <a:gd name="connsiteY110" fmla="*/ 250081 h 357823"/>
                  <a:gd name="connsiteX111" fmla="*/ 247963 w 279876"/>
                  <a:gd name="connsiteY111" fmla="*/ 240903 h 357823"/>
                  <a:gd name="connsiteX112" fmla="*/ 251917 w 279876"/>
                  <a:gd name="connsiteY112" fmla="*/ 220427 h 357823"/>
                  <a:gd name="connsiteX113" fmla="*/ 252623 w 279876"/>
                  <a:gd name="connsiteY113" fmla="*/ 216897 h 357823"/>
                  <a:gd name="connsiteX114" fmla="*/ 249234 w 279876"/>
                  <a:gd name="connsiteY114" fmla="*/ 215485 h 357823"/>
                  <a:gd name="connsiteX115" fmla="*/ 225652 w 279876"/>
                  <a:gd name="connsiteY115" fmla="*/ 205601 h 357823"/>
                  <a:gd name="connsiteX116" fmla="*/ 231018 w 279876"/>
                  <a:gd name="connsiteY116" fmla="*/ 184137 h 357823"/>
                  <a:gd name="connsiteX117" fmla="*/ 232006 w 279876"/>
                  <a:gd name="connsiteY117" fmla="*/ 180606 h 357823"/>
                  <a:gd name="connsiteX118" fmla="*/ 228617 w 279876"/>
                  <a:gd name="connsiteY118" fmla="*/ 179053 h 357823"/>
                  <a:gd name="connsiteX119" fmla="*/ 206730 w 279876"/>
                  <a:gd name="connsiteY119" fmla="*/ 168463 h 357823"/>
                  <a:gd name="connsiteX120" fmla="*/ 213508 w 279876"/>
                  <a:gd name="connsiteY120" fmla="*/ 146293 h 357823"/>
                  <a:gd name="connsiteX121" fmla="*/ 214638 w 279876"/>
                  <a:gd name="connsiteY121" fmla="*/ 142762 h 357823"/>
                  <a:gd name="connsiteX122" fmla="*/ 211390 w 279876"/>
                  <a:gd name="connsiteY122" fmla="*/ 141068 h 357823"/>
                  <a:gd name="connsiteX123" fmla="*/ 191056 w 279876"/>
                  <a:gd name="connsiteY123" fmla="*/ 129912 h 357823"/>
                  <a:gd name="connsiteX124" fmla="*/ 199387 w 279876"/>
                  <a:gd name="connsiteY124" fmla="*/ 106895 h 357823"/>
                  <a:gd name="connsiteX125" fmla="*/ 200658 w 279876"/>
                  <a:gd name="connsiteY125" fmla="*/ 103506 h 357823"/>
                  <a:gd name="connsiteX126" fmla="*/ 197551 w 279876"/>
                  <a:gd name="connsiteY126" fmla="*/ 101529 h 357823"/>
                  <a:gd name="connsiteX127" fmla="*/ 178771 w 279876"/>
                  <a:gd name="connsiteY127" fmla="*/ 89950 h 357823"/>
                  <a:gd name="connsiteX128" fmla="*/ 188655 w 279876"/>
                  <a:gd name="connsiteY128" fmla="*/ 66368 h 357823"/>
                  <a:gd name="connsiteX129" fmla="*/ 190067 w 279876"/>
                  <a:gd name="connsiteY129" fmla="*/ 62979 h 357823"/>
                  <a:gd name="connsiteX130" fmla="*/ 186961 w 279876"/>
                  <a:gd name="connsiteY130" fmla="*/ 60861 h 357823"/>
                  <a:gd name="connsiteX131" fmla="*/ 169874 w 279876"/>
                  <a:gd name="connsiteY131" fmla="*/ 49000 h 357823"/>
                  <a:gd name="connsiteX132" fmla="*/ 181453 w 279876"/>
                  <a:gd name="connsiteY132" fmla="*/ 24853 h 357823"/>
                  <a:gd name="connsiteX133" fmla="*/ 183148 w 279876"/>
                  <a:gd name="connsiteY133" fmla="*/ 21605 h 357823"/>
                  <a:gd name="connsiteX134" fmla="*/ 180324 w 279876"/>
                  <a:gd name="connsiteY134" fmla="*/ 19487 h 357823"/>
                  <a:gd name="connsiteX135" fmla="*/ 164791 w 279876"/>
                  <a:gd name="connsiteY135" fmla="*/ 7343 h 357823"/>
                  <a:gd name="connsiteX136" fmla="*/ 168180 w 279876"/>
                  <a:gd name="connsiteY136" fmla="*/ 989 h 357823"/>
                  <a:gd name="connsiteX137" fmla="*/ 158436 w 279876"/>
                  <a:gd name="connsiteY137" fmla="*/ 0 h 35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279876" h="357823">
                    <a:moveTo>
                      <a:pt x="18216" y="34879"/>
                    </a:moveTo>
                    <a:cubicBezTo>
                      <a:pt x="15533" y="36573"/>
                      <a:pt x="13132" y="38127"/>
                      <a:pt x="10591" y="39962"/>
                    </a:cubicBezTo>
                    <a:cubicBezTo>
                      <a:pt x="12144" y="41375"/>
                      <a:pt x="13697" y="42645"/>
                      <a:pt x="15109" y="43916"/>
                    </a:cubicBezTo>
                    <a:cubicBezTo>
                      <a:pt x="10591" y="52247"/>
                      <a:pt x="6072" y="60438"/>
                      <a:pt x="1695" y="68769"/>
                    </a:cubicBezTo>
                    <a:lnTo>
                      <a:pt x="0" y="71876"/>
                    </a:lnTo>
                    <a:lnTo>
                      <a:pt x="2824" y="74135"/>
                    </a:lnTo>
                    <a:cubicBezTo>
                      <a:pt x="7908" y="78371"/>
                      <a:pt x="13274" y="82466"/>
                      <a:pt x="18498" y="86561"/>
                    </a:cubicBezTo>
                    <a:cubicBezTo>
                      <a:pt x="14545" y="94751"/>
                      <a:pt x="10591" y="102801"/>
                      <a:pt x="6778" y="110990"/>
                    </a:cubicBezTo>
                    <a:lnTo>
                      <a:pt x="5225" y="114238"/>
                    </a:lnTo>
                    <a:lnTo>
                      <a:pt x="8190" y="116356"/>
                    </a:lnTo>
                    <a:cubicBezTo>
                      <a:pt x="13839" y="120452"/>
                      <a:pt x="19628" y="124546"/>
                      <a:pt x="25559" y="128500"/>
                    </a:cubicBezTo>
                    <a:cubicBezTo>
                      <a:pt x="22170" y="136549"/>
                      <a:pt x="18781" y="144457"/>
                      <a:pt x="15533" y="152365"/>
                    </a:cubicBezTo>
                    <a:lnTo>
                      <a:pt x="14121" y="155754"/>
                    </a:lnTo>
                    <a:lnTo>
                      <a:pt x="17228" y="157731"/>
                    </a:lnTo>
                    <a:cubicBezTo>
                      <a:pt x="23441" y="161684"/>
                      <a:pt x="29795" y="165638"/>
                      <a:pt x="36291" y="169451"/>
                    </a:cubicBezTo>
                    <a:cubicBezTo>
                      <a:pt x="33467" y="177217"/>
                      <a:pt x="30501" y="184984"/>
                      <a:pt x="27818" y="192751"/>
                    </a:cubicBezTo>
                    <a:lnTo>
                      <a:pt x="26547" y="196139"/>
                    </a:lnTo>
                    <a:lnTo>
                      <a:pt x="29795" y="197975"/>
                    </a:lnTo>
                    <a:cubicBezTo>
                      <a:pt x="36573" y="201788"/>
                      <a:pt x="43492" y="205601"/>
                      <a:pt x="50553" y="209272"/>
                    </a:cubicBezTo>
                    <a:cubicBezTo>
                      <a:pt x="48152" y="216756"/>
                      <a:pt x="45893" y="224240"/>
                      <a:pt x="43634" y="231724"/>
                    </a:cubicBezTo>
                    <a:lnTo>
                      <a:pt x="42645" y="235254"/>
                    </a:lnTo>
                    <a:lnTo>
                      <a:pt x="45893" y="236949"/>
                    </a:lnTo>
                    <a:cubicBezTo>
                      <a:pt x="53236" y="240620"/>
                      <a:pt x="60720" y="244150"/>
                      <a:pt x="68204" y="247681"/>
                    </a:cubicBezTo>
                    <a:cubicBezTo>
                      <a:pt x="66368" y="254882"/>
                      <a:pt x="64532" y="262225"/>
                      <a:pt x="62838" y="269286"/>
                    </a:cubicBezTo>
                    <a:lnTo>
                      <a:pt x="61991" y="272816"/>
                    </a:lnTo>
                    <a:lnTo>
                      <a:pt x="65380" y="274228"/>
                    </a:lnTo>
                    <a:cubicBezTo>
                      <a:pt x="73287" y="277617"/>
                      <a:pt x="81195" y="281006"/>
                      <a:pt x="89244" y="284254"/>
                    </a:cubicBezTo>
                    <a:cubicBezTo>
                      <a:pt x="87832" y="291314"/>
                      <a:pt x="86420" y="298234"/>
                      <a:pt x="85290" y="305011"/>
                    </a:cubicBezTo>
                    <a:lnTo>
                      <a:pt x="84725" y="308542"/>
                    </a:lnTo>
                    <a:lnTo>
                      <a:pt x="88114" y="309812"/>
                    </a:lnTo>
                    <a:cubicBezTo>
                      <a:pt x="96446" y="313060"/>
                      <a:pt x="104918" y="316026"/>
                      <a:pt x="113532" y="319132"/>
                    </a:cubicBezTo>
                    <a:cubicBezTo>
                      <a:pt x="112685" y="325769"/>
                      <a:pt x="111696" y="332406"/>
                      <a:pt x="110990" y="338901"/>
                    </a:cubicBezTo>
                    <a:lnTo>
                      <a:pt x="110567" y="342432"/>
                    </a:lnTo>
                    <a:lnTo>
                      <a:pt x="113956" y="343562"/>
                    </a:lnTo>
                    <a:cubicBezTo>
                      <a:pt x="122852" y="346527"/>
                      <a:pt x="131889" y="349210"/>
                      <a:pt x="140927" y="351893"/>
                    </a:cubicBezTo>
                    <a:cubicBezTo>
                      <a:pt x="140785" y="353870"/>
                      <a:pt x="140644" y="355988"/>
                      <a:pt x="140362" y="357824"/>
                    </a:cubicBezTo>
                    <a:cubicBezTo>
                      <a:pt x="143327" y="357400"/>
                      <a:pt x="146292" y="356835"/>
                      <a:pt x="149258" y="356129"/>
                    </a:cubicBezTo>
                    <a:cubicBezTo>
                      <a:pt x="149399" y="353729"/>
                      <a:pt x="149540" y="351328"/>
                      <a:pt x="149823" y="348928"/>
                    </a:cubicBezTo>
                    <a:lnTo>
                      <a:pt x="150105" y="345397"/>
                    </a:lnTo>
                    <a:lnTo>
                      <a:pt x="146716" y="344409"/>
                    </a:lnTo>
                    <a:cubicBezTo>
                      <a:pt x="137820" y="341726"/>
                      <a:pt x="128924" y="338901"/>
                      <a:pt x="120169" y="336077"/>
                    </a:cubicBezTo>
                    <a:cubicBezTo>
                      <a:pt x="121016" y="329723"/>
                      <a:pt x="121722" y="323227"/>
                      <a:pt x="122711" y="316591"/>
                    </a:cubicBezTo>
                    <a:lnTo>
                      <a:pt x="123275" y="313060"/>
                    </a:lnTo>
                    <a:lnTo>
                      <a:pt x="119886" y="311931"/>
                    </a:lnTo>
                    <a:cubicBezTo>
                      <a:pt x="111414" y="308965"/>
                      <a:pt x="103083" y="305859"/>
                      <a:pt x="94751" y="302752"/>
                    </a:cubicBezTo>
                    <a:cubicBezTo>
                      <a:pt x="96022" y="295974"/>
                      <a:pt x="97293" y="289196"/>
                      <a:pt x="98705" y="282277"/>
                    </a:cubicBezTo>
                    <a:lnTo>
                      <a:pt x="99411" y="278747"/>
                    </a:lnTo>
                    <a:lnTo>
                      <a:pt x="96163" y="277335"/>
                    </a:lnTo>
                    <a:cubicBezTo>
                      <a:pt x="88114" y="274087"/>
                      <a:pt x="80348" y="270839"/>
                      <a:pt x="72581" y="267450"/>
                    </a:cubicBezTo>
                    <a:cubicBezTo>
                      <a:pt x="74276" y="260389"/>
                      <a:pt x="75970" y="253329"/>
                      <a:pt x="77947" y="245986"/>
                    </a:cubicBezTo>
                    <a:lnTo>
                      <a:pt x="78936" y="242456"/>
                    </a:lnTo>
                    <a:lnTo>
                      <a:pt x="75547" y="240903"/>
                    </a:lnTo>
                    <a:cubicBezTo>
                      <a:pt x="68204" y="237513"/>
                      <a:pt x="60861" y="233842"/>
                      <a:pt x="53659" y="230312"/>
                    </a:cubicBezTo>
                    <a:cubicBezTo>
                      <a:pt x="55778" y="222969"/>
                      <a:pt x="58037" y="215485"/>
                      <a:pt x="60437" y="208142"/>
                    </a:cubicBezTo>
                    <a:lnTo>
                      <a:pt x="61567" y="204612"/>
                    </a:lnTo>
                    <a:lnTo>
                      <a:pt x="58319" y="202918"/>
                    </a:lnTo>
                    <a:cubicBezTo>
                      <a:pt x="51400" y="199246"/>
                      <a:pt x="44622" y="195574"/>
                      <a:pt x="37985" y="191762"/>
                    </a:cubicBezTo>
                    <a:cubicBezTo>
                      <a:pt x="40668" y="184137"/>
                      <a:pt x="43351" y="176511"/>
                      <a:pt x="46317" y="168745"/>
                    </a:cubicBezTo>
                    <a:lnTo>
                      <a:pt x="47587" y="165356"/>
                    </a:lnTo>
                    <a:lnTo>
                      <a:pt x="44481" y="163379"/>
                    </a:lnTo>
                    <a:cubicBezTo>
                      <a:pt x="38126" y="159566"/>
                      <a:pt x="31913" y="155754"/>
                      <a:pt x="25700" y="151800"/>
                    </a:cubicBezTo>
                    <a:cubicBezTo>
                      <a:pt x="28948" y="143892"/>
                      <a:pt x="32196" y="136126"/>
                      <a:pt x="35585" y="128218"/>
                    </a:cubicBezTo>
                    <a:lnTo>
                      <a:pt x="36997" y="124829"/>
                    </a:lnTo>
                    <a:lnTo>
                      <a:pt x="33890" y="122711"/>
                    </a:lnTo>
                    <a:cubicBezTo>
                      <a:pt x="28101" y="118757"/>
                      <a:pt x="22452" y="114803"/>
                      <a:pt x="16804" y="110849"/>
                    </a:cubicBezTo>
                    <a:cubicBezTo>
                      <a:pt x="20616" y="102801"/>
                      <a:pt x="24429" y="94751"/>
                      <a:pt x="28383" y="86702"/>
                    </a:cubicBezTo>
                    <a:lnTo>
                      <a:pt x="30077" y="83455"/>
                    </a:lnTo>
                    <a:lnTo>
                      <a:pt x="27253" y="81336"/>
                    </a:lnTo>
                    <a:cubicBezTo>
                      <a:pt x="21887" y="77241"/>
                      <a:pt x="16804" y="73287"/>
                      <a:pt x="11720" y="69193"/>
                    </a:cubicBezTo>
                    <a:cubicBezTo>
                      <a:pt x="16098" y="61002"/>
                      <a:pt x="20475" y="52812"/>
                      <a:pt x="24994" y="44622"/>
                    </a:cubicBezTo>
                    <a:lnTo>
                      <a:pt x="26688" y="41515"/>
                    </a:lnTo>
                    <a:lnTo>
                      <a:pt x="24006" y="39115"/>
                    </a:lnTo>
                    <a:cubicBezTo>
                      <a:pt x="21746" y="38127"/>
                      <a:pt x="19911" y="36573"/>
                      <a:pt x="18216" y="34879"/>
                    </a:cubicBezTo>
                    <a:close/>
                    <a:moveTo>
                      <a:pt x="158436" y="0"/>
                    </a:moveTo>
                    <a:cubicBezTo>
                      <a:pt x="157307" y="2259"/>
                      <a:pt x="156177" y="4378"/>
                      <a:pt x="154906" y="6496"/>
                    </a:cubicBezTo>
                    <a:lnTo>
                      <a:pt x="153212" y="9603"/>
                    </a:lnTo>
                    <a:lnTo>
                      <a:pt x="156036" y="11862"/>
                    </a:lnTo>
                    <a:cubicBezTo>
                      <a:pt x="161119" y="16098"/>
                      <a:pt x="166485" y="20193"/>
                      <a:pt x="171710" y="24288"/>
                    </a:cubicBezTo>
                    <a:cubicBezTo>
                      <a:pt x="167756" y="32478"/>
                      <a:pt x="163802" y="40527"/>
                      <a:pt x="159990" y="48717"/>
                    </a:cubicBezTo>
                    <a:lnTo>
                      <a:pt x="158436" y="51965"/>
                    </a:lnTo>
                    <a:lnTo>
                      <a:pt x="161402" y="54083"/>
                    </a:lnTo>
                    <a:cubicBezTo>
                      <a:pt x="167050" y="58178"/>
                      <a:pt x="172840" y="62273"/>
                      <a:pt x="178771" y="66227"/>
                    </a:cubicBezTo>
                    <a:cubicBezTo>
                      <a:pt x="175381" y="74276"/>
                      <a:pt x="171992" y="82184"/>
                      <a:pt x="168745" y="90091"/>
                    </a:cubicBezTo>
                    <a:lnTo>
                      <a:pt x="167333" y="93481"/>
                    </a:lnTo>
                    <a:lnTo>
                      <a:pt x="170439" y="95457"/>
                    </a:lnTo>
                    <a:cubicBezTo>
                      <a:pt x="176652" y="99411"/>
                      <a:pt x="183007" y="103365"/>
                      <a:pt x="189502" y="107178"/>
                    </a:cubicBezTo>
                    <a:cubicBezTo>
                      <a:pt x="186678" y="114944"/>
                      <a:pt x="183713" y="122711"/>
                      <a:pt x="181030" y="130477"/>
                    </a:cubicBezTo>
                    <a:lnTo>
                      <a:pt x="179900" y="133866"/>
                    </a:lnTo>
                    <a:lnTo>
                      <a:pt x="183148" y="135702"/>
                    </a:lnTo>
                    <a:cubicBezTo>
                      <a:pt x="189926" y="139514"/>
                      <a:pt x="196704" y="143327"/>
                      <a:pt x="203764" y="146999"/>
                    </a:cubicBezTo>
                    <a:cubicBezTo>
                      <a:pt x="201364" y="154483"/>
                      <a:pt x="199105" y="161967"/>
                      <a:pt x="196845" y="169451"/>
                    </a:cubicBezTo>
                    <a:lnTo>
                      <a:pt x="195857" y="172981"/>
                    </a:lnTo>
                    <a:lnTo>
                      <a:pt x="199105" y="174676"/>
                    </a:lnTo>
                    <a:cubicBezTo>
                      <a:pt x="206447" y="178347"/>
                      <a:pt x="213932" y="181877"/>
                      <a:pt x="221416" y="185407"/>
                    </a:cubicBezTo>
                    <a:cubicBezTo>
                      <a:pt x="219580" y="192609"/>
                      <a:pt x="217744" y="199952"/>
                      <a:pt x="216050" y="207012"/>
                    </a:cubicBezTo>
                    <a:lnTo>
                      <a:pt x="215202" y="210543"/>
                    </a:lnTo>
                    <a:lnTo>
                      <a:pt x="218591" y="211955"/>
                    </a:lnTo>
                    <a:cubicBezTo>
                      <a:pt x="226499" y="215344"/>
                      <a:pt x="234407" y="218733"/>
                      <a:pt x="242456" y="221980"/>
                    </a:cubicBezTo>
                    <a:cubicBezTo>
                      <a:pt x="241044" y="229041"/>
                      <a:pt x="239632" y="235960"/>
                      <a:pt x="238502" y="242738"/>
                    </a:cubicBezTo>
                    <a:lnTo>
                      <a:pt x="237796" y="246410"/>
                    </a:lnTo>
                    <a:lnTo>
                      <a:pt x="241185" y="247681"/>
                    </a:lnTo>
                    <a:cubicBezTo>
                      <a:pt x="249516" y="250929"/>
                      <a:pt x="257989" y="253894"/>
                      <a:pt x="266602" y="257000"/>
                    </a:cubicBezTo>
                    <a:cubicBezTo>
                      <a:pt x="265755" y="263637"/>
                      <a:pt x="264767" y="270274"/>
                      <a:pt x="264061" y="276770"/>
                    </a:cubicBezTo>
                    <a:lnTo>
                      <a:pt x="263637" y="280300"/>
                    </a:lnTo>
                    <a:lnTo>
                      <a:pt x="267026" y="281430"/>
                    </a:lnTo>
                    <a:cubicBezTo>
                      <a:pt x="269285" y="282136"/>
                      <a:pt x="271686" y="282983"/>
                      <a:pt x="273945" y="283548"/>
                    </a:cubicBezTo>
                    <a:cubicBezTo>
                      <a:pt x="276063" y="281147"/>
                      <a:pt x="278040" y="278747"/>
                      <a:pt x="279876" y="276346"/>
                    </a:cubicBezTo>
                    <a:cubicBezTo>
                      <a:pt x="277617" y="275640"/>
                      <a:pt x="275357" y="274934"/>
                      <a:pt x="273239" y="274228"/>
                    </a:cubicBezTo>
                    <a:cubicBezTo>
                      <a:pt x="274087" y="267873"/>
                      <a:pt x="274793" y="261378"/>
                      <a:pt x="275922" y="254882"/>
                    </a:cubicBezTo>
                    <a:lnTo>
                      <a:pt x="276487" y="251211"/>
                    </a:lnTo>
                    <a:lnTo>
                      <a:pt x="273098" y="250081"/>
                    </a:lnTo>
                    <a:cubicBezTo>
                      <a:pt x="264625" y="247116"/>
                      <a:pt x="256294" y="244009"/>
                      <a:pt x="247963" y="240903"/>
                    </a:cubicBezTo>
                    <a:cubicBezTo>
                      <a:pt x="249234" y="234125"/>
                      <a:pt x="250505" y="227346"/>
                      <a:pt x="251917" y="220427"/>
                    </a:cubicBezTo>
                    <a:lnTo>
                      <a:pt x="252623" y="216897"/>
                    </a:lnTo>
                    <a:lnTo>
                      <a:pt x="249234" y="215485"/>
                    </a:lnTo>
                    <a:cubicBezTo>
                      <a:pt x="241185" y="212237"/>
                      <a:pt x="233418" y="208989"/>
                      <a:pt x="225652" y="205601"/>
                    </a:cubicBezTo>
                    <a:cubicBezTo>
                      <a:pt x="227346" y="198540"/>
                      <a:pt x="229041" y="191480"/>
                      <a:pt x="231018" y="184137"/>
                    </a:cubicBezTo>
                    <a:lnTo>
                      <a:pt x="232006" y="180606"/>
                    </a:lnTo>
                    <a:lnTo>
                      <a:pt x="228617" y="179053"/>
                    </a:lnTo>
                    <a:cubicBezTo>
                      <a:pt x="221274" y="175664"/>
                      <a:pt x="213932" y="171993"/>
                      <a:pt x="206730" y="168463"/>
                    </a:cubicBezTo>
                    <a:cubicBezTo>
                      <a:pt x="208848" y="161119"/>
                      <a:pt x="211107" y="153635"/>
                      <a:pt x="213508" y="146293"/>
                    </a:cubicBezTo>
                    <a:lnTo>
                      <a:pt x="214638" y="142762"/>
                    </a:lnTo>
                    <a:lnTo>
                      <a:pt x="211390" y="141068"/>
                    </a:lnTo>
                    <a:cubicBezTo>
                      <a:pt x="204471" y="137396"/>
                      <a:pt x="197692" y="133725"/>
                      <a:pt x="191056" y="129912"/>
                    </a:cubicBezTo>
                    <a:cubicBezTo>
                      <a:pt x="193739" y="122287"/>
                      <a:pt x="196422" y="114662"/>
                      <a:pt x="199387" y="106895"/>
                    </a:cubicBezTo>
                    <a:lnTo>
                      <a:pt x="200658" y="103506"/>
                    </a:lnTo>
                    <a:lnTo>
                      <a:pt x="197551" y="101529"/>
                    </a:lnTo>
                    <a:cubicBezTo>
                      <a:pt x="191197" y="97717"/>
                      <a:pt x="184984" y="93904"/>
                      <a:pt x="178771" y="89950"/>
                    </a:cubicBezTo>
                    <a:cubicBezTo>
                      <a:pt x="182018" y="82043"/>
                      <a:pt x="185266" y="74276"/>
                      <a:pt x="188655" y="66368"/>
                    </a:cubicBezTo>
                    <a:lnTo>
                      <a:pt x="190067" y="62979"/>
                    </a:lnTo>
                    <a:lnTo>
                      <a:pt x="186961" y="60861"/>
                    </a:lnTo>
                    <a:cubicBezTo>
                      <a:pt x="181171" y="56908"/>
                      <a:pt x="175523" y="52953"/>
                      <a:pt x="169874" y="49000"/>
                    </a:cubicBezTo>
                    <a:cubicBezTo>
                      <a:pt x="173687" y="40951"/>
                      <a:pt x="177500" y="32902"/>
                      <a:pt x="181453" y="24853"/>
                    </a:cubicBezTo>
                    <a:lnTo>
                      <a:pt x="183148" y="21605"/>
                    </a:lnTo>
                    <a:lnTo>
                      <a:pt x="180324" y="19487"/>
                    </a:lnTo>
                    <a:cubicBezTo>
                      <a:pt x="174958" y="15392"/>
                      <a:pt x="169874" y="11438"/>
                      <a:pt x="164791" y="7343"/>
                    </a:cubicBezTo>
                    <a:cubicBezTo>
                      <a:pt x="165920" y="5225"/>
                      <a:pt x="167050" y="3107"/>
                      <a:pt x="168180" y="989"/>
                    </a:cubicBezTo>
                    <a:cubicBezTo>
                      <a:pt x="164650" y="565"/>
                      <a:pt x="161543" y="283"/>
                      <a:pt x="158436" y="0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2CBFA18C-02B1-4E0B-8BBD-95549B328339}"/>
                  </a:ext>
                </a:extLst>
              </p:cNvPr>
              <p:cNvSpPr/>
              <p:nvPr/>
            </p:nvSpPr>
            <p:spPr>
              <a:xfrm>
                <a:off x="343293" y="2877163"/>
                <a:ext cx="298374" cy="355422"/>
              </a:xfrm>
              <a:custGeom>
                <a:avLst/>
                <a:gdLst>
                  <a:gd name="connsiteX0" fmla="*/ 19769 w 298374"/>
                  <a:gd name="connsiteY0" fmla="*/ 67639 h 355422"/>
                  <a:gd name="connsiteX1" fmla="*/ 0 w 298374"/>
                  <a:gd name="connsiteY1" fmla="*/ 93198 h 355422"/>
                  <a:gd name="connsiteX2" fmla="*/ 1553 w 298374"/>
                  <a:gd name="connsiteY2" fmla="*/ 108025 h 355422"/>
                  <a:gd name="connsiteX3" fmla="*/ 34455 w 298374"/>
                  <a:gd name="connsiteY3" fmla="*/ 70887 h 355422"/>
                  <a:gd name="connsiteX4" fmla="*/ 19769 w 298374"/>
                  <a:gd name="connsiteY4" fmla="*/ 67639 h 355422"/>
                  <a:gd name="connsiteX5" fmla="*/ 3530 w 298374"/>
                  <a:gd name="connsiteY5" fmla="*/ 122146 h 355422"/>
                  <a:gd name="connsiteX6" fmla="*/ 12568 w 298374"/>
                  <a:gd name="connsiteY6" fmla="*/ 166768 h 355422"/>
                  <a:gd name="connsiteX7" fmla="*/ 42786 w 298374"/>
                  <a:gd name="connsiteY7" fmla="*/ 130195 h 355422"/>
                  <a:gd name="connsiteX8" fmla="*/ 3530 w 298374"/>
                  <a:gd name="connsiteY8" fmla="*/ 122146 h 355422"/>
                  <a:gd name="connsiteX9" fmla="*/ 16239 w 298374"/>
                  <a:gd name="connsiteY9" fmla="*/ 180324 h 355422"/>
                  <a:gd name="connsiteX10" fmla="*/ 30642 w 298374"/>
                  <a:gd name="connsiteY10" fmla="*/ 223392 h 355422"/>
                  <a:gd name="connsiteX11" fmla="*/ 58178 w 298374"/>
                  <a:gd name="connsiteY11" fmla="*/ 187808 h 355422"/>
                  <a:gd name="connsiteX12" fmla="*/ 16239 w 298374"/>
                  <a:gd name="connsiteY12" fmla="*/ 180324 h 355422"/>
                  <a:gd name="connsiteX13" fmla="*/ 36008 w 298374"/>
                  <a:gd name="connsiteY13" fmla="*/ 236384 h 355422"/>
                  <a:gd name="connsiteX14" fmla="*/ 55636 w 298374"/>
                  <a:gd name="connsiteY14" fmla="*/ 277193 h 355422"/>
                  <a:gd name="connsiteX15" fmla="*/ 80489 w 298374"/>
                  <a:gd name="connsiteY15" fmla="*/ 242738 h 355422"/>
                  <a:gd name="connsiteX16" fmla="*/ 36008 w 298374"/>
                  <a:gd name="connsiteY16" fmla="*/ 236384 h 355422"/>
                  <a:gd name="connsiteX17" fmla="*/ 62556 w 298374"/>
                  <a:gd name="connsiteY17" fmla="*/ 289478 h 355422"/>
                  <a:gd name="connsiteX18" fmla="*/ 87267 w 298374"/>
                  <a:gd name="connsiteY18" fmla="*/ 327746 h 355422"/>
                  <a:gd name="connsiteX19" fmla="*/ 109719 w 298374"/>
                  <a:gd name="connsiteY19" fmla="*/ 294562 h 355422"/>
                  <a:gd name="connsiteX20" fmla="*/ 62556 w 298374"/>
                  <a:gd name="connsiteY20" fmla="*/ 289478 h 355422"/>
                  <a:gd name="connsiteX21" fmla="*/ 95598 w 298374"/>
                  <a:gd name="connsiteY21" fmla="*/ 339042 h 355422"/>
                  <a:gd name="connsiteX22" fmla="*/ 104918 w 298374"/>
                  <a:gd name="connsiteY22" fmla="*/ 350904 h 355422"/>
                  <a:gd name="connsiteX23" fmla="*/ 136831 w 298374"/>
                  <a:gd name="connsiteY23" fmla="*/ 355423 h 355422"/>
                  <a:gd name="connsiteX24" fmla="*/ 145022 w 298374"/>
                  <a:gd name="connsiteY24" fmla="*/ 342573 h 355422"/>
                  <a:gd name="connsiteX25" fmla="*/ 95598 w 298374"/>
                  <a:gd name="connsiteY25" fmla="*/ 339042 h 355422"/>
                  <a:gd name="connsiteX26" fmla="*/ 151376 w 298374"/>
                  <a:gd name="connsiteY26" fmla="*/ 0 h 355422"/>
                  <a:gd name="connsiteX27" fmla="*/ 154765 w 298374"/>
                  <a:gd name="connsiteY27" fmla="*/ 45752 h 355422"/>
                  <a:gd name="connsiteX28" fmla="*/ 187667 w 298374"/>
                  <a:gd name="connsiteY28" fmla="*/ 8614 h 355422"/>
                  <a:gd name="connsiteX29" fmla="*/ 151376 w 298374"/>
                  <a:gd name="connsiteY29" fmla="*/ 0 h 355422"/>
                  <a:gd name="connsiteX30" fmla="*/ 156742 w 298374"/>
                  <a:gd name="connsiteY30" fmla="*/ 59872 h 355422"/>
                  <a:gd name="connsiteX31" fmla="*/ 165779 w 298374"/>
                  <a:gd name="connsiteY31" fmla="*/ 104495 h 355422"/>
                  <a:gd name="connsiteX32" fmla="*/ 195998 w 298374"/>
                  <a:gd name="connsiteY32" fmla="*/ 67921 h 355422"/>
                  <a:gd name="connsiteX33" fmla="*/ 156742 w 298374"/>
                  <a:gd name="connsiteY33" fmla="*/ 59872 h 355422"/>
                  <a:gd name="connsiteX34" fmla="*/ 169451 w 298374"/>
                  <a:gd name="connsiteY34" fmla="*/ 117909 h 355422"/>
                  <a:gd name="connsiteX35" fmla="*/ 183854 w 298374"/>
                  <a:gd name="connsiteY35" fmla="*/ 160978 h 355422"/>
                  <a:gd name="connsiteX36" fmla="*/ 211390 w 298374"/>
                  <a:gd name="connsiteY36" fmla="*/ 125393 h 355422"/>
                  <a:gd name="connsiteX37" fmla="*/ 169451 w 298374"/>
                  <a:gd name="connsiteY37" fmla="*/ 117909 h 355422"/>
                  <a:gd name="connsiteX38" fmla="*/ 189220 w 298374"/>
                  <a:gd name="connsiteY38" fmla="*/ 173969 h 355422"/>
                  <a:gd name="connsiteX39" fmla="*/ 208848 w 298374"/>
                  <a:gd name="connsiteY39" fmla="*/ 214779 h 355422"/>
                  <a:gd name="connsiteX40" fmla="*/ 233701 w 298374"/>
                  <a:gd name="connsiteY40" fmla="*/ 180324 h 355422"/>
                  <a:gd name="connsiteX41" fmla="*/ 189220 w 298374"/>
                  <a:gd name="connsiteY41" fmla="*/ 173969 h 355422"/>
                  <a:gd name="connsiteX42" fmla="*/ 215767 w 298374"/>
                  <a:gd name="connsiteY42" fmla="*/ 227205 h 355422"/>
                  <a:gd name="connsiteX43" fmla="*/ 240479 w 298374"/>
                  <a:gd name="connsiteY43" fmla="*/ 265473 h 355422"/>
                  <a:gd name="connsiteX44" fmla="*/ 262931 w 298374"/>
                  <a:gd name="connsiteY44" fmla="*/ 232288 h 355422"/>
                  <a:gd name="connsiteX45" fmla="*/ 215767 w 298374"/>
                  <a:gd name="connsiteY45" fmla="*/ 227205 h 355422"/>
                  <a:gd name="connsiteX46" fmla="*/ 248810 w 298374"/>
                  <a:gd name="connsiteY46" fmla="*/ 276769 h 355422"/>
                  <a:gd name="connsiteX47" fmla="*/ 278323 w 298374"/>
                  <a:gd name="connsiteY47" fmla="*/ 311930 h 355422"/>
                  <a:gd name="connsiteX48" fmla="*/ 298375 w 298374"/>
                  <a:gd name="connsiteY48" fmla="*/ 280299 h 355422"/>
                  <a:gd name="connsiteX49" fmla="*/ 248810 w 298374"/>
                  <a:gd name="connsiteY49" fmla="*/ 276769 h 355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98374" h="355422">
                    <a:moveTo>
                      <a:pt x="19769" y="67639"/>
                    </a:moveTo>
                    <a:cubicBezTo>
                      <a:pt x="12285" y="75688"/>
                      <a:pt x="5790" y="84302"/>
                      <a:pt x="0" y="93198"/>
                    </a:cubicBezTo>
                    <a:cubicBezTo>
                      <a:pt x="424" y="98281"/>
                      <a:pt x="988" y="103082"/>
                      <a:pt x="1553" y="108025"/>
                    </a:cubicBezTo>
                    <a:cubicBezTo>
                      <a:pt x="12285" y="95598"/>
                      <a:pt x="23299" y="83313"/>
                      <a:pt x="34455" y="70887"/>
                    </a:cubicBezTo>
                    <a:cubicBezTo>
                      <a:pt x="29654" y="69898"/>
                      <a:pt x="24712" y="68769"/>
                      <a:pt x="19769" y="67639"/>
                    </a:cubicBezTo>
                    <a:close/>
                    <a:moveTo>
                      <a:pt x="3530" y="122146"/>
                    </a:moveTo>
                    <a:cubicBezTo>
                      <a:pt x="5790" y="137114"/>
                      <a:pt x="8896" y="152082"/>
                      <a:pt x="12568" y="166768"/>
                    </a:cubicBezTo>
                    <a:cubicBezTo>
                      <a:pt x="22452" y="154624"/>
                      <a:pt x="32478" y="142480"/>
                      <a:pt x="42786" y="130195"/>
                    </a:cubicBezTo>
                    <a:cubicBezTo>
                      <a:pt x="29513" y="127653"/>
                      <a:pt x="16380" y="124829"/>
                      <a:pt x="3530" y="122146"/>
                    </a:cubicBezTo>
                    <a:close/>
                    <a:moveTo>
                      <a:pt x="16239" y="180324"/>
                    </a:moveTo>
                    <a:cubicBezTo>
                      <a:pt x="20334" y="195009"/>
                      <a:pt x="25135" y="209271"/>
                      <a:pt x="30642" y="223392"/>
                    </a:cubicBezTo>
                    <a:cubicBezTo>
                      <a:pt x="39680" y="211531"/>
                      <a:pt x="48858" y="199528"/>
                      <a:pt x="58178" y="187808"/>
                    </a:cubicBezTo>
                    <a:cubicBezTo>
                      <a:pt x="44057" y="185266"/>
                      <a:pt x="30078" y="182865"/>
                      <a:pt x="16239" y="180324"/>
                    </a:cubicBezTo>
                    <a:close/>
                    <a:moveTo>
                      <a:pt x="36008" y="236384"/>
                    </a:moveTo>
                    <a:cubicBezTo>
                      <a:pt x="41798" y="250363"/>
                      <a:pt x="48435" y="263920"/>
                      <a:pt x="55636" y="277193"/>
                    </a:cubicBezTo>
                    <a:cubicBezTo>
                      <a:pt x="63826" y="265755"/>
                      <a:pt x="72158" y="254317"/>
                      <a:pt x="80489" y="242738"/>
                    </a:cubicBezTo>
                    <a:cubicBezTo>
                      <a:pt x="65521" y="240620"/>
                      <a:pt x="50694" y="238502"/>
                      <a:pt x="36008" y="236384"/>
                    </a:cubicBezTo>
                    <a:close/>
                    <a:moveTo>
                      <a:pt x="62556" y="289478"/>
                    </a:moveTo>
                    <a:cubicBezTo>
                      <a:pt x="70181" y="302469"/>
                      <a:pt x="78371" y="315319"/>
                      <a:pt x="87267" y="327746"/>
                    </a:cubicBezTo>
                    <a:cubicBezTo>
                      <a:pt x="94469" y="316731"/>
                      <a:pt x="102094" y="305717"/>
                      <a:pt x="109719" y="294562"/>
                    </a:cubicBezTo>
                    <a:cubicBezTo>
                      <a:pt x="93763" y="292867"/>
                      <a:pt x="77947" y="291314"/>
                      <a:pt x="62556" y="289478"/>
                    </a:cubicBezTo>
                    <a:close/>
                    <a:moveTo>
                      <a:pt x="95598" y="339042"/>
                    </a:moveTo>
                    <a:cubicBezTo>
                      <a:pt x="98705" y="342996"/>
                      <a:pt x="101812" y="347091"/>
                      <a:pt x="104918" y="350904"/>
                    </a:cubicBezTo>
                    <a:cubicBezTo>
                      <a:pt x="115227" y="353305"/>
                      <a:pt x="126100" y="354858"/>
                      <a:pt x="136831" y="355423"/>
                    </a:cubicBezTo>
                    <a:cubicBezTo>
                      <a:pt x="139514" y="351187"/>
                      <a:pt x="142197" y="346809"/>
                      <a:pt x="145022" y="342573"/>
                    </a:cubicBezTo>
                    <a:cubicBezTo>
                      <a:pt x="128500" y="341584"/>
                      <a:pt x="111979" y="340454"/>
                      <a:pt x="95598" y="339042"/>
                    </a:cubicBezTo>
                    <a:close/>
                    <a:moveTo>
                      <a:pt x="151376" y="0"/>
                    </a:moveTo>
                    <a:cubicBezTo>
                      <a:pt x="151800" y="15392"/>
                      <a:pt x="152929" y="30642"/>
                      <a:pt x="154765" y="45752"/>
                    </a:cubicBezTo>
                    <a:cubicBezTo>
                      <a:pt x="165497" y="33325"/>
                      <a:pt x="176511" y="21040"/>
                      <a:pt x="187667" y="8614"/>
                    </a:cubicBezTo>
                    <a:cubicBezTo>
                      <a:pt x="175523" y="5790"/>
                      <a:pt x="163379" y="2965"/>
                      <a:pt x="151376" y="0"/>
                    </a:cubicBezTo>
                    <a:close/>
                    <a:moveTo>
                      <a:pt x="156742" y="59872"/>
                    </a:moveTo>
                    <a:cubicBezTo>
                      <a:pt x="159001" y="74841"/>
                      <a:pt x="162108" y="89809"/>
                      <a:pt x="165779" y="104495"/>
                    </a:cubicBezTo>
                    <a:cubicBezTo>
                      <a:pt x="175664" y="92350"/>
                      <a:pt x="185690" y="80207"/>
                      <a:pt x="195998" y="67921"/>
                    </a:cubicBezTo>
                    <a:cubicBezTo>
                      <a:pt x="182724" y="65238"/>
                      <a:pt x="169592" y="62555"/>
                      <a:pt x="156742" y="59872"/>
                    </a:cubicBezTo>
                    <a:close/>
                    <a:moveTo>
                      <a:pt x="169451" y="117909"/>
                    </a:moveTo>
                    <a:cubicBezTo>
                      <a:pt x="173546" y="132595"/>
                      <a:pt x="178347" y="146857"/>
                      <a:pt x="183854" y="160978"/>
                    </a:cubicBezTo>
                    <a:cubicBezTo>
                      <a:pt x="192891" y="149117"/>
                      <a:pt x="202070" y="137114"/>
                      <a:pt x="211390" y="125393"/>
                    </a:cubicBezTo>
                    <a:cubicBezTo>
                      <a:pt x="197269" y="122993"/>
                      <a:pt x="183289" y="120451"/>
                      <a:pt x="169451" y="117909"/>
                    </a:cubicBezTo>
                    <a:close/>
                    <a:moveTo>
                      <a:pt x="189220" y="173969"/>
                    </a:moveTo>
                    <a:cubicBezTo>
                      <a:pt x="195010" y="187949"/>
                      <a:pt x="201646" y="201505"/>
                      <a:pt x="208848" y="214779"/>
                    </a:cubicBezTo>
                    <a:cubicBezTo>
                      <a:pt x="217038" y="203341"/>
                      <a:pt x="225369" y="191903"/>
                      <a:pt x="233701" y="180324"/>
                    </a:cubicBezTo>
                    <a:cubicBezTo>
                      <a:pt x="218733" y="178206"/>
                      <a:pt x="203906" y="176228"/>
                      <a:pt x="189220" y="173969"/>
                    </a:cubicBezTo>
                    <a:close/>
                    <a:moveTo>
                      <a:pt x="215767" y="227205"/>
                    </a:moveTo>
                    <a:cubicBezTo>
                      <a:pt x="223392" y="240196"/>
                      <a:pt x="231583" y="253046"/>
                      <a:pt x="240479" y="265473"/>
                    </a:cubicBezTo>
                    <a:cubicBezTo>
                      <a:pt x="247680" y="254458"/>
                      <a:pt x="255306" y="243444"/>
                      <a:pt x="262931" y="232288"/>
                    </a:cubicBezTo>
                    <a:cubicBezTo>
                      <a:pt x="246974" y="230594"/>
                      <a:pt x="231159" y="228900"/>
                      <a:pt x="215767" y="227205"/>
                    </a:cubicBezTo>
                    <a:close/>
                    <a:moveTo>
                      <a:pt x="248810" y="276769"/>
                    </a:moveTo>
                    <a:cubicBezTo>
                      <a:pt x="257989" y="288913"/>
                      <a:pt x="267732" y="300633"/>
                      <a:pt x="278323" y="311930"/>
                    </a:cubicBezTo>
                    <a:cubicBezTo>
                      <a:pt x="284818" y="301481"/>
                      <a:pt x="291596" y="291031"/>
                      <a:pt x="298375" y="280299"/>
                    </a:cubicBezTo>
                    <a:cubicBezTo>
                      <a:pt x="281571" y="279170"/>
                      <a:pt x="265190" y="278040"/>
                      <a:pt x="248810" y="276769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26AA25A-CD4A-4990-BE76-F4FC7336B2B3}"/>
                  </a:ext>
                </a:extLst>
              </p:cNvPr>
              <p:cNvSpPr/>
              <p:nvPr/>
            </p:nvSpPr>
            <p:spPr>
              <a:xfrm rot="-1328448">
                <a:off x="309834" y="2874994"/>
                <a:ext cx="403592" cy="354449"/>
              </a:xfrm>
              <a:custGeom>
                <a:avLst/>
                <a:gdLst>
                  <a:gd name="connsiteX0" fmla="*/ 403592 w 403592"/>
                  <a:gd name="connsiteY0" fmla="*/ 177225 h 354449"/>
                  <a:gd name="connsiteX1" fmla="*/ 201796 w 403592"/>
                  <a:gd name="connsiteY1" fmla="*/ 354449 h 354449"/>
                  <a:gd name="connsiteX2" fmla="*/ 0 w 403592"/>
                  <a:gd name="connsiteY2" fmla="*/ 177225 h 354449"/>
                  <a:gd name="connsiteX3" fmla="*/ 201796 w 403592"/>
                  <a:gd name="connsiteY3" fmla="*/ 0 h 354449"/>
                  <a:gd name="connsiteX4" fmla="*/ 403592 w 403592"/>
                  <a:gd name="connsiteY4" fmla="*/ 177225 h 354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592" h="354449">
                    <a:moveTo>
                      <a:pt x="403592" y="177225"/>
                    </a:moveTo>
                    <a:cubicBezTo>
                      <a:pt x="403592" y="275103"/>
                      <a:pt x="313245" y="354449"/>
                      <a:pt x="201796" y="354449"/>
                    </a:cubicBezTo>
                    <a:cubicBezTo>
                      <a:pt x="90347" y="354449"/>
                      <a:pt x="0" y="275103"/>
                      <a:pt x="0" y="177225"/>
                    </a:cubicBezTo>
                    <a:cubicBezTo>
                      <a:pt x="0" y="79346"/>
                      <a:pt x="90347" y="0"/>
                      <a:pt x="201796" y="0"/>
                    </a:cubicBezTo>
                    <a:cubicBezTo>
                      <a:pt x="313245" y="0"/>
                      <a:pt x="403592" y="79346"/>
                      <a:pt x="403592" y="177225"/>
                    </a:cubicBezTo>
                    <a:close/>
                  </a:path>
                </a:pathLst>
              </a:custGeom>
              <a:noFill/>
              <a:ln w="14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D7E1F506-A4D1-4265-87A2-6F7D90B49500}"/>
                  </a:ext>
                </a:extLst>
              </p:cNvPr>
              <p:cNvSpPr/>
              <p:nvPr/>
            </p:nvSpPr>
            <p:spPr>
              <a:xfrm>
                <a:off x="63417" y="3184293"/>
                <a:ext cx="40809" cy="84019"/>
              </a:xfrm>
              <a:custGeom>
                <a:avLst/>
                <a:gdLst>
                  <a:gd name="connsiteX0" fmla="*/ 40809 w 40809"/>
                  <a:gd name="connsiteY0" fmla="*/ 80348 h 84019"/>
                  <a:gd name="connsiteX1" fmla="*/ 32902 w 40809"/>
                  <a:gd name="connsiteY1" fmla="*/ 84019 h 84019"/>
                  <a:gd name="connsiteX2" fmla="*/ 14545 w 40809"/>
                  <a:gd name="connsiteY2" fmla="*/ 44198 h 84019"/>
                  <a:gd name="connsiteX3" fmla="*/ 0 w 40809"/>
                  <a:gd name="connsiteY3" fmla="*/ 2965 h 84019"/>
                  <a:gd name="connsiteX4" fmla="*/ 8331 w 40809"/>
                  <a:gd name="connsiteY4" fmla="*/ 0 h 84019"/>
                  <a:gd name="connsiteX5" fmla="*/ 22735 w 40809"/>
                  <a:gd name="connsiteY5" fmla="*/ 40809 h 84019"/>
                  <a:gd name="connsiteX6" fmla="*/ 40809 w 40809"/>
                  <a:gd name="connsiteY6" fmla="*/ 80348 h 8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09" h="84019">
                    <a:moveTo>
                      <a:pt x="40809" y="80348"/>
                    </a:moveTo>
                    <a:lnTo>
                      <a:pt x="32902" y="84019"/>
                    </a:lnTo>
                    <a:cubicBezTo>
                      <a:pt x="26124" y="71028"/>
                      <a:pt x="20052" y="57754"/>
                      <a:pt x="14545" y="44198"/>
                    </a:cubicBezTo>
                    <a:cubicBezTo>
                      <a:pt x="9037" y="30642"/>
                      <a:pt x="4236" y="16945"/>
                      <a:pt x="0" y="2965"/>
                    </a:cubicBezTo>
                    <a:lnTo>
                      <a:pt x="8331" y="0"/>
                    </a:lnTo>
                    <a:cubicBezTo>
                      <a:pt x="12568" y="13838"/>
                      <a:pt x="17369" y="27535"/>
                      <a:pt x="22735" y="40809"/>
                    </a:cubicBezTo>
                    <a:cubicBezTo>
                      <a:pt x="28101" y="54224"/>
                      <a:pt x="34173" y="67356"/>
                      <a:pt x="40809" y="80348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1D232D43-8213-41D0-8EC0-D46490D3DB1F}"/>
                  </a:ext>
                </a:extLst>
              </p:cNvPr>
              <p:cNvSpPr/>
              <p:nvPr/>
            </p:nvSpPr>
            <p:spPr>
              <a:xfrm>
                <a:off x="85870" y="3170595"/>
                <a:ext cx="55918" cy="87690"/>
              </a:xfrm>
              <a:custGeom>
                <a:avLst/>
                <a:gdLst>
                  <a:gd name="connsiteX0" fmla="*/ 38550 w 55918"/>
                  <a:gd name="connsiteY0" fmla="*/ 38973 h 87690"/>
                  <a:gd name="connsiteX1" fmla="*/ 55919 w 55918"/>
                  <a:gd name="connsiteY1" fmla="*/ 76535 h 87690"/>
                  <a:gd name="connsiteX2" fmla="*/ 32054 w 55918"/>
                  <a:gd name="connsiteY2" fmla="*/ 87691 h 87690"/>
                  <a:gd name="connsiteX3" fmla="*/ 14262 w 55918"/>
                  <a:gd name="connsiteY3" fmla="*/ 48858 h 87690"/>
                  <a:gd name="connsiteX4" fmla="*/ 0 w 55918"/>
                  <a:gd name="connsiteY4" fmla="*/ 8755 h 87690"/>
                  <a:gd name="connsiteX5" fmla="*/ 24853 w 55918"/>
                  <a:gd name="connsiteY5" fmla="*/ 0 h 87690"/>
                  <a:gd name="connsiteX6" fmla="*/ 38550 w 55918"/>
                  <a:gd name="connsiteY6" fmla="*/ 38973 h 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18" h="87690">
                    <a:moveTo>
                      <a:pt x="38550" y="38973"/>
                    </a:moveTo>
                    <a:cubicBezTo>
                      <a:pt x="43775" y="51823"/>
                      <a:pt x="49564" y="64250"/>
                      <a:pt x="55919" y="76535"/>
                    </a:cubicBezTo>
                    <a:lnTo>
                      <a:pt x="32054" y="87691"/>
                    </a:lnTo>
                    <a:cubicBezTo>
                      <a:pt x="25559" y="74982"/>
                      <a:pt x="19628" y="62132"/>
                      <a:pt x="14262" y="48858"/>
                    </a:cubicBezTo>
                    <a:cubicBezTo>
                      <a:pt x="8896" y="35726"/>
                      <a:pt x="4236" y="22311"/>
                      <a:pt x="0" y="8755"/>
                    </a:cubicBezTo>
                    <a:lnTo>
                      <a:pt x="24853" y="0"/>
                    </a:lnTo>
                    <a:cubicBezTo>
                      <a:pt x="28807" y="13132"/>
                      <a:pt x="33325" y="26123"/>
                      <a:pt x="38550" y="38973"/>
                    </a:cubicBezTo>
                    <a:close/>
                  </a:path>
                </a:pathLst>
              </a:custGeom>
              <a:solidFill>
                <a:srgbClr val="985FF2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20C1420-E9A5-4881-B472-438BF5C2E3FF}"/>
                  </a:ext>
                </a:extLst>
              </p:cNvPr>
              <p:cNvSpPr/>
              <p:nvPr/>
            </p:nvSpPr>
            <p:spPr>
              <a:xfrm>
                <a:off x="243035" y="3115383"/>
                <a:ext cx="49846" cy="72722"/>
              </a:xfrm>
              <a:custGeom>
                <a:avLst/>
                <a:gdLst>
                  <a:gd name="connsiteX0" fmla="*/ 0 w 49846"/>
                  <a:gd name="connsiteY0" fmla="*/ 8755 h 72722"/>
                  <a:gd name="connsiteX1" fmla="*/ 24853 w 49846"/>
                  <a:gd name="connsiteY1" fmla="*/ 0 h 72722"/>
                  <a:gd name="connsiteX2" fmla="*/ 36149 w 49846"/>
                  <a:gd name="connsiteY2" fmla="*/ 31348 h 72722"/>
                  <a:gd name="connsiteX3" fmla="*/ 49847 w 49846"/>
                  <a:gd name="connsiteY3" fmla="*/ 61567 h 72722"/>
                  <a:gd name="connsiteX4" fmla="*/ 25982 w 49846"/>
                  <a:gd name="connsiteY4" fmla="*/ 72723 h 72722"/>
                  <a:gd name="connsiteX5" fmla="*/ 11720 w 49846"/>
                  <a:gd name="connsiteY5" fmla="*/ 41374 h 72722"/>
                  <a:gd name="connsiteX6" fmla="*/ 0 w 49846"/>
                  <a:gd name="connsiteY6" fmla="*/ 8755 h 7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46" h="72722">
                    <a:moveTo>
                      <a:pt x="0" y="8755"/>
                    </a:moveTo>
                    <a:lnTo>
                      <a:pt x="24853" y="0"/>
                    </a:lnTo>
                    <a:cubicBezTo>
                      <a:pt x="28242" y="10591"/>
                      <a:pt x="31913" y="21040"/>
                      <a:pt x="36149" y="31348"/>
                    </a:cubicBezTo>
                    <a:cubicBezTo>
                      <a:pt x="40386" y="41656"/>
                      <a:pt x="45046" y="51683"/>
                      <a:pt x="49847" y="61567"/>
                    </a:cubicBezTo>
                    <a:lnTo>
                      <a:pt x="25982" y="72723"/>
                    </a:lnTo>
                    <a:cubicBezTo>
                      <a:pt x="20899" y="62414"/>
                      <a:pt x="16098" y="51965"/>
                      <a:pt x="11720" y="41374"/>
                    </a:cubicBezTo>
                    <a:cubicBezTo>
                      <a:pt x="7343" y="30501"/>
                      <a:pt x="3530" y="19628"/>
                      <a:pt x="0" y="875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9C9305E7-E1D9-433D-B4C6-A75D7A475486}"/>
                  </a:ext>
                </a:extLst>
              </p:cNvPr>
              <p:cNvSpPr/>
              <p:nvPr/>
            </p:nvSpPr>
            <p:spPr>
              <a:xfrm>
                <a:off x="218888" y="3129644"/>
                <a:ext cx="34878" cy="69051"/>
              </a:xfrm>
              <a:custGeom>
                <a:avLst/>
                <a:gdLst>
                  <a:gd name="connsiteX0" fmla="*/ 12285 w 34878"/>
                  <a:gd name="connsiteY0" fmla="*/ 36573 h 69051"/>
                  <a:gd name="connsiteX1" fmla="*/ 0 w 34878"/>
                  <a:gd name="connsiteY1" fmla="*/ 2966 h 69051"/>
                  <a:gd name="connsiteX2" fmla="*/ 8331 w 34878"/>
                  <a:gd name="connsiteY2" fmla="*/ 0 h 69051"/>
                  <a:gd name="connsiteX3" fmla="*/ 20334 w 34878"/>
                  <a:gd name="connsiteY3" fmla="*/ 33184 h 69051"/>
                  <a:gd name="connsiteX4" fmla="*/ 34879 w 34878"/>
                  <a:gd name="connsiteY4" fmla="*/ 65380 h 69051"/>
                  <a:gd name="connsiteX5" fmla="*/ 26971 w 34878"/>
                  <a:gd name="connsiteY5" fmla="*/ 69051 h 69051"/>
                  <a:gd name="connsiteX6" fmla="*/ 12285 w 34878"/>
                  <a:gd name="connsiteY6" fmla="*/ 36573 h 69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78" h="69051">
                    <a:moveTo>
                      <a:pt x="12285" y="36573"/>
                    </a:moveTo>
                    <a:cubicBezTo>
                      <a:pt x="7767" y="25559"/>
                      <a:pt x="3671" y="14262"/>
                      <a:pt x="0" y="2966"/>
                    </a:cubicBezTo>
                    <a:lnTo>
                      <a:pt x="8331" y="0"/>
                    </a:lnTo>
                    <a:cubicBezTo>
                      <a:pt x="12003" y="11156"/>
                      <a:pt x="15957" y="22311"/>
                      <a:pt x="20334" y="33184"/>
                    </a:cubicBezTo>
                    <a:cubicBezTo>
                      <a:pt x="24712" y="44058"/>
                      <a:pt x="29654" y="54789"/>
                      <a:pt x="34879" y="65380"/>
                    </a:cubicBezTo>
                    <a:lnTo>
                      <a:pt x="26971" y="69051"/>
                    </a:lnTo>
                    <a:cubicBezTo>
                      <a:pt x="21605" y="58461"/>
                      <a:pt x="16663" y="47588"/>
                      <a:pt x="12285" y="36573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4" name="Graphic 2">
              <a:extLst>
                <a:ext uri="{FF2B5EF4-FFF2-40B4-BE49-F238E27FC236}">
                  <a16:creationId xmlns:a16="http://schemas.microsoft.com/office/drawing/2014/main" id="{87F58926-095C-48C6-94FA-D39BFC143500}"/>
                </a:ext>
              </a:extLst>
            </p:cNvPr>
            <p:cNvGrpSpPr/>
            <p:nvPr/>
          </p:nvGrpSpPr>
          <p:grpSpPr>
            <a:xfrm>
              <a:off x="-767878" y="2825903"/>
              <a:ext cx="1035426" cy="1146118"/>
              <a:chOff x="-767878" y="2825903"/>
              <a:chExt cx="1035426" cy="1146118"/>
            </a:xfrm>
          </p:grpSpPr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0C48456B-B44C-47E8-9BF9-20B0D8563F4F}"/>
                  </a:ext>
                </a:extLst>
              </p:cNvPr>
              <p:cNvSpPr/>
              <p:nvPr/>
            </p:nvSpPr>
            <p:spPr>
              <a:xfrm>
                <a:off x="-718528" y="2825903"/>
                <a:ext cx="986076" cy="1146118"/>
              </a:xfrm>
              <a:custGeom>
                <a:avLst/>
                <a:gdLst>
                  <a:gd name="connsiteX0" fmla="*/ 629441 w 986076"/>
                  <a:gd name="connsiteY0" fmla="*/ 942571 h 1146118"/>
                  <a:gd name="connsiteX1" fmla="*/ 433584 w 986076"/>
                  <a:gd name="connsiteY1" fmla="*/ 925767 h 1146118"/>
                  <a:gd name="connsiteX2" fmla="*/ 376536 w 986076"/>
                  <a:gd name="connsiteY2" fmla="*/ 900067 h 1146118"/>
                  <a:gd name="connsiteX3" fmla="*/ 372441 w 986076"/>
                  <a:gd name="connsiteY3" fmla="*/ 869707 h 1146118"/>
                  <a:gd name="connsiteX4" fmla="*/ 383032 w 986076"/>
                  <a:gd name="connsiteY4" fmla="*/ 856716 h 1146118"/>
                  <a:gd name="connsiteX5" fmla="*/ 432455 w 986076"/>
                  <a:gd name="connsiteY5" fmla="*/ 835252 h 1146118"/>
                  <a:gd name="connsiteX6" fmla="*/ 477642 w 986076"/>
                  <a:gd name="connsiteY6" fmla="*/ 840759 h 1146118"/>
                  <a:gd name="connsiteX7" fmla="*/ 616732 w 986076"/>
                  <a:gd name="connsiteY7" fmla="*/ 885664 h 1146118"/>
                  <a:gd name="connsiteX8" fmla="*/ 818379 w 986076"/>
                  <a:gd name="connsiteY8" fmla="*/ 866600 h 1146118"/>
                  <a:gd name="connsiteX9" fmla="*/ 844220 w 986076"/>
                  <a:gd name="connsiteY9" fmla="*/ 828757 h 1146118"/>
                  <a:gd name="connsiteX10" fmla="*/ 976109 w 986076"/>
                  <a:gd name="connsiteY10" fmla="*/ 534054 h 1146118"/>
                  <a:gd name="connsiteX11" fmla="*/ 913553 w 986076"/>
                  <a:gd name="connsiteY11" fmla="*/ 584324 h 1146118"/>
                  <a:gd name="connsiteX12" fmla="*/ 848174 w 986076"/>
                  <a:gd name="connsiteY12" fmla="*/ 636712 h 1146118"/>
                  <a:gd name="connsiteX13" fmla="*/ 798468 w 986076"/>
                  <a:gd name="connsiteY13" fmla="*/ 673991 h 1146118"/>
                  <a:gd name="connsiteX14" fmla="*/ 746503 w 986076"/>
                  <a:gd name="connsiteY14" fmla="*/ 708446 h 1146118"/>
                  <a:gd name="connsiteX15" fmla="*/ 670674 w 986076"/>
                  <a:gd name="connsiteY15" fmla="*/ 739654 h 1146118"/>
                  <a:gd name="connsiteX16" fmla="*/ 599646 w 986076"/>
                  <a:gd name="connsiteY16" fmla="*/ 751092 h 1146118"/>
                  <a:gd name="connsiteX17" fmla="*/ 545987 w 986076"/>
                  <a:gd name="connsiteY17" fmla="*/ 736265 h 1146118"/>
                  <a:gd name="connsiteX18" fmla="*/ 553330 w 986076"/>
                  <a:gd name="connsiteY18" fmla="*/ 673850 h 1146118"/>
                  <a:gd name="connsiteX19" fmla="*/ 608966 w 986076"/>
                  <a:gd name="connsiteY19" fmla="*/ 622733 h 1146118"/>
                  <a:gd name="connsiteX20" fmla="*/ 673781 w 986076"/>
                  <a:gd name="connsiteY20" fmla="*/ 600139 h 1146118"/>
                  <a:gd name="connsiteX21" fmla="*/ 801998 w 986076"/>
                  <a:gd name="connsiteY21" fmla="*/ 579382 h 1146118"/>
                  <a:gd name="connsiteX22" fmla="*/ 932758 w 986076"/>
                  <a:gd name="connsiteY22" fmla="*/ 518803 h 1146118"/>
                  <a:gd name="connsiteX23" fmla="*/ 980769 w 986076"/>
                  <a:gd name="connsiteY23" fmla="*/ 468674 h 1146118"/>
                  <a:gd name="connsiteX24" fmla="*/ 985711 w 986076"/>
                  <a:gd name="connsiteY24" fmla="*/ 462319 h 1146118"/>
                  <a:gd name="connsiteX25" fmla="*/ 965660 w 986076"/>
                  <a:gd name="connsiteY25" fmla="*/ 342150 h 1146118"/>
                  <a:gd name="connsiteX26" fmla="*/ 937841 w 986076"/>
                  <a:gd name="connsiteY26" fmla="*/ 281713 h 1146118"/>
                  <a:gd name="connsiteX27" fmla="*/ 818661 w 986076"/>
                  <a:gd name="connsiteY27" fmla="*/ 415861 h 1146118"/>
                  <a:gd name="connsiteX28" fmla="*/ 765425 w 986076"/>
                  <a:gd name="connsiteY28" fmla="*/ 453988 h 1146118"/>
                  <a:gd name="connsiteX29" fmla="*/ 714308 w 986076"/>
                  <a:gd name="connsiteY29" fmla="*/ 453847 h 1146118"/>
                  <a:gd name="connsiteX30" fmla="*/ 703293 w 986076"/>
                  <a:gd name="connsiteY30" fmla="*/ 427299 h 1146118"/>
                  <a:gd name="connsiteX31" fmla="*/ 729558 w 986076"/>
                  <a:gd name="connsiteY31" fmla="*/ 383949 h 1146118"/>
                  <a:gd name="connsiteX32" fmla="*/ 850715 w 986076"/>
                  <a:gd name="connsiteY32" fmla="*/ 299082 h 1146118"/>
                  <a:gd name="connsiteX33" fmla="*/ 885170 w 986076"/>
                  <a:gd name="connsiteY33" fmla="*/ 278465 h 1146118"/>
                  <a:gd name="connsiteX34" fmla="*/ 919061 w 986076"/>
                  <a:gd name="connsiteY34" fmla="*/ 245140 h 1146118"/>
                  <a:gd name="connsiteX35" fmla="*/ 919625 w 986076"/>
                  <a:gd name="connsiteY35" fmla="*/ 244575 h 1146118"/>
                  <a:gd name="connsiteX36" fmla="*/ 845773 w 986076"/>
                  <a:gd name="connsiteY36" fmla="*/ 1 h 1146118"/>
                  <a:gd name="connsiteX37" fmla="*/ 640879 w 986076"/>
                  <a:gd name="connsiteY37" fmla="*/ 112545 h 1146118"/>
                  <a:gd name="connsiteX38" fmla="*/ 638196 w 986076"/>
                  <a:gd name="connsiteY38" fmla="*/ 130478 h 1146118"/>
                  <a:gd name="connsiteX39" fmla="*/ 645680 w 986076"/>
                  <a:gd name="connsiteY39" fmla="*/ 254318 h 1146118"/>
                  <a:gd name="connsiteX40" fmla="*/ 640738 w 986076"/>
                  <a:gd name="connsiteY40" fmla="*/ 285385 h 1146118"/>
                  <a:gd name="connsiteX41" fmla="*/ 619415 w 986076"/>
                  <a:gd name="connsiteY41" fmla="*/ 307837 h 1146118"/>
                  <a:gd name="connsiteX42" fmla="*/ 601341 w 986076"/>
                  <a:gd name="connsiteY42" fmla="*/ 306284 h 1146118"/>
                  <a:gd name="connsiteX43" fmla="*/ 583266 w 986076"/>
                  <a:gd name="connsiteY43" fmla="*/ 294704 h 1146118"/>
                  <a:gd name="connsiteX44" fmla="*/ 571969 w 986076"/>
                  <a:gd name="connsiteY44" fmla="*/ 272817 h 1146118"/>
                  <a:gd name="connsiteX45" fmla="*/ 592303 w 986076"/>
                  <a:gd name="connsiteY45" fmla="*/ 124124 h 1146118"/>
                  <a:gd name="connsiteX46" fmla="*/ 591174 w 986076"/>
                  <a:gd name="connsiteY46" fmla="*/ 124406 h 1146118"/>
                  <a:gd name="connsiteX47" fmla="*/ 434432 w 986076"/>
                  <a:gd name="connsiteY47" fmla="*/ 176654 h 1146118"/>
                  <a:gd name="connsiteX48" fmla="*/ 454766 w 986076"/>
                  <a:gd name="connsiteY48" fmla="*/ 363332 h 1146118"/>
                  <a:gd name="connsiteX49" fmla="*/ 469734 w 986076"/>
                  <a:gd name="connsiteY49" fmla="*/ 404283 h 1146118"/>
                  <a:gd name="connsiteX50" fmla="*/ 487385 w 986076"/>
                  <a:gd name="connsiteY50" fmla="*/ 437749 h 1146118"/>
                  <a:gd name="connsiteX51" fmla="*/ 469451 w 986076"/>
                  <a:gd name="connsiteY51" fmla="*/ 523180 h 1146118"/>
                  <a:gd name="connsiteX52" fmla="*/ 449400 w 986076"/>
                  <a:gd name="connsiteY52" fmla="*/ 540691 h 1146118"/>
                  <a:gd name="connsiteX53" fmla="*/ 408449 w 986076"/>
                  <a:gd name="connsiteY53" fmla="*/ 528264 h 1146118"/>
                  <a:gd name="connsiteX54" fmla="*/ 363545 w 986076"/>
                  <a:gd name="connsiteY54" fmla="*/ 421934 h 1146118"/>
                  <a:gd name="connsiteX55" fmla="*/ 369475 w 986076"/>
                  <a:gd name="connsiteY55" fmla="*/ 357966 h 1146118"/>
                  <a:gd name="connsiteX56" fmla="*/ 387833 w 986076"/>
                  <a:gd name="connsiteY56" fmla="*/ 204613 h 1146118"/>
                  <a:gd name="connsiteX57" fmla="*/ 388821 w 986076"/>
                  <a:gd name="connsiteY57" fmla="*/ 197129 h 1146118"/>
                  <a:gd name="connsiteX58" fmla="*/ 215558 w 986076"/>
                  <a:gd name="connsiteY58" fmla="*/ 299505 h 1146118"/>
                  <a:gd name="connsiteX59" fmla="*/ 194094 w 986076"/>
                  <a:gd name="connsiteY59" fmla="*/ 317157 h 1146118"/>
                  <a:gd name="connsiteX60" fmla="*/ 211322 w 986076"/>
                  <a:gd name="connsiteY60" fmla="*/ 361073 h 1146118"/>
                  <a:gd name="connsiteX61" fmla="*/ 239422 w 986076"/>
                  <a:gd name="connsiteY61" fmla="*/ 417697 h 1146118"/>
                  <a:gd name="connsiteX62" fmla="*/ 285315 w 986076"/>
                  <a:gd name="connsiteY62" fmla="*/ 516967 h 1146118"/>
                  <a:gd name="connsiteX63" fmla="*/ 304378 w 986076"/>
                  <a:gd name="connsiteY63" fmla="*/ 590820 h 1146118"/>
                  <a:gd name="connsiteX64" fmla="*/ 265263 w 986076"/>
                  <a:gd name="connsiteY64" fmla="*/ 666507 h 1146118"/>
                  <a:gd name="connsiteX65" fmla="*/ 259756 w 986076"/>
                  <a:gd name="connsiteY65" fmla="*/ 669473 h 1146118"/>
                  <a:gd name="connsiteX66" fmla="*/ 249024 w 986076"/>
                  <a:gd name="connsiteY66" fmla="*/ 669332 h 1146118"/>
                  <a:gd name="connsiteX67" fmla="*/ 192823 w 986076"/>
                  <a:gd name="connsiteY67" fmla="*/ 610871 h 1146118"/>
                  <a:gd name="connsiteX68" fmla="*/ 173901 w 986076"/>
                  <a:gd name="connsiteY68" fmla="*/ 473051 h 1146118"/>
                  <a:gd name="connsiteX69" fmla="*/ 168818 w 986076"/>
                  <a:gd name="connsiteY69" fmla="*/ 339750 h 1146118"/>
                  <a:gd name="connsiteX70" fmla="*/ 11087 w 986076"/>
                  <a:gd name="connsiteY70" fmla="*/ 699551 h 1146118"/>
                  <a:gd name="connsiteX71" fmla="*/ 204543 w 986076"/>
                  <a:gd name="connsiteY71" fmla="*/ 858128 h 1146118"/>
                  <a:gd name="connsiteX72" fmla="*/ 254955 w 986076"/>
                  <a:gd name="connsiteY72" fmla="*/ 1087875 h 1146118"/>
                  <a:gd name="connsiteX73" fmla="*/ 744244 w 986076"/>
                  <a:gd name="connsiteY73" fmla="*/ 954856 h 1146118"/>
                  <a:gd name="connsiteX74" fmla="*/ 629441 w 986076"/>
                  <a:gd name="connsiteY74" fmla="*/ 942571 h 1146118"/>
                  <a:gd name="connsiteX75" fmla="*/ 763590 w 986076"/>
                  <a:gd name="connsiteY75" fmla="*/ 752363 h 1146118"/>
                  <a:gd name="connsiteX76" fmla="*/ 848456 w 986076"/>
                  <a:gd name="connsiteY76" fmla="*/ 734570 h 1146118"/>
                  <a:gd name="connsiteX77" fmla="*/ 828687 w 986076"/>
                  <a:gd name="connsiteY77" fmla="*/ 756881 h 1146118"/>
                  <a:gd name="connsiteX78" fmla="*/ 791267 w 986076"/>
                  <a:gd name="connsiteY78" fmla="*/ 795149 h 1146118"/>
                  <a:gd name="connsiteX79" fmla="*/ 749469 w 986076"/>
                  <a:gd name="connsiteY79" fmla="*/ 820284 h 1146118"/>
                  <a:gd name="connsiteX80" fmla="*/ 725040 w 986076"/>
                  <a:gd name="connsiteY80" fmla="*/ 802351 h 1146118"/>
                  <a:gd name="connsiteX81" fmla="*/ 738737 w 986076"/>
                  <a:gd name="connsiteY81" fmla="*/ 774391 h 1146118"/>
                  <a:gd name="connsiteX82" fmla="*/ 763590 w 986076"/>
                  <a:gd name="connsiteY82" fmla="*/ 752363 h 1146118"/>
                  <a:gd name="connsiteX83" fmla="*/ 296188 w 986076"/>
                  <a:gd name="connsiteY83" fmla="*/ 394963 h 1146118"/>
                  <a:gd name="connsiteX84" fmla="*/ 282208 w 986076"/>
                  <a:gd name="connsiteY84" fmla="*/ 398917 h 1146118"/>
                  <a:gd name="connsiteX85" fmla="*/ 278537 w 986076"/>
                  <a:gd name="connsiteY85" fmla="*/ 394116 h 1146118"/>
                  <a:gd name="connsiteX86" fmla="*/ 276136 w 986076"/>
                  <a:gd name="connsiteY86" fmla="*/ 341586 h 1146118"/>
                  <a:gd name="connsiteX87" fmla="*/ 277125 w 986076"/>
                  <a:gd name="connsiteY87" fmla="*/ 325488 h 1146118"/>
                  <a:gd name="connsiteX88" fmla="*/ 289834 w 986076"/>
                  <a:gd name="connsiteY88" fmla="*/ 306707 h 1146118"/>
                  <a:gd name="connsiteX89" fmla="*/ 316099 w 986076"/>
                  <a:gd name="connsiteY89" fmla="*/ 312497 h 1146118"/>
                  <a:gd name="connsiteX90" fmla="*/ 316663 w 986076"/>
                  <a:gd name="connsiteY90" fmla="*/ 355424 h 1146118"/>
                  <a:gd name="connsiteX91" fmla="*/ 296188 w 986076"/>
                  <a:gd name="connsiteY91" fmla="*/ 394963 h 1146118"/>
                  <a:gd name="connsiteX92" fmla="*/ 125467 w 986076"/>
                  <a:gd name="connsiteY92" fmla="*/ 688112 h 1146118"/>
                  <a:gd name="connsiteX93" fmla="*/ 104426 w 986076"/>
                  <a:gd name="connsiteY93" fmla="*/ 692349 h 1146118"/>
                  <a:gd name="connsiteX94" fmla="*/ 68136 w 986076"/>
                  <a:gd name="connsiteY94" fmla="*/ 671450 h 1146118"/>
                  <a:gd name="connsiteX95" fmla="*/ 67430 w 986076"/>
                  <a:gd name="connsiteY95" fmla="*/ 651539 h 1146118"/>
                  <a:gd name="connsiteX96" fmla="*/ 115582 w 986076"/>
                  <a:gd name="connsiteY96" fmla="*/ 598021 h 1146118"/>
                  <a:gd name="connsiteX97" fmla="*/ 156815 w 986076"/>
                  <a:gd name="connsiteY97" fmla="*/ 648574 h 1146118"/>
                  <a:gd name="connsiteX98" fmla="*/ 154697 w 986076"/>
                  <a:gd name="connsiteY98" fmla="*/ 666225 h 1146118"/>
                  <a:gd name="connsiteX99" fmla="*/ 143824 w 986076"/>
                  <a:gd name="connsiteY99" fmla="*/ 676674 h 1146118"/>
                  <a:gd name="connsiteX100" fmla="*/ 125467 w 986076"/>
                  <a:gd name="connsiteY100" fmla="*/ 688112 h 1146118"/>
                  <a:gd name="connsiteX101" fmla="*/ 471570 w 986076"/>
                  <a:gd name="connsiteY101" fmla="*/ 1051725 h 1146118"/>
                  <a:gd name="connsiteX102" fmla="*/ 443328 w 986076"/>
                  <a:gd name="connsiteY102" fmla="*/ 1063587 h 1146118"/>
                  <a:gd name="connsiteX103" fmla="*/ 377524 w 986076"/>
                  <a:gd name="connsiteY103" fmla="*/ 1068812 h 1146118"/>
                  <a:gd name="connsiteX104" fmla="*/ 338551 w 986076"/>
                  <a:gd name="connsiteY104" fmla="*/ 1046642 h 1146118"/>
                  <a:gd name="connsiteX105" fmla="*/ 316522 w 986076"/>
                  <a:gd name="connsiteY105" fmla="*/ 1021083 h 1146118"/>
                  <a:gd name="connsiteX106" fmla="*/ 319346 w 986076"/>
                  <a:gd name="connsiteY106" fmla="*/ 970530 h 1146118"/>
                  <a:gd name="connsiteX107" fmla="*/ 369758 w 986076"/>
                  <a:gd name="connsiteY107" fmla="*/ 957963 h 1146118"/>
                  <a:gd name="connsiteX108" fmla="*/ 455048 w 986076"/>
                  <a:gd name="connsiteY108" fmla="*/ 1007809 h 1146118"/>
                  <a:gd name="connsiteX109" fmla="*/ 478912 w 986076"/>
                  <a:gd name="connsiteY109" fmla="*/ 1012045 h 1146118"/>
                  <a:gd name="connsiteX110" fmla="*/ 490209 w 986076"/>
                  <a:gd name="connsiteY110" fmla="*/ 1028426 h 1146118"/>
                  <a:gd name="connsiteX111" fmla="*/ 471570 w 986076"/>
                  <a:gd name="connsiteY111" fmla="*/ 1051725 h 1146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986076" h="1146118">
                    <a:moveTo>
                      <a:pt x="629441" y="942571"/>
                    </a:moveTo>
                    <a:cubicBezTo>
                      <a:pt x="563355" y="939182"/>
                      <a:pt x="497128" y="936640"/>
                      <a:pt x="433584" y="925767"/>
                    </a:cubicBezTo>
                    <a:cubicBezTo>
                      <a:pt x="411979" y="922095"/>
                      <a:pt x="389386" y="915176"/>
                      <a:pt x="376536" y="900067"/>
                    </a:cubicBezTo>
                    <a:cubicBezTo>
                      <a:pt x="370182" y="892583"/>
                      <a:pt x="366369" y="881286"/>
                      <a:pt x="372441" y="869707"/>
                    </a:cubicBezTo>
                    <a:cubicBezTo>
                      <a:pt x="374983" y="865047"/>
                      <a:pt x="378795" y="860529"/>
                      <a:pt x="383032" y="856716"/>
                    </a:cubicBezTo>
                    <a:cubicBezTo>
                      <a:pt x="397294" y="843866"/>
                      <a:pt x="416074" y="836805"/>
                      <a:pt x="432455" y="835252"/>
                    </a:cubicBezTo>
                    <a:cubicBezTo>
                      <a:pt x="448835" y="833699"/>
                      <a:pt x="463662" y="836805"/>
                      <a:pt x="477642" y="840759"/>
                    </a:cubicBezTo>
                    <a:cubicBezTo>
                      <a:pt x="524947" y="854033"/>
                      <a:pt x="567733" y="875779"/>
                      <a:pt x="616732" y="885664"/>
                    </a:cubicBezTo>
                    <a:cubicBezTo>
                      <a:pt x="683665" y="899078"/>
                      <a:pt x="754270" y="889759"/>
                      <a:pt x="818379" y="866600"/>
                    </a:cubicBezTo>
                    <a:cubicBezTo>
                      <a:pt x="827275" y="854456"/>
                      <a:pt x="836171" y="841748"/>
                      <a:pt x="844220" y="828757"/>
                    </a:cubicBezTo>
                    <a:cubicBezTo>
                      <a:pt x="900845" y="738383"/>
                      <a:pt x="952245" y="640666"/>
                      <a:pt x="976109" y="534054"/>
                    </a:cubicBezTo>
                    <a:cubicBezTo>
                      <a:pt x="955210" y="550434"/>
                      <a:pt x="934311" y="567379"/>
                      <a:pt x="913553" y="584324"/>
                    </a:cubicBezTo>
                    <a:cubicBezTo>
                      <a:pt x="891807" y="601975"/>
                      <a:pt x="870202" y="619626"/>
                      <a:pt x="848174" y="636712"/>
                    </a:cubicBezTo>
                    <a:cubicBezTo>
                      <a:pt x="831793" y="649421"/>
                      <a:pt x="815131" y="661848"/>
                      <a:pt x="798468" y="673991"/>
                    </a:cubicBezTo>
                    <a:cubicBezTo>
                      <a:pt x="781382" y="686418"/>
                      <a:pt x="764013" y="698421"/>
                      <a:pt x="746503" y="708446"/>
                    </a:cubicBezTo>
                    <a:cubicBezTo>
                      <a:pt x="721509" y="722709"/>
                      <a:pt x="695809" y="732876"/>
                      <a:pt x="670674" y="739654"/>
                    </a:cubicBezTo>
                    <a:cubicBezTo>
                      <a:pt x="646527" y="746149"/>
                      <a:pt x="622663" y="749821"/>
                      <a:pt x="599646" y="751092"/>
                    </a:cubicBezTo>
                    <a:cubicBezTo>
                      <a:pt x="578606" y="752363"/>
                      <a:pt x="556295" y="750809"/>
                      <a:pt x="545987" y="736265"/>
                    </a:cubicBezTo>
                    <a:cubicBezTo>
                      <a:pt x="535396" y="721296"/>
                      <a:pt x="540056" y="695455"/>
                      <a:pt x="553330" y="673850"/>
                    </a:cubicBezTo>
                    <a:cubicBezTo>
                      <a:pt x="566744" y="652245"/>
                      <a:pt x="587643" y="634453"/>
                      <a:pt x="608966" y="622733"/>
                    </a:cubicBezTo>
                    <a:cubicBezTo>
                      <a:pt x="630288" y="611012"/>
                      <a:pt x="652317" y="604799"/>
                      <a:pt x="673781" y="600139"/>
                    </a:cubicBezTo>
                    <a:cubicBezTo>
                      <a:pt x="716991" y="590820"/>
                      <a:pt x="758930" y="588419"/>
                      <a:pt x="801998" y="579382"/>
                    </a:cubicBezTo>
                    <a:cubicBezTo>
                      <a:pt x="845067" y="570344"/>
                      <a:pt x="890960" y="553964"/>
                      <a:pt x="932758" y="518803"/>
                    </a:cubicBezTo>
                    <a:cubicBezTo>
                      <a:pt x="949844" y="504400"/>
                      <a:pt x="965801" y="486890"/>
                      <a:pt x="980769" y="468674"/>
                    </a:cubicBezTo>
                    <a:cubicBezTo>
                      <a:pt x="982463" y="466556"/>
                      <a:pt x="984158" y="464437"/>
                      <a:pt x="985711" y="462319"/>
                    </a:cubicBezTo>
                    <a:cubicBezTo>
                      <a:pt x="988112" y="410496"/>
                      <a:pt x="978368" y="374205"/>
                      <a:pt x="965660" y="342150"/>
                    </a:cubicBezTo>
                    <a:cubicBezTo>
                      <a:pt x="959164" y="325771"/>
                      <a:pt x="949279" y="305013"/>
                      <a:pt x="937841" y="281713"/>
                    </a:cubicBezTo>
                    <a:cubicBezTo>
                      <a:pt x="900139" y="328029"/>
                      <a:pt x="862577" y="375194"/>
                      <a:pt x="818661" y="415861"/>
                    </a:cubicBezTo>
                    <a:cubicBezTo>
                      <a:pt x="801857" y="431395"/>
                      <a:pt x="783924" y="445798"/>
                      <a:pt x="765425" y="453988"/>
                    </a:cubicBezTo>
                    <a:cubicBezTo>
                      <a:pt x="746927" y="462178"/>
                      <a:pt x="727299" y="463449"/>
                      <a:pt x="714308" y="453847"/>
                    </a:cubicBezTo>
                    <a:cubicBezTo>
                      <a:pt x="707106" y="448481"/>
                      <a:pt x="702022" y="438879"/>
                      <a:pt x="703293" y="427299"/>
                    </a:cubicBezTo>
                    <a:cubicBezTo>
                      <a:pt x="704988" y="411484"/>
                      <a:pt x="717414" y="396092"/>
                      <a:pt x="729558" y="383949"/>
                    </a:cubicBezTo>
                    <a:cubicBezTo>
                      <a:pt x="763025" y="350058"/>
                      <a:pt x="808776" y="320545"/>
                      <a:pt x="850715" y="299082"/>
                    </a:cubicBezTo>
                    <a:cubicBezTo>
                      <a:pt x="862295" y="293151"/>
                      <a:pt x="874015" y="287079"/>
                      <a:pt x="885170" y="278465"/>
                    </a:cubicBezTo>
                    <a:cubicBezTo>
                      <a:pt x="897173" y="269146"/>
                      <a:pt x="908188" y="257284"/>
                      <a:pt x="919061" y="245140"/>
                    </a:cubicBezTo>
                    <a:lnTo>
                      <a:pt x="919625" y="244575"/>
                    </a:lnTo>
                    <a:cubicBezTo>
                      <a:pt x="885876" y="178348"/>
                      <a:pt x="845773" y="1"/>
                      <a:pt x="845773" y="1"/>
                    </a:cubicBezTo>
                    <a:cubicBezTo>
                      <a:pt x="844926" y="-422"/>
                      <a:pt x="710213" y="92493"/>
                      <a:pt x="640879" y="112545"/>
                    </a:cubicBezTo>
                    <a:cubicBezTo>
                      <a:pt x="639608" y="118475"/>
                      <a:pt x="638761" y="124406"/>
                      <a:pt x="638196" y="130478"/>
                    </a:cubicBezTo>
                    <a:cubicBezTo>
                      <a:pt x="633819" y="172841"/>
                      <a:pt x="645539" y="212380"/>
                      <a:pt x="645680" y="254318"/>
                    </a:cubicBezTo>
                    <a:cubicBezTo>
                      <a:pt x="645680" y="264345"/>
                      <a:pt x="644974" y="275217"/>
                      <a:pt x="640738" y="285385"/>
                    </a:cubicBezTo>
                    <a:cubicBezTo>
                      <a:pt x="636643" y="295410"/>
                      <a:pt x="628453" y="305013"/>
                      <a:pt x="619415" y="307837"/>
                    </a:cubicBezTo>
                    <a:cubicBezTo>
                      <a:pt x="613061" y="309814"/>
                      <a:pt x="606848" y="308402"/>
                      <a:pt x="601341" y="306284"/>
                    </a:cubicBezTo>
                    <a:cubicBezTo>
                      <a:pt x="594563" y="303742"/>
                      <a:pt x="588208" y="299929"/>
                      <a:pt x="583266" y="294704"/>
                    </a:cubicBezTo>
                    <a:cubicBezTo>
                      <a:pt x="578041" y="288915"/>
                      <a:pt x="574370" y="281007"/>
                      <a:pt x="571969" y="272817"/>
                    </a:cubicBezTo>
                    <a:cubicBezTo>
                      <a:pt x="558272" y="227630"/>
                      <a:pt x="571969" y="165639"/>
                      <a:pt x="592303" y="124124"/>
                    </a:cubicBezTo>
                    <a:lnTo>
                      <a:pt x="591174" y="124406"/>
                    </a:lnTo>
                    <a:cubicBezTo>
                      <a:pt x="537090" y="135421"/>
                      <a:pt x="485549" y="156602"/>
                      <a:pt x="434432" y="176654"/>
                    </a:cubicBezTo>
                    <a:cubicBezTo>
                      <a:pt x="425253" y="239492"/>
                      <a:pt x="436832" y="303177"/>
                      <a:pt x="454766" y="363332"/>
                    </a:cubicBezTo>
                    <a:cubicBezTo>
                      <a:pt x="459002" y="377453"/>
                      <a:pt x="463238" y="391715"/>
                      <a:pt x="469734" y="404283"/>
                    </a:cubicBezTo>
                    <a:cubicBezTo>
                      <a:pt x="475523" y="415438"/>
                      <a:pt x="483007" y="425605"/>
                      <a:pt x="487385" y="437749"/>
                    </a:cubicBezTo>
                    <a:cubicBezTo>
                      <a:pt x="496281" y="462884"/>
                      <a:pt x="489221" y="497057"/>
                      <a:pt x="469451" y="523180"/>
                    </a:cubicBezTo>
                    <a:cubicBezTo>
                      <a:pt x="463944" y="530382"/>
                      <a:pt x="457307" y="537301"/>
                      <a:pt x="449400" y="540691"/>
                    </a:cubicBezTo>
                    <a:cubicBezTo>
                      <a:pt x="433161" y="547892"/>
                      <a:pt x="418616" y="538431"/>
                      <a:pt x="408449" y="528264"/>
                    </a:cubicBezTo>
                    <a:cubicBezTo>
                      <a:pt x="381761" y="501152"/>
                      <a:pt x="364674" y="463308"/>
                      <a:pt x="363545" y="421934"/>
                    </a:cubicBezTo>
                    <a:cubicBezTo>
                      <a:pt x="362980" y="400893"/>
                      <a:pt x="366369" y="379288"/>
                      <a:pt x="369475" y="357966"/>
                    </a:cubicBezTo>
                    <a:cubicBezTo>
                      <a:pt x="376818" y="306989"/>
                      <a:pt x="382467" y="255590"/>
                      <a:pt x="387833" y="204613"/>
                    </a:cubicBezTo>
                    <a:cubicBezTo>
                      <a:pt x="388115" y="202071"/>
                      <a:pt x="388397" y="199530"/>
                      <a:pt x="388821" y="197129"/>
                    </a:cubicBezTo>
                    <a:cubicBezTo>
                      <a:pt x="327819" y="225229"/>
                      <a:pt x="268511" y="258414"/>
                      <a:pt x="215558" y="299505"/>
                    </a:cubicBezTo>
                    <a:cubicBezTo>
                      <a:pt x="208215" y="305154"/>
                      <a:pt x="201013" y="310943"/>
                      <a:pt x="194094" y="317157"/>
                    </a:cubicBezTo>
                    <a:cubicBezTo>
                      <a:pt x="197765" y="332407"/>
                      <a:pt x="204543" y="346952"/>
                      <a:pt x="211322" y="361073"/>
                    </a:cubicBezTo>
                    <a:cubicBezTo>
                      <a:pt x="220500" y="379995"/>
                      <a:pt x="230102" y="398775"/>
                      <a:pt x="239422" y="417697"/>
                    </a:cubicBezTo>
                    <a:cubicBezTo>
                      <a:pt x="255379" y="450176"/>
                      <a:pt x="270912" y="483501"/>
                      <a:pt x="285315" y="516967"/>
                    </a:cubicBezTo>
                    <a:cubicBezTo>
                      <a:pt x="295200" y="539843"/>
                      <a:pt x="304802" y="563849"/>
                      <a:pt x="304378" y="590820"/>
                    </a:cubicBezTo>
                    <a:cubicBezTo>
                      <a:pt x="303955" y="617649"/>
                      <a:pt x="290681" y="649139"/>
                      <a:pt x="265263" y="666507"/>
                    </a:cubicBezTo>
                    <a:cubicBezTo>
                      <a:pt x="263569" y="667637"/>
                      <a:pt x="261733" y="668767"/>
                      <a:pt x="259756" y="669473"/>
                    </a:cubicBezTo>
                    <a:cubicBezTo>
                      <a:pt x="256085" y="670744"/>
                      <a:pt x="252413" y="670179"/>
                      <a:pt x="249024" y="669332"/>
                    </a:cubicBezTo>
                    <a:cubicBezTo>
                      <a:pt x="220218" y="662271"/>
                      <a:pt x="202990" y="637136"/>
                      <a:pt x="192823" y="610871"/>
                    </a:cubicBezTo>
                    <a:cubicBezTo>
                      <a:pt x="176443" y="568367"/>
                      <a:pt x="174184" y="519933"/>
                      <a:pt x="173901" y="473051"/>
                    </a:cubicBezTo>
                    <a:cubicBezTo>
                      <a:pt x="173619" y="427864"/>
                      <a:pt x="174890" y="382960"/>
                      <a:pt x="168818" y="339750"/>
                    </a:cubicBezTo>
                    <a:cubicBezTo>
                      <a:pt x="81268" y="421369"/>
                      <a:pt x="-36924" y="575428"/>
                      <a:pt x="11087" y="699551"/>
                    </a:cubicBezTo>
                    <a:cubicBezTo>
                      <a:pt x="42012" y="779474"/>
                      <a:pt x="119112" y="841042"/>
                      <a:pt x="204543" y="858128"/>
                    </a:cubicBezTo>
                    <a:cubicBezTo>
                      <a:pt x="185198" y="936358"/>
                      <a:pt x="204967" y="1027014"/>
                      <a:pt x="254955" y="1087875"/>
                    </a:cubicBezTo>
                    <a:cubicBezTo>
                      <a:pt x="382184" y="1242922"/>
                      <a:pt x="643986" y="1049890"/>
                      <a:pt x="744244" y="954856"/>
                    </a:cubicBezTo>
                    <a:cubicBezTo>
                      <a:pt x="708094" y="947796"/>
                      <a:pt x="668838" y="944548"/>
                      <a:pt x="629441" y="942571"/>
                    </a:cubicBezTo>
                    <a:close/>
                    <a:moveTo>
                      <a:pt x="763590" y="752363"/>
                    </a:moveTo>
                    <a:cubicBezTo>
                      <a:pt x="777993" y="742054"/>
                      <a:pt x="879946" y="682323"/>
                      <a:pt x="848456" y="734570"/>
                    </a:cubicBezTo>
                    <a:cubicBezTo>
                      <a:pt x="843373" y="743043"/>
                      <a:pt x="835747" y="749962"/>
                      <a:pt x="828687" y="756881"/>
                    </a:cubicBezTo>
                    <a:cubicBezTo>
                      <a:pt x="815978" y="769307"/>
                      <a:pt x="804258" y="783146"/>
                      <a:pt x="791267" y="795149"/>
                    </a:cubicBezTo>
                    <a:cubicBezTo>
                      <a:pt x="778275" y="807152"/>
                      <a:pt x="763166" y="817601"/>
                      <a:pt x="749469" y="820284"/>
                    </a:cubicBezTo>
                    <a:cubicBezTo>
                      <a:pt x="735630" y="822967"/>
                      <a:pt x="723910" y="816189"/>
                      <a:pt x="725040" y="802351"/>
                    </a:cubicBezTo>
                    <a:cubicBezTo>
                      <a:pt x="725746" y="793313"/>
                      <a:pt x="731535" y="783005"/>
                      <a:pt x="738737" y="774391"/>
                    </a:cubicBezTo>
                    <a:cubicBezTo>
                      <a:pt x="745938" y="765777"/>
                      <a:pt x="754693" y="758717"/>
                      <a:pt x="763590" y="752363"/>
                    </a:cubicBezTo>
                    <a:close/>
                    <a:moveTo>
                      <a:pt x="296188" y="394963"/>
                    </a:moveTo>
                    <a:cubicBezTo>
                      <a:pt x="292093" y="398493"/>
                      <a:pt x="286303" y="401458"/>
                      <a:pt x="282208" y="398917"/>
                    </a:cubicBezTo>
                    <a:cubicBezTo>
                      <a:pt x="280514" y="397928"/>
                      <a:pt x="279384" y="395951"/>
                      <a:pt x="278537" y="394116"/>
                    </a:cubicBezTo>
                    <a:cubicBezTo>
                      <a:pt x="271618" y="378441"/>
                      <a:pt x="276278" y="359237"/>
                      <a:pt x="276136" y="341586"/>
                    </a:cubicBezTo>
                    <a:cubicBezTo>
                      <a:pt x="276136" y="336220"/>
                      <a:pt x="275572" y="330712"/>
                      <a:pt x="277125" y="325488"/>
                    </a:cubicBezTo>
                    <a:cubicBezTo>
                      <a:pt x="279243" y="318145"/>
                      <a:pt x="284609" y="312356"/>
                      <a:pt x="289834" y="306707"/>
                    </a:cubicBezTo>
                    <a:cubicBezTo>
                      <a:pt x="303672" y="291880"/>
                      <a:pt x="313416" y="290892"/>
                      <a:pt x="316099" y="312497"/>
                    </a:cubicBezTo>
                    <a:cubicBezTo>
                      <a:pt x="317793" y="326618"/>
                      <a:pt x="319205" y="341021"/>
                      <a:pt x="316663" y="355424"/>
                    </a:cubicBezTo>
                    <a:cubicBezTo>
                      <a:pt x="314404" y="370110"/>
                      <a:pt x="307626" y="384937"/>
                      <a:pt x="296188" y="394963"/>
                    </a:cubicBezTo>
                    <a:close/>
                    <a:moveTo>
                      <a:pt x="125467" y="688112"/>
                    </a:moveTo>
                    <a:cubicBezTo>
                      <a:pt x="118688" y="691078"/>
                      <a:pt x="111346" y="692349"/>
                      <a:pt x="104426" y="692349"/>
                    </a:cubicBezTo>
                    <a:cubicBezTo>
                      <a:pt x="88329" y="692490"/>
                      <a:pt x="72796" y="685006"/>
                      <a:pt x="68136" y="671450"/>
                    </a:cubicBezTo>
                    <a:cubicBezTo>
                      <a:pt x="66018" y="665236"/>
                      <a:pt x="66159" y="658317"/>
                      <a:pt x="67430" y="651539"/>
                    </a:cubicBezTo>
                    <a:cubicBezTo>
                      <a:pt x="71101" y="632335"/>
                      <a:pt x="92282" y="600280"/>
                      <a:pt x="115582" y="598021"/>
                    </a:cubicBezTo>
                    <a:cubicBezTo>
                      <a:pt x="137893" y="595903"/>
                      <a:pt x="153991" y="631770"/>
                      <a:pt x="156815" y="648574"/>
                    </a:cubicBezTo>
                    <a:cubicBezTo>
                      <a:pt x="157803" y="654222"/>
                      <a:pt x="158086" y="660577"/>
                      <a:pt x="154697" y="666225"/>
                    </a:cubicBezTo>
                    <a:cubicBezTo>
                      <a:pt x="152155" y="670461"/>
                      <a:pt x="147919" y="673568"/>
                      <a:pt x="143824" y="676674"/>
                    </a:cubicBezTo>
                    <a:cubicBezTo>
                      <a:pt x="138034" y="680911"/>
                      <a:pt x="132103" y="685147"/>
                      <a:pt x="125467" y="688112"/>
                    </a:cubicBezTo>
                    <a:close/>
                    <a:moveTo>
                      <a:pt x="471570" y="1051725"/>
                    </a:moveTo>
                    <a:cubicBezTo>
                      <a:pt x="462532" y="1057656"/>
                      <a:pt x="452789" y="1061045"/>
                      <a:pt x="443328" y="1063587"/>
                    </a:cubicBezTo>
                    <a:cubicBezTo>
                      <a:pt x="419887" y="1070224"/>
                      <a:pt x="396305" y="1073330"/>
                      <a:pt x="377524" y="1068812"/>
                    </a:cubicBezTo>
                    <a:cubicBezTo>
                      <a:pt x="361568" y="1064858"/>
                      <a:pt x="349847" y="1055679"/>
                      <a:pt x="338551" y="1046642"/>
                    </a:cubicBezTo>
                    <a:cubicBezTo>
                      <a:pt x="329513" y="1039440"/>
                      <a:pt x="320335" y="1031956"/>
                      <a:pt x="316522" y="1021083"/>
                    </a:cubicBezTo>
                    <a:cubicBezTo>
                      <a:pt x="312286" y="1009080"/>
                      <a:pt x="312710" y="985781"/>
                      <a:pt x="319346" y="970530"/>
                    </a:cubicBezTo>
                    <a:cubicBezTo>
                      <a:pt x="326972" y="953303"/>
                      <a:pt x="356908" y="956268"/>
                      <a:pt x="369758" y="957963"/>
                    </a:cubicBezTo>
                    <a:cubicBezTo>
                      <a:pt x="407037" y="962905"/>
                      <a:pt x="419181" y="1000043"/>
                      <a:pt x="455048" y="1007809"/>
                    </a:cubicBezTo>
                    <a:cubicBezTo>
                      <a:pt x="462815" y="1009504"/>
                      <a:pt x="471570" y="1009645"/>
                      <a:pt x="478912" y="1012045"/>
                    </a:cubicBezTo>
                    <a:cubicBezTo>
                      <a:pt x="486114" y="1014446"/>
                      <a:pt x="491762" y="1019953"/>
                      <a:pt x="490209" y="1028426"/>
                    </a:cubicBezTo>
                    <a:cubicBezTo>
                      <a:pt x="488656" y="1036757"/>
                      <a:pt x="480607" y="1045795"/>
                      <a:pt x="471570" y="1051725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BD2BC8E-B9DB-462D-A4E1-F230A4C3510E}"/>
                  </a:ext>
                </a:extLst>
              </p:cNvPr>
              <p:cNvSpPr/>
              <p:nvPr/>
            </p:nvSpPr>
            <p:spPr>
              <a:xfrm>
                <a:off x="-767878" y="2952710"/>
                <a:ext cx="987615" cy="888910"/>
              </a:xfrm>
              <a:custGeom>
                <a:avLst/>
                <a:gdLst>
                  <a:gd name="connsiteX0" fmla="*/ 649985 w 987615"/>
                  <a:gd name="connsiteY0" fmla="*/ 676391 h 888910"/>
                  <a:gd name="connsiteX1" fmla="*/ 572320 w 987615"/>
                  <a:gd name="connsiteY1" fmla="*/ 656339 h 888910"/>
                  <a:gd name="connsiteX2" fmla="*/ 504116 w 987615"/>
                  <a:gd name="connsiteY2" fmla="*/ 622026 h 888910"/>
                  <a:gd name="connsiteX3" fmla="*/ 473332 w 987615"/>
                  <a:gd name="connsiteY3" fmla="*/ 600844 h 888910"/>
                  <a:gd name="connsiteX4" fmla="*/ 452716 w 987615"/>
                  <a:gd name="connsiteY4" fmla="*/ 584040 h 888910"/>
                  <a:gd name="connsiteX5" fmla="*/ 609881 w 987615"/>
                  <a:gd name="connsiteY5" fmla="*/ 410494 h 888910"/>
                  <a:gd name="connsiteX6" fmla="*/ 626826 w 987615"/>
                  <a:gd name="connsiteY6" fmla="*/ 413036 h 888910"/>
                  <a:gd name="connsiteX7" fmla="*/ 637982 w 987615"/>
                  <a:gd name="connsiteY7" fmla="*/ 414590 h 888910"/>
                  <a:gd name="connsiteX8" fmla="*/ 649561 w 987615"/>
                  <a:gd name="connsiteY8" fmla="*/ 415155 h 888910"/>
                  <a:gd name="connsiteX9" fmla="*/ 672719 w 987615"/>
                  <a:gd name="connsiteY9" fmla="*/ 415860 h 888910"/>
                  <a:gd name="connsiteX10" fmla="*/ 696442 w 987615"/>
                  <a:gd name="connsiteY10" fmla="*/ 414307 h 888910"/>
                  <a:gd name="connsiteX11" fmla="*/ 794018 w 987615"/>
                  <a:gd name="connsiteY11" fmla="*/ 393550 h 888910"/>
                  <a:gd name="connsiteX12" fmla="*/ 892440 w 987615"/>
                  <a:gd name="connsiteY12" fmla="*/ 349492 h 888910"/>
                  <a:gd name="connsiteX13" fmla="*/ 987615 w 987615"/>
                  <a:gd name="connsiteY13" fmla="*/ 283124 h 888910"/>
                  <a:gd name="connsiteX14" fmla="*/ 892017 w 987615"/>
                  <a:gd name="connsiteY14" fmla="*/ 345962 h 888910"/>
                  <a:gd name="connsiteX15" fmla="*/ 794441 w 987615"/>
                  <a:gd name="connsiteY15" fmla="*/ 386206 h 888910"/>
                  <a:gd name="connsiteX16" fmla="*/ 699125 w 987615"/>
                  <a:gd name="connsiteY16" fmla="*/ 403293 h 888910"/>
                  <a:gd name="connsiteX17" fmla="*/ 676108 w 987615"/>
                  <a:gd name="connsiteY17" fmla="*/ 403999 h 888910"/>
                  <a:gd name="connsiteX18" fmla="*/ 653797 w 987615"/>
                  <a:gd name="connsiteY18" fmla="*/ 402587 h 888910"/>
                  <a:gd name="connsiteX19" fmla="*/ 642642 w 987615"/>
                  <a:gd name="connsiteY19" fmla="*/ 401740 h 888910"/>
                  <a:gd name="connsiteX20" fmla="*/ 631910 w 987615"/>
                  <a:gd name="connsiteY20" fmla="*/ 399763 h 888910"/>
                  <a:gd name="connsiteX21" fmla="*/ 619907 w 987615"/>
                  <a:gd name="connsiteY21" fmla="*/ 397503 h 888910"/>
                  <a:gd name="connsiteX22" fmla="*/ 749961 w 987615"/>
                  <a:gd name="connsiteY22" fmla="*/ 201929 h 888910"/>
                  <a:gd name="connsiteX23" fmla="*/ 827908 w 987615"/>
                  <a:gd name="connsiteY23" fmla="*/ 155330 h 888910"/>
                  <a:gd name="connsiteX24" fmla="*/ 901619 w 987615"/>
                  <a:gd name="connsiteY24" fmla="*/ 90233 h 888910"/>
                  <a:gd name="connsiteX25" fmla="*/ 826919 w 987615"/>
                  <a:gd name="connsiteY25" fmla="*/ 152082 h 888910"/>
                  <a:gd name="connsiteX26" fmla="*/ 755468 w 987615"/>
                  <a:gd name="connsiteY26" fmla="*/ 192327 h 888910"/>
                  <a:gd name="connsiteX27" fmla="*/ 847677 w 987615"/>
                  <a:gd name="connsiteY27" fmla="*/ 0 h 888910"/>
                  <a:gd name="connsiteX28" fmla="*/ 770153 w 987615"/>
                  <a:gd name="connsiteY28" fmla="*/ 155048 h 888910"/>
                  <a:gd name="connsiteX29" fmla="*/ 759986 w 987615"/>
                  <a:gd name="connsiteY29" fmla="*/ 124264 h 888910"/>
                  <a:gd name="connsiteX30" fmla="*/ 750102 w 987615"/>
                  <a:gd name="connsiteY30" fmla="*/ 86985 h 888910"/>
                  <a:gd name="connsiteX31" fmla="*/ 742618 w 987615"/>
                  <a:gd name="connsiteY31" fmla="*/ 48435 h 888910"/>
                  <a:gd name="connsiteX32" fmla="*/ 738805 w 987615"/>
                  <a:gd name="connsiteY32" fmla="*/ 8332 h 888910"/>
                  <a:gd name="connsiteX33" fmla="*/ 741064 w 987615"/>
                  <a:gd name="connsiteY33" fmla="*/ 49141 h 888910"/>
                  <a:gd name="connsiteX34" fmla="*/ 746995 w 987615"/>
                  <a:gd name="connsiteY34" fmla="*/ 88679 h 888910"/>
                  <a:gd name="connsiteX35" fmla="*/ 755468 w 987615"/>
                  <a:gd name="connsiteY35" fmla="*/ 127088 h 888910"/>
                  <a:gd name="connsiteX36" fmla="*/ 765493 w 987615"/>
                  <a:gd name="connsiteY36" fmla="*/ 163097 h 888910"/>
                  <a:gd name="connsiteX37" fmla="*/ 653232 w 987615"/>
                  <a:gd name="connsiteY37" fmla="*/ 333818 h 888910"/>
                  <a:gd name="connsiteX38" fmla="*/ 614965 w 987615"/>
                  <a:gd name="connsiteY38" fmla="*/ 277476 h 888910"/>
                  <a:gd name="connsiteX39" fmla="*/ 582769 w 987615"/>
                  <a:gd name="connsiteY39" fmla="*/ 207295 h 888910"/>
                  <a:gd name="connsiteX40" fmla="*/ 559752 w 987615"/>
                  <a:gd name="connsiteY40" fmla="*/ 131325 h 888910"/>
                  <a:gd name="connsiteX41" fmla="*/ 545914 w 987615"/>
                  <a:gd name="connsiteY41" fmla="*/ 51824 h 888910"/>
                  <a:gd name="connsiteX42" fmla="*/ 556787 w 987615"/>
                  <a:gd name="connsiteY42" fmla="*/ 132595 h 888910"/>
                  <a:gd name="connsiteX43" fmla="*/ 576838 w 987615"/>
                  <a:gd name="connsiteY43" fmla="*/ 210825 h 888910"/>
                  <a:gd name="connsiteX44" fmla="*/ 606351 w 987615"/>
                  <a:gd name="connsiteY44" fmla="*/ 284395 h 888910"/>
                  <a:gd name="connsiteX45" fmla="*/ 643771 w 987615"/>
                  <a:gd name="connsiteY45" fmla="*/ 346527 h 888910"/>
                  <a:gd name="connsiteX46" fmla="*/ 477992 w 987615"/>
                  <a:gd name="connsiteY46" fmla="*/ 533064 h 888910"/>
                  <a:gd name="connsiteX47" fmla="*/ 445655 w 987615"/>
                  <a:gd name="connsiteY47" fmla="*/ 488018 h 888910"/>
                  <a:gd name="connsiteX48" fmla="*/ 413177 w 987615"/>
                  <a:gd name="connsiteY48" fmla="*/ 430546 h 888910"/>
                  <a:gd name="connsiteX49" fmla="*/ 385924 w 987615"/>
                  <a:gd name="connsiteY49" fmla="*/ 369544 h 888910"/>
                  <a:gd name="connsiteX50" fmla="*/ 363754 w 987615"/>
                  <a:gd name="connsiteY50" fmla="*/ 305859 h 888910"/>
                  <a:gd name="connsiteX51" fmla="*/ 382959 w 987615"/>
                  <a:gd name="connsiteY51" fmla="*/ 371097 h 888910"/>
                  <a:gd name="connsiteX52" fmla="*/ 407105 w 987615"/>
                  <a:gd name="connsiteY52" fmla="*/ 434359 h 888910"/>
                  <a:gd name="connsiteX53" fmla="*/ 436477 w 987615"/>
                  <a:gd name="connsiteY53" fmla="*/ 494796 h 888910"/>
                  <a:gd name="connsiteX54" fmla="*/ 466837 w 987615"/>
                  <a:gd name="connsiteY54" fmla="*/ 543654 h 888910"/>
                  <a:gd name="connsiteX55" fmla="*/ 307694 w 987615"/>
                  <a:gd name="connsiteY55" fmla="*/ 677238 h 888910"/>
                  <a:gd name="connsiteX56" fmla="*/ 285101 w 987615"/>
                  <a:gd name="connsiteY56" fmla="*/ 663400 h 888910"/>
                  <a:gd name="connsiteX57" fmla="*/ 255306 w 987615"/>
                  <a:gd name="connsiteY57" fmla="*/ 640383 h 888910"/>
                  <a:gd name="connsiteX58" fmla="*/ 204612 w 987615"/>
                  <a:gd name="connsiteY58" fmla="*/ 585593 h 888910"/>
                  <a:gd name="connsiteX59" fmla="*/ 249657 w 987615"/>
                  <a:gd name="connsiteY59" fmla="*/ 645466 h 888910"/>
                  <a:gd name="connsiteX60" fmla="*/ 277052 w 987615"/>
                  <a:gd name="connsiteY60" fmla="*/ 671731 h 888910"/>
                  <a:gd name="connsiteX61" fmla="*/ 295550 w 987615"/>
                  <a:gd name="connsiteY61" fmla="*/ 686135 h 888910"/>
                  <a:gd name="connsiteX62" fmla="*/ 0 w 987615"/>
                  <a:gd name="connsiteY62" fmla="*/ 857280 h 888910"/>
                  <a:gd name="connsiteX63" fmla="*/ 14686 w 987615"/>
                  <a:gd name="connsiteY63" fmla="*/ 888910 h 888910"/>
                  <a:gd name="connsiteX64" fmla="*/ 307977 w 987615"/>
                  <a:gd name="connsiteY64" fmla="*/ 708587 h 888910"/>
                  <a:gd name="connsiteX65" fmla="*/ 317579 w 987615"/>
                  <a:gd name="connsiteY65" fmla="*/ 747984 h 888910"/>
                  <a:gd name="connsiteX66" fmla="*/ 343844 w 987615"/>
                  <a:gd name="connsiteY66" fmla="*/ 796560 h 888910"/>
                  <a:gd name="connsiteX67" fmla="*/ 324922 w 987615"/>
                  <a:gd name="connsiteY67" fmla="*/ 744453 h 888910"/>
                  <a:gd name="connsiteX68" fmla="*/ 320262 w 987615"/>
                  <a:gd name="connsiteY68" fmla="*/ 699125 h 888910"/>
                  <a:gd name="connsiteX69" fmla="*/ 441137 w 987615"/>
                  <a:gd name="connsiteY69" fmla="*/ 595337 h 888910"/>
                  <a:gd name="connsiteX70" fmla="*/ 463730 w 987615"/>
                  <a:gd name="connsiteY70" fmla="*/ 612000 h 888910"/>
                  <a:gd name="connsiteX71" fmla="*/ 496208 w 987615"/>
                  <a:gd name="connsiteY71" fmla="*/ 632193 h 888910"/>
                  <a:gd name="connsiteX72" fmla="*/ 567519 w 987615"/>
                  <a:gd name="connsiteY72" fmla="*/ 663965 h 888910"/>
                  <a:gd name="connsiteX73" fmla="*/ 647867 w 987615"/>
                  <a:gd name="connsiteY73" fmla="*/ 680769 h 888910"/>
                  <a:gd name="connsiteX74" fmla="*/ 736828 w 987615"/>
                  <a:gd name="connsiteY74" fmla="*/ 677944 h 888910"/>
                  <a:gd name="connsiteX75" fmla="*/ 649985 w 987615"/>
                  <a:gd name="connsiteY75" fmla="*/ 676391 h 88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987615" h="888910">
                    <a:moveTo>
                      <a:pt x="649985" y="676391"/>
                    </a:moveTo>
                    <a:cubicBezTo>
                      <a:pt x="622590" y="672437"/>
                      <a:pt x="596325" y="665518"/>
                      <a:pt x="572320" y="656339"/>
                    </a:cubicBezTo>
                    <a:cubicBezTo>
                      <a:pt x="548597" y="647161"/>
                      <a:pt x="525156" y="635581"/>
                      <a:pt x="504116" y="622026"/>
                    </a:cubicBezTo>
                    <a:cubicBezTo>
                      <a:pt x="493102" y="615812"/>
                      <a:pt x="483499" y="607905"/>
                      <a:pt x="473332" y="600844"/>
                    </a:cubicBezTo>
                    <a:cubicBezTo>
                      <a:pt x="466272" y="595478"/>
                      <a:pt x="459494" y="589830"/>
                      <a:pt x="452716" y="584040"/>
                    </a:cubicBezTo>
                    <a:cubicBezTo>
                      <a:pt x="508352" y="528545"/>
                      <a:pt x="560035" y="471355"/>
                      <a:pt x="609881" y="410494"/>
                    </a:cubicBezTo>
                    <a:cubicBezTo>
                      <a:pt x="616659" y="411483"/>
                      <a:pt x="620048" y="412048"/>
                      <a:pt x="626826" y="413036"/>
                    </a:cubicBezTo>
                    <a:cubicBezTo>
                      <a:pt x="631345" y="413742"/>
                      <a:pt x="633463" y="414025"/>
                      <a:pt x="637982" y="414590"/>
                    </a:cubicBezTo>
                    <a:cubicBezTo>
                      <a:pt x="642642" y="414872"/>
                      <a:pt x="644901" y="414872"/>
                      <a:pt x="649561" y="415155"/>
                    </a:cubicBezTo>
                    <a:cubicBezTo>
                      <a:pt x="658881" y="415437"/>
                      <a:pt x="663399" y="415578"/>
                      <a:pt x="672719" y="415860"/>
                    </a:cubicBezTo>
                    <a:cubicBezTo>
                      <a:pt x="682180" y="415295"/>
                      <a:pt x="686981" y="415013"/>
                      <a:pt x="696442" y="414307"/>
                    </a:cubicBezTo>
                    <a:cubicBezTo>
                      <a:pt x="728356" y="411483"/>
                      <a:pt x="761116" y="404705"/>
                      <a:pt x="794018" y="393550"/>
                    </a:cubicBezTo>
                    <a:cubicBezTo>
                      <a:pt x="826778" y="382394"/>
                      <a:pt x="859962" y="367849"/>
                      <a:pt x="892440" y="349492"/>
                    </a:cubicBezTo>
                    <a:cubicBezTo>
                      <a:pt x="924918" y="330994"/>
                      <a:pt x="956973" y="309107"/>
                      <a:pt x="987615" y="283124"/>
                    </a:cubicBezTo>
                    <a:cubicBezTo>
                      <a:pt x="956690" y="308118"/>
                      <a:pt x="924495" y="328734"/>
                      <a:pt x="892017" y="345962"/>
                    </a:cubicBezTo>
                    <a:cubicBezTo>
                      <a:pt x="859680" y="363189"/>
                      <a:pt x="826637" y="376322"/>
                      <a:pt x="794441" y="386206"/>
                    </a:cubicBezTo>
                    <a:cubicBezTo>
                      <a:pt x="762105" y="396091"/>
                      <a:pt x="730050" y="401457"/>
                      <a:pt x="699125" y="403293"/>
                    </a:cubicBezTo>
                    <a:cubicBezTo>
                      <a:pt x="689947" y="403575"/>
                      <a:pt x="685287" y="403717"/>
                      <a:pt x="676108" y="403999"/>
                    </a:cubicBezTo>
                    <a:cubicBezTo>
                      <a:pt x="667212" y="403434"/>
                      <a:pt x="662693" y="403152"/>
                      <a:pt x="653797" y="402587"/>
                    </a:cubicBezTo>
                    <a:cubicBezTo>
                      <a:pt x="649279" y="402304"/>
                      <a:pt x="647160" y="402022"/>
                      <a:pt x="642642" y="401740"/>
                    </a:cubicBezTo>
                    <a:cubicBezTo>
                      <a:pt x="638405" y="401034"/>
                      <a:pt x="636287" y="400610"/>
                      <a:pt x="631910" y="399763"/>
                    </a:cubicBezTo>
                    <a:cubicBezTo>
                      <a:pt x="627109" y="398915"/>
                      <a:pt x="624708" y="398492"/>
                      <a:pt x="619907" y="397503"/>
                    </a:cubicBezTo>
                    <a:cubicBezTo>
                      <a:pt x="666930" y="334100"/>
                      <a:pt x="709716" y="269709"/>
                      <a:pt x="749961" y="201929"/>
                    </a:cubicBezTo>
                    <a:cubicBezTo>
                      <a:pt x="776508" y="189220"/>
                      <a:pt x="802631" y="173687"/>
                      <a:pt x="827908" y="155330"/>
                    </a:cubicBezTo>
                    <a:cubicBezTo>
                      <a:pt x="853608" y="136549"/>
                      <a:pt x="878602" y="115086"/>
                      <a:pt x="901619" y="90233"/>
                    </a:cubicBezTo>
                    <a:cubicBezTo>
                      <a:pt x="878037" y="114097"/>
                      <a:pt x="852761" y="134431"/>
                      <a:pt x="826919" y="152082"/>
                    </a:cubicBezTo>
                    <a:cubicBezTo>
                      <a:pt x="803620" y="168039"/>
                      <a:pt x="779614" y="181313"/>
                      <a:pt x="755468" y="192327"/>
                    </a:cubicBezTo>
                    <a:cubicBezTo>
                      <a:pt x="790205" y="130195"/>
                      <a:pt x="821130" y="65945"/>
                      <a:pt x="847677" y="0"/>
                    </a:cubicBezTo>
                    <a:cubicBezTo>
                      <a:pt x="823389" y="52953"/>
                      <a:pt x="797972" y="103789"/>
                      <a:pt x="770153" y="155048"/>
                    </a:cubicBezTo>
                    <a:cubicBezTo>
                      <a:pt x="766623" y="144880"/>
                      <a:pt x="763093" y="134713"/>
                      <a:pt x="759986" y="124264"/>
                    </a:cubicBezTo>
                    <a:cubicBezTo>
                      <a:pt x="756315" y="112120"/>
                      <a:pt x="752926" y="99694"/>
                      <a:pt x="750102" y="86985"/>
                    </a:cubicBezTo>
                    <a:cubicBezTo>
                      <a:pt x="747136" y="74417"/>
                      <a:pt x="744595" y="61426"/>
                      <a:pt x="742618" y="48435"/>
                    </a:cubicBezTo>
                    <a:cubicBezTo>
                      <a:pt x="740641" y="35302"/>
                      <a:pt x="739087" y="22029"/>
                      <a:pt x="738805" y="8332"/>
                    </a:cubicBezTo>
                    <a:cubicBezTo>
                      <a:pt x="738523" y="22170"/>
                      <a:pt x="739652" y="35726"/>
                      <a:pt x="741064" y="49141"/>
                    </a:cubicBezTo>
                    <a:cubicBezTo>
                      <a:pt x="742476" y="62556"/>
                      <a:pt x="744595" y="75688"/>
                      <a:pt x="746995" y="88679"/>
                    </a:cubicBezTo>
                    <a:cubicBezTo>
                      <a:pt x="749396" y="101671"/>
                      <a:pt x="752220" y="114521"/>
                      <a:pt x="755468" y="127088"/>
                    </a:cubicBezTo>
                    <a:cubicBezTo>
                      <a:pt x="758574" y="139232"/>
                      <a:pt x="761963" y="151235"/>
                      <a:pt x="765493" y="163097"/>
                    </a:cubicBezTo>
                    <a:cubicBezTo>
                      <a:pt x="731603" y="222263"/>
                      <a:pt x="694042" y="279170"/>
                      <a:pt x="653232" y="333818"/>
                    </a:cubicBezTo>
                    <a:cubicBezTo>
                      <a:pt x="639253" y="316167"/>
                      <a:pt x="626120" y="297386"/>
                      <a:pt x="614965" y="277476"/>
                    </a:cubicBezTo>
                    <a:cubicBezTo>
                      <a:pt x="602821" y="255730"/>
                      <a:pt x="591948" y="231583"/>
                      <a:pt x="582769" y="207295"/>
                    </a:cubicBezTo>
                    <a:cubicBezTo>
                      <a:pt x="573591" y="182866"/>
                      <a:pt x="565965" y="157307"/>
                      <a:pt x="559752" y="131325"/>
                    </a:cubicBezTo>
                    <a:cubicBezTo>
                      <a:pt x="553539" y="105342"/>
                      <a:pt x="548455" y="78795"/>
                      <a:pt x="545914" y="51824"/>
                    </a:cubicBezTo>
                    <a:cubicBezTo>
                      <a:pt x="547608" y="79077"/>
                      <a:pt x="551562" y="106048"/>
                      <a:pt x="556787" y="132595"/>
                    </a:cubicBezTo>
                    <a:cubicBezTo>
                      <a:pt x="562011" y="159143"/>
                      <a:pt x="568648" y="185407"/>
                      <a:pt x="576838" y="210825"/>
                    </a:cubicBezTo>
                    <a:cubicBezTo>
                      <a:pt x="585029" y="236101"/>
                      <a:pt x="595054" y="261378"/>
                      <a:pt x="606351" y="284395"/>
                    </a:cubicBezTo>
                    <a:cubicBezTo>
                      <a:pt x="616942" y="306141"/>
                      <a:pt x="629933" y="326899"/>
                      <a:pt x="643771" y="346527"/>
                    </a:cubicBezTo>
                    <a:cubicBezTo>
                      <a:pt x="593642" y="412895"/>
                      <a:pt x="537441" y="474886"/>
                      <a:pt x="477992" y="533064"/>
                    </a:cubicBezTo>
                    <a:cubicBezTo>
                      <a:pt x="466554" y="518661"/>
                      <a:pt x="455540" y="503692"/>
                      <a:pt x="445655" y="488018"/>
                    </a:cubicBezTo>
                    <a:cubicBezTo>
                      <a:pt x="434076" y="469802"/>
                      <a:pt x="423203" y="450315"/>
                      <a:pt x="413177" y="430546"/>
                    </a:cubicBezTo>
                    <a:cubicBezTo>
                      <a:pt x="403293" y="410777"/>
                      <a:pt x="394255" y="390302"/>
                      <a:pt x="385924" y="369544"/>
                    </a:cubicBezTo>
                    <a:cubicBezTo>
                      <a:pt x="377593" y="348786"/>
                      <a:pt x="369967" y="327605"/>
                      <a:pt x="363754" y="305859"/>
                    </a:cubicBezTo>
                    <a:cubicBezTo>
                      <a:pt x="368979" y="328028"/>
                      <a:pt x="375616" y="349775"/>
                      <a:pt x="382959" y="371097"/>
                    </a:cubicBezTo>
                    <a:cubicBezTo>
                      <a:pt x="390160" y="392561"/>
                      <a:pt x="398209" y="413742"/>
                      <a:pt x="407105" y="434359"/>
                    </a:cubicBezTo>
                    <a:cubicBezTo>
                      <a:pt x="416001" y="454975"/>
                      <a:pt x="425886" y="475451"/>
                      <a:pt x="436477" y="494796"/>
                    </a:cubicBezTo>
                    <a:cubicBezTo>
                      <a:pt x="445655" y="511600"/>
                      <a:pt x="455964" y="527839"/>
                      <a:pt x="466837" y="543654"/>
                    </a:cubicBezTo>
                    <a:cubicBezTo>
                      <a:pt x="416708" y="591383"/>
                      <a:pt x="363472" y="636005"/>
                      <a:pt x="307694" y="677238"/>
                    </a:cubicBezTo>
                    <a:cubicBezTo>
                      <a:pt x="299928" y="673002"/>
                      <a:pt x="292302" y="668342"/>
                      <a:pt x="285101" y="663400"/>
                    </a:cubicBezTo>
                    <a:cubicBezTo>
                      <a:pt x="274793" y="656339"/>
                      <a:pt x="264767" y="648573"/>
                      <a:pt x="255306" y="640383"/>
                    </a:cubicBezTo>
                    <a:cubicBezTo>
                      <a:pt x="236525" y="623861"/>
                      <a:pt x="219297" y="605645"/>
                      <a:pt x="204612" y="585593"/>
                    </a:cubicBezTo>
                    <a:cubicBezTo>
                      <a:pt x="217462" y="607057"/>
                      <a:pt x="232712" y="626968"/>
                      <a:pt x="249657" y="645466"/>
                    </a:cubicBezTo>
                    <a:cubicBezTo>
                      <a:pt x="258130" y="654645"/>
                      <a:pt x="267450" y="663541"/>
                      <a:pt x="277052" y="671731"/>
                    </a:cubicBezTo>
                    <a:cubicBezTo>
                      <a:pt x="282841" y="676815"/>
                      <a:pt x="289196" y="681616"/>
                      <a:pt x="295550" y="686135"/>
                    </a:cubicBezTo>
                    <a:cubicBezTo>
                      <a:pt x="200940" y="751937"/>
                      <a:pt x="104071" y="807997"/>
                      <a:pt x="0" y="857280"/>
                    </a:cubicBezTo>
                    <a:cubicBezTo>
                      <a:pt x="5931" y="869847"/>
                      <a:pt x="8896" y="876202"/>
                      <a:pt x="14686" y="888910"/>
                    </a:cubicBezTo>
                    <a:cubicBezTo>
                      <a:pt x="118333" y="836522"/>
                      <a:pt x="214355" y="777355"/>
                      <a:pt x="307977" y="708587"/>
                    </a:cubicBezTo>
                    <a:cubicBezTo>
                      <a:pt x="310095" y="722284"/>
                      <a:pt x="313201" y="735416"/>
                      <a:pt x="317579" y="747984"/>
                    </a:cubicBezTo>
                    <a:cubicBezTo>
                      <a:pt x="323933" y="765776"/>
                      <a:pt x="332265" y="782439"/>
                      <a:pt x="343844" y="796560"/>
                    </a:cubicBezTo>
                    <a:cubicBezTo>
                      <a:pt x="334524" y="780744"/>
                      <a:pt x="328734" y="762952"/>
                      <a:pt x="324922" y="744453"/>
                    </a:cubicBezTo>
                    <a:cubicBezTo>
                      <a:pt x="321815" y="729768"/>
                      <a:pt x="320403" y="714517"/>
                      <a:pt x="320262" y="699125"/>
                    </a:cubicBezTo>
                    <a:cubicBezTo>
                      <a:pt x="362060" y="666789"/>
                      <a:pt x="402869" y="631769"/>
                      <a:pt x="441137" y="595337"/>
                    </a:cubicBezTo>
                    <a:cubicBezTo>
                      <a:pt x="448621" y="600986"/>
                      <a:pt x="455964" y="606634"/>
                      <a:pt x="463730" y="612000"/>
                    </a:cubicBezTo>
                    <a:cubicBezTo>
                      <a:pt x="474603" y="618778"/>
                      <a:pt x="484629" y="626262"/>
                      <a:pt x="496208" y="632193"/>
                    </a:cubicBezTo>
                    <a:cubicBezTo>
                      <a:pt x="518378" y="645043"/>
                      <a:pt x="542666" y="655633"/>
                      <a:pt x="567519" y="663965"/>
                    </a:cubicBezTo>
                    <a:cubicBezTo>
                      <a:pt x="592513" y="672296"/>
                      <a:pt x="619766" y="678085"/>
                      <a:pt x="647867" y="680769"/>
                    </a:cubicBezTo>
                    <a:cubicBezTo>
                      <a:pt x="676108" y="683452"/>
                      <a:pt x="705621" y="683592"/>
                      <a:pt x="736828" y="677944"/>
                    </a:cubicBezTo>
                    <a:cubicBezTo>
                      <a:pt x="706327" y="681757"/>
                      <a:pt x="677379" y="680345"/>
                      <a:pt x="649985" y="676391"/>
                    </a:cubicBezTo>
                    <a:close/>
                  </a:path>
                </a:pathLst>
              </a:custGeom>
              <a:solidFill>
                <a:srgbClr val="CE0565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5" name="Graphic 2">
              <a:extLst>
                <a:ext uri="{FF2B5EF4-FFF2-40B4-BE49-F238E27FC236}">
                  <a16:creationId xmlns:a16="http://schemas.microsoft.com/office/drawing/2014/main" id="{06D1E8CE-E7DB-44B7-864C-E813E18BC52B}"/>
                </a:ext>
              </a:extLst>
            </p:cNvPr>
            <p:cNvGrpSpPr/>
            <p:nvPr/>
          </p:nvGrpSpPr>
          <p:grpSpPr>
            <a:xfrm>
              <a:off x="354768" y="4630613"/>
              <a:ext cx="668061" cy="563937"/>
              <a:chOff x="354768" y="4630613"/>
              <a:chExt cx="668061" cy="563937"/>
            </a:xfrm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C29497C3-0DCA-4D45-9CF4-56EB9A69511D}"/>
                  </a:ext>
                </a:extLst>
              </p:cNvPr>
              <p:cNvSpPr/>
              <p:nvPr/>
            </p:nvSpPr>
            <p:spPr>
              <a:xfrm>
                <a:off x="657527" y="4904948"/>
                <a:ext cx="365303" cy="289602"/>
              </a:xfrm>
              <a:custGeom>
                <a:avLst/>
                <a:gdLst>
                  <a:gd name="connsiteX0" fmla="*/ 358062 w 365303"/>
                  <a:gd name="connsiteY0" fmla="*/ 273497 h 289602"/>
                  <a:gd name="connsiteX1" fmla="*/ 358062 w 365303"/>
                  <a:gd name="connsiteY1" fmla="*/ 273497 h 289602"/>
                  <a:gd name="connsiteX2" fmla="*/ 352414 w 365303"/>
                  <a:gd name="connsiteY2" fmla="*/ 216307 h 289602"/>
                  <a:gd name="connsiteX3" fmla="*/ 31163 w 365303"/>
                  <a:gd name="connsiteY3" fmla="*/ 1246 h 289602"/>
                  <a:gd name="connsiteX4" fmla="*/ 7299 w 365303"/>
                  <a:gd name="connsiteY4" fmla="*/ 12967 h 289602"/>
                  <a:gd name="connsiteX5" fmla="*/ 7299 w 365303"/>
                  <a:gd name="connsiteY5" fmla="*/ 12967 h 289602"/>
                  <a:gd name="connsiteX6" fmla="*/ 2922 w 365303"/>
                  <a:gd name="connsiteY6" fmla="*/ 39231 h 289602"/>
                  <a:gd name="connsiteX7" fmla="*/ 301720 w 365303"/>
                  <a:gd name="connsiteY7" fmla="*/ 284511 h 289602"/>
                  <a:gd name="connsiteX8" fmla="*/ 358062 w 365303"/>
                  <a:gd name="connsiteY8" fmla="*/ 273497 h 28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303" h="289602">
                    <a:moveTo>
                      <a:pt x="358062" y="273497"/>
                    </a:moveTo>
                    <a:lnTo>
                      <a:pt x="358062" y="273497"/>
                    </a:lnTo>
                    <a:cubicBezTo>
                      <a:pt x="372324" y="254293"/>
                      <a:pt x="362863" y="223368"/>
                      <a:pt x="352414" y="216307"/>
                    </a:cubicBezTo>
                    <a:lnTo>
                      <a:pt x="31163" y="1246"/>
                    </a:lnTo>
                    <a:cubicBezTo>
                      <a:pt x="25515" y="-2566"/>
                      <a:pt x="14925" y="2658"/>
                      <a:pt x="7299" y="12967"/>
                    </a:cubicBezTo>
                    <a:lnTo>
                      <a:pt x="7299" y="12967"/>
                    </a:lnTo>
                    <a:cubicBezTo>
                      <a:pt x="-326" y="23275"/>
                      <a:pt x="-2303" y="34995"/>
                      <a:pt x="2922" y="39231"/>
                    </a:cubicBezTo>
                    <a:lnTo>
                      <a:pt x="301720" y="284511"/>
                    </a:lnTo>
                    <a:cubicBezTo>
                      <a:pt x="311322" y="292560"/>
                      <a:pt x="343800" y="292560"/>
                      <a:pt x="358062" y="273497"/>
                    </a:cubicBezTo>
                    <a:close/>
                  </a:path>
                </a:pathLst>
              </a:custGeom>
              <a:solidFill>
                <a:srgbClr val="FF006C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4555360-DB09-4AEC-8D02-020A890F4A1C}"/>
                  </a:ext>
                </a:extLst>
              </p:cNvPr>
              <p:cNvSpPr/>
              <p:nvPr/>
            </p:nvSpPr>
            <p:spPr>
              <a:xfrm>
                <a:off x="420945" y="4698736"/>
                <a:ext cx="344430" cy="331805"/>
              </a:xfrm>
              <a:custGeom>
                <a:avLst/>
                <a:gdLst>
                  <a:gd name="connsiteX0" fmla="*/ 77961 w 344430"/>
                  <a:gd name="connsiteY0" fmla="*/ 292607 h 331805"/>
                  <a:gd name="connsiteX1" fmla="*/ 85304 w 344430"/>
                  <a:gd name="connsiteY1" fmla="*/ 297690 h 331805"/>
                  <a:gd name="connsiteX2" fmla="*/ 92505 w 344430"/>
                  <a:gd name="connsiteY2" fmla="*/ 302491 h 331805"/>
                  <a:gd name="connsiteX3" fmla="*/ 109450 w 344430"/>
                  <a:gd name="connsiteY3" fmla="*/ 311811 h 331805"/>
                  <a:gd name="connsiteX4" fmla="*/ 116793 w 344430"/>
                  <a:gd name="connsiteY4" fmla="*/ 315200 h 331805"/>
                  <a:gd name="connsiteX5" fmla="*/ 159015 w 344430"/>
                  <a:gd name="connsiteY5" fmla="*/ 328473 h 331805"/>
                  <a:gd name="connsiteX6" fmla="*/ 187680 w 344430"/>
                  <a:gd name="connsiteY6" fmla="*/ 331721 h 331805"/>
                  <a:gd name="connsiteX7" fmla="*/ 316463 w 344430"/>
                  <a:gd name="connsiteY7" fmla="*/ 272978 h 331805"/>
                  <a:gd name="connsiteX8" fmla="*/ 335385 w 344430"/>
                  <a:gd name="connsiteY8" fmla="*/ 132758 h 331805"/>
                  <a:gd name="connsiteX9" fmla="*/ 324088 w 344430"/>
                  <a:gd name="connsiteY9" fmla="*/ 106352 h 331805"/>
                  <a:gd name="connsiteX10" fmla="*/ 299235 w 344430"/>
                  <a:gd name="connsiteY10" fmla="*/ 69779 h 331805"/>
                  <a:gd name="connsiteX11" fmla="*/ 293869 w 344430"/>
                  <a:gd name="connsiteY11" fmla="*/ 63707 h 331805"/>
                  <a:gd name="connsiteX12" fmla="*/ 280031 w 344430"/>
                  <a:gd name="connsiteY12" fmla="*/ 50151 h 331805"/>
                  <a:gd name="connsiteX13" fmla="*/ 273394 w 344430"/>
                  <a:gd name="connsiteY13" fmla="*/ 44644 h 331805"/>
                  <a:gd name="connsiteX14" fmla="*/ 266333 w 344430"/>
                  <a:gd name="connsiteY14" fmla="*/ 39136 h 331805"/>
                  <a:gd name="connsiteX15" fmla="*/ 263509 w 344430"/>
                  <a:gd name="connsiteY15" fmla="*/ 37159 h 331805"/>
                  <a:gd name="connsiteX16" fmla="*/ 242752 w 344430"/>
                  <a:gd name="connsiteY16" fmla="*/ 24027 h 331805"/>
                  <a:gd name="connsiteX17" fmla="*/ 180620 w 344430"/>
                  <a:gd name="connsiteY17" fmla="*/ 2422 h 331805"/>
                  <a:gd name="connsiteX18" fmla="*/ 172288 w 344430"/>
                  <a:gd name="connsiteY18" fmla="*/ 1292 h 331805"/>
                  <a:gd name="connsiteX19" fmla="*/ 149554 w 344430"/>
                  <a:gd name="connsiteY19" fmla="*/ 22 h 331805"/>
                  <a:gd name="connsiteX20" fmla="*/ 141081 w 344430"/>
                  <a:gd name="connsiteY20" fmla="*/ 304 h 331805"/>
                  <a:gd name="connsiteX21" fmla="*/ 125407 w 344430"/>
                  <a:gd name="connsiteY21" fmla="*/ 1998 h 331805"/>
                  <a:gd name="connsiteX22" fmla="*/ 96742 w 344430"/>
                  <a:gd name="connsiteY22" fmla="*/ 9059 h 331805"/>
                  <a:gd name="connsiteX23" fmla="*/ 27973 w 344430"/>
                  <a:gd name="connsiteY23" fmla="*/ 58906 h 331805"/>
                  <a:gd name="connsiteX24" fmla="*/ 155 w 344430"/>
                  <a:gd name="connsiteY24" fmla="*/ 139112 h 331805"/>
                  <a:gd name="connsiteX25" fmla="*/ 1708 w 344430"/>
                  <a:gd name="connsiteY25" fmla="*/ 168625 h 331805"/>
                  <a:gd name="connsiteX26" fmla="*/ 4673 w 344430"/>
                  <a:gd name="connsiteY26" fmla="*/ 184158 h 331805"/>
                  <a:gd name="connsiteX27" fmla="*/ 6792 w 344430"/>
                  <a:gd name="connsiteY27" fmla="*/ 192348 h 331805"/>
                  <a:gd name="connsiteX28" fmla="*/ 14558 w 344430"/>
                  <a:gd name="connsiteY28" fmla="*/ 213670 h 331805"/>
                  <a:gd name="connsiteX29" fmla="*/ 18088 w 344430"/>
                  <a:gd name="connsiteY29" fmla="*/ 221296 h 331805"/>
                  <a:gd name="connsiteX30" fmla="*/ 56779 w 344430"/>
                  <a:gd name="connsiteY30" fmla="*/ 274532 h 331805"/>
                  <a:gd name="connsiteX31" fmla="*/ 75278 w 344430"/>
                  <a:gd name="connsiteY31" fmla="*/ 290488 h 331805"/>
                  <a:gd name="connsiteX32" fmla="*/ 77961 w 344430"/>
                  <a:gd name="connsiteY32" fmla="*/ 292607 h 33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4430" h="331805">
                    <a:moveTo>
                      <a:pt x="77961" y="292607"/>
                    </a:moveTo>
                    <a:cubicBezTo>
                      <a:pt x="80361" y="294442"/>
                      <a:pt x="82762" y="296137"/>
                      <a:pt x="85304" y="297690"/>
                    </a:cubicBezTo>
                    <a:cubicBezTo>
                      <a:pt x="87704" y="299384"/>
                      <a:pt x="90105" y="300938"/>
                      <a:pt x="92505" y="302491"/>
                    </a:cubicBezTo>
                    <a:cubicBezTo>
                      <a:pt x="98154" y="305880"/>
                      <a:pt x="103661" y="308986"/>
                      <a:pt x="109450" y="311811"/>
                    </a:cubicBezTo>
                    <a:cubicBezTo>
                      <a:pt x="111992" y="313082"/>
                      <a:pt x="114393" y="314212"/>
                      <a:pt x="116793" y="315200"/>
                    </a:cubicBezTo>
                    <a:cubicBezTo>
                      <a:pt x="130491" y="321272"/>
                      <a:pt x="144753" y="325790"/>
                      <a:pt x="159015" y="328473"/>
                    </a:cubicBezTo>
                    <a:cubicBezTo>
                      <a:pt x="168617" y="330450"/>
                      <a:pt x="178078" y="331439"/>
                      <a:pt x="187680" y="331721"/>
                    </a:cubicBezTo>
                    <a:cubicBezTo>
                      <a:pt x="238374" y="333274"/>
                      <a:pt x="286526" y="313364"/>
                      <a:pt x="316463" y="272978"/>
                    </a:cubicBezTo>
                    <a:cubicBezTo>
                      <a:pt x="346399" y="232593"/>
                      <a:pt x="351624" y="180769"/>
                      <a:pt x="335385" y="132758"/>
                    </a:cubicBezTo>
                    <a:cubicBezTo>
                      <a:pt x="332419" y="123720"/>
                      <a:pt x="328607" y="114824"/>
                      <a:pt x="324088" y="106352"/>
                    </a:cubicBezTo>
                    <a:cubicBezTo>
                      <a:pt x="317451" y="93502"/>
                      <a:pt x="309120" y="81217"/>
                      <a:pt x="299235" y="69779"/>
                    </a:cubicBezTo>
                    <a:cubicBezTo>
                      <a:pt x="297541" y="67802"/>
                      <a:pt x="295705" y="65684"/>
                      <a:pt x="293869" y="63707"/>
                    </a:cubicBezTo>
                    <a:cubicBezTo>
                      <a:pt x="289492" y="59047"/>
                      <a:pt x="284832" y="54528"/>
                      <a:pt x="280031" y="50151"/>
                    </a:cubicBezTo>
                    <a:cubicBezTo>
                      <a:pt x="277913" y="48315"/>
                      <a:pt x="275653" y="46479"/>
                      <a:pt x="273394" y="44644"/>
                    </a:cubicBezTo>
                    <a:cubicBezTo>
                      <a:pt x="271135" y="42808"/>
                      <a:pt x="268734" y="40972"/>
                      <a:pt x="266333" y="39136"/>
                    </a:cubicBezTo>
                    <a:cubicBezTo>
                      <a:pt x="265345" y="38431"/>
                      <a:pt x="264498" y="37724"/>
                      <a:pt x="263509" y="37159"/>
                    </a:cubicBezTo>
                    <a:cubicBezTo>
                      <a:pt x="256731" y="32217"/>
                      <a:pt x="249812" y="27840"/>
                      <a:pt x="242752" y="24027"/>
                    </a:cubicBezTo>
                    <a:cubicBezTo>
                      <a:pt x="222700" y="13013"/>
                      <a:pt x="201660" y="5811"/>
                      <a:pt x="180620" y="2422"/>
                    </a:cubicBezTo>
                    <a:cubicBezTo>
                      <a:pt x="177937" y="1998"/>
                      <a:pt x="175113" y="1575"/>
                      <a:pt x="172288" y="1292"/>
                    </a:cubicBezTo>
                    <a:cubicBezTo>
                      <a:pt x="164663" y="445"/>
                      <a:pt x="157038" y="-120"/>
                      <a:pt x="149554" y="22"/>
                    </a:cubicBezTo>
                    <a:cubicBezTo>
                      <a:pt x="146730" y="22"/>
                      <a:pt x="143905" y="163"/>
                      <a:pt x="141081" y="304"/>
                    </a:cubicBezTo>
                    <a:cubicBezTo>
                      <a:pt x="135856" y="586"/>
                      <a:pt x="130491" y="1151"/>
                      <a:pt x="125407" y="1998"/>
                    </a:cubicBezTo>
                    <a:cubicBezTo>
                      <a:pt x="115522" y="3411"/>
                      <a:pt x="105920" y="5811"/>
                      <a:pt x="96742" y="9059"/>
                    </a:cubicBezTo>
                    <a:cubicBezTo>
                      <a:pt x="69629" y="18379"/>
                      <a:pt x="45624" y="35041"/>
                      <a:pt x="27973" y="58906"/>
                    </a:cubicBezTo>
                    <a:cubicBezTo>
                      <a:pt x="10322" y="82629"/>
                      <a:pt x="1284" y="110447"/>
                      <a:pt x="155" y="139112"/>
                    </a:cubicBezTo>
                    <a:cubicBezTo>
                      <a:pt x="-269" y="148856"/>
                      <a:pt x="155" y="158740"/>
                      <a:pt x="1708" y="168625"/>
                    </a:cubicBezTo>
                    <a:cubicBezTo>
                      <a:pt x="2414" y="173850"/>
                      <a:pt x="3403" y="179074"/>
                      <a:pt x="4673" y="184158"/>
                    </a:cubicBezTo>
                    <a:cubicBezTo>
                      <a:pt x="5379" y="186982"/>
                      <a:pt x="6085" y="189665"/>
                      <a:pt x="6792" y="192348"/>
                    </a:cubicBezTo>
                    <a:cubicBezTo>
                      <a:pt x="8910" y="199549"/>
                      <a:pt x="11451" y="206610"/>
                      <a:pt x="14558" y="213670"/>
                    </a:cubicBezTo>
                    <a:cubicBezTo>
                      <a:pt x="15688" y="216353"/>
                      <a:pt x="16817" y="218895"/>
                      <a:pt x="18088" y="221296"/>
                    </a:cubicBezTo>
                    <a:cubicBezTo>
                      <a:pt x="27408" y="240359"/>
                      <a:pt x="40399" y="258575"/>
                      <a:pt x="56779" y="274532"/>
                    </a:cubicBezTo>
                    <a:cubicBezTo>
                      <a:pt x="62569" y="280180"/>
                      <a:pt x="68641" y="285546"/>
                      <a:pt x="75278" y="290488"/>
                    </a:cubicBezTo>
                    <a:cubicBezTo>
                      <a:pt x="76125" y="291194"/>
                      <a:pt x="77114" y="291900"/>
                      <a:pt x="77961" y="292607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FA489F3-7C7F-4BC2-A162-AC9A28187AFA}"/>
                  </a:ext>
                </a:extLst>
              </p:cNvPr>
              <p:cNvSpPr/>
              <p:nvPr/>
            </p:nvSpPr>
            <p:spPr>
              <a:xfrm>
                <a:off x="420747" y="4698758"/>
                <a:ext cx="279946" cy="302469"/>
              </a:xfrm>
              <a:custGeom>
                <a:avLst/>
                <a:gdLst>
                  <a:gd name="connsiteX0" fmla="*/ 85502 w 279946"/>
                  <a:gd name="connsiteY0" fmla="*/ 297668 h 302469"/>
                  <a:gd name="connsiteX1" fmla="*/ 92704 w 279946"/>
                  <a:gd name="connsiteY1" fmla="*/ 302469 h 302469"/>
                  <a:gd name="connsiteX2" fmla="*/ 210189 w 279946"/>
                  <a:gd name="connsiteY2" fmla="*/ 194162 h 302469"/>
                  <a:gd name="connsiteX3" fmla="*/ 279947 w 279946"/>
                  <a:gd name="connsiteY3" fmla="*/ 50270 h 302469"/>
                  <a:gd name="connsiteX4" fmla="*/ 273310 w 279946"/>
                  <a:gd name="connsiteY4" fmla="*/ 44763 h 302469"/>
                  <a:gd name="connsiteX5" fmla="*/ 203835 w 279946"/>
                  <a:gd name="connsiteY5" fmla="*/ 189502 h 302469"/>
                  <a:gd name="connsiteX6" fmla="*/ 85502 w 279946"/>
                  <a:gd name="connsiteY6" fmla="*/ 297668 h 302469"/>
                  <a:gd name="connsiteX7" fmla="*/ 1765 w 279946"/>
                  <a:gd name="connsiteY7" fmla="*/ 168462 h 302469"/>
                  <a:gd name="connsiteX8" fmla="*/ 73640 w 279946"/>
                  <a:gd name="connsiteY8" fmla="*/ 92633 h 302469"/>
                  <a:gd name="connsiteX9" fmla="*/ 125323 w 279946"/>
                  <a:gd name="connsiteY9" fmla="*/ 1835 h 302469"/>
                  <a:gd name="connsiteX10" fmla="*/ 96657 w 279946"/>
                  <a:gd name="connsiteY10" fmla="*/ 8896 h 302469"/>
                  <a:gd name="connsiteX11" fmla="*/ 54718 w 279946"/>
                  <a:gd name="connsiteY11" fmla="*/ 78653 h 302469"/>
                  <a:gd name="connsiteX12" fmla="*/ 71 w 279946"/>
                  <a:gd name="connsiteY12" fmla="*/ 138950 h 302469"/>
                  <a:gd name="connsiteX13" fmla="*/ 1765 w 279946"/>
                  <a:gd name="connsiteY13" fmla="*/ 168462 h 302469"/>
                  <a:gd name="connsiteX14" fmla="*/ 75476 w 279946"/>
                  <a:gd name="connsiteY14" fmla="*/ 290466 h 302469"/>
                  <a:gd name="connsiteX15" fmla="*/ 193244 w 279946"/>
                  <a:gd name="connsiteY15" fmla="*/ 181453 h 302469"/>
                  <a:gd name="connsiteX16" fmla="*/ 263708 w 279946"/>
                  <a:gd name="connsiteY16" fmla="*/ 37138 h 302469"/>
                  <a:gd name="connsiteX17" fmla="*/ 242950 w 279946"/>
                  <a:gd name="connsiteY17" fmla="*/ 24005 h 302469"/>
                  <a:gd name="connsiteX18" fmla="*/ 174464 w 279946"/>
                  <a:gd name="connsiteY18" fmla="*/ 167474 h 302469"/>
                  <a:gd name="connsiteX19" fmla="*/ 57119 w 279946"/>
                  <a:gd name="connsiteY19" fmla="*/ 274369 h 302469"/>
                  <a:gd name="connsiteX20" fmla="*/ 75476 w 279946"/>
                  <a:gd name="connsiteY20" fmla="*/ 290466 h 302469"/>
                  <a:gd name="connsiteX21" fmla="*/ 6990 w 279946"/>
                  <a:gd name="connsiteY21" fmla="*/ 192326 h 302469"/>
                  <a:gd name="connsiteX22" fmla="*/ 91998 w 279946"/>
                  <a:gd name="connsiteY22" fmla="*/ 106330 h 302469"/>
                  <a:gd name="connsiteX23" fmla="*/ 149752 w 279946"/>
                  <a:gd name="connsiteY23" fmla="*/ 0 h 302469"/>
                  <a:gd name="connsiteX24" fmla="*/ 141280 w 279946"/>
                  <a:gd name="connsiteY24" fmla="*/ 282 h 302469"/>
                  <a:gd name="connsiteX25" fmla="*/ 85784 w 279946"/>
                  <a:gd name="connsiteY25" fmla="*/ 101670 h 302469"/>
                  <a:gd name="connsiteX26" fmla="*/ 4872 w 279946"/>
                  <a:gd name="connsiteY26" fmla="*/ 184136 h 302469"/>
                  <a:gd name="connsiteX27" fmla="*/ 6990 w 279946"/>
                  <a:gd name="connsiteY27" fmla="*/ 192326 h 30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9946" h="302469">
                    <a:moveTo>
                      <a:pt x="85502" y="297668"/>
                    </a:moveTo>
                    <a:cubicBezTo>
                      <a:pt x="87902" y="299363"/>
                      <a:pt x="90303" y="300916"/>
                      <a:pt x="92704" y="302469"/>
                    </a:cubicBezTo>
                    <a:cubicBezTo>
                      <a:pt x="138738" y="273804"/>
                      <a:pt x="178417" y="236949"/>
                      <a:pt x="210189" y="194162"/>
                    </a:cubicBezTo>
                    <a:cubicBezTo>
                      <a:pt x="241961" y="151235"/>
                      <a:pt x="265826" y="102517"/>
                      <a:pt x="279947" y="50270"/>
                    </a:cubicBezTo>
                    <a:cubicBezTo>
                      <a:pt x="277829" y="48435"/>
                      <a:pt x="275569" y="46599"/>
                      <a:pt x="273310" y="44763"/>
                    </a:cubicBezTo>
                    <a:cubicBezTo>
                      <a:pt x="259613" y="97575"/>
                      <a:pt x="235748" y="146574"/>
                      <a:pt x="203835" y="189502"/>
                    </a:cubicBezTo>
                    <a:cubicBezTo>
                      <a:pt x="172063" y="232430"/>
                      <a:pt x="131960" y="269285"/>
                      <a:pt x="85502" y="297668"/>
                    </a:cubicBezTo>
                    <a:close/>
                    <a:moveTo>
                      <a:pt x="1765" y="168462"/>
                    </a:moveTo>
                    <a:cubicBezTo>
                      <a:pt x="28877" y="146151"/>
                      <a:pt x="52883" y="120733"/>
                      <a:pt x="73640" y="92633"/>
                    </a:cubicBezTo>
                    <a:cubicBezTo>
                      <a:pt x="94398" y="64673"/>
                      <a:pt x="111767" y="34314"/>
                      <a:pt x="125323" y="1835"/>
                    </a:cubicBezTo>
                    <a:cubicBezTo>
                      <a:pt x="115438" y="3248"/>
                      <a:pt x="105836" y="5648"/>
                      <a:pt x="96657" y="8896"/>
                    </a:cubicBezTo>
                    <a:cubicBezTo>
                      <a:pt x="84937" y="33466"/>
                      <a:pt x="70957" y="56907"/>
                      <a:pt x="54718" y="78653"/>
                    </a:cubicBezTo>
                    <a:cubicBezTo>
                      <a:pt x="38479" y="100541"/>
                      <a:pt x="20122" y="120592"/>
                      <a:pt x="71" y="138950"/>
                    </a:cubicBezTo>
                    <a:cubicBezTo>
                      <a:pt x="-212" y="148834"/>
                      <a:pt x="353" y="158577"/>
                      <a:pt x="1765" y="168462"/>
                    </a:cubicBezTo>
                    <a:close/>
                    <a:moveTo>
                      <a:pt x="75476" y="290466"/>
                    </a:moveTo>
                    <a:cubicBezTo>
                      <a:pt x="121510" y="261519"/>
                      <a:pt x="161331" y="224381"/>
                      <a:pt x="193244" y="181453"/>
                    </a:cubicBezTo>
                    <a:cubicBezTo>
                      <a:pt x="225158" y="138526"/>
                      <a:pt x="249163" y="89667"/>
                      <a:pt x="263708" y="37138"/>
                    </a:cubicBezTo>
                    <a:cubicBezTo>
                      <a:pt x="256930" y="32196"/>
                      <a:pt x="250010" y="27818"/>
                      <a:pt x="242950" y="24005"/>
                    </a:cubicBezTo>
                    <a:cubicBezTo>
                      <a:pt x="229394" y="76253"/>
                      <a:pt x="205953" y="124829"/>
                      <a:pt x="174464" y="167474"/>
                    </a:cubicBezTo>
                    <a:cubicBezTo>
                      <a:pt x="142833" y="209978"/>
                      <a:pt x="103153" y="246409"/>
                      <a:pt x="57119" y="274369"/>
                    </a:cubicBezTo>
                    <a:cubicBezTo>
                      <a:pt x="62626" y="280158"/>
                      <a:pt x="68839" y="285383"/>
                      <a:pt x="75476" y="290466"/>
                    </a:cubicBezTo>
                    <a:close/>
                    <a:moveTo>
                      <a:pt x="6990" y="192326"/>
                    </a:moveTo>
                    <a:cubicBezTo>
                      <a:pt x="39468" y="167756"/>
                      <a:pt x="67992" y="138667"/>
                      <a:pt x="91998" y="106330"/>
                    </a:cubicBezTo>
                    <a:cubicBezTo>
                      <a:pt x="116003" y="73993"/>
                      <a:pt x="135490" y="38126"/>
                      <a:pt x="149752" y="0"/>
                    </a:cubicBezTo>
                    <a:cubicBezTo>
                      <a:pt x="146928" y="0"/>
                      <a:pt x="144104" y="141"/>
                      <a:pt x="141280" y="282"/>
                    </a:cubicBezTo>
                    <a:cubicBezTo>
                      <a:pt x="127582" y="36573"/>
                      <a:pt x="108801" y="70745"/>
                      <a:pt x="85784" y="101670"/>
                    </a:cubicBezTo>
                    <a:cubicBezTo>
                      <a:pt x="62767" y="132595"/>
                      <a:pt x="35655" y="160413"/>
                      <a:pt x="4872" y="184136"/>
                    </a:cubicBezTo>
                    <a:cubicBezTo>
                      <a:pt x="5437" y="186819"/>
                      <a:pt x="6143" y="189502"/>
                      <a:pt x="6990" y="192326"/>
                    </a:cubicBezTo>
                    <a:close/>
                  </a:path>
                </a:pathLst>
              </a:custGeom>
              <a:solidFill>
                <a:srgbClr val="FB5507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C6930D3C-2AC1-490B-A66B-819E90246D06}"/>
                  </a:ext>
                </a:extLst>
              </p:cNvPr>
              <p:cNvSpPr/>
              <p:nvPr/>
            </p:nvSpPr>
            <p:spPr>
              <a:xfrm>
                <a:off x="435644" y="4699888"/>
                <a:ext cx="286371" cy="314048"/>
              </a:xfrm>
              <a:custGeom>
                <a:avLst/>
                <a:gdLst>
                  <a:gd name="connsiteX0" fmla="*/ 94751 w 286371"/>
                  <a:gd name="connsiteY0" fmla="*/ 310660 h 314048"/>
                  <a:gd name="connsiteX1" fmla="*/ 102094 w 286371"/>
                  <a:gd name="connsiteY1" fmla="*/ 314048 h 314048"/>
                  <a:gd name="connsiteX2" fmla="*/ 103083 w 286371"/>
                  <a:gd name="connsiteY2" fmla="*/ 308683 h 314048"/>
                  <a:gd name="connsiteX3" fmla="*/ 128218 w 286371"/>
                  <a:gd name="connsiteY3" fmla="*/ 307412 h 314048"/>
                  <a:gd name="connsiteX4" fmla="*/ 131324 w 286371"/>
                  <a:gd name="connsiteY4" fmla="*/ 307271 h 314048"/>
                  <a:gd name="connsiteX5" fmla="*/ 131748 w 286371"/>
                  <a:gd name="connsiteY5" fmla="*/ 304023 h 314048"/>
                  <a:gd name="connsiteX6" fmla="*/ 134007 w 286371"/>
                  <a:gd name="connsiteY6" fmla="*/ 286372 h 314048"/>
                  <a:gd name="connsiteX7" fmla="*/ 158013 w 286371"/>
                  <a:gd name="connsiteY7" fmla="*/ 283971 h 314048"/>
                  <a:gd name="connsiteX8" fmla="*/ 161261 w 286371"/>
                  <a:gd name="connsiteY8" fmla="*/ 283548 h 314048"/>
                  <a:gd name="connsiteX9" fmla="*/ 161543 w 286371"/>
                  <a:gd name="connsiteY9" fmla="*/ 280300 h 314048"/>
                  <a:gd name="connsiteX10" fmla="*/ 162673 w 286371"/>
                  <a:gd name="connsiteY10" fmla="*/ 261519 h 314048"/>
                  <a:gd name="connsiteX11" fmla="*/ 185407 w 286371"/>
                  <a:gd name="connsiteY11" fmla="*/ 258130 h 314048"/>
                  <a:gd name="connsiteX12" fmla="*/ 188514 w 286371"/>
                  <a:gd name="connsiteY12" fmla="*/ 257706 h 314048"/>
                  <a:gd name="connsiteX13" fmla="*/ 188655 w 286371"/>
                  <a:gd name="connsiteY13" fmla="*/ 254458 h 314048"/>
                  <a:gd name="connsiteX14" fmla="*/ 188796 w 286371"/>
                  <a:gd name="connsiteY14" fmla="*/ 234548 h 314048"/>
                  <a:gd name="connsiteX15" fmla="*/ 210401 w 286371"/>
                  <a:gd name="connsiteY15" fmla="*/ 230170 h 314048"/>
                  <a:gd name="connsiteX16" fmla="*/ 213649 w 286371"/>
                  <a:gd name="connsiteY16" fmla="*/ 229464 h 314048"/>
                  <a:gd name="connsiteX17" fmla="*/ 213508 w 286371"/>
                  <a:gd name="connsiteY17" fmla="*/ 226217 h 314048"/>
                  <a:gd name="connsiteX18" fmla="*/ 212519 w 286371"/>
                  <a:gd name="connsiteY18" fmla="*/ 205177 h 314048"/>
                  <a:gd name="connsiteX19" fmla="*/ 232853 w 286371"/>
                  <a:gd name="connsiteY19" fmla="*/ 199952 h 314048"/>
                  <a:gd name="connsiteX20" fmla="*/ 235960 w 286371"/>
                  <a:gd name="connsiteY20" fmla="*/ 199105 h 314048"/>
                  <a:gd name="connsiteX21" fmla="*/ 235678 w 286371"/>
                  <a:gd name="connsiteY21" fmla="*/ 195857 h 314048"/>
                  <a:gd name="connsiteX22" fmla="*/ 233560 w 286371"/>
                  <a:gd name="connsiteY22" fmla="*/ 173969 h 314048"/>
                  <a:gd name="connsiteX23" fmla="*/ 252481 w 286371"/>
                  <a:gd name="connsiteY23" fmla="*/ 168039 h 314048"/>
                  <a:gd name="connsiteX24" fmla="*/ 255588 w 286371"/>
                  <a:gd name="connsiteY24" fmla="*/ 167050 h 314048"/>
                  <a:gd name="connsiteX25" fmla="*/ 255164 w 286371"/>
                  <a:gd name="connsiteY25" fmla="*/ 163802 h 314048"/>
                  <a:gd name="connsiteX26" fmla="*/ 251776 w 286371"/>
                  <a:gd name="connsiteY26" fmla="*/ 141068 h 314048"/>
                  <a:gd name="connsiteX27" fmla="*/ 269427 w 286371"/>
                  <a:gd name="connsiteY27" fmla="*/ 134431 h 314048"/>
                  <a:gd name="connsiteX28" fmla="*/ 272392 w 286371"/>
                  <a:gd name="connsiteY28" fmla="*/ 133301 h 314048"/>
                  <a:gd name="connsiteX29" fmla="*/ 271827 w 286371"/>
                  <a:gd name="connsiteY29" fmla="*/ 130195 h 314048"/>
                  <a:gd name="connsiteX30" fmla="*/ 267167 w 286371"/>
                  <a:gd name="connsiteY30" fmla="*/ 106613 h 314048"/>
                  <a:gd name="connsiteX31" fmla="*/ 283406 w 286371"/>
                  <a:gd name="connsiteY31" fmla="*/ 99411 h 314048"/>
                  <a:gd name="connsiteX32" fmla="*/ 286372 w 286371"/>
                  <a:gd name="connsiteY32" fmla="*/ 98140 h 314048"/>
                  <a:gd name="connsiteX33" fmla="*/ 285666 w 286371"/>
                  <a:gd name="connsiteY33" fmla="*/ 95034 h 314048"/>
                  <a:gd name="connsiteX34" fmla="*/ 279594 w 286371"/>
                  <a:gd name="connsiteY34" fmla="*/ 70604 h 314048"/>
                  <a:gd name="connsiteX35" fmla="*/ 284395 w 286371"/>
                  <a:gd name="connsiteY35" fmla="*/ 68204 h 314048"/>
                  <a:gd name="connsiteX36" fmla="*/ 279029 w 286371"/>
                  <a:gd name="connsiteY36" fmla="*/ 62132 h 314048"/>
                  <a:gd name="connsiteX37" fmla="*/ 273239 w 286371"/>
                  <a:gd name="connsiteY37" fmla="*/ 64956 h 314048"/>
                  <a:gd name="connsiteX38" fmla="*/ 270415 w 286371"/>
                  <a:gd name="connsiteY38" fmla="*/ 66368 h 314048"/>
                  <a:gd name="connsiteX39" fmla="*/ 271262 w 286371"/>
                  <a:gd name="connsiteY39" fmla="*/ 69475 h 314048"/>
                  <a:gd name="connsiteX40" fmla="*/ 277193 w 286371"/>
                  <a:gd name="connsiteY40" fmla="*/ 93622 h 314048"/>
                  <a:gd name="connsiteX41" fmla="*/ 261236 w 286371"/>
                  <a:gd name="connsiteY41" fmla="*/ 100682 h 314048"/>
                  <a:gd name="connsiteX42" fmla="*/ 258271 w 286371"/>
                  <a:gd name="connsiteY42" fmla="*/ 101953 h 314048"/>
                  <a:gd name="connsiteX43" fmla="*/ 258977 w 286371"/>
                  <a:gd name="connsiteY43" fmla="*/ 105059 h 314048"/>
                  <a:gd name="connsiteX44" fmla="*/ 263637 w 286371"/>
                  <a:gd name="connsiteY44" fmla="*/ 128500 h 314048"/>
                  <a:gd name="connsiteX45" fmla="*/ 246268 w 286371"/>
                  <a:gd name="connsiteY45" fmla="*/ 134996 h 314048"/>
                  <a:gd name="connsiteX46" fmla="*/ 243303 w 286371"/>
                  <a:gd name="connsiteY46" fmla="*/ 136126 h 314048"/>
                  <a:gd name="connsiteX47" fmla="*/ 243727 w 286371"/>
                  <a:gd name="connsiteY47" fmla="*/ 139232 h 314048"/>
                  <a:gd name="connsiteX48" fmla="*/ 247116 w 286371"/>
                  <a:gd name="connsiteY48" fmla="*/ 161825 h 314048"/>
                  <a:gd name="connsiteX49" fmla="*/ 228335 w 286371"/>
                  <a:gd name="connsiteY49" fmla="*/ 167615 h 314048"/>
                  <a:gd name="connsiteX50" fmla="*/ 225228 w 286371"/>
                  <a:gd name="connsiteY50" fmla="*/ 168462 h 314048"/>
                  <a:gd name="connsiteX51" fmla="*/ 225652 w 286371"/>
                  <a:gd name="connsiteY51" fmla="*/ 171710 h 314048"/>
                  <a:gd name="connsiteX52" fmla="*/ 227770 w 286371"/>
                  <a:gd name="connsiteY52" fmla="*/ 193315 h 314048"/>
                  <a:gd name="connsiteX53" fmla="*/ 207718 w 286371"/>
                  <a:gd name="connsiteY53" fmla="*/ 198398 h 314048"/>
                  <a:gd name="connsiteX54" fmla="*/ 204471 w 286371"/>
                  <a:gd name="connsiteY54" fmla="*/ 199105 h 314048"/>
                  <a:gd name="connsiteX55" fmla="*/ 204612 w 286371"/>
                  <a:gd name="connsiteY55" fmla="*/ 202353 h 314048"/>
                  <a:gd name="connsiteX56" fmla="*/ 205600 w 286371"/>
                  <a:gd name="connsiteY56" fmla="*/ 222969 h 314048"/>
                  <a:gd name="connsiteX57" fmla="*/ 184278 w 286371"/>
                  <a:gd name="connsiteY57" fmla="*/ 227346 h 314048"/>
                  <a:gd name="connsiteX58" fmla="*/ 181171 w 286371"/>
                  <a:gd name="connsiteY58" fmla="*/ 227911 h 314048"/>
                  <a:gd name="connsiteX59" fmla="*/ 181171 w 286371"/>
                  <a:gd name="connsiteY59" fmla="*/ 231159 h 314048"/>
                  <a:gd name="connsiteX60" fmla="*/ 181030 w 286371"/>
                  <a:gd name="connsiteY60" fmla="*/ 250787 h 314048"/>
                  <a:gd name="connsiteX61" fmla="*/ 158436 w 286371"/>
                  <a:gd name="connsiteY61" fmla="*/ 254176 h 314048"/>
                  <a:gd name="connsiteX62" fmla="*/ 155189 w 286371"/>
                  <a:gd name="connsiteY62" fmla="*/ 254600 h 314048"/>
                  <a:gd name="connsiteX63" fmla="*/ 155047 w 286371"/>
                  <a:gd name="connsiteY63" fmla="*/ 257848 h 314048"/>
                  <a:gd name="connsiteX64" fmla="*/ 153918 w 286371"/>
                  <a:gd name="connsiteY64" fmla="*/ 276346 h 314048"/>
                  <a:gd name="connsiteX65" fmla="*/ 130195 w 286371"/>
                  <a:gd name="connsiteY65" fmla="*/ 278746 h 314048"/>
                  <a:gd name="connsiteX66" fmla="*/ 126947 w 286371"/>
                  <a:gd name="connsiteY66" fmla="*/ 279029 h 314048"/>
                  <a:gd name="connsiteX67" fmla="*/ 126664 w 286371"/>
                  <a:gd name="connsiteY67" fmla="*/ 282136 h 314048"/>
                  <a:gd name="connsiteX68" fmla="*/ 124546 w 286371"/>
                  <a:gd name="connsiteY68" fmla="*/ 299504 h 314048"/>
                  <a:gd name="connsiteX69" fmla="*/ 99693 w 286371"/>
                  <a:gd name="connsiteY69" fmla="*/ 300775 h 314048"/>
                  <a:gd name="connsiteX70" fmla="*/ 96587 w 286371"/>
                  <a:gd name="connsiteY70" fmla="*/ 300916 h 314048"/>
                  <a:gd name="connsiteX71" fmla="*/ 95881 w 286371"/>
                  <a:gd name="connsiteY71" fmla="*/ 304305 h 314048"/>
                  <a:gd name="connsiteX72" fmla="*/ 94751 w 286371"/>
                  <a:gd name="connsiteY72" fmla="*/ 310660 h 314048"/>
                  <a:gd name="connsiteX73" fmla="*/ 3389 w 286371"/>
                  <a:gd name="connsiteY73" fmla="*/ 220145 h 314048"/>
                  <a:gd name="connsiteX74" fmla="*/ 10026 w 286371"/>
                  <a:gd name="connsiteY74" fmla="*/ 219721 h 314048"/>
                  <a:gd name="connsiteX75" fmla="*/ 13132 w 286371"/>
                  <a:gd name="connsiteY75" fmla="*/ 219580 h 314048"/>
                  <a:gd name="connsiteX76" fmla="*/ 13556 w 286371"/>
                  <a:gd name="connsiteY76" fmla="*/ 216332 h 314048"/>
                  <a:gd name="connsiteX77" fmla="*/ 15815 w 286371"/>
                  <a:gd name="connsiteY77" fmla="*/ 198681 h 314048"/>
                  <a:gd name="connsiteX78" fmla="*/ 39821 w 286371"/>
                  <a:gd name="connsiteY78" fmla="*/ 196280 h 314048"/>
                  <a:gd name="connsiteX79" fmla="*/ 43069 w 286371"/>
                  <a:gd name="connsiteY79" fmla="*/ 195857 h 314048"/>
                  <a:gd name="connsiteX80" fmla="*/ 43351 w 286371"/>
                  <a:gd name="connsiteY80" fmla="*/ 192609 h 314048"/>
                  <a:gd name="connsiteX81" fmla="*/ 44481 w 286371"/>
                  <a:gd name="connsiteY81" fmla="*/ 173828 h 314048"/>
                  <a:gd name="connsiteX82" fmla="*/ 67215 w 286371"/>
                  <a:gd name="connsiteY82" fmla="*/ 170439 h 314048"/>
                  <a:gd name="connsiteX83" fmla="*/ 70463 w 286371"/>
                  <a:gd name="connsiteY83" fmla="*/ 170016 h 314048"/>
                  <a:gd name="connsiteX84" fmla="*/ 70463 w 286371"/>
                  <a:gd name="connsiteY84" fmla="*/ 166768 h 314048"/>
                  <a:gd name="connsiteX85" fmla="*/ 70604 w 286371"/>
                  <a:gd name="connsiteY85" fmla="*/ 146857 h 314048"/>
                  <a:gd name="connsiteX86" fmla="*/ 92209 w 286371"/>
                  <a:gd name="connsiteY86" fmla="*/ 142480 h 314048"/>
                  <a:gd name="connsiteX87" fmla="*/ 95316 w 286371"/>
                  <a:gd name="connsiteY87" fmla="*/ 141774 h 314048"/>
                  <a:gd name="connsiteX88" fmla="*/ 95175 w 286371"/>
                  <a:gd name="connsiteY88" fmla="*/ 138526 h 314048"/>
                  <a:gd name="connsiteX89" fmla="*/ 94328 w 286371"/>
                  <a:gd name="connsiteY89" fmla="*/ 117627 h 314048"/>
                  <a:gd name="connsiteX90" fmla="*/ 114662 w 286371"/>
                  <a:gd name="connsiteY90" fmla="*/ 112402 h 314048"/>
                  <a:gd name="connsiteX91" fmla="*/ 117768 w 286371"/>
                  <a:gd name="connsiteY91" fmla="*/ 111555 h 314048"/>
                  <a:gd name="connsiteX92" fmla="*/ 117486 w 286371"/>
                  <a:gd name="connsiteY92" fmla="*/ 108307 h 314048"/>
                  <a:gd name="connsiteX93" fmla="*/ 115368 w 286371"/>
                  <a:gd name="connsiteY93" fmla="*/ 86420 h 314048"/>
                  <a:gd name="connsiteX94" fmla="*/ 134290 w 286371"/>
                  <a:gd name="connsiteY94" fmla="*/ 80489 h 314048"/>
                  <a:gd name="connsiteX95" fmla="*/ 137396 w 286371"/>
                  <a:gd name="connsiteY95" fmla="*/ 79501 h 314048"/>
                  <a:gd name="connsiteX96" fmla="*/ 136973 w 286371"/>
                  <a:gd name="connsiteY96" fmla="*/ 76253 h 314048"/>
                  <a:gd name="connsiteX97" fmla="*/ 133584 w 286371"/>
                  <a:gd name="connsiteY97" fmla="*/ 53518 h 314048"/>
                  <a:gd name="connsiteX98" fmla="*/ 151235 w 286371"/>
                  <a:gd name="connsiteY98" fmla="*/ 46881 h 314048"/>
                  <a:gd name="connsiteX99" fmla="*/ 154341 w 286371"/>
                  <a:gd name="connsiteY99" fmla="*/ 45752 h 314048"/>
                  <a:gd name="connsiteX100" fmla="*/ 153635 w 286371"/>
                  <a:gd name="connsiteY100" fmla="*/ 42504 h 314048"/>
                  <a:gd name="connsiteX101" fmla="*/ 148975 w 286371"/>
                  <a:gd name="connsiteY101" fmla="*/ 18922 h 314048"/>
                  <a:gd name="connsiteX102" fmla="*/ 165214 w 286371"/>
                  <a:gd name="connsiteY102" fmla="*/ 11721 h 314048"/>
                  <a:gd name="connsiteX103" fmla="*/ 168180 w 286371"/>
                  <a:gd name="connsiteY103" fmla="*/ 10449 h 314048"/>
                  <a:gd name="connsiteX104" fmla="*/ 167474 w 286371"/>
                  <a:gd name="connsiteY104" fmla="*/ 7343 h 314048"/>
                  <a:gd name="connsiteX105" fmla="*/ 165920 w 286371"/>
                  <a:gd name="connsiteY105" fmla="*/ 1130 h 314048"/>
                  <a:gd name="connsiteX106" fmla="*/ 157589 w 286371"/>
                  <a:gd name="connsiteY106" fmla="*/ 0 h 314048"/>
                  <a:gd name="connsiteX107" fmla="*/ 159001 w 286371"/>
                  <a:gd name="connsiteY107" fmla="*/ 6072 h 314048"/>
                  <a:gd name="connsiteX108" fmla="*/ 143045 w 286371"/>
                  <a:gd name="connsiteY108" fmla="*/ 12991 h 314048"/>
                  <a:gd name="connsiteX109" fmla="*/ 140079 w 286371"/>
                  <a:gd name="connsiteY109" fmla="*/ 14262 h 314048"/>
                  <a:gd name="connsiteX110" fmla="*/ 140785 w 286371"/>
                  <a:gd name="connsiteY110" fmla="*/ 17369 h 314048"/>
                  <a:gd name="connsiteX111" fmla="*/ 145445 w 286371"/>
                  <a:gd name="connsiteY111" fmla="*/ 40810 h 314048"/>
                  <a:gd name="connsiteX112" fmla="*/ 128076 w 286371"/>
                  <a:gd name="connsiteY112" fmla="*/ 47305 h 314048"/>
                  <a:gd name="connsiteX113" fmla="*/ 125111 w 286371"/>
                  <a:gd name="connsiteY113" fmla="*/ 48435 h 314048"/>
                  <a:gd name="connsiteX114" fmla="*/ 125535 w 286371"/>
                  <a:gd name="connsiteY114" fmla="*/ 51541 h 314048"/>
                  <a:gd name="connsiteX115" fmla="*/ 128924 w 286371"/>
                  <a:gd name="connsiteY115" fmla="*/ 74135 h 314048"/>
                  <a:gd name="connsiteX116" fmla="*/ 110143 w 286371"/>
                  <a:gd name="connsiteY116" fmla="*/ 79924 h 314048"/>
                  <a:gd name="connsiteX117" fmla="*/ 107036 w 286371"/>
                  <a:gd name="connsiteY117" fmla="*/ 80772 h 314048"/>
                  <a:gd name="connsiteX118" fmla="*/ 107460 w 286371"/>
                  <a:gd name="connsiteY118" fmla="*/ 84019 h 314048"/>
                  <a:gd name="connsiteX119" fmla="*/ 109578 w 286371"/>
                  <a:gd name="connsiteY119" fmla="*/ 105624 h 314048"/>
                  <a:gd name="connsiteX120" fmla="*/ 89527 w 286371"/>
                  <a:gd name="connsiteY120" fmla="*/ 110708 h 314048"/>
                  <a:gd name="connsiteX121" fmla="*/ 86279 w 286371"/>
                  <a:gd name="connsiteY121" fmla="*/ 111414 h 314048"/>
                  <a:gd name="connsiteX122" fmla="*/ 86420 w 286371"/>
                  <a:gd name="connsiteY122" fmla="*/ 114662 h 314048"/>
                  <a:gd name="connsiteX123" fmla="*/ 87408 w 286371"/>
                  <a:gd name="connsiteY123" fmla="*/ 135278 h 314048"/>
                  <a:gd name="connsiteX124" fmla="*/ 66086 w 286371"/>
                  <a:gd name="connsiteY124" fmla="*/ 139656 h 314048"/>
                  <a:gd name="connsiteX125" fmla="*/ 62979 w 286371"/>
                  <a:gd name="connsiteY125" fmla="*/ 140220 h 314048"/>
                  <a:gd name="connsiteX126" fmla="*/ 62979 w 286371"/>
                  <a:gd name="connsiteY126" fmla="*/ 143468 h 314048"/>
                  <a:gd name="connsiteX127" fmla="*/ 62838 w 286371"/>
                  <a:gd name="connsiteY127" fmla="*/ 163096 h 314048"/>
                  <a:gd name="connsiteX128" fmla="*/ 40245 w 286371"/>
                  <a:gd name="connsiteY128" fmla="*/ 166485 h 314048"/>
                  <a:gd name="connsiteX129" fmla="*/ 36997 w 286371"/>
                  <a:gd name="connsiteY129" fmla="*/ 166909 h 314048"/>
                  <a:gd name="connsiteX130" fmla="*/ 36856 w 286371"/>
                  <a:gd name="connsiteY130" fmla="*/ 170157 h 314048"/>
                  <a:gd name="connsiteX131" fmla="*/ 35726 w 286371"/>
                  <a:gd name="connsiteY131" fmla="*/ 188655 h 314048"/>
                  <a:gd name="connsiteX132" fmla="*/ 12003 w 286371"/>
                  <a:gd name="connsiteY132" fmla="*/ 191056 h 314048"/>
                  <a:gd name="connsiteX133" fmla="*/ 8755 w 286371"/>
                  <a:gd name="connsiteY133" fmla="*/ 191338 h 314048"/>
                  <a:gd name="connsiteX134" fmla="*/ 8473 w 286371"/>
                  <a:gd name="connsiteY134" fmla="*/ 194445 h 314048"/>
                  <a:gd name="connsiteX135" fmla="*/ 6354 w 286371"/>
                  <a:gd name="connsiteY135" fmla="*/ 211813 h 314048"/>
                  <a:gd name="connsiteX136" fmla="*/ 0 w 286371"/>
                  <a:gd name="connsiteY136" fmla="*/ 212096 h 314048"/>
                  <a:gd name="connsiteX137" fmla="*/ 3389 w 286371"/>
                  <a:gd name="connsiteY137" fmla="*/ 220145 h 314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286371" h="314048">
                    <a:moveTo>
                      <a:pt x="94751" y="310660"/>
                    </a:moveTo>
                    <a:cubicBezTo>
                      <a:pt x="97293" y="311930"/>
                      <a:pt x="99693" y="313060"/>
                      <a:pt x="102094" y="314048"/>
                    </a:cubicBezTo>
                    <a:cubicBezTo>
                      <a:pt x="102376" y="312213"/>
                      <a:pt x="102659" y="310518"/>
                      <a:pt x="103083" y="308683"/>
                    </a:cubicBezTo>
                    <a:cubicBezTo>
                      <a:pt x="111555" y="308259"/>
                      <a:pt x="119886" y="307977"/>
                      <a:pt x="128218" y="307412"/>
                    </a:cubicBezTo>
                    <a:lnTo>
                      <a:pt x="131324" y="307271"/>
                    </a:lnTo>
                    <a:lnTo>
                      <a:pt x="131748" y="304023"/>
                    </a:lnTo>
                    <a:cubicBezTo>
                      <a:pt x="132595" y="298233"/>
                      <a:pt x="133301" y="292303"/>
                      <a:pt x="134007" y="286372"/>
                    </a:cubicBezTo>
                    <a:cubicBezTo>
                      <a:pt x="142056" y="285666"/>
                      <a:pt x="150105" y="284819"/>
                      <a:pt x="158013" y="283971"/>
                    </a:cubicBezTo>
                    <a:lnTo>
                      <a:pt x="161261" y="283548"/>
                    </a:lnTo>
                    <a:lnTo>
                      <a:pt x="161543" y="280300"/>
                    </a:lnTo>
                    <a:cubicBezTo>
                      <a:pt x="161967" y="274087"/>
                      <a:pt x="162390" y="267873"/>
                      <a:pt x="162673" y="261519"/>
                    </a:cubicBezTo>
                    <a:cubicBezTo>
                      <a:pt x="170439" y="260389"/>
                      <a:pt x="177923" y="259260"/>
                      <a:pt x="185407" y="258130"/>
                    </a:cubicBezTo>
                    <a:lnTo>
                      <a:pt x="188514" y="257706"/>
                    </a:lnTo>
                    <a:lnTo>
                      <a:pt x="188655" y="254458"/>
                    </a:lnTo>
                    <a:cubicBezTo>
                      <a:pt x="188796" y="247963"/>
                      <a:pt x="188796" y="241185"/>
                      <a:pt x="188796" y="234548"/>
                    </a:cubicBezTo>
                    <a:cubicBezTo>
                      <a:pt x="196139" y="233136"/>
                      <a:pt x="203200" y="231724"/>
                      <a:pt x="210401" y="230170"/>
                    </a:cubicBezTo>
                    <a:lnTo>
                      <a:pt x="213649" y="229464"/>
                    </a:lnTo>
                    <a:lnTo>
                      <a:pt x="213508" y="226217"/>
                    </a:lnTo>
                    <a:cubicBezTo>
                      <a:pt x="213225" y="219297"/>
                      <a:pt x="212943" y="212237"/>
                      <a:pt x="212519" y="205177"/>
                    </a:cubicBezTo>
                    <a:cubicBezTo>
                      <a:pt x="219439" y="203482"/>
                      <a:pt x="226075" y="201788"/>
                      <a:pt x="232853" y="199952"/>
                    </a:cubicBezTo>
                    <a:lnTo>
                      <a:pt x="235960" y="199105"/>
                    </a:lnTo>
                    <a:lnTo>
                      <a:pt x="235678" y="195857"/>
                    </a:lnTo>
                    <a:cubicBezTo>
                      <a:pt x="235113" y="188514"/>
                      <a:pt x="234266" y="181312"/>
                      <a:pt x="233560" y="173969"/>
                    </a:cubicBezTo>
                    <a:cubicBezTo>
                      <a:pt x="239914" y="172134"/>
                      <a:pt x="246268" y="170016"/>
                      <a:pt x="252481" y="168039"/>
                    </a:cubicBezTo>
                    <a:lnTo>
                      <a:pt x="255588" y="167050"/>
                    </a:lnTo>
                    <a:lnTo>
                      <a:pt x="255164" y="163802"/>
                    </a:lnTo>
                    <a:cubicBezTo>
                      <a:pt x="254176" y="156177"/>
                      <a:pt x="253046" y="148693"/>
                      <a:pt x="251776" y="141068"/>
                    </a:cubicBezTo>
                    <a:cubicBezTo>
                      <a:pt x="257706" y="138950"/>
                      <a:pt x="263637" y="136690"/>
                      <a:pt x="269427" y="134431"/>
                    </a:cubicBezTo>
                    <a:lnTo>
                      <a:pt x="272392" y="133301"/>
                    </a:lnTo>
                    <a:lnTo>
                      <a:pt x="271827" y="130195"/>
                    </a:lnTo>
                    <a:cubicBezTo>
                      <a:pt x="270415" y="122287"/>
                      <a:pt x="268721" y="114521"/>
                      <a:pt x="267167" y="106613"/>
                    </a:cubicBezTo>
                    <a:cubicBezTo>
                      <a:pt x="272674" y="104212"/>
                      <a:pt x="278040" y="101812"/>
                      <a:pt x="283406" y="99411"/>
                    </a:cubicBezTo>
                    <a:lnTo>
                      <a:pt x="286372" y="98140"/>
                    </a:lnTo>
                    <a:lnTo>
                      <a:pt x="285666" y="95034"/>
                    </a:lnTo>
                    <a:cubicBezTo>
                      <a:pt x="283689" y="86843"/>
                      <a:pt x="281712" y="78795"/>
                      <a:pt x="279594" y="70604"/>
                    </a:cubicBezTo>
                    <a:cubicBezTo>
                      <a:pt x="281147" y="69757"/>
                      <a:pt x="282841" y="69051"/>
                      <a:pt x="284395" y="68204"/>
                    </a:cubicBezTo>
                    <a:cubicBezTo>
                      <a:pt x="282700" y="66227"/>
                      <a:pt x="280865" y="64109"/>
                      <a:pt x="279029" y="62132"/>
                    </a:cubicBezTo>
                    <a:cubicBezTo>
                      <a:pt x="277193" y="63120"/>
                      <a:pt x="275216" y="64109"/>
                      <a:pt x="273239" y="64956"/>
                    </a:cubicBezTo>
                    <a:lnTo>
                      <a:pt x="270415" y="66368"/>
                    </a:lnTo>
                    <a:lnTo>
                      <a:pt x="271262" y="69475"/>
                    </a:lnTo>
                    <a:cubicBezTo>
                      <a:pt x="273380" y="77524"/>
                      <a:pt x="275357" y="85573"/>
                      <a:pt x="277193" y="93622"/>
                    </a:cubicBezTo>
                    <a:cubicBezTo>
                      <a:pt x="271968" y="96022"/>
                      <a:pt x="266602" y="98423"/>
                      <a:pt x="261236" y="100682"/>
                    </a:cubicBezTo>
                    <a:lnTo>
                      <a:pt x="258271" y="101953"/>
                    </a:lnTo>
                    <a:lnTo>
                      <a:pt x="258977" y="105059"/>
                    </a:lnTo>
                    <a:cubicBezTo>
                      <a:pt x="260672" y="112967"/>
                      <a:pt x="262225" y="120733"/>
                      <a:pt x="263637" y="128500"/>
                    </a:cubicBezTo>
                    <a:cubicBezTo>
                      <a:pt x="257989" y="130618"/>
                      <a:pt x="252199" y="132878"/>
                      <a:pt x="246268" y="134996"/>
                    </a:cubicBezTo>
                    <a:lnTo>
                      <a:pt x="243303" y="136126"/>
                    </a:lnTo>
                    <a:lnTo>
                      <a:pt x="243727" y="139232"/>
                    </a:lnTo>
                    <a:cubicBezTo>
                      <a:pt x="244997" y="146857"/>
                      <a:pt x="246127" y="154341"/>
                      <a:pt x="247116" y="161825"/>
                    </a:cubicBezTo>
                    <a:cubicBezTo>
                      <a:pt x="240902" y="163802"/>
                      <a:pt x="234689" y="165779"/>
                      <a:pt x="228335" y="167615"/>
                    </a:cubicBezTo>
                    <a:lnTo>
                      <a:pt x="225228" y="168462"/>
                    </a:lnTo>
                    <a:lnTo>
                      <a:pt x="225652" y="171710"/>
                    </a:lnTo>
                    <a:cubicBezTo>
                      <a:pt x="226499" y="178912"/>
                      <a:pt x="227064" y="186113"/>
                      <a:pt x="227770" y="193315"/>
                    </a:cubicBezTo>
                    <a:cubicBezTo>
                      <a:pt x="221274" y="195009"/>
                      <a:pt x="214496" y="196845"/>
                      <a:pt x="207718" y="198398"/>
                    </a:cubicBezTo>
                    <a:lnTo>
                      <a:pt x="204471" y="199105"/>
                    </a:lnTo>
                    <a:lnTo>
                      <a:pt x="204612" y="202353"/>
                    </a:lnTo>
                    <a:cubicBezTo>
                      <a:pt x="205035" y="209272"/>
                      <a:pt x="205318" y="216191"/>
                      <a:pt x="205600" y="222969"/>
                    </a:cubicBezTo>
                    <a:cubicBezTo>
                      <a:pt x="198540" y="224522"/>
                      <a:pt x="191479" y="225934"/>
                      <a:pt x="184278" y="227346"/>
                    </a:cubicBezTo>
                    <a:lnTo>
                      <a:pt x="181171" y="227911"/>
                    </a:lnTo>
                    <a:lnTo>
                      <a:pt x="181171" y="231159"/>
                    </a:lnTo>
                    <a:cubicBezTo>
                      <a:pt x="181312" y="237796"/>
                      <a:pt x="181171" y="244291"/>
                      <a:pt x="181030" y="250787"/>
                    </a:cubicBezTo>
                    <a:cubicBezTo>
                      <a:pt x="173546" y="251917"/>
                      <a:pt x="166062" y="253047"/>
                      <a:pt x="158436" y="254176"/>
                    </a:cubicBezTo>
                    <a:lnTo>
                      <a:pt x="155189" y="254600"/>
                    </a:lnTo>
                    <a:lnTo>
                      <a:pt x="155047" y="257848"/>
                    </a:lnTo>
                    <a:cubicBezTo>
                      <a:pt x="154765" y="264061"/>
                      <a:pt x="154341" y="270274"/>
                      <a:pt x="153918" y="276346"/>
                    </a:cubicBezTo>
                    <a:cubicBezTo>
                      <a:pt x="146151" y="277193"/>
                      <a:pt x="138244" y="278040"/>
                      <a:pt x="130195" y="278746"/>
                    </a:cubicBezTo>
                    <a:lnTo>
                      <a:pt x="126947" y="279029"/>
                    </a:lnTo>
                    <a:lnTo>
                      <a:pt x="126664" y="282136"/>
                    </a:lnTo>
                    <a:cubicBezTo>
                      <a:pt x="126100" y="288066"/>
                      <a:pt x="125252" y="293856"/>
                      <a:pt x="124546" y="299504"/>
                    </a:cubicBezTo>
                    <a:cubicBezTo>
                      <a:pt x="116356" y="299928"/>
                      <a:pt x="108025" y="300493"/>
                      <a:pt x="99693" y="300775"/>
                    </a:cubicBezTo>
                    <a:lnTo>
                      <a:pt x="96587" y="300916"/>
                    </a:lnTo>
                    <a:lnTo>
                      <a:pt x="95881" y="304305"/>
                    </a:lnTo>
                    <a:cubicBezTo>
                      <a:pt x="95457" y="306564"/>
                      <a:pt x="95175" y="308542"/>
                      <a:pt x="94751" y="310660"/>
                    </a:cubicBezTo>
                    <a:close/>
                    <a:moveTo>
                      <a:pt x="3389" y="220145"/>
                    </a:moveTo>
                    <a:cubicBezTo>
                      <a:pt x="5648" y="220004"/>
                      <a:pt x="7767" y="219862"/>
                      <a:pt x="10026" y="219721"/>
                    </a:cubicBezTo>
                    <a:lnTo>
                      <a:pt x="13132" y="219580"/>
                    </a:lnTo>
                    <a:lnTo>
                      <a:pt x="13556" y="216332"/>
                    </a:lnTo>
                    <a:cubicBezTo>
                      <a:pt x="14403" y="210543"/>
                      <a:pt x="15109" y="204612"/>
                      <a:pt x="15815" y="198681"/>
                    </a:cubicBezTo>
                    <a:cubicBezTo>
                      <a:pt x="23864" y="197975"/>
                      <a:pt x="31913" y="197128"/>
                      <a:pt x="39821" y="196280"/>
                    </a:cubicBezTo>
                    <a:lnTo>
                      <a:pt x="43069" y="195857"/>
                    </a:lnTo>
                    <a:lnTo>
                      <a:pt x="43351" y="192609"/>
                    </a:lnTo>
                    <a:cubicBezTo>
                      <a:pt x="43775" y="186396"/>
                      <a:pt x="44198" y="180183"/>
                      <a:pt x="44481" y="173828"/>
                    </a:cubicBezTo>
                    <a:cubicBezTo>
                      <a:pt x="52247" y="172699"/>
                      <a:pt x="59731" y="171569"/>
                      <a:pt x="67215" y="170439"/>
                    </a:cubicBezTo>
                    <a:lnTo>
                      <a:pt x="70463" y="170016"/>
                    </a:lnTo>
                    <a:lnTo>
                      <a:pt x="70463" y="166768"/>
                    </a:lnTo>
                    <a:cubicBezTo>
                      <a:pt x="70604" y="160131"/>
                      <a:pt x="70604" y="153494"/>
                      <a:pt x="70604" y="146857"/>
                    </a:cubicBezTo>
                    <a:cubicBezTo>
                      <a:pt x="77947" y="145445"/>
                      <a:pt x="85008" y="144033"/>
                      <a:pt x="92209" y="142480"/>
                    </a:cubicBezTo>
                    <a:lnTo>
                      <a:pt x="95316" y="141774"/>
                    </a:lnTo>
                    <a:lnTo>
                      <a:pt x="95175" y="138526"/>
                    </a:lnTo>
                    <a:cubicBezTo>
                      <a:pt x="94892" y="131607"/>
                      <a:pt x="94751" y="124688"/>
                      <a:pt x="94328" y="117627"/>
                    </a:cubicBezTo>
                    <a:cubicBezTo>
                      <a:pt x="101247" y="115932"/>
                      <a:pt x="107884" y="114238"/>
                      <a:pt x="114662" y="112402"/>
                    </a:cubicBezTo>
                    <a:lnTo>
                      <a:pt x="117768" y="111555"/>
                    </a:lnTo>
                    <a:lnTo>
                      <a:pt x="117486" y="108307"/>
                    </a:lnTo>
                    <a:cubicBezTo>
                      <a:pt x="116921" y="100964"/>
                      <a:pt x="116074" y="93763"/>
                      <a:pt x="115368" y="86420"/>
                    </a:cubicBezTo>
                    <a:cubicBezTo>
                      <a:pt x="121722" y="84584"/>
                      <a:pt x="128076" y="82466"/>
                      <a:pt x="134290" y="80489"/>
                    </a:cubicBezTo>
                    <a:lnTo>
                      <a:pt x="137396" y="79501"/>
                    </a:lnTo>
                    <a:lnTo>
                      <a:pt x="136973" y="76253"/>
                    </a:lnTo>
                    <a:cubicBezTo>
                      <a:pt x="135984" y="68628"/>
                      <a:pt x="134855" y="61144"/>
                      <a:pt x="133584" y="53518"/>
                    </a:cubicBezTo>
                    <a:cubicBezTo>
                      <a:pt x="139514" y="51400"/>
                      <a:pt x="145445" y="49141"/>
                      <a:pt x="151235" y="46881"/>
                    </a:cubicBezTo>
                    <a:lnTo>
                      <a:pt x="154341" y="45752"/>
                    </a:lnTo>
                    <a:lnTo>
                      <a:pt x="153635" y="42504"/>
                    </a:lnTo>
                    <a:cubicBezTo>
                      <a:pt x="152223" y="34596"/>
                      <a:pt x="150529" y="26830"/>
                      <a:pt x="148975" y="18922"/>
                    </a:cubicBezTo>
                    <a:cubicBezTo>
                      <a:pt x="154483" y="16522"/>
                      <a:pt x="159848" y="14121"/>
                      <a:pt x="165214" y="11721"/>
                    </a:cubicBezTo>
                    <a:lnTo>
                      <a:pt x="168180" y="10449"/>
                    </a:lnTo>
                    <a:lnTo>
                      <a:pt x="167474" y="7343"/>
                    </a:lnTo>
                    <a:cubicBezTo>
                      <a:pt x="167050" y="5225"/>
                      <a:pt x="166485" y="3107"/>
                      <a:pt x="165920" y="1130"/>
                    </a:cubicBezTo>
                    <a:cubicBezTo>
                      <a:pt x="163237" y="706"/>
                      <a:pt x="160413" y="282"/>
                      <a:pt x="157589" y="0"/>
                    </a:cubicBezTo>
                    <a:cubicBezTo>
                      <a:pt x="158154" y="1977"/>
                      <a:pt x="158578" y="4095"/>
                      <a:pt x="159001" y="6072"/>
                    </a:cubicBezTo>
                    <a:cubicBezTo>
                      <a:pt x="153776" y="8473"/>
                      <a:pt x="148411" y="10873"/>
                      <a:pt x="143045" y="12991"/>
                    </a:cubicBezTo>
                    <a:lnTo>
                      <a:pt x="140079" y="14262"/>
                    </a:lnTo>
                    <a:lnTo>
                      <a:pt x="140785" y="17369"/>
                    </a:lnTo>
                    <a:cubicBezTo>
                      <a:pt x="142480" y="25277"/>
                      <a:pt x="144033" y="33043"/>
                      <a:pt x="145445" y="40810"/>
                    </a:cubicBezTo>
                    <a:cubicBezTo>
                      <a:pt x="139797" y="42928"/>
                      <a:pt x="134007" y="45187"/>
                      <a:pt x="128076" y="47305"/>
                    </a:cubicBezTo>
                    <a:lnTo>
                      <a:pt x="125111" y="48435"/>
                    </a:lnTo>
                    <a:lnTo>
                      <a:pt x="125535" y="51541"/>
                    </a:lnTo>
                    <a:cubicBezTo>
                      <a:pt x="126806" y="59167"/>
                      <a:pt x="127935" y="66651"/>
                      <a:pt x="128924" y="74135"/>
                    </a:cubicBezTo>
                    <a:cubicBezTo>
                      <a:pt x="122711" y="76112"/>
                      <a:pt x="116497" y="78089"/>
                      <a:pt x="110143" y="79924"/>
                    </a:cubicBezTo>
                    <a:lnTo>
                      <a:pt x="107036" y="80772"/>
                    </a:lnTo>
                    <a:lnTo>
                      <a:pt x="107460" y="84019"/>
                    </a:lnTo>
                    <a:cubicBezTo>
                      <a:pt x="108307" y="91221"/>
                      <a:pt x="108872" y="98423"/>
                      <a:pt x="109578" y="105624"/>
                    </a:cubicBezTo>
                    <a:cubicBezTo>
                      <a:pt x="103083" y="107319"/>
                      <a:pt x="96304" y="109155"/>
                      <a:pt x="89527" y="110708"/>
                    </a:cubicBezTo>
                    <a:lnTo>
                      <a:pt x="86279" y="111414"/>
                    </a:lnTo>
                    <a:lnTo>
                      <a:pt x="86420" y="114662"/>
                    </a:lnTo>
                    <a:cubicBezTo>
                      <a:pt x="86844" y="121581"/>
                      <a:pt x="87126" y="128500"/>
                      <a:pt x="87408" y="135278"/>
                    </a:cubicBezTo>
                    <a:cubicBezTo>
                      <a:pt x="80348" y="136831"/>
                      <a:pt x="73287" y="138244"/>
                      <a:pt x="66086" y="139656"/>
                    </a:cubicBezTo>
                    <a:lnTo>
                      <a:pt x="62979" y="140220"/>
                    </a:lnTo>
                    <a:lnTo>
                      <a:pt x="62979" y="143468"/>
                    </a:lnTo>
                    <a:cubicBezTo>
                      <a:pt x="63120" y="150105"/>
                      <a:pt x="62979" y="156601"/>
                      <a:pt x="62838" y="163096"/>
                    </a:cubicBezTo>
                    <a:cubicBezTo>
                      <a:pt x="55354" y="164226"/>
                      <a:pt x="47870" y="165356"/>
                      <a:pt x="40245" y="166485"/>
                    </a:cubicBezTo>
                    <a:lnTo>
                      <a:pt x="36997" y="166909"/>
                    </a:lnTo>
                    <a:lnTo>
                      <a:pt x="36856" y="170157"/>
                    </a:lnTo>
                    <a:cubicBezTo>
                      <a:pt x="36573" y="176370"/>
                      <a:pt x="36149" y="182583"/>
                      <a:pt x="35726" y="188655"/>
                    </a:cubicBezTo>
                    <a:cubicBezTo>
                      <a:pt x="27959" y="189503"/>
                      <a:pt x="20052" y="190350"/>
                      <a:pt x="12003" y="191056"/>
                    </a:cubicBezTo>
                    <a:lnTo>
                      <a:pt x="8755" y="191338"/>
                    </a:lnTo>
                    <a:lnTo>
                      <a:pt x="8473" y="194445"/>
                    </a:lnTo>
                    <a:cubicBezTo>
                      <a:pt x="7908" y="200375"/>
                      <a:pt x="7060" y="206165"/>
                      <a:pt x="6354" y="211813"/>
                    </a:cubicBezTo>
                    <a:cubicBezTo>
                      <a:pt x="4236" y="211955"/>
                      <a:pt x="2118" y="212096"/>
                      <a:pt x="0" y="212096"/>
                    </a:cubicBezTo>
                    <a:cubicBezTo>
                      <a:pt x="847" y="215061"/>
                      <a:pt x="2118" y="217603"/>
                      <a:pt x="3389" y="220145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FC3594F5-E7B7-4E0A-A1F6-7A38E5908D18}"/>
                  </a:ext>
                </a:extLst>
              </p:cNvPr>
              <p:cNvSpPr/>
              <p:nvPr/>
            </p:nvSpPr>
            <p:spPr>
              <a:xfrm>
                <a:off x="457390" y="4716833"/>
                <a:ext cx="298798" cy="313624"/>
              </a:xfrm>
              <a:custGeom>
                <a:avLst/>
                <a:gdLst>
                  <a:gd name="connsiteX0" fmla="*/ 122569 w 298798"/>
                  <a:gd name="connsiteY0" fmla="*/ 310377 h 313624"/>
                  <a:gd name="connsiteX1" fmla="*/ 151235 w 298798"/>
                  <a:gd name="connsiteY1" fmla="*/ 313625 h 313624"/>
                  <a:gd name="connsiteX2" fmla="*/ 161825 w 298798"/>
                  <a:gd name="connsiteY2" fmla="*/ 305576 h 313624"/>
                  <a:gd name="connsiteX3" fmla="*/ 118333 w 298798"/>
                  <a:gd name="connsiteY3" fmla="*/ 297668 h 313624"/>
                  <a:gd name="connsiteX4" fmla="*/ 122569 w 298798"/>
                  <a:gd name="connsiteY4" fmla="*/ 310377 h 313624"/>
                  <a:gd name="connsiteX5" fmla="*/ 171569 w 298798"/>
                  <a:gd name="connsiteY5" fmla="*/ 297527 h 313624"/>
                  <a:gd name="connsiteX6" fmla="*/ 201364 w 298798"/>
                  <a:gd name="connsiteY6" fmla="*/ 269991 h 313624"/>
                  <a:gd name="connsiteX7" fmla="*/ 159566 w 298798"/>
                  <a:gd name="connsiteY7" fmla="*/ 263920 h 313624"/>
                  <a:gd name="connsiteX8" fmla="*/ 171569 w 298798"/>
                  <a:gd name="connsiteY8" fmla="*/ 297527 h 313624"/>
                  <a:gd name="connsiteX9" fmla="*/ 209978 w 298798"/>
                  <a:gd name="connsiteY9" fmla="*/ 261095 h 313624"/>
                  <a:gd name="connsiteX10" fmla="*/ 235960 w 298798"/>
                  <a:gd name="connsiteY10" fmla="*/ 230170 h 313624"/>
                  <a:gd name="connsiteX11" fmla="*/ 196139 w 298798"/>
                  <a:gd name="connsiteY11" fmla="*/ 225652 h 313624"/>
                  <a:gd name="connsiteX12" fmla="*/ 209978 w 298798"/>
                  <a:gd name="connsiteY12" fmla="*/ 261095 h 313624"/>
                  <a:gd name="connsiteX13" fmla="*/ 243444 w 298798"/>
                  <a:gd name="connsiteY13" fmla="*/ 220145 h 313624"/>
                  <a:gd name="connsiteX14" fmla="*/ 265473 w 298798"/>
                  <a:gd name="connsiteY14" fmla="*/ 186396 h 313624"/>
                  <a:gd name="connsiteX15" fmla="*/ 227770 w 298798"/>
                  <a:gd name="connsiteY15" fmla="*/ 183430 h 313624"/>
                  <a:gd name="connsiteX16" fmla="*/ 243444 w 298798"/>
                  <a:gd name="connsiteY16" fmla="*/ 220145 h 313624"/>
                  <a:gd name="connsiteX17" fmla="*/ 271686 w 298798"/>
                  <a:gd name="connsiteY17" fmla="*/ 175381 h 313624"/>
                  <a:gd name="connsiteX18" fmla="*/ 289337 w 298798"/>
                  <a:gd name="connsiteY18" fmla="*/ 138950 h 313624"/>
                  <a:gd name="connsiteX19" fmla="*/ 253752 w 298798"/>
                  <a:gd name="connsiteY19" fmla="*/ 137255 h 313624"/>
                  <a:gd name="connsiteX20" fmla="*/ 271686 w 298798"/>
                  <a:gd name="connsiteY20" fmla="*/ 175381 h 313624"/>
                  <a:gd name="connsiteX21" fmla="*/ 294138 w 298798"/>
                  <a:gd name="connsiteY21" fmla="*/ 127229 h 313624"/>
                  <a:gd name="connsiteX22" fmla="*/ 298798 w 298798"/>
                  <a:gd name="connsiteY22" fmla="*/ 114662 h 313624"/>
                  <a:gd name="connsiteX23" fmla="*/ 287501 w 298798"/>
                  <a:gd name="connsiteY23" fmla="*/ 88256 h 313624"/>
                  <a:gd name="connsiteX24" fmla="*/ 273945 w 298798"/>
                  <a:gd name="connsiteY24" fmla="*/ 87973 h 313624"/>
                  <a:gd name="connsiteX25" fmla="*/ 294138 w 298798"/>
                  <a:gd name="connsiteY25" fmla="*/ 127229 h 313624"/>
                  <a:gd name="connsiteX26" fmla="*/ 10308 w 298798"/>
                  <a:gd name="connsiteY26" fmla="*/ 241467 h 313624"/>
                  <a:gd name="connsiteX27" fmla="*/ 43492 w 298798"/>
                  <a:gd name="connsiteY27" fmla="*/ 217744 h 313624"/>
                  <a:gd name="connsiteX28" fmla="*/ 0 w 298798"/>
                  <a:gd name="connsiteY28" fmla="*/ 209836 h 313624"/>
                  <a:gd name="connsiteX29" fmla="*/ 10308 w 298798"/>
                  <a:gd name="connsiteY29" fmla="*/ 241467 h 313624"/>
                  <a:gd name="connsiteX30" fmla="*/ 53377 w 298798"/>
                  <a:gd name="connsiteY30" fmla="*/ 209695 h 313624"/>
                  <a:gd name="connsiteX31" fmla="*/ 83172 w 298798"/>
                  <a:gd name="connsiteY31" fmla="*/ 182159 h 313624"/>
                  <a:gd name="connsiteX32" fmla="*/ 41374 w 298798"/>
                  <a:gd name="connsiteY32" fmla="*/ 176088 h 313624"/>
                  <a:gd name="connsiteX33" fmla="*/ 53377 w 298798"/>
                  <a:gd name="connsiteY33" fmla="*/ 209695 h 313624"/>
                  <a:gd name="connsiteX34" fmla="*/ 91786 w 298798"/>
                  <a:gd name="connsiteY34" fmla="*/ 173263 h 313624"/>
                  <a:gd name="connsiteX35" fmla="*/ 117768 w 298798"/>
                  <a:gd name="connsiteY35" fmla="*/ 142338 h 313624"/>
                  <a:gd name="connsiteX36" fmla="*/ 77947 w 298798"/>
                  <a:gd name="connsiteY36" fmla="*/ 137820 h 313624"/>
                  <a:gd name="connsiteX37" fmla="*/ 91786 w 298798"/>
                  <a:gd name="connsiteY37" fmla="*/ 173263 h 313624"/>
                  <a:gd name="connsiteX38" fmla="*/ 125252 w 298798"/>
                  <a:gd name="connsiteY38" fmla="*/ 132313 h 313624"/>
                  <a:gd name="connsiteX39" fmla="*/ 147281 w 298798"/>
                  <a:gd name="connsiteY39" fmla="*/ 98564 h 313624"/>
                  <a:gd name="connsiteX40" fmla="*/ 109578 w 298798"/>
                  <a:gd name="connsiteY40" fmla="*/ 95598 h 313624"/>
                  <a:gd name="connsiteX41" fmla="*/ 125252 w 298798"/>
                  <a:gd name="connsiteY41" fmla="*/ 132313 h 313624"/>
                  <a:gd name="connsiteX42" fmla="*/ 153494 w 298798"/>
                  <a:gd name="connsiteY42" fmla="*/ 87549 h 313624"/>
                  <a:gd name="connsiteX43" fmla="*/ 171145 w 298798"/>
                  <a:gd name="connsiteY43" fmla="*/ 51118 h 313624"/>
                  <a:gd name="connsiteX44" fmla="*/ 135561 w 298798"/>
                  <a:gd name="connsiteY44" fmla="*/ 49423 h 313624"/>
                  <a:gd name="connsiteX45" fmla="*/ 153494 w 298798"/>
                  <a:gd name="connsiteY45" fmla="*/ 87549 h 313624"/>
                  <a:gd name="connsiteX46" fmla="*/ 175946 w 298798"/>
                  <a:gd name="connsiteY46" fmla="*/ 39397 h 313624"/>
                  <a:gd name="connsiteX47" fmla="*/ 189079 w 298798"/>
                  <a:gd name="connsiteY47" fmla="*/ 706 h 313624"/>
                  <a:gd name="connsiteX48" fmla="*/ 155753 w 298798"/>
                  <a:gd name="connsiteY48" fmla="*/ 0 h 313624"/>
                  <a:gd name="connsiteX49" fmla="*/ 175946 w 298798"/>
                  <a:gd name="connsiteY49" fmla="*/ 39397 h 31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98798" h="313624">
                    <a:moveTo>
                      <a:pt x="122569" y="310377"/>
                    </a:moveTo>
                    <a:cubicBezTo>
                      <a:pt x="132172" y="312354"/>
                      <a:pt x="141633" y="313343"/>
                      <a:pt x="151235" y="313625"/>
                    </a:cubicBezTo>
                    <a:cubicBezTo>
                      <a:pt x="154906" y="310942"/>
                      <a:pt x="158295" y="308259"/>
                      <a:pt x="161825" y="305576"/>
                    </a:cubicBezTo>
                    <a:cubicBezTo>
                      <a:pt x="147422" y="303034"/>
                      <a:pt x="133019" y="300351"/>
                      <a:pt x="118333" y="297668"/>
                    </a:cubicBezTo>
                    <a:cubicBezTo>
                      <a:pt x="119745" y="301905"/>
                      <a:pt x="121157" y="306141"/>
                      <a:pt x="122569" y="310377"/>
                    </a:cubicBezTo>
                    <a:close/>
                    <a:moveTo>
                      <a:pt x="171569" y="297527"/>
                    </a:moveTo>
                    <a:cubicBezTo>
                      <a:pt x="181877" y="288913"/>
                      <a:pt x="191903" y="279735"/>
                      <a:pt x="201364" y="269991"/>
                    </a:cubicBezTo>
                    <a:cubicBezTo>
                      <a:pt x="187525" y="268156"/>
                      <a:pt x="173687" y="266038"/>
                      <a:pt x="159566" y="263920"/>
                    </a:cubicBezTo>
                    <a:cubicBezTo>
                      <a:pt x="163661" y="275216"/>
                      <a:pt x="167756" y="286513"/>
                      <a:pt x="171569" y="297527"/>
                    </a:cubicBezTo>
                    <a:close/>
                    <a:moveTo>
                      <a:pt x="209978" y="261095"/>
                    </a:moveTo>
                    <a:cubicBezTo>
                      <a:pt x="219156" y="251210"/>
                      <a:pt x="227911" y="240902"/>
                      <a:pt x="235960" y="230170"/>
                    </a:cubicBezTo>
                    <a:cubicBezTo>
                      <a:pt x="222828" y="228758"/>
                      <a:pt x="209413" y="227346"/>
                      <a:pt x="196139" y="225652"/>
                    </a:cubicBezTo>
                    <a:cubicBezTo>
                      <a:pt x="200940" y="237513"/>
                      <a:pt x="205459" y="249375"/>
                      <a:pt x="209978" y="261095"/>
                    </a:cubicBezTo>
                    <a:close/>
                    <a:moveTo>
                      <a:pt x="243444" y="220145"/>
                    </a:moveTo>
                    <a:cubicBezTo>
                      <a:pt x="251352" y="209271"/>
                      <a:pt x="258695" y="197975"/>
                      <a:pt x="265473" y="186396"/>
                    </a:cubicBezTo>
                    <a:cubicBezTo>
                      <a:pt x="253046" y="185548"/>
                      <a:pt x="240479" y="184419"/>
                      <a:pt x="227770" y="183430"/>
                    </a:cubicBezTo>
                    <a:cubicBezTo>
                      <a:pt x="232995" y="195574"/>
                      <a:pt x="238361" y="207860"/>
                      <a:pt x="243444" y="220145"/>
                    </a:cubicBezTo>
                    <a:close/>
                    <a:moveTo>
                      <a:pt x="271686" y="175381"/>
                    </a:moveTo>
                    <a:cubicBezTo>
                      <a:pt x="278040" y="163661"/>
                      <a:pt x="283971" y="151376"/>
                      <a:pt x="289337" y="138950"/>
                    </a:cubicBezTo>
                    <a:cubicBezTo>
                      <a:pt x="277617" y="138526"/>
                      <a:pt x="265755" y="137820"/>
                      <a:pt x="253752" y="137255"/>
                    </a:cubicBezTo>
                    <a:cubicBezTo>
                      <a:pt x="259824" y="149964"/>
                      <a:pt x="265896" y="162673"/>
                      <a:pt x="271686" y="175381"/>
                    </a:cubicBezTo>
                    <a:close/>
                    <a:moveTo>
                      <a:pt x="294138" y="127229"/>
                    </a:moveTo>
                    <a:cubicBezTo>
                      <a:pt x="295691" y="123134"/>
                      <a:pt x="297386" y="118757"/>
                      <a:pt x="298798" y="114662"/>
                    </a:cubicBezTo>
                    <a:cubicBezTo>
                      <a:pt x="295833" y="105624"/>
                      <a:pt x="292020" y="96728"/>
                      <a:pt x="287501" y="88256"/>
                    </a:cubicBezTo>
                    <a:cubicBezTo>
                      <a:pt x="282983" y="88114"/>
                      <a:pt x="278464" y="88114"/>
                      <a:pt x="273945" y="87973"/>
                    </a:cubicBezTo>
                    <a:cubicBezTo>
                      <a:pt x="280865" y="101106"/>
                      <a:pt x="287501" y="114238"/>
                      <a:pt x="294138" y="127229"/>
                    </a:cubicBezTo>
                    <a:close/>
                    <a:moveTo>
                      <a:pt x="10308" y="241467"/>
                    </a:moveTo>
                    <a:cubicBezTo>
                      <a:pt x="21887" y="234124"/>
                      <a:pt x="32902" y="226075"/>
                      <a:pt x="43492" y="217744"/>
                    </a:cubicBezTo>
                    <a:cubicBezTo>
                      <a:pt x="29089" y="215202"/>
                      <a:pt x="14686" y="212519"/>
                      <a:pt x="0" y="209836"/>
                    </a:cubicBezTo>
                    <a:cubicBezTo>
                      <a:pt x="3530" y="220427"/>
                      <a:pt x="6919" y="231018"/>
                      <a:pt x="10308" y="241467"/>
                    </a:cubicBezTo>
                    <a:close/>
                    <a:moveTo>
                      <a:pt x="53377" y="209695"/>
                    </a:moveTo>
                    <a:cubicBezTo>
                      <a:pt x="63685" y="201081"/>
                      <a:pt x="73711" y="191903"/>
                      <a:pt x="83172" y="182159"/>
                    </a:cubicBezTo>
                    <a:cubicBezTo>
                      <a:pt x="69334" y="180324"/>
                      <a:pt x="55495" y="178206"/>
                      <a:pt x="41374" y="176088"/>
                    </a:cubicBezTo>
                    <a:cubicBezTo>
                      <a:pt x="45469" y="187525"/>
                      <a:pt x="49423" y="198681"/>
                      <a:pt x="53377" y="209695"/>
                    </a:cubicBezTo>
                    <a:close/>
                    <a:moveTo>
                      <a:pt x="91786" y="173263"/>
                    </a:moveTo>
                    <a:cubicBezTo>
                      <a:pt x="100964" y="163378"/>
                      <a:pt x="109719" y="153070"/>
                      <a:pt x="117768" y="142338"/>
                    </a:cubicBezTo>
                    <a:cubicBezTo>
                      <a:pt x="104636" y="140926"/>
                      <a:pt x="91221" y="139514"/>
                      <a:pt x="77947" y="137820"/>
                    </a:cubicBezTo>
                    <a:cubicBezTo>
                      <a:pt x="82748" y="149822"/>
                      <a:pt x="87267" y="161543"/>
                      <a:pt x="91786" y="173263"/>
                    </a:cubicBezTo>
                    <a:close/>
                    <a:moveTo>
                      <a:pt x="125252" y="132313"/>
                    </a:moveTo>
                    <a:cubicBezTo>
                      <a:pt x="133160" y="121439"/>
                      <a:pt x="140503" y="110143"/>
                      <a:pt x="147281" y="98564"/>
                    </a:cubicBezTo>
                    <a:cubicBezTo>
                      <a:pt x="134855" y="97716"/>
                      <a:pt x="122287" y="96587"/>
                      <a:pt x="109578" y="95598"/>
                    </a:cubicBezTo>
                    <a:cubicBezTo>
                      <a:pt x="114803" y="107883"/>
                      <a:pt x="120028" y="120168"/>
                      <a:pt x="125252" y="132313"/>
                    </a:cubicBezTo>
                    <a:close/>
                    <a:moveTo>
                      <a:pt x="153494" y="87549"/>
                    </a:moveTo>
                    <a:cubicBezTo>
                      <a:pt x="159848" y="75829"/>
                      <a:pt x="165779" y="63544"/>
                      <a:pt x="171145" y="51118"/>
                    </a:cubicBezTo>
                    <a:cubicBezTo>
                      <a:pt x="159425" y="50694"/>
                      <a:pt x="147563" y="49988"/>
                      <a:pt x="135561" y="49423"/>
                    </a:cubicBezTo>
                    <a:cubicBezTo>
                      <a:pt x="141633" y="62132"/>
                      <a:pt x="147563" y="74982"/>
                      <a:pt x="153494" y="87549"/>
                    </a:cubicBezTo>
                    <a:close/>
                    <a:moveTo>
                      <a:pt x="175946" y="39397"/>
                    </a:moveTo>
                    <a:cubicBezTo>
                      <a:pt x="180889" y="26688"/>
                      <a:pt x="185266" y="13980"/>
                      <a:pt x="189079" y="706"/>
                    </a:cubicBezTo>
                    <a:cubicBezTo>
                      <a:pt x="178064" y="565"/>
                      <a:pt x="167050" y="282"/>
                      <a:pt x="155753" y="0"/>
                    </a:cubicBezTo>
                    <a:cubicBezTo>
                      <a:pt x="162531" y="13274"/>
                      <a:pt x="169309" y="26406"/>
                      <a:pt x="175946" y="39397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B513571C-E104-49A3-8501-9B32CE8F80AF}"/>
                  </a:ext>
                </a:extLst>
              </p:cNvPr>
              <p:cNvSpPr/>
              <p:nvPr/>
            </p:nvSpPr>
            <p:spPr>
              <a:xfrm rot="-3204514">
                <a:off x="435220" y="4684822"/>
                <a:ext cx="315740" cy="359232"/>
              </a:xfrm>
              <a:custGeom>
                <a:avLst/>
                <a:gdLst>
                  <a:gd name="connsiteX0" fmla="*/ 315741 w 315740"/>
                  <a:gd name="connsiteY0" fmla="*/ 179616 h 359232"/>
                  <a:gd name="connsiteX1" fmla="*/ 157870 w 315740"/>
                  <a:gd name="connsiteY1" fmla="*/ 359233 h 359232"/>
                  <a:gd name="connsiteX2" fmla="*/ 0 w 315740"/>
                  <a:gd name="connsiteY2" fmla="*/ 179616 h 359232"/>
                  <a:gd name="connsiteX3" fmla="*/ 157870 w 315740"/>
                  <a:gd name="connsiteY3" fmla="*/ 0 h 359232"/>
                  <a:gd name="connsiteX4" fmla="*/ 315741 w 315740"/>
                  <a:gd name="connsiteY4" fmla="*/ 179616 h 35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740" h="359232">
                    <a:moveTo>
                      <a:pt x="315741" y="179616"/>
                    </a:moveTo>
                    <a:cubicBezTo>
                      <a:pt x="315741" y="278816"/>
                      <a:pt x="245060" y="359233"/>
                      <a:pt x="157870" y="359233"/>
                    </a:cubicBezTo>
                    <a:cubicBezTo>
                      <a:pt x="70681" y="359233"/>
                      <a:pt x="0" y="278816"/>
                      <a:pt x="0" y="179616"/>
                    </a:cubicBezTo>
                    <a:cubicBezTo>
                      <a:pt x="0" y="80417"/>
                      <a:pt x="70681" y="0"/>
                      <a:pt x="157870" y="0"/>
                    </a:cubicBezTo>
                    <a:cubicBezTo>
                      <a:pt x="245060" y="0"/>
                      <a:pt x="315741" y="80417"/>
                      <a:pt x="315741" y="179616"/>
                    </a:cubicBezTo>
                    <a:close/>
                  </a:path>
                </a:pathLst>
              </a:custGeom>
              <a:noFill/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160E2631-F651-405A-9E7E-BF0041E59244}"/>
                  </a:ext>
                </a:extLst>
              </p:cNvPr>
              <p:cNvSpPr/>
              <p:nvPr/>
            </p:nvSpPr>
            <p:spPr>
              <a:xfrm>
                <a:off x="896832" y="5076351"/>
                <a:ext cx="52529" cy="66932"/>
              </a:xfrm>
              <a:custGeom>
                <a:avLst/>
                <a:gdLst>
                  <a:gd name="connsiteX0" fmla="*/ 46034 w 52529"/>
                  <a:gd name="connsiteY0" fmla="*/ 0 h 66932"/>
                  <a:gd name="connsiteX1" fmla="*/ 52530 w 52529"/>
                  <a:gd name="connsiteY1" fmla="*/ 4377 h 66932"/>
                  <a:gd name="connsiteX2" fmla="*/ 30642 w 52529"/>
                  <a:gd name="connsiteY2" fmla="*/ 36714 h 66932"/>
                  <a:gd name="connsiteX3" fmla="*/ 6072 w 52529"/>
                  <a:gd name="connsiteY3" fmla="*/ 66933 h 66932"/>
                  <a:gd name="connsiteX4" fmla="*/ 0 w 52529"/>
                  <a:gd name="connsiteY4" fmla="*/ 61990 h 66932"/>
                  <a:gd name="connsiteX5" fmla="*/ 24429 w 52529"/>
                  <a:gd name="connsiteY5" fmla="*/ 32196 h 66932"/>
                  <a:gd name="connsiteX6" fmla="*/ 46034 w 52529"/>
                  <a:gd name="connsiteY6" fmla="*/ 0 h 66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29" h="66932">
                    <a:moveTo>
                      <a:pt x="46034" y="0"/>
                    </a:moveTo>
                    <a:lnTo>
                      <a:pt x="52530" y="4377"/>
                    </a:lnTo>
                    <a:cubicBezTo>
                      <a:pt x="45752" y="15533"/>
                      <a:pt x="38409" y="26265"/>
                      <a:pt x="30642" y="36714"/>
                    </a:cubicBezTo>
                    <a:cubicBezTo>
                      <a:pt x="22876" y="47164"/>
                      <a:pt x="14686" y="57189"/>
                      <a:pt x="6072" y="66933"/>
                    </a:cubicBezTo>
                    <a:lnTo>
                      <a:pt x="0" y="61990"/>
                    </a:lnTo>
                    <a:cubicBezTo>
                      <a:pt x="8614" y="52388"/>
                      <a:pt x="16804" y="42504"/>
                      <a:pt x="24429" y="32196"/>
                    </a:cubicBezTo>
                    <a:cubicBezTo>
                      <a:pt x="32196" y="21746"/>
                      <a:pt x="39397" y="11156"/>
                      <a:pt x="46034" y="0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18A6898-B0CE-47C9-8438-B35ED70029C5}"/>
                  </a:ext>
                </a:extLst>
              </p:cNvPr>
              <p:cNvSpPr/>
              <p:nvPr/>
            </p:nvSpPr>
            <p:spPr>
              <a:xfrm>
                <a:off x="868449" y="5055875"/>
                <a:ext cx="63402" cy="73993"/>
              </a:xfrm>
              <a:custGeom>
                <a:avLst/>
                <a:gdLst>
                  <a:gd name="connsiteX0" fmla="*/ 23299 w 63402"/>
                  <a:gd name="connsiteY0" fmla="*/ 30643 h 73993"/>
                  <a:gd name="connsiteX1" fmla="*/ 43916 w 63402"/>
                  <a:gd name="connsiteY1" fmla="*/ 0 h 73993"/>
                  <a:gd name="connsiteX2" fmla="*/ 63403 w 63402"/>
                  <a:gd name="connsiteY2" fmla="*/ 13133 h 73993"/>
                  <a:gd name="connsiteX3" fmla="*/ 42080 w 63402"/>
                  <a:gd name="connsiteY3" fmla="*/ 44622 h 73993"/>
                  <a:gd name="connsiteX4" fmla="*/ 18075 w 63402"/>
                  <a:gd name="connsiteY4" fmla="*/ 73994 h 73993"/>
                  <a:gd name="connsiteX5" fmla="*/ 0 w 63402"/>
                  <a:gd name="connsiteY5" fmla="*/ 59167 h 73993"/>
                  <a:gd name="connsiteX6" fmla="*/ 23299 w 63402"/>
                  <a:gd name="connsiteY6" fmla="*/ 30643 h 73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402" h="73993">
                    <a:moveTo>
                      <a:pt x="23299" y="30643"/>
                    </a:moveTo>
                    <a:cubicBezTo>
                      <a:pt x="30642" y="20758"/>
                      <a:pt x="37420" y="10591"/>
                      <a:pt x="43916" y="0"/>
                    </a:cubicBezTo>
                    <a:lnTo>
                      <a:pt x="63403" y="13133"/>
                    </a:lnTo>
                    <a:cubicBezTo>
                      <a:pt x="56766" y="24006"/>
                      <a:pt x="49705" y="34455"/>
                      <a:pt x="42080" y="44622"/>
                    </a:cubicBezTo>
                    <a:cubicBezTo>
                      <a:pt x="34596" y="54789"/>
                      <a:pt x="26547" y="64533"/>
                      <a:pt x="18075" y="73994"/>
                    </a:cubicBezTo>
                    <a:lnTo>
                      <a:pt x="0" y="59167"/>
                    </a:lnTo>
                    <a:cubicBezTo>
                      <a:pt x="8190" y="49988"/>
                      <a:pt x="15957" y="40527"/>
                      <a:pt x="23299" y="30643"/>
                    </a:cubicBezTo>
                    <a:close/>
                  </a:path>
                </a:pathLst>
              </a:custGeom>
              <a:solidFill>
                <a:srgbClr val="FFBF0B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63C1380D-CC17-4112-B4C1-9504F8BB445F}"/>
                  </a:ext>
                </a:extLst>
              </p:cNvPr>
              <p:cNvSpPr/>
              <p:nvPr/>
            </p:nvSpPr>
            <p:spPr>
              <a:xfrm>
                <a:off x="753647" y="4973409"/>
                <a:ext cx="54789" cy="62273"/>
              </a:xfrm>
              <a:custGeom>
                <a:avLst/>
                <a:gdLst>
                  <a:gd name="connsiteX0" fmla="*/ 18216 w 54789"/>
                  <a:gd name="connsiteY0" fmla="*/ 62273 h 62273"/>
                  <a:gd name="connsiteX1" fmla="*/ 0 w 54789"/>
                  <a:gd name="connsiteY1" fmla="*/ 47446 h 62273"/>
                  <a:gd name="connsiteX2" fmla="*/ 18640 w 54789"/>
                  <a:gd name="connsiteY2" fmla="*/ 24429 h 62273"/>
                  <a:gd name="connsiteX3" fmla="*/ 35302 w 54789"/>
                  <a:gd name="connsiteY3" fmla="*/ 0 h 62273"/>
                  <a:gd name="connsiteX4" fmla="*/ 54789 w 54789"/>
                  <a:gd name="connsiteY4" fmla="*/ 12991 h 62273"/>
                  <a:gd name="connsiteX5" fmla="*/ 37420 w 54789"/>
                  <a:gd name="connsiteY5" fmla="*/ 38268 h 62273"/>
                  <a:gd name="connsiteX6" fmla="*/ 18216 w 54789"/>
                  <a:gd name="connsiteY6" fmla="*/ 62273 h 6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9" h="62273">
                    <a:moveTo>
                      <a:pt x="18216" y="62273"/>
                    </a:moveTo>
                    <a:lnTo>
                      <a:pt x="0" y="47446"/>
                    </a:lnTo>
                    <a:cubicBezTo>
                      <a:pt x="6496" y="39962"/>
                      <a:pt x="12709" y="32337"/>
                      <a:pt x="18640" y="24429"/>
                    </a:cubicBezTo>
                    <a:cubicBezTo>
                      <a:pt x="24570" y="16522"/>
                      <a:pt x="29936" y="8331"/>
                      <a:pt x="35302" y="0"/>
                    </a:cubicBezTo>
                    <a:lnTo>
                      <a:pt x="54789" y="12991"/>
                    </a:lnTo>
                    <a:cubicBezTo>
                      <a:pt x="49282" y="21605"/>
                      <a:pt x="43492" y="30078"/>
                      <a:pt x="37420" y="38268"/>
                    </a:cubicBezTo>
                    <a:cubicBezTo>
                      <a:pt x="31348" y="46599"/>
                      <a:pt x="24853" y="54507"/>
                      <a:pt x="18216" y="62273"/>
                    </a:cubicBezTo>
                    <a:close/>
                  </a:path>
                </a:pathLst>
              </a:custGeom>
              <a:solidFill>
                <a:srgbClr val="8338E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860F9EB-A211-48B2-9A9F-7FD92408F085}"/>
                  </a:ext>
                </a:extLst>
              </p:cNvPr>
              <p:cNvSpPr/>
              <p:nvPr/>
            </p:nvSpPr>
            <p:spPr>
              <a:xfrm>
                <a:off x="783442" y="4994732"/>
                <a:ext cx="44057" cy="55494"/>
              </a:xfrm>
              <a:custGeom>
                <a:avLst/>
                <a:gdLst>
                  <a:gd name="connsiteX0" fmla="*/ 25982 w 44057"/>
                  <a:gd name="connsiteY0" fmla="*/ 30642 h 55494"/>
                  <a:gd name="connsiteX1" fmla="*/ 6072 w 44057"/>
                  <a:gd name="connsiteY1" fmla="*/ 55495 h 55494"/>
                  <a:gd name="connsiteX2" fmla="*/ 0 w 44057"/>
                  <a:gd name="connsiteY2" fmla="*/ 50553 h 55494"/>
                  <a:gd name="connsiteX3" fmla="*/ 19769 w 44057"/>
                  <a:gd name="connsiteY3" fmla="*/ 25982 h 55494"/>
                  <a:gd name="connsiteX4" fmla="*/ 37562 w 44057"/>
                  <a:gd name="connsiteY4" fmla="*/ 0 h 55494"/>
                  <a:gd name="connsiteX5" fmla="*/ 44057 w 44057"/>
                  <a:gd name="connsiteY5" fmla="*/ 4377 h 55494"/>
                  <a:gd name="connsiteX6" fmla="*/ 25982 w 44057"/>
                  <a:gd name="connsiteY6" fmla="*/ 30642 h 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57" h="55494">
                    <a:moveTo>
                      <a:pt x="25982" y="30642"/>
                    </a:moveTo>
                    <a:cubicBezTo>
                      <a:pt x="19628" y="39115"/>
                      <a:pt x="12991" y="47446"/>
                      <a:pt x="6072" y="55495"/>
                    </a:cubicBezTo>
                    <a:lnTo>
                      <a:pt x="0" y="50553"/>
                    </a:lnTo>
                    <a:cubicBezTo>
                      <a:pt x="6919" y="42645"/>
                      <a:pt x="13415" y="34455"/>
                      <a:pt x="19769" y="25982"/>
                    </a:cubicBezTo>
                    <a:cubicBezTo>
                      <a:pt x="25982" y="17510"/>
                      <a:pt x="31913" y="8896"/>
                      <a:pt x="37562" y="0"/>
                    </a:cubicBezTo>
                    <a:lnTo>
                      <a:pt x="44057" y="4377"/>
                    </a:lnTo>
                    <a:cubicBezTo>
                      <a:pt x="38268" y="13274"/>
                      <a:pt x="32337" y="22029"/>
                      <a:pt x="25982" y="30642"/>
                    </a:cubicBezTo>
                    <a:close/>
                  </a:path>
                </a:pathLst>
              </a:custGeom>
              <a:solidFill>
                <a:srgbClr val="3887FE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6" name="Graphic 2">
              <a:extLst>
                <a:ext uri="{FF2B5EF4-FFF2-40B4-BE49-F238E27FC236}">
                  <a16:creationId xmlns:a16="http://schemas.microsoft.com/office/drawing/2014/main" id="{F52CB4C9-3EBF-4CCD-89F9-1149EA3466C5}"/>
                </a:ext>
              </a:extLst>
            </p:cNvPr>
            <p:cNvGrpSpPr/>
            <p:nvPr/>
          </p:nvGrpSpPr>
          <p:grpSpPr>
            <a:xfrm>
              <a:off x="-838201" y="737989"/>
              <a:ext cx="1924677" cy="1099755"/>
              <a:chOff x="-838201" y="737989"/>
              <a:chExt cx="1924677" cy="1099755"/>
            </a:xfrm>
          </p:grpSpPr>
          <p:grpSp>
            <p:nvGrpSpPr>
              <p:cNvPr id="217" name="Graphic 2">
                <a:extLst>
                  <a:ext uri="{FF2B5EF4-FFF2-40B4-BE49-F238E27FC236}">
                    <a16:creationId xmlns:a16="http://schemas.microsoft.com/office/drawing/2014/main" id="{CD4BCB54-9C98-44A0-B7E8-03CEE3729286}"/>
                  </a:ext>
                </a:extLst>
              </p:cNvPr>
              <p:cNvGrpSpPr/>
              <p:nvPr/>
            </p:nvGrpSpPr>
            <p:grpSpPr>
              <a:xfrm>
                <a:off x="-235662" y="807323"/>
                <a:ext cx="579504" cy="535181"/>
                <a:chOff x="-235662" y="807323"/>
                <a:chExt cx="579504" cy="535181"/>
              </a:xfrm>
            </p:grpSpPr>
            <p:grpSp>
              <p:nvGrpSpPr>
                <p:cNvPr id="239" name="Graphic 2">
                  <a:extLst>
                    <a:ext uri="{FF2B5EF4-FFF2-40B4-BE49-F238E27FC236}">
                      <a16:creationId xmlns:a16="http://schemas.microsoft.com/office/drawing/2014/main" id="{E2AE6274-9E76-43FB-967A-29AA980CA6E5}"/>
                    </a:ext>
                  </a:extLst>
                </p:cNvPr>
                <p:cNvGrpSpPr/>
                <p:nvPr/>
              </p:nvGrpSpPr>
              <p:grpSpPr>
                <a:xfrm>
                  <a:off x="-235662" y="983410"/>
                  <a:ext cx="368272" cy="359094"/>
                  <a:chOff x="-235662" y="983410"/>
                  <a:chExt cx="368272" cy="359094"/>
                </a:xfrm>
              </p:grpSpPr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8FE7CA1E-AC4E-4989-A24F-E0DB3E3DAF6D}"/>
                      </a:ext>
                    </a:extLst>
                  </p:cNvPr>
                  <p:cNvSpPr/>
                  <p:nvPr/>
                </p:nvSpPr>
                <p:spPr>
                  <a:xfrm>
                    <a:off x="-235662" y="983410"/>
                    <a:ext cx="368272" cy="358953"/>
                  </a:xfrm>
                  <a:custGeom>
                    <a:avLst/>
                    <a:gdLst>
                      <a:gd name="connsiteX0" fmla="*/ 368273 w 368272"/>
                      <a:gd name="connsiteY0" fmla="*/ 358953 h 358953"/>
                      <a:gd name="connsiteX1" fmla="*/ 247822 w 368272"/>
                      <a:gd name="connsiteY1" fmla="*/ 114097 h 358953"/>
                      <a:gd name="connsiteX2" fmla="*/ 0 w 368272"/>
                      <a:gd name="connsiteY2" fmla="*/ 0 h 358953"/>
                      <a:gd name="connsiteX3" fmla="*/ 368273 w 368272"/>
                      <a:gd name="connsiteY3" fmla="*/ 358953 h 358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8272" h="358953">
                        <a:moveTo>
                          <a:pt x="368273" y="358953"/>
                        </a:moveTo>
                        <a:cubicBezTo>
                          <a:pt x="368273" y="358953"/>
                          <a:pt x="349492" y="213226"/>
                          <a:pt x="247822" y="114097"/>
                        </a:cubicBezTo>
                        <a:cubicBezTo>
                          <a:pt x="146151" y="14968"/>
                          <a:pt x="0" y="0"/>
                          <a:pt x="0" y="0"/>
                        </a:cubicBezTo>
                        <a:lnTo>
                          <a:pt x="368273" y="358953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587369F5-4C6B-4838-88B5-6D6AABCF78EA}"/>
                      </a:ext>
                    </a:extLst>
                  </p:cNvPr>
                  <p:cNvSpPr/>
                  <p:nvPr/>
                </p:nvSpPr>
                <p:spPr>
                  <a:xfrm>
                    <a:off x="-235662" y="983552"/>
                    <a:ext cx="368272" cy="358953"/>
                  </a:xfrm>
                  <a:custGeom>
                    <a:avLst/>
                    <a:gdLst>
                      <a:gd name="connsiteX0" fmla="*/ 0 w 368272"/>
                      <a:gd name="connsiteY0" fmla="*/ 0 h 358953"/>
                      <a:gd name="connsiteX1" fmla="*/ 120451 w 368272"/>
                      <a:gd name="connsiteY1" fmla="*/ 244856 h 358953"/>
                      <a:gd name="connsiteX2" fmla="*/ 368273 w 368272"/>
                      <a:gd name="connsiteY2" fmla="*/ 358953 h 358953"/>
                      <a:gd name="connsiteX3" fmla="*/ 0 w 368272"/>
                      <a:gd name="connsiteY3" fmla="*/ 0 h 358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8272" h="358953">
                        <a:moveTo>
                          <a:pt x="0" y="0"/>
                        </a:moveTo>
                        <a:cubicBezTo>
                          <a:pt x="0" y="0"/>
                          <a:pt x="18781" y="145727"/>
                          <a:pt x="120451" y="244856"/>
                        </a:cubicBezTo>
                        <a:cubicBezTo>
                          <a:pt x="222122" y="343985"/>
                          <a:pt x="368273" y="358953"/>
                          <a:pt x="368273" y="358953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0" name="Graphic 2">
                  <a:extLst>
                    <a:ext uri="{FF2B5EF4-FFF2-40B4-BE49-F238E27FC236}">
                      <a16:creationId xmlns:a16="http://schemas.microsoft.com/office/drawing/2014/main" id="{3A078A12-A83F-4FC6-9AD2-CBF0BEC30314}"/>
                    </a:ext>
                  </a:extLst>
                </p:cNvPr>
                <p:cNvGrpSpPr/>
                <p:nvPr/>
              </p:nvGrpSpPr>
              <p:grpSpPr>
                <a:xfrm>
                  <a:off x="155644" y="807323"/>
                  <a:ext cx="188197" cy="508493"/>
                  <a:chOff x="155644" y="807323"/>
                  <a:chExt cx="188197" cy="508493"/>
                </a:xfrm>
              </p:grpSpPr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id="{09758A6A-A7B7-4E8D-BD59-5E06973088AF}"/>
                      </a:ext>
                    </a:extLst>
                  </p:cNvPr>
                  <p:cNvSpPr/>
                  <p:nvPr/>
                </p:nvSpPr>
                <p:spPr>
                  <a:xfrm>
                    <a:off x="155644" y="807323"/>
                    <a:ext cx="132154" cy="508493"/>
                  </a:xfrm>
                  <a:custGeom>
                    <a:avLst/>
                    <a:gdLst>
                      <a:gd name="connsiteX0" fmla="*/ 56043 w 132154"/>
                      <a:gd name="connsiteY0" fmla="*/ 508493 h 508493"/>
                      <a:gd name="connsiteX1" fmla="*/ 3796 w 132154"/>
                      <a:gd name="connsiteY1" fmla="*/ 240761 h 508493"/>
                      <a:gd name="connsiteX2" fmla="*/ 132155 w 132154"/>
                      <a:gd name="connsiteY2" fmla="*/ 0 h 508493"/>
                      <a:gd name="connsiteX3" fmla="*/ 56043 w 132154"/>
                      <a:gd name="connsiteY3" fmla="*/ 508493 h 50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154" h="508493">
                        <a:moveTo>
                          <a:pt x="56043" y="508493"/>
                        </a:moveTo>
                        <a:cubicBezTo>
                          <a:pt x="56043" y="508493"/>
                          <a:pt x="-17244" y="381123"/>
                          <a:pt x="3796" y="240761"/>
                        </a:cubicBezTo>
                        <a:cubicBezTo>
                          <a:pt x="24836" y="100400"/>
                          <a:pt x="132155" y="0"/>
                          <a:pt x="132155" y="0"/>
                        </a:cubicBezTo>
                        <a:lnTo>
                          <a:pt x="56043" y="508493"/>
                        </a:lnTo>
                        <a:close/>
                      </a:path>
                    </a:pathLst>
                  </a:custGeom>
                  <a:solidFill>
                    <a:srgbClr val="FE9C0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AF1B044B-473D-4B86-80A0-94EA9A6FDE06}"/>
                      </a:ext>
                    </a:extLst>
                  </p:cNvPr>
                  <p:cNvSpPr/>
                  <p:nvPr/>
                </p:nvSpPr>
                <p:spPr>
                  <a:xfrm>
                    <a:off x="211687" y="807323"/>
                    <a:ext cx="132154" cy="508493"/>
                  </a:xfrm>
                  <a:custGeom>
                    <a:avLst/>
                    <a:gdLst>
                      <a:gd name="connsiteX0" fmla="*/ 76112 w 132154"/>
                      <a:gd name="connsiteY0" fmla="*/ 0 h 508493"/>
                      <a:gd name="connsiteX1" fmla="*/ 128359 w 132154"/>
                      <a:gd name="connsiteY1" fmla="*/ 267732 h 508493"/>
                      <a:gd name="connsiteX2" fmla="*/ 0 w 132154"/>
                      <a:gd name="connsiteY2" fmla="*/ 508493 h 508493"/>
                      <a:gd name="connsiteX3" fmla="*/ 76112 w 132154"/>
                      <a:gd name="connsiteY3" fmla="*/ 0 h 50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154" h="508493">
                        <a:moveTo>
                          <a:pt x="76112" y="0"/>
                        </a:moveTo>
                        <a:cubicBezTo>
                          <a:pt x="76112" y="0"/>
                          <a:pt x="149399" y="127370"/>
                          <a:pt x="128359" y="267732"/>
                        </a:cubicBezTo>
                        <a:cubicBezTo>
                          <a:pt x="107319" y="408094"/>
                          <a:pt x="0" y="508493"/>
                          <a:pt x="0" y="508493"/>
                        </a:cubicBezTo>
                        <a:lnTo>
                          <a:pt x="76112" y="0"/>
                        </a:ln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8" name="Graphic 2">
                <a:extLst>
                  <a:ext uri="{FF2B5EF4-FFF2-40B4-BE49-F238E27FC236}">
                    <a16:creationId xmlns:a16="http://schemas.microsoft.com/office/drawing/2014/main" id="{55EEC0D5-E901-4C22-AC37-FDFD088B99BF}"/>
                  </a:ext>
                </a:extLst>
              </p:cNvPr>
              <p:cNvGrpSpPr/>
              <p:nvPr/>
            </p:nvGrpSpPr>
            <p:grpSpPr>
              <a:xfrm>
                <a:off x="-26955" y="737989"/>
                <a:ext cx="323929" cy="731864"/>
                <a:chOff x="-26955" y="737989"/>
                <a:chExt cx="323929" cy="731864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9CF0BEE5-503F-4B01-A053-332C8116DE61}"/>
                    </a:ext>
                  </a:extLst>
                </p:cNvPr>
                <p:cNvSpPr/>
                <p:nvPr/>
              </p:nvSpPr>
              <p:spPr>
                <a:xfrm>
                  <a:off x="-26955" y="738130"/>
                  <a:ext cx="323929" cy="724966"/>
                </a:xfrm>
                <a:custGeom>
                  <a:avLst/>
                  <a:gdLst>
                    <a:gd name="connsiteX0" fmla="*/ 244150 w 323929"/>
                    <a:gd name="connsiteY0" fmla="*/ 724967 h 724966"/>
                    <a:gd name="connsiteX1" fmla="*/ 305717 w 323929"/>
                    <a:gd name="connsiteY1" fmla="*/ 509764 h 724966"/>
                    <a:gd name="connsiteX2" fmla="*/ 0 w 323929"/>
                    <a:gd name="connsiteY2" fmla="*/ 0 h 724966"/>
                    <a:gd name="connsiteX3" fmla="*/ 244150 w 323929"/>
                    <a:gd name="connsiteY3" fmla="*/ 724967 h 724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929" h="724966">
                      <a:moveTo>
                        <a:pt x="244150" y="724967"/>
                      </a:moveTo>
                      <a:cubicBezTo>
                        <a:pt x="310660" y="702514"/>
                        <a:pt x="348645" y="637135"/>
                        <a:pt x="305717" y="509764"/>
                      </a:cubicBezTo>
                      <a:cubicBezTo>
                        <a:pt x="262790" y="382394"/>
                        <a:pt x="0" y="0"/>
                        <a:pt x="0" y="0"/>
                      </a:cubicBezTo>
                      <a:lnTo>
                        <a:pt x="244150" y="724967"/>
                      </a:lnTo>
                      <a:close/>
                    </a:path>
                  </a:pathLst>
                </a:custGeom>
                <a:solidFill>
                  <a:srgbClr val="FE9C0A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A83080E1-D6E1-4ADF-B6E7-2ADC901564A7}"/>
                    </a:ext>
                  </a:extLst>
                </p:cNvPr>
                <p:cNvSpPr/>
                <p:nvPr/>
              </p:nvSpPr>
              <p:spPr>
                <a:xfrm>
                  <a:off x="-26955" y="737989"/>
                  <a:ext cx="244150" cy="731864"/>
                </a:xfrm>
                <a:custGeom>
                  <a:avLst/>
                  <a:gdLst>
                    <a:gd name="connsiteX0" fmla="*/ 0 w 244150"/>
                    <a:gd name="connsiteY0" fmla="*/ 0 h 731864"/>
                    <a:gd name="connsiteX1" fmla="*/ 64956 w 244150"/>
                    <a:gd name="connsiteY1" fmla="*/ 590818 h 731864"/>
                    <a:gd name="connsiteX2" fmla="*/ 244150 w 244150"/>
                    <a:gd name="connsiteY2" fmla="*/ 724967 h 731864"/>
                    <a:gd name="connsiteX3" fmla="*/ 0 w 244150"/>
                    <a:gd name="connsiteY3" fmla="*/ 0 h 731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150" h="731864">
                      <a:moveTo>
                        <a:pt x="0" y="0"/>
                      </a:moveTo>
                      <a:cubicBezTo>
                        <a:pt x="0" y="0"/>
                        <a:pt x="22029" y="463589"/>
                        <a:pt x="64956" y="590818"/>
                      </a:cubicBezTo>
                      <a:cubicBezTo>
                        <a:pt x="107884" y="718189"/>
                        <a:pt x="177641" y="747419"/>
                        <a:pt x="244150" y="72496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8E21"/>
                </a:solidFill>
                <a:ln w="141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786789D-DF56-4962-9AB5-A68F19667F79}"/>
                  </a:ext>
                </a:extLst>
              </p:cNvPr>
              <p:cNvSpPr/>
              <p:nvPr/>
            </p:nvSpPr>
            <p:spPr>
              <a:xfrm>
                <a:off x="-838201" y="836835"/>
                <a:ext cx="1924677" cy="1000908"/>
              </a:xfrm>
              <a:custGeom>
                <a:avLst/>
                <a:gdLst>
                  <a:gd name="connsiteX0" fmla="*/ 46458 w 1924677"/>
                  <a:gd name="connsiteY0" fmla="*/ 720730 h 1000908"/>
                  <a:gd name="connsiteX1" fmla="*/ 145304 w 1924677"/>
                  <a:gd name="connsiteY1" fmla="*/ 781733 h 1000908"/>
                  <a:gd name="connsiteX2" fmla="*/ 81619 w 1924677"/>
                  <a:gd name="connsiteY2" fmla="*/ 781309 h 1000908"/>
                  <a:gd name="connsiteX3" fmla="*/ 245139 w 1924677"/>
                  <a:gd name="connsiteY3" fmla="*/ 890746 h 1000908"/>
                  <a:gd name="connsiteX4" fmla="*/ 361071 w 1924677"/>
                  <a:gd name="connsiteY4" fmla="*/ 923083 h 1000908"/>
                  <a:gd name="connsiteX5" fmla="*/ 301763 w 1924677"/>
                  <a:gd name="connsiteY5" fmla="*/ 947371 h 1000908"/>
                  <a:gd name="connsiteX6" fmla="*/ 536594 w 1924677"/>
                  <a:gd name="connsiteY6" fmla="*/ 1000889 h 1000908"/>
                  <a:gd name="connsiteX7" fmla="*/ 785122 w 1924677"/>
                  <a:gd name="connsiteY7" fmla="*/ 958385 h 1000908"/>
                  <a:gd name="connsiteX8" fmla="*/ 791476 w 1924677"/>
                  <a:gd name="connsiteY8" fmla="*/ 956267 h 1000908"/>
                  <a:gd name="connsiteX9" fmla="*/ 1012327 w 1924677"/>
                  <a:gd name="connsiteY9" fmla="*/ 808986 h 1000908"/>
                  <a:gd name="connsiteX10" fmla="*/ 1070081 w 1924677"/>
                  <a:gd name="connsiteY10" fmla="*/ 669471 h 1000908"/>
                  <a:gd name="connsiteX11" fmla="*/ 1200417 w 1924677"/>
                  <a:gd name="connsiteY11" fmla="*/ 745583 h 1000908"/>
                  <a:gd name="connsiteX12" fmla="*/ 1465325 w 1924677"/>
                  <a:gd name="connsiteY12" fmla="*/ 729344 h 1000908"/>
                  <a:gd name="connsiteX13" fmla="*/ 1471679 w 1924677"/>
                  <a:gd name="connsiteY13" fmla="*/ 727226 h 1000908"/>
                  <a:gd name="connsiteX14" fmla="*/ 1695213 w 1924677"/>
                  <a:gd name="connsiteY14" fmla="*/ 610729 h 1000908"/>
                  <a:gd name="connsiteX15" fmla="*/ 1849837 w 1924677"/>
                  <a:gd name="connsiteY15" fmla="*/ 426027 h 1000908"/>
                  <a:gd name="connsiteX16" fmla="*/ 1787987 w 1924677"/>
                  <a:gd name="connsiteY16" fmla="*/ 442408 h 1000908"/>
                  <a:gd name="connsiteX17" fmla="*/ 1860710 w 1924677"/>
                  <a:gd name="connsiteY17" fmla="*/ 346527 h 1000908"/>
                  <a:gd name="connsiteX18" fmla="*/ 1924677 w 1924677"/>
                  <a:gd name="connsiteY18" fmla="*/ 160555 h 1000908"/>
                  <a:gd name="connsiteX19" fmla="*/ 1874266 w 1924677"/>
                  <a:gd name="connsiteY19" fmla="*/ 199387 h 1000908"/>
                  <a:gd name="connsiteX20" fmla="*/ 1916205 w 1924677"/>
                  <a:gd name="connsiteY20" fmla="*/ 91080 h 1000908"/>
                  <a:gd name="connsiteX21" fmla="*/ 1905332 w 1924677"/>
                  <a:gd name="connsiteY21" fmla="*/ 0 h 1000908"/>
                  <a:gd name="connsiteX22" fmla="*/ 1512771 w 1924677"/>
                  <a:gd name="connsiteY22" fmla="*/ 146151 h 1000908"/>
                  <a:gd name="connsiteX23" fmla="*/ 1010350 w 1924677"/>
                  <a:gd name="connsiteY23" fmla="*/ 492113 h 1000908"/>
                  <a:gd name="connsiteX24" fmla="*/ 401033 w 1924677"/>
                  <a:gd name="connsiteY24" fmla="*/ 520637 h 1000908"/>
                  <a:gd name="connsiteX25" fmla="*/ 0 w 1924677"/>
                  <a:gd name="connsiteY25" fmla="*/ 641653 h 1000908"/>
                  <a:gd name="connsiteX26" fmla="*/ 46458 w 1924677"/>
                  <a:gd name="connsiteY26" fmla="*/ 720730 h 1000908"/>
                  <a:gd name="connsiteX27" fmla="*/ 1291073 w 1924677"/>
                  <a:gd name="connsiteY27" fmla="*/ 438736 h 1000908"/>
                  <a:gd name="connsiteX28" fmla="*/ 1548356 w 1924677"/>
                  <a:gd name="connsiteY28" fmla="*/ 362060 h 1000908"/>
                  <a:gd name="connsiteX29" fmla="*/ 1500627 w 1924677"/>
                  <a:gd name="connsiteY29" fmla="*/ 556787 h 1000908"/>
                  <a:gd name="connsiteX30" fmla="*/ 1207195 w 1924677"/>
                  <a:gd name="connsiteY30" fmla="*/ 600279 h 1000908"/>
                  <a:gd name="connsiteX31" fmla="*/ 1291073 w 1924677"/>
                  <a:gd name="connsiteY31" fmla="*/ 438736 h 1000908"/>
                  <a:gd name="connsiteX32" fmla="*/ 503127 w 1924677"/>
                  <a:gd name="connsiteY32" fmla="*/ 713952 h 1000908"/>
                  <a:gd name="connsiteX33" fmla="*/ 754479 w 1924677"/>
                  <a:gd name="connsiteY33" fmla="*/ 619342 h 1000908"/>
                  <a:gd name="connsiteX34" fmla="*/ 918846 w 1924677"/>
                  <a:gd name="connsiteY34" fmla="*/ 697290 h 1000908"/>
                  <a:gd name="connsiteX35" fmla="*/ 658881 w 1924677"/>
                  <a:gd name="connsiteY35" fmla="*/ 840052 h 1000908"/>
                  <a:gd name="connsiteX36" fmla="*/ 503127 w 1924677"/>
                  <a:gd name="connsiteY36" fmla="*/ 713952 h 100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24677" h="1000908">
                    <a:moveTo>
                      <a:pt x="46458" y="720730"/>
                    </a:moveTo>
                    <a:cubicBezTo>
                      <a:pt x="73711" y="748690"/>
                      <a:pt x="108166" y="769730"/>
                      <a:pt x="145304" y="781733"/>
                    </a:cubicBezTo>
                    <a:cubicBezTo>
                      <a:pt x="124687" y="787946"/>
                      <a:pt x="102235" y="787805"/>
                      <a:pt x="81619" y="781309"/>
                    </a:cubicBezTo>
                    <a:cubicBezTo>
                      <a:pt x="132454" y="823107"/>
                      <a:pt x="184278" y="865611"/>
                      <a:pt x="245139" y="890746"/>
                    </a:cubicBezTo>
                    <a:cubicBezTo>
                      <a:pt x="282277" y="906138"/>
                      <a:pt x="321815" y="914610"/>
                      <a:pt x="361071" y="923083"/>
                    </a:cubicBezTo>
                    <a:cubicBezTo>
                      <a:pt x="343138" y="934944"/>
                      <a:pt x="322945" y="943275"/>
                      <a:pt x="301763" y="947371"/>
                    </a:cubicBezTo>
                    <a:cubicBezTo>
                      <a:pt x="376463" y="983661"/>
                      <a:pt x="453563" y="1001595"/>
                      <a:pt x="536594" y="1000889"/>
                    </a:cubicBezTo>
                    <a:cubicBezTo>
                      <a:pt x="610164" y="1000324"/>
                      <a:pt x="692771" y="987756"/>
                      <a:pt x="785122" y="958385"/>
                    </a:cubicBezTo>
                    <a:lnTo>
                      <a:pt x="791476" y="956267"/>
                    </a:lnTo>
                    <a:cubicBezTo>
                      <a:pt x="905149" y="918988"/>
                      <a:pt x="972365" y="862363"/>
                      <a:pt x="1012327" y="808986"/>
                    </a:cubicBezTo>
                    <a:cubicBezTo>
                      <a:pt x="1067257" y="735981"/>
                      <a:pt x="1070081" y="669471"/>
                      <a:pt x="1070081" y="669471"/>
                    </a:cubicBezTo>
                    <a:cubicBezTo>
                      <a:pt x="1070081" y="669471"/>
                      <a:pt x="1112444" y="720871"/>
                      <a:pt x="1200417" y="745583"/>
                    </a:cubicBezTo>
                    <a:cubicBezTo>
                      <a:pt x="1264526" y="764082"/>
                      <a:pt x="1352358" y="768318"/>
                      <a:pt x="1465325" y="729344"/>
                    </a:cubicBezTo>
                    <a:lnTo>
                      <a:pt x="1471679" y="727226"/>
                    </a:lnTo>
                    <a:cubicBezTo>
                      <a:pt x="1563041" y="694748"/>
                      <a:pt x="1636329" y="654645"/>
                      <a:pt x="1695213" y="610729"/>
                    </a:cubicBezTo>
                    <a:cubicBezTo>
                      <a:pt x="1761722" y="561023"/>
                      <a:pt x="1812416" y="500162"/>
                      <a:pt x="1849837" y="426027"/>
                    </a:cubicBezTo>
                    <a:cubicBezTo>
                      <a:pt x="1830491" y="435488"/>
                      <a:pt x="1809310" y="441137"/>
                      <a:pt x="1787987" y="442408"/>
                    </a:cubicBezTo>
                    <a:cubicBezTo>
                      <a:pt x="1814111" y="411906"/>
                      <a:pt x="1840517" y="381123"/>
                      <a:pt x="1860710" y="346527"/>
                    </a:cubicBezTo>
                    <a:cubicBezTo>
                      <a:pt x="1893894" y="289620"/>
                      <a:pt x="1909427" y="224522"/>
                      <a:pt x="1924677" y="160555"/>
                    </a:cubicBezTo>
                    <a:cubicBezTo>
                      <a:pt x="1912251" y="178065"/>
                      <a:pt x="1894459" y="191903"/>
                      <a:pt x="1874266" y="199387"/>
                    </a:cubicBezTo>
                    <a:cubicBezTo>
                      <a:pt x="1896718" y="167333"/>
                      <a:pt x="1911404" y="129771"/>
                      <a:pt x="1916205" y="91080"/>
                    </a:cubicBezTo>
                    <a:cubicBezTo>
                      <a:pt x="1923830" y="29230"/>
                      <a:pt x="1902084" y="5084"/>
                      <a:pt x="1905332" y="0"/>
                    </a:cubicBezTo>
                    <a:cubicBezTo>
                      <a:pt x="1904343" y="1412"/>
                      <a:pt x="1811145" y="143468"/>
                      <a:pt x="1512771" y="146151"/>
                    </a:cubicBezTo>
                    <a:cubicBezTo>
                      <a:pt x="1149441" y="149399"/>
                      <a:pt x="1046358" y="322098"/>
                      <a:pt x="1010350" y="492113"/>
                    </a:cubicBezTo>
                    <a:cubicBezTo>
                      <a:pt x="878884" y="378440"/>
                      <a:pt x="692206" y="303458"/>
                      <a:pt x="401033" y="520637"/>
                    </a:cubicBezTo>
                    <a:cubicBezTo>
                      <a:pt x="161825" y="698843"/>
                      <a:pt x="1553" y="642218"/>
                      <a:pt x="0" y="641653"/>
                    </a:cubicBezTo>
                    <a:cubicBezTo>
                      <a:pt x="5648" y="643630"/>
                      <a:pt x="2824" y="676108"/>
                      <a:pt x="46458" y="720730"/>
                    </a:cubicBezTo>
                    <a:close/>
                    <a:moveTo>
                      <a:pt x="1291073" y="438736"/>
                    </a:moveTo>
                    <a:cubicBezTo>
                      <a:pt x="1383282" y="372792"/>
                      <a:pt x="1548356" y="362060"/>
                      <a:pt x="1548356" y="362060"/>
                    </a:cubicBezTo>
                    <a:cubicBezTo>
                      <a:pt x="1548356" y="362060"/>
                      <a:pt x="1590154" y="483217"/>
                      <a:pt x="1500627" y="556787"/>
                    </a:cubicBezTo>
                    <a:cubicBezTo>
                      <a:pt x="1430870" y="614259"/>
                      <a:pt x="1238261" y="646737"/>
                      <a:pt x="1207195" y="600279"/>
                    </a:cubicBezTo>
                    <a:cubicBezTo>
                      <a:pt x="1176411" y="553680"/>
                      <a:pt x="1217645" y="491125"/>
                      <a:pt x="1291073" y="438736"/>
                    </a:cubicBezTo>
                    <a:close/>
                    <a:moveTo>
                      <a:pt x="503127" y="713952"/>
                    </a:moveTo>
                    <a:cubicBezTo>
                      <a:pt x="503127" y="713952"/>
                      <a:pt x="641088" y="622731"/>
                      <a:pt x="754479" y="619342"/>
                    </a:cubicBezTo>
                    <a:cubicBezTo>
                      <a:pt x="844712" y="616801"/>
                      <a:pt x="915175" y="641653"/>
                      <a:pt x="918846" y="697290"/>
                    </a:cubicBezTo>
                    <a:cubicBezTo>
                      <a:pt x="922235" y="753067"/>
                      <a:pt x="749255" y="843582"/>
                      <a:pt x="658881" y="840052"/>
                    </a:cubicBezTo>
                    <a:cubicBezTo>
                      <a:pt x="543089" y="835674"/>
                      <a:pt x="503127" y="713952"/>
                      <a:pt x="503127" y="713952"/>
                    </a:cubicBezTo>
                    <a:close/>
                  </a:path>
                </a:pathLst>
              </a:custGeom>
              <a:solidFill>
                <a:srgbClr val="FE9C0A"/>
              </a:solidFill>
              <a:ln w="14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0" name="Graphic 2">
                <a:extLst>
                  <a:ext uri="{FF2B5EF4-FFF2-40B4-BE49-F238E27FC236}">
                    <a16:creationId xmlns:a16="http://schemas.microsoft.com/office/drawing/2014/main" id="{0808E017-204F-4104-B8C1-19E6B7AF56B3}"/>
                  </a:ext>
                </a:extLst>
              </p:cNvPr>
              <p:cNvGrpSpPr/>
              <p:nvPr/>
            </p:nvGrpSpPr>
            <p:grpSpPr>
              <a:xfrm>
                <a:off x="-797956" y="884846"/>
                <a:ext cx="1852096" cy="929036"/>
                <a:chOff x="-797956" y="884846"/>
                <a:chExt cx="1852096" cy="929036"/>
              </a:xfrm>
            </p:grpSpPr>
            <p:grpSp>
              <p:nvGrpSpPr>
                <p:cNvPr id="221" name="Graphic 2">
                  <a:extLst>
                    <a:ext uri="{FF2B5EF4-FFF2-40B4-BE49-F238E27FC236}">
                      <a16:creationId xmlns:a16="http://schemas.microsoft.com/office/drawing/2014/main" id="{5A24F00E-75A9-40EC-9AE5-ACAE8AA5FCA9}"/>
                    </a:ext>
                  </a:extLst>
                </p:cNvPr>
                <p:cNvGrpSpPr/>
                <p:nvPr/>
              </p:nvGrpSpPr>
              <p:grpSpPr>
                <a:xfrm>
                  <a:off x="-797956" y="1240635"/>
                  <a:ext cx="1053700" cy="573248"/>
                  <a:chOff x="-797956" y="1240635"/>
                  <a:chExt cx="1053700" cy="573248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32532F04-4F2F-4CD2-83BA-1A2FABCF1084}"/>
                      </a:ext>
                    </a:extLst>
                  </p:cNvPr>
                  <p:cNvSpPr/>
                  <p:nvPr/>
                </p:nvSpPr>
                <p:spPr>
                  <a:xfrm>
                    <a:off x="-797956" y="1240635"/>
                    <a:ext cx="1053700" cy="573248"/>
                  </a:xfrm>
                  <a:custGeom>
                    <a:avLst/>
                    <a:gdLst>
                      <a:gd name="connsiteX0" fmla="*/ 740217 w 1053700"/>
                      <a:gd name="connsiteY0" fmla="*/ 531851 h 573248"/>
                      <a:gd name="connsiteX1" fmla="*/ 498467 w 1053700"/>
                      <a:gd name="connsiteY1" fmla="*/ 573225 h 573248"/>
                      <a:gd name="connsiteX2" fmla="*/ 325769 w 1053700"/>
                      <a:gd name="connsiteY2" fmla="*/ 543995 h 573248"/>
                      <a:gd name="connsiteX3" fmla="*/ 335936 w 1053700"/>
                      <a:gd name="connsiteY3" fmla="*/ 537782 h 573248"/>
                      <a:gd name="connsiteX4" fmla="*/ 381405 w 1053700"/>
                      <a:gd name="connsiteY4" fmla="*/ 507422 h 573248"/>
                      <a:gd name="connsiteX5" fmla="*/ 327887 w 1053700"/>
                      <a:gd name="connsiteY5" fmla="*/ 495843 h 573248"/>
                      <a:gd name="connsiteX6" fmla="*/ 215908 w 1053700"/>
                      <a:gd name="connsiteY6" fmla="*/ 464636 h 573248"/>
                      <a:gd name="connsiteX7" fmla="*/ 110002 w 1053700"/>
                      <a:gd name="connsiteY7" fmla="*/ 400244 h 573248"/>
                      <a:gd name="connsiteX8" fmla="*/ 185125 w 1053700"/>
                      <a:gd name="connsiteY8" fmla="*/ 377651 h 573248"/>
                      <a:gd name="connsiteX9" fmla="*/ 114379 w 1053700"/>
                      <a:gd name="connsiteY9" fmla="*/ 354916 h 573248"/>
                      <a:gd name="connsiteX10" fmla="*/ 24994 w 1053700"/>
                      <a:gd name="connsiteY10" fmla="*/ 299845 h 573248"/>
                      <a:gd name="connsiteX11" fmla="*/ 0 w 1053700"/>
                      <a:gd name="connsiteY11" fmla="*/ 267508 h 573248"/>
                      <a:gd name="connsiteX12" fmla="*/ 175240 w 1053700"/>
                      <a:gd name="connsiteY12" fmla="*/ 243785 h 573248"/>
                      <a:gd name="connsiteX13" fmla="*/ 376887 w 1053700"/>
                      <a:gd name="connsiteY13" fmla="*/ 134348 h 573248"/>
                      <a:gd name="connsiteX14" fmla="*/ 579945 w 1053700"/>
                      <a:gd name="connsiteY14" fmla="*/ 22228 h 573248"/>
                      <a:gd name="connsiteX15" fmla="*/ 957255 w 1053700"/>
                      <a:gd name="connsiteY15" fmla="*/ 104835 h 573248"/>
                      <a:gd name="connsiteX16" fmla="*/ 967281 w 1053700"/>
                      <a:gd name="connsiteY16" fmla="*/ 113449 h 573248"/>
                      <a:gd name="connsiteX17" fmla="*/ 1008655 w 1053700"/>
                      <a:gd name="connsiteY17" fmla="*/ 99469 h 573248"/>
                      <a:gd name="connsiteX18" fmla="*/ 1053701 w 1053700"/>
                      <a:gd name="connsiteY18" fmla="*/ 233194 h 573248"/>
                      <a:gd name="connsiteX19" fmla="*/ 1009785 w 1053700"/>
                      <a:gd name="connsiteY19" fmla="*/ 248021 h 573248"/>
                      <a:gd name="connsiteX20" fmla="*/ 1009079 w 1053700"/>
                      <a:gd name="connsiteY20" fmla="*/ 263978 h 573248"/>
                      <a:gd name="connsiteX21" fmla="*/ 955984 w 1053700"/>
                      <a:gd name="connsiteY21" fmla="*/ 390642 h 573248"/>
                      <a:gd name="connsiteX22" fmla="*/ 751090 w 1053700"/>
                      <a:gd name="connsiteY22" fmla="*/ 528321 h 573248"/>
                      <a:gd name="connsiteX23" fmla="*/ 740217 w 1053700"/>
                      <a:gd name="connsiteY23" fmla="*/ 531851 h 573248"/>
                      <a:gd name="connsiteX24" fmla="*/ 452433 w 1053700"/>
                      <a:gd name="connsiteY24" fmla="*/ 290101 h 573248"/>
                      <a:gd name="connsiteX25" fmla="*/ 437748 w 1053700"/>
                      <a:gd name="connsiteY25" fmla="*/ 299845 h 573248"/>
                      <a:gd name="connsiteX26" fmla="*/ 443255 w 1053700"/>
                      <a:gd name="connsiteY26" fmla="*/ 316649 h 573248"/>
                      <a:gd name="connsiteX27" fmla="*/ 620048 w 1053700"/>
                      <a:gd name="connsiteY27" fmla="*/ 458705 h 573248"/>
                      <a:gd name="connsiteX28" fmla="*/ 718189 w 1053700"/>
                      <a:gd name="connsiteY28" fmla="*/ 441054 h 573248"/>
                      <a:gd name="connsiteX29" fmla="*/ 903878 w 1053700"/>
                      <a:gd name="connsiteY29" fmla="*/ 291231 h 573248"/>
                      <a:gd name="connsiteX30" fmla="*/ 715788 w 1053700"/>
                      <a:gd name="connsiteY30" fmla="*/ 191679 h 573248"/>
                      <a:gd name="connsiteX31" fmla="*/ 611576 w 1053700"/>
                      <a:gd name="connsiteY31" fmla="*/ 212437 h 573248"/>
                      <a:gd name="connsiteX32" fmla="*/ 452433 w 1053700"/>
                      <a:gd name="connsiteY32" fmla="*/ 290101 h 573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053700" h="573248">
                        <a:moveTo>
                          <a:pt x="740217" y="531851"/>
                        </a:moveTo>
                        <a:cubicBezTo>
                          <a:pt x="655915" y="558681"/>
                          <a:pt x="574579" y="572660"/>
                          <a:pt x="498467" y="573225"/>
                        </a:cubicBezTo>
                        <a:cubicBezTo>
                          <a:pt x="438312" y="573790"/>
                          <a:pt x="381405" y="564188"/>
                          <a:pt x="325769" y="543995"/>
                        </a:cubicBezTo>
                        <a:cubicBezTo>
                          <a:pt x="329158" y="542018"/>
                          <a:pt x="332547" y="539900"/>
                          <a:pt x="335936" y="537782"/>
                        </a:cubicBezTo>
                        <a:lnTo>
                          <a:pt x="381405" y="507422"/>
                        </a:lnTo>
                        <a:lnTo>
                          <a:pt x="327887" y="495843"/>
                        </a:lnTo>
                        <a:cubicBezTo>
                          <a:pt x="290184" y="487653"/>
                          <a:pt x="251069" y="479321"/>
                          <a:pt x="215908" y="464636"/>
                        </a:cubicBezTo>
                        <a:cubicBezTo>
                          <a:pt x="177923" y="448962"/>
                          <a:pt x="143186" y="425662"/>
                          <a:pt x="110002" y="400244"/>
                        </a:cubicBezTo>
                        <a:cubicBezTo>
                          <a:pt x="111273" y="399962"/>
                          <a:pt x="185125" y="377651"/>
                          <a:pt x="185125" y="377651"/>
                        </a:cubicBezTo>
                        <a:lnTo>
                          <a:pt x="114379" y="354916"/>
                        </a:lnTo>
                        <a:cubicBezTo>
                          <a:pt x="80348" y="344043"/>
                          <a:pt x="49423" y="324980"/>
                          <a:pt x="24994" y="299845"/>
                        </a:cubicBezTo>
                        <a:cubicBezTo>
                          <a:pt x="13274" y="287701"/>
                          <a:pt x="5366" y="276828"/>
                          <a:pt x="0" y="267508"/>
                        </a:cubicBezTo>
                        <a:cubicBezTo>
                          <a:pt x="38126" y="271179"/>
                          <a:pt x="98423" y="269626"/>
                          <a:pt x="175240" y="243785"/>
                        </a:cubicBezTo>
                        <a:cubicBezTo>
                          <a:pt x="241608" y="221474"/>
                          <a:pt x="309389" y="184618"/>
                          <a:pt x="376887" y="134348"/>
                        </a:cubicBezTo>
                        <a:cubicBezTo>
                          <a:pt x="447915" y="81395"/>
                          <a:pt x="516260" y="43692"/>
                          <a:pt x="579945" y="22228"/>
                        </a:cubicBezTo>
                        <a:cubicBezTo>
                          <a:pt x="718189" y="-24371"/>
                          <a:pt x="838075" y="1894"/>
                          <a:pt x="957255" y="104835"/>
                        </a:cubicBezTo>
                        <a:lnTo>
                          <a:pt x="967281" y="113449"/>
                        </a:lnTo>
                        <a:lnTo>
                          <a:pt x="1008655" y="99469"/>
                        </a:lnTo>
                        <a:lnTo>
                          <a:pt x="1053701" y="233194"/>
                        </a:lnTo>
                        <a:lnTo>
                          <a:pt x="1009785" y="248021"/>
                        </a:lnTo>
                        <a:lnTo>
                          <a:pt x="1009079" y="263978"/>
                        </a:lnTo>
                        <a:cubicBezTo>
                          <a:pt x="1009079" y="264543"/>
                          <a:pt x="1006113" y="324133"/>
                          <a:pt x="955984" y="390642"/>
                        </a:cubicBezTo>
                        <a:cubicBezTo>
                          <a:pt x="910656" y="451503"/>
                          <a:pt x="841746" y="497820"/>
                          <a:pt x="751090" y="528321"/>
                        </a:cubicBezTo>
                        <a:lnTo>
                          <a:pt x="740217" y="531851"/>
                        </a:lnTo>
                        <a:close/>
                        <a:moveTo>
                          <a:pt x="452433" y="290101"/>
                        </a:moveTo>
                        <a:lnTo>
                          <a:pt x="437748" y="299845"/>
                        </a:lnTo>
                        <a:lnTo>
                          <a:pt x="443255" y="316649"/>
                        </a:lnTo>
                        <a:cubicBezTo>
                          <a:pt x="445090" y="322297"/>
                          <a:pt x="489854" y="453621"/>
                          <a:pt x="620048" y="458705"/>
                        </a:cubicBezTo>
                        <a:cubicBezTo>
                          <a:pt x="653938" y="459976"/>
                          <a:pt x="692206" y="449809"/>
                          <a:pt x="718189" y="441054"/>
                        </a:cubicBezTo>
                        <a:cubicBezTo>
                          <a:pt x="792041" y="416201"/>
                          <a:pt x="907691" y="353504"/>
                          <a:pt x="903878" y="291231"/>
                        </a:cubicBezTo>
                        <a:cubicBezTo>
                          <a:pt x="899642" y="225710"/>
                          <a:pt x="829320" y="188572"/>
                          <a:pt x="715788" y="191679"/>
                        </a:cubicBezTo>
                        <a:cubicBezTo>
                          <a:pt x="684863" y="192526"/>
                          <a:pt x="649843" y="199587"/>
                          <a:pt x="611576" y="212437"/>
                        </a:cubicBezTo>
                        <a:cubicBezTo>
                          <a:pt x="527415" y="240819"/>
                          <a:pt x="455399" y="288125"/>
                          <a:pt x="452433" y="290101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1" name="Graphic 2">
                    <a:extLst>
                      <a:ext uri="{FF2B5EF4-FFF2-40B4-BE49-F238E27FC236}">
                        <a16:creationId xmlns:a16="http://schemas.microsoft.com/office/drawing/2014/main" id="{6330EDCE-BE9D-4A15-A243-78F485022693}"/>
                      </a:ext>
                    </a:extLst>
                  </p:cNvPr>
                  <p:cNvGrpSpPr/>
                  <p:nvPr/>
                </p:nvGrpSpPr>
                <p:grpSpPr>
                  <a:xfrm>
                    <a:off x="-397847" y="1350390"/>
                    <a:ext cx="523051" cy="174069"/>
                    <a:chOff x="-397847" y="1350390"/>
                    <a:chExt cx="523051" cy="174069"/>
                  </a:xfrm>
                  <a:solidFill>
                    <a:srgbClr val="FE9C0A"/>
                  </a:solidFill>
                </p:grpSpPr>
                <p:sp>
                  <p:nvSpPr>
                    <p:cNvPr id="234" name="Freeform: Shape 233">
                      <a:extLst>
                        <a:ext uri="{FF2B5EF4-FFF2-40B4-BE49-F238E27FC236}">
                          <a16:creationId xmlns:a16="http://schemas.microsoft.com/office/drawing/2014/main" id="{9DE558AA-C775-4FFB-B415-575554FB64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56" y="1402865"/>
                      <a:ext cx="46047" cy="46047"/>
                    </a:xfrm>
                    <a:custGeom>
                      <a:avLst/>
                      <a:gdLst>
                        <a:gd name="connsiteX0" fmla="*/ 31284 w 46047"/>
                        <a:gd name="connsiteY0" fmla="*/ 44558 h 46047"/>
                        <a:gd name="connsiteX1" fmla="*/ 13633 w 46047"/>
                        <a:gd name="connsiteY1" fmla="*/ 44134 h 46047"/>
                        <a:gd name="connsiteX2" fmla="*/ 1489 w 46047"/>
                        <a:gd name="connsiteY2" fmla="*/ 31284 h 46047"/>
                        <a:gd name="connsiteX3" fmla="*/ 1913 w 46047"/>
                        <a:gd name="connsiteY3" fmla="*/ 13633 h 46047"/>
                        <a:gd name="connsiteX4" fmla="*/ 14763 w 46047"/>
                        <a:gd name="connsiteY4" fmla="*/ 1489 h 46047"/>
                        <a:gd name="connsiteX5" fmla="*/ 32414 w 46047"/>
                        <a:gd name="connsiteY5" fmla="*/ 1913 h 46047"/>
                        <a:gd name="connsiteX6" fmla="*/ 44558 w 46047"/>
                        <a:gd name="connsiteY6" fmla="*/ 14763 h 46047"/>
                        <a:gd name="connsiteX7" fmla="*/ 44134 w 46047"/>
                        <a:gd name="connsiteY7" fmla="*/ 32414 h 46047"/>
                        <a:gd name="connsiteX8" fmla="*/ 31284 w 46047"/>
                        <a:gd name="connsiteY8" fmla="*/ 44558 h 46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047" h="46047">
                          <a:moveTo>
                            <a:pt x="31284" y="44558"/>
                          </a:moveTo>
                          <a:cubicBezTo>
                            <a:pt x="25636" y="46676"/>
                            <a:pt x="19140" y="46535"/>
                            <a:pt x="13633" y="44134"/>
                          </a:cubicBezTo>
                          <a:cubicBezTo>
                            <a:pt x="8126" y="41593"/>
                            <a:pt x="3607" y="36933"/>
                            <a:pt x="1489" y="31284"/>
                          </a:cubicBezTo>
                          <a:cubicBezTo>
                            <a:pt x="-629" y="25636"/>
                            <a:pt x="-488" y="19140"/>
                            <a:pt x="1913" y="13633"/>
                          </a:cubicBezTo>
                          <a:cubicBezTo>
                            <a:pt x="4455" y="8126"/>
                            <a:pt x="9115" y="3608"/>
                            <a:pt x="14763" y="1489"/>
                          </a:cubicBezTo>
                          <a:cubicBezTo>
                            <a:pt x="20411" y="-629"/>
                            <a:pt x="26907" y="-488"/>
                            <a:pt x="32414" y="1913"/>
                          </a:cubicBezTo>
                          <a:cubicBezTo>
                            <a:pt x="37921" y="4455"/>
                            <a:pt x="42440" y="9115"/>
                            <a:pt x="44558" y="14763"/>
                          </a:cubicBezTo>
                          <a:cubicBezTo>
                            <a:pt x="46676" y="20411"/>
                            <a:pt x="46535" y="26907"/>
                            <a:pt x="44134" y="32414"/>
                          </a:cubicBezTo>
                          <a:cubicBezTo>
                            <a:pt x="41593" y="37921"/>
                            <a:pt x="36933" y="42440"/>
                            <a:pt x="31284" y="44558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" name="Freeform: Shape 234">
                      <a:extLst>
                        <a:ext uri="{FF2B5EF4-FFF2-40B4-BE49-F238E27FC236}">
                          <a16:creationId xmlns:a16="http://schemas.microsoft.com/office/drawing/2014/main" id="{A511D422-D34E-410D-B533-58F0DF0485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28494" y="1350390"/>
                      <a:ext cx="376029" cy="121759"/>
                    </a:xfrm>
                    <a:custGeom>
                      <a:avLst/>
                      <a:gdLst>
                        <a:gd name="connsiteX0" fmla="*/ 35783 w 376029"/>
                        <a:gd name="connsiteY0" fmla="*/ 117932 h 121759"/>
                        <a:gd name="connsiteX1" fmla="*/ 42561 w 376029"/>
                        <a:gd name="connsiteY1" fmla="*/ 85878 h 121759"/>
                        <a:gd name="connsiteX2" fmla="*/ 10507 w 376029"/>
                        <a:gd name="connsiteY2" fmla="*/ 79100 h 121759"/>
                        <a:gd name="connsiteX3" fmla="*/ 10507 w 376029"/>
                        <a:gd name="connsiteY3" fmla="*/ 79100 h 121759"/>
                        <a:gd name="connsiteX4" fmla="*/ 3729 w 376029"/>
                        <a:gd name="connsiteY4" fmla="*/ 111154 h 121759"/>
                        <a:gd name="connsiteX5" fmla="*/ 35783 w 376029"/>
                        <a:gd name="connsiteY5" fmla="*/ 117932 h 121759"/>
                        <a:gd name="connsiteX6" fmla="*/ 35783 w 376029"/>
                        <a:gd name="connsiteY6" fmla="*/ 117932 h 121759"/>
                        <a:gd name="connsiteX7" fmla="*/ 35783 w 376029"/>
                        <a:gd name="connsiteY7" fmla="*/ 117932 h 121759"/>
                        <a:gd name="connsiteX8" fmla="*/ 108506 w 376029"/>
                        <a:gd name="connsiteY8" fmla="*/ 78252 h 121759"/>
                        <a:gd name="connsiteX9" fmla="*/ 120367 w 376029"/>
                        <a:gd name="connsiteY9" fmla="*/ 47751 h 121759"/>
                        <a:gd name="connsiteX10" fmla="*/ 89866 w 376029"/>
                        <a:gd name="connsiteY10" fmla="*/ 35890 h 121759"/>
                        <a:gd name="connsiteX11" fmla="*/ 89866 w 376029"/>
                        <a:gd name="connsiteY11" fmla="*/ 35890 h 121759"/>
                        <a:gd name="connsiteX12" fmla="*/ 78005 w 376029"/>
                        <a:gd name="connsiteY12" fmla="*/ 66391 h 121759"/>
                        <a:gd name="connsiteX13" fmla="*/ 108506 w 376029"/>
                        <a:gd name="connsiteY13" fmla="*/ 78252 h 121759"/>
                        <a:gd name="connsiteX14" fmla="*/ 108506 w 376029"/>
                        <a:gd name="connsiteY14" fmla="*/ 78252 h 121759"/>
                        <a:gd name="connsiteX15" fmla="*/ 108506 w 376029"/>
                        <a:gd name="connsiteY15" fmla="*/ 78252 h 121759"/>
                        <a:gd name="connsiteX16" fmla="*/ 186312 w 376029"/>
                        <a:gd name="connsiteY16" fmla="*/ 53117 h 121759"/>
                        <a:gd name="connsiteX17" fmla="*/ 204246 w 376029"/>
                        <a:gd name="connsiteY17" fmla="*/ 25723 h 121759"/>
                        <a:gd name="connsiteX18" fmla="*/ 176851 w 376029"/>
                        <a:gd name="connsiteY18" fmla="*/ 7789 h 121759"/>
                        <a:gd name="connsiteX19" fmla="*/ 176851 w 376029"/>
                        <a:gd name="connsiteY19" fmla="*/ 7789 h 121759"/>
                        <a:gd name="connsiteX20" fmla="*/ 158918 w 376029"/>
                        <a:gd name="connsiteY20" fmla="*/ 35184 h 121759"/>
                        <a:gd name="connsiteX21" fmla="*/ 186312 w 376029"/>
                        <a:gd name="connsiteY21" fmla="*/ 53117 h 121759"/>
                        <a:gd name="connsiteX22" fmla="*/ 186312 w 376029"/>
                        <a:gd name="connsiteY22" fmla="*/ 53117 h 121759"/>
                        <a:gd name="connsiteX23" fmla="*/ 186312 w 376029"/>
                        <a:gd name="connsiteY23" fmla="*/ 53117 h 121759"/>
                        <a:gd name="connsiteX24" fmla="*/ 266801 w 376029"/>
                        <a:gd name="connsiteY24" fmla="*/ 46198 h 121759"/>
                        <a:gd name="connsiteX25" fmla="*/ 290807 w 376029"/>
                        <a:gd name="connsiteY25" fmla="*/ 24028 h 121759"/>
                        <a:gd name="connsiteX26" fmla="*/ 268637 w 376029"/>
                        <a:gd name="connsiteY26" fmla="*/ 23 h 121759"/>
                        <a:gd name="connsiteX27" fmla="*/ 268637 w 376029"/>
                        <a:gd name="connsiteY27" fmla="*/ 23 h 121759"/>
                        <a:gd name="connsiteX28" fmla="*/ 244631 w 376029"/>
                        <a:gd name="connsiteY28" fmla="*/ 22192 h 121759"/>
                        <a:gd name="connsiteX29" fmla="*/ 266801 w 376029"/>
                        <a:gd name="connsiteY29" fmla="*/ 46198 h 121759"/>
                        <a:gd name="connsiteX30" fmla="*/ 266801 w 376029"/>
                        <a:gd name="connsiteY30" fmla="*/ 46198 h 121759"/>
                        <a:gd name="connsiteX31" fmla="*/ 266801 w 376029"/>
                        <a:gd name="connsiteY31" fmla="*/ 46198 h 121759"/>
                        <a:gd name="connsiteX32" fmla="*/ 346019 w 376029"/>
                        <a:gd name="connsiteY32" fmla="*/ 59895 h 121759"/>
                        <a:gd name="connsiteX33" fmla="*/ 374967 w 376029"/>
                        <a:gd name="connsiteY33" fmla="*/ 44786 h 121759"/>
                        <a:gd name="connsiteX34" fmla="*/ 359858 w 376029"/>
                        <a:gd name="connsiteY34" fmla="*/ 15838 h 121759"/>
                        <a:gd name="connsiteX35" fmla="*/ 359858 w 376029"/>
                        <a:gd name="connsiteY35" fmla="*/ 15838 h 121759"/>
                        <a:gd name="connsiteX36" fmla="*/ 330910 w 376029"/>
                        <a:gd name="connsiteY36" fmla="*/ 30948 h 121759"/>
                        <a:gd name="connsiteX37" fmla="*/ 346019 w 376029"/>
                        <a:gd name="connsiteY37" fmla="*/ 59895 h 121759"/>
                        <a:gd name="connsiteX38" fmla="*/ 346019 w 376029"/>
                        <a:gd name="connsiteY38" fmla="*/ 59895 h 121759"/>
                        <a:gd name="connsiteX39" fmla="*/ 346019 w 376029"/>
                        <a:gd name="connsiteY39" fmla="*/ 59895 h 121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76029" h="121759">
                          <a:moveTo>
                            <a:pt x="35783" y="117932"/>
                          </a:moveTo>
                          <a:cubicBezTo>
                            <a:pt x="46515" y="111013"/>
                            <a:pt x="49481" y="96610"/>
                            <a:pt x="42561" y="85878"/>
                          </a:cubicBezTo>
                          <a:cubicBezTo>
                            <a:pt x="35642" y="75146"/>
                            <a:pt x="21239" y="72181"/>
                            <a:pt x="10507" y="79100"/>
                          </a:cubicBezTo>
                          <a:lnTo>
                            <a:pt x="10507" y="79100"/>
                          </a:lnTo>
                          <a:cubicBezTo>
                            <a:pt x="-225" y="86019"/>
                            <a:pt x="-3190" y="100422"/>
                            <a:pt x="3729" y="111154"/>
                          </a:cubicBezTo>
                          <a:cubicBezTo>
                            <a:pt x="10789" y="122027"/>
                            <a:pt x="25193" y="124993"/>
                            <a:pt x="35783" y="117932"/>
                          </a:cubicBezTo>
                          <a:lnTo>
                            <a:pt x="35783" y="117932"/>
                          </a:lnTo>
                          <a:lnTo>
                            <a:pt x="35783" y="117932"/>
                          </a:lnTo>
                          <a:close/>
                          <a:moveTo>
                            <a:pt x="108506" y="78252"/>
                          </a:moveTo>
                          <a:cubicBezTo>
                            <a:pt x="120226" y="73169"/>
                            <a:pt x="125592" y="59472"/>
                            <a:pt x="120367" y="47751"/>
                          </a:cubicBezTo>
                          <a:cubicBezTo>
                            <a:pt x="115284" y="36031"/>
                            <a:pt x="101587" y="30665"/>
                            <a:pt x="89866" y="35890"/>
                          </a:cubicBezTo>
                          <a:lnTo>
                            <a:pt x="89866" y="35890"/>
                          </a:lnTo>
                          <a:cubicBezTo>
                            <a:pt x="78146" y="40973"/>
                            <a:pt x="72780" y="54671"/>
                            <a:pt x="78005" y="66391"/>
                          </a:cubicBezTo>
                          <a:cubicBezTo>
                            <a:pt x="83088" y="78111"/>
                            <a:pt x="96786" y="83477"/>
                            <a:pt x="108506" y="78252"/>
                          </a:cubicBezTo>
                          <a:lnTo>
                            <a:pt x="108506" y="78252"/>
                          </a:lnTo>
                          <a:lnTo>
                            <a:pt x="108506" y="78252"/>
                          </a:lnTo>
                          <a:close/>
                          <a:moveTo>
                            <a:pt x="186312" y="53117"/>
                          </a:moveTo>
                          <a:cubicBezTo>
                            <a:pt x="198880" y="50576"/>
                            <a:pt x="206787" y="38290"/>
                            <a:pt x="204246" y="25723"/>
                          </a:cubicBezTo>
                          <a:cubicBezTo>
                            <a:pt x="201704" y="13155"/>
                            <a:pt x="189419" y="5247"/>
                            <a:pt x="176851" y="7789"/>
                          </a:cubicBezTo>
                          <a:lnTo>
                            <a:pt x="176851" y="7789"/>
                          </a:lnTo>
                          <a:cubicBezTo>
                            <a:pt x="164283" y="10331"/>
                            <a:pt x="156376" y="22616"/>
                            <a:pt x="158918" y="35184"/>
                          </a:cubicBezTo>
                          <a:cubicBezTo>
                            <a:pt x="161459" y="47751"/>
                            <a:pt x="173744" y="55800"/>
                            <a:pt x="186312" y="53117"/>
                          </a:cubicBezTo>
                          <a:lnTo>
                            <a:pt x="186312" y="53117"/>
                          </a:lnTo>
                          <a:lnTo>
                            <a:pt x="186312" y="53117"/>
                          </a:lnTo>
                          <a:close/>
                          <a:moveTo>
                            <a:pt x="266801" y="46198"/>
                          </a:moveTo>
                          <a:cubicBezTo>
                            <a:pt x="279510" y="46763"/>
                            <a:pt x="290383" y="36737"/>
                            <a:pt x="290807" y="24028"/>
                          </a:cubicBezTo>
                          <a:cubicBezTo>
                            <a:pt x="291371" y="11319"/>
                            <a:pt x="281346" y="446"/>
                            <a:pt x="268637" y="23"/>
                          </a:cubicBezTo>
                          <a:lnTo>
                            <a:pt x="268637" y="23"/>
                          </a:lnTo>
                          <a:cubicBezTo>
                            <a:pt x="255928" y="-542"/>
                            <a:pt x="245055" y="9484"/>
                            <a:pt x="244631" y="22192"/>
                          </a:cubicBezTo>
                          <a:cubicBezTo>
                            <a:pt x="244067" y="35042"/>
                            <a:pt x="254092" y="45775"/>
                            <a:pt x="266801" y="46198"/>
                          </a:cubicBezTo>
                          <a:lnTo>
                            <a:pt x="266801" y="46198"/>
                          </a:lnTo>
                          <a:lnTo>
                            <a:pt x="266801" y="46198"/>
                          </a:lnTo>
                          <a:close/>
                          <a:moveTo>
                            <a:pt x="346019" y="59895"/>
                          </a:moveTo>
                          <a:cubicBezTo>
                            <a:pt x="358163" y="63708"/>
                            <a:pt x="371155" y="56930"/>
                            <a:pt x="374967" y="44786"/>
                          </a:cubicBezTo>
                          <a:cubicBezTo>
                            <a:pt x="378780" y="32642"/>
                            <a:pt x="372002" y="19651"/>
                            <a:pt x="359858" y="15838"/>
                          </a:cubicBezTo>
                          <a:lnTo>
                            <a:pt x="359858" y="15838"/>
                          </a:lnTo>
                          <a:cubicBezTo>
                            <a:pt x="347714" y="12026"/>
                            <a:pt x="334723" y="18804"/>
                            <a:pt x="330910" y="30948"/>
                          </a:cubicBezTo>
                          <a:cubicBezTo>
                            <a:pt x="327097" y="43092"/>
                            <a:pt x="333875" y="56083"/>
                            <a:pt x="346019" y="59895"/>
                          </a:cubicBezTo>
                          <a:lnTo>
                            <a:pt x="346019" y="59895"/>
                          </a:lnTo>
                          <a:lnTo>
                            <a:pt x="346019" y="59895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" name="Freeform: Shape 235">
                      <a:extLst>
                        <a:ext uri="{FF2B5EF4-FFF2-40B4-BE49-F238E27FC236}">
                          <a16:creationId xmlns:a16="http://schemas.microsoft.com/office/drawing/2014/main" id="{48E87B53-AACC-4E6B-9979-3EE022847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7847" y="1478412"/>
                      <a:ext cx="46047" cy="46047"/>
                    </a:xfrm>
                    <a:custGeom>
                      <a:avLst/>
                      <a:gdLst>
                        <a:gd name="connsiteX0" fmla="*/ 31284 w 46047"/>
                        <a:gd name="connsiteY0" fmla="*/ 44558 h 46047"/>
                        <a:gd name="connsiteX1" fmla="*/ 13633 w 46047"/>
                        <a:gd name="connsiteY1" fmla="*/ 44134 h 46047"/>
                        <a:gd name="connsiteX2" fmla="*/ 1489 w 46047"/>
                        <a:gd name="connsiteY2" fmla="*/ 31284 h 46047"/>
                        <a:gd name="connsiteX3" fmla="*/ 1913 w 46047"/>
                        <a:gd name="connsiteY3" fmla="*/ 13633 h 46047"/>
                        <a:gd name="connsiteX4" fmla="*/ 14763 w 46047"/>
                        <a:gd name="connsiteY4" fmla="*/ 1489 h 46047"/>
                        <a:gd name="connsiteX5" fmla="*/ 32414 w 46047"/>
                        <a:gd name="connsiteY5" fmla="*/ 1913 h 46047"/>
                        <a:gd name="connsiteX6" fmla="*/ 44558 w 46047"/>
                        <a:gd name="connsiteY6" fmla="*/ 14763 h 46047"/>
                        <a:gd name="connsiteX7" fmla="*/ 44134 w 46047"/>
                        <a:gd name="connsiteY7" fmla="*/ 32414 h 46047"/>
                        <a:gd name="connsiteX8" fmla="*/ 31284 w 46047"/>
                        <a:gd name="connsiteY8" fmla="*/ 44558 h 46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047" h="46047">
                          <a:moveTo>
                            <a:pt x="31284" y="44558"/>
                          </a:moveTo>
                          <a:cubicBezTo>
                            <a:pt x="25636" y="46676"/>
                            <a:pt x="19140" y="46535"/>
                            <a:pt x="13633" y="44134"/>
                          </a:cubicBezTo>
                          <a:cubicBezTo>
                            <a:pt x="8126" y="41593"/>
                            <a:pt x="3607" y="36933"/>
                            <a:pt x="1489" y="31284"/>
                          </a:cubicBezTo>
                          <a:cubicBezTo>
                            <a:pt x="-629" y="25636"/>
                            <a:pt x="-488" y="19140"/>
                            <a:pt x="1913" y="13633"/>
                          </a:cubicBezTo>
                          <a:cubicBezTo>
                            <a:pt x="4455" y="8126"/>
                            <a:pt x="9115" y="3607"/>
                            <a:pt x="14763" y="1489"/>
                          </a:cubicBezTo>
                          <a:cubicBezTo>
                            <a:pt x="20411" y="-629"/>
                            <a:pt x="26907" y="-488"/>
                            <a:pt x="32414" y="1913"/>
                          </a:cubicBezTo>
                          <a:cubicBezTo>
                            <a:pt x="37921" y="4455"/>
                            <a:pt x="42440" y="9115"/>
                            <a:pt x="44558" y="14763"/>
                          </a:cubicBezTo>
                          <a:cubicBezTo>
                            <a:pt x="46676" y="20411"/>
                            <a:pt x="46535" y="26907"/>
                            <a:pt x="44134" y="32414"/>
                          </a:cubicBezTo>
                          <a:cubicBezTo>
                            <a:pt x="41734" y="37921"/>
                            <a:pt x="37074" y="42440"/>
                            <a:pt x="31284" y="44558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E7A03560-2B22-4A02-BB9F-E4987DD60F46}"/>
                      </a:ext>
                    </a:extLst>
                  </p:cNvPr>
                  <p:cNvSpPr/>
                  <p:nvPr/>
                </p:nvSpPr>
                <p:spPr>
                  <a:xfrm>
                    <a:off x="-728058" y="1527354"/>
                    <a:ext cx="524308" cy="268052"/>
                  </a:xfrm>
                  <a:custGeom>
                    <a:avLst/>
                    <a:gdLst>
                      <a:gd name="connsiteX0" fmla="*/ 346385 w 524308"/>
                      <a:gd name="connsiteY0" fmla="*/ 241743 h 268052"/>
                      <a:gd name="connsiteX1" fmla="*/ 338760 w 524308"/>
                      <a:gd name="connsiteY1" fmla="*/ 247956 h 268052"/>
                      <a:gd name="connsiteX2" fmla="*/ 347233 w 524308"/>
                      <a:gd name="connsiteY2" fmla="*/ 252899 h 268052"/>
                      <a:gd name="connsiteX3" fmla="*/ 369544 w 524308"/>
                      <a:gd name="connsiteY3" fmla="*/ 261653 h 268052"/>
                      <a:gd name="connsiteX4" fmla="*/ 400892 w 524308"/>
                      <a:gd name="connsiteY4" fmla="*/ 267584 h 268052"/>
                      <a:gd name="connsiteX5" fmla="*/ 436477 w 524308"/>
                      <a:gd name="connsiteY5" fmla="*/ 266455 h 268052"/>
                      <a:gd name="connsiteX6" fmla="*/ 471073 w 524308"/>
                      <a:gd name="connsiteY6" fmla="*/ 257276 h 268052"/>
                      <a:gd name="connsiteX7" fmla="*/ 499597 w 524308"/>
                      <a:gd name="connsiteY7" fmla="*/ 242025 h 268052"/>
                      <a:gd name="connsiteX8" fmla="*/ 518096 w 524308"/>
                      <a:gd name="connsiteY8" fmla="*/ 226351 h 268052"/>
                      <a:gd name="connsiteX9" fmla="*/ 524309 w 524308"/>
                      <a:gd name="connsiteY9" fmla="*/ 218726 h 268052"/>
                      <a:gd name="connsiteX10" fmla="*/ 514989 w 524308"/>
                      <a:gd name="connsiteY10" fmla="*/ 215761 h 268052"/>
                      <a:gd name="connsiteX11" fmla="*/ 492254 w 524308"/>
                      <a:gd name="connsiteY11" fmla="*/ 210818 h 268052"/>
                      <a:gd name="connsiteX12" fmla="*/ 461894 w 524308"/>
                      <a:gd name="connsiteY12" fmla="*/ 207853 h 268052"/>
                      <a:gd name="connsiteX13" fmla="*/ 428287 w 524308"/>
                      <a:gd name="connsiteY13" fmla="*/ 209830 h 268052"/>
                      <a:gd name="connsiteX14" fmla="*/ 395244 w 524308"/>
                      <a:gd name="connsiteY14" fmla="*/ 217455 h 268052"/>
                      <a:gd name="connsiteX15" fmla="*/ 366720 w 524308"/>
                      <a:gd name="connsiteY15" fmla="*/ 229458 h 268052"/>
                      <a:gd name="connsiteX16" fmla="*/ 346385 w 524308"/>
                      <a:gd name="connsiteY16" fmla="*/ 241743 h 268052"/>
                      <a:gd name="connsiteX17" fmla="*/ 171992 w 524308"/>
                      <a:gd name="connsiteY17" fmla="*/ 129058 h 268052"/>
                      <a:gd name="connsiteX18" fmla="*/ 163520 w 524308"/>
                      <a:gd name="connsiteY18" fmla="*/ 133718 h 268052"/>
                      <a:gd name="connsiteX19" fmla="*/ 170722 w 524308"/>
                      <a:gd name="connsiteY19" fmla="*/ 140214 h 268052"/>
                      <a:gd name="connsiteX20" fmla="*/ 190632 w 524308"/>
                      <a:gd name="connsiteY20" fmla="*/ 152640 h 268052"/>
                      <a:gd name="connsiteX21" fmla="*/ 219862 w 524308"/>
                      <a:gd name="connsiteY21" fmla="*/ 163796 h 268052"/>
                      <a:gd name="connsiteX22" fmla="*/ 254317 w 524308"/>
                      <a:gd name="connsiteY22" fmla="*/ 168456 h 268052"/>
                      <a:gd name="connsiteX23" fmla="*/ 288913 w 524308"/>
                      <a:gd name="connsiteY23" fmla="*/ 165067 h 268052"/>
                      <a:gd name="connsiteX24" fmla="*/ 318567 w 524308"/>
                      <a:gd name="connsiteY24" fmla="*/ 155041 h 268052"/>
                      <a:gd name="connsiteX25" fmla="*/ 338901 w 524308"/>
                      <a:gd name="connsiteY25" fmla="*/ 143320 h 268052"/>
                      <a:gd name="connsiteX26" fmla="*/ 346385 w 524308"/>
                      <a:gd name="connsiteY26" fmla="*/ 137248 h 268052"/>
                      <a:gd name="connsiteX27" fmla="*/ 338195 w 524308"/>
                      <a:gd name="connsiteY27" fmla="*/ 132306 h 268052"/>
                      <a:gd name="connsiteX28" fmla="*/ 317155 w 524308"/>
                      <a:gd name="connsiteY28" fmla="*/ 122986 h 268052"/>
                      <a:gd name="connsiteX29" fmla="*/ 288207 w 524308"/>
                      <a:gd name="connsiteY29" fmla="*/ 114796 h 268052"/>
                      <a:gd name="connsiteX30" fmla="*/ 255447 w 524308"/>
                      <a:gd name="connsiteY30" fmla="*/ 111266 h 268052"/>
                      <a:gd name="connsiteX31" fmla="*/ 222545 w 524308"/>
                      <a:gd name="connsiteY31" fmla="*/ 113525 h 268052"/>
                      <a:gd name="connsiteX32" fmla="*/ 193315 w 524308"/>
                      <a:gd name="connsiteY32" fmla="*/ 120586 h 268052"/>
                      <a:gd name="connsiteX33" fmla="*/ 171992 w 524308"/>
                      <a:gd name="connsiteY33" fmla="*/ 129058 h 268052"/>
                      <a:gd name="connsiteX34" fmla="*/ 0 w 524308"/>
                      <a:gd name="connsiteY34" fmla="*/ 12702 h 268052"/>
                      <a:gd name="connsiteX35" fmla="*/ 9179 w 524308"/>
                      <a:gd name="connsiteY35" fmla="*/ 20327 h 268052"/>
                      <a:gd name="connsiteX36" fmla="*/ 35161 w 524308"/>
                      <a:gd name="connsiteY36" fmla="*/ 35860 h 268052"/>
                      <a:gd name="connsiteX37" fmla="*/ 74276 w 524308"/>
                      <a:gd name="connsiteY37" fmla="*/ 50405 h 268052"/>
                      <a:gd name="connsiteX38" fmla="*/ 121016 w 524308"/>
                      <a:gd name="connsiteY38" fmla="*/ 57324 h 268052"/>
                      <a:gd name="connsiteX39" fmla="*/ 168180 w 524308"/>
                      <a:gd name="connsiteY39" fmla="*/ 54218 h 268052"/>
                      <a:gd name="connsiteX40" fmla="*/ 208283 w 524308"/>
                      <a:gd name="connsiteY40" fmla="*/ 42921 h 268052"/>
                      <a:gd name="connsiteX41" fmla="*/ 235395 w 524308"/>
                      <a:gd name="connsiteY41" fmla="*/ 29506 h 268052"/>
                      <a:gd name="connsiteX42" fmla="*/ 245280 w 524308"/>
                      <a:gd name="connsiteY42" fmla="*/ 22728 h 268052"/>
                      <a:gd name="connsiteX43" fmla="*/ 234124 w 524308"/>
                      <a:gd name="connsiteY43" fmla="*/ 18633 h 268052"/>
                      <a:gd name="connsiteX44" fmla="*/ 205741 w 524308"/>
                      <a:gd name="connsiteY44" fmla="*/ 11008 h 268052"/>
                      <a:gd name="connsiteX45" fmla="*/ 167050 w 524308"/>
                      <a:gd name="connsiteY45" fmla="*/ 4088 h 268052"/>
                      <a:gd name="connsiteX46" fmla="*/ 123558 w 524308"/>
                      <a:gd name="connsiteY46" fmla="*/ 276 h 268052"/>
                      <a:gd name="connsiteX47" fmla="*/ 79924 w 524308"/>
                      <a:gd name="connsiteY47" fmla="*/ 417 h 268052"/>
                      <a:gd name="connsiteX48" fmla="*/ 40668 w 524308"/>
                      <a:gd name="connsiteY48" fmla="*/ 4230 h 268052"/>
                      <a:gd name="connsiteX49" fmla="*/ 11720 w 524308"/>
                      <a:gd name="connsiteY49" fmla="*/ 9454 h 268052"/>
                      <a:gd name="connsiteX50" fmla="*/ 0 w 524308"/>
                      <a:gd name="connsiteY50" fmla="*/ 12702 h 268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524308" h="268052">
                        <a:moveTo>
                          <a:pt x="346385" y="241743"/>
                        </a:moveTo>
                        <a:cubicBezTo>
                          <a:pt x="341443" y="245697"/>
                          <a:pt x="338760" y="247956"/>
                          <a:pt x="338760" y="247956"/>
                        </a:cubicBezTo>
                        <a:cubicBezTo>
                          <a:pt x="338760" y="247956"/>
                          <a:pt x="341867" y="249792"/>
                          <a:pt x="347233" y="252899"/>
                        </a:cubicBezTo>
                        <a:cubicBezTo>
                          <a:pt x="352599" y="254734"/>
                          <a:pt x="360365" y="259959"/>
                          <a:pt x="369544" y="261653"/>
                        </a:cubicBezTo>
                        <a:cubicBezTo>
                          <a:pt x="378581" y="263348"/>
                          <a:pt x="389595" y="267161"/>
                          <a:pt x="400892" y="267584"/>
                        </a:cubicBezTo>
                        <a:cubicBezTo>
                          <a:pt x="412330" y="268714"/>
                          <a:pt x="424333" y="267584"/>
                          <a:pt x="436477" y="266455"/>
                        </a:cubicBezTo>
                        <a:cubicBezTo>
                          <a:pt x="448338" y="264054"/>
                          <a:pt x="460341" y="261653"/>
                          <a:pt x="471073" y="257276"/>
                        </a:cubicBezTo>
                        <a:cubicBezTo>
                          <a:pt x="481946" y="253463"/>
                          <a:pt x="491407" y="246544"/>
                          <a:pt x="499597" y="242025"/>
                        </a:cubicBezTo>
                        <a:cubicBezTo>
                          <a:pt x="507928" y="237366"/>
                          <a:pt x="513718" y="230023"/>
                          <a:pt x="518096" y="226351"/>
                        </a:cubicBezTo>
                        <a:cubicBezTo>
                          <a:pt x="522049" y="221550"/>
                          <a:pt x="524309" y="218726"/>
                          <a:pt x="524309" y="218726"/>
                        </a:cubicBezTo>
                        <a:cubicBezTo>
                          <a:pt x="524309" y="218726"/>
                          <a:pt x="520920" y="217596"/>
                          <a:pt x="514989" y="215761"/>
                        </a:cubicBezTo>
                        <a:cubicBezTo>
                          <a:pt x="509482" y="214913"/>
                          <a:pt x="501150" y="211383"/>
                          <a:pt x="492254" y="210818"/>
                        </a:cubicBezTo>
                        <a:cubicBezTo>
                          <a:pt x="483358" y="210395"/>
                          <a:pt x="472626" y="207712"/>
                          <a:pt x="461894" y="207853"/>
                        </a:cubicBezTo>
                        <a:cubicBezTo>
                          <a:pt x="451021" y="207429"/>
                          <a:pt x="439725" y="208841"/>
                          <a:pt x="428287" y="209830"/>
                        </a:cubicBezTo>
                        <a:cubicBezTo>
                          <a:pt x="416990" y="212089"/>
                          <a:pt x="405693" y="213925"/>
                          <a:pt x="395244" y="217455"/>
                        </a:cubicBezTo>
                        <a:cubicBezTo>
                          <a:pt x="384653" y="220420"/>
                          <a:pt x="375192" y="226210"/>
                          <a:pt x="366720" y="229458"/>
                        </a:cubicBezTo>
                        <a:cubicBezTo>
                          <a:pt x="358106" y="232847"/>
                          <a:pt x="351328" y="239060"/>
                          <a:pt x="346385" y="241743"/>
                        </a:cubicBezTo>
                        <a:close/>
                        <a:moveTo>
                          <a:pt x="171992" y="129058"/>
                        </a:moveTo>
                        <a:cubicBezTo>
                          <a:pt x="166627" y="132024"/>
                          <a:pt x="163520" y="133718"/>
                          <a:pt x="163520" y="133718"/>
                        </a:cubicBezTo>
                        <a:cubicBezTo>
                          <a:pt x="163520" y="133718"/>
                          <a:pt x="166203" y="135978"/>
                          <a:pt x="170722" y="140214"/>
                        </a:cubicBezTo>
                        <a:cubicBezTo>
                          <a:pt x="175523" y="143038"/>
                          <a:pt x="182160" y="149392"/>
                          <a:pt x="190632" y="152640"/>
                        </a:cubicBezTo>
                        <a:cubicBezTo>
                          <a:pt x="199105" y="155888"/>
                          <a:pt x="208989" y="161536"/>
                          <a:pt x="219862" y="163796"/>
                        </a:cubicBezTo>
                        <a:cubicBezTo>
                          <a:pt x="230735" y="166761"/>
                          <a:pt x="242597" y="167608"/>
                          <a:pt x="254317" y="168456"/>
                        </a:cubicBezTo>
                        <a:cubicBezTo>
                          <a:pt x="266179" y="168032"/>
                          <a:pt x="277899" y="167608"/>
                          <a:pt x="288913" y="165067"/>
                        </a:cubicBezTo>
                        <a:cubicBezTo>
                          <a:pt x="299928" y="163090"/>
                          <a:pt x="309954" y="158006"/>
                          <a:pt x="318567" y="155041"/>
                        </a:cubicBezTo>
                        <a:cubicBezTo>
                          <a:pt x="327181" y="152075"/>
                          <a:pt x="334100" y="146003"/>
                          <a:pt x="338901" y="143320"/>
                        </a:cubicBezTo>
                        <a:cubicBezTo>
                          <a:pt x="343702" y="139508"/>
                          <a:pt x="346385" y="137248"/>
                          <a:pt x="346385" y="137248"/>
                        </a:cubicBezTo>
                        <a:cubicBezTo>
                          <a:pt x="346385" y="137248"/>
                          <a:pt x="343420" y="135413"/>
                          <a:pt x="338195" y="132306"/>
                        </a:cubicBezTo>
                        <a:cubicBezTo>
                          <a:pt x="333112" y="130329"/>
                          <a:pt x="325628" y="125246"/>
                          <a:pt x="317155" y="122986"/>
                        </a:cubicBezTo>
                        <a:cubicBezTo>
                          <a:pt x="308541" y="120868"/>
                          <a:pt x="298657" y="116350"/>
                          <a:pt x="288207" y="114796"/>
                        </a:cubicBezTo>
                        <a:cubicBezTo>
                          <a:pt x="277758" y="112537"/>
                          <a:pt x="266602" y="112113"/>
                          <a:pt x="255447" y="111266"/>
                        </a:cubicBezTo>
                        <a:cubicBezTo>
                          <a:pt x="244291" y="111690"/>
                          <a:pt x="233136" y="111548"/>
                          <a:pt x="222545" y="113525"/>
                        </a:cubicBezTo>
                        <a:cubicBezTo>
                          <a:pt x="211955" y="114655"/>
                          <a:pt x="201929" y="118891"/>
                          <a:pt x="193315" y="120586"/>
                        </a:cubicBezTo>
                        <a:cubicBezTo>
                          <a:pt x="184842" y="122280"/>
                          <a:pt x="177217" y="127223"/>
                          <a:pt x="171992" y="129058"/>
                        </a:cubicBezTo>
                        <a:close/>
                        <a:moveTo>
                          <a:pt x="0" y="12702"/>
                        </a:moveTo>
                        <a:cubicBezTo>
                          <a:pt x="0" y="12702"/>
                          <a:pt x="3389" y="15526"/>
                          <a:pt x="9179" y="20327"/>
                        </a:cubicBezTo>
                        <a:cubicBezTo>
                          <a:pt x="15392" y="23999"/>
                          <a:pt x="23864" y="31483"/>
                          <a:pt x="35161" y="35860"/>
                        </a:cubicBezTo>
                        <a:cubicBezTo>
                          <a:pt x="46458" y="40379"/>
                          <a:pt x="59590" y="47016"/>
                          <a:pt x="74276" y="50405"/>
                        </a:cubicBezTo>
                        <a:cubicBezTo>
                          <a:pt x="88962" y="54359"/>
                          <a:pt x="104918" y="55912"/>
                          <a:pt x="121016" y="57324"/>
                        </a:cubicBezTo>
                        <a:cubicBezTo>
                          <a:pt x="137114" y="57324"/>
                          <a:pt x="153212" y="56901"/>
                          <a:pt x="168180" y="54218"/>
                        </a:cubicBezTo>
                        <a:cubicBezTo>
                          <a:pt x="183148" y="51958"/>
                          <a:pt x="196704" y="46451"/>
                          <a:pt x="208283" y="42921"/>
                        </a:cubicBezTo>
                        <a:cubicBezTo>
                          <a:pt x="219862" y="39391"/>
                          <a:pt x="229041" y="32754"/>
                          <a:pt x="235395" y="29506"/>
                        </a:cubicBezTo>
                        <a:cubicBezTo>
                          <a:pt x="241608" y="25129"/>
                          <a:pt x="245280" y="22728"/>
                          <a:pt x="245280" y="22728"/>
                        </a:cubicBezTo>
                        <a:cubicBezTo>
                          <a:pt x="245280" y="22728"/>
                          <a:pt x="241185" y="21175"/>
                          <a:pt x="234124" y="18633"/>
                        </a:cubicBezTo>
                        <a:cubicBezTo>
                          <a:pt x="227205" y="17221"/>
                          <a:pt x="217179" y="12702"/>
                          <a:pt x="205741" y="11008"/>
                        </a:cubicBezTo>
                        <a:cubicBezTo>
                          <a:pt x="194303" y="9596"/>
                          <a:pt x="180889" y="5359"/>
                          <a:pt x="167050" y="4088"/>
                        </a:cubicBezTo>
                        <a:cubicBezTo>
                          <a:pt x="153070" y="1970"/>
                          <a:pt x="138244" y="1406"/>
                          <a:pt x="123558" y="276"/>
                        </a:cubicBezTo>
                        <a:cubicBezTo>
                          <a:pt x="108731" y="276"/>
                          <a:pt x="94045" y="-430"/>
                          <a:pt x="79924" y="417"/>
                        </a:cubicBezTo>
                        <a:cubicBezTo>
                          <a:pt x="65945" y="558"/>
                          <a:pt x="52247" y="3665"/>
                          <a:pt x="40668" y="4230"/>
                        </a:cubicBezTo>
                        <a:cubicBezTo>
                          <a:pt x="29089" y="4936"/>
                          <a:pt x="18781" y="8607"/>
                          <a:pt x="11720" y="9454"/>
                        </a:cubicBezTo>
                        <a:cubicBezTo>
                          <a:pt x="4236" y="11431"/>
                          <a:pt x="0" y="12702"/>
                          <a:pt x="0" y="12702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8C732391-E68B-4DBB-8D91-A26288C750F9}"/>
                      </a:ext>
                    </a:extLst>
                  </p:cNvPr>
                  <p:cNvSpPr/>
                  <p:nvPr/>
                </p:nvSpPr>
                <p:spPr>
                  <a:xfrm>
                    <a:off x="-370799" y="1282907"/>
                    <a:ext cx="430404" cy="106337"/>
                  </a:xfrm>
                  <a:custGeom>
                    <a:avLst/>
                    <a:gdLst>
                      <a:gd name="connsiteX0" fmla="*/ 430405 w 430404"/>
                      <a:gd name="connsiteY0" fmla="*/ 37145 h 106337"/>
                      <a:gd name="connsiteX1" fmla="*/ 413036 w 430404"/>
                      <a:gd name="connsiteY1" fmla="*/ 27966 h 106337"/>
                      <a:gd name="connsiteX2" fmla="*/ 363895 w 430404"/>
                      <a:gd name="connsiteY2" fmla="*/ 10315 h 106337"/>
                      <a:gd name="connsiteX3" fmla="*/ 290326 w 430404"/>
                      <a:gd name="connsiteY3" fmla="*/ 148 h 106337"/>
                      <a:gd name="connsiteX4" fmla="*/ 205318 w 430404"/>
                      <a:gd name="connsiteY4" fmla="*/ 7632 h 106337"/>
                      <a:gd name="connsiteX5" fmla="*/ 124123 w 430404"/>
                      <a:gd name="connsiteY5" fmla="*/ 32485 h 106337"/>
                      <a:gd name="connsiteX6" fmla="*/ 58461 w 430404"/>
                      <a:gd name="connsiteY6" fmla="*/ 65528 h 106337"/>
                      <a:gd name="connsiteX7" fmla="*/ 15392 w 430404"/>
                      <a:gd name="connsiteY7" fmla="*/ 94193 h 106337"/>
                      <a:gd name="connsiteX8" fmla="*/ 0 w 430404"/>
                      <a:gd name="connsiteY8" fmla="*/ 106337 h 106337"/>
                      <a:gd name="connsiteX9" fmla="*/ 18216 w 430404"/>
                      <a:gd name="connsiteY9" fmla="*/ 98994 h 106337"/>
                      <a:gd name="connsiteX10" fmla="*/ 65662 w 430404"/>
                      <a:gd name="connsiteY10" fmla="*/ 79790 h 106337"/>
                      <a:gd name="connsiteX11" fmla="*/ 133019 w 430404"/>
                      <a:gd name="connsiteY11" fmla="*/ 55926 h 106337"/>
                      <a:gd name="connsiteX12" fmla="*/ 211249 w 430404"/>
                      <a:gd name="connsiteY12" fmla="*/ 35450 h 106337"/>
                      <a:gd name="connsiteX13" fmla="*/ 291032 w 430404"/>
                      <a:gd name="connsiteY13" fmla="*/ 25142 h 106337"/>
                      <a:gd name="connsiteX14" fmla="*/ 361636 w 430404"/>
                      <a:gd name="connsiteY14" fmla="*/ 25989 h 106337"/>
                      <a:gd name="connsiteX15" fmla="*/ 411765 w 430404"/>
                      <a:gd name="connsiteY15" fmla="*/ 33050 h 106337"/>
                      <a:gd name="connsiteX16" fmla="*/ 430405 w 430404"/>
                      <a:gd name="connsiteY16" fmla="*/ 37145 h 10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30404" h="106337">
                        <a:moveTo>
                          <a:pt x="430405" y="37145"/>
                        </a:moveTo>
                        <a:cubicBezTo>
                          <a:pt x="430405" y="37145"/>
                          <a:pt x="424333" y="33615"/>
                          <a:pt x="413036" y="27966"/>
                        </a:cubicBezTo>
                        <a:cubicBezTo>
                          <a:pt x="401598" y="22883"/>
                          <a:pt x="385077" y="15258"/>
                          <a:pt x="363895" y="10315"/>
                        </a:cubicBezTo>
                        <a:cubicBezTo>
                          <a:pt x="342855" y="5514"/>
                          <a:pt x="317579" y="713"/>
                          <a:pt x="290326" y="148"/>
                        </a:cubicBezTo>
                        <a:cubicBezTo>
                          <a:pt x="263072" y="-699"/>
                          <a:pt x="233842" y="2125"/>
                          <a:pt x="205318" y="7632"/>
                        </a:cubicBezTo>
                        <a:cubicBezTo>
                          <a:pt x="176935" y="13704"/>
                          <a:pt x="149117" y="22036"/>
                          <a:pt x="124123" y="32485"/>
                        </a:cubicBezTo>
                        <a:cubicBezTo>
                          <a:pt x="98987" y="42652"/>
                          <a:pt x="77100" y="55078"/>
                          <a:pt x="58461" y="65528"/>
                        </a:cubicBezTo>
                        <a:cubicBezTo>
                          <a:pt x="39821" y="76119"/>
                          <a:pt x="25559" y="87133"/>
                          <a:pt x="15392" y="94193"/>
                        </a:cubicBezTo>
                        <a:cubicBezTo>
                          <a:pt x="5507" y="101960"/>
                          <a:pt x="0" y="106337"/>
                          <a:pt x="0" y="106337"/>
                        </a:cubicBezTo>
                        <a:cubicBezTo>
                          <a:pt x="0" y="106337"/>
                          <a:pt x="6637" y="103654"/>
                          <a:pt x="18216" y="98994"/>
                        </a:cubicBezTo>
                        <a:cubicBezTo>
                          <a:pt x="29513" y="93911"/>
                          <a:pt x="46317" y="87980"/>
                          <a:pt x="65662" y="79790"/>
                        </a:cubicBezTo>
                        <a:cubicBezTo>
                          <a:pt x="85008" y="71741"/>
                          <a:pt x="108307" y="64116"/>
                          <a:pt x="133019" y="55926"/>
                        </a:cubicBezTo>
                        <a:cubicBezTo>
                          <a:pt x="157730" y="48159"/>
                          <a:pt x="184278" y="40534"/>
                          <a:pt x="211249" y="35450"/>
                        </a:cubicBezTo>
                        <a:cubicBezTo>
                          <a:pt x="238078" y="29802"/>
                          <a:pt x="265332" y="26696"/>
                          <a:pt x="291032" y="25142"/>
                        </a:cubicBezTo>
                        <a:cubicBezTo>
                          <a:pt x="316732" y="23871"/>
                          <a:pt x="340878" y="23730"/>
                          <a:pt x="361636" y="25989"/>
                        </a:cubicBezTo>
                        <a:cubicBezTo>
                          <a:pt x="382253" y="28249"/>
                          <a:pt x="399762" y="30226"/>
                          <a:pt x="411765" y="33050"/>
                        </a:cubicBezTo>
                        <a:cubicBezTo>
                          <a:pt x="423486" y="35309"/>
                          <a:pt x="430405" y="37145"/>
                          <a:pt x="430405" y="37145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2" name="Graphic 2">
                  <a:extLst>
                    <a:ext uri="{FF2B5EF4-FFF2-40B4-BE49-F238E27FC236}">
                      <a16:creationId xmlns:a16="http://schemas.microsoft.com/office/drawing/2014/main" id="{A1CBF823-9F9B-437F-9A80-061F9197EF8D}"/>
                    </a:ext>
                  </a:extLst>
                </p:cNvPr>
                <p:cNvGrpSpPr/>
                <p:nvPr/>
              </p:nvGrpSpPr>
              <p:grpSpPr>
                <a:xfrm>
                  <a:off x="148284" y="884846"/>
                  <a:ext cx="905855" cy="688966"/>
                  <a:chOff x="148284" y="884846"/>
                  <a:chExt cx="905855" cy="688966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D025D627-C83B-484F-90CB-43C3D3912B9B}"/>
                      </a:ext>
                    </a:extLst>
                  </p:cNvPr>
                  <p:cNvSpPr/>
                  <p:nvPr/>
                </p:nvSpPr>
                <p:spPr>
                  <a:xfrm>
                    <a:off x="148284" y="884846"/>
                    <a:ext cx="905855" cy="688966"/>
                  </a:xfrm>
                  <a:custGeom>
                    <a:avLst/>
                    <a:gdLst>
                      <a:gd name="connsiteX0" fmla="*/ 464436 w 905855"/>
                      <a:gd name="connsiteY0" fmla="*/ 661846 h 688966"/>
                      <a:gd name="connsiteX1" fmla="*/ 218027 w 905855"/>
                      <a:gd name="connsiteY1" fmla="*/ 676108 h 688966"/>
                      <a:gd name="connsiteX2" fmla="*/ 99129 w 905855"/>
                      <a:gd name="connsiteY2" fmla="*/ 607481 h 688966"/>
                      <a:gd name="connsiteX3" fmla="*/ 88962 w 905855"/>
                      <a:gd name="connsiteY3" fmla="*/ 595196 h 688966"/>
                      <a:gd name="connsiteX4" fmla="*/ 45046 w 905855"/>
                      <a:gd name="connsiteY4" fmla="*/ 610022 h 688966"/>
                      <a:gd name="connsiteX5" fmla="*/ 0 w 905855"/>
                      <a:gd name="connsiteY5" fmla="*/ 476298 h 688966"/>
                      <a:gd name="connsiteX6" fmla="*/ 41374 w 905855"/>
                      <a:gd name="connsiteY6" fmla="*/ 462318 h 688966"/>
                      <a:gd name="connsiteX7" fmla="*/ 44057 w 905855"/>
                      <a:gd name="connsiteY7" fmla="*/ 449468 h 688966"/>
                      <a:gd name="connsiteX8" fmla="*/ 294421 w 905855"/>
                      <a:gd name="connsiteY8" fmla="*/ 155471 h 688966"/>
                      <a:gd name="connsiteX9" fmla="*/ 524026 w 905855"/>
                      <a:gd name="connsiteY9" fmla="*/ 121863 h 688966"/>
                      <a:gd name="connsiteX10" fmla="*/ 750808 w 905855"/>
                      <a:gd name="connsiteY10" fmla="*/ 87126 h 688966"/>
                      <a:gd name="connsiteX11" fmla="*/ 904725 w 905855"/>
                      <a:gd name="connsiteY11" fmla="*/ 0 h 688966"/>
                      <a:gd name="connsiteX12" fmla="*/ 904443 w 905855"/>
                      <a:gd name="connsiteY12" fmla="*/ 40951 h 688966"/>
                      <a:gd name="connsiteX13" fmla="*/ 866599 w 905855"/>
                      <a:gd name="connsiteY13" fmla="*/ 138808 h 688966"/>
                      <a:gd name="connsiteX14" fmla="*/ 823954 w 905855"/>
                      <a:gd name="connsiteY14" fmla="*/ 199669 h 688966"/>
                      <a:gd name="connsiteX15" fmla="*/ 897383 w 905855"/>
                      <a:gd name="connsiteY15" fmla="*/ 172134 h 688966"/>
                      <a:gd name="connsiteX16" fmla="*/ 851913 w 905855"/>
                      <a:gd name="connsiteY16" fmla="*/ 287501 h 688966"/>
                      <a:gd name="connsiteX17" fmla="*/ 781591 w 905855"/>
                      <a:gd name="connsiteY17" fmla="*/ 379993 h 688966"/>
                      <a:gd name="connsiteX18" fmla="*/ 746007 w 905855"/>
                      <a:gd name="connsiteY18" fmla="*/ 421509 h 688966"/>
                      <a:gd name="connsiteX19" fmla="*/ 800654 w 905855"/>
                      <a:gd name="connsiteY19" fmla="*/ 418120 h 688966"/>
                      <a:gd name="connsiteX20" fmla="*/ 812516 w 905855"/>
                      <a:gd name="connsiteY20" fmla="*/ 416990 h 688966"/>
                      <a:gd name="connsiteX21" fmla="*/ 692630 w 905855"/>
                      <a:gd name="connsiteY21" fmla="*/ 544784 h 688966"/>
                      <a:gd name="connsiteX22" fmla="*/ 475168 w 905855"/>
                      <a:gd name="connsiteY22" fmla="*/ 658034 h 688966"/>
                      <a:gd name="connsiteX23" fmla="*/ 464436 w 905855"/>
                      <a:gd name="connsiteY23" fmla="*/ 661846 h 688966"/>
                      <a:gd name="connsiteX24" fmla="*/ 384229 w 905855"/>
                      <a:gd name="connsiteY24" fmla="*/ 326051 h 688966"/>
                      <a:gd name="connsiteX25" fmla="*/ 288772 w 905855"/>
                      <a:gd name="connsiteY25" fmla="*/ 372650 h 688966"/>
                      <a:gd name="connsiteX26" fmla="*/ 199105 w 905855"/>
                      <a:gd name="connsiteY26" fmla="*/ 565683 h 688966"/>
                      <a:gd name="connsiteX27" fmla="*/ 437606 w 905855"/>
                      <a:gd name="connsiteY27" fmla="*/ 572602 h 688966"/>
                      <a:gd name="connsiteX28" fmla="*/ 526427 w 905855"/>
                      <a:gd name="connsiteY28" fmla="*/ 527274 h 688966"/>
                      <a:gd name="connsiteX29" fmla="*/ 581357 w 905855"/>
                      <a:gd name="connsiteY29" fmla="*/ 307271 h 688966"/>
                      <a:gd name="connsiteX30" fmla="*/ 575568 w 905855"/>
                      <a:gd name="connsiteY30" fmla="*/ 290608 h 688966"/>
                      <a:gd name="connsiteX31" fmla="*/ 557916 w 905855"/>
                      <a:gd name="connsiteY31" fmla="*/ 291738 h 688966"/>
                      <a:gd name="connsiteX32" fmla="*/ 384229 w 905855"/>
                      <a:gd name="connsiteY32" fmla="*/ 326051 h 688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905855" h="688966">
                        <a:moveTo>
                          <a:pt x="464436" y="661846"/>
                        </a:moveTo>
                        <a:cubicBezTo>
                          <a:pt x="373921" y="692347"/>
                          <a:pt x="291032" y="697148"/>
                          <a:pt x="218027" y="676108"/>
                        </a:cubicBezTo>
                        <a:cubicBezTo>
                          <a:pt x="137820" y="653515"/>
                          <a:pt x="99552" y="607904"/>
                          <a:pt x="99129" y="607481"/>
                        </a:cubicBezTo>
                        <a:lnTo>
                          <a:pt x="88962" y="595196"/>
                        </a:lnTo>
                        <a:lnTo>
                          <a:pt x="45046" y="610022"/>
                        </a:lnTo>
                        <a:lnTo>
                          <a:pt x="0" y="476298"/>
                        </a:lnTo>
                        <a:lnTo>
                          <a:pt x="41374" y="462318"/>
                        </a:lnTo>
                        <a:lnTo>
                          <a:pt x="44057" y="449468"/>
                        </a:lnTo>
                        <a:cubicBezTo>
                          <a:pt x="76676" y="295409"/>
                          <a:pt x="156177" y="202070"/>
                          <a:pt x="294421" y="155471"/>
                        </a:cubicBezTo>
                        <a:cubicBezTo>
                          <a:pt x="358247" y="134007"/>
                          <a:pt x="435488" y="122711"/>
                          <a:pt x="524026" y="121863"/>
                        </a:cubicBezTo>
                        <a:cubicBezTo>
                          <a:pt x="608187" y="121157"/>
                          <a:pt x="684440" y="109437"/>
                          <a:pt x="750808" y="87126"/>
                        </a:cubicBezTo>
                        <a:cubicBezTo>
                          <a:pt x="827625" y="61285"/>
                          <a:pt x="876484" y="25982"/>
                          <a:pt x="904725" y="0"/>
                        </a:cubicBezTo>
                        <a:cubicBezTo>
                          <a:pt x="906138" y="10732"/>
                          <a:pt x="906420" y="24147"/>
                          <a:pt x="904443" y="40951"/>
                        </a:cubicBezTo>
                        <a:cubicBezTo>
                          <a:pt x="900066" y="75688"/>
                          <a:pt x="887074" y="109578"/>
                          <a:pt x="866599" y="138808"/>
                        </a:cubicBezTo>
                        <a:lnTo>
                          <a:pt x="823954" y="199669"/>
                        </a:lnTo>
                        <a:cubicBezTo>
                          <a:pt x="823954" y="199669"/>
                          <a:pt x="896112" y="172698"/>
                          <a:pt x="897383" y="172134"/>
                        </a:cubicBezTo>
                        <a:cubicBezTo>
                          <a:pt x="886368" y="212519"/>
                          <a:pt x="872671" y="251917"/>
                          <a:pt x="851913" y="287501"/>
                        </a:cubicBezTo>
                        <a:cubicBezTo>
                          <a:pt x="832709" y="320403"/>
                          <a:pt x="806726" y="350763"/>
                          <a:pt x="781591" y="379993"/>
                        </a:cubicBezTo>
                        <a:lnTo>
                          <a:pt x="746007" y="421509"/>
                        </a:lnTo>
                        <a:lnTo>
                          <a:pt x="800654" y="418120"/>
                        </a:lnTo>
                        <a:cubicBezTo>
                          <a:pt x="804608" y="417837"/>
                          <a:pt x="808562" y="417555"/>
                          <a:pt x="812516" y="416990"/>
                        </a:cubicBezTo>
                        <a:cubicBezTo>
                          <a:pt x="780462" y="466696"/>
                          <a:pt x="740923" y="508776"/>
                          <a:pt x="692630" y="544784"/>
                        </a:cubicBezTo>
                        <a:cubicBezTo>
                          <a:pt x="631627" y="590253"/>
                          <a:pt x="558481" y="628380"/>
                          <a:pt x="475168" y="658034"/>
                        </a:cubicBezTo>
                        <a:lnTo>
                          <a:pt x="464436" y="661846"/>
                        </a:lnTo>
                        <a:close/>
                        <a:moveTo>
                          <a:pt x="384229" y="326051"/>
                        </a:moveTo>
                        <a:cubicBezTo>
                          <a:pt x="346103" y="338901"/>
                          <a:pt x="313907" y="354576"/>
                          <a:pt x="288772" y="372650"/>
                        </a:cubicBezTo>
                        <a:cubicBezTo>
                          <a:pt x="196422" y="438736"/>
                          <a:pt x="162955" y="510894"/>
                          <a:pt x="199105" y="565683"/>
                        </a:cubicBezTo>
                        <a:cubicBezTo>
                          <a:pt x="233701" y="617648"/>
                          <a:pt x="363754" y="597455"/>
                          <a:pt x="437606" y="572602"/>
                        </a:cubicBezTo>
                        <a:cubicBezTo>
                          <a:pt x="463730" y="563847"/>
                          <a:pt x="500303" y="548879"/>
                          <a:pt x="526427" y="527274"/>
                        </a:cubicBezTo>
                        <a:cubicBezTo>
                          <a:pt x="627109" y="444526"/>
                          <a:pt x="583193" y="312778"/>
                          <a:pt x="581357" y="307271"/>
                        </a:cubicBezTo>
                        <a:lnTo>
                          <a:pt x="575568" y="290608"/>
                        </a:lnTo>
                        <a:lnTo>
                          <a:pt x="557916" y="291738"/>
                        </a:lnTo>
                        <a:cubicBezTo>
                          <a:pt x="554386" y="291879"/>
                          <a:pt x="468531" y="297668"/>
                          <a:pt x="384229" y="326051"/>
                        </a:cubicBezTo>
                        <a:close/>
                      </a:path>
                    </a:pathLst>
                  </a:custGeom>
                  <a:solidFill>
                    <a:srgbClr val="3F167F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4" name="Graphic 2">
                    <a:extLst>
                      <a:ext uri="{FF2B5EF4-FFF2-40B4-BE49-F238E27FC236}">
                        <a16:creationId xmlns:a16="http://schemas.microsoft.com/office/drawing/2014/main" id="{90B52C3B-81F1-493D-8124-E6DB513DBEAD}"/>
                      </a:ext>
                    </a:extLst>
                  </p:cNvPr>
                  <p:cNvGrpSpPr/>
                  <p:nvPr/>
                </p:nvGrpSpPr>
                <p:grpSpPr>
                  <a:xfrm>
                    <a:off x="263172" y="1112137"/>
                    <a:ext cx="471891" cy="274763"/>
                    <a:chOff x="263172" y="1112137"/>
                    <a:chExt cx="471891" cy="274763"/>
                  </a:xfrm>
                  <a:solidFill>
                    <a:srgbClr val="FE9C0A"/>
                  </a:solidFill>
                </p:grpSpPr>
                <p:sp>
                  <p:nvSpPr>
                    <p:cNvPr id="227" name="Freeform: Shape 226">
                      <a:extLst>
                        <a:ext uri="{FF2B5EF4-FFF2-40B4-BE49-F238E27FC236}">
                          <a16:creationId xmlns:a16="http://schemas.microsoft.com/office/drawing/2014/main" id="{B2FEDA69-5D1F-4BFC-8570-2196BC4ED3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3172" y="1340472"/>
                      <a:ext cx="46428" cy="46428"/>
                    </a:xfrm>
                    <a:custGeom>
                      <a:avLst/>
                      <a:gdLst>
                        <a:gd name="connsiteX0" fmla="*/ 29710 w 46428"/>
                        <a:gd name="connsiteY0" fmla="*/ 45525 h 46428"/>
                        <a:gd name="connsiteX1" fmla="*/ 43549 w 46428"/>
                        <a:gd name="connsiteY1" fmla="*/ 34370 h 46428"/>
                        <a:gd name="connsiteX2" fmla="*/ 45525 w 46428"/>
                        <a:gd name="connsiteY2" fmla="*/ 16719 h 46428"/>
                        <a:gd name="connsiteX3" fmla="*/ 34370 w 46428"/>
                        <a:gd name="connsiteY3" fmla="*/ 2880 h 46428"/>
                        <a:gd name="connsiteX4" fmla="*/ 16719 w 46428"/>
                        <a:gd name="connsiteY4" fmla="*/ 903 h 46428"/>
                        <a:gd name="connsiteX5" fmla="*/ 2880 w 46428"/>
                        <a:gd name="connsiteY5" fmla="*/ 12059 h 46428"/>
                        <a:gd name="connsiteX6" fmla="*/ 903 w 46428"/>
                        <a:gd name="connsiteY6" fmla="*/ 29710 h 46428"/>
                        <a:gd name="connsiteX7" fmla="*/ 12059 w 46428"/>
                        <a:gd name="connsiteY7" fmla="*/ 43549 h 46428"/>
                        <a:gd name="connsiteX8" fmla="*/ 29710 w 46428"/>
                        <a:gd name="connsiteY8" fmla="*/ 45525 h 46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428" h="46428">
                          <a:moveTo>
                            <a:pt x="29710" y="45525"/>
                          </a:moveTo>
                          <a:cubicBezTo>
                            <a:pt x="35500" y="43831"/>
                            <a:pt x="40583" y="39736"/>
                            <a:pt x="43549" y="34370"/>
                          </a:cubicBezTo>
                          <a:cubicBezTo>
                            <a:pt x="46514" y="29004"/>
                            <a:pt x="47220" y="22649"/>
                            <a:pt x="45525" y="16719"/>
                          </a:cubicBezTo>
                          <a:cubicBezTo>
                            <a:pt x="43831" y="10929"/>
                            <a:pt x="39736" y="5846"/>
                            <a:pt x="34370" y="2880"/>
                          </a:cubicBezTo>
                          <a:cubicBezTo>
                            <a:pt x="29004" y="-85"/>
                            <a:pt x="22650" y="-791"/>
                            <a:pt x="16719" y="903"/>
                          </a:cubicBezTo>
                          <a:cubicBezTo>
                            <a:pt x="10929" y="2598"/>
                            <a:pt x="5846" y="6693"/>
                            <a:pt x="2880" y="12059"/>
                          </a:cubicBezTo>
                          <a:cubicBezTo>
                            <a:pt x="-85" y="17425"/>
                            <a:pt x="-791" y="23779"/>
                            <a:pt x="903" y="29710"/>
                          </a:cubicBezTo>
                          <a:cubicBezTo>
                            <a:pt x="2598" y="35500"/>
                            <a:pt x="6693" y="40583"/>
                            <a:pt x="12059" y="43549"/>
                          </a:cubicBezTo>
                          <a:cubicBezTo>
                            <a:pt x="17425" y="46514"/>
                            <a:pt x="23779" y="47220"/>
                            <a:pt x="29710" y="45525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8" name="Freeform: Shape 227">
                      <a:extLst>
                        <a:ext uri="{FF2B5EF4-FFF2-40B4-BE49-F238E27FC236}">
                          <a16:creationId xmlns:a16="http://schemas.microsoft.com/office/drawing/2014/main" id="{76AB8492-F563-4DAC-AA7A-26A9573C0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475" y="1112564"/>
                      <a:ext cx="345599" cy="197432"/>
                    </a:xfrm>
                    <a:custGeom>
                      <a:avLst/>
                      <a:gdLst>
                        <a:gd name="connsiteX0" fmla="*/ 324084 w 345599"/>
                        <a:gd name="connsiteY0" fmla="*/ 46227 h 197432"/>
                        <a:gd name="connsiteX1" fmla="*/ 324084 w 345599"/>
                        <a:gd name="connsiteY1" fmla="*/ 46227 h 197432"/>
                        <a:gd name="connsiteX2" fmla="*/ 345548 w 345599"/>
                        <a:gd name="connsiteY2" fmla="*/ 21516 h 197432"/>
                        <a:gd name="connsiteX3" fmla="*/ 320836 w 345599"/>
                        <a:gd name="connsiteY3" fmla="*/ 52 h 197432"/>
                        <a:gd name="connsiteX4" fmla="*/ 320836 w 345599"/>
                        <a:gd name="connsiteY4" fmla="*/ 52 h 197432"/>
                        <a:gd name="connsiteX5" fmla="*/ 299372 w 345599"/>
                        <a:gd name="connsiteY5" fmla="*/ 24764 h 197432"/>
                        <a:gd name="connsiteX6" fmla="*/ 324084 w 345599"/>
                        <a:gd name="connsiteY6" fmla="*/ 46227 h 197432"/>
                        <a:gd name="connsiteX7" fmla="*/ 324084 w 345599"/>
                        <a:gd name="connsiteY7" fmla="*/ 46227 h 197432"/>
                        <a:gd name="connsiteX8" fmla="*/ 242183 w 345599"/>
                        <a:gd name="connsiteY8" fmla="*/ 58654 h 197432"/>
                        <a:gd name="connsiteX9" fmla="*/ 242183 w 345599"/>
                        <a:gd name="connsiteY9" fmla="*/ 58654 h 197432"/>
                        <a:gd name="connsiteX10" fmla="*/ 259269 w 345599"/>
                        <a:gd name="connsiteY10" fmla="*/ 30694 h 197432"/>
                        <a:gd name="connsiteX11" fmla="*/ 231310 w 345599"/>
                        <a:gd name="connsiteY11" fmla="*/ 13608 h 197432"/>
                        <a:gd name="connsiteX12" fmla="*/ 231310 w 345599"/>
                        <a:gd name="connsiteY12" fmla="*/ 13608 h 197432"/>
                        <a:gd name="connsiteX13" fmla="*/ 214223 w 345599"/>
                        <a:gd name="connsiteY13" fmla="*/ 41567 h 197432"/>
                        <a:gd name="connsiteX14" fmla="*/ 242183 w 345599"/>
                        <a:gd name="connsiteY14" fmla="*/ 58654 h 197432"/>
                        <a:gd name="connsiteX15" fmla="*/ 242183 w 345599"/>
                        <a:gd name="connsiteY15" fmla="*/ 58654 h 197432"/>
                        <a:gd name="connsiteX16" fmla="*/ 164941 w 345599"/>
                        <a:gd name="connsiteY16" fmla="*/ 85625 h 197432"/>
                        <a:gd name="connsiteX17" fmla="*/ 164941 w 345599"/>
                        <a:gd name="connsiteY17" fmla="*/ 85625 h 197432"/>
                        <a:gd name="connsiteX18" fmla="*/ 175815 w 345599"/>
                        <a:gd name="connsiteY18" fmla="*/ 54841 h 197432"/>
                        <a:gd name="connsiteX19" fmla="*/ 145031 w 345599"/>
                        <a:gd name="connsiteY19" fmla="*/ 43968 h 197432"/>
                        <a:gd name="connsiteX20" fmla="*/ 145031 w 345599"/>
                        <a:gd name="connsiteY20" fmla="*/ 43968 h 197432"/>
                        <a:gd name="connsiteX21" fmla="*/ 134158 w 345599"/>
                        <a:gd name="connsiteY21" fmla="*/ 74751 h 197432"/>
                        <a:gd name="connsiteX22" fmla="*/ 164941 w 345599"/>
                        <a:gd name="connsiteY22" fmla="*/ 85625 h 197432"/>
                        <a:gd name="connsiteX23" fmla="*/ 164941 w 345599"/>
                        <a:gd name="connsiteY23" fmla="*/ 85625 h 197432"/>
                        <a:gd name="connsiteX24" fmla="*/ 96738 w 345599"/>
                        <a:gd name="connsiteY24" fmla="*/ 128834 h 197432"/>
                        <a:gd name="connsiteX25" fmla="*/ 96738 w 345599"/>
                        <a:gd name="connsiteY25" fmla="*/ 128834 h 197432"/>
                        <a:gd name="connsiteX26" fmla="*/ 99844 w 345599"/>
                        <a:gd name="connsiteY26" fmla="*/ 96215 h 197432"/>
                        <a:gd name="connsiteX27" fmla="*/ 67225 w 345599"/>
                        <a:gd name="connsiteY27" fmla="*/ 93109 h 197432"/>
                        <a:gd name="connsiteX28" fmla="*/ 67225 w 345599"/>
                        <a:gd name="connsiteY28" fmla="*/ 93109 h 197432"/>
                        <a:gd name="connsiteX29" fmla="*/ 64118 w 345599"/>
                        <a:gd name="connsiteY29" fmla="*/ 125728 h 197432"/>
                        <a:gd name="connsiteX30" fmla="*/ 96738 w 345599"/>
                        <a:gd name="connsiteY30" fmla="*/ 128834 h 197432"/>
                        <a:gd name="connsiteX31" fmla="*/ 96738 w 345599"/>
                        <a:gd name="connsiteY31" fmla="*/ 128834 h 197432"/>
                        <a:gd name="connsiteX32" fmla="*/ 41949 w 345599"/>
                        <a:gd name="connsiteY32" fmla="*/ 187719 h 197432"/>
                        <a:gd name="connsiteX33" fmla="*/ 41949 w 345599"/>
                        <a:gd name="connsiteY33" fmla="*/ 187719 h 197432"/>
                        <a:gd name="connsiteX34" fmla="*/ 36441 w 345599"/>
                        <a:gd name="connsiteY34" fmla="*/ 155523 h 197432"/>
                        <a:gd name="connsiteX35" fmla="*/ 4246 w 345599"/>
                        <a:gd name="connsiteY35" fmla="*/ 161030 h 197432"/>
                        <a:gd name="connsiteX36" fmla="*/ 4246 w 345599"/>
                        <a:gd name="connsiteY36" fmla="*/ 161030 h 197432"/>
                        <a:gd name="connsiteX37" fmla="*/ 9753 w 345599"/>
                        <a:gd name="connsiteY37" fmla="*/ 193226 h 197432"/>
                        <a:gd name="connsiteX38" fmla="*/ 41949 w 345599"/>
                        <a:gd name="connsiteY38" fmla="*/ 187719 h 197432"/>
                        <a:gd name="connsiteX39" fmla="*/ 41949 w 345599"/>
                        <a:gd name="connsiteY39" fmla="*/ 187719 h 197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345599" h="197432">
                          <a:moveTo>
                            <a:pt x="324084" y="46227"/>
                          </a:moveTo>
                          <a:lnTo>
                            <a:pt x="324084" y="46227"/>
                          </a:lnTo>
                          <a:cubicBezTo>
                            <a:pt x="336793" y="45380"/>
                            <a:pt x="346395" y="34225"/>
                            <a:pt x="345548" y="21516"/>
                          </a:cubicBezTo>
                          <a:cubicBezTo>
                            <a:pt x="344700" y="8807"/>
                            <a:pt x="333545" y="-795"/>
                            <a:pt x="320836" y="52"/>
                          </a:cubicBezTo>
                          <a:lnTo>
                            <a:pt x="320836" y="52"/>
                          </a:lnTo>
                          <a:cubicBezTo>
                            <a:pt x="308127" y="899"/>
                            <a:pt x="298525" y="12055"/>
                            <a:pt x="299372" y="24764"/>
                          </a:cubicBezTo>
                          <a:cubicBezTo>
                            <a:pt x="300220" y="37613"/>
                            <a:pt x="311234" y="47216"/>
                            <a:pt x="324084" y="46227"/>
                          </a:cubicBezTo>
                          <a:lnTo>
                            <a:pt x="324084" y="46227"/>
                          </a:lnTo>
                          <a:close/>
                          <a:moveTo>
                            <a:pt x="242183" y="58654"/>
                          </a:moveTo>
                          <a:lnTo>
                            <a:pt x="242183" y="58654"/>
                          </a:lnTo>
                          <a:cubicBezTo>
                            <a:pt x="254609" y="55688"/>
                            <a:pt x="262234" y="43121"/>
                            <a:pt x="259269" y="30694"/>
                          </a:cubicBezTo>
                          <a:cubicBezTo>
                            <a:pt x="256304" y="18268"/>
                            <a:pt x="243736" y="10643"/>
                            <a:pt x="231310" y="13608"/>
                          </a:cubicBezTo>
                          <a:lnTo>
                            <a:pt x="231310" y="13608"/>
                          </a:lnTo>
                          <a:cubicBezTo>
                            <a:pt x="218883" y="16573"/>
                            <a:pt x="211258" y="29141"/>
                            <a:pt x="214223" y="41567"/>
                          </a:cubicBezTo>
                          <a:cubicBezTo>
                            <a:pt x="217189" y="53994"/>
                            <a:pt x="229756" y="61619"/>
                            <a:pt x="242183" y="58654"/>
                          </a:cubicBezTo>
                          <a:lnTo>
                            <a:pt x="242183" y="58654"/>
                          </a:lnTo>
                          <a:close/>
                          <a:moveTo>
                            <a:pt x="164941" y="85625"/>
                          </a:moveTo>
                          <a:lnTo>
                            <a:pt x="164941" y="85625"/>
                          </a:lnTo>
                          <a:cubicBezTo>
                            <a:pt x="176521" y="80117"/>
                            <a:pt x="181322" y="66279"/>
                            <a:pt x="175815" y="54841"/>
                          </a:cubicBezTo>
                          <a:cubicBezTo>
                            <a:pt x="170307" y="43262"/>
                            <a:pt x="156469" y="38461"/>
                            <a:pt x="145031" y="43968"/>
                          </a:cubicBezTo>
                          <a:lnTo>
                            <a:pt x="145031" y="43968"/>
                          </a:lnTo>
                          <a:cubicBezTo>
                            <a:pt x="133452" y="49475"/>
                            <a:pt x="128651" y="63314"/>
                            <a:pt x="134158" y="74751"/>
                          </a:cubicBezTo>
                          <a:cubicBezTo>
                            <a:pt x="139665" y="86189"/>
                            <a:pt x="153504" y="91132"/>
                            <a:pt x="164941" y="85625"/>
                          </a:cubicBezTo>
                          <a:lnTo>
                            <a:pt x="164941" y="85625"/>
                          </a:lnTo>
                          <a:close/>
                          <a:moveTo>
                            <a:pt x="96738" y="128834"/>
                          </a:moveTo>
                          <a:lnTo>
                            <a:pt x="96738" y="128834"/>
                          </a:lnTo>
                          <a:cubicBezTo>
                            <a:pt x="106622" y="120644"/>
                            <a:pt x="108034" y="106100"/>
                            <a:pt x="99844" y="96215"/>
                          </a:cubicBezTo>
                          <a:cubicBezTo>
                            <a:pt x="91654" y="86331"/>
                            <a:pt x="77110" y="84919"/>
                            <a:pt x="67225" y="93109"/>
                          </a:cubicBezTo>
                          <a:lnTo>
                            <a:pt x="67225" y="93109"/>
                          </a:lnTo>
                          <a:cubicBezTo>
                            <a:pt x="57340" y="101299"/>
                            <a:pt x="55928" y="115843"/>
                            <a:pt x="64118" y="125728"/>
                          </a:cubicBezTo>
                          <a:cubicBezTo>
                            <a:pt x="72308" y="135612"/>
                            <a:pt x="86853" y="137025"/>
                            <a:pt x="96738" y="128834"/>
                          </a:cubicBezTo>
                          <a:lnTo>
                            <a:pt x="96738" y="128834"/>
                          </a:lnTo>
                          <a:close/>
                          <a:moveTo>
                            <a:pt x="41949" y="187719"/>
                          </a:moveTo>
                          <a:lnTo>
                            <a:pt x="41949" y="187719"/>
                          </a:lnTo>
                          <a:cubicBezTo>
                            <a:pt x="49291" y="177269"/>
                            <a:pt x="46891" y="162866"/>
                            <a:pt x="36441" y="155523"/>
                          </a:cubicBezTo>
                          <a:cubicBezTo>
                            <a:pt x="25992" y="148180"/>
                            <a:pt x="11589" y="150581"/>
                            <a:pt x="4246" y="161030"/>
                          </a:cubicBezTo>
                          <a:lnTo>
                            <a:pt x="4246" y="161030"/>
                          </a:lnTo>
                          <a:cubicBezTo>
                            <a:pt x="-3097" y="171480"/>
                            <a:pt x="-697" y="185883"/>
                            <a:pt x="9753" y="193226"/>
                          </a:cubicBezTo>
                          <a:cubicBezTo>
                            <a:pt x="20061" y="200569"/>
                            <a:pt x="34464" y="198027"/>
                            <a:pt x="41949" y="187719"/>
                          </a:cubicBezTo>
                          <a:lnTo>
                            <a:pt x="41949" y="187719"/>
                          </a:lnTo>
                          <a:close/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" name="Freeform: Shape 228">
                      <a:extLst>
                        <a:ext uri="{FF2B5EF4-FFF2-40B4-BE49-F238E27FC236}">
                          <a16:creationId xmlns:a16="http://schemas.microsoft.com/office/drawing/2014/main" id="{76BB58CD-E3F8-4053-80F3-EC1718341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634" y="1112137"/>
                      <a:ext cx="46428" cy="46428"/>
                    </a:xfrm>
                    <a:custGeom>
                      <a:avLst/>
                      <a:gdLst>
                        <a:gd name="connsiteX0" fmla="*/ 29710 w 46428"/>
                        <a:gd name="connsiteY0" fmla="*/ 45526 h 46428"/>
                        <a:gd name="connsiteX1" fmla="*/ 43548 w 46428"/>
                        <a:gd name="connsiteY1" fmla="*/ 34370 h 46428"/>
                        <a:gd name="connsiteX2" fmla="*/ 45525 w 46428"/>
                        <a:gd name="connsiteY2" fmla="*/ 16719 h 46428"/>
                        <a:gd name="connsiteX3" fmla="*/ 34370 w 46428"/>
                        <a:gd name="connsiteY3" fmla="*/ 2880 h 46428"/>
                        <a:gd name="connsiteX4" fmla="*/ 16719 w 46428"/>
                        <a:gd name="connsiteY4" fmla="*/ 903 h 46428"/>
                        <a:gd name="connsiteX5" fmla="*/ 2880 w 46428"/>
                        <a:gd name="connsiteY5" fmla="*/ 12059 h 46428"/>
                        <a:gd name="connsiteX6" fmla="*/ 903 w 46428"/>
                        <a:gd name="connsiteY6" fmla="*/ 29710 h 46428"/>
                        <a:gd name="connsiteX7" fmla="*/ 12059 w 46428"/>
                        <a:gd name="connsiteY7" fmla="*/ 43549 h 46428"/>
                        <a:gd name="connsiteX8" fmla="*/ 29710 w 46428"/>
                        <a:gd name="connsiteY8" fmla="*/ 45526 h 46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6428" h="46428">
                          <a:moveTo>
                            <a:pt x="29710" y="45526"/>
                          </a:moveTo>
                          <a:cubicBezTo>
                            <a:pt x="35500" y="43831"/>
                            <a:pt x="40583" y="39736"/>
                            <a:pt x="43548" y="34370"/>
                          </a:cubicBezTo>
                          <a:cubicBezTo>
                            <a:pt x="46514" y="29004"/>
                            <a:pt x="47220" y="22650"/>
                            <a:pt x="45525" y="16719"/>
                          </a:cubicBezTo>
                          <a:cubicBezTo>
                            <a:pt x="43831" y="10929"/>
                            <a:pt x="39736" y="5846"/>
                            <a:pt x="34370" y="2880"/>
                          </a:cubicBezTo>
                          <a:cubicBezTo>
                            <a:pt x="29004" y="-85"/>
                            <a:pt x="22650" y="-791"/>
                            <a:pt x="16719" y="903"/>
                          </a:cubicBezTo>
                          <a:cubicBezTo>
                            <a:pt x="10929" y="2598"/>
                            <a:pt x="5846" y="6693"/>
                            <a:pt x="2880" y="12059"/>
                          </a:cubicBezTo>
                          <a:cubicBezTo>
                            <a:pt x="-85" y="17425"/>
                            <a:pt x="-791" y="23779"/>
                            <a:pt x="903" y="29710"/>
                          </a:cubicBezTo>
                          <a:cubicBezTo>
                            <a:pt x="2598" y="35500"/>
                            <a:pt x="6693" y="40583"/>
                            <a:pt x="12059" y="43549"/>
                          </a:cubicBezTo>
                          <a:cubicBezTo>
                            <a:pt x="17425" y="46514"/>
                            <a:pt x="23779" y="47220"/>
                            <a:pt x="29710" y="45526"/>
                          </a:cubicBezTo>
                        </a:path>
                      </a:pathLst>
                    </a:custGeom>
                    <a:solidFill>
                      <a:srgbClr val="FE9C0A"/>
                    </a:solidFill>
                    <a:ln w="1411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E9DAF176-363F-4B6B-8879-473F3673C072}"/>
                      </a:ext>
                    </a:extLst>
                  </p:cNvPr>
                  <p:cNvSpPr/>
                  <p:nvPr/>
                </p:nvSpPr>
                <p:spPr>
                  <a:xfrm>
                    <a:off x="723851" y="952203"/>
                    <a:ext cx="292584" cy="485635"/>
                  </a:xfrm>
                  <a:custGeom>
                    <a:avLst/>
                    <a:gdLst>
                      <a:gd name="connsiteX0" fmla="*/ 132030 w 292584"/>
                      <a:gd name="connsiteY0" fmla="*/ 394820 h 485635"/>
                      <a:gd name="connsiteX1" fmla="*/ 101953 w 292584"/>
                      <a:gd name="connsiteY1" fmla="*/ 402445 h 485635"/>
                      <a:gd name="connsiteX2" fmla="*/ 71028 w 292584"/>
                      <a:gd name="connsiteY2" fmla="*/ 416284 h 485635"/>
                      <a:gd name="connsiteX3" fmla="*/ 43069 w 292584"/>
                      <a:gd name="connsiteY3" fmla="*/ 435065 h 485635"/>
                      <a:gd name="connsiteX4" fmla="*/ 20616 w 292584"/>
                      <a:gd name="connsiteY4" fmla="*/ 455822 h 485635"/>
                      <a:gd name="connsiteX5" fmla="*/ 5507 w 292584"/>
                      <a:gd name="connsiteY5" fmla="*/ 473615 h 485635"/>
                      <a:gd name="connsiteX6" fmla="*/ 0 w 292584"/>
                      <a:gd name="connsiteY6" fmla="*/ 481664 h 485635"/>
                      <a:gd name="connsiteX7" fmla="*/ 9602 w 292584"/>
                      <a:gd name="connsiteY7" fmla="*/ 483923 h 485635"/>
                      <a:gd name="connsiteX8" fmla="*/ 33749 w 292584"/>
                      <a:gd name="connsiteY8" fmla="*/ 485194 h 485635"/>
                      <a:gd name="connsiteX9" fmla="*/ 65803 w 292584"/>
                      <a:gd name="connsiteY9" fmla="*/ 480110 h 485635"/>
                      <a:gd name="connsiteX10" fmla="*/ 98846 w 292584"/>
                      <a:gd name="connsiteY10" fmla="*/ 466554 h 485635"/>
                      <a:gd name="connsiteX11" fmla="*/ 127794 w 292584"/>
                      <a:gd name="connsiteY11" fmla="*/ 445938 h 485635"/>
                      <a:gd name="connsiteX12" fmla="*/ 149117 w 292584"/>
                      <a:gd name="connsiteY12" fmla="*/ 422215 h 485635"/>
                      <a:gd name="connsiteX13" fmla="*/ 161543 w 292584"/>
                      <a:gd name="connsiteY13" fmla="*/ 401739 h 485635"/>
                      <a:gd name="connsiteX14" fmla="*/ 165214 w 292584"/>
                      <a:gd name="connsiteY14" fmla="*/ 392702 h 485635"/>
                      <a:gd name="connsiteX15" fmla="*/ 155471 w 292584"/>
                      <a:gd name="connsiteY15" fmla="*/ 392419 h 485635"/>
                      <a:gd name="connsiteX16" fmla="*/ 132030 w 292584"/>
                      <a:gd name="connsiteY16" fmla="*/ 394820 h 485635"/>
                      <a:gd name="connsiteX17" fmla="*/ 203764 w 292584"/>
                      <a:gd name="connsiteY17" fmla="*/ 203200 h 485635"/>
                      <a:gd name="connsiteX18" fmla="*/ 176229 w 292584"/>
                      <a:gd name="connsiteY18" fmla="*/ 215344 h 485635"/>
                      <a:gd name="connsiteX19" fmla="*/ 148693 w 292584"/>
                      <a:gd name="connsiteY19" fmla="*/ 233418 h 485635"/>
                      <a:gd name="connsiteX20" fmla="*/ 124829 w 292584"/>
                      <a:gd name="connsiteY20" fmla="*/ 256012 h 485635"/>
                      <a:gd name="connsiteX21" fmla="*/ 106754 w 292584"/>
                      <a:gd name="connsiteY21" fmla="*/ 280158 h 485635"/>
                      <a:gd name="connsiteX22" fmla="*/ 95598 w 292584"/>
                      <a:gd name="connsiteY22" fmla="*/ 300351 h 485635"/>
                      <a:gd name="connsiteX23" fmla="*/ 92068 w 292584"/>
                      <a:gd name="connsiteY23" fmla="*/ 309247 h 485635"/>
                      <a:gd name="connsiteX24" fmla="*/ 101670 w 292584"/>
                      <a:gd name="connsiteY24" fmla="*/ 309530 h 485635"/>
                      <a:gd name="connsiteX25" fmla="*/ 124970 w 292584"/>
                      <a:gd name="connsiteY25" fmla="*/ 306564 h 485635"/>
                      <a:gd name="connsiteX26" fmla="*/ 154624 w 292584"/>
                      <a:gd name="connsiteY26" fmla="*/ 296539 h 485635"/>
                      <a:gd name="connsiteX27" fmla="*/ 184278 w 292584"/>
                      <a:gd name="connsiteY27" fmla="*/ 278323 h 485635"/>
                      <a:gd name="connsiteX28" fmla="*/ 208848 w 292584"/>
                      <a:gd name="connsiteY28" fmla="*/ 253752 h 485635"/>
                      <a:gd name="connsiteX29" fmla="*/ 225369 w 292584"/>
                      <a:gd name="connsiteY29" fmla="*/ 227205 h 485635"/>
                      <a:gd name="connsiteX30" fmla="*/ 233701 w 292584"/>
                      <a:gd name="connsiteY30" fmla="*/ 205177 h 485635"/>
                      <a:gd name="connsiteX31" fmla="*/ 235536 w 292584"/>
                      <a:gd name="connsiteY31" fmla="*/ 195716 h 485635"/>
                      <a:gd name="connsiteX32" fmla="*/ 225934 w 292584"/>
                      <a:gd name="connsiteY32" fmla="*/ 197128 h 485635"/>
                      <a:gd name="connsiteX33" fmla="*/ 203764 w 292584"/>
                      <a:gd name="connsiteY33" fmla="*/ 203200 h 485635"/>
                      <a:gd name="connsiteX34" fmla="*/ 281571 w 292584"/>
                      <a:gd name="connsiteY34" fmla="*/ 4660 h 485635"/>
                      <a:gd name="connsiteX35" fmla="*/ 255306 w 292584"/>
                      <a:gd name="connsiteY35" fmla="*/ 17933 h 485635"/>
                      <a:gd name="connsiteX36" fmla="*/ 221839 w 292584"/>
                      <a:gd name="connsiteY36" fmla="*/ 38550 h 485635"/>
                      <a:gd name="connsiteX37" fmla="*/ 186961 w 292584"/>
                      <a:gd name="connsiteY37" fmla="*/ 64815 h 485635"/>
                      <a:gd name="connsiteX38" fmla="*/ 154624 w 292584"/>
                      <a:gd name="connsiteY38" fmla="*/ 94186 h 485635"/>
                      <a:gd name="connsiteX39" fmla="*/ 127935 w 292584"/>
                      <a:gd name="connsiteY39" fmla="*/ 123134 h 485635"/>
                      <a:gd name="connsiteX40" fmla="*/ 109861 w 292584"/>
                      <a:gd name="connsiteY40" fmla="*/ 146434 h 485635"/>
                      <a:gd name="connsiteX41" fmla="*/ 103365 w 292584"/>
                      <a:gd name="connsiteY41" fmla="*/ 156460 h 485635"/>
                      <a:gd name="connsiteX42" fmla="*/ 115368 w 292584"/>
                      <a:gd name="connsiteY42" fmla="*/ 155895 h 485635"/>
                      <a:gd name="connsiteX43" fmla="*/ 145022 w 292584"/>
                      <a:gd name="connsiteY43" fmla="*/ 150105 h 485635"/>
                      <a:gd name="connsiteX44" fmla="*/ 183854 w 292584"/>
                      <a:gd name="connsiteY44" fmla="*/ 134855 h 485635"/>
                      <a:gd name="connsiteX45" fmla="*/ 223251 w 292584"/>
                      <a:gd name="connsiteY45" fmla="*/ 108872 h 485635"/>
                      <a:gd name="connsiteX46" fmla="*/ 256294 w 292584"/>
                      <a:gd name="connsiteY46" fmla="*/ 75123 h 485635"/>
                      <a:gd name="connsiteX47" fmla="*/ 278605 w 292584"/>
                      <a:gd name="connsiteY47" fmla="*/ 39821 h 485635"/>
                      <a:gd name="connsiteX48" fmla="*/ 289902 w 292584"/>
                      <a:gd name="connsiteY48" fmla="*/ 11720 h 485635"/>
                      <a:gd name="connsiteX49" fmla="*/ 292585 w 292584"/>
                      <a:gd name="connsiteY49" fmla="*/ 0 h 485635"/>
                      <a:gd name="connsiteX50" fmla="*/ 281571 w 292584"/>
                      <a:gd name="connsiteY50" fmla="*/ 4660 h 485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292584" h="485635">
                        <a:moveTo>
                          <a:pt x="132030" y="394820"/>
                        </a:moveTo>
                        <a:cubicBezTo>
                          <a:pt x="123275" y="397362"/>
                          <a:pt x="112120" y="398492"/>
                          <a:pt x="101953" y="402445"/>
                        </a:cubicBezTo>
                        <a:cubicBezTo>
                          <a:pt x="91503" y="405834"/>
                          <a:pt x="81336" y="411341"/>
                          <a:pt x="71028" y="416284"/>
                        </a:cubicBezTo>
                        <a:cubicBezTo>
                          <a:pt x="61285" y="422356"/>
                          <a:pt x="51541" y="428145"/>
                          <a:pt x="43069" y="435065"/>
                        </a:cubicBezTo>
                        <a:cubicBezTo>
                          <a:pt x="34314" y="441419"/>
                          <a:pt x="27394" y="450033"/>
                          <a:pt x="20616" y="455822"/>
                        </a:cubicBezTo>
                        <a:cubicBezTo>
                          <a:pt x="13838" y="461753"/>
                          <a:pt x="9320" y="469520"/>
                          <a:pt x="5507" y="473615"/>
                        </a:cubicBezTo>
                        <a:cubicBezTo>
                          <a:pt x="1977" y="478698"/>
                          <a:pt x="0" y="481664"/>
                          <a:pt x="0" y="481664"/>
                        </a:cubicBezTo>
                        <a:cubicBezTo>
                          <a:pt x="0" y="481664"/>
                          <a:pt x="3530" y="482511"/>
                          <a:pt x="9602" y="483923"/>
                        </a:cubicBezTo>
                        <a:cubicBezTo>
                          <a:pt x="15250" y="484205"/>
                          <a:pt x="24429" y="486606"/>
                          <a:pt x="33749" y="485194"/>
                        </a:cubicBezTo>
                        <a:cubicBezTo>
                          <a:pt x="43069" y="483782"/>
                          <a:pt x="54789" y="483499"/>
                          <a:pt x="65803" y="480110"/>
                        </a:cubicBezTo>
                        <a:cubicBezTo>
                          <a:pt x="77100" y="477145"/>
                          <a:pt x="87973" y="471779"/>
                          <a:pt x="98846" y="466554"/>
                        </a:cubicBezTo>
                        <a:cubicBezTo>
                          <a:pt x="109154" y="460059"/>
                          <a:pt x="119321" y="453845"/>
                          <a:pt x="127794" y="445938"/>
                        </a:cubicBezTo>
                        <a:cubicBezTo>
                          <a:pt x="136549" y="438736"/>
                          <a:pt x="142903" y="429134"/>
                          <a:pt x="149117" y="422215"/>
                        </a:cubicBezTo>
                        <a:cubicBezTo>
                          <a:pt x="155330" y="415295"/>
                          <a:pt x="158436" y="406540"/>
                          <a:pt x="161543" y="401739"/>
                        </a:cubicBezTo>
                        <a:cubicBezTo>
                          <a:pt x="163944" y="395950"/>
                          <a:pt x="165214" y="392702"/>
                          <a:pt x="165214" y="392702"/>
                        </a:cubicBezTo>
                        <a:cubicBezTo>
                          <a:pt x="165214" y="392702"/>
                          <a:pt x="161684" y="392561"/>
                          <a:pt x="155471" y="392419"/>
                        </a:cubicBezTo>
                        <a:cubicBezTo>
                          <a:pt x="149964" y="393126"/>
                          <a:pt x="140785" y="392278"/>
                          <a:pt x="132030" y="394820"/>
                        </a:cubicBezTo>
                        <a:close/>
                        <a:moveTo>
                          <a:pt x="203764" y="203200"/>
                        </a:moveTo>
                        <a:cubicBezTo>
                          <a:pt x="195857" y="207012"/>
                          <a:pt x="185266" y="209836"/>
                          <a:pt x="176229" y="215344"/>
                        </a:cubicBezTo>
                        <a:cubicBezTo>
                          <a:pt x="166626" y="220286"/>
                          <a:pt x="157872" y="227064"/>
                          <a:pt x="148693" y="233418"/>
                        </a:cubicBezTo>
                        <a:cubicBezTo>
                          <a:pt x="140362" y="240761"/>
                          <a:pt x="131748" y="247822"/>
                          <a:pt x="124829" y="256012"/>
                        </a:cubicBezTo>
                        <a:cubicBezTo>
                          <a:pt x="117486" y="263637"/>
                          <a:pt x="112261" y="273239"/>
                          <a:pt x="106754" y="280158"/>
                        </a:cubicBezTo>
                        <a:cubicBezTo>
                          <a:pt x="101247" y="287078"/>
                          <a:pt x="98564" y="295692"/>
                          <a:pt x="95598" y="300351"/>
                        </a:cubicBezTo>
                        <a:cubicBezTo>
                          <a:pt x="93339" y="306000"/>
                          <a:pt x="92068" y="309247"/>
                          <a:pt x="92068" y="309247"/>
                        </a:cubicBezTo>
                        <a:cubicBezTo>
                          <a:pt x="92068" y="309247"/>
                          <a:pt x="95598" y="309389"/>
                          <a:pt x="101670" y="309530"/>
                        </a:cubicBezTo>
                        <a:cubicBezTo>
                          <a:pt x="107178" y="308683"/>
                          <a:pt x="116356" y="309389"/>
                          <a:pt x="124970" y="306564"/>
                        </a:cubicBezTo>
                        <a:cubicBezTo>
                          <a:pt x="133584" y="303740"/>
                          <a:pt x="144739" y="301622"/>
                          <a:pt x="154624" y="296539"/>
                        </a:cubicBezTo>
                        <a:cubicBezTo>
                          <a:pt x="164932" y="291879"/>
                          <a:pt x="174534" y="285101"/>
                          <a:pt x="184278" y="278323"/>
                        </a:cubicBezTo>
                        <a:cubicBezTo>
                          <a:pt x="193174" y="270556"/>
                          <a:pt x="202070" y="262790"/>
                          <a:pt x="208848" y="253752"/>
                        </a:cubicBezTo>
                        <a:cubicBezTo>
                          <a:pt x="216191" y="245280"/>
                          <a:pt x="220568" y="234830"/>
                          <a:pt x="225369" y="227205"/>
                        </a:cubicBezTo>
                        <a:cubicBezTo>
                          <a:pt x="230170" y="219439"/>
                          <a:pt x="231583" y="210401"/>
                          <a:pt x="233701" y="205177"/>
                        </a:cubicBezTo>
                        <a:cubicBezTo>
                          <a:pt x="234830" y="199104"/>
                          <a:pt x="235536" y="195716"/>
                          <a:pt x="235536" y="195716"/>
                        </a:cubicBezTo>
                        <a:cubicBezTo>
                          <a:pt x="235536" y="195716"/>
                          <a:pt x="232147" y="196139"/>
                          <a:pt x="225934" y="197128"/>
                        </a:cubicBezTo>
                        <a:cubicBezTo>
                          <a:pt x="220851" y="198822"/>
                          <a:pt x="211813" y="199528"/>
                          <a:pt x="203764" y="203200"/>
                        </a:cubicBezTo>
                        <a:close/>
                        <a:moveTo>
                          <a:pt x="281571" y="4660"/>
                        </a:moveTo>
                        <a:cubicBezTo>
                          <a:pt x="275499" y="8190"/>
                          <a:pt x="264908" y="11579"/>
                          <a:pt x="255306" y="17933"/>
                        </a:cubicBezTo>
                        <a:cubicBezTo>
                          <a:pt x="245704" y="24429"/>
                          <a:pt x="232995" y="30219"/>
                          <a:pt x="221839" y="38550"/>
                        </a:cubicBezTo>
                        <a:cubicBezTo>
                          <a:pt x="209978" y="46317"/>
                          <a:pt x="198681" y="55777"/>
                          <a:pt x="186961" y="64815"/>
                        </a:cubicBezTo>
                        <a:cubicBezTo>
                          <a:pt x="175946" y="74699"/>
                          <a:pt x="164508" y="84019"/>
                          <a:pt x="154624" y="94186"/>
                        </a:cubicBezTo>
                        <a:cubicBezTo>
                          <a:pt x="144315" y="103647"/>
                          <a:pt x="136267" y="115085"/>
                          <a:pt x="127935" y="123134"/>
                        </a:cubicBezTo>
                        <a:cubicBezTo>
                          <a:pt x="119886" y="131465"/>
                          <a:pt x="114520" y="141068"/>
                          <a:pt x="109861" y="146434"/>
                        </a:cubicBezTo>
                        <a:cubicBezTo>
                          <a:pt x="105765" y="152788"/>
                          <a:pt x="103365" y="156460"/>
                          <a:pt x="103365" y="156460"/>
                        </a:cubicBezTo>
                        <a:cubicBezTo>
                          <a:pt x="103365" y="156460"/>
                          <a:pt x="107742" y="156318"/>
                          <a:pt x="115368" y="155895"/>
                        </a:cubicBezTo>
                        <a:cubicBezTo>
                          <a:pt x="122428" y="154483"/>
                          <a:pt x="133725" y="154341"/>
                          <a:pt x="145022" y="150105"/>
                        </a:cubicBezTo>
                        <a:cubicBezTo>
                          <a:pt x="156459" y="146010"/>
                          <a:pt x="170580" y="142056"/>
                          <a:pt x="183854" y="134855"/>
                        </a:cubicBezTo>
                        <a:cubicBezTo>
                          <a:pt x="197410" y="127935"/>
                          <a:pt x="210401" y="118474"/>
                          <a:pt x="223251" y="108872"/>
                        </a:cubicBezTo>
                        <a:cubicBezTo>
                          <a:pt x="235254" y="98140"/>
                          <a:pt x="246974" y="87267"/>
                          <a:pt x="256294" y="75123"/>
                        </a:cubicBezTo>
                        <a:cubicBezTo>
                          <a:pt x="266038" y="63544"/>
                          <a:pt x="272392" y="50270"/>
                          <a:pt x="278605" y="39821"/>
                        </a:cubicBezTo>
                        <a:cubicBezTo>
                          <a:pt x="284960" y="29513"/>
                          <a:pt x="287219" y="18357"/>
                          <a:pt x="289902" y="11720"/>
                        </a:cubicBezTo>
                        <a:cubicBezTo>
                          <a:pt x="291596" y="4236"/>
                          <a:pt x="292585" y="0"/>
                          <a:pt x="292585" y="0"/>
                        </a:cubicBezTo>
                        <a:cubicBezTo>
                          <a:pt x="292585" y="0"/>
                          <a:pt x="288631" y="1836"/>
                          <a:pt x="281571" y="4660"/>
                        </a:cubicBezTo>
                        <a:close/>
                      </a:path>
                    </a:pathLst>
                  </a:custGeom>
                  <a:solidFill>
                    <a:srgbClr val="FFBF0B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53B32A7D-34CB-4170-9BFA-DC665D3B8323}"/>
                      </a:ext>
                    </a:extLst>
                  </p:cNvPr>
                  <p:cNvSpPr/>
                  <p:nvPr/>
                </p:nvSpPr>
                <p:spPr>
                  <a:xfrm>
                    <a:off x="256309" y="1048225"/>
                    <a:ext cx="384794" cy="205600"/>
                  </a:xfrm>
                  <a:custGeom>
                    <a:avLst/>
                    <a:gdLst>
                      <a:gd name="connsiteX0" fmla="*/ 0 w 384794"/>
                      <a:gd name="connsiteY0" fmla="*/ 205600 h 205600"/>
                      <a:gd name="connsiteX1" fmla="*/ 8331 w 384794"/>
                      <a:gd name="connsiteY1" fmla="*/ 187808 h 205600"/>
                      <a:gd name="connsiteX2" fmla="*/ 36714 w 384794"/>
                      <a:gd name="connsiteY2" fmla="*/ 144033 h 205600"/>
                      <a:gd name="connsiteX3" fmla="*/ 89244 w 384794"/>
                      <a:gd name="connsiteY3" fmla="*/ 91503 h 205600"/>
                      <a:gd name="connsiteX4" fmla="*/ 161402 w 384794"/>
                      <a:gd name="connsiteY4" fmla="*/ 46034 h 205600"/>
                      <a:gd name="connsiteX5" fmla="*/ 241185 w 384794"/>
                      <a:gd name="connsiteY5" fmla="*/ 16663 h 205600"/>
                      <a:gd name="connsiteX6" fmla="*/ 313484 w 384794"/>
                      <a:gd name="connsiteY6" fmla="*/ 3248 h 205600"/>
                      <a:gd name="connsiteX7" fmla="*/ 365166 w 384794"/>
                      <a:gd name="connsiteY7" fmla="*/ 0 h 205600"/>
                      <a:gd name="connsiteX8" fmla="*/ 384794 w 384794"/>
                      <a:gd name="connsiteY8" fmla="*/ 282 h 205600"/>
                      <a:gd name="connsiteX9" fmla="*/ 365872 w 384794"/>
                      <a:gd name="connsiteY9" fmla="*/ 5507 h 205600"/>
                      <a:gd name="connsiteX10" fmla="*/ 316590 w 384794"/>
                      <a:gd name="connsiteY10" fmla="*/ 18922 h 205600"/>
                      <a:gd name="connsiteX11" fmla="*/ 248528 w 384794"/>
                      <a:gd name="connsiteY11" fmla="*/ 40668 h 205600"/>
                      <a:gd name="connsiteX12" fmla="*/ 173828 w 384794"/>
                      <a:gd name="connsiteY12" fmla="*/ 71734 h 205600"/>
                      <a:gd name="connsiteX13" fmla="*/ 104071 w 384794"/>
                      <a:gd name="connsiteY13" fmla="*/ 111696 h 205600"/>
                      <a:gd name="connsiteX14" fmla="*/ 48435 w 384794"/>
                      <a:gd name="connsiteY14" fmla="*/ 155047 h 205600"/>
                      <a:gd name="connsiteX15" fmla="*/ 12850 w 384794"/>
                      <a:gd name="connsiteY15" fmla="*/ 191056 h 205600"/>
                      <a:gd name="connsiteX16" fmla="*/ 0 w 384794"/>
                      <a:gd name="connsiteY16" fmla="*/ 205600 h 20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4794" h="205600">
                        <a:moveTo>
                          <a:pt x="0" y="205600"/>
                        </a:moveTo>
                        <a:cubicBezTo>
                          <a:pt x="0" y="205600"/>
                          <a:pt x="2683" y="198963"/>
                          <a:pt x="8331" y="187808"/>
                        </a:cubicBezTo>
                        <a:cubicBezTo>
                          <a:pt x="14403" y="176793"/>
                          <a:pt x="22876" y="160837"/>
                          <a:pt x="36714" y="144033"/>
                        </a:cubicBezTo>
                        <a:cubicBezTo>
                          <a:pt x="50553" y="127370"/>
                          <a:pt x="67780" y="108448"/>
                          <a:pt x="89244" y="91503"/>
                        </a:cubicBezTo>
                        <a:cubicBezTo>
                          <a:pt x="110425" y="74276"/>
                          <a:pt x="135419" y="59025"/>
                          <a:pt x="161402" y="46034"/>
                        </a:cubicBezTo>
                        <a:cubicBezTo>
                          <a:pt x="187667" y="33608"/>
                          <a:pt x="214920" y="23582"/>
                          <a:pt x="241185" y="16663"/>
                        </a:cubicBezTo>
                        <a:cubicBezTo>
                          <a:pt x="267308" y="9461"/>
                          <a:pt x="292302" y="6213"/>
                          <a:pt x="313484" y="3248"/>
                        </a:cubicBezTo>
                        <a:cubicBezTo>
                          <a:pt x="334806" y="424"/>
                          <a:pt x="352740" y="565"/>
                          <a:pt x="365166" y="0"/>
                        </a:cubicBezTo>
                        <a:cubicBezTo>
                          <a:pt x="377734" y="282"/>
                          <a:pt x="384794" y="282"/>
                          <a:pt x="384794" y="282"/>
                        </a:cubicBezTo>
                        <a:cubicBezTo>
                          <a:pt x="384794" y="282"/>
                          <a:pt x="378016" y="2118"/>
                          <a:pt x="365872" y="5507"/>
                        </a:cubicBezTo>
                        <a:cubicBezTo>
                          <a:pt x="353728" y="8331"/>
                          <a:pt x="336783" y="13697"/>
                          <a:pt x="316590" y="18922"/>
                        </a:cubicBezTo>
                        <a:cubicBezTo>
                          <a:pt x="296256" y="24288"/>
                          <a:pt x="273098" y="32196"/>
                          <a:pt x="248528" y="40668"/>
                        </a:cubicBezTo>
                        <a:cubicBezTo>
                          <a:pt x="224098" y="49423"/>
                          <a:pt x="198398" y="59449"/>
                          <a:pt x="173828" y="71734"/>
                        </a:cubicBezTo>
                        <a:cubicBezTo>
                          <a:pt x="148975" y="83454"/>
                          <a:pt x="125393" y="97434"/>
                          <a:pt x="104071" y="111696"/>
                        </a:cubicBezTo>
                        <a:cubicBezTo>
                          <a:pt x="82890" y="126241"/>
                          <a:pt x="63544" y="140785"/>
                          <a:pt x="48435" y="155047"/>
                        </a:cubicBezTo>
                        <a:cubicBezTo>
                          <a:pt x="33325" y="169309"/>
                          <a:pt x="20616" y="181453"/>
                          <a:pt x="12850" y="191056"/>
                        </a:cubicBezTo>
                        <a:cubicBezTo>
                          <a:pt x="4377" y="199952"/>
                          <a:pt x="0" y="205600"/>
                          <a:pt x="0" y="205600"/>
                        </a:cubicBezTo>
                        <a:close/>
                      </a:path>
                    </a:pathLst>
                  </a:custGeom>
                  <a:solidFill>
                    <a:srgbClr val="8338EA"/>
                  </a:solidFill>
                  <a:ln w="141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069821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DDB83F78-BE95-49D9-BD40-92A4EC023081}"/>
              </a:ext>
            </a:extLst>
          </p:cNvPr>
          <p:cNvSpPr/>
          <p:nvPr/>
        </p:nvSpPr>
        <p:spPr>
          <a:xfrm>
            <a:off x="5272315" y="718457"/>
            <a:ext cx="5421086" cy="542108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7DC2F08-2B28-4721-BF79-E54F9C19BF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r="23949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B7173-42D3-47DA-8DD1-8725773FF67D}"/>
              </a:ext>
            </a:extLst>
          </p:cNvPr>
          <p:cNvSpPr txBox="1"/>
          <p:nvPr/>
        </p:nvSpPr>
        <p:spPr>
          <a:xfrm>
            <a:off x="6183087" y="2767281"/>
            <a:ext cx="4193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Something About futurea 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23A52-4364-49E1-A4BB-3ADDE0E5AB96}"/>
              </a:ext>
            </a:extLst>
          </p:cNvPr>
          <p:cNvSpPr txBox="1"/>
          <p:nvPr/>
        </p:nvSpPr>
        <p:spPr>
          <a:xfrm>
            <a:off x="1374406" y="2379162"/>
            <a:ext cx="3559544" cy="209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consectetur ac porttitor vitae, fermentum eget turpis. Vivamus auctor eu dui pulvinar finibus. Quisque eget 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Integer pulvinar augue a arcu aliquet convallis. Mau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 accumsan consequat posuere. Aenean ac laoreet felis. Nullam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07803-0876-40B6-9C52-6DFFF9F79F60}"/>
              </a:ext>
            </a:extLst>
          </p:cNvPr>
          <p:cNvSpPr txBox="1"/>
          <p:nvPr/>
        </p:nvSpPr>
        <p:spPr>
          <a:xfrm>
            <a:off x="1379849" y="1538989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8EFB80-C1CF-429D-93F3-3D3DB126B6B2}"/>
              </a:ext>
            </a:extLst>
          </p:cNvPr>
          <p:cNvCxnSpPr>
            <a:cxnSpLocks/>
          </p:cNvCxnSpPr>
          <p:nvPr/>
        </p:nvCxnSpPr>
        <p:spPr>
          <a:xfrm>
            <a:off x="1479862" y="1991325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02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5DC3EE6-237F-45C1-8AF3-604286CC656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2" b="18702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4B1A15-C724-440E-AB54-9F216D0A01A6}"/>
              </a:ext>
            </a:extLst>
          </p:cNvPr>
          <p:cNvSpPr txBox="1"/>
          <p:nvPr/>
        </p:nvSpPr>
        <p:spPr>
          <a:xfrm>
            <a:off x="4934857" y="4962546"/>
            <a:ext cx="4418693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consectetur ac porttitor vitae, fermentum eget turpis. Vivamus auctor eu dui pulvinar finiu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Integer pulvinar augue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1F13F-B10F-4D7D-8A0C-6E0E52B964BA}"/>
              </a:ext>
            </a:extLst>
          </p:cNvPr>
          <p:cNvSpPr txBox="1"/>
          <p:nvPr/>
        </p:nvSpPr>
        <p:spPr>
          <a:xfrm>
            <a:off x="2467428" y="4962546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D2AF69-9D4A-46D6-AA97-12E3073652DA}"/>
              </a:ext>
            </a:extLst>
          </p:cNvPr>
          <p:cNvCxnSpPr>
            <a:cxnSpLocks/>
          </p:cNvCxnSpPr>
          <p:nvPr/>
        </p:nvCxnSpPr>
        <p:spPr>
          <a:xfrm>
            <a:off x="2567441" y="5414882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D97DEE1-42D6-4284-AD48-E0278B8C35A1}"/>
              </a:ext>
            </a:extLst>
          </p:cNvPr>
          <p:cNvSpPr/>
          <p:nvPr/>
        </p:nvSpPr>
        <p:spPr>
          <a:xfrm>
            <a:off x="4864622" y="783770"/>
            <a:ext cx="2757716" cy="2757716"/>
          </a:xfrm>
          <a:prstGeom prst="ellipse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8D1EF9-85B0-40D2-947F-4BD4BAC640FC}"/>
              </a:ext>
            </a:extLst>
          </p:cNvPr>
          <p:cNvSpPr txBox="1"/>
          <p:nvPr/>
        </p:nvSpPr>
        <p:spPr>
          <a:xfrm>
            <a:off x="6006689" y="1475965"/>
            <a:ext cx="4718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3"/>
                </a:solidFill>
                <a:latin typeface="+mj-lt"/>
              </a:rPr>
              <a:t>Something About Futurea</a:t>
            </a:r>
            <a:endParaRPr lang="id-ID" sz="4400" b="1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268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7DB3D4C-7990-4684-8741-B721E31F3604}"/>
              </a:ext>
            </a:extLst>
          </p:cNvPr>
          <p:cNvSpPr/>
          <p:nvPr/>
        </p:nvSpPr>
        <p:spPr>
          <a:xfrm>
            <a:off x="3816046" y="3956583"/>
            <a:ext cx="2527906" cy="252790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A3B3B99-05BB-4FC4-92D2-B950C937B9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b="2749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4FD3E3-C40E-45A8-970C-0D36171BBC6C}"/>
              </a:ext>
            </a:extLst>
          </p:cNvPr>
          <p:cNvSpPr txBox="1"/>
          <p:nvPr/>
        </p:nvSpPr>
        <p:spPr>
          <a:xfrm>
            <a:off x="5529943" y="3958238"/>
            <a:ext cx="5119007" cy="133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consectetur ac porttitor vitae, fermentum eget turpis. Vivamus auctor eu dui pulvinar finibus. Quisque eget eros ullamcorper libero 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Integer pulvinar augue a arcu aliquet convallis. Mau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 accumsan consequat posuere. Aenean ac laoreet felis. Nullam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21CD0E-33EA-4D46-A89A-BB2BBFF2A4EA}"/>
              </a:ext>
            </a:extLst>
          </p:cNvPr>
          <p:cNvSpPr txBox="1"/>
          <p:nvPr/>
        </p:nvSpPr>
        <p:spPr>
          <a:xfrm>
            <a:off x="5529943" y="3504247"/>
            <a:ext cx="419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RIGHT HERE</a:t>
            </a:r>
            <a:endParaRPr lang="id-ID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7DB9F-6374-4A07-9B02-C8BFE20FBAD2}"/>
              </a:ext>
            </a:extLst>
          </p:cNvPr>
          <p:cNvSpPr txBox="1"/>
          <p:nvPr/>
        </p:nvSpPr>
        <p:spPr>
          <a:xfrm>
            <a:off x="5554931" y="1786208"/>
            <a:ext cx="4193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Something About futurea 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E01F9-F7AF-4131-BDD6-51D0F4DA4EBE}"/>
              </a:ext>
            </a:extLst>
          </p:cNvPr>
          <p:cNvSpPr txBox="1"/>
          <p:nvPr/>
        </p:nvSpPr>
        <p:spPr>
          <a:xfrm>
            <a:off x="755734" y="3504247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F3CFEA-06A8-47E2-BD68-FE4697B93EC9}"/>
              </a:ext>
            </a:extLst>
          </p:cNvPr>
          <p:cNvCxnSpPr>
            <a:cxnSpLocks/>
          </p:cNvCxnSpPr>
          <p:nvPr/>
        </p:nvCxnSpPr>
        <p:spPr>
          <a:xfrm>
            <a:off x="855747" y="3956583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55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6F9AA4E-F53C-40CB-A41F-A46E1E64B527}"/>
              </a:ext>
            </a:extLst>
          </p:cNvPr>
          <p:cNvSpPr/>
          <p:nvPr/>
        </p:nvSpPr>
        <p:spPr>
          <a:xfrm>
            <a:off x="0" y="718457"/>
            <a:ext cx="5421086" cy="542108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98555F9-3367-452E-9E6A-66865799E4E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3" r="16683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1F3AB-CF5D-47BF-9615-E5F1D183A126}"/>
              </a:ext>
            </a:extLst>
          </p:cNvPr>
          <p:cNvSpPr txBox="1"/>
          <p:nvPr/>
        </p:nvSpPr>
        <p:spPr>
          <a:xfrm>
            <a:off x="1241467" y="2767281"/>
            <a:ext cx="4193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Something About futurea 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15E2B-94DA-404B-9F66-335A5327D44C}"/>
              </a:ext>
            </a:extLst>
          </p:cNvPr>
          <p:cNvSpPr txBox="1"/>
          <p:nvPr/>
        </p:nvSpPr>
        <p:spPr>
          <a:xfrm>
            <a:off x="7163792" y="2510831"/>
            <a:ext cx="3511465" cy="1836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consectetur ac porttitor vitae, fermentum eget turpis. Vivamus auctor eu dui pulvinar finibus. Quisque eget eros ullamcorper libero au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ctor fermentum. Integer pulvinar augue a arcu aliquet convallis. Mau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ris accumsan consequat posuere. Aenean ac laoreet felis. Nullam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33622-D739-48B4-822E-B17C2DA9FF21}"/>
              </a:ext>
            </a:extLst>
          </p:cNvPr>
          <p:cNvSpPr txBox="1"/>
          <p:nvPr/>
        </p:nvSpPr>
        <p:spPr>
          <a:xfrm>
            <a:off x="7156077" y="1574511"/>
            <a:ext cx="159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RIGHT HERE</a:t>
            </a:r>
            <a:endParaRPr lang="id-ID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D5DEA3-5537-4913-8006-0AA318F2EAE2}"/>
              </a:ext>
            </a:extLst>
          </p:cNvPr>
          <p:cNvSpPr txBox="1"/>
          <p:nvPr/>
        </p:nvSpPr>
        <p:spPr>
          <a:xfrm>
            <a:off x="7163792" y="5628697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FA1CF2-6434-489F-A5F6-79C87B3EA1D6}"/>
              </a:ext>
            </a:extLst>
          </p:cNvPr>
          <p:cNvCxnSpPr>
            <a:cxnSpLocks/>
          </p:cNvCxnSpPr>
          <p:nvPr/>
        </p:nvCxnSpPr>
        <p:spPr>
          <a:xfrm>
            <a:off x="7263805" y="6081033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34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B299719-02C0-46CA-8A02-7550BA5F24C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8" b="10018"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7EEC721-7B9A-4C66-87C9-202B6DA9A731}"/>
              </a:ext>
            </a:extLst>
          </p:cNvPr>
          <p:cNvSpPr/>
          <p:nvPr/>
        </p:nvSpPr>
        <p:spPr>
          <a:xfrm>
            <a:off x="6299200" y="1067707"/>
            <a:ext cx="4913086" cy="491308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6A101-1970-4E85-A1D6-A9686B96DB5E}"/>
              </a:ext>
            </a:extLst>
          </p:cNvPr>
          <p:cNvSpPr txBox="1"/>
          <p:nvPr/>
        </p:nvSpPr>
        <p:spPr>
          <a:xfrm>
            <a:off x="7644029" y="4373831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0FDEA-63C9-4C6D-9E40-4A1864EBEBB5}"/>
              </a:ext>
            </a:extLst>
          </p:cNvPr>
          <p:cNvSpPr txBox="1"/>
          <p:nvPr/>
        </p:nvSpPr>
        <p:spPr>
          <a:xfrm>
            <a:off x="7644028" y="4743163"/>
            <a:ext cx="2661113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85086-00F4-47C6-A310-22D87806C7C5}"/>
              </a:ext>
            </a:extLst>
          </p:cNvPr>
          <p:cNvSpPr txBox="1"/>
          <p:nvPr/>
        </p:nvSpPr>
        <p:spPr>
          <a:xfrm>
            <a:off x="7644029" y="2147042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8B46C-E762-4E33-8232-896EEB8B685E}"/>
              </a:ext>
            </a:extLst>
          </p:cNvPr>
          <p:cNvSpPr txBox="1"/>
          <p:nvPr/>
        </p:nvSpPr>
        <p:spPr>
          <a:xfrm>
            <a:off x="7644029" y="2516374"/>
            <a:ext cx="2661114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hape 2535">
            <a:extLst>
              <a:ext uri="{FF2B5EF4-FFF2-40B4-BE49-F238E27FC236}">
                <a16:creationId xmlns:a16="http://schemas.microsoft.com/office/drawing/2014/main" id="{19C38B9C-B4C1-4E1B-9921-F8A3A3D19444}"/>
              </a:ext>
            </a:extLst>
          </p:cNvPr>
          <p:cNvSpPr/>
          <p:nvPr/>
        </p:nvSpPr>
        <p:spPr>
          <a:xfrm>
            <a:off x="7776898" y="3809565"/>
            <a:ext cx="219139" cy="267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6"/>
                </a:lnTo>
                <a:lnTo>
                  <a:pt x="13928" y="8836"/>
                </a:lnTo>
                <a:cubicBezTo>
                  <a:pt x="13928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8"/>
                  <a:pt x="13862" y="20617"/>
                  <a:pt x="13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6872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2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0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8" y="3927"/>
                </a:lnTo>
                <a:cubicBezTo>
                  <a:pt x="19928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9" y="3927"/>
                  <a:pt x="6600" y="3927"/>
                </a:cubicBezTo>
                <a:cubicBezTo>
                  <a:pt x="6931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9" y="15709"/>
                  <a:pt x="16800" y="15929"/>
                  <a:pt x="16800" y="16199"/>
                </a:cubicBezTo>
                <a:cubicBezTo>
                  <a:pt x="16800" y="16471"/>
                  <a:pt x="17069" y="16690"/>
                  <a:pt x="17400" y="16690"/>
                </a:cubicBezTo>
                <a:lnTo>
                  <a:pt x="19200" y="16690"/>
                </a:lnTo>
                <a:cubicBezTo>
                  <a:pt x="20525" y="16690"/>
                  <a:pt x="21600" y="15811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2" name="Shape 2542">
            <a:extLst>
              <a:ext uri="{FF2B5EF4-FFF2-40B4-BE49-F238E27FC236}">
                <a16:creationId xmlns:a16="http://schemas.microsoft.com/office/drawing/2014/main" id="{91A4026C-093A-491C-94EC-4039201DF15C}"/>
              </a:ext>
            </a:extLst>
          </p:cNvPr>
          <p:cNvSpPr/>
          <p:nvPr/>
        </p:nvSpPr>
        <p:spPr>
          <a:xfrm>
            <a:off x="7750363" y="1582786"/>
            <a:ext cx="267835" cy="267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10309"/>
                </a:moveTo>
                <a:lnTo>
                  <a:pt x="4909" y="10309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10309"/>
                  <a:pt x="16691" y="10309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1291"/>
                </a:lnTo>
                <a:lnTo>
                  <a:pt x="16691" y="11291"/>
                </a:lnTo>
                <a:cubicBezTo>
                  <a:pt x="16691" y="11291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D20E2-00F9-4FBD-BF70-E50682C23C74}"/>
              </a:ext>
            </a:extLst>
          </p:cNvPr>
          <p:cNvSpPr txBox="1"/>
          <p:nvPr/>
        </p:nvSpPr>
        <p:spPr>
          <a:xfrm>
            <a:off x="2383971" y="2459504"/>
            <a:ext cx="3664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futurea Simple Service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035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4E81FBAC-3935-4B2F-A729-A02A8879AE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2517"/>
          <a:stretch>
            <a:fillRect/>
          </a:stretch>
        </p:blipFill>
        <p:spPr/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D7F9B87-B951-4B46-B078-ABD363AC198E}"/>
              </a:ext>
            </a:extLst>
          </p:cNvPr>
          <p:cNvSpPr/>
          <p:nvPr/>
        </p:nvSpPr>
        <p:spPr>
          <a:xfrm>
            <a:off x="0" y="1662545"/>
            <a:ext cx="3532910" cy="3532910"/>
          </a:xfrm>
          <a:prstGeom prst="ellipse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80FBD-5D49-4C25-AF12-ECD802E9449B}"/>
              </a:ext>
            </a:extLst>
          </p:cNvPr>
          <p:cNvSpPr txBox="1"/>
          <p:nvPr/>
        </p:nvSpPr>
        <p:spPr>
          <a:xfrm>
            <a:off x="1500251" y="2767281"/>
            <a:ext cx="4005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simple service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8E477-54F0-42FB-80C4-B599C0B37A59}"/>
              </a:ext>
            </a:extLst>
          </p:cNvPr>
          <p:cNvSpPr txBox="1"/>
          <p:nvPr/>
        </p:nvSpPr>
        <p:spPr>
          <a:xfrm>
            <a:off x="7350042" y="1423100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4C3FB-FB16-4983-9872-F6AAF65CA651}"/>
              </a:ext>
            </a:extLst>
          </p:cNvPr>
          <p:cNvSpPr txBox="1"/>
          <p:nvPr/>
        </p:nvSpPr>
        <p:spPr>
          <a:xfrm>
            <a:off x="7350042" y="1792432"/>
            <a:ext cx="2661114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78B3E92-50A8-41A7-A78D-92EB20E2E17C}"/>
              </a:ext>
            </a:extLst>
          </p:cNvPr>
          <p:cNvSpPr>
            <a:spLocks noEditPoints="1"/>
          </p:cNvSpPr>
          <p:nvPr/>
        </p:nvSpPr>
        <p:spPr bwMode="auto">
          <a:xfrm>
            <a:off x="6816869" y="3050478"/>
            <a:ext cx="269219" cy="269219"/>
          </a:xfrm>
          <a:custGeom>
            <a:avLst/>
            <a:gdLst>
              <a:gd name="T0" fmla="*/ 175 w 176"/>
              <a:gd name="T1" fmla="*/ 85 h 176"/>
              <a:gd name="T2" fmla="*/ 144 w 176"/>
              <a:gd name="T3" fmla="*/ 54 h 176"/>
              <a:gd name="T4" fmla="*/ 144 w 176"/>
              <a:gd name="T5" fmla="*/ 12 h 176"/>
              <a:gd name="T6" fmla="*/ 140 w 176"/>
              <a:gd name="T7" fmla="*/ 8 h 176"/>
              <a:gd name="T8" fmla="*/ 116 w 176"/>
              <a:gd name="T9" fmla="*/ 8 h 176"/>
              <a:gd name="T10" fmla="*/ 112 w 176"/>
              <a:gd name="T11" fmla="*/ 12 h 176"/>
              <a:gd name="T12" fmla="*/ 112 w 176"/>
              <a:gd name="T13" fmla="*/ 22 h 176"/>
              <a:gd name="T14" fmla="*/ 91 w 176"/>
              <a:gd name="T15" fmla="*/ 1 h 176"/>
              <a:gd name="T16" fmla="*/ 88 w 176"/>
              <a:gd name="T17" fmla="*/ 0 h 176"/>
              <a:gd name="T18" fmla="*/ 85 w 176"/>
              <a:gd name="T19" fmla="*/ 1 h 176"/>
              <a:gd name="T20" fmla="*/ 1 w 176"/>
              <a:gd name="T21" fmla="*/ 85 h 176"/>
              <a:gd name="T22" fmla="*/ 0 w 176"/>
              <a:gd name="T23" fmla="*/ 88 h 176"/>
              <a:gd name="T24" fmla="*/ 4 w 176"/>
              <a:gd name="T25" fmla="*/ 92 h 176"/>
              <a:gd name="T26" fmla="*/ 7 w 176"/>
              <a:gd name="T27" fmla="*/ 91 h 176"/>
              <a:gd name="T28" fmla="*/ 24 w 176"/>
              <a:gd name="T29" fmla="*/ 74 h 176"/>
              <a:gd name="T30" fmla="*/ 24 w 176"/>
              <a:gd name="T31" fmla="*/ 172 h 176"/>
              <a:gd name="T32" fmla="*/ 28 w 176"/>
              <a:gd name="T33" fmla="*/ 176 h 176"/>
              <a:gd name="T34" fmla="*/ 148 w 176"/>
              <a:gd name="T35" fmla="*/ 176 h 176"/>
              <a:gd name="T36" fmla="*/ 152 w 176"/>
              <a:gd name="T37" fmla="*/ 172 h 176"/>
              <a:gd name="T38" fmla="*/ 152 w 176"/>
              <a:gd name="T39" fmla="*/ 74 h 176"/>
              <a:gd name="T40" fmla="*/ 169 w 176"/>
              <a:gd name="T41" fmla="*/ 91 h 176"/>
              <a:gd name="T42" fmla="*/ 172 w 176"/>
              <a:gd name="T43" fmla="*/ 92 h 176"/>
              <a:gd name="T44" fmla="*/ 176 w 176"/>
              <a:gd name="T45" fmla="*/ 88 h 176"/>
              <a:gd name="T46" fmla="*/ 175 w 176"/>
              <a:gd name="T47" fmla="*/ 85 h 176"/>
              <a:gd name="T48" fmla="*/ 120 w 176"/>
              <a:gd name="T49" fmla="*/ 16 h 176"/>
              <a:gd name="T50" fmla="*/ 136 w 176"/>
              <a:gd name="T51" fmla="*/ 16 h 176"/>
              <a:gd name="T52" fmla="*/ 136 w 176"/>
              <a:gd name="T53" fmla="*/ 46 h 176"/>
              <a:gd name="T54" fmla="*/ 120 w 176"/>
              <a:gd name="T55" fmla="*/ 30 h 176"/>
              <a:gd name="T56" fmla="*/ 120 w 176"/>
              <a:gd name="T57" fmla="*/ 16 h 176"/>
              <a:gd name="T58" fmla="*/ 64 w 176"/>
              <a:gd name="T59" fmla="*/ 168 h 176"/>
              <a:gd name="T60" fmla="*/ 32 w 176"/>
              <a:gd name="T61" fmla="*/ 168 h 176"/>
              <a:gd name="T62" fmla="*/ 32 w 176"/>
              <a:gd name="T63" fmla="*/ 160 h 176"/>
              <a:gd name="T64" fmla="*/ 64 w 176"/>
              <a:gd name="T65" fmla="*/ 160 h 176"/>
              <a:gd name="T66" fmla="*/ 64 w 176"/>
              <a:gd name="T67" fmla="*/ 168 h 176"/>
              <a:gd name="T68" fmla="*/ 104 w 176"/>
              <a:gd name="T69" fmla="*/ 168 h 176"/>
              <a:gd name="T70" fmla="*/ 72 w 176"/>
              <a:gd name="T71" fmla="*/ 168 h 176"/>
              <a:gd name="T72" fmla="*/ 72 w 176"/>
              <a:gd name="T73" fmla="*/ 104 h 176"/>
              <a:gd name="T74" fmla="*/ 104 w 176"/>
              <a:gd name="T75" fmla="*/ 104 h 176"/>
              <a:gd name="T76" fmla="*/ 104 w 176"/>
              <a:gd name="T77" fmla="*/ 168 h 176"/>
              <a:gd name="T78" fmla="*/ 144 w 176"/>
              <a:gd name="T79" fmla="*/ 168 h 176"/>
              <a:gd name="T80" fmla="*/ 112 w 176"/>
              <a:gd name="T81" fmla="*/ 168 h 176"/>
              <a:gd name="T82" fmla="*/ 112 w 176"/>
              <a:gd name="T83" fmla="*/ 160 h 176"/>
              <a:gd name="T84" fmla="*/ 144 w 176"/>
              <a:gd name="T85" fmla="*/ 160 h 176"/>
              <a:gd name="T86" fmla="*/ 144 w 176"/>
              <a:gd name="T87" fmla="*/ 168 h 176"/>
              <a:gd name="T88" fmla="*/ 144 w 176"/>
              <a:gd name="T89" fmla="*/ 152 h 176"/>
              <a:gd name="T90" fmla="*/ 112 w 176"/>
              <a:gd name="T91" fmla="*/ 152 h 176"/>
              <a:gd name="T92" fmla="*/ 112 w 176"/>
              <a:gd name="T93" fmla="*/ 100 h 176"/>
              <a:gd name="T94" fmla="*/ 108 w 176"/>
              <a:gd name="T95" fmla="*/ 96 h 176"/>
              <a:gd name="T96" fmla="*/ 68 w 176"/>
              <a:gd name="T97" fmla="*/ 96 h 176"/>
              <a:gd name="T98" fmla="*/ 64 w 176"/>
              <a:gd name="T99" fmla="*/ 100 h 176"/>
              <a:gd name="T100" fmla="*/ 64 w 176"/>
              <a:gd name="T101" fmla="*/ 152 h 176"/>
              <a:gd name="T102" fmla="*/ 32 w 176"/>
              <a:gd name="T103" fmla="*/ 152 h 176"/>
              <a:gd name="T104" fmla="*/ 32 w 176"/>
              <a:gd name="T105" fmla="*/ 66 h 176"/>
              <a:gd name="T106" fmla="*/ 88 w 176"/>
              <a:gd name="T107" fmla="*/ 10 h 176"/>
              <a:gd name="T108" fmla="*/ 144 w 176"/>
              <a:gd name="T109" fmla="*/ 66 h 176"/>
              <a:gd name="T110" fmla="*/ 144 w 176"/>
              <a:gd name="T111" fmla="*/ 152 h 176"/>
              <a:gd name="T112" fmla="*/ 92 w 176"/>
              <a:gd name="T113" fmla="*/ 144 h 176"/>
              <a:gd name="T114" fmla="*/ 96 w 176"/>
              <a:gd name="T115" fmla="*/ 140 h 176"/>
              <a:gd name="T116" fmla="*/ 92 w 176"/>
              <a:gd name="T117" fmla="*/ 136 h 176"/>
              <a:gd name="T118" fmla="*/ 88 w 176"/>
              <a:gd name="T119" fmla="*/ 140 h 176"/>
              <a:gd name="T120" fmla="*/ 92 w 176"/>
              <a:gd name="T12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75" y="85"/>
                </a:moveTo>
                <a:cubicBezTo>
                  <a:pt x="144" y="54"/>
                  <a:pt x="144" y="54"/>
                  <a:pt x="144" y="54"/>
                </a:cubicBezTo>
                <a:cubicBezTo>
                  <a:pt x="144" y="12"/>
                  <a:pt x="144" y="12"/>
                  <a:pt x="144" y="12"/>
                </a:cubicBezTo>
                <a:cubicBezTo>
                  <a:pt x="144" y="10"/>
                  <a:pt x="142" y="8"/>
                  <a:pt x="140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4" y="8"/>
                  <a:pt x="112" y="10"/>
                  <a:pt x="112" y="12"/>
                </a:cubicBezTo>
                <a:cubicBezTo>
                  <a:pt x="112" y="22"/>
                  <a:pt x="112" y="22"/>
                  <a:pt x="112" y="22"/>
                </a:cubicBezTo>
                <a:cubicBezTo>
                  <a:pt x="91" y="1"/>
                  <a:pt x="91" y="1"/>
                  <a:pt x="91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7" y="0"/>
                  <a:pt x="86" y="0"/>
                  <a:pt x="85" y="1"/>
                </a:cubicBezTo>
                <a:cubicBezTo>
                  <a:pt x="1" y="85"/>
                  <a:pt x="1" y="85"/>
                  <a:pt x="1" y="85"/>
                </a:cubicBezTo>
                <a:cubicBezTo>
                  <a:pt x="0" y="86"/>
                  <a:pt x="0" y="87"/>
                  <a:pt x="0" y="88"/>
                </a:cubicBezTo>
                <a:cubicBezTo>
                  <a:pt x="0" y="90"/>
                  <a:pt x="2" y="92"/>
                  <a:pt x="4" y="92"/>
                </a:cubicBezTo>
                <a:cubicBezTo>
                  <a:pt x="5" y="92"/>
                  <a:pt x="6" y="92"/>
                  <a:pt x="7" y="91"/>
                </a:cubicBezTo>
                <a:cubicBezTo>
                  <a:pt x="24" y="74"/>
                  <a:pt x="24" y="74"/>
                  <a:pt x="24" y="74"/>
                </a:cubicBezTo>
                <a:cubicBezTo>
                  <a:pt x="24" y="172"/>
                  <a:pt x="24" y="172"/>
                  <a:pt x="24" y="172"/>
                </a:cubicBezTo>
                <a:cubicBezTo>
                  <a:pt x="24" y="174"/>
                  <a:pt x="26" y="176"/>
                  <a:pt x="28" y="176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50" y="176"/>
                  <a:pt x="152" y="174"/>
                  <a:pt x="152" y="172"/>
                </a:cubicBezTo>
                <a:cubicBezTo>
                  <a:pt x="152" y="74"/>
                  <a:pt x="152" y="74"/>
                  <a:pt x="152" y="74"/>
                </a:cubicBezTo>
                <a:cubicBezTo>
                  <a:pt x="169" y="91"/>
                  <a:pt x="169" y="91"/>
                  <a:pt x="169" y="91"/>
                </a:cubicBezTo>
                <a:cubicBezTo>
                  <a:pt x="170" y="92"/>
                  <a:pt x="171" y="92"/>
                  <a:pt x="172" y="92"/>
                </a:cubicBezTo>
                <a:cubicBezTo>
                  <a:pt x="174" y="92"/>
                  <a:pt x="176" y="90"/>
                  <a:pt x="176" y="88"/>
                </a:cubicBezTo>
                <a:cubicBezTo>
                  <a:pt x="176" y="87"/>
                  <a:pt x="176" y="86"/>
                  <a:pt x="175" y="85"/>
                </a:cubicBezTo>
                <a:moveTo>
                  <a:pt x="120" y="16"/>
                </a:moveTo>
                <a:cubicBezTo>
                  <a:pt x="136" y="16"/>
                  <a:pt x="136" y="16"/>
                  <a:pt x="136" y="16"/>
                </a:cubicBezTo>
                <a:cubicBezTo>
                  <a:pt x="136" y="46"/>
                  <a:pt x="136" y="46"/>
                  <a:pt x="136" y="46"/>
                </a:cubicBezTo>
                <a:cubicBezTo>
                  <a:pt x="120" y="30"/>
                  <a:pt x="120" y="30"/>
                  <a:pt x="120" y="30"/>
                </a:cubicBezTo>
                <a:lnTo>
                  <a:pt x="120" y="16"/>
                </a:lnTo>
                <a:close/>
                <a:moveTo>
                  <a:pt x="64" y="168"/>
                </a:moveTo>
                <a:cubicBezTo>
                  <a:pt x="32" y="168"/>
                  <a:pt x="32" y="168"/>
                  <a:pt x="32" y="168"/>
                </a:cubicBezTo>
                <a:cubicBezTo>
                  <a:pt x="32" y="160"/>
                  <a:pt x="32" y="160"/>
                  <a:pt x="32" y="160"/>
                </a:cubicBezTo>
                <a:cubicBezTo>
                  <a:pt x="64" y="160"/>
                  <a:pt x="64" y="160"/>
                  <a:pt x="64" y="160"/>
                </a:cubicBezTo>
                <a:lnTo>
                  <a:pt x="64" y="168"/>
                </a:lnTo>
                <a:close/>
                <a:moveTo>
                  <a:pt x="104" y="168"/>
                </a:moveTo>
                <a:cubicBezTo>
                  <a:pt x="72" y="168"/>
                  <a:pt x="72" y="168"/>
                  <a:pt x="72" y="168"/>
                </a:cubicBezTo>
                <a:cubicBezTo>
                  <a:pt x="72" y="104"/>
                  <a:pt x="72" y="104"/>
                  <a:pt x="72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168"/>
                </a:lnTo>
                <a:close/>
                <a:moveTo>
                  <a:pt x="144" y="168"/>
                </a:moveTo>
                <a:cubicBezTo>
                  <a:pt x="112" y="168"/>
                  <a:pt x="112" y="168"/>
                  <a:pt x="112" y="168"/>
                </a:cubicBezTo>
                <a:cubicBezTo>
                  <a:pt x="112" y="160"/>
                  <a:pt x="112" y="160"/>
                  <a:pt x="112" y="160"/>
                </a:cubicBezTo>
                <a:cubicBezTo>
                  <a:pt x="144" y="160"/>
                  <a:pt x="144" y="160"/>
                  <a:pt x="144" y="160"/>
                </a:cubicBezTo>
                <a:lnTo>
                  <a:pt x="144" y="168"/>
                </a:lnTo>
                <a:close/>
                <a:moveTo>
                  <a:pt x="144" y="152"/>
                </a:moveTo>
                <a:cubicBezTo>
                  <a:pt x="112" y="152"/>
                  <a:pt x="112" y="152"/>
                  <a:pt x="112" y="152"/>
                </a:cubicBezTo>
                <a:cubicBezTo>
                  <a:pt x="112" y="100"/>
                  <a:pt x="112" y="100"/>
                  <a:pt x="112" y="100"/>
                </a:cubicBezTo>
                <a:cubicBezTo>
                  <a:pt x="112" y="98"/>
                  <a:pt x="110" y="96"/>
                  <a:pt x="108" y="96"/>
                </a:cubicBezTo>
                <a:cubicBezTo>
                  <a:pt x="68" y="96"/>
                  <a:pt x="68" y="96"/>
                  <a:pt x="68" y="96"/>
                </a:cubicBezTo>
                <a:cubicBezTo>
                  <a:pt x="66" y="96"/>
                  <a:pt x="64" y="98"/>
                  <a:pt x="64" y="100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32" y="152"/>
                  <a:pt x="32" y="152"/>
                  <a:pt x="32" y="152"/>
                </a:cubicBezTo>
                <a:cubicBezTo>
                  <a:pt x="32" y="66"/>
                  <a:pt x="32" y="66"/>
                  <a:pt x="32" y="66"/>
                </a:cubicBezTo>
                <a:cubicBezTo>
                  <a:pt x="88" y="10"/>
                  <a:pt x="88" y="10"/>
                  <a:pt x="88" y="10"/>
                </a:cubicBezTo>
                <a:cubicBezTo>
                  <a:pt x="144" y="66"/>
                  <a:pt x="144" y="66"/>
                  <a:pt x="144" y="66"/>
                </a:cubicBezTo>
                <a:lnTo>
                  <a:pt x="144" y="152"/>
                </a:lnTo>
                <a:close/>
                <a:moveTo>
                  <a:pt x="92" y="144"/>
                </a:moveTo>
                <a:cubicBezTo>
                  <a:pt x="94" y="144"/>
                  <a:pt x="96" y="142"/>
                  <a:pt x="96" y="140"/>
                </a:cubicBezTo>
                <a:cubicBezTo>
                  <a:pt x="96" y="138"/>
                  <a:pt x="94" y="136"/>
                  <a:pt x="92" y="136"/>
                </a:cubicBezTo>
                <a:cubicBezTo>
                  <a:pt x="90" y="136"/>
                  <a:pt x="88" y="138"/>
                  <a:pt x="88" y="140"/>
                </a:cubicBezTo>
                <a:cubicBezTo>
                  <a:pt x="88" y="142"/>
                  <a:pt x="90" y="144"/>
                  <a:pt x="92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9B1E1F48-DA8C-4AE5-9632-B6D7602F225A}"/>
              </a:ext>
            </a:extLst>
          </p:cNvPr>
          <p:cNvSpPr>
            <a:spLocks noEditPoints="1"/>
          </p:cNvSpPr>
          <p:nvPr/>
        </p:nvSpPr>
        <p:spPr bwMode="auto">
          <a:xfrm>
            <a:off x="6864416" y="4535585"/>
            <a:ext cx="221239" cy="269219"/>
          </a:xfrm>
          <a:custGeom>
            <a:avLst/>
            <a:gdLst>
              <a:gd name="T0" fmla="*/ 116 w 144"/>
              <a:gd name="T1" fmla="*/ 0 h 176"/>
              <a:gd name="T2" fmla="*/ 56 w 144"/>
              <a:gd name="T3" fmla="*/ 0 h 176"/>
              <a:gd name="T4" fmla="*/ 40 w 144"/>
              <a:gd name="T5" fmla="*/ 16 h 176"/>
              <a:gd name="T6" fmla="*/ 40 w 144"/>
              <a:gd name="T7" fmla="*/ 28 h 176"/>
              <a:gd name="T8" fmla="*/ 44 w 144"/>
              <a:gd name="T9" fmla="*/ 32 h 176"/>
              <a:gd name="T10" fmla="*/ 48 w 144"/>
              <a:gd name="T11" fmla="*/ 28 h 176"/>
              <a:gd name="T12" fmla="*/ 48 w 144"/>
              <a:gd name="T13" fmla="*/ 16 h 176"/>
              <a:gd name="T14" fmla="*/ 56 w 144"/>
              <a:gd name="T15" fmla="*/ 8 h 176"/>
              <a:gd name="T16" fmla="*/ 104 w 144"/>
              <a:gd name="T17" fmla="*/ 8 h 176"/>
              <a:gd name="T18" fmla="*/ 104 w 144"/>
              <a:gd name="T19" fmla="*/ 32 h 176"/>
              <a:gd name="T20" fmla="*/ 112 w 144"/>
              <a:gd name="T21" fmla="*/ 40 h 176"/>
              <a:gd name="T22" fmla="*/ 136 w 144"/>
              <a:gd name="T23" fmla="*/ 40 h 176"/>
              <a:gd name="T24" fmla="*/ 136 w 144"/>
              <a:gd name="T25" fmla="*/ 120 h 176"/>
              <a:gd name="T26" fmla="*/ 128 w 144"/>
              <a:gd name="T27" fmla="*/ 128 h 176"/>
              <a:gd name="T28" fmla="*/ 116 w 144"/>
              <a:gd name="T29" fmla="*/ 128 h 176"/>
              <a:gd name="T30" fmla="*/ 112 w 144"/>
              <a:gd name="T31" fmla="*/ 132 h 176"/>
              <a:gd name="T32" fmla="*/ 116 w 144"/>
              <a:gd name="T33" fmla="*/ 136 h 176"/>
              <a:gd name="T34" fmla="*/ 128 w 144"/>
              <a:gd name="T35" fmla="*/ 136 h 176"/>
              <a:gd name="T36" fmla="*/ 144 w 144"/>
              <a:gd name="T37" fmla="*/ 120 h 176"/>
              <a:gd name="T38" fmla="*/ 144 w 144"/>
              <a:gd name="T39" fmla="*/ 32 h 176"/>
              <a:gd name="T40" fmla="*/ 116 w 144"/>
              <a:gd name="T41" fmla="*/ 0 h 176"/>
              <a:gd name="T42" fmla="*/ 112 w 144"/>
              <a:gd name="T43" fmla="*/ 32 h 176"/>
              <a:gd name="T44" fmla="*/ 112 w 144"/>
              <a:gd name="T45" fmla="*/ 9 h 176"/>
              <a:gd name="T46" fmla="*/ 133 w 144"/>
              <a:gd name="T47" fmla="*/ 32 h 176"/>
              <a:gd name="T48" fmla="*/ 112 w 144"/>
              <a:gd name="T49" fmla="*/ 32 h 176"/>
              <a:gd name="T50" fmla="*/ 16 w 144"/>
              <a:gd name="T51" fmla="*/ 40 h 176"/>
              <a:gd name="T52" fmla="*/ 0 w 144"/>
              <a:gd name="T53" fmla="*/ 56 h 176"/>
              <a:gd name="T54" fmla="*/ 0 w 144"/>
              <a:gd name="T55" fmla="*/ 160 h 176"/>
              <a:gd name="T56" fmla="*/ 16 w 144"/>
              <a:gd name="T57" fmla="*/ 176 h 176"/>
              <a:gd name="T58" fmla="*/ 88 w 144"/>
              <a:gd name="T59" fmla="*/ 176 h 176"/>
              <a:gd name="T60" fmla="*/ 104 w 144"/>
              <a:gd name="T61" fmla="*/ 160 h 176"/>
              <a:gd name="T62" fmla="*/ 104 w 144"/>
              <a:gd name="T63" fmla="*/ 72 h 176"/>
              <a:gd name="T64" fmla="*/ 76 w 144"/>
              <a:gd name="T65" fmla="*/ 40 h 176"/>
              <a:gd name="T66" fmla="*/ 16 w 144"/>
              <a:gd name="T67" fmla="*/ 40 h 176"/>
              <a:gd name="T68" fmla="*/ 96 w 144"/>
              <a:gd name="T69" fmla="*/ 160 h 176"/>
              <a:gd name="T70" fmla="*/ 88 w 144"/>
              <a:gd name="T71" fmla="*/ 168 h 176"/>
              <a:gd name="T72" fmla="*/ 16 w 144"/>
              <a:gd name="T73" fmla="*/ 168 h 176"/>
              <a:gd name="T74" fmla="*/ 8 w 144"/>
              <a:gd name="T75" fmla="*/ 160 h 176"/>
              <a:gd name="T76" fmla="*/ 8 w 144"/>
              <a:gd name="T77" fmla="*/ 56 h 176"/>
              <a:gd name="T78" fmla="*/ 16 w 144"/>
              <a:gd name="T79" fmla="*/ 48 h 176"/>
              <a:gd name="T80" fmla="*/ 64 w 144"/>
              <a:gd name="T81" fmla="*/ 48 h 176"/>
              <a:gd name="T82" fmla="*/ 64 w 144"/>
              <a:gd name="T83" fmla="*/ 72 h 176"/>
              <a:gd name="T84" fmla="*/ 72 w 144"/>
              <a:gd name="T85" fmla="*/ 80 h 176"/>
              <a:gd name="T86" fmla="*/ 96 w 144"/>
              <a:gd name="T87" fmla="*/ 80 h 176"/>
              <a:gd name="T88" fmla="*/ 96 w 144"/>
              <a:gd name="T89" fmla="*/ 160 h 176"/>
              <a:gd name="T90" fmla="*/ 72 w 144"/>
              <a:gd name="T91" fmla="*/ 72 h 176"/>
              <a:gd name="T92" fmla="*/ 72 w 144"/>
              <a:gd name="T93" fmla="*/ 49 h 176"/>
              <a:gd name="T94" fmla="*/ 93 w 144"/>
              <a:gd name="T95" fmla="*/ 72 h 176"/>
              <a:gd name="T96" fmla="*/ 72 w 144"/>
              <a:gd name="T97" fmla="*/ 7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4" h="176">
                <a:moveTo>
                  <a:pt x="116" y="0"/>
                </a:move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0" y="7"/>
                  <a:pt x="40" y="16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30"/>
                  <a:pt x="42" y="32"/>
                  <a:pt x="44" y="32"/>
                </a:cubicBezTo>
                <a:cubicBezTo>
                  <a:pt x="46" y="32"/>
                  <a:pt x="48" y="30"/>
                  <a:pt x="48" y="28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2"/>
                  <a:pt x="52" y="8"/>
                  <a:pt x="56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6"/>
                  <a:pt x="108" y="40"/>
                  <a:pt x="112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4"/>
                  <a:pt x="132" y="128"/>
                  <a:pt x="128" y="128"/>
                </a:cubicBezTo>
                <a:cubicBezTo>
                  <a:pt x="116" y="128"/>
                  <a:pt x="116" y="128"/>
                  <a:pt x="116" y="128"/>
                </a:cubicBezTo>
                <a:cubicBezTo>
                  <a:pt x="114" y="128"/>
                  <a:pt x="112" y="130"/>
                  <a:pt x="112" y="132"/>
                </a:cubicBezTo>
                <a:cubicBezTo>
                  <a:pt x="112" y="134"/>
                  <a:pt x="114" y="136"/>
                  <a:pt x="116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37" y="136"/>
                  <a:pt x="144" y="129"/>
                  <a:pt x="144" y="120"/>
                </a:cubicBezTo>
                <a:cubicBezTo>
                  <a:pt x="144" y="32"/>
                  <a:pt x="144" y="32"/>
                  <a:pt x="144" y="32"/>
                </a:cubicBezTo>
                <a:lnTo>
                  <a:pt x="116" y="0"/>
                </a:lnTo>
                <a:close/>
                <a:moveTo>
                  <a:pt x="112" y="32"/>
                </a:moveTo>
                <a:cubicBezTo>
                  <a:pt x="112" y="9"/>
                  <a:pt x="112" y="9"/>
                  <a:pt x="112" y="9"/>
                </a:cubicBezTo>
                <a:cubicBezTo>
                  <a:pt x="133" y="32"/>
                  <a:pt x="133" y="32"/>
                  <a:pt x="133" y="32"/>
                </a:cubicBezTo>
                <a:lnTo>
                  <a:pt x="112" y="32"/>
                </a:lnTo>
                <a:close/>
                <a:moveTo>
                  <a:pt x="16" y="40"/>
                </a:moveTo>
                <a:cubicBezTo>
                  <a:pt x="7" y="40"/>
                  <a:pt x="0" y="47"/>
                  <a:pt x="0" y="5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97" y="176"/>
                  <a:pt x="104" y="169"/>
                  <a:pt x="104" y="160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76" y="40"/>
                  <a:pt x="76" y="40"/>
                  <a:pt x="76" y="40"/>
                </a:cubicBezTo>
                <a:lnTo>
                  <a:pt x="16" y="40"/>
                </a:lnTo>
                <a:close/>
                <a:moveTo>
                  <a:pt x="96" y="160"/>
                </a:moveTo>
                <a:cubicBezTo>
                  <a:pt x="96" y="164"/>
                  <a:pt x="92" y="168"/>
                  <a:pt x="8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2"/>
                  <a:pt x="12" y="48"/>
                  <a:pt x="16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6"/>
                  <a:pt x="68" y="80"/>
                  <a:pt x="72" y="80"/>
                </a:cubicBezTo>
                <a:cubicBezTo>
                  <a:pt x="96" y="80"/>
                  <a:pt x="96" y="80"/>
                  <a:pt x="96" y="80"/>
                </a:cubicBezTo>
                <a:lnTo>
                  <a:pt x="96" y="160"/>
                </a:lnTo>
                <a:close/>
                <a:moveTo>
                  <a:pt x="72" y="72"/>
                </a:moveTo>
                <a:cubicBezTo>
                  <a:pt x="72" y="49"/>
                  <a:pt x="72" y="49"/>
                  <a:pt x="72" y="49"/>
                </a:cubicBezTo>
                <a:cubicBezTo>
                  <a:pt x="93" y="72"/>
                  <a:pt x="93" y="72"/>
                  <a:pt x="93" y="72"/>
                </a:cubicBezTo>
                <a:lnTo>
                  <a:pt x="72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3FE0ACA3-C0E7-4265-96AC-E417A25D3894}"/>
              </a:ext>
            </a:extLst>
          </p:cNvPr>
          <p:cNvSpPr>
            <a:spLocks noEditPoints="1"/>
          </p:cNvSpPr>
          <p:nvPr/>
        </p:nvSpPr>
        <p:spPr bwMode="auto">
          <a:xfrm>
            <a:off x="6816436" y="1523213"/>
            <a:ext cx="269219" cy="269219"/>
          </a:xfrm>
          <a:custGeom>
            <a:avLst/>
            <a:gdLst>
              <a:gd name="T0" fmla="*/ 24 w 176"/>
              <a:gd name="T1" fmla="*/ 72 h 176"/>
              <a:gd name="T2" fmla="*/ 16 w 176"/>
              <a:gd name="T3" fmla="*/ 64 h 176"/>
              <a:gd name="T4" fmla="*/ 16 w 176"/>
              <a:gd name="T5" fmla="*/ 40 h 176"/>
              <a:gd name="T6" fmla="*/ 24 w 176"/>
              <a:gd name="T7" fmla="*/ 32 h 176"/>
              <a:gd name="T8" fmla="*/ 16 w 176"/>
              <a:gd name="T9" fmla="*/ 40 h 176"/>
              <a:gd name="T10" fmla="*/ 24 w 176"/>
              <a:gd name="T11" fmla="*/ 56 h 176"/>
              <a:gd name="T12" fmla="*/ 16 w 176"/>
              <a:gd name="T13" fmla="*/ 48 h 176"/>
              <a:gd name="T14" fmla="*/ 24 w 176"/>
              <a:gd name="T15" fmla="*/ 104 h 176"/>
              <a:gd name="T16" fmla="*/ 16 w 176"/>
              <a:gd name="T17" fmla="*/ 112 h 176"/>
              <a:gd name="T18" fmla="*/ 24 w 176"/>
              <a:gd name="T19" fmla="*/ 104 h 176"/>
              <a:gd name="T20" fmla="*/ 16 w 176"/>
              <a:gd name="T21" fmla="*/ 120 h 176"/>
              <a:gd name="T22" fmla="*/ 24 w 176"/>
              <a:gd name="T23" fmla="*/ 128 h 176"/>
              <a:gd name="T24" fmla="*/ 16 w 176"/>
              <a:gd name="T25" fmla="*/ 24 h 176"/>
              <a:gd name="T26" fmla="*/ 24 w 176"/>
              <a:gd name="T27" fmla="*/ 16 h 176"/>
              <a:gd name="T28" fmla="*/ 16 w 176"/>
              <a:gd name="T29" fmla="*/ 24 h 176"/>
              <a:gd name="T30" fmla="*/ 16 w 176"/>
              <a:gd name="T31" fmla="*/ 136 h 176"/>
              <a:gd name="T32" fmla="*/ 24 w 176"/>
              <a:gd name="T33" fmla="*/ 144 h 176"/>
              <a:gd name="T34" fmla="*/ 24 w 176"/>
              <a:gd name="T35" fmla="*/ 152 h 176"/>
              <a:gd name="T36" fmla="*/ 16 w 176"/>
              <a:gd name="T37" fmla="*/ 160 h 176"/>
              <a:gd name="T38" fmla="*/ 24 w 176"/>
              <a:gd name="T39" fmla="*/ 152 h 176"/>
              <a:gd name="T40" fmla="*/ 152 w 176"/>
              <a:gd name="T41" fmla="*/ 152 h 176"/>
              <a:gd name="T42" fmla="*/ 160 w 176"/>
              <a:gd name="T43" fmla="*/ 160 h 176"/>
              <a:gd name="T44" fmla="*/ 160 w 176"/>
              <a:gd name="T45" fmla="*/ 136 h 176"/>
              <a:gd name="T46" fmla="*/ 152 w 176"/>
              <a:gd name="T47" fmla="*/ 144 h 176"/>
              <a:gd name="T48" fmla="*/ 160 w 176"/>
              <a:gd name="T49" fmla="*/ 136 h 176"/>
              <a:gd name="T50" fmla="*/ 160 w 176"/>
              <a:gd name="T51" fmla="*/ 72 h 176"/>
              <a:gd name="T52" fmla="*/ 152 w 176"/>
              <a:gd name="T53" fmla="*/ 64 h 176"/>
              <a:gd name="T54" fmla="*/ 152 w 176"/>
              <a:gd name="T55" fmla="*/ 56 h 176"/>
              <a:gd name="T56" fmla="*/ 160 w 176"/>
              <a:gd name="T57" fmla="*/ 48 h 176"/>
              <a:gd name="T58" fmla="*/ 152 w 176"/>
              <a:gd name="T59" fmla="*/ 56 h 176"/>
              <a:gd name="T60" fmla="*/ 152 w 176"/>
              <a:gd name="T61" fmla="*/ 120 h 176"/>
              <a:gd name="T62" fmla="*/ 160 w 176"/>
              <a:gd name="T63" fmla="*/ 128 h 176"/>
              <a:gd name="T64" fmla="*/ 160 w 176"/>
              <a:gd name="T65" fmla="*/ 0 h 176"/>
              <a:gd name="T66" fmla="*/ 0 w 176"/>
              <a:gd name="T67" fmla="*/ 16 h 176"/>
              <a:gd name="T68" fmla="*/ 16 w 176"/>
              <a:gd name="T69" fmla="*/ 176 h 176"/>
              <a:gd name="T70" fmla="*/ 176 w 176"/>
              <a:gd name="T71" fmla="*/ 160 h 176"/>
              <a:gd name="T72" fmla="*/ 160 w 176"/>
              <a:gd name="T73" fmla="*/ 0 h 176"/>
              <a:gd name="T74" fmla="*/ 16 w 176"/>
              <a:gd name="T75" fmla="*/ 168 h 176"/>
              <a:gd name="T76" fmla="*/ 8 w 176"/>
              <a:gd name="T77" fmla="*/ 92 h 176"/>
              <a:gd name="T78" fmla="*/ 32 w 176"/>
              <a:gd name="T79" fmla="*/ 168 h 176"/>
              <a:gd name="T80" fmla="*/ 8 w 176"/>
              <a:gd name="T81" fmla="*/ 84 h 176"/>
              <a:gd name="T82" fmla="*/ 16 w 176"/>
              <a:gd name="T83" fmla="*/ 8 h 176"/>
              <a:gd name="T84" fmla="*/ 32 w 176"/>
              <a:gd name="T85" fmla="*/ 84 h 176"/>
              <a:gd name="T86" fmla="*/ 40 w 176"/>
              <a:gd name="T87" fmla="*/ 168 h 176"/>
              <a:gd name="T88" fmla="*/ 136 w 176"/>
              <a:gd name="T89" fmla="*/ 92 h 176"/>
              <a:gd name="T90" fmla="*/ 136 w 176"/>
              <a:gd name="T91" fmla="*/ 84 h 176"/>
              <a:gd name="T92" fmla="*/ 40 w 176"/>
              <a:gd name="T93" fmla="*/ 8 h 176"/>
              <a:gd name="T94" fmla="*/ 136 w 176"/>
              <a:gd name="T95" fmla="*/ 84 h 176"/>
              <a:gd name="T96" fmla="*/ 160 w 176"/>
              <a:gd name="T97" fmla="*/ 168 h 176"/>
              <a:gd name="T98" fmla="*/ 144 w 176"/>
              <a:gd name="T99" fmla="*/ 92 h 176"/>
              <a:gd name="T100" fmla="*/ 168 w 176"/>
              <a:gd name="T101" fmla="*/ 160 h 176"/>
              <a:gd name="T102" fmla="*/ 144 w 176"/>
              <a:gd name="T103" fmla="*/ 84 h 176"/>
              <a:gd name="T104" fmla="*/ 160 w 176"/>
              <a:gd name="T105" fmla="*/ 8 h 176"/>
              <a:gd name="T106" fmla="*/ 168 w 176"/>
              <a:gd name="T107" fmla="*/ 84 h 176"/>
              <a:gd name="T108" fmla="*/ 160 w 176"/>
              <a:gd name="T109" fmla="*/ 24 h 176"/>
              <a:gd name="T110" fmla="*/ 152 w 176"/>
              <a:gd name="T111" fmla="*/ 16 h 176"/>
              <a:gd name="T112" fmla="*/ 160 w 176"/>
              <a:gd name="T113" fmla="*/ 104 h 176"/>
              <a:gd name="T114" fmla="*/ 152 w 176"/>
              <a:gd name="T115" fmla="*/ 112 h 176"/>
              <a:gd name="T116" fmla="*/ 160 w 176"/>
              <a:gd name="T117" fmla="*/ 104 h 176"/>
              <a:gd name="T118" fmla="*/ 160 w 176"/>
              <a:gd name="T119" fmla="*/ 40 h 176"/>
              <a:gd name="T120" fmla="*/ 152 w 176"/>
              <a:gd name="T121" fmla="*/ 3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6" y="72"/>
                </a:moveTo>
                <a:cubicBezTo>
                  <a:pt x="24" y="72"/>
                  <a:pt x="24" y="72"/>
                  <a:pt x="24" y="72"/>
                </a:cubicBezTo>
                <a:cubicBezTo>
                  <a:pt x="24" y="64"/>
                  <a:pt x="24" y="64"/>
                  <a:pt x="24" y="64"/>
                </a:cubicBezTo>
                <a:cubicBezTo>
                  <a:pt x="16" y="64"/>
                  <a:pt x="16" y="64"/>
                  <a:pt x="16" y="64"/>
                </a:cubicBezTo>
                <a:lnTo>
                  <a:pt x="16" y="72"/>
                </a:lnTo>
                <a:close/>
                <a:moveTo>
                  <a:pt x="16" y="40"/>
                </a:moveTo>
                <a:cubicBezTo>
                  <a:pt x="24" y="40"/>
                  <a:pt x="24" y="40"/>
                  <a:pt x="24" y="40"/>
                </a:cubicBezTo>
                <a:cubicBezTo>
                  <a:pt x="24" y="32"/>
                  <a:pt x="24" y="32"/>
                  <a:pt x="24" y="32"/>
                </a:cubicBezTo>
                <a:cubicBezTo>
                  <a:pt x="16" y="32"/>
                  <a:pt x="16" y="32"/>
                  <a:pt x="16" y="32"/>
                </a:cubicBezTo>
                <a:lnTo>
                  <a:pt x="16" y="40"/>
                </a:lnTo>
                <a:close/>
                <a:moveTo>
                  <a:pt x="16" y="56"/>
                </a:moveTo>
                <a:cubicBezTo>
                  <a:pt x="24" y="56"/>
                  <a:pt x="24" y="56"/>
                  <a:pt x="24" y="56"/>
                </a:cubicBezTo>
                <a:cubicBezTo>
                  <a:pt x="24" y="48"/>
                  <a:pt x="24" y="48"/>
                  <a:pt x="24" y="48"/>
                </a:cubicBezTo>
                <a:cubicBezTo>
                  <a:pt x="16" y="48"/>
                  <a:pt x="16" y="48"/>
                  <a:pt x="16" y="48"/>
                </a:cubicBezTo>
                <a:lnTo>
                  <a:pt x="16" y="56"/>
                </a:lnTo>
                <a:close/>
                <a:moveTo>
                  <a:pt x="24" y="104"/>
                </a:moveTo>
                <a:cubicBezTo>
                  <a:pt x="16" y="104"/>
                  <a:pt x="16" y="104"/>
                  <a:pt x="16" y="104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24" y="112"/>
                  <a:pt x="24" y="112"/>
                  <a:pt x="24" y="112"/>
                </a:cubicBezTo>
                <a:lnTo>
                  <a:pt x="24" y="104"/>
                </a:lnTo>
                <a:close/>
                <a:moveTo>
                  <a:pt x="24" y="120"/>
                </a:moveTo>
                <a:cubicBezTo>
                  <a:pt x="16" y="120"/>
                  <a:pt x="16" y="120"/>
                  <a:pt x="16" y="120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24" y="128"/>
                  <a:pt x="24" y="128"/>
                  <a:pt x="24" y="128"/>
                </a:cubicBezTo>
                <a:lnTo>
                  <a:pt x="24" y="120"/>
                </a:lnTo>
                <a:close/>
                <a:moveTo>
                  <a:pt x="16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16"/>
                  <a:pt x="24" y="16"/>
                  <a:pt x="24" y="16"/>
                </a:cubicBezTo>
                <a:cubicBezTo>
                  <a:pt x="16" y="16"/>
                  <a:pt x="16" y="16"/>
                  <a:pt x="16" y="16"/>
                </a:cubicBezTo>
                <a:lnTo>
                  <a:pt x="16" y="24"/>
                </a:lnTo>
                <a:close/>
                <a:moveTo>
                  <a:pt x="24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136"/>
                </a:lnTo>
                <a:close/>
                <a:moveTo>
                  <a:pt x="24" y="152"/>
                </a:moveTo>
                <a:cubicBezTo>
                  <a:pt x="16" y="152"/>
                  <a:pt x="16" y="152"/>
                  <a:pt x="16" y="15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24" y="160"/>
                  <a:pt x="24" y="160"/>
                  <a:pt x="24" y="160"/>
                </a:cubicBezTo>
                <a:lnTo>
                  <a:pt x="24" y="152"/>
                </a:lnTo>
                <a:close/>
                <a:moveTo>
                  <a:pt x="160" y="152"/>
                </a:moveTo>
                <a:cubicBezTo>
                  <a:pt x="152" y="152"/>
                  <a:pt x="152" y="152"/>
                  <a:pt x="152" y="152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60" y="160"/>
                  <a:pt x="160" y="160"/>
                  <a:pt x="160" y="160"/>
                </a:cubicBezTo>
                <a:lnTo>
                  <a:pt x="160" y="152"/>
                </a:lnTo>
                <a:close/>
                <a:moveTo>
                  <a:pt x="160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60" y="144"/>
                  <a:pt x="160" y="144"/>
                  <a:pt x="160" y="144"/>
                </a:cubicBezTo>
                <a:lnTo>
                  <a:pt x="160" y="136"/>
                </a:lnTo>
                <a:close/>
                <a:moveTo>
                  <a:pt x="152" y="72"/>
                </a:moveTo>
                <a:cubicBezTo>
                  <a:pt x="160" y="72"/>
                  <a:pt x="160" y="72"/>
                  <a:pt x="160" y="72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52" y="64"/>
                  <a:pt x="152" y="64"/>
                  <a:pt x="152" y="64"/>
                </a:cubicBezTo>
                <a:lnTo>
                  <a:pt x="152" y="72"/>
                </a:lnTo>
                <a:close/>
                <a:moveTo>
                  <a:pt x="152" y="56"/>
                </a:moveTo>
                <a:cubicBezTo>
                  <a:pt x="160" y="56"/>
                  <a:pt x="160" y="56"/>
                  <a:pt x="160" y="56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2" y="48"/>
                  <a:pt x="152" y="48"/>
                  <a:pt x="152" y="48"/>
                </a:cubicBezTo>
                <a:lnTo>
                  <a:pt x="152" y="56"/>
                </a:lnTo>
                <a:close/>
                <a:moveTo>
                  <a:pt x="160" y="120"/>
                </a:moveTo>
                <a:cubicBezTo>
                  <a:pt x="152" y="120"/>
                  <a:pt x="152" y="120"/>
                  <a:pt x="152" y="120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60" y="128"/>
                  <a:pt x="160" y="128"/>
                  <a:pt x="160" y="128"/>
                </a:cubicBezTo>
                <a:lnTo>
                  <a:pt x="160" y="120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32" y="168"/>
                </a:move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92"/>
                  <a:pt x="8" y="92"/>
                  <a:pt x="8" y="92"/>
                </a:cubicBezTo>
                <a:cubicBezTo>
                  <a:pt x="32" y="92"/>
                  <a:pt x="32" y="92"/>
                  <a:pt x="32" y="92"/>
                </a:cubicBezTo>
                <a:lnTo>
                  <a:pt x="32" y="168"/>
                </a:lnTo>
                <a:close/>
                <a:moveTo>
                  <a:pt x="32" y="84"/>
                </a:moveTo>
                <a:cubicBezTo>
                  <a:pt x="8" y="84"/>
                  <a:pt x="8" y="84"/>
                  <a:pt x="8" y="84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32" y="8"/>
                  <a:pt x="32" y="8"/>
                  <a:pt x="32" y="8"/>
                </a:cubicBezTo>
                <a:lnTo>
                  <a:pt x="32" y="84"/>
                </a:lnTo>
                <a:close/>
                <a:moveTo>
                  <a:pt x="136" y="168"/>
                </a:moveTo>
                <a:cubicBezTo>
                  <a:pt x="40" y="168"/>
                  <a:pt x="40" y="168"/>
                  <a:pt x="40" y="168"/>
                </a:cubicBezTo>
                <a:cubicBezTo>
                  <a:pt x="40" y="92"/>
                  <a:pt x="40" y="92"/>
                  <a:pt x="40" y="92"/>
                </a:cubicBezTo>
                <a:cubicBezTo>
                  <a:pt x="136" y="92"/>
                  <a:pt x="136" y="92"/>
                  <a:pt x="136" y="92"/>
                </a:cubicBezTo>
                <a:lnTo>
                  <a:pt x="136" y="168"/>
                </a:lnTo>
                <a:close/>
                <a:moveTo>
                  <a:pt x="136" y="84"/>
                </a:moveTo>
                <a:cubicBezTo>
                  <a:pt x="40" y="84"/>
                  <a:pt x="40" y="84"/>
                  <a:pt x="40" y="84"/>
                </a:cubicBezTo>
                <a:cubicBezTo>
                  <a:pt x="40" y="8"/>
                  <a:pt x="40" y="8"/>
                  <a:pt x="40" y="8"/>
                </a:cubicBezTo>
                <a:cubicBezTo>
                  <a:pt x="136" y="8"/>
                  <a:pt x="136" y="8"/>
                  <a:pt x="136" y="8"/>
                </a:cubicBezTo>
                <a:lnTo>
                  <a:pt x="136" y="84"/>
                </a:lnTo>
                <a:close/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44" y="168"/>
                  <a:pt x="144" y="168"/>
                  <a:pt x="144" y="168"/>
                </a:cubicBezTo>
                <a:cubicBezTo>
                  <a:pt x="144" y="92"/>
                  <a:pt x="144" y="92"/>
                  <a:pt x="144" y="92"/>
                </a:cubicBezTo>
                <a:cubicBezTo>
                  <a:pt x="168" y="92"/>
                  <a:pt x="168" y="92"/>
                  <a:pt x="168" y="92"/>
                </a:cubicBezTo>
                <a:lnTo>
                  <a:pt x="168" y="160"/>
                </a:lnTo>
                <a:close/>
                <a:moveTo>
                  <a:pt x="168" y="84"/>
                </a:moveTo>
                <a:cubicBezTo>
                  <a:pt x="144" y="84"/>
                  <a:pt x="144" y="84"/>
                  <a:pt x="144" y="84"/>
                </a:cubicBezTo>
                <a:cubicBezTo>
                  <a:pt x="144" y="8"/>
                  <a:pt x="144" y="8"/>
                  <a:pt x="144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84"/>
                </a:lnTo>
                <a:close/>
                <a:moveTo>
                  <a:pt x="152" y="24"/>
                </a:moveTo>
                <a:cubicBezTo>
                  <a:pt x="160" y="24"/>
                  <a:pt x="160" y="24"/>
                  <a:pt x="160" y="24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52" y="16"/>
                  <a:pt x="152" y="16"/>
                  <a:pt x="152" y="16"/>
                </a:cubicBezTo>
                <a:lnTo>
                  <a:pt x="152" y="24"/>
                </a:lnTo>
                <a:close/>
                <a:moveTo>
                  <a:pt x="160" y="104"/>
                </a:moveTo>
                <a:cubicBezTo>
                  <a:pt x="152" y="104"/>
                  <a:pt x="152" y="104"/>
                  <a:pt x="152" y="104"/>
                </a:cubicBezTo>
                <a:cubicBezTo>
                  <a:pt x="152" y="112"/>
                  <a:pt x="152" y="112"/>
                  <a:pt x="152" y="112"/>
                </a:cubicBezTo>
                <a:cubicBezTo>
                  <a:pt x="160" y="112"/>
                  <a:pt x="160" y="112"/>
                  <a:pt x="160" y="112"/>
                </a:cubicBezTo>
                <a:lnTo>
                  <a:pt x="160" y="104"/>
                </a:lnTo>
                <a:close/>
                <a:moveTo>
                  <a:pt x="152" y="40"/>
                </a:moveTo>
                <a:cubicBezTo>
                  <a:pt x="160" y="40"/>
                  <a:pt x="160" y="40"/>
                  <a:pt x="160" y="40"/>
                </a:cubicBezTo>
                <a:cubicBezTo>
                  <a:pt x="160" y="32"/>
                  <a:pt x="160" y="32"/>
                  <a:pt x="160" y="32"/>
                </a:cubicBezTo>
                <a:cubicBezTo>
                  <a:pt x="152" y="32"/>
                  <a:pt x="152" y="32"/>
                  <a:pt x="152" y="32"/>
                </a:cubicBezTo>
                <a:lnTo>
                  <a:pt x="152" y="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0865F-9A99-4E68-92B7-676C06F3271E}"/>
              </a:ext>
            </a:extLst>
          </p:cNvPr>
          <p:cNvSpPr txBox="1"/>
          <p:nvPr/>
        </p:nvSpPr>
        <p:spPr>
          <a:xfrm>
            <a:off x="7350042" y="2960955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A61F6-8CF5-446C-860C-D54FAE043A5E}"/>
              </a:ext>
            </a:extLst>
          </p:cNvPr>
          <p:cNvSpPr txBox="1"/>
          <p:nvPr/>
        </p:nvSpPr>
        <p:spPr>
          <a:xfrm>
            <a:off x="7350042" y="3330287"/>
            <a:ext cx="2661114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35A6FC-0303-4967-A81B-8414419417F8}"/>
              </a:ext>
            </a:extLst>
          </p:cNvPr>
          <p:cNvSpPr txBox="1"/>
          <p:nvPr/>
        </p:nvSpPr>
        <p:spPr>
          <a:xfrm>
            <a:off x="7350042" y="4498810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1915A4-52AA-4B90-9612-406654D66B3C}"/>
              </a:ext>
            </a:extLst>
          </p:cNvPr>
          <p:cNvSpPr txBox="1"/>
          <p:nvPr/>
        </p:nvSpPr>
        <p:spPr>
          <a:xfrm>
            <a:off x="7350042" y="4868142"/>
            <a:ext cx="2661114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256E16-B0D3-40BA-972F-65FDFBF29F90}"/>
              </a:ext>
            </a:extLst>
          </p:cNvPr>
          <p:cNvSpPr txBox="1"/>
          <p:nvPr/>
        </p:nvSpPr>
        <p:spPr>
          <a:xfrm>
            <a:off x="1500251" y="848567"/>
            <a:ext cx="11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E465AE-EAC4-416B-8A35-F30B2DE89E34}"/>
              </a:ext>
            </a:extLst>
          </p:cNvPr>
          <p:cNvCxnSpPr>
            <a:cxnSpLocks/>
          </p:cNvCxnSpPr>
          <p:nvPr/>
        </p:nvCxnSpPr>
        <p:spPr>
          <a:xfrm>
            <a:off x="1600264" y="1300903"/>
            <a:ext cx="24892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691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D5B3EE2-29DD-4E8E-BA0D-D108E88333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0" b="4090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BDEFD2-F67E-48EC-8103-149B27ED8366}"/>
              </a:ext>
            </a:extLst>
          </p:cNvPr>
          <p:cNvSpPr txBox="1"/>
          <p:nvPr/>
        </p:nvSpPr>
        <p:spPr>
          <a:xfrm>
            <a:off x="5186706" y="2649331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467C6-1C41-4308-B5C2-5AD201161741}"/>
              </a:ext>
            </a:extLst>
          </p:cNvPr>
          <p:cNvSpPr txBox="1"/>
          <p:nvPr/>
        </p:nvSpPr>
        <p:spPr>
          <a:xfrm>
            <a:off x="5186706" y="3018663"/>
            <a:ext cx="206873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219FCB3-D8B0-4A41-88B6-C13395DD82A3}"/>
              </a:ext>
            </a:extLst>
          </p:cNvPr>
          <p:cNvSpPr>
            <a:spLocks noEditPoints="1"/>
          </p:cNvSpPr>
          <p:nvPr/>
        </p:nvSpPr>
        <p:spPr bwMode="auto">
          <a:xfrm>
            <a:off x="1551709" y="2738854"/>
            <a:ext cx="269219" cy="269219"/>
          </a:xfrm>
          <a:custGeom>
            <a:avLst/>
            <a:gdLst>
              <a:gd name="T0" fmla="*/ 175 w 176"/>
              <a:gd name="T1" fmla="*/ 85 h 176"/>
              <a:gd name="T2" fmla="*/ 144 w 176"/>
              <a:gd name="T3" fmla="*/ 54 h 176"/>
              <a:gd name="T4" fmla="*/ 144 w 176"/>
              <a:gd name="T5" fmla="*/ 12 h 176"/>
              <a:gd name="T6" fmla="*/ 140 w 176"/>
              <a:gd name="T7" fmla="*/ 8 h 176"/>
              <a:gd name="T8" fmla="*/ 116 w 176"/>
              <a:gd name="T9" fmla="*/ 8 h 176"/>
              <a:gd name="T10" fmla="*/ 112 w 176"/>
              <a:gd name="T11" fmla="*/ 12 h 176"/>
              <a:gd name="T12" fmla="*/ 112 w 176"/>
              <a:gd name="T13" fmla="*/ 22 h 176"/>
              <a:gd name="T14" fmla="*/ 91 w 176"/>
              <a:gd name="T15" fmla="*/ 1 h 176"/>
              <a:gd name="T16" fmla="*/ 88 w 176"/>
              <a:gd name="T17" fmla="*/ 0 h 176"/>
              <a:gd name="T18" fmla="*/ 85 w 176"/>
              <a:gd name="T19" fmla="*/ 1 h 176"/>
              <a:gd name="T20" fmla="*/ 1 w 176"/>
              <a:gd name="T21" fmla="*/ 85 h 176"/>
              <a:gd name="T22" fmla="*/ 0 w 176"/>
              <a:gd name="T23" fmla="*/ 88 h 176"/>
              <a:gd name="T24" fmla="*/ 4 w 176"/>
              <a:gd name="T25" fmla="*/ 92 h 176"/>
              <a:gd name="T26" fmla="*/ 7 w 176"/>
              <a:gd name="T27" fmla="*/ 91 h 176"/>
              <a:gd name="T28" fmla="*/ 24 w 176"/>
              <a:gd name="T29" fmla="*/ 74 h 176"/>
              <a:gd name="T30" fmla="*/ 24 w 176"/>
              <a:gd name="T31" fmla="*/ 172 h 176"/>
              <a:gd name="T32" fmla="*/ 28 w 176"/>
              <a:gd name="T33" fmla="*/ 176 h 176"/>
              <a:gd name="T34" fmla="*/ 148 w 176"/>
              <a:gd name="T35" fmla="*/ 176 h 176"/>
              <a:gd name="T36" fmla="*/ 152 w 176"/>
              <a:gd name="T37" fmla="*/ 172 h 176"/>
              <a:gd name="T38" fmla="*/ 152 w 176"/>
              <a:gd name="T39" fmla="*/ 74 h 176"/>
              <a:gd name="T40" fmla="*/ 169 w 176"/>
              <a:gd name="T41" fmla="*/ 91 h 176"/>
              <a:gd name="T42" fmla="*/ 172 w 176"/>
              <a:gd name="T43" fmla="*/ 92 h 176"/>
              <a:gd name="T44" fmla="*/ 176 w 176"/>
              <a:gd name="T45" fmla="*/ 88 h 176"/>
              <a:gd name="T46" fmla="*/ 175 w 176"/>
              <a:gd name="T47" fmla="*/ 85 h 176"/>
              <a:gd name="T48" fmla="*/ 120 w 176"/>
              <a:gd name="T49" fmla="*/ 16 h 176"/>
              <a:gd name="T50" fmla="*/ 136 w 176"/>
              <a:gd name="T51" fmla="*/ 16 h 176"/>
              <a:gd name="T52" fmla="*/ 136 w 176"/>
              <a:gd name="T53" fmla="*/ 46 h 176"/>
              <a:gd name="T54" fmla="*/ 120 w 176"/>
              <a:gd name="T55" fmla="*/ 30 h 176"/>
              <a:gd name="T56" fmla="*/ 120 w 176"/>
              <a:gd name="T57" fmla="*/ 16 h 176"/>
              <a:gd name="T58" fmla="*/ 64 w 176"/>
              <a:gd name="T59" fmla="*/ 168 h 176"/>
              <a:gd name="T60" fmla="*/ 32 w 176"/>
              <a:gd name="T61" fmla="*/ 168 h 176"/>
              <a:gd name="T62" fmla="*/ 32 w 176"/>
              <a:gd name="T63" fmla="*/ 160 h 176"/>
              <a:gd name="T64" fmla="*/ 64 w 176"/>
              <a:gd name="T65" fmla="*/ 160 h 176"/>
              <a:gd name="T66" fmla="*/ 64 w 176"/>
              <a:gd name="T67" fmla="*/ 168 h 176"/>
              <a:gd name="T68" fmla="*/ 104 w 176"/>
              <a:gd name="T69" fmla="*/ 168 h 176"/>
              <a:gd name="T70" fmla="*/ 72 w 176"/>
              <a:gd name="T71" fmla="*/ 168 h 176"/>
              <a:gd name="T72" fmla="*/ 72 w 176"/>
              <a:gd name="T73" fmla="*/ 104 h 176"/>
              <a:gd name="T74" fmla="*/ 104 w 176"/>
              <a:gd name="T75" fmla="*/ 104 h 176"/>
              <a:gd name="T76" fmla="*/ 104 w 176"/>
              <a:gd name="T77" fmla="*/ 168 h 176"/>
              <a:gd name="T78" fmla="*/ 144 w 176"/>
              <a:gd name="T79" fmla="*/ 168 h 176"/>
              <a:gd name="T80" fmla="*/ 112 w 176"/>
              <a:gd name="T81" fmla="*/ 168 h 176"/>
              <a:gd name="T82" fmla="*/ 112 w 176"/>
              <a:gd name="T83" fmla="*/ 160 h 176"/>
              <a:gd name="T84" fmla="*/ 144 w 176"/>
              <a:gd name="T85" fmla="*/ 160 h 176"/>
              <a:gd name="T86" fmla="*/ 144 w 176"/>
              <a:gd name="T87" fmla="*/ 168 h 176"/>
              <a:gd name="T88" fmla="*/ 144 w 176"/>
              <a:gd name="T89" fmla="*/ 152 h 176"/>
              <a:gd name="T90" fmla="*/ 112 w 176"/>
              <a:gd name="T91" fmla="*/ 152 h 176"/>
              <a:gd name="T92" fmla="*/ 112 w 176"/>
              <a:gd name="T93" fmla="*/ 100 h 176"/>
              <a:gd name="T94" fmla="*/ 108 w 176"/>
              <a:gd name="T95" fmla="*/ 96 h 176"/>
              <a:gd name="T96" fmla="*/ 68 w 176"/>
              <a:gd name="T97" fmla="*/ 96 h 176"/>
              <a:gd name="T98" fmla="*/ 64 w 176"/>
              <a:gd name="T99" fmla="*/ 100 h 176"/>
              <a:gd name="T100" fmla="*/ 64 w 176"/>
              <a:gd name="T101" fmla="*/ 152 h 176"/>
              <a:gd name="T102" fmla="*/ 32 w 176"/>
              <a:gd name="T103" fmla="*/ 152 h 176"/>
              <a:gd name="T104" fmla="*/ 32 w 176"/>
              <a:gd name="T105" fmla="*/ 66 h 176"/>
              <a:gd name="T106" fmla="*/ 88 w 176"/>
              <a:gd name="T107" fmla="*/ 10 h 176"/>
              <a:gd name="T108" fmla="*/ 144 w 176"/>
              <a:gd name="T109" fmla="*/ 66 h 176"/>
              <a:gd name="T110" fmla="*/ 144 w 176"/>
              <a:gd name="T111" fmla="*/ 152 h 176"/>
              <a:gd name="T112" fmla="*/ 92 w 176"/>
              <a:gd name="T113" fmla="*/ 144 h 176"/>
              <a:gd name="T114" fmla="*/ 96 w 176"/>
              <a:gd name="T115" fmla="*/ 140 h 176"/>
              <a:gd name="T116" fmla="*/ 92 w 176"/>
              <a:gd name="T117" fmla="*/ 136 h 176"/>
              <a:gd name="T118" fmla="*/ 88 w 176"/>
              <a:gd name="T119" fmla="*/ 140 h 176"/>
              <a:gd name="T120" fmla="*/ 92 w 176"/>
              <a:gd name="T12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75" y="85"/>
                </a:moveTo>
                <a:cubicBezTo>
                  <a:pt x="144" y="54"/>
                  <a:pt x="144" y="54"/>
                  <a:pt x="144" y="54"/>
                </a:cubicBezTo>
                <a:cubicBezTo>
                  <a:pt x="144" y="12"/>
                  <a:pt x="144" y="12"/>
                  <a:pt x="144" y="12"/>
                </a:cubicBezTo>
                <a:cubicBezTo>
                  <a:pt x="144" y="10"/>
                  <a:pt x="142" y="8"/>
                  <a:pt x="140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4" y="8"/>
                  <a:pt x="112" y="10"/>
                  <a:pt x="112" y="12"/>
                </a:cubicBezTo>
                <a:cubicBezTo>
                  <a:pt x="112" y="22"/>
                  <a:pt x="112" y="22"/>
                  <a:pt x="112" y="22"/>
                </a:cubicBezTo>
                <a:cubicBezTo>
                  <a:pt x="91" y="1"/>
                  <a:pt x="91" y="1"/>
                  <a:pt x="91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7" y="0"/>
                  <a:pt x="86" y="0"/>
                  <a:pt x="85" y="1"/>
                </a:cubicBezTo>
                <a:cubicBezTo>
                  <a:pt x="1" y="85"/>
                  <a:pt x="1" y="85"/>
                  <a:pt x="1" y="85"/>
                </a:cubicBezTo>
                <a:cubicBezTo>
                  <a:pt x="0" y="86"/>
                  <a:pt x="0" y="87"/>
                  <a:pt x="0" y="88"/>
                </a:cubicBezTo>
                <a:cubicBezTo>
                  <a:pt x="0" y="90"/>
                  <a:pt x="2" y="92"/>
                  <a:pt x="4" y="92"/>
                </a:cubicBezTo>
                <a:cubicBezTo>
                  <a:pt x="5" y="92"/>
                  <a:pt x="6" y="92"/>
                  <a:pt x="7" y="91"/>
                </a:cubicBezTo>
                <a:cubicBezTo>
                  <a:pt x="24" y="74"/>
                  <a:pt x="24" y="74"/>
                  <a:pt x="24" y="74"/>
                </a:cubicBezTo>
                <a:cubicBezTo>
                  <a:pt x="24" y="172"/>
                  <a:pt x="24" y="172"/>
                  <a:pt x="24" y="172"/>
                </a:cubicBezTo>
                <a:cubicBezTo>
                  <a:pt x="24" y="174"/>
                  <a:pt x="26" y="176"/>
                  <a:pt x="28" y="176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50" y="176"/>
                  <a:pt x="152" y="174"/>
                  <a:pt x="152" y="172"/>
                </a:cubicBezTo>
                <a:cubicBezTo>
                  <a:pt x="152" y="74"/>
                  <a:pt x="152" y="74"/>
                  <a:pt x="152" y="74"/>
                </a:cubicBezTo>
                <a:cubicBezTo>
                  <a:pt x="169" y="91"/>
                  <a:pt x="169" y="91"/>
                  <a:pt x="169" y="91"/>
                </a:cubicBezTo>
                <a:cubicBezTo>
                  <a:pt x="170" y="92"/>
                  <a:pt x="171" y="92"/>
                  <a:pt x="172" y="92"/>
                </a:cubicBezTo>
                <a:cubicBezTo>
                  <a:pt x="174" y="92"/>
                  <a:pt x="176" y="90"/>
                  <a:pt x="176" y="88"/>
                </a:cubicBezTo>
                <a:cubicBezTo>
                  <a:pt x="176" y="87"/>
                  <a:pt x="176" y="86"/>
                  <a:pt x="175" y="85"/>
                </a:cubicBezTo>
                <a:moveTo>
                  <a:pt x="120" y="16"/>
                </a:moveTo>
                <a:cubicBezTo>
                  <a:pt x="136" y="16"/>
                  <a:pt x="136" y="16"/>
                  <a:pt x="136" y="16"/>
                </a:cubicBezTo>
                <a:cubicBezTo>
                  <a:pt x="136" y="46"/>
                  <a:pt x="136" y="46"/>
                  <a:pt x="136" y="46"/>
                </a:cubicBezTo>
                <a:cubicBezTo>
                  <a:pt x="120" y="30"/>
                  <a:pt x="120" y="30"/>
                  <a:pt x="120" y="30"/>
                </a:cubicBezTo>
                <a:lnTo>
                  <a:pt x="120" y="16"/>
                </a:lnTo>
                <a:close/>
                <a:moveTo>
                  <a:pt x="64" y="168"/>
                </a:moveTo>
                <a:cubicBezTo>
                  <a:pt x="32" y="168"/>
                  <a:pt x="32" y="168"/>
                  <a:pt x="32" y="168"/>
                </a:cubicBezTo>
                <a:cubicBezTo>
                  <a:pt x="32" y="160"/>
                  <a:pt x="32" y="160"/>
                  <a:pt x="32" y="160"/>
                </a:cubicBezTo>
                <a:cubicBezTo>
                  <a:pt x="64" y="160"/>
                  <a:pt x="64" y="160"/>
                  <a:pt x="64" y="160"/>
                </a:cubicBezTo>
                <a:lnTo>
                  <a:pt x="64" y="168"/>
                </a:lnTo>
                <a:close/>
                <a:moveTo>
                  <a:pt x="104" y="168"/>
                </a:moveTo>
                <a:cubicBezTo>
                  <a:pt x="72" y="168"/>
                  <a:pt x="72" y="168"/>
                  <a:pt x="72" y="168"/>
                </a:cubicBezTo>
                <a:cubicBezTo>
                  <a:pt x="72" y="104"/>
                  <a:pt x="72" y="104"/>
                  <a:pt x="72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168"/>
                </a:lnTo>
                <a:close/>
                <a:moveTo>
                  <a:pt x="144" y="168"/>
                </a:moveTo>
                <a:cubicBezTo>
                  <a:pt x="112" y="168"/>
                  <a:pt x="112" y="168"/>
                  <a:pt x="112" y="168"/>
                </a:cubicBezTo>
                <a:cubicBezTo>
                  <a:pt x="112" y="160"/>
                  <a:pt x="112" y="160"/>
                  <a:pt x="112" y="160"/>
                </a:cubicBezTo>
                <a:cubicBezTo>
                  <a:pt x="144" y="160"/>
                  <a:pt x="144" y="160"/>
                  <a:pt x="144" y="160"/>
                </a:cubicBezTo>
                <a:lnTo>
                  <a:pt x="144" y="168"/>
                </a:lnTo>
                <a:close/>
                <a:moveTo>
                  <a:pt x="144" y="152"/>
                </a:moveTo>
                <a:cubicBezTo>
                  <a:pt x="112" y="152"/>
                  <a:pt x="112" y="152"/>
                  <a:pt x="112" y="152"/>
                </a:cubicBezTo>
                <a:cubicBezTo>
                  <a:pt x="112" y="100"/>
                  <a:pt x="112" y="100"/>
                  <a:pt x="112" y="100"/>
                </a:cubicBezTo>
                <a:cubicBezTo>
                  <a:pt x="112" y="98"/>
                  <a:pt x="110" y="96"/>
                  <a:pt x="108" y="96"/>
                </a:cubicBezTo>
                <a:cubicBezTo>
                  <a:pt x="68" y="96"/>
                  <a:pt x="68" y="96"/>
                  <a:pt x="68" y="96"/>
                </a:cubicBezTo>
                <a:cubicBezTo>
                  <a:pt x="66" y="96"/>
                  <a:pt x="64" y="98"/>
                  <a:pt x="64" y="100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32" y="152"/>
                  <a:pt x="32" y="152"/>
                  <a:pt x="32" y="152"/>
                </a:cubicBezTo>
                <a:cubicBezTo>
                  <a:pt x="32" y="66"/>
                  <a:pt x="32" y="66"/>
                  <a:pt x="32" y="66"/>
                </a:cubicBezTo>
                <a:cubicBezTo>
                  <a:pt x="88" y="10"/>
                  <a:pt x="88" y="10"/>
                  <a:pt x="88" y="10"/>
                </a:cubicBezTo>
                <a:cubicBezTo>
                  <a:pt x="144" y="66"/>
                  <a:pt x="144" y="66"/>
                  <a:pt x="144" y="66"/>
                </a:cubicBezTo>
                <a:lnTo>
                  <a:pt x="144" y="152"/>
                </a:lnTo>
                <a:close/>
                <a:moveTo>
                  <a:pt x="92" y="144"/>
                </a:moveTo>
                <a:cubicBezTo>
                  <a:pt x="94" y="144"/>
                  <a:pt x="96" y="142"/>
                  <a:pt x="96" y="140"/>
                </a:cubicBezTo>
                <a:cubicBezTo>
                  <a:pt x="96" y="138"/>
                  <a:pt x="94" y="136"/>
                  <a:pt x="92" y="136"/>
                </a:cubicBezTo>
                <a:cubicBezTo>
                  <a:pt x="90" y="136"/>
                  <a:pt x="88" y="138"/>
                  <a:pt x="88" y="140"/>
                </a:cubicBezTo>
                <a:cubicBezTo>
                  <a:pt x="88" y="142"/>
                  <a:pt x="90" y="144"/>
                  <a:pt x="92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EC0CC9F-AEF3-42F5-BCD2-BC1FD010541F}"/>
              </a:ext>
            </a:extLst>
          </p:cNvPr>
          <p:cNvSpPr>
            <a:spLocks noEditPoints="1"/>
          </p:cNvSpPr>
          <p:nvPr/>
        </p:nvSpPr>
        <p:spPr bwMode="auto">
          <a:xfrm>
            <a:off x="7754491" y="2686106"/>
            <a:ext cx="221239" cy="269219"/>
          </a:xfrm>
          <a:custGeom>
            <a:avLst/>
            <a:gdLst>
              <a:gd name="T0" fmla="*/ 116 w 144"/>
              <a:gd name="T1" fmla="*/ 0 h 176"/>
              <a:gd name="T2" fmla="*/ 56 w 144"/>
              <a:gd name="T3" fmla="*/ 0 h 176"/>
              <a:gd name="T4" fmla="*/ 40 w 144"/>
              <a:gd name="T5" fmla="*/ 16 h 176"/>
              <a:gd name="T6" fmla="*/ 40 w 144"/>
              <a:gd name="T7" fmla="*/ 28 h 176"/>
              <a:gd name="T8" fmla="*/ 44 w 144"/>
              <a:gd name="T9" fmla="*/ 32 h 176"/>
              <a:gd name="T10" fmla="*/ 48 w 144"/>
              <a:gd name="T11" fmla="*/ 28 h 176"/>
              <a:gd name="T12" fmla="*/ 48 w 144"/>
              <a:gd name="T13" fmla="*/ 16 h 176"/>
              <a:gd name="T14" fmla="*/ 56 w 144"/>
              <a:gd name="T15" fmla="*/ 8 h 176"/>
              <a:gd name="T16" fmla="*/ 104 w 144"/>
              <a:gd name="T17" fmla="*/ 8 h 176"/>
              <a:gd name="T18" fmla="*/ 104 w 144"/>
              <a:gd name="T19" fmla="*/ 32 h 176"/>
              <a:gd name="T20" fmla="*/ 112 w 144"/>
              <a:gd name="T21" fmla="*/ 40 h 176"/>
              <a:gd name="T22" fmla="*/ 136 w 144"/>
              <a:gd name="T23" fmla="*/ 40 h 176"/>
              <a:gd name="T24" fmla="*/ 136 w 144"/>
              <a:gd name="T25" fmla="*/ 120 h 176"/>
              <a:gd name="T26" fmla="*/ 128 w 144"/>
              <a:gd name="T27" fmla="*/ 128 h 176"/>
              <a:gd name="T28" fmla="*/ 116 w 144"/>
              <a:gd name="T29" fmla="*/ 128 h 176"/>
              <a:gd name="T30" fmla="*/ 112 w 144"/>
              <a:gd name="T31" fmla="*/ 132 h 176"/>
              <a:gd name="T32" fmla="*/ 116 w 144"/>
              <a:gd name="T33" fmla="*/ 136 h 176"/>
              <a:gd name="T34" fmla="*/ 128 w 144"/>
              <a:gd name="T35" fmla="*/ 136 h 176"/>
              <a:gd name="T36" fmla="*/ 144 w 144"/>
              <a:gd name="T37" fmla="*/ 120 h 176"/>
              <a:gd name="T38" fmla="*/ 144 w 144"/>
              <a:gd name="T39" fmla="*/ 32 h 176"/>
              <a:gd name="T40" fmla="*/ 116 w 144"/>
              <a:gd name="T41" fmla="*/ 0 h 176"/>
              <a:gd name="T42" fmla="*/ 112 w 144"/>
              <a:gd name="T43" fmla="*/ 32 h 176"/>
              <a:gd name="T44" fmla="*/ 112 w 144"/>
              <a:gd name="T45" fmla="*/ 9 h 176"/>
              <a:gd name="T46" fmla="*/ 133 w 144"/>
              <a:gd name="T47" fmla="*/ 32 h 176"/>
              <a:gd name="T48" fmla="*/ 112 w 144"/>
              <a:gd name="T49" fmla="*/ 32 h 176"/>
              <a:gd name="T50" fmla="*/ 16 w 144"/>
              <a:gd name="T51" fmla="*/ 40 h 176"/>
              <a:gd name="T52" fmla="*/ 0 w 144"/>
              <a:gd name="T53" fmla="*/ 56 h 176"/>
              <a:gd name="T54" fmla="*/ 0 w 144"/>
              <a:gd name="T55" fmla="*/ 160 h 176"/>
              <a:gd name="T56" fmla="*/ 16 w 144"/>
              <a:gd name="T57" fmla="*/ 176 h 176"/>
              <a:gd name="T58" fmla="*/ 88 w 144"/>
              <a:gd name="T59" fmla="*/ 176 h 176"/>
              <a:gd name="T60" fmla="*/ 104 w 144"/>
              <a:gd name="T61" fmla="*/ 160 h 176"/>
              <a:gd name="T62" fmla="*/ 104 w 144"/>
              <a:gd name="T63" fmla="*/ 72 h 176"/>
              <a:gd name="T64" fmla="*/ 76 w 144"/>
              <a:gd name="T65" fmla="*/ 40 h 176"/>
              <a:gd name="T66" fmla="*/ 16 w 144"/>
              <a:gd name="T67" fmla="*/ 40 h 176"/>
              <a:gd name="T68" fmla="*/ 96 w 144"/>
              <a:gd name="T69" fmla="*/ 160 h 176"/>
              <a:gd name="T70" fmla="*/ 88 w 144"/>
              <a:gd name="T71" fmla="*/ 168 h 176"/>
              <a:gd name="T72" fmla="*/ 16 w 144"/>
              <a:gd name="T73" fmla="*/ 168 h 176"/>
              <a:gd name="T74" fmla="*/ 8 w 144"/>
              <a:gd name="T75" fmla="*/ 160 h 176"/>
              <a:gd name="T76" fmla="*/ 8 w 144"/>
              <a:gd name="T77" fmla="*/ 56 h 176"/>
              <a:gd name="T78" fmla="*/ 16 w 144"/>
              <a:gd name="T79" fmla="*/ 48 h 176"/>
              <a:gd name="T80" fmla="*/ 64 w 144"/>
              <a:gd name="T81" fmla="*/ 48 h 176"/>
              <a:gd name="T82" fmla="*/ 64 w 144"/>
              <a:gd name="T83" fmla="*/ 72 h 176"/>
              <a:gd name="T84" fmla="*/ 72 w 144"/>
              <a:gd name="T85" fmla="*/ 80 h 176"/>
              <a:gd name="T86" fmla="*/ 96 w 144"/>
              <a:gd name="T87" fmla="*/ 80 h 176"/>
              <a:gd name="T88" fmla="*/ 96 w 144"/>
              <a:gd name="T89" fmla="*/ 160 h 176"/>
              <a:gd name="T90" fmla="*/ 72 w 144"/>
              <a:gd name="T91" fmla="*/ 72 h 176"/>
              <a:gd name="T92" fmla="*/ 72 w 144"/>
              <a:gd name="T93" fmla="*/ 49 h 176"/>
              <a:gd name="T94" fmla="*/ 93 w 144"/>
              <a:gd name="T95" fmla="*/ 72 h 176"/>
              <a:gd name="T96" fmla="*/ 72 w 144"/>
              <a:gd name="T97" fmla="*/ 7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4" h="176">
                <a:moveTo>
                  <a:pt x="116" y="0"/>
                </a:move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0" y="7"/>
                  <a:pt x="40" y="16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30"/>
                  <a:pt x="42" y="32"/>
                  <a:pt x="44" y="32"/>
                </a:cubicBezTo>
                <a:cubicBezTo>
                  <a:pt x="46" y="32"/>
                  <a:pt x="48" y="30"/>
                  <a:pt x="48" y="28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2"/>
                  <a:pt x="52" y="8"/>
                  <a:pt x="56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6"/>
                  <a:pt x="108" y="40"/>
                  <a:pt x="112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4"/>
                  <a:pt x="132" y="128"/>
                  <a:pt x="128" y="128"/>
                </a:cubicBezTo>
                <a:cubicBezTo>
                  <a:pt x="116" y="128"/>
                  <a:pt x="116" y="128"/>
                  <a:pt x="116" y="128"/>
                </a:cubicBezTo>
                <a:cubicBezTo>
                  <a:pt x="114" y="128"/>
                  <a:pt x="112" y="130"/>
                  <a:pt x="112" y="132"/>
                </a:cubicBezTo>
                <a:cubicBezTo>
                  <a:pt x="112" y="134"/>
                  <a:pt x="114" y="136"/>
                  <a:pt x="116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37" y="136"/>
                  <a:pt x="144" y="129"/>
                  <a:pt x="144" y="120"/>
                </a:cubicBezTo>
                <a:cubicBezTo>
                  <a:pt x="144" y="32"/>
                  <a:pt x="144" y="32"/>
                  <a:pt x="144" y="32"/>
                </a:cubicBezTo>
                <a:lnTo>
                  <a:pt x="116" y="0"/>
                </a:lnTo>
                <a:close/>
                <a:moveTo>
                  <a:pt x="112" y="32"/>
                </a:moveTo>
                <a:cubicBezTo>
                  <a:pt x="112" y="9"/>
                  <a:pt x="112" y="9"/>
                  <a:pt x="112" y="9"/>
                </a:cubicBezTo>
                <a:cubicBezTo>
                  <a:pt x="133" y="32"/>
                  <a:pt x="133" y="32"/>
                  <a:pt x="133" y="32"/>
                </a:cubicBezTo>
                <a:lnTo>
                  <a:pt x="112" y="32"/>
                </a:lnTo>
                <a:close/>
                <a:moveTo>
                  <a:pt x="16" y="40"/>
                </a:moveTo>
                <a:cubicBezTo>
                  <a:pt x="7" y="40"/>
                  <a:pt x="0" y="47"/>
                  <a:pt x="0" y="5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97" y="176"/>
                  <a:pt x="104" y="169"/>
                  <a:pt x="104" y="160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76" y="40"/>
                  <a:pt x="76" y="40"/>
                  <a:pt x="76" y="40"/>
                </a:cubicBezTo>
                <a:lnTo>
                  <a:pt x="16" y="40"/>
                </a:lnTo>
                <a:close/>
                <a:moveTo>
                  <a:pt x="96" y="160"/>
                </a:moveTo>
                <a:cubicBezTo>
                  <a:pt x="96" y="164"/>
                  <a:pt x="92" y="168"/>
                  <a:pt x="8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2"/>
                  <a:pt x="12" y="48"/>
                  <a:pt x="16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6"/>
                  <a:pt x="68" y="80"/>
                  <a:pt x="72" y="80"/>
                </a:cubicBezTo>
                <a:cubicBezTo>
                  <a:pt x="96" y="80"/>
                  <a:pt x="96" y="80"/>
                  <a:pt x="96" y="80"/>
                </a:cubicBezTo>
                <a:lnTo>
                  <a:pt x="96" y="160"/>
                </a:lnTo>
                <a:close/>
                <a:moveTo>
                  <a:pt x="72" y="72"/>
                </a:moveTo>
                <a:cubicBezTo>
                  <a:pt x="72" y="49"/>
                  <a:pt x="72" y="49"/>
                  <a:pt x="72" y="49"/>
                </a:cubicBezTo>
                <a:cubicBezTo>
                  <a:pt x="93" y="72"/>
                  <a:pt x="93" y="72"/>
                  <a:pt x="93" y="72"/>
                </a:cubicBezTo>
                <a:lnTo>
                  <a:pt x="72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F7579807-3D98-4B5D-A658-54BC925B389F}"/>
              </a:ext>
            </a:extLst>
          </p:cNvPr>
          <p:cNvSpPr>
            <a:spLocks noEditPoints="1"/>
          </p:cNvSpPr>
          <p:nvPr/>
        </p:nvSpPr>
        <p:spPr bwMode="auto">
          <a:xfrm>
            <a:off x="4653100" y="2749444"/>
            <a:ext cx="269219" cy="269219"/>
          </a:xfrm>
          <a:custGeom>
            <a:avLst/>
            <a:gdLst>
              <a:gd name="T0" fmla="*/ 24 w 176"/>
              <a:gd name="T1" fmla="*/ 72 h 176"/>
              <a:gd name="T2" fmla="*/ 16 w 176"/>
              <a:gd name="T3" fmla="*/ 64 h 176"/>
              <a:gd name="T4" fmla="*/ 16 w 176"/>
              <a:gd name="T5" fmla="*/ 40 h 176"/>
              <a:gd name="T6" fmla="*/ 24 w 176"/>
              <a:gd name="T7" fmla="*/ 32 h 176"/>
              <a:gd name="T8" fmla="*/ 16 w 176"/>
              <a:gd name="T9" fmla="*/ 40 h 176"/>
              <a:gd name="T10" fmla="*/ 24 w 176"/>
              <a:gd name="T11" fmla="*/ 56 h 176"/>
              <a:gd name="T12" fmla="*/ 16 w 176"/>
              <a:gd name="T13" fmla="*/ 48 h 176"/>
              <a:gd name="T14" fmla="*/ 24 w 176"/>
              <a:gd name="T15" fmla="*/ 104 h 176"/>
              <a:gd name="T16" fmla="*/ 16 w 176"/>
              <a:gd name="T17" fmla="*/ 112 h 176"/>
              <a:gd name="T18" fmla="*/ 24 w 176"/>
              <a:gd name="T19" fmla="*/ 104 h 176"/>
              <a:gd name="T20" fmla="*/ 16 w 176"/>
              <a:gd name="T21" fmla="*/ 120 h 176"/>
              <a:gd name="T22" fmla="*/ 24 w 176"/>
              <a:gd name="T23" fmla="*/ 128 h 176"/>
              <a:gd name="T24" fmla="*/ 16 w 176"/>
              <a:gd name="T25" fmla="*/ 24 h 176"/>
              <a:gd name="T26" fmla="*/ 24 w 176"/>
              <a:gd name="T27" fmla="*/ 16 h 176"/>
              <a:gd name="T28" fmla="*/ 16 w 176"/>
              <a:gd name="T29" fmla="*/ 24 h 176"/>
              <a:gd name="T30" fmla="*/ 16 w 176"/>
              <a:gd name="T31" fmla="*/ 136 h 176"/>
              <a:gd name="T32" fmla="*/ 24 w 176"/>
              <a:gd name="T33" fmla="*/ 144 h 176"/>
              <a:gd name="T34" fmla="*/ 24 w 176"/>
              <a:gd name="T35" fmla="*/ 152 h 176"/>
              <a:gd name="T36" fmla="*/ 16 w 176"/>
              <a:gd name="T37" fmla="*/ 160 h 176"/>
              <a:gd name="T38" fmla="*/ 24 w 176"/>
              <a:gd name="T39" fmla="*/ 152 h 176"/>
              <a:gd name="T40" fmla="*/ 152 w 176"/>
              <a:gd name="T41" fmla="*/ 152 h 176"/>
              <a:gd name="T42" fmla="*/ 160 w 176"/>
              <a:gd name="T43" fmla="*/ 160 h 176"/>
              <a:gd name="T44" fmla="*/ 160 w 176"/>
              <a:gd name="T45" fmla="*/ 136 h 176"/>
              <a:gd name="T46" fmla="*/ 152 w 176"/>
              <a:gd name="T47" fmla="*/ 144 h 176"/>
              <a:gd name="T48" fmla="*/ 160 w 176"/>
              <a:gd name="T49" fmla="*/ 136 h 176"/>
              <a:gd name="T50" fmla="*/ 160 w 176"/>
              <a:gd name="T51" fmla="*/ 72 h 176"/>
              <a:gd name="T52" fmla="*/ 152 w 176"/>
              <a:gd name="T53" fmla="*/ 64 h 176"/>
              <a:gd name="T54" fmla="*/ 152 w 176"/>
              <a:gd name="T55" fmla="*/ 56 h 176"/>
              <a:gd name="T56" fmla="*/ 160 w 176"/>
              <a:gd name="T57" fmla="*/ 48 h 176"/>
              <a:gd name="T58" fmla="*/ 152 w 176"/>
              <a:gd name="T59" fmla="*/ 56 h 176"/>
              <a:gd name="T60" fmla="*/ 152 w 176"/>
              <a:gd name="T61" fmla="*/ 120 h 176"/>
              <a:gd name="T62" fmla="*/ 160 w 176"/>
              <a:gd name="T63" fmla="*/ 128 h 176"/>
              <a:gd name="T64" fmla="*/ 160 w 176"/>
              <a:gd name="T65" fmla="*/ 0 h 176"/>
              <a:gd name="T66" fmla="*/ 0 w 176"/>
              <a:gd name="T67" fmla="*/ 16 h 176"/>
              <a:gd name="T68" fmla="*/ 16 w 176"/>
              <a:gd name="T69" fmla="*/ 176 h 176"/>
              <a:gd name="T70" fmla="*/ 176 w 176"/>
              <a:gd name="T71" fmla="*/ 160 h 176"/>
              <a:gd name="T72" fmla="*/ 160 w 176"/>
              <a:gd name="T73" fmla="*/ 0 h 176"/>
              <a:gd name="T74" fmla="*/ 16 w 176"/>
              <a:gd name="T75" fmla="*/ 168 h 176"/>
              <a:gd name="T76" fmla="*/ 8 w 176"/>
              <a:gd name="T77" fmla="*/ 92 h 176"/>
              <a:gd name="T78" fmla="*/ 32 w 176"/>
              <a:gd name="T79" fmla="*/ 168 h 176"/>
              <a:gd name="T80" fmla="*/ 8 w 176"/>
              <a:gd name="T81" fmla="*/ 84 h 176"/>
              <a:gd name="T82" fmla="*/ 16 w 176"/>
              <a:gd name="T83" fmla="*/ 8 h 176"/>
              <a:gd name="T84" fmla="*/ 32 w 176"/>
              <a:gd name="T85" fmla="*/ 84 h 176"/>
              <a:gd name="T86" fmla="*/ 40 w 176"/>
              <a:gd name="T87" fmla="*/ 168 h 176"/>
              <a:gd name="T88" fmla="*/ 136 w 176"/>
              <a:gd name="T89" fmla="*/ 92 h 176"/>
              <a:gd name="T90" fmla="*/ 136 w 176"/>
              <a:gd name="T91" fmla="*/ 84 h 176"/>
              <a:gd name="T92" fmla="*/ 40 w 176"/>
              <a:gd name="T93" fmla="*/ 8 h 176"/>
              <a:gd name="T94" fmla="*/ 136 w 176"/>
              <a:gd name="T95" fmla="*/ 84 h 176"/>
              <a:gd name="T96" fmla="*/ 160 w 176"/>
              <a:gd name="T97" fmla="*/ 168 h 176"/>
              <a:gd name="T98" fmla="*/ 144 w 176"/>
              <a:gd name="T99" fmla="*/ 92 h 176"/>
              <a:gd name="T100" fmla="*/ 168 w 176"/>
              <a:gd name="T101" fmla="*/ 160 h 176"/>
              <a:gd name="T102" fmla="*/ 144 w 176"/>
              <a:gd name="T103" fmla="*/ 84 h 176"/>
              <a:gd name="T104" fmla="*/ 160 w 176"/>
              <a:gd name="T105" fmla="*/ 8 h 176"/>
              <a:gd name="T106" fmla="*/ 168 w 176"/>
              <a:gd name="T107" fmla="*/ 84 h 176"/>
              <a:gd name="T108" fmla="*/ 160 w 176"/>
              <a:gd name="T109" fmla="*/ 24 h 176"/>
              <a:gd name="T110" fmla="*/ 152 w 176"/>
              <a:gd name="T111" fmla="*/ 16 h 176"/>
              <a:gd name="T112" fmla="*/ 160 w 176"/>
              <a:gd name="T113" fmla="*/ 104 h 176"/>
              <a:gd name="T114" fmla="*/ 152 w 176"/>
              <a:gd name="T115" fmla="*/ 112 h 176"/>
              <a:gd name="T116" fmla="*/ 160 w 176"/>
              <a:gd name="T117" fmla="*/ 104 h 176"/>
              <a:gd name="T118" fmla="*/ 160 w 176"/>
              <a:gd name="T119" fmla="*/ 40 h 176"/>
              <a:gd name="T120" fmla="*/ 152 w 176"/>
              <a:gd name="T121" fmla="*/ 3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6" y="72"/>
                </a:moveTo>
                <a:cubicBezTo>
                  <a:pt x="24" y="72"/>
                  <a:pt x="24" y="72"/>
                  <a:pt x="24" y="72"/>
                </a:cubicBezTo>
                <a:cubicBezTo>
                  <a:pt x="24" y="64"/>
                  <a:pt x="24" y="64"/>
                  <a:pt x="24" y="64"/>
                </a:cubicBezTo>
                <a:cubicBezTo>
                  <a:pt x="16" y="64"/>
                  <a:pt x="16" y="64"/>
                  <a:pt x="16" y="64"/>
                </a:cubicBezTo>
                <a:lnTo>
                  <a:pt x="16" y="72"/>
                </a:lnTo>
                <a:close/>
                <a:moveTo>
                  <a:pt x="16" y="40"/>
                </a:moveTo>
                <a:cubicBezTo>
                  <a:pt x="24" y="40"/>
                  <a:pt x="24" y="40"/>
                  <a:pt x="24" y="40"/>
                </a:cubicBezTo>
                <a:cubicBezTo>
                  <a:pt x="24" y="32"/>
                  <a:pt x="24" y="32"/>
                  <a:pt x="24" y="32"/>
                </a:cubicBezTo>
                <a:cubicBezTo>
                  <a:pt x="16" y="32"/>
                  <a:pt x="16" y="32"/>
                  <a:pt x="16" y="32"/>
                </a:cubicBezTo>
                <a:lnTo>
                  <a:pt x="16" y="40"/>
                </a:lnTo>
                <a:close/>
                <a:moveTo>
                  <a:pt x="16" y="56"/>
                </a:moveTo>
                <a:cubicBezTo>
                  <a:pt x="24" y="56"/>
                  <a:pt x="24" y="56"/>
                  <a:pt x="24" y="56"/>
                </a:cubicBezTo>
                <a:cubicBezTo>
                  <a:pt x="24" y="48"/>
                  <a:pt x="24" y="48"/>
                  <a:pt x="24" y="48"/>
                </a:cubicBezTo>
                <a:cubicBezTo>
                  <a:pt x="16" y="48"/>
                  <a:pt x="16" y="48"/>
                  <a:pt x="16" y="48"/>
                </a:cubicBezTo>
                <a:lnTo>
                  <a:pt x="16" y="56"/>
                </a:lnTo>
                <a:close/>
                <a:moveTo>
                  <a:pt x="24" y="104"/>
                </a:moveTo>
                <a:cubicBezTo>
                  <a:pt x="16" y="104"/>
                  <a:pt x="16" y="104"/>
                  <a:pt x="16" y="104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24" y="112"/>
                  <a:pt x="24" y="112"/>
                  <a:pt x="24" y="112"/>
                </a:cubicBezTo>
                <a:lnTo>
                  <a:pt x="24" y="104"/>
                </a:lnTo>
                <a:close/>
                <a:moveTo>
                  <a:pt x="24" y="120"/>
                </a:moveTo>
                <a:cubicBezTo>
                  <a:pt x="16" y="120"/>
                  <a:pt x="16" y="120"/>
                  <a:pt x="16" y="120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24" y="128"/>
                  <a:pt x="24" y="128"/>
                  <a:pt x="24" y="128"/>
                </a:cubicBezTo>
                <a:lnTo>
                  <a:pt x="24" y="120"/>
                </a:lnTo>
                <a:close/>
                <a:moveTo>
                  <a:pt x="16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16"/>
                  <a:pt x="24" y="16"/>
                  <a:pt x="24" y="16"/>
                </a:cubicBezTo>
                <a:cubicBezTo>
                  <a:pt x="16" y="16"/>
                  <a:pt x="16" y="16"/>
                  <a:pt x="16" y="16"/>
                </a:cubicBezTo>
                <a:lnTo>
                  <a:pt x="16" y="24"/>
                </a:lnTo>
                <a:close/>
                <a:moveTo>
                  <a:pt x="24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136"/>
                </a:lnTo>
                <a:close/>
                <a:moveTo>
                  <a:pt x="24" y="152"/>
                </a:moveTo>
                <a:cubicBezTo>
                  <a:pt x="16" y="152"/>
                  <a:pt x="16" y="152"/>
                  <a:pt x="16" y="15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24" y="160"/>
                  <a:pt x="24" y="160"/>
                  <a:pt x="24" y="160"/>
                </a:cubicBezTo>
                <a:lnTo>
                  <a:pt x="24" y="152"/>
                </a:lnTo>
                <a:close/>
                <a:moveTo>
                  <a:pt x="160" y="152"/>
                </a:moveTo>
                <a:cubicBezTo>
                  <a:pt x="152" y="152"/>
                  <a:pt x="152" y="152"/>
                  <a:pt x="152" y="152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60" y="160"/>
                  <a:pt x="160" y="160"/>
                  <a:pt x="160" y="160"/>
                </a:cubicBezTo>
                <a:lnTo>
                  <a:pt x="160" y="152"/>
                </a:lnTo>
                <a:close/>
                <a:moveTo>
                  <a:pt x="160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60" y="144"/>
                  <a:pt x="160" y="144"/>
                  <a:pt x="160" y="144"/>
                </a:cubicBezTo>
                <a:lnTo>
                  <a:pt x="160" y="136"/>
                </a:lnTo>
                <a:close/>
                <a:moveTo>
                  <a:pt x="152" y="72"/>
                </a:moveTo>
                <a:cubicBezTo>
                  <a:pt x="160" y="72"/>
                  <a:pt x="160" y="72"/>
                  <a:pt x="160" y="72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52" y="64"/>
                  <a:pt x="152" y="64"/>
                  <a:pt x="152" y="64"/>
                </a:cubicBezTo>
                <a:lnTo>
                  <a:pt x="152" y="72"/>
                </a:lnTo>
                <a:close/>
                <a:moveTo>
                  <a:pt x="152" y="56"/>
                </a:moveTo>
                <a:cubicBezTo>
                  <a:pt x="160" y="56"/>
                  <a:pt x="160" y="56"/>
                  <a:pt x="160" y="56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2" y="48"/>
                  <a:pt x="152" y="48"/>
                  <a:pt x="152" y="48"/>
                </a:cubicBezTo>
                <a:lnTo>
                  <a:pt x="152" y="56"/>
                </a:lnTo>
                <a:close/>
                <a:moveTo>
                  <a:pt x="160" y="120"/>
                </a:moveTo>
                <a:cubicBezTo>
                  <a:pt x="152" y="120"/>
                  <a:pt x="152" y="120"/>
                  <a:pt x="152" y="120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60" y="128"/>
                  <a:pt x="160" y="128"/>
                  <a:pt x="160" y="128"/>
                </a:cubicBezTo>
                <a:lnTo>
                  <a:pt x="160" y="120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32" y="168"/>
                </a:move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92"/>
                  <a:pt x="8" y="92"/>
                  <a:pt x="8" y="92"/>
                </a:cubicBezTo>
                <a:cubicBezTo>
                  <a:pt x="32" y="92"/>
                  <a:pt x="32" y="92"/>
                  <a:pt x="32" y="92"/>
                </a:cubicBezTo>
                <a:lnTo>
                  <a:pt x="32" y="168"/>
                </a:lnTo>
                <a:close/>
                <a:moveTo>
                  <a:pt x="32" y="84"/>
                </a:moveTo>
                <a:cubicBezTo>
                  <a:pt x="8" y="84"/>
                  <a:pt x="8" y="84"/>
                  <a:pt x="8" y="84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32" y="8"/>
                  <a:pt x="32" y="8"/>
                  <a:pt x="32" y="8"/>
                </a:cubicBezTo>
                <a:lnTo>
                  <a:pt x="32" y="84"/>
                </a:lnTo>
                <a:close/>
                <a:moveTo>
                  <a:pt x="136" y="168"/>
                </a:moveTo>
                <a:cubicBezTo>
                  <a:pt x="40" y="168"/>
                  <a:pt x="40" y="168"/>
                  <a:pt x="40" y="168"/>
                </a:cubicBezTo>
                <a:cubicBezTo>
                  <a:pt x="40" y="92"/>
                  <a:pt x="40" y="92"/>
                  <a:pt x="40" y="92"/>
                </a:cubicBezTo>
                <a:cubicBezTo>
                  <a:pt x="136" y="92"/>
                  <a:pt x="136" y="92"/>
                  <a:pt x="136" y="92"/>
                </a:cubicBezTo>
                <a:lnTo>
                  <a:pt x="136" y="168"/>
                </a:lnTo>
                <a:close/>
                <a:moveTo>
                  <a:pt x="136" y="84"/>
                </a:moveTo>
                <a:cubicBezTo>
                  <a:pt x="40" y="84"/>
                  <a:pt x="40" y="84"/>
                  <a:pt x="40" y="84"/>
                </a:cubicBezTo>
                <a:cubicBezTo>
                  <a:pt x="40" y="8"/>
                  <a:pt x="40" y="8"/>
                  <a:pt x="40" y="8"/>
                </a:cubicBezTo>
                <a:cubicBezTo>
                  <a:pt x="136" y="8"/>
                  <a:pt x="136" y="8"/>
                  <a:pt x="136" y="8"/>
                </a:cubicBezTo>
                <a:lnTo>
                  <a:pt x="136" y="84"/>
                </a:lnTo>
                <a:close/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44" y="168"/>
                  <a:pt x="144" y="168"/>
                  <a:pt x="144" y="168"/>
                </a:cubicBezTo>
                <a:cubicBezTo>
                  <a:pt x="144" y="92"/>
                  <a:pt x="144" y="92"/>
                  <a:pt x="144" y="92"/>
                </a:cubicBezTo>
                <a:cubicBezTo>
                  <a:pt x="168" y="92"/>
                  <a:pt x="168" y="92"/>
                  <a:pt x="168" y="92"/>
                </a:cubicBezTo>
                <a:lnTo>
                  <a:pt x="168" y="160"/>
                </a:lnTo>
                <a:close/>
                <a:moveTo>
                  <a:pt x="168" y="84"/>
                </a:moveTo>
                <a:cubicBezTo>
                  <a:pt x="144" y="84"/>
                  <a:pt x="144" y="84"/>
                  <a:pt x="144" y="84"/>
                </a:cubicBezTo>
                <a:cubicBezTo>
                  <a:pt x="144" y="8"/>
                  <a:pt x="144" y="8"/>
                  <a:pt x="144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84"/>
                </a:lnTo>
                <a:close/>
                <a:moveTo>
                  <a:pt x="152" y="24"/>
                </a:moveTo>
                <a:cubicBezTo>
                  <a:pt x="160" y="24"/>
                  <a:pt x="160" y="24"/>
                  <a:pt x="160" y="24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52" y="16"/>
                  <a:pt x="152" y="16"/>
                  <a:pt x="152" y="16"/>
                </a:cubicBezTo>
                <a:lnTo>
                  <a:pt x="152" y="24"/>
                </a:lnTo>
                <a:close/>
                <a:moveTo>
                  <a:pt x="160" y="104"/>
                </a:moveTo>
                <a:cubicBezTo>
                  <a:pt x="152" y="104"/>
                  <a:pt x="152" y="104"/>
                  <a:pt x="152" y="104"/>
                </a:cubicBezTo>
                <a:cubicBezTo>
                  <a:pt x="152" y="112"/>
                  <a:pt x="152" y="112"/>
                  <a:pt x="152" y="112"/>
                </a:cubicBezTo>
                <a:cubicBezTo>
                  <a:pt x="160" y="112"/>
                  <a:pt x="160" y="112"/>
                  <a:pt x="160" y="112"/>
                </a:cubicBezTo>
                <a:lnTo>
                  <a:pt x="160" y="104"/>
                </a:lnTo>
                <a:close/>
                <a:moveTo>
                  <a:pt x="152" y="40"/>
                </a:moveTo>
                <a:cubicBezTo>
                  <a:pt x="160" y="40"/>
                  <a:pt x="160" y="40"/>
                  <a:pt x="160" y="40"/>
                </a:cubicBezTo>
                <a:cubicBezTo>
                  <a:pt x="160" y="32"/>
                  <a:pt x="160" y="32"/>
                  <a:pt x="160" y="32"/>
                </a:cubicBezTo>
                <a:cubicBezTo>
                  <a:pt x="152" y="32"/>
                  <a:pt x="152" y="32"/>
                  <a:pt x="152" y="32"/>
                </a:cubicBezTo>
                <a:lnTo>
                  <a:pt x="152" y="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50825-846F-495C-9DDB-43DB747CEF7A}"/>
              </a:ext>
            </a:extLst>
          </p:cNvPr>
          <p:cNvSpPr txBox="1"/>
          <p:nvPr/>
        </p:nvSpPr>
        <p:spPr>
          <a:xfrm>
            <a:off x="2084882" y="2649331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E876A-045A-476E-A1C9-6DA1881F5C95}"/>
              </a:ext>
            </a:extLst>
          </p:cNvPr>
          <p:cNvSpPr txBox="1"/>
          <p:nvPr/>
        </p:nvSpPr>
        <p:spPr>
          <a:xfrm>
            <a:off x="2084882" y="3018663"/>
            <a:ext cx="206873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E4EC0-D2E3-44D6-8658-D85B5602CD13}"/>
              </a:ext>
            </a:extLst>
          </p:cNvPr>
          <p:cNvSpPr txBox="1"/>
          <p:nvPr/>
        </p:nvSpPr>
        <p:spPr>
          <a:xfrm>
            <a:off x="8240117" y="2649331"/>
            <a:ext cx="230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SOME TITLE HERE</a:t>
            </a:r>
            <a:endParaRPr lang="id-ID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E515FC-3300-4A4C-BCFE-7CBC3188B4F9}"/>
              </a:ext>
            </a:extLst>
          </p:cNvPr>
          <p:cNvSpPr txBox="1"/>
          <p:nvPr/>
        </p:nvSpPr>
        <p:spPr>
          <a:xfrm>
            <a:off x="8240117" y="3018663"/>
            <a:ext cx="206873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consectetur adipiscing elit. Donec lectus turpis, 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5A3E3-0855-41B9-8623-A9661406A00D}"/>
              </a:ext>
            </a:extLst>
          </p:cNvPr>
          <p:cNvSpPr txBox="1"/>
          <p:nvPr/>
        </p:nvSpPr>
        <p:spPr>
          <a:xfrm>
            <a:off x="2887189" y="885020"/>
            <a:ext cx="6417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+mj-lt"/>
              </a:rPr>
              <a:t>futurea Simple Service</a:t>
            </a:r>
            <a:endParaRPr lang="id-ID" sz="4000" b="1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4541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12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3A86FF"/>
      </a:accent1>
      <a:accent2>
        <a:srgbClr val="8338EC"/>
      </a:accent2>
      <a:accent3>
        <a:srgbClr val="FF006E"/>
      </a:accent3>
      <a:accent4>
        <a:srgbClr val="FB5607"/>
      </a:accent4>
      <a:accent5>
        <a:srgbClr val="FFBE0B"/>
      </a:accent5>
      <a:accent6>
        <a:srgbClr val="EFECCA"/>
      </a:accent6>
      <a:hlink>
        <a:srgbClr val="3A86FF"/>
      </a:hlink>
      <a:folHlink>
        <a:srgbClr val="8338EC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912</Words>
  <Application>Microsoft Office PowerPoint</Application>
  <PresentationFormat>Widescreen</PresentationFormat>
  <Paragraphs>89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Gill Sans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L J</cp:lastModifiedBy>
  <cp:revision>84</cp:revision>
  <dcterms:created xsi:type="dcterms:W3CDTF">2021-02-09T15:50:15Z</dcterms:created>
  <dcterms:modified xsi:type="dcterms:W3CDTF">2021-02-19T10:07:40Z</dcterms:modified>
</cp:coreProperties>
</file>